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0" r:id="rId2"/>
    <p:sldMasterId id="2147483726" r:id="rId3"/>
    <p:sldMasterId id="2147483739" r:id="rId4"/>
    <p:sldMasterId id="2147483750" r:id="rId5"/>
    <p:sldMasterId id="2147483763" r:id="rId6"/>
    <p:sldMasterId id="2147483789" r:id="rId7"/>
    <p:sldMasterId id="2147483802" r:id="rId8"/>
    <p:sldMasterId id="2147483815" r:id="rId9"/>
  </p:sldMasterIdLst>
  <p:notesMasterIdLst>
    <p:notesMasterId r:id="rId52"/>
  </p:notesMasterIdLst>
  <p:sldIdLst>
    <p:sldId id="256" r:id="rId10"/>
    <p:sldId id="396" r:id="rId11"/>
    <p:sldId id="397" r:id="rId12"/>
    <p:sldId id="398" r:id="rId13"/>
    <p:sldId id="380" r:id="rId14"/>
    <p:sldId id="379" r:id="rId15"/>
    <p:sldId id="314" r:id="rId16"/>
    <p:sldId id="394" r:id="rId17"/>
    <p:sldId id="410" r:id="rId18"/>
    <p:sldId id="346" r:id="rId19"/>
    <p:sldId id="395" r:id="rId20"/>
    <p:sldId id="296" r:id="rId21"/>
    <p:sldId id="320" r:id="rId22"/>
    <p:sldId id="365" r:id="rId23"/>
    <p:sldId id="407" r:id="rId24"/>
    <p:sldId id="408" r:id="rId25"/>
    <p:sldId id="409" r:id="rId26"/>
    <p:sldId id="366" r:id="rId27"/>
    <p:sldId id="367" r:id="rId28"/>
    <p:sldId id="368" r:id="rId29"/>
    <p:sldId id="369" r:id="rId30"/>
    <p:sldId id="370" r:id="rId31"/>
    <p:sldId id="371" r:id="rId32"/>
    <p:sldId id="422" r:id="rId33"/>
    <p:sldId id="373" r:id="rId34"/>
    <p:sldId id="386" r:id="rId35"/>
    <p:sldId id="418" r:id="rId36"/>
    <p:sldId id="376" r:id="rId37"/>
    <p:sldId id="390" r:id="rId38"/>
    <p:sldId id="306" r:id="rId39"/>
    <p:sldId id="298" r:id="rId40"/>
    <p:sldId id="287" r:id="rId41"/>
    <p:sldId id="377" r:id="rId42"/>
    <p:sldId id="420" r:id="rId43"/>
    <p:sldId id="378" r:id="rId44"/>
    <p:sldId id="421" r:id="rId45"/>
    <p:sldId id="273" r:id="rId46"/>
    <p:sldId id="415" r:id="rId47"/>
    <p:sldId id="374" r:id="rId48"/>
    <p:sldId id="354" r:id="rId49"/>
    <p:sldId id="381" r:id="rId50"/>
    <p:sldId id="361" r:id="rId5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172"/>
    <p:restoredTop sz="94719"/>
  </p:normalViewPr>
  <p:slideViewPr>
    <p:cSldViewPr snapToGrid="0" snapToObjects="1">
      <p:cViewPr varScale="1">
        <p:scale>
          <a:sx n="41" d="100"/>
          <a:sy n="41" d="100"/>
        </p:scale>
        <p:origin x="119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F8D692-05A0-634A-B5A5-F413BC95F7B2}" type="datetimeFigureOut">
              <a:rPr lang="it-IT" smtClean="0"/>
              <a:t>29/09/2017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1153FF-AE80-794F-81D8-CE54151E3F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0980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16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defTabSz="919163">
              <a:defRPr sz="16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19163">
              <a:defRPr sz="16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19163">
              <a:defRPr sz="16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19163">
              <a:defRPr sz="16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fld id="{8C0B4FE9-1194-434E-A3B9-41ACBF4F77C4}" type="slidenum">
              <a:rPr lang="en-US" altLang="en-US" sz="12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7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2950"/>
            <a:ext cx="6604000" cy="371475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i="1"/>
              <a:t>HCC, hepatocellular carcinoma; PEI, percutaneous ethanol injection; RFA, radiofrequency ablation; </a:t>
            </a:r>
            <a:r>
              <a:rPr lang="en-GB" altLang="en-US" i="1"/>
              <a:t>TACE, transarterial chemoembolization.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8289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Font typeface="Wingdings" charset="2"/>
              <a:buNone/>
            </a:pPr>
            <a:r>
              <a:rPr lang="en-US" altLang="en-US" i="1">
                <a:solidFill>
                  <a:srgbClr val="000000"/>
                </a:solidFill>
              </a:rPr>
              <a:t>CTP, Child-Turcotte-Pugh; HCC, hepatocellular carcinoma; MELD, </a:t>
            </a:r>
            <a:r>
              <a:rPr lang="en-US" altLang="en-US" i="1">
                <a:solidFill>
                  <a:srgbClr val="545454"/>
                </a:solidFill>
              </a:rPr>
              <a:t>Model for End Stage Liver Disease.</a:t>
            </a:r>
            <a:endParaRPr lang="en-US" altLang="en-US" i="1">
              <a:solidFill>
                <a:srgbClr val="000000"/>
              </a:solidFill>
            </a:endParaRPr>
          </a:p>
          <a:p>
            <a:endParaRPr lang="en-US" altLang="en-US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F3191D0-0790-EC45-8FB6-63F942B8370C}" type="slidenum">
              <a:rPr lang="en-US" altLang="en-US" b="0"/>
              <a:pPr/>
              <a:t>14</a:t>
            </a:fld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313156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58FE49-A7F5-4A1C-8AB2-BBAF69C8AEAA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8499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4175" y="685800"/>
            <a:ext cx="6091238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6" name="2 Marcador de notas"/>
          <p:cNvSpPr>
            <a:spLocks noGrp="1"/>
          </p:cNvSpPr>
          <p:nvPr>
            <p:ph type="body" idx="1"/>
          </p:nvPr>
        </p:nvSpPr>
        <p:spPr bwMode="auto">
          <a:xfrm>
            <a:off x="685800" y="4341813"/>
            <a:ext cx="5486400" cy="4116387"/>
          </a:xfrm>
          <a:noFill/>
        </p:spPr>
        <p:txBody>
          <a:bodyPr wrap="square" lIns="92391" tIns="46196" rIns="92391" bIns="46196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/>
          </a:p>
        </p:txBody>
      </p:sp>
      <p:sp>
        <p:nvSpPr>
          <p:cNvPr id="84997" name="3 Marcador de número de diapositiva"/>
          <p:cNvSpPr txBox="1">
            <a:spLocks noGrp="1"/>
          </p:cNvSpPr>
          <p:nvPr/>
        </p:nvSpPr>
        <p:spPr bwMode="auto">
          <a:xfrm>
            <a:off x="3883025" y="8683625"/>
            <a:ext cx="297338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91" tIns="46196" rIns="92391" bIns="46196" anchor="b"/>
          <a:lstStyle/>
          <a:p>
            <a:pPr algn="r" defTabSz="923925" eaLnBrk="1" hangingPunct="1"/>
            <a:fld id="{DAF11944-3EF4-4A24-9D7D-AC394EA9F2D8}" type="slidenum">
              <a:rPr lang="en-GB" altLang="en-US" sz="1200"/>
              <a:pPr algn="r" defTabSz="923925" eaLnBrk="1" hangingPunct="1"/>
              <a:t>21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931114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5F8FE-2550-48E9-BFD9-FCA38B452930}" type="slidenum">
              <a:rPr lang="it-IT" smtClean="0"/>
              <a:pPr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0291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HCC, hepatocellular carcinoma; SIRT, selective internal radiation therapy; TACE, </a:t>
            </a:r>
            <a:r>
              <a:rPr kumimoji="1" lang="en-US" sz="1200" b="0" i="1" kern="1200" dirty="0">
                <a:solidFill>
                  <a:schemeClr val="tx1"/>
                </a:solidFill>
                <a:effectLst/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transarterial chemoembolization.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BDF2FF-05C3-4C13-878F-D0DEAFEAA71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72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DEB, </a:t>
            </a:r>
            <a:r>
              <a:rPr kumimoji="1" lang="en-US" sz="1200" b="0" i="1" kern="1200" dirty="0">
                <a:solidFill>
                  <a:schemeClr val="tx1"/>
                </a:solidFill>
                <a:effectLst/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drug-eluting beads; </a:t>
            </a:r>
            <a:r>
              <a:rPr lang="en-US" i="1" dirty="0"/>
              <a:t>TACE, transarterial chemoembolization.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5D8C14-65D4-41E5-8E5E-5FAC4527146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370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159E-BCD5-D740-B2C4-7E69B2EDDD45}" type="datetimeFigureOut">
              <a:rPr lang="it-IT" smtClean="0"/>
              <a:t>29/09/2017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7162-28A8-8341-B96B-994E721A0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3050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159E-BCD5-D740-B2C4-7E69B2EDDD45}" type="datetimeFigureOut">
              <a:rPr lang="it-IT" smtClean="0"/>
              <a:t>29/09/2017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7162-28A8-8341-B96B-994E721A0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547512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CD66-3B0B-6041-8467-B17C7B1620C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5A01-F2D1-2744-A38D-91040722BC7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CD66-3B0B-6041-8467-B17C7B1620C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5A01-F2D1-2744-A38D-91040722BC7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CD66-3B0B-6041-8467-B17C7B1620C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5A01-F2D1-2744-A38D-91040722BC7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CD66-3B0B-6041-8467-B17C7B1620C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5A01-F2D1-2744-A38D-91040722BC7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CD66-3B0B-6041-8467-B17C7B1620C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5A01-F2D1-2744-A38D-91040722BC7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550334" y="328172"/>
            <a:ext cx="11091333" cy="60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 smtClean="0"/>
              <a:t>Click to edit Master title style</a:t>
            </a:r>
            <a:endParaRPr lang="en-US" noProof="0" dirty="0" smtClean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0864566" y="6525345"/>
            <a:ext cx="839028" cy="250825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fld id="{02F75BCE-AEC2-4B7F-809B-AC41AFFBBA2D}" type="slidenum">
              <a:rPr lang="en-US" smtClean="0"/>
              <a:pPr/>
              <a:t>‹N›</a:t>
            </a:fld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159E-BCD5-D740-B2C4-7E69B2EDDD45}" type="datetimeFigureOut">
              <a:rPr lang="it-IT" smtClean="0"/>
              <a:t>29/09/2017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7162-28A8-8341-B96B-994E721A0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5728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0134" y="609600"/>
            <a:ext cx="92117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490134" y="1981200"/>
            <a:ext cx="9211733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42B86-F1FF-48B6-B1C0-3EB1E524AE7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87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159E-BCD5-D740-B2C4-7E69B2EDDD45}" type="datetimeFigureOut">
              <a:rPr lang="it-IT" smtClean="0"/>
              <a:t>29/09/2017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7162-28A8-8341-B96B-994E721A0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50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0134" y="609600"/>
            <a:ext cx="92117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490134" y="1981200"/>
            <a:ext cx="9211733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42B86-F1FF-48B6-B1C0-3EB1E524AE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159E-BCD5-D740-B2C4-7E69B2EDDD45}" type="datetimeFigureOut">
              <a:rPr lang="it-IT" smtClean="0"/>
              <a:t>29/09/2017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7162-28A8-8341-B96B-994E721A0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90850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0134" y="609600"/>
            <a:ext cx="92117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490134" y="1981200"/>
            <a:ext cx="9211733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42B86-F1FF-48B6-B1C0-3EB1E524AE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7" y="3662363"/>
            <a:ext cx="607853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28575">
            <a:solidFill>
              <a:srgbClr val="8B3D9A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7" name="Picture 6" descr="CCO_ONC_ForPPT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283" y="328613"/>
            <a:ext cx="2672459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28575">
            <a:solidFill>
              <a:srgbClr val="8B3D9A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Rectangle 55"/>
          <p:cNvSpPr>
            <a:spLocks noGrp="1" noChangeArrowheads="1"/>
          </p:cNvSpPr>
          <p:nvPr>
            <p:ph type="ctrTitle"/>
          </p:nvPr>
        </p:nvSpPr>
        <p:spPr bwMode="invGray">
          <a:xfrm>
            <a:off x="596901" y="1600200"/>
            <a:ext cx="11277600" cy="2057400"/>
          </a:xfrm>
        </p:spPr>
        <p:txBody>
          <a:bodyPr/>
          <a:lstStyle>
            <a:lvl1pPr>
              <a:defRPr sz="3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/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618" y="0"/>
            <a:ext cx="91463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159E-BCD5-D740-B2C4-7E69B2EDDD45}" type="datetimeFigureOut">
              <a:rPr lang="it-IT" smtClean="0"/>
              <a:t>29/09/2017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7162-28A8-8341-B96B-994E721A0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49712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/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" y="-15875"/>
            <a:ext cx="121920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618" y="-15875"/>
            <a:ext cx="9146382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 bwMode="auto">
          <a:xfrm>
            <a:off x="-14291" y="4519613"/>
            <a:ext cx="122062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6" descr="CCO_ONC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8150761" y="5876925"/>
            <a:ext cx="367284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chemeClr val="accent6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accent3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Graphic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6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/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159E-BCD5-D740-B2C4-7E69B2EDDD45}" type="datetimeFigureOut">
              <a:rPr lang="it-IT" smtClean="0"/>
              <a:t>29/09/2017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7162-28A8-8341-B96B-994E721A0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0733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0134" y="609600"/>
            <a:ext cx="92117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490134" y="1981200"/>
            <a:ext cx="9211733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42B86-F1FF-48B6-B1C0-3EB1E524AE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159E-BCD5-D740-B2C4-7E69B2EDDD45}" type="datetimeFigureOut">
              <a:rPr lang="it-IT" smtClean="0"/>
              <a:t>29/09/2017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7162-28A8-8341-B96B-994E721A0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48154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0134" y="609600"/>
            <a:ext cx="92117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490134" y="1981200"/>
            <a:ext cx="9211733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42B86-F1FF-48B6-B1C0-3EB1E524AE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159E-BCD5-D740-B2C4-7E69B2EDDD45}" type="datetimeFigureOut">
              <a:rPr lang="it-IT" smtClean="0"/>
              <a:t>29/09/2017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7162-28A8-8341-B96B-994E721A0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30513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159E-BCD5-D740-B2C4-7E69B2EDDD45}" type="datetimeFigureOut">
              <a:rPr lang="it-IT" smtClean="0"/>
              <a:t>29/09/2017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7162-28A8-8341-B96B-994E721A0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76136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0134" y="609600"/>
            <a:ext cx="92117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490134" y="1981200"/>
            <a:ext cx="9211733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42B86-F1FF-48B6-B1C0-3EB1E524AE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CD66-3B0B-6041-8467-B17C7B1620C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5A01-F2D1-2744-A38D-91040722BC7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CD66-3B0B-6041-8467-B17C7B1620C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5A01-F2D1-2744-A38D-91040722BC7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CD66-3B0B-6041-8467-B17C7B1620C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5A01-F2D1-2744-A38D-91040722BC7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CD66-3B0B-6041-8467-B17C7B1620C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5A01-F2D1-2744-A38D-91040722BC7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CD66-3B0B-6041-8467-B17C7B1620C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5A01-F2D1-2744-A38D-91040722BC7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CD66-3B0B-6041-8467-B17C7B1620C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5A01-F2D1-2744-A38D-91040722BC7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CD66-3B0B-6041-8467-B17C7B1620C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5A01-F2D1-2744-A38D-91040722BC7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CD66-3B0B-6041-8467-B17C7B1620C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5A01-F2D1-2744-A38D-91040722BC7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159E-BCD5-D740-B2C4-7E69B2EDDD45}" type="datetimeFigureOut">
              <a:rPr lang="it-IT" smtClean="0"/>
              <a:t>29/09/2017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7162-28A8-8341-B96B-994E721A0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67469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CD66-3B0B-6041-8467-B17C7B1620C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5A01-F2D1-2744-A38D-91040722BC7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CD66-3B0B-6041-8467-B17C7B1620C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5A01-F2D1-2744-A38D-91040722BC7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CD66-3B0B-6041-8467-B17C7B1620C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5A01-F2D1-2744-A38D-91040722BC7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550334" y="328172"/>
            <a:ext cx="11091333" cy="60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 smtClean="0"/>
              <a:t>Click to edit Master title style</a:t>
            </a:r>
            <a:endParaRPr lang="en-US" noProof="0" dirty="0" smtClean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0864566" y="6525345"/>
            <a:ext cx="839028" cy="250825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fld id="{02F75BCE-AEC2-4B7F-809B-AC41AFFBBA2D}" type="slidenum">
              <a:rPr lang="en-US" smtClean="0"/>
              <a:pPr/>
              <a:t>‹N›</a:t>
            </a:fld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CD66-3B0B-6041-8467-B17C7B1620C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5A01-F2D1-2744-A38D-91040722BC7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CD66-3B0B-6041-8467-B17C7B1620C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5A01-F2D1-2744-A38D-91040722BC7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CD66-3B0B-6041-8467-B17C7B1620C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5A01-F2D1-2744-A38D-91040722BC7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CD66-3B0B-6041-8467-B17C7B1620C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5A01-F2D1-2744-A38D-91040722BC7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CD66-3B0B-6041-8467-B17C7B1620C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5A01-F2D1-2744-A38D-91040722BC7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CD66-3B0B-6041-8467-B17C7B1620C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5A01-F2D1-2744-A38D-91040722BC7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B159E-BCD5-D740-B2C4-7E69B2EDDD45}" type="datetimeFigureOut">
              <a:rPr lang="it-IT" smtClean="0"/>
              <a:t>29/09/2017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B7162-28A8-8341-B96B-994E721A0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3808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70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127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/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726803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Wingdings" panose="05000000000000000000" pitchFamily="2" charset="2"/>
        <a:buChar char="§"/>
        <a:defRPr sz="2800">
          <a:solidFill>
            <a:srgbClr val="FEFDDE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panose="020B0604020202020204" pitchFamily="34" charset="0"/>
        <a:buChar char="–"/>
        <a:defRPr sz="2600">
          <a:solidFill>
            <a:srgbClr val="FEFDDE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panose="020B0604020202020204" pitchFamily="34" charset="0"/>
        <a:buChar char="–"/>
        <a:defRPr sz="2400">
          <a:solidFill>
            <a:srgbClr val="FEFDDE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panose="020B0604020202020204" pitchFamily="34" charset="0"/>
        <a:buChar char="–"/>
        <a:defRPr sz="2200">
          <a:solidFill>
            <a:srgbClr val="FEFDDE"/>
          </a:solidFill>
          <a:latin typeface="+mn-lt"/>
        </a:defRPr>
      </a:lvl4pPr>
      <a:lvl5pPr marL="20574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rgbClr val="FEFDDE"/>
        </a:buClr>
        <a:buFont typeface="Arial" panose="020B0604020202020204" pitchFamily="34" charset="0"/>
        <a:buChar char="–"/>
        <a:defRPr sz="2000">
          <a:solidFill>
            <a:srgbClr val="FEFDDE"/>
          </a:solidFill>
          <a:latin typeface="+mn-lt"/>
        </a:defRPr>
      </a:lvl5pPr>
      <a:lvl6pPr marL="2514600" indent="-228600" algn="l" rtl="0" fontAlgn="base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207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268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29715-1BE9-43BD-9DD3-BB53845BBE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DB074-FEDC-4BE3-B214-F4C12A2AC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14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CCD66-3B0B-6041-8467-B17C7B1620C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B5A01-F2D1-2744-A38D-91040722BC7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05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CCD66-3B0B-6041-8467-B17C7B1620C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29/09/2017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B5A01-F2D1-2744-A38D-91040722BC7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94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tiff"/><Relationship Id="rId4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clinicaloptions.com/oncology" TargetMode="External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tiff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2.png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oncology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74.tiff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6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4621363" y="5980528"/>
            <a:ext cx="29492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HCC. Le terapie loco-regionali</a:t>
            </a:r>
          </a:p>
          <a:p>
            <a:pPr algn="ctr"/>
            <a:r>
              <a:rPr lang="it-IT" dirty="0" smtClean="0"/>
              <a:t>29 settembre 2017</a:t>
            </a:r>
          </a:p>
          <a:p>
            <a:pPr algn="ctr"/>
            <a:r>
              <a:rPr lang="it-IT" dirty="0" err="1"/>
              <a:t>m</a:t>
            </a:r>
            <a:r>
              <a:rPr lang="it-IT" dirty="0" err="1" smtClean="0"/>
              <a:t>aurizio</a:t>
            </a:r>
            <a:r>
              <a:rPr lang="it-IT" dirty="0" smtClean="0"/>
              <a:t> </a:t>
            </a:r>
            <a:r>
              <a:rPr lang="it-IT" dirty="0" err="1" smtClean="0"/>
              <a:t>russello</a:t>
            </a:r>
            <a:endParaRPr lang="it-IT" dirty="0"/>
          </a:p>
        </p:txBody>
      </p:sp>
      <p:pic>
        <p:nvPicPr>
          <p:cNvPr id="5" name="Picture 778" descr="LogoARNAS-Garibald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77" y="5614920"/>
            <a:ext cx="1901168" cy="114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110" y="5486400"/>
            <a:ext cx="1955897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>
          <a:xfrm>
            <a:off x="137365" y="5208023"/>
            <a:ext cx="1697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altLang="it-IT" b="1" smtClean="0">
                <a:solidFill>
                  <a:srgbClr val="333399"/>
                </a:solidFill>
                <a:latin typeface="Calibri" charset="0"/>
              </a:rPr>
              <a:t>UOD </a:t>
            </a:r>
            <a:r>
              <a:rPr lang="it-IT" altLang="it-IT" b="1" dirty="0">
                <a:solidFill>
                  <a:srgbClr val="333399"/>
                </a:solidFill>
                <a:latin typeface="Calibri" charset="0"/>
              </a:rPr>
              <a:t>Epatologia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310" y="5728709"/>
            <a:ext cx="220565" cy="22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6986" y="42393"/>
            <a:ext cx="6727705" cy="583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: Shape 72"/>
          <p:cNvSpPr/>
          <p:nvPr/>
        </p:nvSpPr>
        <p:spPr>
          <a:xfrm>
            <a:off x="4357099" y="2078205"/>
            <a:ext cx="3963007" cy="3005794"/>
          </a:xfrm>
          <a:custGeom>
            <a:avLst/>
            <a:gdLst>
              <a:gd name="connsiteX0" fmla="*/ 1072152 w 3963007"/>
              <a:gd name="connsiteY0" fmla="*/ 191126 h 3005794"/>
              <a:gd name="connsiteX1" fmla="*/ 1176927 w 3963007"/>
              <a:gd name="connsiteY1" fmla="*/ 148264 h 3005794"/>
              <a:gd name="connsiteX2" fmla="*/ 1300752 w 3963007"/>
              <a:gd name="connsiteY2" fmla="*/ 138739 h 3005794"/>
              <a:gd name="connsiteX3" fmla="*/ 1376952 w 3963007"/>
              <a:gd name="connsiteY3" fmla="*/ 114926 h 3005794"/>
              <a:gd name="connsiteX4" fmla="*/ 1457915 w 3963007"/>
              <a:gd name="connsiteY4" fmla="*/ 62539 h 3005794"/>
              <a:gd name="connsiteX5" fmla="*/ 1615077 w 3963007"/>
              <a:gd name="connsiteY5" fmla="*/ 67301 h 3005794"/>
              <a:gd name="connsiteX6" fmla="*/ 1691277 w 3963007"/>
              <a:gd name="connsiteY6" fmla="*/ 29201 h 3005794"/>
              <a:gd name="connsiteX7" fmla="*/ 1810340 w 3963007"/>
              <a:gd name="connsiteY7" fmla="*/ 24439 h 3005794"/>
              <a:gd name="connsiteX8" fmla="*/ 1919877 w 3963007"/>
              <a:gd name="connsiteY8" fmla="*/ 48251 h 3005794"/>
              <a:gd name="connsiteX9" fmla="*/ 2005602 w 3963007"/>
              <a:gd name="connsiteY9" fmla="*/ 29201 h 3005794"/>
              <a:gd name="connsiteX10" fmla="*/ 2138952 w 3963007"/>
              <a:gd name="connsiteY10" fmla="*/ 33964 h 3005794"/>
              <a:gd name="connsiteX11" fmla="*/ 2205627 w 3963007"/>
              <a:gd name="connsiteY11" fmla="*/ 48251 h 3005794"/>
              <a:gd name="connsiteX12" fmla="*/ 2258015 w 3963007"/>
              <a:gd name="connsiteY12" fmla="*/ 14914 h 3005794"/>
              <a:gd name="connsiteX13" fmla="*/ 2396127 w 3963007"/>
              <a:gd name="connsiteY13" fmla="*/ 626 h 3005794"/>
              <a:gd name="connsiteX14" fmla="*/ 2500902 w 3963007"/>
              <a:gd name="connsiteY14" fmla="*/ 33964 h 3005794"/>
              <a:gd name="connsiteX15" fmla="*/ 2524715 w 3963007"/>
              <a:gd name="connsiteY15" fmla="*/ 81589 h 3005794"/>
              <a:gd name="connsiteX16" fmla="*/ 2648540 w 3963007"/>
              <a:gd name="connsiteY16" fmla="*/ 81589 h 3005794"/>
              <a:gd name="connsiteX17" fmla="*/ 2758077 w 3963007"/>
              <a:gd name="connsiteY17" fmla="*/ 110164 h 3005794"/>
              <a:gd name="connsiteX18" fmla="*/ 2805702 w 3963007"/>
              <a:gd name="connsiteY18" fmla="*/ 148264 h 3005794"/>
              <a:gd name="connsiteX19" fmla="*/ 2800940 w 3963007"/>
              <a:gd name="connsiteY19" fmla="*/ 172076 h 3005794"/>
              <a:gd name="connsiteX20" fmla="*/ 2881902 w 3963007"/>
              <a:gd name="connsiteY20" fmla="*/ 200651 h 3005794"/>
              <a:gd name="connsiteX21" fmla="*/ 3015252 w 3963007"/>
              <a:gd name="connsiteY21" fmla="*/ 262564 h 3005794"/>
              <a:gd name="connsiteX22" fmla="*/ 3081927 w 3963007"/>
              <a:gd name="connsiteY22" fmla="*/ 314951 h 3005794"/>
              <a:gd name="connsiteX23" fmla="*/ 3139077 w 3963007"/>
              <a:gd name="connsiteY23" fmla="*/ 334001 h 3005794"/>
              <a:gd name="connsiteX24" fmla="*/ 3181940 w 3963007"/>
              <a:gd name="connsiteY24" fmla="*/ 367339 h 3005794"/>
              <a:gd name="connsiteX25" fmla="*/ 3248615 w 3963007"/>
              <a:gd name="connsiteY25" fmla="*/ 414964 h 3005794"/>
              <a:gd name="connsiteX26" fmla="*/ 3286715 w 3963007"/>
              <a:gd name="connsiteY26" fmla="*/ 414964 h 3005794"/>
              <a:gd name="connsiteX27" fmla="*/ 3339102 w 3963007"/>
              <a:gd name="connsiteY27" fmla="*/ 476876 h 3005794"/>
              <a:gd name="connsiteX28" fmla="*/ 3420065 w 3963007"/>
              <a:gd name="connsiteY28" fmla="*/ 548314 h 3005794"/>
              <a:gd name="connsiteX29" fmla="*/ 3448640 w 3963007"/>
              <a:gd name="connsiteY29" fmla="*/ 591176 h 3005794"/>
              <a:gd name="connsiteX30" fmla="*/ 3543890 w 3963007"/>
              <a:gd name="connsiteY30" fmla="*/ 624514 h 3005794"/>
              <a:gd name="connsiteX31" fmla="*/ 3601040 w 3963007"/>
              <a:gd name="connsiteY31" fmla="*/ 667376 h 3005794"/>
              <a:gd name="connsiteX32" fmla="*/ 3591515 w 3963007"/>
              <a:gd name="connsiteY32" fmla="*/ 724526 h 3005794"/>
              <a:gd name="connsiteX33" fmla="*/ 3624852 w 3963007"/>
              <a:gd name="connsiteY33" fmla="*/ 762626 h 3005794"/>
              <a:gd name="connsiteX34" fmla="*/ 3696290 w 3963007"/>
              <a:gd name="connsiteY34" fmla="*/ 786439 h 3005794"/>
              <a:gd name="connsiteX35" fmla="*/ 3705815 w 3963007"/>
              <a:gd name="connsiteY35" fmla="*/ 862639 h 3005794"/>
              <a:gd name="connsiteX36" fmla="*/ 3772490 w 3963007"/>
              <a:gd name="connsiteY36" fmla="*/ 972176 h 3005794"/>
              <a:gd name="connsiteX37" fmla="*/ 3858215 w 3963007"/>
              <a:gd name="connsiteY37" fmla="*/ 1048376 h 3005794"/>
              <a:gd name="connsiteX38" fmla="*/ 3872502 w 3963007"/>
              <a:gd name="connsiteY38" fmla="*/ 1110289 h 3005794"/>
              <a:gd name="connsiteX39" fmla="*/ 3872502 w 3963007"/>
              <a:gd name="connsiteY39" fmla="*/ 1181726 h 3005794"/>
              <a:gd name="connsiteX40" fmla="*/ 3886790 w 3963007"/>
              <a:gd name="connsiteY40" fmla="*/ 1224589 h 3005794"/>
              <a:gd name="connsiteX41" fmla="*/ 3934415 w 3963007"/>
              <a:gd name="connsiteY41" fmla="*/ 1300789 h 3005794"/>
              <a:gd name="connsiteX42" fmla="*/ 3943940 w 3963007"/>
              <a:gd name="connsiteY42" fmla="*/ 1381751 h 3005794"/>
              <a:gd name="connsiteX43" fmla="*/ 3929652 w 3963007"/>
              <a:gd name="connsiteY43" fmla="*/ 1434139 h 3005794"/>
              <a:gd name="connsiteX44" fmla="*/ 3962990 w 3963007"/>
              <a:gd name="connsiteY44" fmla="*/ 1467476 h 3005794"/>
              <a:gd name="connsiteX45" fmla="*/ 3934415 w 3963007"/>
              <a:gd name="connsiteY45" fmla="*/ 1562726 h 3005794"/>
              <a:gd name="connsiteX46" fmla="*/ 3948702 w 3963007"/>
              <a:gd name="connsiteY46" fmla="*/ 1600826 h 3005794"/>
              <a:gd name="connsiteX47" fmla="*/ 3958227 w 3963007"/>
              <a:gd name="connsiteY47" fmla="*/ 1662739 h 3005794"/>
              <a:gd name="connsiteX48" fmla="*/ 3953465 w 3963007"/>
              <a:gd name="connsiteY48" fmla="*/ 1743701 h 3005794"/>
              <a:gd name="connsiteX49" fmla="*/ 3939177 w 3963007"/>
              <a:gd name="connsiteY49" fmla="*/ 1805614 h 3005794"/>
              <a:gd name="connsiteX50" fmla="*/ 3920127 w 3963007"/>
              <a:gd name="connsiteY50" fmla="*/ 1838951 h 3005794"/>
              <a:gd name="connsiteX51" fmla="*/ 3915365 w 3963007"/>
              <a:gd name="connsiteY51" fmla="*/ 1886576 h 3005794"/>
              <a:gd name="connsiteX52" fmla="*/ 3915365 w 3963007"/>
              <a:gd name="connsiteY52" fmla="*/ 1953251 h 3005794"/>
              <a:gd name="connsiteX53" fmla="*/ 3867740 w 3963007"/>
              <a:gd name="connsiteY53" fmla="*/ 1991351 h 3005794"/>
              <a:gd name="connsiteX54" fmla="*/ 3848690 w 3963007"/>
              <a:gd name="connsiteY54" fmla="*/ 2034214 h 3005794"/>
              <a:gd name="connsiteX55" fmla="*/ 3824877 w 3963007"/>
              <a:gd name="connsiteY55" fmla="*/ 2100889 h 3005794"/>
              <a:gd name="connsiteX56" fmla="*/ 3805827 w 3963007"/>
              <a:gd name="connsiteY56" fmla="*/ 2148514 h 3005794"/>
              <a:gd name="connsiteX57" fmla="*/ 3772490 w 3963007"/>
              <a:gd name="connsiteY57" fmla="*/ 2205664 h 3005794"/>
              <a:gd name="connsiteX58" fmla="*/ 3729627 w 3963007"/>
              <a:gd name="connsiteY58" fmla="*/ 2258051 h 3005794"/>
              <a:gd name="connsiteX59" fmla="*/ 3677240 w 3963007"/>
              <a:gd name="connsiteY59" fmla="*/ 2315201 h 3005794"/>
              <a:gd name="connsiteX60" fmla="*/ 3639140 w 3963007"/>
              <a:gd name="connsiteY60" fmla="*/ 2377114 h 3005794"/>
              <a:gd name="connsiteX61" fmla="*/ 3601040 w 3963007"/>
              <a:gd name="connsiteY61" fmla="*/ 2415214 h 3005794"/>
              <a:gd name="connsiteX62" fmla="*/ 3529602 w 3963007"/>
              <a:gd name="connsiteY62" fmla="*/ 2453314 h 3005794"/>
              <a:gd name="connsiteX63" fmla="*/ 3510552 w 3963007"/>
              <a:gd name="connsiteY63" fmla="*/ 2500939 h 3005794"/>
              <a:gd name="connsiteX64" fmla="*/ 3481977 w 3963007"/>
              <a:gd name="connsiteY64" fmla="*/ 2543801 h 3005794"/>
              <a:gd name="connsiteX65" fmla="*/ 3415302 w 3963007"/>
              <a:gd name="connsiteY65" fmla="*/ 2562851 h 3005794"/>
              <a:gd name="connsiteX66" fmla="*/ 3396252 w 3963007"/>
              <a:gd name="connsiteY66" fmla="*/ 2610476 h 3005794"/>
              <a:gd name="connsiteX67" fmla="*/ 3334340 w 3963007"/>
              <a:gd name="connsiteY67" fmla="*/ 2643814 h 3005794"/>
              <a:gd name="connsiteX68" fmla="*/ 3262902 w 3963007"/>
              <a:gd name="connsiteY68" fmla="*/ 2672389 h 3005794"/>
              <a:gd name="connsiteX69" fmla="*/ 3191465 w 3963007"/>
              <a:gd name="connsiteY69" fmla="*/ 2691439 h 3005794"/>
              <a:gd name="connsiteX70" fmla="*/ 3139077 w 3963007"/>
              <a:gd name="connsiteY70" fmla="*/ 2734301 h 3005794"/>
              <a:gd name="connsiteX71" fmla="*/ 3072402 w 3963007"/>
              <a:gd name="connsiteY71" fmla="*/ 2772401 h 3005794"/>
              <a:gd name="connsiteX72" fmla="*/ 3015252 w 3963007"/>
              <a:gd name="connsiteY72" fmla="*/ 2781926 h 3005794"/>
              <a:gd name="connsiteX73" fmla="*/ 2972390 w 3963007"/>
              <a:gd name="connsiteY73" fmla="*/ 2829551 h 3005794"/>
              <a:gd name="connsiteX74" fmla="*/ 2829515 w 3963007"/>
              <a:gd name="connsiteY74" fmla="*/ 2886701 h 3005794"/>
              <a:gd name="connsiteX75" fmla="*/ 2772365 w 3963007"/>
              <a:gd name="connsiteY75" fmla="*/ 2872414 h 3005794"/>
              <a:gd name="connsiteX76" fmla="*/ 2667590 w 3963007"/>
              <a:gd name="connsiteY76" fmla="*/ 2905751 h 3005794"/>
              <a:gd name="connsiteX77" fmla="*/ 2572340 w 3963007"/>
              <a:gd name="connsiteY77" fmla="*/ 2939089 h 3005794"/>
              <a:gd name="connsiteX78" fmla="*/ 2500902 w 3963007"/>
              <a:gd name="connsiteY78" fmla="*/ 2929564 h 3005794"/>
              <a:gd name="connsiteX79" fmla="*/ 2410415 w 3963007"/>
              <a:gd name="connsiteY79" fmla="*/ 2958139 h 3005794"/>
              <a:gd name="connsiteX80" fmla="*/ 2296115 w 3963007"/>
              <a:gd name="connsiteY80" fmla="*/ 2977189 h 3005794"/>
              <a:gd name="connsiteX81" fmla="*/ 2167527 w 3963007"/>
              <a:gd name="connsiteY81" fmla="*/ 2977189 h 3005794"/>
              <a:gd name="connsiteX82" fmla="*/ 2086565 w 3963007"/>
              <a:gd name="connsiteY82" fmla="*/ 2986714 h 3005794"/>
              <a:gd name="connsiteX83" fmla="*/ 2029415 w 3963007"/>
              <a:gd name="connsiteY83" fmla="*/ 3005764 h 3005794"/>
              <a:gd name="connsiteX84" fmla="*/ 1919877 w 3963007"/>
              <a:gd name="connsiteY84" fmla="*/ 2981951 h 3005794"/>
              <a:gd name="connsiteX85" fmla="*/ 1786527 w 3963007"/>
              <a:gd name="connsiteY85" fmla="*/ 2986714 h 3005794"/>
              <a:gd name="connsiteX86" fmla="*/ 1624602 w 3963007"/>
              <a:gd name="connsiteY86" fmla="*/ 2967664 h 3005794"/>
              <a:gd name="connsiteX87" fmla="*/ 1496015 w 3963007"/>
              <a:gd name="connsiteY87" fmla="*/ 2920039 h 3005794"/>
              <a:gd name="connsiteX88" fmla="*/ 1338852 w 3963007"/>
              <a:gd name="connsiteY88" fmla="*/ 2896226 h 3005794"/>
              <a:gd name="connsiteX89" fmla="*/ 1267415 w 3963007"/>
              <a:gd name="connsiteY89" fmla="*/ 2872414 h 3005794"/>
              <a:gd name="connsiteX90" fmla="*/ 1181690 w 3963007"/>
              <a:gd name="connsiteY90" fmla="*/ 2858126 h 3005794"/>
              <a:gd name="connsiteX91" fmla="*/ 1100727 w 3963007"/>
              <a:gd name="connsiteY91" fmla="*/ 2815264 h 3005794"/>
              <a:gd name="connsiteX92" fmla="*/ 1053102 w 3963007"/>
              <a:gd name="connsiteY92" fmla="*/ 2815264 h 3005794"/>
              <a:gd name="connsiteX93" fmla="*/ 905465 w 3963007"/>
              <a:gd name="connsiteY93" fmla="*/ 2753351 h 3005794"/>
              <a:gd name="connsiteX94" fmla="*/ 862602 w 3963007"/>
              <a:gd name="connsiteY94" fmla="*/ 2700964 h 3005794"/>
              <a:gd name="connsiteX95" fmla="*/ 772115 w 3963007"/>
              <a:gd name="connsiteY95" fmla="*/ 2672389 h 3005794"/>
              <a:gd name="connsiteX96" fmla="*/ 624477 w 3963007"/>
              <a:gd name="connsiteY96" fmla="*/ 2586664 h 3005794"/>
              <a:gd name="connsiteX97" fmla="*/ 614952 w 3963007"/>
              <a:gd name="connsiteY97" fmla="*/ 2553326 h 3005794"/>
              <a:gd name="connsiteX98" fmla="*/ 500652 w 3963007"/>
              <a:gd name="connsiteY98" fmla="*/ 2510464 h 3005794"/>
              <a:gd name="connsiteX99" fmla="*/ 453027 w 3963007"/>
              <a:gd name="connsiteY99" fmla="*/ 2434264 h 3005794"/>
              <a:gd name="connsiteX100" fmla="*/ 429215 w 3963007"/>
              <a:gd name="connsiteY100" fmla="*/ 2367589 h 3005794"/>
              <a:gd name="connsiteX101" fmla="*/ 367302 w 3963007"/>
              <a:gd name="connsiteY101" fmla="*/ 2334251 h 3005794"/>
              <a:gd name="connsiteX102" fmla="*/ 295865 w 3963007"/>
              <a:gd name="connsiteY102" fmla="*/ 2319964 h 3005794"/>
              <a:gd name="connsiteX103" fmla="*/ 272052 w 3963007"/>
              <a:gd name="connsiteY103" fmla="*/ 2239001 h 3005794"/>
              <a:gd name="connsiteX104" fmla="*/ 243477 w 3963007"/>
              <a:gd name="connsiteY104" fmla="*/ 2181851 h 3005794"/>
              <a:gd name="connsiteX105" fmla="*/ 186327 w 3963007"/>
              <a:gd name="connsiteY105" fmla="*/ 2134226 h 3005794"/>
              <a:gd name="connsiteX106" fmla="*/ 162515 w 3963007"/>
              <a:gd name="connsiteY106" fmla="*/ 2062789 h 3005794"/>
              <a:gd name="connsiteX107" fmla="*/ 129177 w 3963007"/>
              <a:gd name="connsiteY107" fmla="*/ 2000876 h 3005794"/>
              <a:gd name="connsiteX108" fmla="*/ 148227 w 3963007"/>
              <a:gd name="connsiteY108" fmla="*/ 1958014 h 3005794"/>
              <a:gd name="connsiteX109" fmla="*/ 72027 w 3963007"/>
              <a:gd name="connsiteY109" fmla="*/ 1886576 h 3005794"/>
              <a:gd name="connsiteX110" fmla="*/ 43452 w 3963007"/>
              <a:gd name="connsiteY110" fmla="*/ 1791326 h 3005794"/>
              <a:gd name="connsiteX111" fmla="*/ 76790 w 3963007"/>
              <a:gd name="connsiteY111" fmla="*/ 1767514 h 3005794"/>
              <a:gd name="connsiteX112" fmla="*/ 38690 w 3963007"/>
              <a:gd name="connsiteY112" fmla="*/ 1734176 h 3005794"/>
              <a:gd name="connsiteX113" fmla="*/ 10115 w 3963007"/>
              <a:gd name="connsiteY113" fmla="*/ 1677026 h 3005794"/>
              <a:gd name="connsiteX114" fmla="*/ 33927 w 3963007"/>
              <a:gd name="connsiteY114" fmla="*/ 1610351 h 3005794"/>
              <a:gd name="connsiteX115" fmla="*/ 590 w 3963007"/>
              <a:gd name="connsiteY115" fmla="*/ 1591301 h 3005794"/>
              <a:gd name="connsiteX116" fmla="*/ 14877 w 3963007"/>
              <a:gd name="connsiteY116" fmla="*/ 1467476 h 3005794"/>
              <a:gd name="connsiteX117" fmla="*/ 43452 w 3963007"/>
              <a:gd name="connsiteY117" fmla="*/ 1434139 h 3005794"/>
              <a:gd name="connsiteX118" fmla="*/ 67265 w 3963007"/>
              <a:gd name="connsiteY118" fmla="*/ 1396039 h 3005794"/>
              <a:gd name="connsiteX119" fmla="*/ 14877 w 3963007"/>
              <a:gd name="connsiteY119" fmla="*/ 1362701 h 3005794"/>
              <a:gd name="connsiteX120" fmla="*/ 10115 w 3963007"/>
              <a:gd name="connsiteY120" fmla="*/ 1281739 h 3005794"/>
              <a:gd name="connsiteX121" fmla="*/ 57740 w 3963007"/>
              <a:gd name="connsiteY121" fmla="*/ 1210301 h 3005794"/>
              <a:gd name="connsiteX122" fmla="*/ 138702 w 3963007"/>
              <a:gd name="connsiteY122" fmla="*/ 1148389 h 3005794"/>
              <a:gd name="connsiteX123" fmla="*/ 114890 w 3963007"/>
              <a:gd name="connsiteY123" fmla="*/ 1048376 h 3005794"/>
              <a:gd name="connsiteX124" fmla="*/ 133940 w 3963007"/>
              <a:gd name="connsiteY124" fmla="*/ 1010276 h 3005794"/>
              <a:gd name="connsiteX125" fmla="*/ 172040 w 3963007"/>
              <a:gd name="connsiteY125" fmla="*/ 991226 h 3005794"/>
              <a:gd name="connsiteX126" fmla="*/ 176802 w 3963007"/>
              <a:gd name="connsiteY126" fmla="*/ 915026 h 3005794"/>
              <a:gd name="connsiteX127" fmla="*/ 243477 w 3963007"/>
              <a:gd name="connsiteY127" fmla="*/ 853114 h 3005794"/>
              <a:gd name="connsiteX128" fmla="*/ 305390 w 3963007"/>
              <a:gd name="connsiteY128" fmla="*/ 795964 h 3005794"/>
              <a:gd name="connsiteX129" fmla="*/ 314915 w 3963007"/>
              <a:gd name="connsiteY129" fmla="*/ 724526 h 3005794"/>
              <a:gd name="connsiteX130" fmla="*/ 357777 w 3963007"/>
              <a:gd name="connsiteY130" fmla="*/ 657851 h 3005794"/>
              <a:gd name="connsiteX131" fmla="*/ 438740 w 3963007"/>
              <a:gd name="connsiteY131" fmla="*/ 634039 h 3005794"/>
              <a:gd name="connsiteX132" fmla="*/ 495890 w 3963007"/>
              <a:gd name="connsiteY132" fmla="*/ 595939 h 3005794"/>
              <a:gd name="connsiteX133" fmla="*/ 510177 w 3963007"/>
              <a:gd name="connsiteY133" fmla="*/ 538789 h 3005794"/>
              <a:gd name="connsiteX134" fmla="*/ 581615 w 3963007"/>
              <a:gd name="connsiteY134" fmla="*/ 491164 h 3005794"/>
              <a:gd name="connsiteX135" fmla="*/ 672102 w 3963007"/>
              <a:gd name="connsiteY135" fmla="*/ 453064 h 3005794"/>
              <a:gd name="connsiteX136" fmla="*/ 724490 w 3963007"/>
              <a:gd name="connsiteY136" fmla="*/ 419726 h 3005794"/>
              <a:gd name="connsiteX137" fmla="*/ 791165 w 3963007"/>
              <a:gd name="connsiteY137" fmla="*/ 353051 h 3005794"/>
              <a:gd name="connsiteX138" fmla="*/ 862602 w 3963007"/>
              <a:gd name="connsiteY138" fmla="*/ 314951 h 3005794"/>
              <a:gd name="connsiteX139" fmla="*/ 943565 w 3963007"/>
              <a:gd name="connsiteY139" fmla="*/ 310189 h 3005794"/>
              <a:gd name="connsiteX140" fmla="*/ 943565 w 3963007"/>
              <a:gd name="connsiteY140" fmla="*/ 257801 h 3005794"/>
              <a:gd name="connsiteX141" fmla="*/ 1072152 w 3963007"/>
              <a:gd name="connsiteY141" fmla="*/ 191126 h 3005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3963007" h="3005794">
                <a:moveTo>
                  <a:pt x="1072152" y="191126"/>
                </a:moveTo>
                <a:cubicBezTo>
                  <a:pt x="1111046" y="172870"/>
                  <a:pt x="1138827" y="156995"/>
                  <a:pt x="1176927" y="148264"/>
                </a:cubicBezTo>
                <a:cubicBezTo>
                  <a:pt x="1215027" y="139533"/>
                  <a:pt x="1267415" y="144295"/>
                  <a:pt x="1300752" y="138739"/>
                </a:cubicBezTo>
                <a:cubicBezTo>
                  <a:pt x="1334090" y="133183"/>
                  <a:pt x="1350758" y="127626"/>
                  <a:pt x="1376952" y="114926"/>
                </a:cubicBezTo>
                <a:cubicBezTo>
                  <a:pt x="1403146" y="102226"/>
                  <a:pt x="1418228" y="70476"/>
                  <a:pt x="1457915" y="62539"/>
                </a:cubicBezTo>
                <a:cubicBezTo>
                  <a:pt x="1497602" y="54602"/>
                  <a:pt x="1576183" y="72857"/>
                  <a:pt x="1615077" y="67301"/>
                </a:cubicBezTo>
                <a:cubicBezTo>
                  <a:pt x="1653971" y="61745"/>
                  <a:pt x="1658733" y="36345"/>
                  <a:pt x="1691277" y="29201"/>
                </a:cubicBezTo>
                <a:cubicBezTo>
                  <a:pt x="1723821" y="22057"/>
                  <a:pt x="1772240" y="21264"/>
                  <a:pt x="1810340" y="24439"/>
                </a:cubicBezTo>
                <a:cubicBezTo>
                  <a:pt x="1848440" y="27614"/>
                  <a:pt x="1887333" y="47457"/>
                  <a:pt x="1919877" y="48251"/>
                </a:cubicBezTo>
                <a:cubicBezTo>
                  <a:pt x="1952421" y="49045"/>
                  <a:pt x="1969090" y="31582"/>
                  <a:pt x="2005602" y="29201"/>
                </a:cubicBezTo>
                <a:cubicBezTo>
                  <a:pt x="2042115" y="26820"/>
                  <a:pt x="2105615" y="30789"/>
                  <a:pt x="2138952" y="33964"/>
                </a:cubicBezTo>
                <a:cubicBezTo>
                  <a:pt x="2172289" y="37139"/>
                  <a:pt x="2185783" y="51426"/>
                  <a:pt x="2205627" y="48251"/>
                </a:cubicBezTo>
                <a:cubicBezTo>
                  <a:pt x="2225471" y="45076"/>
                  <a:pt x="2226265" y="22851"/>
                  <a:pt x="2258015" y="14914"/>
                </a:cubicBezTo>
                <a:cubicBezTo>
                  <a:pt x="2289765" y="6977"/>
                  <a:pt x="2355646" y="-2549"/>
                  <a:pt x="2396127" y="626"/>
                </a:cubicBezTo>
                <a:cubicBezTo>
                  <a:pt x="2436608" y="3801"/>
                  <a:pt x="2479471" y="20470"/>
                  <a:pt x="2500902" y="33964"/>
                </a:cubicBezTo>
                <a:cubicBezTo>
                  <a:pt x="2522333" y="47458"/>
                  <a:pt x="2500109" y="73652"/>
                  <a:pt x="2524715" y="81589"/>
                </a:cubicBezTo>
                <a:cubicBezTo>
                  <a:pt x="2549321" y="89526"/>
                  <a:pt x="2609646" y="76827"/>
                  <a:pt x="2648540" y="81589"/>
                </a:cubicBezTo>
                <a:cubicBezTo>
                  <a:pt x="2687434" y="86351"/>
                  <a:pt x="2731883" y="99052"/>
                  <a:pt x="2758077" y="110164"/>
                </a:cubicBezTo>
                <a:cubicBezTo>
                  <a:pt x="2784271" y="121276"/>
                  <a:pt x="2798558" y="137945"/>
                  <a:pt x="2805702" y="148264"/>
                </a:cubicBezTo>
                <a:cubicBezTo>
                  <a:pt x="2812846" y="158583"/>
                  <a:pt x="2788240" y="163345"/>
                  <a:pt x="2800940" y="172076"/>
                </a:cubicBezTo>
                <a:cubicBezTo>
                  <a:pt x="2813640" y="180807"/>
                  <a:pt x="2846183" y="185570"/>
                  <a:pt x="2881902" y="200651"/>
                </a:cubicBezTo>
                <a:cubicBezTo>
                  <a:pt x="2917621" y="215732"/>
                  <a:pt x="2981915" y="243514"/>
                  <a:pt x="3015252" y="262564"/>
                </a:cubicBezTo>
                <a:cubicBezTo>
                  <a:pt x="3048590" y="281614"/>
                  <a:pt x="3061289" y="303045"/>
                  <a:pt x="3081927" y="314951"/>
                </a:cubicBezTo>
                <a:cubicBezTo>
                  <a:pt x="3102565" y="326857"/>
                  <a:pt x="3122408" y="325270"/>
                  <a:pt x="3139077" y="334001"/>
                </a:cubicBezTo>
                <a:cubicBezTo>
                  <a:pt x="3155746" y="342732"/>
                  <a:pt x="3163684" y="353845"/>
                  <a:pt x="3181940" y="367339"/>
                </a:cubicBezTo>
                <a:cubicBezTo>
                  <a:pt x="3200196" y="380833"/>
                  <a:pt x="3231153" y="407027"/>
                  <a:pt x="3248615" y="414964"/>
                </a:cubicBezTo>
                <a:cubicBezTo>
                  <a:pt x="3266077" y="422901"/>
                  <a:pt x="3271634" y="404645"/>
                  <a:pt x="3286715" y="414964"/>
                </a:cubicBezTo>
                <a:cubicBezTo>
                  <a:pt x="3301796" y="425283"/>
                  <a:pt x="3316877" y="454651"/>
                  <a:pt x="3339102" y="476876"/>
                </a:cubicBezTo>
                <a:cubicBezTo>
                  <a:pt x="3361327" y="499101"/>
                  <a:pt x="3401809" y="529264"/>
                  <a:pt x="3420065" y="548314"/>
                </a:cubicBezTo>
                <a:cubicBezTo>
                  <a:pt x="3438321" y="567364"/>
                  <a:pt x="3428003" y="578476"/>
                  <a:pt x="3448640" y="591176"/>
                </a:cubicBezTo>
                <a:cubicBezTo>
                  <a:pt x="3469277" y="603876"/>
                  <a:pt x="3518490" y="611814"/>
                  <a:pt x="3543890" y="624514"/>
                </a:cubicBezTo>
                <a:cubicBezTo>
                  <a:pt x="3569290" y="637214"/>
                  <a:pt x="3593103" y="650707"/>
                  <a:pt x="3601040" y="667376"/>
                </a:cubicBezTo>
                <a:cubicBezTo>
                  <a:pt x="3608977" y="684045"/>
                  <a:pt x="3587546" y="708651"/>
                  <a:pt x="3591515" y="724526"/>
                </a:cubicBezTo>
                <a:cubicBezTo>
                  <a:pt x="3595484" y="740401"/>
                  <a:pt x="3607389" y="752307"/>
                  <a:pt x="3624852" y="762626"/>
                </a:cubicBezTo>
                <a:cubicBezTo>
                  <a:pt x="3642315" y="772945"/>
                  <a:pt x="3682796" y="769770"/>
                  <a:pt x="3696290" y="786439"/>
                </a:cubicBezTo>
                <a:cubicBezTo>
                  <a:pt x="3709784" y="803108"/>
                  <a:pt x="3693115" y="831683"/>
                  <a:pt x="3705815" y="862639"/>
                </a:cubicBezTo>
                <a:cubicBezTo>
                  <a:pt x="3718515" y="893595"/>
                  <a:pt x="3747090" y="941220"/>
                  <a:pt x="3772490" y="972176"/>
                </a:cubicBezTo>
                <a:cubicBezTo>
                  <a:pt x="3797890" y="1003132"/>
                  <a:pt x="3841546" y="1025357"/>
                  <a:pt x="3858215" y="1048376"/>
                </a:cubicBezTo>
                <a:cubicBezTo>
                  <a:pt x="3874884" y="1071395"/>
                  <a:pt x="3870121" y="1088064"/>
                  <a:pt x="3872502" y="1110289"/>
                </a:cubicBezTo>
                <a:cubicBezTo>
                  <a:pt x="3874883" y="1132514"/>
                  <a:pt x="3870121" y="1162676"/>
                  <a:pt x="3872502" y="1181726"/>
                </a:cubicBezTo>
                <a:cubicBezTo>
                  <a:pt x="3874883" y="1200776"/>
                  <a:pt x="3876471" y="1204745"/>
                  <a:pt x="3886790" y="1224589"/>
                </a:cubicBezTo>
                <a:cubicBezTo>
                  <a:pt x="3897109" y="1244433"/>
                  <a:pt x="3924890" y="1274596"/>
                  <a:pt x="3934415" y="1300789"/>
                </a:cubicBezTo>
                <a:cubicBezTo>
                  <a:pt x="3943940" y="1326982"/>
                  <a:pt x="3944734" y="1359526"/>
                  <a:pt x="3943940" y="1381751"/>
                </a:cubicBezTo>
                <a:cubicBezTo>
                  <a:pt x="3943146" y="1403976"/>
                  <a:pt x="3926477" y="1419852"/>
                  <a:pt x="3929652" y="1434139"/>
                </a:cubicBezTo>
                <a:cubicBezTo>
                  <a:pt x="3932827" y="1448426"/>
                  <a:pt x="3962196" y="1446045"/>
                  <a:pt x="3962990" y="1467476"/>
                </a:cubicBezTo>
                <a:cubicBezTo>
                  <a:pt x="3963784" y="1488907"/>
                  <a:pt x="3936796" y="1540501"/>
                  <a:pt x="3934415" y="1562726"/>
                </a:cubicBezTo>
                <a:cubicBezTo>
                  <a:pt x="3932034" y="1584951"/>
                  <a:pt x="3944733" y="1584157"/>
                  <a:pt x="3948702" y="1600826"/>
                </a:cubicBezTo>
                <a:cubicBezTo>
                  <a:pt x="3952671" y="1617495"/>
                  <a:pt x="3957433" y="1638927"/>
                  <a:pt x="3958227" y="1662739"/>
                </a:cubicBezTo>
                <a:cubicBezTo>
                  <a:pt x="3959021" y="1686551"/>
                  <a:pt x="3956640" y="1719889"/>
                  <a:pt x="3953465" y="1743701"/>
                </a:cubicBezTo>
                <a:cubicBezTo>
                  <a:pt x="3950290" y="1767514"/>
                  <a:pt x="3944733" y="1789739"/>
                  <a:pt x="3939177" y="1805614"/>
                </a:cubicBezTo>
                <a:cubicBezTo>
                  <a:pt x="3933621" y="1821489"/>
                  <a:pt x="3924096" y="1825457"/>
                  <a:pt x="3920127" y="1838951"/>
                </a:cubicBezTo>
                <a:cubicBezTo>
                  <a:pt x="3916158" y="1852445"/>
                  <a:pt x="3916159" y="1867526"/>
                  <a:pt x="3915365" y="1886576"/>
                </a:cubicBezTo>
                <a:cubicBezTo>
                  <a:pt x="3914571" y="1905626"/>
                  <a:pt x="3923302" y="1935789"/>
                  <a:pt x="3915365" y="1953251"/>
                </a:cubicBezTo>
                <a:cubicBezTo>
                  <a:pt x="3907428" y="1970713"/>
                  <a:pt x="3878853" y="1977857"/>
                  <a:pt x="3867740" y="1991351"/>
                </a:cubicBezTo>
                <a:cubicBezTo>
                  <a:pt x="3856628" y="2004845"/>
                  <a:pt x="3855834" y="2015958"/>
                  <a:pt x="3848690" y="2034214"/>
                </a:cubicBezTo>
                <a:cubicBezTo>
                  <a:pt x="3841546" y="2052470"/>
                  <a:pt x="3832021" y="2081839"/>
                  <a:pt x="3824877" y="2100889"/>
                </a:cubicBezTo>
                <a:cubicBezTo>
                  <a:pt x="3817733" y="2119939"/>
                  <a:pt x="3814558" y="2131052"/>
                  <a:pt x="3805827" y="2148514"/>
                </a:cubicBezTo>
                <a:cubicBezTo>
                  <a:pt x="3797096" y="2165976"/>
                  <a:pt x="3785190" y="2187408"/>
                  <a:pt x="3772490" y="2205664"/>
                </a:cubicBezTo>
                <a:cubicBezTo>
                  <a:pt x="3759790" y="2223920"/>
                  <a:pt x="3745502" y="2239795"/>
                  <a:pt x="3729627" y="2258051"/>
                </a:cubicBezTo>
                <a:cubicBezTo>
                  <a:pt x="3713752" y="2276307"/>
                  <a:pt x="3692321" y="2295357"/>
                  <a:pt x="3677240" y="2315201"/>
                </a:cubicBezTo>
                <a:cubicBezTo>
                  <a:pt x="3662159" y="2335045"/>
                  <a:pt x="3651840" y="2360445"/>
                  <a:pt x="3639140" y="2377114"/>
                </a:cubicBezTo>
                <a:cubicBezTo>
                  <a:pt x="3626440" y="2393783"/>
                  <a:pt x="3619296" y="2402514"/>
                  <a:pt x="3601040" y="2415214"/>
                </a:cubicBezTo>
                <a:cubicBezTo>
                  <a:pt x="3582784" y="2427914"/>
                  <a:pt x="3544683" y="2439027"/>
                  <a:pt x="3529602" y="2453314"/>
                </a:cubicBezTo>
                <a:cubicBezTo>
                  <a:pt x="3514521" y="2467602"/>
                  <a:pt x="3518489" y="2485858"/>
                  <a:pt x="3510552" y="2500939"/>
                </a:cubicBezTo>
                <a:cubicBezTo>
                  <a:pt x="3502615" y="2516020"/>
                  <a:pt x="3497852" y="2533482"/>
                  <a:pt x="3481977" y="2543801"/>
                </a:cubicBezTo>
                <a:cubicBezTo>
                  <a:pt x="3466102" y="2554120"/>
                  <a:pt x="3429590" y="2551739"/>
                  <a:pt x="3415302" y="2562851"/>
                </a:cubicBezTo>
                <a:cubicBezTo>
                  <a:pt x="3401015" y="2573964"/>
                  <a:pt x="3409746" y="2596982"/>
                  <a:pt x="3396252" y="2610476"/>
                </a:cubicBezTo>
                <a:cubicBezTo>
                  <a:pt x="3382758" y="2623970"/>
                  <a:pt x="3356565" y="2633495"/>
                  <a:pt x="3334340" y="2643814"/>
                </a:cubicBezTo>
                <a:cubicBezTo>
                  <a:pt x="3312115" y="2654133"/>
                  <a:pt x="3286715" y="2664452"/>
                  <a:pt x="3262902" y="2672389"/>
                </a:cubicBezTo>
                <a:cubicBezTo>
                  <a:pt x="3239090" y="2680327"/>
                  <a:pt x="3212103" y="2681120"/>
                  <a:pt x="3191465" y="2691439"/>
                </a:cubicBezTo>
                <a:cubicBezTo>
                  <a:pt x="3170828" y="2701758"/>
                  <a:pt x="3158921" y="2720807"/>
                  <a:pt x="3139077" y="2734301"/>
                </a:cubicBezTo>
                <a:cubicBezTo>
                  <a:pt x="3119233" y="2747795"/>
                  <a:pt x="3093040" y="2764464"/>
                  <a:pt x="3072402" y="2772401"/>
                </a:cubicBezTo>
                <a:cubicBezTo>
                  <a:pt x="3051765" y="2780339"/>
                  <a:pt x="3031921" y="2772401"/>
                  <a:pt x="3015252" y="2781926"/>
                </a:cubicBezTo>
                <a:cubicBezTo>
                  <a:pt x="2998583" y="2791451"/>
                  <a:pt x="3003346" y="2812089"/>
                  <a:pt x="2972390" y="2829551"/>
                </a:cubicBezTo>
                <a:cubicBezTo>
                  <a:pt x="2941434" y="2847013"/>
                  <a:pt x="2862852" y="2879557"/>
                  <a:pt x="2829515" y="2886701"/>
                </a:cubicBezTo>
                <a:cubicBezTo>
                  <a:pt x="2796178" y="2893845"/>
                  <a:pt x="2799353" y="2869239"/>
                  <a:pt x="2772365" y="2872414"/>
                </a:cubicBezTo>
                <a:cubicBezTo>
                  <a:pt x="2745377" y="2875589"/>
                  <a:pt x="2700927" y="2894639"/>
                  <a:pt x="2667590" y="2905751"/>
                </a:cubicBezTo>
                <a:cubicBezTo>
                  <a:pt x="2634253" y="2916863"/>
                  <a:pt x="2600121" y="2935120"/>
                  <a:pt x="2572340" y="2939089"/>
                </a:cubicBezTo>
                <a:cubicBezTo>
                  <a:pt x="2544559" y="2943058"/>
                  <a:pt x="2527890" y="2926389"/>
                  <a:pt x="2500902" y="2929564"/>
                </a:cubicBezTo>
                <a:cubicBezTo>
                  <a:pt x="2473914" y="2932739"/>
                  <a:pt x="2444546" y="2950201"/>
                  <a:pt x="2410415" y="2958139"/>
                </a:cubicBezTo>
                <a:cubicBezTo>
                  <a:pt x="2376284" y="2966077"/>
                  <a:pt x="2336596" y="2974014"/>
                  <a:pt x="2296115" y="2977189"/>
                </a:cubicBezTo>
                <a:cubicBezTo>
                  <a:pt x="2255634" y="2980364"/>
                  <a:pt x="2202452" y="2975601"/>
                  <a:pt x="2167527" y="2977189"/>
                </a:cubicBezTo>
                <a:cubicBezTo>
                  <a:pt x="2132602" y="2978777"/>
                  <a:pt x="2109584" y="2981952"/>
                  <a:pt x="2086565" y="2986714"/>
                </a:cubicBezTo>
                <a:cubicBezTo>
                  <a:pt x="2063546" y="2991477"/>
                  <a:pt x="2057196" y="3006558"/>
                  <a:pt x="2029415" y="3005764"/>
                </a:cubicBezTo>
                <a:cubicBezTo>
                  <a:pt x="2001634" y="3004970"/>
                  <a:pt x="1960358" y="2985126"/>
                  <a:pt x="1919877" y="2981951"/>
                </a:cubicBezTo>
                <a:cubicBezTo>
                  <a:pt x="1879396" y="2978776"/>
                  <a:pt x="1835739" y="2989095"/>
                  <a:pt x="1786527" y="2986714"/>
                </a:cubicBezTo>
                <a:cubicBezTo>
                  <a:pt x="1737315" y="2984333"/>
                  <a:pt x="1673021" y="2978776"/>
                  <a:pt x="1624602" y="2967664"/>
                </a:cubicBezTo>
                <a:cubicBezTo>
                  <a:pt x="1576183" y="2956552"/>
                  <a:pt x="1543640" y="2931945"/>
                  <a:pt x="1496015" y="2920039"/>
                </a:cubicBezTo>
                <a:cubicBezTo>
                  <a:pt x="1448390" y="2908133"/>
                  <a:pt x="1376952" y="2904163"/>
                  <a:pt x="1338852" y="2896226"/>
                </a:cubicBezTo>
                <a:cubicBezTo>
                  <a:pt x="1300752" y="2888289"/>
                  <a:pt x="1293609" y="2878764"/>
                  <a:pt x="1267415" y="2872414"/>
                </a:cubicBezTo>
                <a:cubicBezTo>
                  <a:pt x="1241221" y="2866064"/>
                  <a:pt x="1209471" y="2867651"/>
                  <a:pt x="1181690" y="2858126"/>
                </a:cubicBezTo>
                <a:cubicBezTo>
                  <a:pt x="1153909" y="2848601"/>
                  <a:pt x="1122158" y="2822408"/>
                  <a:pt x="1100727" y="2815264"/>
                </a:cubicBezTo>
                <a:cubicBezTo>
                  <a:pt x="1079296" y="2808120"/>
                  <a:pt x="1085646" y="2825583"/>
                  <a:pt x="1053102" y="2815264"/>
                </a:cubicBezTo>
                <a:cubicBezTo>
                  <a:pt x="1020558" y="2804945"/>
                  <a:pt x="937215" y="2772401"/>
                  <a:pt x="905465" y="2753351"/>
                </a:cubicBezTo>
                <a:cubicBezTo>
                  <a:pt x="873715" y="2734301"/>
                  <a:pt x="884827" y="2714458"/>
                  <a:pt x="862602" y="2700964"/>
                </a:cubicBezTo>
                <a:cubicBezTo>
                  <a:pt x="840377" y="2687470"/>
                  <a:pt x="811803" y="2691439"/>
                  <a:pt x="772115" y="2672389"/>
                </a:cubicBezTo>
                <a:cubicBezTo>
                  <a:pt x="732427" y="2653339"/>
                  <a:pt x="650671" y="2606508"/>
                  <a:pt x="624477" y="2586664"/>
                </a:cubicBezTo>
                <a:cubicBezTo>
                  <a:pt x="598283" y="2566820"/>
                  <a:pt x="635589" y="2566026"/>
                  <a:pt x="614952" y="2553326"/>
                </a:cubicBezTo>
                <a:cubicBezTo>
                  <a:pt x="594315" y="2540626"/>
                  <a:pt x="527640" y="2530308"/>
                  <a:pt x="500652" y="2510464"/>
                </a:cubicBezTo>
                <a:cubicBezTo>
                  <a:pt x="473664" y="2490620"/>
                  <a:pt x="464933" y="2458076"/>
                  <a:pt x="453027" y="2434264"/>
                </a:cubicBezTo>
                <a:cubicBezTo>
                  <a:pt x="441121" y="2410452"/>
                  <a:pt x="443502" y="2384258"/>
                  <a:pt x="429215" y="2367589"/>
                </a:cubicBezTo>
                <a:cubicBezTo>
                  <a:pt x="414928" y="2350920"/>
                  <a:pt x="389527" y="2342189"/>
                  <a:pt x="367302" y="2334251"/>
                </a:cubicBezTo>
                <a:cubicBezTo>
                  <a:pt x="345077" y="2326314"/>
                  <a:pt x="311740" y="2335839"/>
                  <a:pt x="295865" y="2319964"/>
                </a:cubicBezTo>
                <a:cubicBezTo>
                  <a:pt x="279990" y="2304089"/>
                  <a:pt x="280783" y="2262020"/>
                  <a:pt x="272052" y="2239001"/>
                </a:cubicBezTo>
                <a:cubicBezTo>
                  <a:pt x="263321" y="2215982"/>
                  <a:pt x="257764" y="2199313"/>
                  <a:pt x="243477" y="2181851"/>
                </a:cubicBezTo>
                <a:cubicBezTo>
                  <a:pt x="229190" y="2164389"/>
                  <a:pt x="199821" y="2154070"/>
                  <a:pt x="186327" y="2134226"/>
                </a:cubicBezTo>
                <a:cubicBezTo>
                  <a:pt x="172833" y="2114382"/>
                  <a:pt x="172040" y="2085014"/>
                  <a:pt x="162515" y="2062789"/>
                </a:cubicBezTo>
                <a:cubicBezTo>
                  <a:pt x="152990" y="2040564"/>
                  <a:pt x="131558" y="2018338"/>
                  <a:pt x="129177" y="2000876"/>
                </a:cubicBezTo>
                <a:cubicBezTo>
                  <a:pt x="126796" y="1983414"/>
                  <a:pt x="157752" y="1977064"/>
                  <a:pt x="148227" y="1958014"/>
                </a:cubicBezTo>
                <a:cubicBezTo>
                  <a:pt x="138702" y="1938964"/>
                  <a:pt x="89489" y="1914357"/>
                  <a:pt x="72027" y="1886576"/>
                </a:cubicBezTo>
                <a:cubicBezTo>
                  <a:pt x="54565" y="1858795"/>
                  <a:pt x="42658" y="1811170"/>
                  <a:pt x="43452" y="1791326"/>
                </a:cubicBezTo>
                <a:cubicBezTo>
                  <a:pt x="44246" y="1771482"/>
                  <a:pt x="77584" y="1777039"/>
                  <a:pt x="76790" y="1767514"/>
                </a:cubicBezTo>
                <a:cubicBezTo>
                  <a:pt x="75996" y="1757989"/>
                  <a:pt x="49803" y="1749257"/>
                  <a:pt x="38690" y="1734176"/>
                </a:cubicBezTo>
                <a:cubicBezTo>
                  <a:pt x="27577" y="1719095"/>
                  <a:pt x="10909" y="1697663"/>
                  <a:pt x="10115" y="1677026"/>
                </a:cubicBezTo>
                <a:cubicBezTo>
                  <a:pt x="9321" y="1656389"/>
                  <a:pt x="35514" y="1624638"/>
                  <a:pt x="33927" y="1610351"/>
                </a:cubicBezTo>
                <a:cubicBezTo>
                  <a:pt x="32340" y="1596064"/>
                  <a:pt x="3765" y="1615114"/>
                  <a:pt x="590" y="1591301"/>
                </a:cubicBezTo>
                <a:cubicBezTo>
                  <a:pt x="-2585" y="1567489"/>
                  <a:pt x="7733" y="1493670"/>
                  <a:pt x="14877" y="1467476"/>
                </a:cubicBezTo>
                <a:cubicBezTo>
                  <a:pt x="22021" y="1441282"/>
                  <a:pt x="34721" y="1446045"/>
                  <a:pt x="43452" y="1434139"/>
                </a:cubicBezTo>
                <a:cubicBezTo>
                  <a:pt x="52183" y="1422233"/>
                  <a:pt x="72027" y="1407945"/>
                  <a:pt x="67265" y="1396039"/>
                </a:cubicBezTo>
                <a:cubicBezTo>
                  <a:pt x="62503" y="1384133"/>
                  <a:pt x="24402" y="1381751"/>
                  <a:pt x="14877" y="1362701"/>
                </a:cubicBezTo>
                <a:cubicBezTo>
                  <a:pt x="5352" y="1343651"/>
                  <a:pt x="2971" y="1307139"/>
                  <a:pt x="10115" y="1281739"/>
                </a:cubicBezTo>
                <a:cubicBezTo>
                  <a:pt x="17259" y="1256339"/>
                  <a:pt x="36309" y="1232526"/>
                  <a:pt x="57740" y="1210301"/>
                </a:cubicBezTo>
                <a:cubicBezTo>
                  <a:pt x="79171" y="1188076"/>
                  <a:pt x="129177" y="1175376"/>
                  <a:pt x="138702" y="1148389"/>
                </a:cubicBezTo>
                <a:cubicBezTo>
                  <a:pt x="148227" y="1121402"/>
                  <a:pt x="115684" y="1071395"/>
                  <a:pt x="114890" y="1048376"/>
                </a:cubicBezTo>
                <a:cubicBezTo>
                  <a:pt x="114096" y="1025357"/>
                  <a:pt x="124415" y="1019801"/>
                  <a:pt x="133940" y="1010276"/>
                </a:cubicBezTo>
                <a:cubicBezTo>
                  <a:pt x="143465" y="1000751"/>
                  <a:pt x="164896" y="1007101"/>
                  <a:pt x="172040" y="991226"/>
                </a:cubicBezTo>
                <a:cubicBezTo>
                  <a:pt x="179184" y="975351"/>
                  <a:pt x="164896" y="938045"/>
                  <a:pt x="176802" y="915026"/>
                </a:cubicBezTo>
                <a:cubicBezTo>
                  <a:pt x="188708" y="892007"/>
                  <a:pt x="243477" y="853114"/>
                  <a:pt x="243477" y="853114"/>
                </a:cubicBezTo>
                <a:cubicBezTo>
                  <a:pt x="264908" y="833270"/>
                  <a:pt x="293484" y="817395"/>
                  <a:pt x="305390" y="795964"/>
                </a:cubicBezTo>
                <a:cubicBezTo>
                  <a:pt x="317296" y="774533"/>
                  <a:pt x="306184" y="747545"/>
                  <a:pt x="314915" y="724526"/>
                </a:cubicBezTo>
                <a:cubicBezTo>
                  <a:pt x="323646" y="701507"/>
                  <a:pt x="337139" y="672932"/>
                  <a:pt x="357777" y="657851"/>
                </a:cubicBezTo>
                <a:cubicBezTo>
                  <a:pt x="378414" y="642770"/>
                  <a:pt x="415721" y="644358"/>
                  <a:pt x="438740" y="634039"/>
                </a:cubicBezTo>
                <a:cubicBezTo>
                  <a:pt x="461759" y="623720"/>
                  <a:pt x="483984" y="611814"/>
                  <a:pt x="495890" y="595939"/>
                </a:cubicBezTo>
                <a:cubicBezTo>
                  <a:pt x="507796" y="580064"/>
                  <a:pt x="495890" y="556251"/>
                  <a:pt x="510177" y="538789"/>
                </a:cubicBezTo>
                <a:cubicBezTo>
                  <a:pt x="524464" y="521327"/>
                  <a:pt x="554627" y="505452"/>
                  <a:pt x="581615" y="491164"/>
                </a:cubicBezTo>
                <a:cubicBezTo>
                  <a:pt x="608602" y="476877"/>
                  <a:pt x="648290" y="464970"/>
                  <a:pt x="672102" y="453064"/>
                </a:cubicBezTo>
                <a:cubicBezTo>
                  <a:pt x="695914" y="441158"/>
                  <a:pt x="704646" y="436395"/>
                  <a:pt x="724490" y="419726"/>
                </a:cubicBezTo>
                <a:cubicBezTo>
                  <a:pt x="744334" y="403057"/>
                  <a:pt x="768146" y="370514"/>
                  <a:pt x="791165" y="353051"/>
                </a:cubicBezTo>
                <a:cubicBezTo>
                  <a:pt x="814184" y="335588"/>
                  <a:pt x="837202" y="322095"/>
                  <a:pt x="862602" y="314951"/>
                </a:cubicBezTo>
                <a:cubicBezTo>
                  <a:pt x="888002" y="307807"/>
                  <a:pt x="930071" y="319714"/>
                  <a:pt x="943565" y="310189"/>
                </a:cubicBezTo>
                <a:cubicBezTo>
                  <a:pt x="957059" y="300664"/>
                  <a:pt x="926103" y="272088"/>
                  <a:pt x="943565" y="257801"/>
                </a:cubicBezTo>
                <a:cubicBezTo>
                  <a:pt x="961027" y="243514"/>
                  <a:pt x="1033258" y="209382"/>
                  <a:pt x="1072152" y="191126"/>
                </a:cubicBezTo>
                <a:close/>
              </a:path>
            </a:pathLst>
          </a:custGeom>
          <a:solidFill>
            <a:srgbClr val="4D3303">
              <a:alpha val="50196"/>
            </a:srgbClr>
          </a:solidFill>
        </p:spPr>
        <p:txBody>
          <a:bodyPr wrap="square" lIns="121875" tIns="60937" rIns="121875" bIns="60937" rtlCol="0" anchor="ctr">
            <a:spAutoFit/>
          </a:bodyPr>
          <a:lstStyle/>
          <a:p>
            <a:pPr algn="ctr" defTabSz="1218746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CDCDCF"/>
              </a:solidFill>
              <a:cs typeface="Arial"/>
            </a:endParaRPr>
          </a:p>
        </p:txBody>
      </p:sp>
      <p:grpSp>
        <p:nvGrpSpPr>
          <p:cNvPr id="25669" name="Group 25668"/>
          <p:cNvGrpSpPr/>
          <p:nvPr/>
        </p:nvGrpSpPr>
        <p:grpSpPr>
          <a:xfrm>
            <a:off x="4393272" y="2559199"/>
            <a:ext cx="2435803" cy="2498694"/>
            <a:chOff x="4393272" y="2559199"/>
            <a:chExt cx="2435803" cy="2498694"/>
          </a:xfrm>
        </p:grpSpPr>
        <p:sp>
          <p:nvSpPr>
            <p:cNvPr id="25615" name="Freeform: Shape 25614"/>
            <p:cNvSpPr/>
            <p:nvPr/>
          </p:nvSpPr>
          <p:spPr>
            <a:xfrm>
              <a:off x="5261968" y="2559199"/>
              <a:ext cx="295174" cy="153051"/>
            </a:xfrm>
            <a:custGeom>
              <a:avLst/>
              <a:gdLst>
                <a:gd name="connsiteX0" fmla="*/ 7738 w 295174"/>
                <a:gd name="connsiteY0" fmla="*/ 50652 h 153051"/>
                <a:gd name="connsiteX1" fmla="*/ 64888 w 295174"/>
                <a:gd name="connsiteY1" fmla="*/ 14933 h 153051"/>
                <a:gd name="connsiteX2" fmla="*/ 126801 w 295174"/>
                <a:gd name="connsiteY2" fmla="*/ 645 h 153051"/>
                <a:gd name="connsiteX3" fmla="*/ 219670 w 295174"/>
                <a:gd name="connsiteY3" fmla="*/ 33983 h 153051"/>
                <a:gd name="connsiteX4" fmla="*/ 293488 w 295174"/>
                <a:gd name="connsiteY4" fmla="*/ 72083 h 153051"/>
                <a:gd name="connsiteX5" fmla="*/ 257770 w 295174"/>
                <a:gd name="connsiteY5" fmla="*/ 122089 h 153051"/>
                <a:gd name="connsiteX6" fmla="*/ 110132 w 295174"/>
                <a:gd name="connsiteY6" fmla="*/ 153045 h 153051"/>
                <a:gd name="connsiteX7" fmla="*/ 12501 w 295174"/>
                <a:gd name="connsiteY7" fmla="*/ 119708 h 153051"/>
                <a:gd name="connsiteX8" fmla="*/ 7738 w 295174"/>
                <a:gd name="connsiteY8" fmla="*/ 50652 h 1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5174" h="153051">
                  <a:moveTo>
                    <a:pt x="7738" y="50652"/>
                  </a:moveTo>
                  <a:cubicBezTo>
                    <a:pt x="16469" y="33190"/>
                    <a:pt x="45044" y="23267"/>
                    <a:pt x="64888" y="14933"/>
                  </a:cubicBezTo>
                  <a:cubicBezTo>
                    <a:pt x="84732" y="6599"/>
                    <a:pt x="101004" y="-2530"/>
                    <a:pt x="126801" y="645"/>
                  </a:cubicBezTo>
                  <a:cubicBezTo>
                    <a:pt x="152598" y="3820"/>
                    <a:pt x="191889" y="22077"/>
                    <a:pt x="219670" y="33983"/>
                  </a:cubicBezTo>
                  <a:cubicBezTo>
                    <a:pt x="247451" y="45889"/>
                    <a:pt x="287138" y="57399"/>
                    <a:pt x="293488" y="72083"/>
                  </a:cubicBezTo>
                  <a:cubicBezTo>
                    <a:pt x="299838" y="86767"/>
                    <a:pt x="288329" y="108595"/>
                    <a:pt x="257770" y="122089"/>
                  </a:cubicBezTo>
                  <a:cubicBezTo>
                    <a:pt x="227211" y="135583"/>
                    <a:pt x="151010" y="153442"/>
                    <a:pt x="110132" y="153045"/>
                  </a:cubicBezTo>
                  <a:cubicBezTo>
                    <a:pt x="69254" y="152648"/>
                    <a:pt x="30757" y="135186"/>
                    <a:pt x="12501" y="119708"/>
                  </a:cubicBezTo>
                  <a:cubicBezTo>
                    <a:pt x="-5755" y="104230"/>
                    <a:pt x="-993" y="68114"/>
                    <a:pt x="7738" y="50652"/>
                  </a:cubicBezTo>
                  <a:close/>
                </a:path>
              </a:pathLst>
            </a:custGeom>
            <a:solidFill>
              <a:srgbClr val="FCDA9C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81" name="Freeform: Shape 80"/>
            <p:cNvSpPr/>
            <p:nvPr/>
          </p:nvSpPr>
          <p:spPr>
            <a:xfrm>
              <a:off x="5668585" y="2690984"/>
              <a:ext cx="290190" cy="176170"/>
            </a:xfrm>
            <a:custGeom>
              <a:avLst/>
              <a:gdLst>
                <a:gd name="connsiteX0" fmla="*/ 3553 w 290190"/>
                <a:gd name="connsiteY0" fmla="*/ 114129 h 176170"/>
                <a:gd name="connsiteX1" fmla="*/ 46415 w 290190"/>
                <a:gd name="connsiteY1" fmla="*/ 42691 h 176170"/>
                <a:gd name="connsiteX2" fmla="*/ 155953 w 290190"/>
                <a:gd name="connsiteY2" fmla="*/ 16497 h 176170"/>
                <a:gd name="connsiteX3" fmla="*/ 265490 w 290190"/>
                <a:gd name="connsiteY3" fmla="*/ 2210 h 176170"/>
                <a:gd name="connsiteX4" fmla="*/ 265490 w 290190"/>
                <a:gd name="connsiteY4" fmla="*/ 64122 h 176170"/>
                <a:gd name="connsiteX5" fmla="*/ 289303 w 290190"/>
                <a:gd name="connsiteY5" fmla="*/ 95079 h 176170"/>
                <a:gd name="connsiteX6" fmla="*/ 229771 w 290190"/>
                <a:gd name="connsiteY6" fmla="*/ 133179 h 176170"/>
                <a:gd name="connsiteX7" fmla="*/ 132140 w 290190"/>
                <a:gd name="connsiteY7" fmla="*/ 176041 h 176170"/>
                <a:gd name="connsiteX8" fmla="*/ 3553 w 290190"/>
                <a:gd name="connsiteY8" fmla="*/ 114129 h 1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190" h="176170">
                  <a:moveTo>
                    <a:pt x="3553" y="114129"/>
                  </a:moveTo>
                  <a:cubicBezTo>
                    <a:pt x="-10735" y="91904"/>
                    <a:pt x="21015" y="58963"/>
                    <a:pt x="46415" y="42691"/>
                  </a:cubicBezTo>
                  <a:cubicBezTo>
                    <a:pt x="71815" y="26419"/>
                    <a:pt x="119441" y="23244"/>
                    <a:pt x="155953" y="16497"/>
                  </a:cubicBezTo>
                  <a:cubicBezTo>
                    <a:pt x="192465" y="9750"/>
                    <a:pt x="247234" y="-5727"/>
                    <a:pt x="265490" y="2210"/>
                  </a:cubicBezTo>
                  <a:cubicBezTo>
                    <a:pt x="283746" y="10147"/>
                    <a:pt x="261521" y="48644"/>
                    <a:pt x="265490" y="64122"/>
                  </a:cubicBezTo>
                  <a:cubicBezTo>
                    <a:pt x="269459" y="79600"/>
                    <a:pt x="295256" y="83569"/>
                    <a:pt x="289303" y="95079"/>
                  </a:cubicBezTo>
                  <a:cubicBezTo>
                    <a:pt x="283350" y="106588"/>
                    <a:pt x="255965" y="119685"/>
                    <a:pt x="229771" y="133179"/>
                  </a:cubicBezTo>
                  <a:cubicBezTo>
                    <a:pt x="203577" y="146673"/>
                    <a:pt x="164684" y="173263"/>
                    <a:pt x="132140" y="176041"/>
                  </a:cubicBezTo>
                  <a:cubicBezTo>
                    <a:pt x="99596" y="178819"/>
                    <a:pt x="17841" y="136354"/>
                    <a:pt x="3553" y="114129"/>
                  </a:cubicBezTo>
                  <a:close/>
                </a:path>
              </a:pathLst>
            </a:custGeom>
            <a:solidFill>
              <a:srgbClr val="FCDA9C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95" name="Freeform: Shape 94"/>
            <p:cNvSpPr/>
            <p:nvPr/>
          </p:nvSpPr>
          <p:spPr>
            <a:xfrm>
              <a:off x="5822772" y="2813730"/>
              <a:ext cx="280491" cy="187405"/>
            </a:xfrm>
            <a:custGeom>
              <a:avLst/>
              <a:gdLst>
                <a:gd name="connsiteX0" fmla="*/ 8909 w 280491"/>
                <a:gd name="connsiteY0" fmla="*/ 86633 h 187405"/>
                <a:gd name="connsiteX1" fmla="*/ 135116 w 280491"/>
                <a:gd name="connsiteY1" fmla="*/ 908 h 187405"/>
                <a:gd name="connsiteX2" fmla="*/ 235128 w 280491"/>
                <a:gd name="connsiteY2" fmla="*/ 43770 h 187405"/>
                <a:gd name="connsiteX3" fmla="*/ 280372 w 280491"/>
                <a:gd name="connsiteY3" fmla="*/ 79489 h 187405"/>
                <a:gd name="connsiteX4" fmla="*/ 223222 w 280491"/>
                <a:gd name="connsiteY4" fmla="*/ 162833 h 187405"/>
                <a:gd name="connsiteX5" fmla="*/ 173216 w 280491"/>
                <a:gd name="connsiteY5" fmla="*/ 184264 h 187405"/>
                <a:gd name="connsiteX6" fmla="*/ 54153 w 280491"/>
                <a:gd name="connsiteY6" fmla="*/ 184264 h 187405"/>
                <a:gd name="connsiteX7" fmla="*/ 16053 w 280491"/>
                <a:gd name="connsiteY7" fmla="*/ 155689 h 187405"/>
                <a:gd name="connsiteX8" fmla="*/ 8909 w 280491"/>
                <a:gd name="connsiteY8" fmla="*/ 86633 h 1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491" h="187405">
                  <a:moveTo>
                    <a:pt x="8909" y="86633"/>
                  </a:moveTo>
                  <a:cubicBezTo>
                    <a:pt x="28753" y="60836"/>
                    <a:pt x="97413" y="8052"/>
                    <a:pt x="135116" y="908"/>
                  </a:cubicBezTo>
                  <a:cubicBezTo>
                    <a:pt x="172819" y="-6236"/>
                    <a:pt x="210919" y="30673"/>
                    <a:pt x="235128" y="43770"/>
                  </a:cubicBezTo>
                  <a:cubicBezTo>
                    <a:pt x="259337" y="56867"/>
                    <a:pt x="282356" y="59645"/>
                    <a:pt x="280372" y="79489"/>
                  </a:cubicBezTo>
                  <a:cubicBezTo>
                    <a:pt x="278388" y="99333"/>
                    <a:pt x="241081" y="145371"/>
                    <a:pt x="223222" y="162833"/>
                  </a:cubicBezTo>
                  <a:cubicBezTo>
                    <a:pt x="205363" y="180295"/>
                    <a:pt x="201394" y="180692"/>
                    <a:pt x="173216" y="184264"/>
                  </a:cubicBezTo>
                  <a:cubicBezTo>
                    <a:pt x="145038" y="187836"/>
                    <a:pt x="80347" y="189026"/>
                    <a:pt x="54153" y="184264"/>
                  </a:cubicBezTo>
                  <a:cubicBezTo>
                    <a:pt x="27959" y="179502"/>
                    <a:pt x="24784" y="171564"/>
                    <a:pt x="16053" y="155689"/>
                  </a:cubicBezTo>
                  <a:cubicBezTo>
                    <a:pt x="7322" y="139814"/>
                    <a:pt x="-10935" y="112430"/>
                    <a:pt x="8909" y="86633"/>
                  </a:cubicBezTo>
                  <a:close/>
                </a:path>
              </a:pathLst>
            </a:custGeom>
            <a:solidFill>
              <a:srgbClr val="FCDA9C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36" name="Freeform: Shape 135"/>
            <p:cNvSpPr/>
            <p:nvPr/>
          </p:nvSpPr>
          <p:spPr>
            <a:xfrm>
              <a:off x="5462582" y="2991414"/>
              <a:ext cx="216737" cy="133107"/>
            </a:xfrm>
            <a:custGeom>
              <a:avLst/>
              <a:gdLst>
                <a:gd name="connsiteX0" fmla="*/ 35724 w 216737"/>
                <a:gd name="connsiteY0" fmla="*/ 1817 h 133107"/>
                <a:gd name="connsiteX1" fmla="*/ 6 w 216737"/>
                <a:gd name="connsiteY1" fmla="*/ 44680 h 133107"/>
                <a:gd name="connsiteX2" fmla="*/ 38106 w 216737"/>
                <a:gd name="connsiteY2" fmla="*/ 94686 h 133107"/>
                <a:gd name="connsiteX3" fmla="*/ 159549 w 216737"/>
                <a:gd name="connsiteY3" fmla="*/ 132786 h 133107"/>
                <a:gd name="connsiteX4" fmla="*/ 214318 w 216737"/>
                <a:gd name="connsiteY4" fmla="*/ 108974 h 133107"/>
                <a:gd name="connsiteX5" fmla="*/ 197649 w 216737"/>
                <a:gd name="connsiteY5" fmla="*/ 42299 h 133107"/>
                <a:gd name="connsiteX6" fmla="*/ 114306 w 216737"/>
                <a:gd name="connsiteY6" fmla="*/ 11342 h 133107"/>
                <a:gd name="connsiteX7" fmla="*/ 35724 w 216737"/>
                <a:gd name="connsiteY7" fmla="*/ 1817 h 13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6737" h="133107">
                  <a:moveTo>
                    <a:pt x="35724" y="1817"/>
                  </a:moveTo>
                  <a:cubicBezTo>
                    <a:pt x="16674" y="7373"/>
                    <a:pt x="-391" y="29202"/>
                    <a:pt x="6" y="44680"/>
                  </a:cubicBezTo>
                  <a:cubicBezTo>
                    <a:pt x="403" y="60158"/>
                    <a:pt x="11515" y="80002"/>
                    <a:pt x="38106" y="94686"/>
                  </a:cubicBezTo>
                  <a:cubicBezTo>
                    <a:pt x="64697" y="109370"/>
                    <a:pt x="130180" y="130405"/>
                    <a:pt x="159549" y="132786"/>
                  </a:cubicBezTo>
                  <a:cubicBezTo>
                    <a:pt x="188918" y="135167"/>
                    <a:pt x="207968" y="124055"/>
                    <a:pt x="214318" y="108974"/>
                  </a:cubicBezTo>
                  <a:cubicBezTo>
                    <a:pt x="220668" y="93893"/>
                    <a:pt x="214318" y="58571"/>
                    <a:pt x="197649" y="42299"/>
                  </a:cubicBezTo>
                  <a:cubicBezTo>
                    <a:pt x="180980" y="26027"/>
                    <a:pt x="141293" y="18089"/>
                    <a:pt x="114306" y="11342"/>
                  </a:cubicBezTo>
                  <a:cubicBezTo>
                    <a:pt x="87319" y="4595"/>
                    <a:pt x="54774" y="-3739"/>
                    <a:pt x="35724" y="1817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37" name="Freeform: Shape 136"/>
            <p:cNvSpPr/>
            <p:nvPr/>
          </p:nvSpPr>
          <p:spPr>
            <a:xfrm>
              <a:off x="4555002" y="2904487"/>
              <a:ext cx="169673" cy="173697"/>
            </a:xfrm>
            <a:custGeom>
              <a:avLst/>
              <a:gdLst>
                <a:gd name="connsiteX0" fmla="*/ 95579 w 169673"/>
                <a:gd name="connsiteY0" fmla="*/ 3019 h 173697"/>
                <a:gd name="connsiteX1" fmla="*/ 9854 w 169673"/>
                <a:gd name="connsiteY1" fmla="*/ 98269 h 173697"/>
                <a:gd name="connsiteX2" fmla="*/ 12236 w 169673"/>
                <a:gd name="connsiteY2" fmla="*/ 150657 h 173697"/>
                <a:gd name="connsiteX3" fmla="*/ 102723 w 169673"/>
                <a:gd name="connsiteY3" fmla="*/ 172088 h 173697"/>
                <a:gd name="connsiteX4" fmla="*/ 150348 w 169673"/>
                <a:gd name="connsiteY4" fmla="*/ 110176 h 173697"/>
                <a:gd name="connsiteX5" fmla="*/ 167017 w 169673"/>
                <a:gd name="connsiteY5" fmla="*/ 31594 h 173697"/>
                <a:gd name="connsiteX6" fmla="*/ 95579 w 169673"/>
                <a:gd name="connsiteY6" fmla="*/ 3019 h 17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673" h="173697">
                  <a:moveTo>
                    <a:pt x="95579" y="3019"/>
                  </a:moveTo>
                  <a:cubicBezTo>
                    <a:pt x="69385" y="14131"/>
                    <a:pt x="23744" y="73663"/>
                    <a:pt x="9854" y="98269"/>
                  </a:cubicBezTo>
                  <a:cubicBezTo>
                    <a:pt x="-4036" y="122875"/>
                    <a:pt x="-3242" y="138354"/>
                    <a:pt x="12236" y="150657"/>
                  </a:cubicBezTo>
                  <a:cubicBezTo>
                    <a:pt x="27714" y="162960"/>
                    <a:pt x="79704" y="178835"/>
                    <a:pt x="102723" y="172088"/>
                  </a:cubicBezTo>
                  <a:cubicBezTo>
                    <a:pt x="125742" y="165341"/>
                    <a:pt x="139632" y="133592"/>
                    <a:pt x="150348" y="110176"/>
                  </a:cubicBezTo>
                  <a:cubicBezTo>
                    <a:pt x="161064" y="86760"/>
                    <a:pt x="175748" y="49453"/>
                    <a:pt x="167017" y="31594"/>
                  </a:cubicBezTo>
                  <a:cubicBezTo>
                    <a:pt x="158286" y="13735"/>
                    <a:pt x="121773" y="-8093"/>
                    <a:pt x="95579" y="3019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38" name="Freeform: Shape 137"/>
            <p:cNvSpPr/>
            <p:nvPr/>
          </p:nvSpPr>
          <p:spPr>
            <a:xfrm>
              <a:off x="4705258" y="3012037"/>
              <a:ext cx="243903" cy="191093"/>
            </a:xfrm>
            <a:custGeom>
              <a:avLst/>
              <a:gdLst>
                <a:gd name="connsiteX0" fmla="*/ 52480 w 243903"/>
                <a:gd name="connsiteY0" fmla="*/ 244 h 191093"/>
                <a:gd name="connsiteX1" fmla="*/ 92 w 243903"/>
                <a:gd name="connsiteY1" fmla="*/ 57394 h 191093"/>
                <a:gd name="connsiteX2" fmla="*/ 42955 w 243903"/>
                <a:gd name="connsiteY2" fmla="*/ 138357 h 191093"/>
                <a:gd name="connsiteX3" fmla="*/ 152492 w 243903"/>
                <a:gd name="connsiteY3" fmla="*/ 190744 h 191093"/>
                <a:gd name="connsiteX4" fmla="*/ 209642 w 243903"/>
                <a:gd name="connsiteY4" fmla="*/ 157407 h 191093"/>
                <a:gd name="connsiteX5" fmla="*/ 242980 w 243903"/>
                <a:gd name="connsiteY5" fmla="*/ 85969 h 191093"/>
                <a:gd name="connsiteX6" fmla="*/ 173923 w 243903"/>
                <a:gd name="connsiteY6" fmla="*/ 38344 h 191093"/>
                <a:gd name="connsiteX7" fmla="*/ 52480 w 243903"/>
                <a:gd name="connsiteY7" fmla="*/ 244 h 191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903" h="191093">
                  <a:moveTo>
                    <a:pt x="52480" y="244"/>
                  </a:moveTo>
                  <a:cubicBezTo>
                    <a:pt x="23508" y="3419"/>
                    <a:pt x="1679" y="34375"/>
                    <a:pt x="92" y="57394"/>
                  </a:cubicBezTo>
                  <a:cubicBezTo>
                    <a:pt x="-1495" y="80413"/>
                    <a:pt x="17555" y="116132"/>
                    <a:pt x="42955" y="138357"/>
                  </a:cubicBezTo>
                  <a:cubicBezTo>
                    <a:pt x="68355" y="160582"/>
                    <a:pt x="124711" y="187569"/>
                    <a:pt x="152492" y="190744"/>
                  </a:cubicBezTo>
                  <a:cubicBezTo>
                    <a:pt x="180273" y="193919"/>
                    <a:pt x="194561" y="174870"/>
                    <a:pt x="209642" y="157407"/>
                  </a:cubicBezTo>
                  <a:cubicBezTo>
                    <a:pt x="224723" y="139945"/>
                    <a:pt x="248933" y="105813"/>
                    <a:pt x="242980" y="85969"/>
                  </a:cubicBezTo>
                  <a:cubicBezTo>
                    <a:pt x="237027" y="66125"/>
                    <a:pt x="200117" y="51044"/>
                    <a:pt x="173923" y="38344"/>
                  </a:cubicBezTo>
                  <a:cubicBezTo>
                    <a:pt x="147729" y="25644"/>
                    <a:pt x="81452" y="-2931"/>
                    <a:pt x="52480" y="244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39" name="Freeform: Shape 138"/>
            <p:cNvSpPr/>
            <p:nvPr/>
          </p:nvSpPr>
          <p:spPr>
            <a:xfrm>
              <a:off x="4964647" y="3054020"/>
              <a:ext cx="290386" cy="210688"/>
            </a:xfrm>
            <a:custGeom>
              <a:avLst/>
              <a:gdLst>
                <a:gd name="connsiteX0" fmla="*/ 188378 w 290386"/>
                <a:gd name="connsiteY0" fmla="*/ 3505 h 210688"/>
                <a:gd name="connsiteX1" fmla="*/ 116941 w 290386"/>
                <a:gd name="connsiteY1" fmla="*/ 32080 h 210688"/>
                <a:gd name="connsiteX2" fmla="*/ 33597 w 290386"/>
                <a:gd name="connsiteY2" fmla="*/ 48749 h 210688"/>
                <a:gd name="connsiteX3" fmla="*/ 259 w 290386"/>
                <a:gd name="connsiteY3" fmla="*/ 101136 h 210688"/>
                <a:gd name="connsiteX4" fmla="*/ 26453 w 290386"/>
                <a:gd name="connsiteY4" fmla="*/ 160668 h 210688"/>
                <a:gd name="connsiteX5" fmla="*/ 152659 w 290386"/>
                <a:gd name="connsiteY5" fmla="*/ 210674 h 210688"/>
                <a:gd name="connsiteX6" fmla="*/ 255053 w 290386"/>
                <a:gd name="connsiteY6" fmla="*/ 165430 h 210688"/>
                <a:gd name="connsiteX7" fmla="*/ 288391 w 290386"/>
                <a:gd name="connsiteY7" fmla="*/ 120186 h 210688"/>
                <a:gd name="connsiteX8" fmla="*/ 188378 w 290386"/>
                <a:gd name="connsiteY8" fmla="*/ 3505 h 210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386" h="210688">
                  <a:moveTo>
                    <a:pt x="188378" y="3505"/>
                  </a:moveTo>
                  <a:cubicBezTo>
                    <a:pt x="159803" y="-11179"/>
                    <a:pt x="142738" y="24539"/>
                    <a:pt x="116941" y="32080"/>
                  </a:cubicBezTo>
                  <a:cubicBezTo>
                    <a:pt x="91144" y="39621"/>
                    <a:pt x="53044" y="37240"/>
                    <a:pt x="33597" y="48749"/>
                  </a:cubicBezTo>
                  <a:cubicBezTo>
                    <a:pt x="14150" y="60258"/>
                    <a:pt x="1450" y="82483"/>
                    <a:pt x="259" y="101136"/>
                  </a:cubicBezTo>
                  <a:cubicBezTo>
                    <a:pt x="-932" y="119789"/>
                    <a:pt x="1053" y="142412"/>
                    <a:pt x="26453" y="160668"/>
                  </a:cubicBezTo>
                  <a:cubicBezTo>
                    <a:pt x="51853" y="178924"/>
                    <a:pt x="114559" y="209880"/>
                    <a:pt x="152659" y="210674"/>
                  </a:cubicBezTo>
                  <a:cubicBezTo>
                    <a:pt x="190759" y="211468"/>
                    <a:pt x="232431" y="180511"/>
                    <a:pt x="255053" y="165430"/>
                  </a:cubicBezTo>
                  <a:cubicBezTo>
                    <a:pt x="277675" y="150349"/>
                    <a:pt x="296725" y="145189"/>
                    <a:pt x="288391" y="120186"/>
                  </a:cubicBezTo>
                  <a:cubicBezTo>
                    <a:pt x="280057" y="95183"/>
                    <a:pt x="216953" y="18189"/>
                    <a:pt x="188378" y="350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40" name="Freeform: Shape 139"/>
            <p:cNvSpPr/>
            <p:nvPr/>
          </p:nvSpPr>
          <p:spPr>
            <a:xfrm>
              <a:off x="5569505" y="3148763"/>
              <a:ext cx="137921" cy="138794"/>
            </a:xfrm>
            <a:custGeom>
              <a:avLst/>
              <a:gdLst>
                <a:gd name="connsiteX0" fmla="*/ 26433 w 137921"/>
                <a:gd name="connsiteY0" fmla="*/ 1631 h 138794"/>
                <a:gd name="connsiteX1" fmla="*/ 239 w 137921"/>
                <a:gd name="connsiteY1" fmla="*/ 58781 h 138794"/>
                <a:gd name="connsiteX2" fmla="*/ 40720 w 137921"/>
                <a:gd name="connsiteY2" fmla="*/ 118312 h 138794"/>
                <a:gd name="connsiteX3" fmla="*/ 88345 w 137921"/>
                <a:gd name="connsiteY3" fmla="*/ 137362 h 138794"/>
                <a:gd name="connsiteX4" fmla="*/ 128826 w 137921"/>
                <a:gd name="connsiteY4" fmla="*/ 84975 h 138794"/>
                <a:gd name="connsiteX5" fmla="*/ 133589 w 137921"/>
                <a:gd name="connsiteY5" fmla="*/ 49256 h 138794"/>
                <a:gd name="connsiteX6" fmla="*/ 76439 w 137921"/>
                <a:gd name="connsiteY6" fmla="*/ 18300 h 138794"/>
                <a:gd name="connsiteX7" fmla="*/ 26433 w 137921"/>
                <a:gd name="connsiteY7" fmla="*/ 1631 h 138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7921" h="138794">
                  <a:moveTo>
                    <a:pt x="26433" y="1631"/>
                  </a:moveTo>
                  <a:cubicBezTo>
                    <a:pt x="13733" y="8378"/>
                    <a:pt x="-2142" y="39334"/>
                    <a:pt x="239" y="58781"/>
                  </a:cubicBezTo>
                  <a:cubicBezTo>
                    <a:pt x="2620" y="78228"/>
                    <a:pt x="26036" y="105215"/>
                    <a:pt x="40720" y="118312"/>
                  </a:cubicBezTo>
                  <a:cubicBezTo>
                    <a:pt x="55404" y="131409"/>
                    <a:pt x="73661" y="142918"/>
                    <a:pt x="88345" y="137362"/>
                  </a:cubicBezTo>
                  <a:cubicBezTo>
                    <a:pt x="103029" y="131806"/>
                    <a:pt x="121285" y="99659"/>
                    <a:pt x="128826" y="84975"/>
                  </a:cubicBezTo>
                  <a:cubicBezTo>
                    <a:pt x="136367" y="70291"/>
                    <a:pt x="142320" y="60369"/>
                    <a:pt x="133589" y="49256"/>
                  </a:cubicBezTo>
                  <a:cubicBezTo>
                    <a:pt x="124858" y="38143"/>
                    <a:pt x="91520" y="25841"/>
                    <a:pt x="76439" y="18300"/>
                  </a:cubicBezTo>
                  <a:cubicBezTo>
                    <a:pt x="61358" y="10759"/>
                    <a:pt x="39133" y="-5116"/>
                    <a:pt x="26433" y="1631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41" name="Freeform: Shape 140"/>
            <p:cNvSpPr/>
            <p:nvPr/>
          </p:nvSpPr>
          <p:spPr>
            <a:xfrm>
              <a:off x="5707852" y="3225847"/>
              <a:ext cx="431011" cy="161189"/>
            </a:xfrm>
            <a:custGeom>
              <a:avLst/>
              <a:gdLst>
                <a:gd name="connsiteX0" fmla="*/ 4 w 431011"/>
                <a:gd name="connsiteY0" fmla="*/ 29322 h 161189"/>
                <a:gd name="connsiteX1" fmla="*/ 57154 w 431011"/>
                <a:gd name="connsiteY1" fmla="*/ 3128 h 161189"/>
                <a:gd name="connsiteX2" fmla="*/ 188123 w 431011"/>
                <a:gd name="connsiteY2" fmla="*/ 747 h 161189"/>
                <a:gd name="connsiteX3" fmla="*/ 321473 w 431011"/>
                <a:gd name="connsiteY3" fmla="*/ 5509 h 161189"/>
                <a:gd name="connsiteX4" fmla="*/ 388148 w 431011"/>
                <a:gd name="connsiteY4" fmla="*/ 48372 h 161189"/>
                <a:gd name="connsiteX5" fmla="*/ 431011 w 431011"/>
                <a:gd name="connsiteY5" fmla="*/ 93616 h 161189"/>
                <a:gd name="connsiteX6" fmla="*/ 388148 w 431011"/>
                <a:gd name="connsiteY6" fmla="*/ 119809 h 161189"/>
                <a:gd name="connsiteX7" fmla="*/ 311948 w 431011"/>
                <a:gd name="connsiteY7" fmla="*/ 129334 h 161189"/>
                <a:gd name="connsiteX8" fmla="*/ 266704 w 431011"/>
                <a:gd name="connsiteY8" fmla="*/ 157909 h 161189"/>
                <a:gd name="connsiteX9" fmla="*/ 159548 w 431011"/>
                <a:gd name="connsiteY9" fmla="*/ 157909 h 161189"/>
                <a:gd name="connsiteX10" fmla="*/ 107161 w 431011"/>
                <a:gd name="connsiteY10" fmla="*/ 134097 h 161189"/>
                <a:gd name="connsiteX11" fmla="*/ 59536 w 431011"/>
                <a:gd name="connsiteY11" fmla="*/ 79328 h 161189"/>
                <a:gd name="connsiteX12" fmla="*/ 4 w 431011"/>
                <a:gd name="connsiteY12" fmla="*/ 29322 h 161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1011" h="161189">
                  <a:moveTo>
                    <a:pt x="4" y="29322"/>
                  </a:moveTo>
                  <a:cubicBezTo>
                    <a:pt x="-393" y="16622"/>
                    <a:pt x="25801" y="7890"/>
                    <a:pt x="57154" y="3128"/>
                  </a:cubicBezTo>
                  <a:cubicBezTo>
                    <a:pt x="88507" y="-1634"/>
                    <a:pt x="144070" y="350"/>
                    <a:pt x="188123" y="747"/>
                  </a:cubicBezTo>
                  <a:cubicBezTo>
                    <a:pt x="232176" y="1144"/>
                    <a:pt x="288136" y="-2428"/>
                    <a:pt x="321473" y="5509"/>
                  </a:cubicBezTo>
                  <a:cubicBezTo>
                    <a:pt x="354810" y="13446"/>
                    <a:pt x="369892" y="33688"/>
                    <a:pt x="388148" y="48372"/>
                  </a:cubicBezTo>
                  <a:cubicBezTo>
                    <a:pt x="406404" y="63056"/>
                    <a:pt x="431011" y="81710"/>
                    <a:pt x="431011" y="93616"/>
                  </a:cubicBezTo>
                  <a:cubicBezTo>
                    <a:pt x="431011" y="105522"/>
                    <a:pt x="407992" y="113856"/>
                    <a:pt x="388148" y="119809"/>
                  </a:cubicBezTo>
                  <a:cubicBezTo>
                    <a:pt x="368304" y="125762"/>
                    <a:pt x="332189" y="122984"/>
                    <a:pt x="311948" y="129334"/>
                  </a:cubicBezTo>
                  <a:cubicBezTo>
                    <a:pt x="291707" y="135684"/>
                    <a:pt x="292104" y="153147"/>
                    <a:pt x="266704" y="157909"/>
                  </a:cubicBezTo>
                  <a:cubicBezTo>
                    <a:pt x="241304" y="162671"/>
                    <a:pt x="186138" y="161878"/>
                    <a:pt x="159548" y="157909"/>
                  </a:cubicBezTo>
                  <a:cubicBezTo>
                    <a:pt x="132958" y="153940"/>
                    <a:pt x="123830" y="147194"/>
                    <a:pt x="107161" y="134097"/>
                  </a:cubicBezTo>
                  <a:cubicBezTo>
                    <a:pt x="90492" y="121000"/>
                    <a:pt x="75808" y="95600"/>
                    <a:pt x="59536" y="79328"/>
                  </a:cubicBezTo>
                  <a:cubicBezTo>
                    <a:pt x="43264" y="63056"/>
                    <a:pt x="401" y="42022"/>
                    <a:pt x="4" y="29322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54" name="Freeform: Shape 153"/>
            <p:cNvSpPr/>
            <p:nvPr/>
          </p:nvSpPr>
          <p:spPr>
            <a:xfrm>
              <a:off x="4808150" y="3232933"/>
              <a:ext cx="283151" cy="162907"/>
            </a:xfrm>
            <a:custGeom>
              <a:avLst/>
              <a:gdLst>
                <a:gd name="connsiteX0" fmla="*/ 4356 w 283151"/>
                <a:gd name="connsiteY0" fmla="*/ 119867 h 162907"/>
                <a:gd name="connsiteX1" fmla="*/ 9119 w 283151"/>
                <a:gd name="connsiteY1" fmla="*/ 55573 h 162907"/>
                <a:gd name="connsiteX2" fmla="*/ 78175 w 283151"/>
                <a:gd name="connsiteY2" fmla="*/ 17473 h 162907"/>
                <a:gd name="connsiteX3" fmla="*/ 135325 w 283151"/>
                <a:gd name="connsiteY3" fmla="*/ 805 h 162907"/>
                <a:gd name="connsiteX4" fmla="*/ 218669 w 283151"/>
                <a:gd name="connsiteY4" fmla="*/ 41286 h 162907"/>
                <a:gd name="connsiteX5" fmla="*/ 282963 w 283151"/>
                <a:gd name="connsiteY5" fmla="*/ 69861 h 162907"/>
                <a:gd name="connsiteX6" fmla="*/ 235338 w 283151"/>
                <a:gd name="connsiteY6" fmla="*/ 119867 h 162907"/>
                <a:gd name="connsiteX7" fmla="*/ 151994 w 283151"/>
                <a:gd name="connsiteY7" fmla="*/ 155586 h 162907"/>
                <a:gd name="connsiteX8" fmla="*/ 42456 w 283151"/>
                <a:gd name="connsiteY8" fmla="*/ 160348 h 162907"/>
                <a:gd name="connsiteX9" fmla="*/ 4356 w 283151"/>
                <a:gd name="connsiteY9" fmla="*/ 119867 h 1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3151" h="162907">
                  <a:moveTo>
                    <a:pt x="4356" y="119867"/>
                  </a:moveTo>
                  <a:cubicBezTo>
                    <a:pt x="-1200" y="102405"/>
                    <a:pt x="-3184" y="72639"/>
                    <a:pt x="9119" y="55573"/>
                  </a:cubicBezTo>
                  <a:cubicBezTo>
                    <a:pt x="21422" y="38507"/>
                    <a:pt x="57141" y="26601"/>
                    <a:pt x="78175" y="17473"/>
                  </a:cubicBezTo>
                  <a:cubicBezTo>
                    <a:pt x="99209" y="8345"/>
                    <a:pt x="111909" y="-3164"/>
                    <a:pt x="135325" y="805"/>
                  </a:cubicBezTo>
                  <a:cubicBezTo>
                    <a:pt x="158741" y="4774"/>
                    <a:pt x="194063" y="29777"/>
                    <a:pt x="218669" y="41286"/>
                  </a:cubicBezTo>
                  <a:cubicBezTo>
                    <a:pt x="243275" y="52795"/>
                    <a:pt x="280185" y="56764"/>
                    <a:pt x="282963" y="69861"/>
                  </a:cubicBezTo>
                  <a:cubicBezTo>
                    <a:pt x="285741" y="82958"/>
                    <a:pt x="257166" y="105579"/>
                    <a:pt x="235338" y="119867"/>
                  </a:cubicBezTo>
                  <a:cubicBezTo>
                    <a:pt x="213510" y="134155"/>
                    <a:pt x="184141" y="148839"/>
                    <a:pt x="151994" y="155586"/>
                  </a:cubicBezTo>
                  <a:cubicBezTo>
                    <a:pt x="119847" y="162333"/>
                    <a:pt x="67459" y="165507"/>
                    <a:pt x="42456" y="160348"/>
                  </a:cubicBezTo>
                  <a:cubicBezTo>
                    <a:pt x="17453" y="155189"/>
                    <a:pt x="9912" y="137329"/>
                    <a:pt x="4356" y="119867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55" name="Freeform: Shape 154"/>
            <p:cNvSpPr/>
            <p:nvPr/>
          </p:nvSpPr>
          <p:spPr>
            <a:xfrm>
              <a:off x="4393272" y="3496925"/>
              <a:ext cx="152978" cy="175528"/>
            </a:xfrm>
            <a:custGeom>
              <a:avLst/>
              <a:gdLst>
                <a:gd name="connsiteX0" fmla="*/ 69191 w 152978"/>
                <a:gd name="connsiteY0" fmla="*/ 1131 h 175528"/>
                <a:gd name="connsiteX1" fmla="*/ 21566 w 152978"/>
                <a:gd name="connsiteY1" fmla="*/ 51138 h 175528"/>
                <a:gd name="connsiteX2" fmla="*/ 134 w 152978"/>
                <a:gd name="connsiteY2" fmla="*/ 127338 h 175528"/>
                <a:gd name="connsiteX3" fmla="*/ 16803 w 152978"/>
                <a:gd name="connsiteY3" fmla="*/ 174963 h 175528"/>
                <a:gd name="connsiteX4" fmla="*/ 90622 w 152978"/>
                <a:gd name="connsiteY4" fmla="*/ 151150 h 175528"/>
                <a:gd name="connsiteX5" fmla="*/ 152534 w 152978"/>
                <a:gd name="connsiteY5" fmla="*/ 115431 h 175528"/>
                <a:gd name="connsiteX6" fmla="*/ 116816 w 152978"/>
                <a:gd name="connsiteY6" fmla="*/ 24944 h 175528"/>
                <a:gd name="connsiteX7" fmla="*/ 69191 w 152978"/>
                <a:gd name="connsiteY7" fmla="*/ 1131 h 17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978" h="175528">
                  <a:moveTo>
                    <a:pt x="69191" y="1131"/>
                  </a:moveTo>
                  <a:cubicBezTo>
                    <a:pt x="53316" y="5497"/>
                    <a:pt x="33075" y="30104"/>
                    <a:pt x="21566" y="51138"/>
                  </a:cubicBezTo>
                  <a:cubicBezTo>
                    <a:pt x="10057" y="72172"/>
                    <a:pt x="928" y="106701"/>
                    <a:pt x="134" y="127338"/>
                  </a:cubicBezTo>
                  <a:cubicBezTo>
                    <a:pt x="-660" y="147975"/>
                    <a:pt x="1722" y="170994"/>
                    <a:pt x="16803" y="174963"/>
                  </a:cubicBezTo>
                  <a:cubicBezTo>
                    <a:pt x="31884" y="178932"/>
                    <a:pt x="68000" y="161072"/>
                    <a:pt x="90622" y="151150"/>
                  </a:cubicBezTo>
                  <a:cubicBezTo>
                    <a:pt x="113244" y="141228"/>
                    <a:pt x="148168" y="136465"/>
                    <a:pt x="152534" y="115431"/>
                  </a:cubicBezTo>
                  <a:cubicBezTo>
                    <a:pt x="156900" y="94397"/>
                    <a:pt x="127928" y="44788"/>
                    <a:pt x="116816" y="24944"/>
                  </a:cubicBezTo>
                  <a:cubicBezTo>
                    <a:pt x="105704" y="5100"/>
                    <a:pt x="85066" y="-3235"/>
                    <a:pt x="69191" y="1131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56" name="Freeform: Shape 155"/>
            <p:cNvSpPr/>
            <p:nvPr/>
          </p:nvSpPr>
          <p:spPr>
            <a:xfrm>
              <a:off x="4559231" y="3393447"/>
              <a:ext cx="273411" cy="257020"/>
            </a:xfrm>
            <a:custGeom>
              <a:avLst/>
              <a:gdLst>
                <a:gd name="connsiteX0" fmla="*/ 255657 w 273411"/>
                <a:gd name="connsiteY0" fmla="*/ 2216 h 257020"/>
                <a:gd name="connsiteX1" fmla="*/ 110400 w 273411"/>
                <a:gd name="connsiteY1" fmla="*/ 23647 h 257020"/>
                <a:gd name="connsiteX2" fmla="*/ 36582 w 273411"/>
                <a:gd name="connsiteY2" fmla="*/ 56984 h 257020"/>
                <a:gd name="connsiteX3" fmla="*/ 863 w 273411"/>
                <a:gd name="connsiteY3" fmla="*/ 116516 h 257020"/>
                <a:gd name="connsiteX4" fmla="*/ 12769 w 273411"/>
                <a:gd name="connsiteY4" fmla="*/ 185572 h 257020"/>
                <a:gd name="connsiteX5" fmla="*/ 31819 w 273411"/>
                <a:gd name="connsiteY5" fmla="*/ 228434 h 257020"/>
                <a:gd name="connsiteX6" fmla="*/ 150882 w 273411"/>
                <a:gd name="connsiteY6" fmla="*/ 257009 h 257020"/>
                <a:gd name="connsiteX7" fmla="*/ 188982 w 273411"/>
                <a:gd name="connsiteY7" fmla="*/ 230816 h 257020"/>
                <a:gd name="connsiteX8" fmla="*/ 248513 w 273411"/>
                <a:gd name="connsiteY8" fmla="*/ 154616 h 257020"/>
                <a:gd name="connsiteX9" fmla="*/ 269944 w 273411"/>
                <a:gd name="connsiteY9" fmla="*/ 78416 h 257020"/>
                <a:gd name="connsiteX10" fmla="*/ 255657 w 273411"/>
                <a:gd name="connsiteY10" fmla="*/ 2216 h 257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3411" h="257020">
                  <a:moveTo>
                    <a:pt x="255657" y="2216"/>
                  </a:moveTo>
                  <a:cubicBezTo>
                    <a:pt x="229066" y="-6912"/>
                    <a:pt x="146912" y="14519"/>
                    <a:pt x="110400" y="23647"/>
                  </a:cubicBezTo>
                  <a:cubicBezTo>
                    <a:pt x="73888" y="32775"/>
                    <a:pt x="54838" y="41506"/>
                    <a:pt x="36582" y="56984"/>
                  </a:cubicBezTo>
                  <a:cubicBezTo>
                    <a:pt x="18326" y="72462"/>
                    <a:pt x="4832" y="95085"/>
                    <a:pt x="863" y="116516"/>
                  </a:cubicBezTo>
                  <a:cubicBezTo>
                    <a:pt x="-3106" y="137947"/>
                    <a:pt x="7610" y="166919"/>
                    <a:pt x="12769" y="185572"/>
                  </a:cubicBezTo>
                  <a:cubicBezTo>
                    <a:pt x="17928" y="204225"/>
                    <a:pt x="8800" y="216528"/>
                    <a:pt x="31819" y="228434"/>
                  </a:cubicBezTo>
                  <a:cubicBezTo>
                    <a:pt x="54838" y="240340"/>
                    <a:pt x="124688" y="256612"/>
                    <a:pt x="150882" y="257009"/>
                  </a:cubicBezTo>
                  <a:cubicBezTo>
                    <a:pt x="177076" y="257406"/>
                    <a:pt x="172710" y="247881"/>
                    <a:pt x="188982" y="230816"/>
                  </a:cubicBezTo>
                  <a:cubicBezTo>
                    <a:pt x="205254" y="213751"/>
                    <a:pt x="235019" y="180016"/>
                    <a:pt x="248513" y="154616"/>
                  </a:cubicBezTo>
                  <a:cubicBezTo>
                    <a:pt x="262007" y="129216"/>
                    <a:pt x="268357" y="103022"/>
                    <a:pt x="269944" y="78416"/>
                  </a:cubicBezTo>
                  <a:cubicBezTo>
                    <a:pt x="271531" y="53810"/>
                    <a:pt x="282248" y="11344"/>
                    <a:pt x="255657" y="2216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57" name="Freeform: Shape 156"/>
            <p:cNvSpPr/>
            <p:nvPr/>
          </p:nvSpPr>
          <p:spPr>
            <a:xfrm>
              <a:off x="4755452" y="3404675"/>
              <a:ext cx="322165" cy="343509"/>
            </a:xfrm>
            <a:custGeom>
              <a:avLst/>
              <a:gdLst>
                <a:gd name="connsiteX0" fmla="*/ 109442 w 322165"/>
                <a:gd name="connsiteY0" fmla="*/ 31469 h 343509"/>
                <a:gd name="connsiteX1" fmla="*/ 209454 w 322165"/>
                <a:gd name="connsiteY1" fmla="*/ 513 h 343509"/>
                <a:gd name="connsiteX2" fmla="*/ 283273 w 322165"/>
                <a:gd name="connsiteY2" fmla="*/ 17181 h 343509"/>
                <a:gd name="connsiteX3" fmla="*/ 321373 w 322165"/>
                <a:gd name="connsiteY3" fmla="*/ 79094 h 343509"/>
                <a:gd name="connsiteX4" fmla="*/ 307086 w 322165"/>
                <a:gd name="connsiteY4" fmla="*/ 121956 h 343509"/>
                <a:gd name="connsiteX5" fmla="*/ 283273 w 322165"/>
                <a:gd name="connsiteY5" fmla="*/ 150531 h 343509"/>
                <a:gd name="connsiteX6" fmla="*/ 271367 w 322165"/>
                <a:gd name="connsiteY6" fmla="*/ 214825 h 343509"/>
                <a:gd name="connsiteX7" fmla="*/ 192786 w 322165"/>
                <a:gd name="connsiteY7" fmla="*/ 271975 h 343509"/>
                <a:gd name="connsiteX8" fmla="*/ 123729 w 322165"/>
                <a:gd name="connsiteY8" fmla="*/ 314838 h 343509"/>
                <a:gd name="connsiteX9" fmla="*/ 47529 w 322165"/>
                <a:gd name="connsiteY9" fmla="*/ 343413 h 343509"/>
                <a:gd name="connsiteX10" fmla="*/ 16573 w 322165"/>
                <a:gd name="connsiteY10" fmla="*/ 305313 h 343509"/>
                <a:gd name="connsiteX11" fmla="*/ 2286 w 322165"/>
                <a:gd name="connsiteY11" fmla="*/ 264831 h 343509"/>
                <a:gd name="connsiteX12" fmla="*/ 64198 w 322165"/>
                <a:gd name="connsiteY12" fmla="*/ 195775 h 343509"/>
                <a:gd name="connsiteX13" fmla="*/ 99917 w 322165"/>
                <a:gd name="connsiteY13" fmla="*/ 86238 h 343509"/>
                <a:gd name="connsiteX14" fmla="*/ 109442 w 322165"/>
                <a:gd name="connsiteY14" fmla="*/ 31469 h 34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2165" h="343509">
                  <a:moveTo>
                    <a:pt x="109442" y="31469"/>
                  </a:moveTo>
                  <a:cubicBezTo>
                    <a:pt x="127698" y="17182"/>
                    <a:pt x="180482" y="2894"/>
                    <a:pt x="209454" y="513"/>
                  </a:cubicBezTo>
                  <a:cubicBezTo>
                    <a:pt x="238426" y="-1868"/>
                    <a:pt x="264620" y="4084"/>
                    <a:pt x="283273" y="17181"/>
                  </a:cubicBezTo>
                  <a:cubicBezTo>
                    <a:pt x="301926" y="30278"/>
                    <a:pt x="317404" y="61632"/>
                    <a:pt x="321373" y="79094"/>
                  </a:cubicBezTo>
                  <a:cubicBezTo>
                    <a:pt x="325342" y="96557"/>
                    <a:pt x="313436" y="110050"/>
                    <a:pt x="307086" y="121956"/>
                  </a:cubicBezTo>
                  <a:cubicBezTo>
                    <a:pt x="300736" y="133862"/>
                    <a:pt x="289226" y="135053"/>
                    <a:pt x="283273" y="150531"/>
                  </a:cubicBezTo>
                  <a:cubicBezTo>
                    <a:pt x="277320" y="166009"/>
                    <a:pt x="286448" y="194584"/>
                    <a:pt x="271367" y="214825"/>
                  </a:cubicBezTo>
                  <a:cubicBezTo>
                    <a:pt x="256286" y="235066"/>
                    <a:pt x="217392" y="255306"/>
                    <a:pt x="192786" y="271975"/>
                  </a:cubicBezTo>
                  <a:cubicBezTo>
                    <a:pt x="168180" y="288644"/>
                    <a:pt x="147938" y="302932"/>
                    <a:pt x="123729" y="314838"/>
                  </a:cubicBezTo>
                  <a:cubicBezTo>
                    <a:pt x="99520" y="326744"/>
                    <a:pt x="65388" y="345000"/>
                    <a:pt x="47529" y="343413"/>
                  </a:cubicBezTo>
                  <a:cubicBezTo>
                    <a:pt x="29670" y="341826"/>
                    <a:pt x="24113" y="318410"/>
                    <a:pt x="16573" y="305313"/>
                  </a:cubicBezTo>
                  <a:cubicBezTo>
                    <a:pt x="9032" y="292216"/>
                    <a:pt x="-5651" y="283087"/>
                    <a:pt x="2286" y="264831"/>
                  </a:cubicBezTo>
                  <a:cubicBezTo>
                    <a:pt x="10223" y="246575"/>
                    <a:pt x="47926" y="225541"/>
                    <a:pt x="64198" y="195775"/>
                  </a:cubicBezTo>
                  <a:cubicBezTo>
                    <a:pt x="80470" y="166009"/>
                    <a:pt x="91583" y="113622"/>
                    <a:pt x="99917" y="86238"/>
                  </a:cubicBezTo>
                  <a:cubicBezTo>
                    <a:pt x="108251" y="58854"/>
                    <a:pt x="91186" y="45756"/>
                    <a:pt x="109442" y="31469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58" name="Freeform: Shape 157"/>
            <p:cNvSpPr/>
            <p:nvPr/>
          </p:nvSpPr>
          <p:spPr>
            <a:xfrm>
              <a:off x="4408995" y="3673669"/>
              <a:ext cx="170355" cy="160148"/>
            </a:xfrm>
            <a:custGeom>
              <a:avLst/>
              <a:gdLst>
                <a:gd name="connsiteX0" fmla="*/ 3461 w 170355"/>
                <a:gd name="connsiteY0" fmla="*/ 45844 h 160148"/>
                <a:gd name="connsiteX1" fmla="*/ 77280 w 170355"/>
                <a:gd name="connsiteY1" fmla="*/ 5362 h 160148"/>
                <a:gd name="connsiteX2" fmla="*/ 136811 w 170355"/>
                <a:gd name="connsiteY2" fmla="*/ 5362 h 160148"/>
                <a:gd name="connsiteX3" fmla="*/ 170149 w 170355"/>
                <a:gd name="connsiteY3" fmla="*/ 50606 h 160148"/>
                <a:gd name="connsiteX4" fmla="*/ 146336 w 170355"/>
                <a:gd name="connsiteY4" fmla="*/ 110137 h 160148"/>
                <a:gd name="connsiteX5" fmla="*/ 62993 w 170355"/>
                <a:gd name="connsiteY5" fmla="*/ 160144 h 160148"/>
                <a:gd name="connsiteX6" fmla="*/ 17749 w 170355"/>
                <a:gd name="connsiteY6" fmla="*/ 112519 h 160148"/>
                <a:gd name="connsiteX7" fmla="*/ 3461 w 170355"/>
                <a:gd name="connsiteY7" fmla="*/ 45844 h 16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0355" h="160148">
                  <a:moveTo>
                    <a:pt x="3461" y="45844"/>
                  </a:moveTo>
                  <a:cubicBezTo>
                    <a:pt x="13383" y="27985"/>
                    <a:pt x="55055" y="12109"/>
                    <a:pt x="77280" y="5362"/>
                  </a:cubicBezTo>
                  <a:cubicBezTo>
                    <a:pt x="99505" y="-1385"/>
                    <a:pt x="121333" y="-2179"/>
                    <a:pt x="136811" y="5362"/>
                  </a:cubicBezTo>
                  <a:cubicBezTo>
                    <a:pt x="152289" y="12903"/>
                    <a:pt x="168562" y="33144"/>
                    <a:pt x="170149" y="50606"/>
                  </a:cubicBezTo>
                  <a:cubicBezTo>
                    <a:pt x="171736" y="68068"/>
                    <a:pt x="164195" y="91881"/>
                    <a:pt x="146336" y="110137"/>
                  </a:cubicBezTo>
                  <a:cubicBezTo>
                    <a:pt x="128477" y="128393"/>
                    <a:pt x="84424" y="159747"/>
                    <a:pt x="62993" y="160144"/>
                  </a:cubicBezTo>
                  <a:cubicBezTo>
                    <a:pt x="41562" y="160541"/>
                    <a:pt x="28465" y="131569"/>
                    <a:pt x="17749" y="112519"/>
                  </a:cubicBezTo>
                  <a:cubicBezTo>
                    <a:pt x="7033" y="93469"/>
                    <a:pt x="-6461" y="63703"/>
                    <a:pt x="3461" y="45844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59" name="Freeform: Shape 158"/>
            <p:cNvSpPr/>
            <p:nvPr/>
          </p:nvSpPr>
          <p:spPr>
            <a:xfrm>
              <a:off x="4695296" y="3765895"/>
              <a:ext cx="205414" cy="206783"/>
            </a:xfrm>
            <a:custGeom>
              <a:avLst/>
              <a:gdLst>
                <a:gd name="connsiteX0" fmla="*/ 12435 w 205414"/>
                <a:gd name="connsiteY0" fmla="*/ 77443 h 206783"/>
                <a:gd name="connsiteX1" fmla="*/ 50535 w 205414"/>
                <a:gd name="connsiteY1" fmla="*/ 34580 h 206783"/>
                <a:gd name="connsiteX2" fmla="*/ 124354 w 205414"/>
                <a:gd name="connsiteY2" fmla="*/ 6005 h 206783"/>
                <a:gd name="connsiteX3" fmla="*/ 193410 w 205414"/>
                <a:gd name="connsiteY3" fmla="*/ 6005 h 206783"/>
                <a:gd name="connsiteX4" fmla="*/ 205317 w 205414"/>
                <a:gd name="connsiteY4" fmla="*/ 70299 h 206783"/>
                <a:gd name="connsiteX5" fmla="*/ 193410 w 205414"/>
                <a:gd name="connsiteY5" fmla="*/ 156024 h 206783"/>
                <a:gd name="connsiteX6" fmla="*/ 121973 w 205414"/>
                <a:gd name="connsiteY6" fmla="*/ 206030 h 206783"/>
                <a:gd name="connsiteX7" fmla="*/ 24342 w 205414"/>
                <a:gd name="connsiteY7" fmla="*/ 182218 h 206783"/>
                <a:gd name="connsiteX8" fmla="*/ 529 w 205414"/>
                <a:gd name="connsiteY8" fmla="*/ 129830 h 206783"/>
                <a:gd name="connsiteX9" fmla="*/ 12435 w 205414"/>
                <a:gd name="connsiteY9" fmla="*/ 77443 h 206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5414" h="206783">
                  <a:moveTo>
                    <a:pt x="12435" y="77443"/>
                  </a:moveTo>
                  <a:cubicBezTo>
                    <a:pt x="20769" y="61568"/>
                    <a:pt x="31882" y="46486"/>
                    <a:pt x="50535" y="34580"/>
                  </a:cubicBezTo>
                  <a:cubicBezTo>
                    <a:pt x="69188" y="22674"/>
                    <a:pt x="100542" y="10767"/>
                    <a:pt x="124354" y="6005"/>
                  </a:cubicBezTo>
                  <a:cubicBezTo>
                    <a:pt x="148166" y="1243"/>
                    <a:pt x="179916" y="-4711"/>
                    <a:pt x="193410" y="6005"/>
                  </a:cubicBezTo>
                  <a:cubicBezTo>
                    <a:pt x="206904" y="16721"/>
                    <a:pt x="205317" y="45296"/>
                    <a:pt x="205317" y="70299"/>
                  </a:cubicBezTo>
                  <a:cubicBezTo>
                    <a:pt x="205317" y="95302"/>
                    <a:pt x="207301" y="133402"/>
                    <a:pt x="193410" y="156024"/>
                  </a:cubicBezTo>
                  <a:cubicBezTo>
                    <a:pt x="179519" y="178646"/>
                    <a:pt x="150151" y="201664"/>
                    <a:pt x="121973" y="206030"/>
                  </a:cubicBezTo>
                  <a:cubicBezTo>
                    <a:pt x="93795" y="210396"/>
                    <a:pt x="44583" y="194918"/>
                    <a:pt x="24342" y="182218"/>
                  </a:cubicBezTo>
                  <a:cubicBezTo>
                    <a:pt x="4101" y="169518"/>
                    <a:pt x="2910" y="148483"/>
                    <a:pt x="529" y="129830"/>
                  </a:cubicBezTo>
                  <a:cubicBezTo>
                    <a:pt x="-1852" y="111177"/>
                    <a:pt x="4101" y="93318"/>
                    <a:pt x="12435" y="77443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60" name="Freeform: Shape 159"/>
            <p:cNvSpPr/>
            <p:nvPr/>
          </p:nvSpPr>
          <p:spPr>
            <a:xfrm>
              <a:off x="5544486" y="3293580"/>
              <a:ext cx="218425" cy="144494"/>
            </a:xfrm>
            <a:custGeom>
              <a:avLst/>
              <a:gdLst>
                <a:gd name="connsiteX0" fmla="*/ 18114 w 218425"/>
                <a:gd name="connsiteY0" fmla="*/ 4451 h 144494"/>
                <a:gd name="connsiteX1" fmla="*/ 6208 w 218425"/>
                <a:gd name="connsiteY1" fmla="*/ 97320 h 144494"/>
                <a:gd name="connsiteX2" fmla="*/ 103839 w 218425"/>
                <a:gd name="connsiteY2" fmla="*/ 130658 h 144494"/>
                <a:gd name="connsiteX3" fmla="*/ 156227 w 218425"/>
                <a:gd name="connsiteY3" fmla="*/ 142564 h 144494"/>
                <a:gd name="connsiteX4" fmla="*/ 213377 w 218425"/>
                <a:gd name="connsiteY4" fmla="*/ 92558 h 144494"/>
                <a:gd name="connsiteX5" fmla="*/ 210995 w 218425"/>
                <a:gd name="connsiteY5" fmla="*/ 52076 h 144494"/>
                <a:gd name="connsiteX6" fmla="*/ 172895 w 218425"/>
                <a:gd name="connsiteY6" fmla="*/ 6833 h 144494"/>
                <a:gd name="connsiteX7" fmla="*/ 84789 w 218425"/>
                <a:gd name="connsiteY7" fmla="*/ 13976 h 144494"/>
                <a:gd name="connsiteX8" fmla="*/ 18114 w 218425"/>
                <a:gd name="connsiteY8" fmla="*/ 4451 h 144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8425" h="144494">
                  <a:moveTo>
                    <a:pt x="18114" y="4451"/>
                  </a:moveTo>
                  <a:cubicBezTo>
                    <a:pt x="5017" y="18342"/>
                    <a:pt x="-8080" y="76286"/>
                    <a:pt x="6208" y="97320"/>
                  </a:cubicBezTo>
                  <a:cubicBezTo>
                    <a:pt x="20496" y="118355"/>
                    <a:pt x="78836" y="123117"/>
                    <a:pt x="103839" y="130658"/>
                  </a:cubicBezTo>
                  <a:cubicBezTo>
                    <a:pt x="128842" y="138199"/>
                    <a:pt x="137971" y="148914"/>
                    <a:pt x="156227" y="142564"/>
                  </a:cubicBezTo>
                  <a:cubicBezTo>
                    <a:pt x="174483" y="136214"/>
                    <a:pt x="204249" y="107639"/>
                    <a:pt x="213377" y="92558"/>
                  </a:cubicBezTo>
                  <a:cubicBezTo>
                    <a:pt x="222505" y="77477"/>
                    <a:pt x="217742" y="66363"/>
                    <a:pt x="210995" y="52076"/>
                  </a:cubicBezTo>
                  <a:cubicBezTo>
                    <a:pt x="204248" y="37789"/>
                    <a:pt x="193929" y="13183"/>
                    <a:pt x="172895" y="6833"/>
                  </a:cubicBezTo>
                  <a:cubicBezTo>
                    <a:pt x="151861" y="483"/>
                    <a:pt x="108602" y="14373"/>
                    <a:pt x="84789" y="13976"/>
                  </a:cubicBezTo>
                  <a:cubicBezTo>
                    <a:pt x="60977" y="13579"/>
                    <a:pt x="31211" y="-9440"/>
                    <a:pt x="18114" y="4451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61" name="Freeform: Shape 160"/>
            <p:cNvSpPr/>
            <p:nvPr/>
          </p:nvSpPr>
          <p:spPr>
            <a:xfrm>
              <a:off x="5248176" y="3482906"/>
              <a:ext cx="219502" cy="220605"/>
            </a:xfrm>
            <a:custGeom>
              <a:avLst/>
              <a:gdLst>
                <a:gd name="connsiteX0" fmla="*/ 2480 w 219502"/>
                <a:gd name="connsiteY0" fmla="*/ 69919 h 220605"/>
                <a:gd name="connsiteX1" fmla="*/ 62012 w 219502"/>
                <a:gd name="connsiteY1" fmla="*/ 29438 h 220605"/>
                <a:gd name="connsiteX2" fmla="*/ 142974 w 219502"/>
                <a:gd name="connsiteY2" fmla="*/ 863 h 220605"/>
                <a:gd name="connsiteX3" fmla="*/ 212030 w 219502"/>
                <a:gd name="connsiteY3" fmla="*/ 62775 h 220605"/>
                <a:gd name="connsiteX4" fmla="*/ 214412 w 219502"/>
                <a:gd name="connsiteY4" fmla="*/ 160407 h 220605"/>
                <a:gd name="connsiteX5" fmla="*/ 183455 w 219502"/>
                <a:gd name="connsiteY5" fmla="*/ 217557 h 220605"/>
                <a:gd name="connsiteX6" fmla="*/ 76299 w 219502"/>
                <a:gd name="connsiteY6" fmla="*/ 208032 h 220605"/>
                <a:gd name="connsiteX7" fmla="*/ 19149 w 219502"/>
                <a:gd name="connsiteY7" fmla="*/ 167550 h 220605"/>
                <a:gd name="connsiteX8" fmla="*/ 2480 w 219502"/>
                <a:gd name="connsiteY8" fmla="*/ 69919 h 220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502" h="220605">
                  <a:moveTo>
                    <a:pt x="2480" y="69919"/>
                  </a:moveTo>
                  <a:cubicBezTo>
                    <a:pt x="9624" y="46900"/>
                    <a:pt x="38596" y="40947"/>
                    <a:pt x="62012" y="29438"/>
                  </a:cubicBezTo>
                  <a:cubicBezTo>
                    <a:pt x="85428" y="17929"/>
                    <a:pt x="117971" y="-4693"/>
                    <a:pt x="142974" y="863"/>
                  </a:cubicBezTo>
                  <a:cubicBezTo>
                    <a:pt x="167977" y="6419"/>
                    <a:pt x="200124" y="36184"/>
                    <a:pt x="212030" y="62775"/>
                  </a:cubicBezTo>
                  <a:cubicBezTo>
                    <a:pt x="223936" y="89366"/>
                    <a:pt x="219174" y="134610"/>
                    <a:pt x="214412" y="160407"/>
                  </a:cubicBezTo>
                  <a:cubicBezTo>
                    <a:pt x="209650" y="186204"/>
                    <a:pt x="206474" y="209620"/>
                    <a:pt x="183455" y="217557"/>
                  </a:cubicBezTo>
                  <a:cubicBezTo>
                    <a:pt x="160436" y="225494"/>
                    <a:pt x="103683" y="216366"/>
                    <a:pt x="76299" y="208032"/>
                  </a:cubicBezTo>
                  <a:cubicBezTo>
                    <a:pt x="48915" y="199698"/>
                    <a:pt x="33833" y="190172"/>
                    <a:pt x="19149" y="167550"/>
                  </a:cubicBezTo>
                  <a:cubicBezTo>
                    <a:pt x="4465" y="144928"/>
                    <a:pt x="-4664" y="92938"/>
                    <a:pt x="2480" y="69919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62" name="Freeform: Shape 161"/>
            <p:cNvSpPr/>
            <p:nvPr/>
          </p:nvSpPr>
          <p:spPr>
            <a:xfrm>
              <a:off x="5476597" y="3446860"/>
              <a:ext cx="239162" cy="166655"/>
            </a:xfrm>
            <a:custGeom>
              <a:avLst/>
              <a:gdLst>
                <a:gd name="connsiteX0" fmla="*/ 14566 w 239162"/>
                <a:gd name="connsiteY0" fmla="*/ 46434 h 166655"/>
                <a:gd name="connsiteX1" fmla="*/ 105053 w 239162"/>
                <a:gd name="connsiteY1" fmla="*/ 3571 h 166655"/>
                <a:gd name="connsiteX2" fmla="*/ 178872 w 239162"/>
                <a:gd name="connsiteY2" fmla="*/ 5953 h 166655"/>
                <a:gd name="connsiteX3" fmla="*/ 238403 w 239162"/>
                <a:gd name="connsiteY3" fmla="*/ 34528 h 166655"/>
                <a:gd name="connsiteX4" fmla="*/ 212209 w 239162"/>
                <a:gd name="connsiteY4" fmla="*/ 86915 h 166655"/>
                <a:gd name="connsiteX5" fmla="*/ 207447 w 239162"/>
                <a:gd name="connsiteY5" fmla="*/ 115490 h 166655"/>
                <a:gd name="connsiteX6" fmla="*/ 186016 w 239162"/>
                <a:gd name="connsiteY6" fmla="*/ 165496 h 166655"/>
                <a:gd name="connsiteX7" fmla="*/ 105053 w 239162"/>
                <a:gd name="connsiteY7" fmla="*/ 148828 h 166655"/>
                <a:gd name="connsiteX8" fmla="*/ 31234 w 239162"/>
                <a:gd name="connsiteY8" fmla="*/ 127396 h 166655"/>
                <a:gd name="connsiteX9" fmla="*/ 2659 w 239162"/>
                <a:gd name="connsiteY9" fmla="*/ 105965 h 166655"/>
                <a:gd name="connsiteX10" fmla="*/ 14566 w 239162"/>
                <a:gd name="connsiteY10" fmla="*/ 46434 h 166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9162" h="166655">
                  <a:moveTo>
                    <a:pt x="14566" y="46434"/>
                  </a:moveTo>
                  <a:cubicBezTo>
                    <a:pt x="31632" y="29368"/>
                    <a:pt x="77669" y="10318"/>
                    <a:pt x="105053" y="3571"/>
                  </a:cubicBezTo>
                  <a:cubicBezTo>
                    <a:pt x="132437" y="-3176"/>
                    <a:pt x="156647" y="794"/>
                    <a:pt x="178872" y="5953"/>
                  </a:cubicBezTo>
                  <a:cubicBezTo>
                    <a:pt x="201097" y="11112"/>
                    <a:pt x="232847" y="21034"/>
                    <a:pt x="238403" y="34528"/>
                  </a:cubicBezTo>
                  <a:cubicBezTo>
                    <a:pt x="243959" y="48022"/>
                    <a:pt x="217368" y="73421"/>
                    <a:pt x="212209" y="86915"/>
                  </a:cubicBezTo>
                  <a:cubicBezTo>
                    <a:pt x="207050" y="100409"/>
                    <a:pt x="211812" y="102393"/>
                    <a:pt x="207447" y="115490"/>
                  </a:cubicBezTo>
                  <a:cubicBezTo>
                    <a:pt x="203082" y="128587"/>
                    <a:pt x="203082" y="159940"/>
                    <a:pt x="186016" y="165496"/>
                  </a:cubicBezTo>
                  <a:cubicBezTo>
                    <a:pt x="168950" y="171052"/>
                    <a:pt x="130850" y="155178"/>
                    <a:pt x="105053" y="148828"/>
                  </a:cubicBezTo>
                  <a:cubicBezTo>
                    <a:pt x="79256" y="142478"/>
                    <a:pt x="48300" y="134540"/>
                    <a:pt x="31234" y="127396"/>
                  </a:cubicBezTo>
                  <a:cubicBezTo>
                    <a:pt x="14168" y="120252"/>
                    <a:pt x="7024" y="120252"/>
                    <a:pt x="2659" y="105965"/>
                  </a:cubicBezTo>
                  <a:cubicBezTo>
                    <a:pt x="-1706" y="91678"/>
                    <a:pt x="-2500" y="63500"/>
                    <a:pt x="14566" y="46434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80" name="Freeform: Shape 179"/>
            <p:cNvSpPr/>
            <p:nvPr/>
          </p:nvSpPr>
          <p:spPr>
            <a:xfrm>
              <a:off x="5692174" y="3571630"/>
              <a:ext cx="174697" cy="209461"/>
            </a:xfrm>
            <a:custGeom>
              <a:avLst/>
              <a:gdLst>
                <a:gd name="connsiteX0" fmla="*/ 84739 w 174697"/>
                <a:gd name="connsiteY0" fmla="*/ 5008 h 209461"/>
                <a:gd name="connsiteX1" fmla="*/ 10920 w 174697"/>
                <a:gd name="connsiteY1" fmla="*/ 21676 h 209461"/>
                <a:gd name="connsiteX2" fmla="*/ 3776 w 174697"/>
                <a:gd name="connsiteY2" fmla="*/ 93114 h 209461"/>
                <a:gd name="connsiteX3" fmla="*/ 44257 w 174697"/>
                <a:gd name="connsiteY3" fmla="*/ 188364 h 209461"/>
                <a:gd name="connsiteX4" fmla="*/ 75214 w 174697"/>
                <a:gd name="connsiteY4" fmla="*/ 207414 h 209461"/>
                <a:gd name="connsiteX5" fmla="*/ 168082 w 174697"/>
                <a:gd name="connsiteY5" fmla="*/ 155026 h 209461"/>
                <a:gd name="connsiteX6" fmla="*/ 160939 w 174697"/>
                <a:gd name="connsiteY6" fmla="*/ 100258 h 209461"/>
                <a:gd name="connsiteX7" fmla="*/ 84739 w 174697"/>
                <a:gd name="connsiteY7" fmla="*/ 5008 h 209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4697" h="209461">
                  <a:moveTo>
                    <a:pt x="84739" y="5008"/>
                  </a:moveTo>
                  <a:cubicBezTo>
                    <a:pt x="59736" y="-8089"/>
                    <a:pt x="24414" y="6992"/>
                    <a:pt x="10920" y="21676"/>
                  </a:cubicBezTo>
                  <a:cubicBezTo>
                    <a:pt x="-2574" y="36360"/>
                    <a:pt x="-1780" y="65333"/>
                    <a:pt x="3776" y="93114"/>
                  </a:cubicBezTo>
                  <a:cubicBezTo>
                    <a:pt x="9332" y="120895"/>
                    <a:pt x="32351" y="169314"/>
                    <a:pt x="44257" y="188364"/>
                  </a:cubicBezTo>
                  <a:cubicBezTo>
                    <a:pt x="56163" y="207414"/>
                    <a:pt x="54577" y="212970"/>
                    <a:pt x="75214" y="207414"/>
                  </a:cubicBezTo>
                  <a:cubicBezTo>
                    <a:pt x="95851" y="201858"/>
                    <a:pt x="153795" y="172885"/>
                    <a:pt x="168082" y="155026"/>
                  </a:cubicBezTo>
                  <a:cubicBezTo>
                    <a:pt x="182370" y="137167"/>
                    <a:pt x="170464" y="122483"/>
                    <a:pt x="160939" y="100258"/>
                  </a:cubicBezTo>
                  <a:cubicBezTo>
                    <a:pt x="151414" y="78033"/>
                    <a:pt x="109742" y="18105"/>
                    <a:pt x="84739" y="5008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06" name="Freeform: Shape 205"/>
            <p:cNvSpPr/>
            <p:nvPr/>
          </p:nvSpPr>
          <p:spPr>
            <a:xfrm>
              <a:off x="5475915" y="3604227"/>
              <a:ext cx="115325" cy="47118"/>
            </a:xfrm>
            <a:custGeom>
              <a:avLst/>
              <a:gdLst>
                <a:gd name="connsiteX0" fmla="*/ 3341 w 115325"/>
                <a:gd name="connsiteY0" fmla="*/ 46229 h 47118"/>
                <a:gd name="connsiteX1" fmla="*/ 34298 w 115325"/>
                <a:gd name="connsiteY1" fmla="*/ 3367 h 47118"/>
                <a:gd name="connsiteX2" fmla="*/ 96210 w 115325"/>
                <a:gd name="connsiteY2" fmla="*/ 5748 h 47118"/>
                <a:gd name="connsiteX3" fmla="*/ 112879 w 115325"/>
                <a:gd name="connsiteY3" fmla="*/ 29561 h 47118"/>
                <a:gd name="connsiteX4" fmla="*/ 3341 w 115325"/>
                <a:gd name="connsiteY4" fmla="*/ 46229 h 47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25" h="47118">
                  <a:moveTo>
                    <a:pt x="3341" y="46229"/>
                  </a:moveTo>
                  <a:cubicBezTo>
                    <a:pt x="-9756" y="41863"/>
                    <a:pt x="18820" y="10114"/>
                    <a:pt x="34298" y="3367"/>
                  </a:cubicBezTo>
                  <a:cubicBezTo>
                    <a:pt x="49776" y="-3380"/>
                    <a:pt x="83113" y="1382"/>
                    <a:pt x="96210" y="5748"/>
                  </a:cubicBezTo>
                  <a:cubicBezTo>
                    <a:pt x="109307" y="10114"/>
                    <a:pt x="120420" y="21227"/>
                    <a:pt x="112879" y="29561"/>
                  </a:cubicBezTo>
                  <a:cubicBezTo>
                    <a:pt x="105338" y="37895"/>
                    <a:pt x="16438" y="50595"/>
                    <a:pt x="3341" y="46229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07" name="Freeform: Shape 206"/>
            <p:cNvSpPr/>
            <p:nvPr/>
          </p:nvSpPr>
          <p:spPr>
            <a:xfrm>
              <a:off x="5157407" y="3708120"/>
              <a:ext cx="242914" cy="196182"/>
            </a:xfrm>
            <a:custGeom>
              <a:avLst/>
              <a:gdLst>
                <a:gd name="connsiteX0" fmla="*/ 2762 w 242914"/>
                <a:gd name="connsiteY0" fmla="*/ 70924 h 196182"/>
                <a:gd name="connsiteX1" fmla="*/ 81343 w 242914"/>
                <a:gd name="connsiteY1" fmla="*/ 13774 h 196182"/>
                <a:gd name="connsiteX2" fmla="*/ 162306 w 242914"/>
                <a:gd name="connsiteY2" fmla="*/ 4249 h 196182"/>
                <a:gd name="connsiteX3" fmla="*/ 238506 w 242914"/>
                <a:gd name="connsiteY3" fmla="*/ 70924 h 196182"/>
                <a:gd name="connsiteX4" fmla="*/ 226599 w 242914"/>
                <a:gd name="connsiteY4" fmla="*/ 139980 h 196182"/>
                <a:gd name="connsiteX5" fmla="*/ 167068 w 242914"/>
                <a:gd name="connsiteY5" fmla="*/ 175699 h 196182"/>
                <a:gd name="connsiteX6" fmla="*/ 86106 w 242914"/>
                <a:gd name="connsiteY6" fmla="*/ 194749 h 196182"/>
                <a:gd name="connsiteX7" fmla="*/ 24193 w 242914"/>
                <a:gd name="connsiteY7" fmla="*/ 137599 h 196182"/>
                <a:gd name="connsiteX8" fmla="*/ 2762 w 242914"/>
                <a:gd name="connsiteY8" fmla="*/ 70924 h 19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2914" h="196182">
                  <a:moveTo>
                    <a:pt x="2762" y="70924"/>
                  </a:moveTo>
                  <a:cubicBezTo>
                    <a:pt x="12287" y="50287"/>
                    <a:pt x="54752" y="24886"/>
                    <a:pt x="81343" y="13774"/>
                  </a:cubicBezTo>
                  <a:cubicBezTo>
                    <a:pt x="107934" y="2662"/>
                    <a:pt x="136112" y="-5276"/>
                    <a:pt x="162306" y="4249"/>
                  </a:cubicBezTo>
                  <a:cubicBezTo>
                    <a:pt x="188500" y="13774"/>
                    <a:pt x="227791" y="48302"/>
                    <a:pt x="238506" y="70924"/>
                  </a:cubicBezTo>
                  <a:cubicBezTo>
                    <a:pt x="249221" y="93546"/>
                    <a:pt x="238505" y="122518"/>
                    <a:pt x="226599" y="139980"/>
                  </a:cubicBezTo>
                  <a:cubicBezTo>
                    <a:pt x="214693" y="157443"/>
                    <a:pt x="190483" y="166571"/>
                    <a:pt x="167068" y="175699"/>
                  </a:cubicBezTo>
                  <a:cubicBezTo>
                    <a:pt x="143653" y="184827"/>
                    <a:pt x="109918" y="201099"/>
                    <a:pt x="86106" y="194749"/>
                  </a:cubicBezTo>
                  <a:cubicBezTo>
                    <a:pt x="62294" y="188399"/>
                    <a:pt x="38084" y="156649"/>
                    <a:pt x="24193" y="137599"/>
                  </a:cubicBezTo>
                  <a:cubicBezTo>
                    <a:pt x="10302" y="118549"/>
                    <a:pt x="-6763" y="91561"/>
                    <a:pt x="2762" y="70924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08" name="Freeform: Shape 207"/>
            <p:cNvSpPr/>
            <p:nvPr/>
          </p:nvSpPr>
          <p:spPr>
            <a:xfrm>
              <a:off x="5860254" y="3534156"/>
              <a:ext cx="234509" cy="187467"/>
            </a:xfrm>
            <a:custGeom>
              <a:avLst/>
              <a:gdLst>
                <a:gd name="connsiteX0" fmla="*/ 2 w 234509"/>
                <a:gd name="connsiteY0" fmla="*/ 109157 h 187467"/>
                <a:gd name="connsiteX1" fmla="*/ 66677 w 234509"/>
                <a:gd name="connsiteY1" fmla="*/ 54388 h 187467"/>
                <a:gd name="connsiteX2" fmla="*/ 133352 w 234509"/>
                <a:gd name="connsiteY2" fmla="*/ 30575 h 187467"/>
                <a:gd name="connsiteX3" fmla="*/ 214315 w 234509"/>
                <a:gd name="connsiteY3" fmla="*/ 2000 h 187467"/>
                <a:gd name="connsiteX4" fmla="*/ 233365 w 234509"/>
                <a:gd name="connsiteY4" fmla="*/ 90107 h 187467"/>
                <a:gd name="connsiteX5" fmla="*/ 190502 w 234509"/>
                <a:gd name="connsiteY5" fmla="*/ 166307 h 187467"/>
                <a:gd name="connsiteX6" fmla="*/ 135734 w 234509"/>
                <a:gd name="connsiteY6" fmla="*/ 185357 h 187467"/>
                <a:gd name="connsiteX7" fmla="*/ 64296 w 234509"/>
                <a:gd name="connsiteY7" fmla="*/ 182975 h 187467"/>
                <a:gd name="connsiteX8" fmla="*/ 2 w 234509"/>
                <a:gd name="connsiteY8" fmla="*/ 109157 h 187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4509" h="187467">
                  <a:moveTo>
                    <a:pt x="2" y="109157"/>
                  </a:moveTo>
                  <a:cubicBezTo>
                    <a:pt x="399" y="87726"/>
                    <a:pt x="44452" y="67485"/>
                    <a:pt x="66677" y="54388"/>
                  </a:cubicBezTo>
                  <a:cubicBezTo>
                    <a:pt x="88902" y="41291"/>
                    <a:pt x="133352" y="30575"/>
                    <a:pt x="133352" y="30575"/>
                  </a:cubicBezTo>
                  <a:cubicBezTo>
                    <a:pt x="157958" y="21844"/>
                    <a:pt x="197646" y="-7922"/>
                    <a:pt x="214315" y="2000"/>
                  </a:cubicBezTo>
                  <a:cubicBezTo>
                    <a:pt x="230984" y="11922"/>
                    <a:pt x="237334" y="62723"/>
                    <a:pt x="233365" y="90107"/>
                  </a:cubicBezTo>
                  <a:cubicBezTo>
                    <a:pt x="229396" y="117491"/>
                    <a:pt x="206774" y="150432"/>
                    <a:pt x="190502" y="166307"/>
                  </a:cubicBezTo>
                  <a:cubicBezTo>
                    <a:pt x="174230" y="182182"/>
                    <a:pt x="156768" y="182579"/>
                    <a:pt x="135734" y="185357"/>
                  </a:cubicBezTo>
                  <a:cubicBezTo>
                    <a:pt x="114700" y="188135"/>
                    <a:pt x="83743" y="188928"/>
                    <a:pt x="64296" y="182975"/>
                  </a:cubicBezTo>
                  <a:cubicBezTo>
                    <a:pt x="44849" y="177022"/>
                    <a:pt x="-395" y="130588"/>
                    <a:pt x="2" y="109157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09" name="Freeform: Shape 208"/>
            <p:cNvSpPr/>
            <p:nvPr/>
          </p:nvSpPr>
          <p:spPr>
            <a:xfrm>
              <a:off x="6108849" y="3493319"/>
              <a:ext cx="287479" cy="178569"/>
            </a:xfrm>
            <a:custGeom>
              <a:avLst/>
              <a:gdLst>
                <a:gd name="connsiteX0" fmla="*/ 15726 w 287479"/>
                <a:gd name="connsiteY0" fmla="*/ 21406 h 178569"/>
                <a:gd name="connsiteX1" fmla="*/ 106214 w 287479"/>
                <a:gd name="connsiteY1" fmla="*/ 4737 h 178569"/>
                <a:gd name="connsiteX2" fmla="*/ 189557 w 287479"/>
                <a:gd name="connsiteY2" fmla="*/ 9500 h 178569"/>
                <a:gd name="connsiteX3" fmla="*/ 287189 w 287479"/>
                <a:gd name="connsiteY3" fmla="*/ 104750 h 178569"/>
                <a:gd name="connsiteX4" fmla="*/ 218132 w 287479"/>
                <a:gd name="connsiteY4" fmla="*/ 164281 h 178569"/>
                <a:gd name="connsiteX5" fmla="*/ 175270 w 287479"/>
                <a:gd name="connsiteY5" fmla="*/ 178569 h 178569"/>
                <a:gd name="connsiteX6" fmla="*/ 27632 w 287479"/>
                <a:gd name="connsiteY6" fmla="*/ 164281 h 178569"/>
                <a:gd name="connsiteX7" fmla="*/ 1439 w 287479"/>
                <a:gd name="connsiteY7" fmla="*/ 107131 h 178569"/>
                <a:gd name="connsiteX8" fmla="*/ 15726 w 287479"/>
                <a:gd name="connsiteY8" fmla="*/ 21406 h 178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479" h="178569">
                  <a:moveTo>
                    <a:pt x="15726" y="21406"/>
                  </a:moveTo>
                  <a:cubicBezTo>
                    <a:pt x="33188" y="4340"/>
                    <a:pt x="77242" y="6721"/>
                    <a:pt x="106214" y="4737"/>
                  </a:cubicBezTo>
                  <a:cubicBezTo>
                    <a:pt x="135186" y="2753"/>
                    <a:pt x="159395" y="-7169"/>
                    <a:pt x="189557" y="9500"/>
                  </a:cubicBezTo>
                  <a:cubicBezTo>
                    <a:pt x="219719" y="26169"/>
                    <a:pt x="282427" y="78953"/>
                    <a:pt x="287189" y="104750"/>
                  </a:cubicBezTo>
                  <a:cubicBezTo>
                    <a:pt x="291951" y="130547"/>
                    <a:pt x="236785" y="151978"/>
                    <a:pt x="218132" y="164281"/>
                  </a:cubicBezTo>
                  <a:cubicBezTo>
                    <a:pt x="199479" y="176584"/>
                    <a:pt x="207020" y="178569"/>
                    <a:pt x="175270" y="178569"/>
                  </a:cubicBezTo>
                  <a:cubicBezTo>
                    <a:pt x="143520" y="178569"/>
                    <a:pt x="56604" y="176187"/>
                    <a:pt x="27632" y="164281"/>
                  </a:cubicBezTo>
                  <a:cubicBezTo>
                    <a:pt x="-1340" y="152375"/>
                    <a:pt x="4217" y="130547"/>
                    <a:pt x="1439" y="107131"/>
                  </a:cubicBezTo>
                  <a:cubicBezTo>
                    <a:pt x="-1339" y="83715"/>
                    <a:pt x="-1736" y="38472"/>
                    <a:pt x="15726" y="21406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10" name="Freeform: Shape 209"/>
            <p:cNvSpPr/>
            <p:nvPr/>
          </p:nvSpPr>
          <p:spPr>
            <a:xfrm>
              <a:off x="4683610" y="3964372"/>
              <a:ext cx="236072" cy="118589"/>
            </a:xfrm>
            <a:custGeom>
              <a:avLst/>
              <a:gdLst>
                <a:gd name="connsiteX0" fmla="*/ 97940 w 236072"/>
                <a:gd name="connsiteY0" fmla="*/ 114709 h 118589"/>
                <a:gd name="connsiteX1" fmla="*/ 9834 w 236072"/>
                <a:gd name="connsiteY1" fmla="*/ 59941 h 118589"/>
                <a:gd name="connsiteX2" fmla="*/ 5071 w 236072"/>
                <a:gd name="connsiteY2" fmla="*/ 19459 h 118589"/>
                <a:gd name="connsiteX3" fmla="*/ 36028 w 236072"/>
                <a:gd name="connsiteY3" fmla="*/ 409 h 118589"/>
                <a:gd name="connsiteX4" fmla="*/ 93178 w 236072"/>
                <a:gd name="connsiteY4" fmla="*/ 36128 h 118589"/>
                <a:gd name="connsiteX5" fmla="*/ 186046 w 236072"/>
                <a:gd name="connsiteY5" fmla="*/ 17078 h 118589"/>
                <a:gd name="connsiteX6" fmla="*/ 236053 w 236072"/>
                <a:gd name="connsiteY6" fmla="*/ 78991 h 118589"/>
                <a:gd name="connsiteX7" fmla="*/ 190809 w 236072"/>
                <a:gd name="connsiteY7" fmla="*/ 109947 h 118589"/>
                <a:gd name="connsiteX8" fmla="*/ 97940 w 236072"/>
                <a:gd name="connsiteY8" fmla="*/ 114709 h 118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072" h="118589">
                  <a:moveTo>
                    <a:pt x="97940" y="114709"/>
                  </a:moveTo>
                  <a:cubicBezTo>
                    <a:pt x="67777" y="106375"/>
                    <a:pt x="25312" y="75816"/>
                    <a:pt x="9834" y="59941"/>
                  </a:cubicBezTo>
                  <a:cubicBezTo>
                    <a:pt x="-5644" y="44066"/>
                    <a:pt x="705" y="29381"/>
                    <a:pt x="5071" y="19459"/>
                  </a:cubicBezTo>
                  <a:cubicBezTo>
                    <a:pt x="9437" y="9537"/>
                    <a:pt x="21344" y="-2369"/>
                    <a:pt x="36028" y="409"/>
                  </a:cubicBezTo>
                  <a:cubicBezTo>
                    <a:pt x="50712" y="3187"/>
                    <a:pt x="68175" y="33350"/>
                    <a:pt x="93178" y="36128"/>
                  </a:cubicBezTo>
                  <a:cubicBezTo>
                    <a:pt x="118181" y="38906"/>
                    <a:pt x="162234" y="9934"/>
                    <a:pt x="186046" y="17078"/>
                  </a:cubicBezTo>
                  <a:cubicBezTo>
                    <a:pt x="209858" y="24222"/>
                    <a:pt x="235259" y="63513"/>
                    <a:pt x="236053" y="78991"/>
                  </a:cubicBezTo>
                  <a:cubicBezTo>
                    <a:pt x="236847" y="94469"/>
                    <a:pt x="213034" y="103597"/>
                    <a:pt x="190809" y="109947"/>
                  </a:cubicBezTo>
                  <a:cubicBezTo>
                    <a:pt x="168584" y="116297"/>
                    <a:pt x="128103" y="123043"/>
                    <a:pt x="97940" y="114709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11" name="Freeform: Shape 210"/>
            <p:cNvSpPr/>
            <p:nvPr/>
          </p:nvSpPr>
          <p:spPr>
            <a:xfrm>
              <a:off x="4535926" y="4029012"/>
              <a:ext cx="217496" cy="206185"/>
            </a:xfrm>
            <a:custGeom>
              <a:avLst/>
              <a:gdLst>
                <a:gd name="connsiteX0" fmla="*/ 355 w 217496"/>
                <a:gd name="connsiteY0" fmla="*/ 64357 h 206185"/>
                <a:gd name="connsiteX1" fmla="*/ 19405 w 217496"/>
                <a:gd name="connsiteY1" fmla="*/ 16732 h 206185"/>
                <a:gd name="connsiteX2" fmla="*/ 69412 w 217496"/>
                <a:gd name="connsiteY2" fmla="*/ 19113 h 206185"/>
                <a:gd name="connsiteX3" fmla="*/ 95605 w 217496"/>
                <a:gd name="connsiteY3" fmla="*/ 63 h 206185"/>
                <a:gd name="connsiteX4" fmla="*/ 147993 w 217496"/>
                <a:gd name="connsiteY4" fmla="*/ 14351 h 206185"/>
                <a:gd name="connsiteX5" fmla="*/ 186093 w 217496"/>
                <a:gd name="connsiteY5" fmla="*/ 50069 h 206185"/>
                <a:gd name="connsiteX6" fmla="*/ 174187 w 217496"/>
                <a:gd name="connsiteY6" fmla="*/ 104838 h 206185"/>
                <a:gd name="connsiteX7" fmla="*/ 212287 w 217496"/>
                <a:gd name="connsiteY7" fmla="*/ 161988 h 206185"/>
                <a:gd name="connsiteX8" fmla="*/ 209905 w 217496"/>
                <a:gd name="connsiteY8" fmla="*/ 204851 h 206185"/>
                <a:gd name="connsiteX9" fmla="*/ 145612 w 217496"/>
                <a:gd name="connsiteY9" fmla="*/ 190563 h 206185"/>
                <a:gd name="connsiteX10" fmla="*/ 86080 w 217496"/>
                <a:gd name="connsiteY10" fmla="*/ 204851 h 206185"/>
                <a:gd name="connsiteX11" fmla="*/ 33693 w 217496"/>
                <a:gd name="connsiteY11" fmla="*/ 150082 h 206185"/>
                <a:gd name="connsiteX12" fmla="*/ 355 w 217496"/>
                <a:gd name="connsiteY12" fmla="*/ 64357 h 20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496" h="206185">
                  <a:moveTo>
                    <a:pt x="355" y="64357"/>
                  </a:moveTo>
                  <a:cubicBezTo>
                    <a:pt x="-2026" y="42132"/>
                    <a:pt x="7896" y="24273"/>
                    <a:pt x="19405" y="16732"/>
                  </a:cubicBezTo>
                  <a:cubicBezTo>
                    <a:pt x="30914" y="9191"/>
                    <a:pt x="56712" y="21891"/>
                    <a:pt x="69412" y="19113"/>
                  </a:cubicBezTo>
                  <a:cubicBezTo>
                    <a:pt x="82112" y="16335"/>
                    <a:pt x="82508" y="857"/>
                    <a:pt x="95605" y="63"/>
                  </a:cubicBezTo>
                  <a:cubicBezTo>
                    <a:pt x="108702" y="-731"/>
                    <a:pt x="132912" y="6017"/>
                    <a:pt x="147993" y="14351"/>
                  </a:cubicBezTo>
                  <a:cubicBezTo>
                    <a:pt x="163074" y="22685"/>
                    <a:pt x="181727" y="34988"/>
                    <a:pt x="186093" y="50069"/>
                  </a:cubicBezTo>
                  <a:cubicBezTo>
                    <a:pt x="190459" y="65150"/>
                    <a:pt x="169821" y="86185"/>
                    <a:pt x="174187" y="104838"/>
                  </a:cubicBezTo>
                  <a:cubicBezTo>
                    <a:pt x="178553" y="123491"/>
                    <a:pt x="206334" y="145319"/>
                    <a:pt x="212287" y="161988"/>
                  </a:cubicBezTo>
                  <a:cubicBezTo>
                    <a:pt x="218240" y="178657"/>
                    <a:pt x="221017" y="200089"/>
                    <a:pt x="209905" y="204851"/>
                  </a:cubicBezTo>
                  <a:cubicBezTo>
                    <a:pt x="198793" y="209613"/>
                    <a:pt x="166249" y="190563"/>
                    <a:pt x="145612" y="190563"/>
                  </a:cubicBezTo>
                  <a:cubicBezTo>
                    <a:pt x="124975" y="190563"/>
                    <a:pt x="104733" y="211598"/>
                    <a:pt x="86080" y="204851"/>
                  </a:cubicBezTo>
                  <a:cubicBezTo>
                    <a:pt x="67427" y="198104"/>
                    <a:pt x="46790" y="173498"/>
                    <a:pt x="33693" y="150082"/>
                  </a:cubicBezTo>
                  <a:cubicBezTo>
                    <a:pt x="20596" y="126666"/>
                    <a:pt x="2736" y="86582"/>
                    <a:pt x="355" y="64357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12" name="Freeform: Shape 211"/>
            <p:cNvSpPr/>
            <p:nvPr/>
          </p:nvSpPr>
          <p:spPr>
            <a:xfrm>
              <a:off x="4909770" y="3945511"/>
              <a:ext cx="229902" cy="178835"/>
            </a:xfrm>
            <a:custGeom>
              <a:avLst/>
              <a:gdLst>
                <a:gd name="connsiteX0" fmla="*/ 368 w 229902"/>
                <a:gd name="connsiteY0" fmla="*/ 28795 h 178835"/>
                <a:gd name="connsiteX1" fmla="*/ 50374 w 229902"/>
                <a:gd name="connsiteY1" fmla="*/ 220 h 178835"/>
                <a:gd name="connsiteX2" fmla="*/ 176580 w 229902"/>
                <a:gd name="connsiteY2" fmla="*/ 16889 h 178835"/>
                <a:gd name="connsiteX3" fmla="*/ 228968 w 229902"/>
                <a:gd name="connsiteY3" fmla="*/ 40702 h 178835"/>
                <a:gd name="connsiteX4" fmla="*/ 205155 w 229902"/>
                <a:gd name="connsiteY4" fmla="*/ 100233 h 178835"/>
                <a:gd name="connsiteX5" fmla="*/ 143243 w 229902"/>
                <a:gd name="connsiteY5" fmla="*/ 178814 h 178835"/>
                <a:gd name="connsiteX6" fmla="*/ 33705 w 229902"/>
                <a:gd name="connsiteY6" fmla="*/ 107377 h 178835"/>
                <a:gd name="connsiteX7" fmla="*/ 368 w 229902"/>
                <a:gd name="connsiteY7" fmla="*/ 28795 h 178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902" h="178835">
                  <a:moveTo>
                    <a:pt x="368" y="28795"/>
                  </a:moveTo>
                  <a:cubicBezTo>
                    <a:pt x="3146" y="10936"/>
                    <a:pt x="21005" y="2204"/>
                    <a:pt x="50374" y="220"/>
                  </a:cubicBezTo>
                  <a:cubicBezTo>
                    <a:pt x="79743" y="-1764"/>
                    <a:pt x="146814" y="10142"/>
                    <a:pt x="176580" y="16889"/>
                  </a:cubicBezTo>
                  <a:cubicBezTo>
                    <a:pt x="206346" y="23636"/>
                    <a:pt x="224206" y="26811"/>
                    <a:pt x="228968" y="40702"/>
                  </a:cubicBezTo>
                  <a:cubicBezTo>
                    <a:pt x="233731" y="54593"/>
                    <a:pt x="219443" y="77214"/>
                    <a:pt x="205155" y="100233"/>
                  </a:cubicBezTo>
                  <a:cubicBezTo>
                    <a:pt x="190868" y="123252"/>
                    <a:pt x="171818" y="177623"/>
                    <a:pt x="143243" y="178814"/>
                  </a:cubicBezTo>
                  <a:cubicBezTo>
                    <a:pt x="114668" y="180005"/>
                    <a:pt x="56724" y="131983"/>
                    <a:pt x="33705" y="107377"/>
                  </a:cubicBezTo>
                  <a:cubicBezTo>
                    <a:pt x="10686" y="82771"/>
                    <a:pt x="-2410" y="46654"/>
                    <a:pt x="368" y="2879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13" name="Freeform: Shape 212"/>
            <p:cNvSpPr/>
            <p:nvPr/>
          </p:nvSpPr>
          <p:spPr>
            <a:xfrm>
              <a:off x="5111478" y="3881307"/>
              <a:ext cx="138422" cy="108202"/>
            </a:xfrm>
            <a:custGeom>
              <a:avLst/>
              <a:gdLst>
                <a:gd name="connsiteX0" fmla="*/ 1066 w 138422"/>
                <a:gd name="connsiteY0" fmla="*/ 23943 h 108202"/>
                <a:gd name="connsiteX1" fmla="*/ 51072 w 138422"/>
                <a:gd name="connsiteY1" fmla="*/ 131 h 108202"/>
                <a:gd name="connsiteX2" fmla="*/ 120128 w 138422"/>
                <a:gd name="connsiteY2" fmla="*/ 33468 h 108202"/>
                <a:gd name="connsiteX3" fmla="*/ 136797 w 138422"/>
                <a:gd name="connsiteY3" fmla="*/ 92999 h 108202"/>
                <a:gd name="connsiteX4" fmla="*/ 89172 w 138422"/>
                <a:gd name="connsiteY4" fmla="*/ 107287 h 108202"/>
                <a:gd name="connsiteX5" fmla="*/ 22497 w 138422"/>
                <a:gd name="connsiteY5" fmla="*/ 73949 h 108202"/>
                <a:gd name="connsiteX6" fmla="*/ 1066 w 138422"/>
                <a:gd name="connsiteY6" fmla="*/ 23943 h 108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422" h="108202">
                  <a:moveTo>
                    <a:pt x="1066" y="23943"/>
                  </a:moveTo>
                  <a:cubicBezTo>
                    <a:pt x="5828" y="11640"/>
                    <a:pt x="31228" y="-1457"/>
                    <a:pt x="51072" y="131"/>
                  </a:cubicBezTo>
                  <a:cubicBezTo>
                    <a:pt x="70916" y="1718"/>
                    <a:pt x="105841" y="17990"/>
                    <a:pt x="120128" y="33468"/>
                  </a:cubicBezTo>
                  <a:cubicBezTo>
                    <a:pt x="134415" y="48946"/>
                    <a:pt x="141956" y="80696"/>
                    <a:pt x="136797" y="92999"/>
                  </a:cubicBezTo>
                  <a:cubicBezTo>
                    <a:pt x="131638" y="105302"/>
                    <a:pt x="108222" y="110462"/>
                    <a:pt x="89172" y="107287"/>
                  </a:cubicBezTo>
                  <a:cubicBezTo>
                    <a:pt x="70122" y="104112"/>
                    <a:pt x="36784" y="86252"/>
                    <a:pt x="22497" y="73949"/>
                  </a:cubicBezTo>
                  <a:cubicBezTo>
                    <a:pt x="8210" y="61646"/>
                    <a:pt x="-3696" y="36246"/>
                    <a:pt x="1066" y="23943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14" name="Freeform: Shape 213"/>
            <p:cNvSpPr/>
            <p:nvPr/>
          </p:nvSpPr>
          <p:spPr>
            <a:xfrm>
              <a:off x="5284105" y="3852859"/>
              <a:ext cx="223966" cy="130160"/>
            </a:xfrm>
            <a:custGeom>
              <a:avLst/>
              <a:gdLst>
                <a:gd name="connsiteX0" fmla="*/ 2270 w 223966"/>
                <a:gd name="connsiteY0" fmla="*/ 109541 h 130160"/>
                <a:gd name="connsiteX1" fmla="*/ 40370 w 223966"/>
                <a:gd name="connsiteY1" fmla="*/ 47629 h 130160"/>
                <a:gd name="connsiteX2" fmla="*/ 130858 w 223966"/>
                <a:gd name="connsiteY2" fmla="*/ 4 h 130160"/>
                <a:gd name="connsiteX3" fmla="*/ 223726 w 223966"/>
                <a:gd name="connsiteY3" fmla="*/ 45247 h 130160"/>
                <a:gd name="connsiteX4" fmla="*/ 102283 w 223966"/>
                <a:gd name="connsiteY4" fmla="*/ 123829 h 130160"/>
                <a:gd name="connsiteX5" fmla="*/ 2270 w 223966"/>
                <a:gd name="connsiteY5" fmla="*/ 109541 h 13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3966" h="130160">
                  <a:moveTo>
                    <a:pt x="2270" y="109541"/>
                  </a:moveTo>
                  <a:cubicBezTo>
                    <a:pt x="-8049" y="96841"/>
                    <a:pt x="18939" y="65885"/>
                    <a:pt x="40370" y="47629"/>
                  </a:cubicBezTo>
                  <a:cubicBezTo>
                    <a:pt x="61801" y="29373"/>
                    <a:pt x="100299" y="401"/>
                    <a:pt x="130858" y="4"/>
                  </a:cubicBezTo>
                  <a:cubicBezTo>
                    <a:pt x="161417" y="-393"/>
                    <a:pt x="228488" y="24610"/>
                    <a:pt x="223726" y="45247"/>
                  </a:cubicBezTo>
                  <a:cubicBezTo>
                    <a:pt x="218964" y="65884"/>
                    <a:pt x="135224" y="107954"/>
                    <a:pt x="102283" y="123829"/>
                  </a:cubicBezTo>
                  <a:cubicBezTo>
                    <a:pt x="69342" y="139704"/>
                    <a:pt x="12589" y="122241"/>
                    <a:pt x="2270" y="109541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15" name="Freeform: Shape 214"/>
            <p:cNvSpPr/>
            <p:nvPr/>
          </p:nvSpPr>
          <p:spPr>
            <a:xfrm>
              <a:off x="5657877" y="3826226"/>
              <a:ext cx="172018" cy="138771"/>
            </a:xfrm>
            <a:custGeom>
              <a:avLst/>
              <a:gdLst>
                <a:gd name="connsiteX0" fmla="*/ 35692 w 172018"/>
                <a:gd name="connsiteY0" fmla="*/ 2824 h 138771"/>
                <a:gd name="connsiteX1" fmla="*/ 121417 w 172018"/>
                <a:gd name="connsiteY1" fmla="*/ 17112 h 138771"/>
                <a:gd name="connsiteX2" fmla="*/ 166661 w 172018"/>
                <a:gd name="connsiteY2" fmla="*/ 43305 h 138771"/>
                <a:gd name="connsiteX3" fmla="*/ 169042 w 172018"/>
                <a:gd name="connsiteY3" fmla="*/ 98074 h 138771"/>
                <a:gd name="connsiteX4" fmla="*/ 147611 w 172018"/>
                <a:gd name="connsiteY4" fmla="*/ 138555 h 138771"/>
                <a:gd name="connsiteX5" fmla="*/ 64267 w 172018"/>
                <a:gd name="connsiteY5" fmla="*/ 112362 h 138771"/>
                <a:gd name="connsiteX6" fmla="*/ 2354 w 172018"/>
                <a:gd name="connsiteY6" fmla="*/ 74262 h 138771"/>
                <a:gd name="connsiteX7" fmla="*/ 35692 w 172018"/>
                <a:gd name="connsiteY7" fmla="*/ 2824 h 138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2018" h="138771">
                  <a:moveTo>
                    <a:pt x="35692" y="2824"/>
                  </a:moveTo>
                  <a:cubicBezTo>
                    <a:pt x="55536" y="-6701"/>
                    <a:pt x="99589" y="10365"/>
                    <a:pt x="121417" y="17112"/>
                  </a:cubicBezTo>
                  <a:cubicBezTo>
                    <a:pt x="143245" y="23859"/>
                    <a:pt x="158724" y="29811"/>
                    <a:pt x="166661" y="43305"/>
                  </a:cubicBezTo>
                  <a:cubicBezTo>
                    <a:pt x="174598" y="56799"/>
                    <a:pt x="172217" y="82199"/>
                    <a:pt x="169042" y="98074"/>
                  </a:cubicBezTo>
                  <a:cubicBezTo>
                    <a:pt x="165867" y="113949"/>
                    <a:pt x="165073" y="136174"/>
                    <a:pt x="147611" y="138555"/>
                  </a:cubicBezTo>
                  <a:cubicBezTo>
                    <a:pt x="130149" y="140936"/>
                    <a:pt x="88476" y="123077"/>
                    <a:pt x="64267" y="112362"/>
                  </a:cubicBezTo>
                  <a:cubicBezTo>
                    <a:pt x="40058" y="101647"/>
                    <a:pt x="12276" y="89343"/>
                    <a:pt x="2354" y="74262"/>
                  </a:cubicBezTo>
                  <a:cubicBezTo>
                    <a:pt x="-7568" y="59181"/>
                    <a:pt x="15848" y="12349"/>
                    <a:pt x="35692" y="2824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16" name="Freeform: Shape 215"/>
            <p:cNvSpPr/>
            <p:nvPr/>
          </p:nvSpPr>
          <p:spPr>
            <a:xfrm>
              <a:off x="5487644" y="3894878"/>
              <a:ext cx="216991" cy="100897"/>
            </a:xfrm>
            <a:custGeom>
              <a:avLst/>
              <a:gdLst>
                <a:gd name="connsiteX0" fmla="*/ 1137 w 216991"/>
                <a:gd name="connsiteY0" fmla="*/ 60378 h 100897"/>
                <a:gd name="connsiteX1" fmla="*/ 74956 w 216991"/>
                <a:gd name="connsiteY1" fmla="*/ 17516 h 100897"/>
                <a:gd name="connsiteX2" fmla="*/ 129725 w 216991"/>
                <a:gd name="connsiteY2" fmla="*/ 847 h 100897"/>
                <a:gd name="connsiteX3" fmla="*/ 184494 w 216991"/>
                <a:gd name="connsiteY3" fmla="*/ 41328 h 100897"/>
                <a:gd name="connsiteX4" fmla="*/ 215450 w 216991"/>
                <a:gd name="connsiteY4" fmla="*/ 74666 h 100897"/>
                <a:gd name="connsiteX5" fmla="*/ 136869 w 216991"/>
                <a:gd name="connsiteY5" fmla="*/ 100860 h 100897"/>
                <a:gd name="connsiteX6" fmla="*/ 1137 w 216991"/>
                <a:gd name="connsiteY6" fmla="*/ 60378 h 100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991" h="100897">
                  <a:moveTo>
                    <a:pt x="1137" y="60378"/>
                  </a:moveTo>
                  <a:cubicBezTo>
                    <a:pt x="-9182" y="46487"/>
                    <a:pt x="53525" y="27438"/>
                    <a:pt x="74956" y="17516"/>
                  </a:cubicBezTo>
                  <a:cubicBezTo>
                    <a:pt x="96387" y="7594"/>
                    <a:pt x="111469" y="-3122"/>
                    <a:pt x="129725" y="847"/>
                  </a:cubicBezTo>
                  <a:cubicBezTo>
                    <a:pt x="147981" y="4816"/>
                    <a:pt x="170207" y="29025"/>
                    <a:pt x="184494" y="41328"/>
                  </a:cubicBezTo>
                  <a:cubicBezTo>
                    <a:pt x="198781" y="53631"/>
                    <a:pt x="223388" y="64744"/>
                    <a:pt x="215450" y="74666"/>
                  </a:cubicBezTo>
                  <a:cubicBezTo>
                    <a:pt x="207513" y="84588"/>
                    <a:pt x="165444" y="99669"/>
                    <a:pt x="136869" y="100860"/>
                  </a:cubicBezTo>
                  <a:cubicBezTo>
                    <a:pt x="108294" y="102051"/>
                    <a:pt x="11456" y="74269"/>
                    <a:pt x="1137" y="60378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17" name="Freeform: Shape 216"/>
            <p:cNvSpPr/>
            <p:nvPr/>
          </p:nvSpPr>
          <p:spPr>
            <a:xfrm>
              <a:off x="5814364" y="3739033"/>
              <a:ext cx="403348" cy="324020"/>
            </a:xfrm>
            <a:custGeom>
              <a:avLst/>
              <a:gdLst>
                <a:gd name="connsiteX0" fmla="*/ 649 w 403348"/>
                <a:gd name="connsiteY0" fmla="*/ 92398 h 324020"/>
                <a:gd name="connsiteX1" fmla="*/ 29224 w 403348"/>
                <a:gd name="connsiteY1" fmla="*/ 25723 h 324020"/>
                <a:gd name="connsiteX2" fmla="*/ 64942 w 403348"/>
                <a:gd name="connsiteY2" fmla="*/ 4292 h 324020"/>
                <a:gd name="connsiteX3" fmla="*/ 179242 w 403348"/>
                <a:gd name="connsiteY3" fmla="*/ 4292 h 324020"/>
                <a:gd name="connsiteX4" fmla="*/ 224486 w 403348"/>
                <a:gd name="connsiteY4" fmla="*/ 49536 h 324020"/>
                <a:gd name="connsiteX5" fmla="*/ 303067 w 403348"/>
                <a:gd name="connsiteY5" fmla="*/ 92398 h 324020"/>
                <a:gd name="connsiteX6" fmla="*/ 379267 w 403348"/>
                <a:gd name="connsiteY6" fmla="*/ 182886 h 324020"/>
                <a:gd name="connsiteX7" fmla="*/ 403080 w 403348"/>
                <a:gd name="connsiteY7" fmla="*/ 263848 h 324020"/>
                <a:gd name="connsiteX8" fmla="*/ 367361 w 403348"/>
                <a:gd name="connsiteY8" fmla="*/ 320998 h 324020"/>
                <a:gd name="connsiteX9" fmla="*/ 267349 w 403348"/>
                <a:gd name="connsiteY9" fmla="*/ 309092 h 324020"/>
                <a:gd name="connsiteX10" fmla="*/ 207817 w 403348"/>
                <a:gd name="connsiteY10" fmla="*/ 249561 h 324020"/>
                <a:gd name="connsiteX11" fmla="*/ 160192 w 403348"/>
                <a:gd name="connsiteY11" fmla="*/ 201936 h 324020"/>
                <a:gd name="connsiteX12" fmla="*/ 57799 w 403348"/>
                <a:gd name="connsiteY12" fmla="*/ 149548 h 324020"/>
                <a:gd name="connsiteX13" fmla="*/ 649 w 403348"/>
                <a:gd name="connsiteY13" fmla="*/ 92398 h 32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348" h="324020">
                  <a:moveTo>
                    <a:pt x="649" y="92398"/>
                  </a:moveTo>
                  <a:cubicBezTo>
                    <a:pt x="-4113" y="71761"/>
                    <a:pt x="18509" y="40407"/>
                    <a:pt x="29224" y="25723"/>
                  </a:cubicBezTo>
                  <a:cubicBezTo>
                    <a:pt x="39939" y="11039"/>
                    <a:pt x="39939" y="7864"/>
                    <a:pt x="64942" y="4292"/>
                  </a:cubicBezTo>
                  <a:cubicBezTo>
                    <a:pt x="89945" y="720"/>
                    <a:pt x="152651" y="-3249"/>
                    <a:pt x="179242" y="4292"/>
                  </a:cubicBezTo>
                  <a:cubicBezTo>
                    <a:pt x="205833" y="11833"/>
                    <a:pt x="203849" y="34852"/>
                    <a:pt x="224486" y="49536"/>
                  </a:cubicBezTo>
                  <a:cubicBezTo>
                    <a:pt x="245123" y="64220"/>
                    <a:pt x="277270" y="70173"/>
                    <a:pt x="303067" y="92398"/>
                  </a:cubicBezTo>
                  <a:cubicBezTo>
                    <a:pt x="328864" y="114623"/>
                    <a:pt x="362598" y="154311"/>
                    <a:pt x="379267" y="182886"/>
                  </a:cubicBezTo>
                  <a:cubicBezTo>
                    <a:pt x="395936" y="211461"/>
                    <a:pt x="405064" y="240829"/>
                    <a:pt x="403080" y="263848"/>
                  </a:cubicBezTo>
                  <a:cubicBezTo>
                    <a:pt x="401096" y="286867"/>
                    <a:pt x="389983" y="313457"/>
                    <a:pt x="367361" y="320998"/>
                  </a:cubicBezTo>
                  <a:cubicBezTo>
                    <a:pt x="344739" y="328539"/>
                    <a:pt x="293940" y="320998"/>
                    <a:pt x="267349" y="309092"/>
                  </a:cubicBezTo>
                  <a:cubicBezTo>
                    <a:pt x="240758" y="297186"/>
                    <a:pt x="207817" y="249561"/>
                    <a:pt x="207817" y="249561"/>
                  </a:cubicBezTo>
                  <a:cubicBezTo>
                    <a:pt x="189958" y="231702"/>
                    <a:pt x="185195" y="218605"/>
                    <a:pt x="160192" y="201936"/>
                  </a:cubicBezTo>
                  <a:cubicBezTo>
                    <a:pt x="135189" y="185267"/>
                    <a:pt x="85183" y="167804"/>
                    <a:pt x="57799" y="149548"/>
                  </a:cubicBezTo>
                  <a:cubicBezTo>
                    <a:pt x="30415" y="131292"/>
                    <a:pt x="5411" y="113035"/>
                    <a:pt x="649" y="92398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18" name="Freeform: Shape 217"/>
            <p:cNvSpPr/>
            <p:nvPr/>
          </p:nvSpPr>
          <p:spPr>
            <a:xfrm>
              <a:off x="6044404" y="3671825"/>
              <a:ext cx="302160" cy="171257"/>
            </a:xfrm>
            <a:custGeom>
              <a:avLst/>
              <a:gdLst>
                <a:gd name="connsiteX0" fmla="*/ 1590 w 302160"/>
                <a:gd name="connsiteY0" fmla="*/ 61975 h 171257"/>
                <a:gd name="connsiteX1" fmla="*/ 51596 w 302160"/>
                <a:gd name="connsiteY1" fmla="*/ 28638 h 171257"/>
                <a:gd name="connsiteX2" fmla="*/ 65884 w 302160"/>
                <a:gd name="connsiteY2" fmla="*/ 63 h 171257"/>
                <a:gd name="connsiteX3" fmla="*/ 184946 w 302160"/>
                <a:gd name="connsiteY3" fmla="*/ 21494 h 171257"/>
                <a:gd name="connsiteX4" fmla="*/ 258765 w 302160"/>
                <a:gd name="connsiteY4" fmla="*/ 40544 h 171257"/>
                <a:gd name="connsiteX5" fmla="*/ 301627 w 302160"/>
                <a:gd name="connsiteY5" fmla="*/ 135794 h 171257"/>
                <a:gd name="connsiteX6" fmla="*/ 230190 w 302160"/>
                <a:gd name="connsiteY6" fmla="*/ 161988 h 171257"/>
                <a:gd name="connsiteX7" fmla="*/ 118271 w 302160"/>
                <a:gd name="connsiteY7" fmla="*/ 166750 h 171257"/>
                <a:gd name="connsiteX8" fmla="*/ 1590 w 302160"/>
                <a:gd name="connsiteY8" fmla="*/ 61975 h 17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160" h="171257">
                  <a:moveTo>
                    <a:pt x="1590" y="61975"/>
                  </a:moveTo>
                  <a:cubicBezTo>
                    <a:pt x="-9523" y="38956"/>
                    <a:pt x="40880" y="38957"/>
                    <a:pt x="51596" y="28638"/>
                  </a:cubicBezTo>
                  <a:cubicBezTo>
                    <a:pt x="62312" y="18319"/>
                    <a:pt x="43659" y="1254"/>
                    <a:pt x="65884" y="63"/>
                  </a:cubicBezTo>
                  <a:cubicBezTo>
                    <a:pt x="88109" y="-1128"/>
                    <a:pt x="152799" y="14747"/>
                    <a:pt x="184946" y="21494"/>
                  </a:cubicBezTo>
                  <a:cubicBezTo>
                    <a:pt x="217093" y="28241"/>
                    <a:pt x="239318" y="21494"/>
                    <a:pt x="258765" y="40544"/>
                  </a:cubicBezTo>
                  <a:cubicBezTo>
                    <a:pt x="278212" y="59594"/>
                    <a:pt x="306390" y="115553"/>
                    <a:pt x="301627" y="135794"/>
                  </a:cubicBezTo>
                  <a:cubicBezTo>
                    <a:pt x="296865" y="156035"/>
                    <a:pt x="260749" y="156829"/>
                    <a:pt x="230190" y="161988"/>
                  </a:cubicBezTo>
                  <a:cubicBezTo>
                    <a:pt x="199631" y="167147"/>
                    <a:pt x="155577" y="177069"/>
                    <a:pt x="118271" y="166750"/>
                  </a:cubicBezTo>
                  <a:cubicBezTo>
                    <a:pt x="80965" y="156431"/>
                    <a:pt x="12703" y="84994"/>
                    <a:pt x="1590" y="6197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19" name="Freeform: Shape 218"/>
            <p:cNvSpPr/>
            <p:nvPr/>
          </p:nvSpPr>
          <p:spPr>
            <a:xfrm>
              <a:off x="6337283" y="3629574"/>
              <a:ext cx="232795" cy="177317"/>
            </a:xfrm>
            <a:custGeom>
              <a:avLst/>
              <a:gdLst>
                <a:gd name="connsiteX0" fmla="*/ 30180 w 232795"/>
                <a:gd name="connsiteY0" fmla="*/ 20882 h 177317"/>
                <a:gd name="connsiteX1" fmla="*/ 132573 w 232795"/>
                <a:gd name="connsiteY1" fmla="*/ 1832 h 177317"/>
                <a:gd name="connsiteX2" fmla="*/ 182580 w 232795"/>
                <a:gd name="connsiteY2" fmla="*/ 56601 h 177317"/>
                <a:gd name="connsiteX3" fmla="*/ 232586 w 232795"/>
                <a:gd name="connsiteY3" fmla="*/ 135182 h 177317"/>
                <a:gd name="connsiteX4" fmla="*/ 196867 w 232795"/>
                <a:gd name="connsiteY4" fmla="*/ 173282 h 177317"/>
                <a:gd name="connsiteX5" fmla="*/ 113523 w 232795"/>
                <a:gd name="connsiteY5" fmla="*/ 175664 h 177317"/>
                <a:gd name="connsiteX6" fmla="*/ 44467 w 232795"/>
                <a:gd name="connsiteY6" fmla="*/ 168520 h 177317"/>
                <a:gd name="connsiteX7" fmla="*/ 1605 w 232795"/>
                <a:gd name="connsiteY7" fmla="*/ 97082 h 177317"/>
                <a:gd name="connsiteX8" fmla="*/ 30180 w 232795"/>
                <a:gd name="connsiteY8" fmla="*/ 20882 h 177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2795" h="177317">
                  <a:moveTo>
                    <a:pt x="30180" y="20882"/>
                  </a:moveTo>
                  <a:cubicBezTo>
                    <a:pt x="52008" y="5007"/>
                    <a:pt x="107173" y="-4121"/>
                    <a:pt x="132573" y="1832"/>
                  </a:cubicBezTo>
                  <a:cubicBezTo>
                    <a:pt x="157973" y="7785"/>
                    <a:pt x="165911" y="34376"/>
                    <a:pt x="182580" y="56601"/>
                  </a:cubicBezTo>
                  <a:cubicBezTo>
                    <a:pt x="199249" y="78826"/>
                    <a:pt x="230205" y="115735"/>
                    <a:pt x="232586" y="135182"/>
                  </a:cubicBezTo>
                  <a:cubicBezTo>
                    <a:pt x="234967" y="154629"/>
                    <a:pt x="216711" y="166535"/>
                    <a:pt x="196867" y="173282"/>
                  </a:cubicBezTo>
                  <a:cubicBezTo>
                    <a:pt x="177023" y="180029"/>
                    <a:pt x="138923" y="176458"/>
                    <a:pt x="113523" y="175664"/>
                  </a:cubicBezTo>
                  <a:cubicBezTo>
                    <a:pt x="88123" y="174870"/>
                    <a:pt x="63120" y="181617"/>
                    <a:pt x="44467" y="168520"/>
                  </a:cubicBezTo>
                  <a:cubicBezTo>
                    <a:pt x="25814" y="155423"/>
                    <a:pt x="7955" y="118116"/>
                    <a:pt x="1605" y="97082"/>
                  </a:cubicBezTo>
                  <a:cubicBezTo>
                    <a:pt x="-4745" y="76048"/>
                    <a:pt x="8352" y="36757"/>
                    <a:pt x="30180" y="20882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20" name="Freeform: Shape 219"/>
            <p:cNvSpPr/>
            <p:nvPr/>
          </p:nvSpPr>
          <p:spPr>
            <a:xfrm>
              <a:off x="4759938" y="4093338"/>
              <a:ext cx="248047" cy="169648"/>
            </a:xfrm>
            <a:custGeom>
              <a:avLst/>
              <a:gdLst>
                <a:gd name="connsiteX0" fmla="*/ 181 w 248047"/>
                <a:gd name="connsiteY0" fmla="*/ 64325 h 169648"/>
                <a:gd name="connsiteX1" fmla="*/ 43043 w 248047"/>
                <a:gd name="connsiteY1" fmla="*/ 133381 h 169648"/>
                <a:gd name="connsiteX2" fmla="*/ 183537 w 248047"/>
                <a:gd name="connsiteY2" fmla="*/ 169100 h 169648"/>
                <a:gd name="connsiteX3" fmla="*/ 221637 w 248047"/>
                <a:gd name="connsiteY3" fmla="*/ 107187 h 169648"/>
                <a:gd name="connsiteX4" fmla="*/ 247831 w 248047"/>
                <a:gd name="connsiteY4" fmla="*/ 52418 h 169648"/>
                <a:gd name="connsiteX5" fmla="*/ 207350 w 248047"/>
                <a:gd name="connsiteY5" fmla="*/ 26225 h 169648"/>
                <a:gd name="connsiteX6" fmla="*/ 140675 w 248047"/>
                <a:gd name="connsiteY6" fmla="*/ 31 h 169648"/>
                <a:gd name="connsiteX7" fmla="*/ 54950 w 248047"/>
                <a:gd name="connsiteY7" fmla="*/ 21462 h 169648"/>
                <a:gd name="connsiteX8" fmla="*/ 181 w 248047"/>
                <a:gd name="connsiteY8" fmla="*/ 64325 h 169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8047" h="169648">
                  <a:moveTo>
                    <a:pt x="181" y="64325"/>
                  </a:moveTo>
                  <a:cubicBezTo>
                    <a:pt x="-1804" y="82978"/>
                    <a:pt x="12484" y="115918"/>
                    <a:pt x="43043" y="133381"/>
                  </a:cubicBezTo>
                  <a:cubicBezTo>
                    <a:pt x="73602" y="150844"/>
                    <a:pt x="153772" y="173466"/>
                    <a:pt x="183537" y="169100"/>
                  </a:cubicBezTo>
                  <a:cubicBezTo>
                    <a:pt x="213302" y="164734"/>
                    <a:pt x="210921" y="126634"/>
                    <a:pt x="221637" y="107187"/>
                  </a:cubicBezTo>
                  <a:cubicBezTo>
                    <a:pt x="232353" y="87740"/>
                    <a:pt x="250212" y="65912"/>
                    <a:pt x="247831" y="52418"/>
                  </a:cubicBezTo>
                  <a:cubicBezTo>
                    <a:pt x="245450" y="38924"/>
                    <a:pt x="225209" y="34956"/>
                    <a:pt x="207350" y="26225"/>
                  </a:cubicBezTo>
                  <a:cubicBezTo>
                    <a:pt x="189491" y="17494"/>
                    <a:pt x="166075" y="825"/>
                    <a:pt x="140675" y="31"/>
                  </a:cubicBezTo>
                  <a:cubicBezTo>
                    <a:pt x="115275" y="-763"/>
                    <a:pt x="77175" y="13524"/>
                    <a:pt x="54950" y="21462"/>
                  </a:cubicBezTo>
                  <a:cubicBezTo>
                    <a:pt x="32725" y="29399"/>
                    <a:pt x="2166" y="45672"/>
                    <a:pt x="181" y="6432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21" name="Freeform: Shape 220"/>
            <p:cNvSpPr/>
            <p:nvPr/>
          </p:nvSpPr>
          <p:spPr>
            <a:xfrm>
              <a:off x="5097936" y="4001419"/>
              <a:ext cx="282012" cy="182609"/>
            </a:xfrm>
            <a:custGeom>
              <a:avLst/>
              <a:gdLst>
                <a:gd name="connsiteX0" fmla="*/ 2702 w 282012"/>
                <a:gd name="connsiteY0" fmla="*/ 125287 h 182609"/>
                <a:gd name="connsiteX1" fmla="*/ 50327 w 282012"/>
                <a:gd name="connsiteY1" fmla="*/ 51469 h 182609"/>
                <a:gd name="connsiteX2" fmla="*/ 112239 w 282012"/>
                <a:gd name="connsiteY2" fmla="*/ 3844 h 182609"/>
                <a:gd name="connsiteX3" fmla="*/ 200345 w 282012"/>
                <a:gd name="connsiteY3" fmla="*/ 10987 h 182609"/>
                <a:gd name="connsiteX4" fmla="*/ 267020 w 282012"/>
                <a:gd name="connsiteY4" fmla="*/ 75281 h 182609"/>
                <a:gd name="connsiteX5" fmla="*/ 276545 w 282012"/>
                <a:gd name="connsiteY5" fmla="*/ 106237 h 182609"/>
                <a:gd name="connsiteX6" fmla="*/ 197964 w 282012"/>
                <a:gd name="connsiteY6" fmla="*/ 156244 h 182609"/>
                <a:gd name="connsiteX7" fmla="*/ 133670 w 282012"/>
                <a:gd name="connsiteY7" fmla="*/ 182437 h 182609"/>
                <a:gd name="connsiteX8" fmla="*/ 2702 w 282012"/>
                <a:gd name="connsiteY8" fmla="*/ 125287 h 182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2012" h="182609">
                  <a:moveTo>
                    <a:pt x="2702" y="125287"/>
                  </a:moveTo>
                  <a:cubicBezTo>
                    <a:pt x="-11188" y="103459"/>
                    <a:pt x="32071" y="71709"/>
                    <a:pt x="50327" y="51469"/>
                  </a:cubicBezTo>
                  <a:cubicBezTo>
                    <a:pt x="68583" y="31229"/>
                    <a:pt x="87236" y="10591"/>
                    <a:pt x="112239" y="3844"/>
                  </a:cubicBezTo>
                  <a:cubicBezTo>
                    <a:pt x="137242" y="-2903"/>
                    <a:pt x="174548" y="-919"/>
                    <a:pt x="200345" y="10987"/>
                  </a:cubicBezTo>
                  <a:cubicBezTo>
                    <a:pt x="226142" y="22893"/>
                    <a:pt x="254320" y="59406"/>
                    <a:pt x="267020" y="75281"/>
                  </a:cubicBezTo>
                  <a:cubicBezTo>
                    <a:pt x="279720" y="91156"/>
                    <a:pt x="288054" y="92743"/>
                    <a:pt x="276545" y="106237"/>
                  </a:cubicBezTo>
                  <a:cubicBezTo>
                    <a:pt x="265036" y="119731"/>
                    <a:pt x="221777" y="143544"/>
                    <a:pt x="197964" y="156244"/>
                  </a:cubicBezTo>
                  <a:cubicBezTo>
                    <a:pt x="174152" y="168944"/>
                    <a:pt x="162245" y="184421"/>
                    <a:pt x="133670" y="182437"/>
                  </a:cubicBezTo>
                  <a:cubicBezTo>
                    <a:pt x="105095" y="180453"/>
                    <a:pt x="16592" y="147115"/>
                    <a:pt x="2702" y="125287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22" name="Freeform: Shape 221"/>
            <p:cNvSpPr/>
            <p:nvPr/>
          </p:nvSpPr>
          <p:spPr>
            <a:xfrm>
              <a:off x="4659687" y="4245575"/>
              <a:ext cx="255688" cy="195206"/>
            </a:xfrm>
            <a:custGeom>
              <a:avLst/>
              <a:gdLst>
                <a:gd name="connsiteX0" fmla="*/ 9944 w 255688"/>
                <a:gd name="connsiteY0" fmla="*/ 19244 h 195206"/>
                <a:gd name="connsiteX1" fmla="*/ 17088 w 255688"/>
                <a:gd name="connsiteY1" fmla="*/ 114494 h 195206"/>
                <a:gd name="connsiteX2" fmla="*/ 112338 w 255688"/>
                <a:gd name="connsiteY2" fmla="*/ 154975 h 195206"/>
                <a:gd name="connsiteX3" fmla="*/ 164726 w 255688"/>
                <a:gd name="connsiteY3" fmla="*/ 193075 h 195206"/>
                <a:gd name="connsiteX4" fmla="*/ 226638 w 255688"/>
                <a:gd name="connsiteY4" fmla="*/ 181169 h 195206"/>
                <a:gd name="connsiteX5" fmla="*/ 255213 w 255688"/>
                <a:gd name="connsiteY5" fmla="*/ 104969 h 195206"/>
                <a:gd name="connsiteX6" fmla="*/ 238544 w 255688"/>
                <a:gd name="connsiteY6" fmla="*/ 45438 h 195206"/>
                <a:gd name="connsiteX7" fmla="*/ 167107 w 255688"/>
                <a:gd name="connsiteY7" fmla="*/ 19244 h 195206"/>
                <a:gd name="connsiteX8" fmla="*/ 121863 w 255688"/>
                <a:gd name="connsiteY8" fmla="*/ 194 h 195206"/>
                <a:gd name="connsiteX9" fmla="*/ 9944 w 255688"/>
                <a:gd name="connsiteY9" fmla="*/ 19244 h 19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5688" h="195206">
                  <a:moveTo>
                    <a:pt x="9944" y="19244"/>
                  </a:moveTo>
                  <a:cubicBezTo>
                    <a:pt x="-7518" y="38294"/>
                    <a:pt x="22" y="91872"/>
                    <a:pt x="17088" y="114494"/>
                  </a:cubicBezTo>
                  <a:cubicBezTo>
                    <a:pt x="34154" y="137116"/>
                    <a:pt x="87732" y="141878"/>
                    <a:pt x="112338" y="154975"/>
                  </a:cubicBezTo>
                  <a:cubicBezTo>
                    <a:pt x="136944" y="168072"/>
                    <a:pt x="145676" y="188709"/>
                    <a:pt x="164726" y="193075"/>
                  </a:cubicBezTo>
                  <a:cubicBezTo>
                    <a:pt x="183776" y="197441"/>
                    <a:pt x="211557" y="195853"/>
                    <a:pt x="226638" y="181169"/>
                  </a:cubicBezTo>
                  <a:cubicBezTo>
                    <a:pt x="241719" y="166485"/>
                    <a:pt x="253229" y="127591"/>
                    <a:pt x="255213" y="104969"/>
                  </a:cubicBezTo>
                  <a:cubicBezTo>
                    <a:pt x="257197" y="82347"/>
                    <a:pt x="253228" y="59726"/>
                    <a:pt x="238544" y="45438"/>
                  </a:cubicBezTo>
                  <a:cubicBezTo>
                    <a:pt x="223860" y="31151"/>
                    <a:pt x="186554" y="26785"/>
                    <a:pt x="167107" y="19244"/>
                  </a:cubicBezTo>
                  <a:cubicBezTo>
                    <a:pt x="147660" y="11703"/>
                    <a:pt x="141707" y="988"/>
                    <a:pt x="121863" y="194"/>
                  </a:cubicBezTo>
                  <a:cubicBezTo>
                    <a:pt x="102019" y="-600"/>
                    <a:pt x="27406" y="194"/>
                    <a:pt x="9944" y="19244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23" name="Freeform: Shape 222"/>
            <p:cNvSpPr/>
            <p:nvPr/>
          </p:nvSpPr>
          <p:spPr>
            <a:xfrm>
              <a:off x="4924072" y="4164437"/>
              <a:ext cx="263795" cy="283203"/>
            </a:xfrm>
            <a:custGeom>
              <a:avLst/>
              <a:gdLst>
                <a:gd name="connsiteX0" fmla="*/ 7497 w 263795"/>
                <a:gd name="connsiteY0" fmla="*/ 278976 h 283203"/>
                <a:gd name="connsiteX1" fmla="*/ 17022 w 263795"/>
                <a:gd name="connsiteY1" fmla="*/ 178963 h 283203"/>
                <a:gd name="connsiteX2" fmla="*/ 86078 w 263795"/>
                <a:gd name="connsiteY2" fmla="*/ 64663 h 283203"/>
                <a:gd name="connsiteX3" fmla="*/ 121797 w 263795"/>
                <a:gd name="connsiteY3" fmla="*/ 369 h 283203"/>
                <a:gd name="connsiteX4" fmla="*/ 248003 w 263795"/>
                <a:gd name="connsiteY4" fmla="*/ 40851 h 283203"/>
                <a:gd name="connsiteX5" fmla="*/ 255147 w 263795"/>
                <a:gd name="connsiteY5" fmla="*/ 93238 h 283203"/>
                <a:gd name="connsiteX6" fmla="*/ 186091 w 263795"/>
                <a:gd name="connsiteY6" fmla="*/ 174201 h 283203"/>
                <a:gd name="connsiteX7" fmla="*/ 112272 w 263795"/>
                <a:gd name="connsiteY7" fmla="*/ 255163 h 283203"/>
                <a:gd name="connsiteX8" fmla="*/ 7497 w 263795"/>
                <a:gd name="connsiteY8" fmla="*/ 278976 h 283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795" h="283203">
                  <a:moveTo>
                    <a:pt x="7497" y="278976"/>
                  </a:moveTo>
                  <a:cubicBezTo>
                    <a:pt x="-8378" y="266276"/>
                    <a:pt x="3925" y="214682"/>
                    <a:pt x="17022" y="178963"/>
                  </a:cubicBezTo>
                  <a:cubicBezTo>
                    <a:pt x="30119" y="143244"/>
                    <a:pt x="68616" y="94429"/>
                    <a:pt x="86078" y="64663"/>
                  </a:cubicBezTo>
                  <a:cubicBezTo>
                    <a:pt x="103540" y="34897"/>
                    <a:pt x="94810" y="4338"/>
                    <a:pt x="121797" y="369"/>
                  </a:cubicBezTo>
                  <a:cubicBezTo>
                    <a:pt x="148785" y="-3600"/>
                    <a:pt x="225778" y="25373"/>
                    <a:pt x="248003" y="40851"/>
                  </a:cubicBezTo>
                  <a:cubicBezTo>
                    <a:pt x="270228" y="56329"/>
                    <a:pt x="265466" y="71013"/>
                    <a:pt x="255147" y="93238"/>
                  </a:cubicBezTo>
                  <a:cubicBezTo>
                    <a:pt x="244828" y="115463"/>
                    <a:pt x="209903" y="147214"/>
                    <a:pt x="186091" y="174201"/>
                  </a:cubicBezTo>
                  <a:cubicBezTo>
                    <a:pt x="162279" y="201188"/>
                    <a:pt x="140847" y="236907"/>
                    <a:pt x="112272" y="255163"/>
                  </a:cubicBezTo>
                  <a:cubicBezTo>
                    <a:pt x="83697" y="273419"/>
                    <a:pt x="23372" y="291676"/>
                    <a:pt x="7497" y="278976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32" name="Freeform: Shape 25631"/>
            <p:cNvSpPr/>
            <p:nvPr/>
          </p:nvSpPr>
          <p:spPr>
            <a:xfrm>
              <a:off x="5386258" y="3979788"/>
              <a:ext cx="312950" cy="241208"/>
            </a:xfrm>
            <a:custGeom>
              <a:avLst/>
              <a:gdLst>
                <a:gd name="connsiteX0" fmla="*/ 69186 w 312950"/>
                <a:gd name="connsiteY0" fmla="*/ 4043 h 241208"/>
                <a:gd name="connsiteX1" fmla="*/ 130 w 312950"/>
                <a:gd name="connsiteY1" fmla="*/ 80243 h 241208"/>
                <a:gd name="connsiteX2" fmla="*/ 52517 w 312950"/>
                <a:gd name="connsiteY2" fmla="*/ 163587 h 241208"/>
                <a:gd name="connsiteX3" fmla="*/ 76330 w 312950"/>
                <a:gd name="connsiteY3" fmla="*/ 225500 h 241208"/>
                <a:gd name="connsiteX4" fmla="*/ 123955 w 312950"/>
                <a:gd name="connsiteY4" fmla="*/ 239787 h 241208"/>
                <a:gd name="connsiteX5" fmla="*/ 171580 w 312950"/>
                <a:gd name="connsiteY5" fmla="*/ 199306 h 241208"/>
                <a:gd name="connsiteX6" fmla="*/ 235873 w 312950"/>
                <a:gd name="connsiteY6" fmla="*/ 189781 h 241208"/>
                <a:gd name="connsiteX7" fmla="*/ 302548 w 312950"/>
                <a:gd name="connsiteY7" fmla="*/ 165968 h 241208"/>
                <a:gd name="connsiteX8" fmla="*/ 309692 w 312950"/>
                <a:gd name="connsiteY8" fmla="*/ 115962 h 241208"/>
                <a:gd name="connsiteX9" fmla="*/ 271592 w 312950"/>
                <a:gd name="connsiteY9" fmla="*/ 65956 h 241208"/>
                <a:gd name="connsiteX10" fmla="*/ 226348 w 312950"/>
                <a:gd name="connsiteY10" fmla="*/ 37381 h 241208"/>
                <a:gd name="connsiteX11" fmla="*/ 143005 w 312950"/>
                <a:gd name="connsiteY11" fmla="*/ 13568 h 241208"/>
                <a:gd name="connsiteX12" fmla="*/ 69186 w 312950"/>
                <a:gd name="connsiteY12" fmla="*/ 4043 h 2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2950" h="241208">
                  <a:moveTo>
                    <a:pt x="69186" y="4043"/>
                  </a:moveTo>
                  <a:cubicBezTo>
                    <a:pt x="45373" y="15156"/>
                    <a:pt x="2908" y="53652"/>
                    <a:pt x="130" y="80243"/>
                  </a:cubicBezTo>
                  <a:cubicBezTo>
                    <a:pt x="-2648" y="106834"/>
                    <a:pt x="39817" y="139378"/>
                    <a:pt x="52517" y="163587"/>
                  </a:cubicBezTo>
                  <a:cubicBezTo>
                    <a:pt x="65217" y="187796"/>
                    <a:pt x="64424" y="212800"/>
                    <a:pt x="76330" y="225500"/>
                  </a:cubicBezTo>
                  <a:cubicBezTo>
                    <a:pt x="88236" y="238200"/>
                    <a:pt x="108080" y="244153"/>
                    <a:pt x="123955" y="239787"/>
                  </a:cubicBezTo>
                  <a:cubicBezTo>
                    <a:pt x="139830" y="235421"/>
                    <a:pt x="152927" y="207640"/>
                    <a:pt x="171580" y="199306"/>
                  </a:cubicBezTo>
                  <a:cubicBezTo>
                    <a:pt x="190233" y="190972"/>
                    <a:pt x="214045" y="195337"/>
                    <a:pt x="235873" y="189781"/>
                  </a:cubicBezTo>
                  <a:cubicBezTo>
                    <a:pt x="257701" y="184225"/>
                    <a:pt x="290245" y="178271"/>
                    <a:pt x="302548" y="165968"/>
                  </a:cubicBezTo>
                  <a:cubicBezTo>
                    <a:pt x="314851" y="153665"/>
                    <a:pt x="314851" y="132631"/>
                    <a:pt x="309692" y="115962"/>
                  </a:cubicBezTo>
                  <a:cubicBezTo>
                    <a:pt x="304533" y="99293"/>
                    <a:pt x="285483" y="79053"/>
                    <a:pt x="271592" y="65956"/>
                  </a:cubicBezTo>
                  <a:cubicBezTo>
                    <a:pt x="257701" y="52859"/>
                    <a:pt x="247779" y="46112"/>
                    <a:pt x="226348" y="37381"/>
                  </a:cubicBezTo>
                  <a:cubicBezTo>
                    <a:pt x="204917" y="28650"/>
                    <a:pt x="168008" y="19521"/>
                    <a:pt x="143005" y="13568"/>
                  </a:cubicBezTo>
                  <a:cubicBezTo>
                    <a:pt x="118002" y="7615"/>
                    <a:pt x="92999" y="-7070"/>
                    <a:pt x="69186" y="4043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33" name="Freeform: Shape 25632"/>
            <p:cNvSpPr/>
            <p:nvPr/>
          </p:nvSpPr>
          <p:spPr>
            <a:xfrm>
              <a:off x="5674310" y="3975864"/>
              <a:ext cx="117765" cy="131953"/>
            </a:xfrm>
            <a:custGeom>
              <a:avLst/>
              <a:gdLst>
                <a:gd name="connsiteX0" fmla="*/ 109746 w 117765"/>
                <a:gd name="connsiteY0" fmla="*/ 5586 h 131953"/>
                <a:gd name="connsiteX1" fmla="*/ 28784 w 117765"/>
                <a:gd name="connsiteY1" fmla="*/ 12730 h 131953"/>
                <a:gd name="connsiteX2" fmla="*/ 209 w 117765"/>
                <a:gd name="connsiteY2" fmla="*/ 48449 h 131953"/>
                <a:gd name="connsiteX3" fmla="*/ 40690 w 117765"/>
                <a:gd name="connsiteY3" fmla="*/ 103217 h 131953"/>
                <a:gd name="connsiteX4" fmla="*/ 85934 w 117765"/>
                <a:gd name="connsiteY4" fmla="*/ 131792 h 131953"/>
                <a:gd name="connsiteX5" fmla="*/ 112128 w 117765"/>
                <a:gd name="connsiteY5" fmla="*/ 91311 h 131953"/>
                <a:gd name="connsiteX6" fmla="*/ 109746 w 117765"/>
                <a:gd name="connsiteY6" fmla="*/ 5586 h 131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765" h="131953">
                  <a:moveTo>
                    <a:pt x="109746" y="5586"/>
                  </a:moveTo>
                  <a:cubicBezTo>
                    <a:pt x="95855" y="-7511"/>
                    <a:pt x="47040" y="5586"/>
                    <a:pt x="28784" y="12730"/>
                  </a:cubicBezTo>
                  <a:cubicBezTo>
                    <a:pt x="10528" y="19874"/>
                    <a:pt x="-1775" y="33368"/>
                    <a:pt x="209" y="48449"/>
                  </a:cubicBezTo>
                  <a:cubicBezTo>
                    <a:pt x="2193" y="63530"/>
                    <a:pt x="26402" y="89327"/>
                    <a:pt x="40690" y="103217"/>
                  </a:cubicBezTo>
                  <a:cubicBezTo>
                    <a:pt x="54977" y="117108"/>
                    <a:pt x="74028" y="133776"/>
                    <a:pt x="85934" y="131792"/>
                  </a:cubicBezTo>
                  <a:cubicBezTo>
                    <a:pt x="97840" y="129808"/>
                    <a:pt x="108159" y="111155"/>
                    <a:pt x="112128" y="91311"/>
                  </a:cubicBezTo>
                  <a:cubicBezTo>
                    <a:pt x="116097" y="71467"/>
                    <a:pt x="123637" y="18683"/>
                    <a:pt x="109746" y="5586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34" name="Freeform: Shape 25633"/>
            <p:cNvSpPr/>
            <p:nvPr/>
          </p:nvSpPr>
          <p:spPr>
            <a:xfrm>
              <a:off x="5805076" y="3931350"/>
              <a:ext cx="231393" cy="188354"/>
            </a:xfrm>
            <a:custGeom>
              <a:avLst/>
              <a:gdLst>
                <a:gd name="connsiteX0" fmla="*/ 98043 w 231393"/>
                <a:gd name="connsiteY0" fmla="*/ 94 h 188354"/>
                <a:gd name="connsiteX1" fmla="*/ 7555 w 231393"/>
                <a:gd name="connsiteY1" fmla="*/ 45338 h 188354"/>
                <a:gd name="connsiteX2" fmla="*/ 5174 w 231393"/>
                <a:gd name="connsiteY2" fmla="*/ 104869 h 188354"/>
                <a:gd name="connsiteX3" fmla="*/ 7555 w 231393"/>
                <a:gd name="connsiteY3" fmla="*/ 169163 h 188354"/>
                <a:gd name="connsiteX4" fmla="*/ 59943 w 231393"/>
                <a:gd name="connsiteY4" fmla="*/ 188213 h 188354"/>
                <a:gd name="connsiteX5" fmla="*/ 128999 w 231393"/>
                <a:gd name="connsiteY5" fmla="*/ 162019 h 188354"/>
                <a:gd name="connsiteX6" fmla="*/ 188530 w 231393"/>
                <a:gd name="connsiteY6" fmla="*/ 121538 h 188354"/>
                <a:gd name="connsiteX7" fmla="*/ 231393 w 231393"/>
                <a:gd name="connsiteY7" fmla="*/ 107250 h 188354"/>
                <a:gd name="connsiteX8" fmla="*/ 188530 w 231393"/>
                <a:gd name="connsiteY8" fmla="*/ 64388 h 188354"/>
                <a:gd name="connsiteX9" fmla="*/ 152812 w 231393"/>
                <a:gd name="connsiteY9" fmla="*/ 57244 h 188354"/>
                <a:gd name="connsiteX10" fmla="*/ 98043 w 231393"/>
                <a:gd name="connsiteY10" fmla="*/ 94 h 188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1393" h="188354">
                  <a:moveTo>
                    <a:pt x="98043" y="94"/>
                  </a:moveTo>
                  <a:cubicBezTo>
                    <a:pt x="73833" y="-1890"/>
                    <a:pt x="23033" y="27876"/>
                    <a:pt x="7555" y="45338"/>
                  </a:cubicBezTo>
                  <a:cubicBezTo>
                    <a:pt x="-7923" y="62800"/>
                    <a:pt x="5174" y="84232"/>
                    <a:pt x="5174" y="104869"/>
                  </a:cubicBezTo>
                  <a:cubicBezTo>
                    <a:pt x="5174" y="125506"/>
                    <a:pt x="-1573" y="155272"/>
                    <a:pt x="7555" y="169163"/>
                  </a:cubicBezTo>
                  <a:cubicBezTo>
                    <a:pt x="16683" y="183054"/>
                    <a:pt x="39702" y="189404"/>
                    <a:pt x="59943" y="188213"/>
                  </a:cubicBezTo>
                  <a:cubicBezTo>
                    <a:pt x="80184" y="187022"/>
                    <a:pt x="107568" y="173132"/>
                    <a:pt x="128999" y="162019"/>
                  </a:cubicBezTo>
                  <a:cubicBezTo>
                    <a:pt x="150430" y="150906"/>
                    <a:pt x="171464" y="130666"/>
                    <a:pt x="188530" y="121538"/>
                  </a:cubicBezTo>
                  <a:cubicBezTo>
                    <a:pt x="205596" y="112410"/>
                    <a:pt x="231393" y="116775"/>
                    <a:pt x="231393" y="107250"/>
                  </a:cubicBezTo>
                  <a:cubicBezTo>
                    <a:pt x="231393" y="97725"/>
                    <a:pt x="201627" y="72722"/>
                    <a:pt x="188530" y="64388"/>
                  </a:cubicBezTo>
                  <a:cubicBezTo>
                    <a:pt x="175433" y="56054"/>
                    <a:pt x="162337" y="64388"/>
                    <a:pt x="152812" y="57244"/>
                  </a:cubicBezTo>
                  <a:cubicBezTo>
                    <a:pt x="143287" y="50100"/>
                    <a:pt x="122253" y="2078"/>
                    <a:pt x="98043" y="94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35" name="Freeform: Shape 25634"/>
            <p:cNvSpPr/>
            <p:nvPr/>
          </p:nvSpPr>
          <p:spPr>
            <a:xfrm>
              <a:off x="6196970" y="3826295"/>
              <a:ext cx="315011" cy="198894"/>
            </a:xfrm>
            <a:custGeom>
              <a:avLst/>
              <a:gdLst>
                <a:gd name="connsiteX0" fmla="*/ 1424 w 315011"/>
                <a:gd name="connsiteY0" fmla="*/ 40855 h 198894"/>
                <a:gd name="connsiteX1" fmla="*/ 122868 w 315011"/>
                <a:gd name="connsiteY1" fmla="*/ 21805 h 198894"/>
                <a:gd name="connsiteX2" fmla="*/ 206211 w 315011"/>
                <a:gd name="connsiteY2" fmla="*/ 374 h 198894"/>
                <a:gd name="connsiteX3" fmla="*/ 282411 w 315011"/>
                <a:gd name="connsiteY3" fmla="*/ 40855 h 198894"/>
                <a:gd name="connsiteX4" fmla="*/ 310986 w 315011"/>
                <a:gd name="connsiteY4" fmla="*/ 107530 h 198894"/>
                <a:gd name="connsiteX5" fmla="*/ 303843 w 315011"/>
                <a:gd name="connsiteY5" fmla="*/ 178968 h 198894"/>
                <a:gd name="connsiteX6" fmla="*/ 210974 w 315011"/>
                <a:gd name="connsiteY6" fmla="*/ 198018 h 198894"/>
                <a:gd name="connsiteX7" fmla="*/ 144299 w 315011"/>
                <a:gd name="connsiteY7" fmla="*/ 157536 h 198894"/>
                <a:gd name="connsiteX8" fmla="*/ 60955 w 315011"/>
                <a:gd name="connsiteY8" fmla="*/ 143249 h 198894"/>
                <a:gd name="connsiteX9" fmla="*/ 1424 w 315011"/>
                <a:gd name="connsiteY9" fmla="*/ 40855 h 198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5011" h="198894">
                  <a:moveTo>
                    <a:pt x="1424" y="40855"/>
                  </a:moveTo>
                  <a:cubicBezTo>
                    <a:pt x="11743" y="20614"/>
                    <a:pt x="88737" y="28552"/>
                    <a:pt x="122868" y="21805"/>
                  </a:cubicBezTo>
                  <a:cubicBezTo>
                    <a:pt x="156999" y="15058"/>
                    <a:pt x="179621" y="-2801"/>
                    <a:pt x="206211" y="374"/>
                  </a:cubicBezTo>
                  <a:cubicBezTo>
                    <a:pt x="232801" y="3549"/>
                    <a:pt x="264949" y="22996"/>
                    <a:pt x="282411" y="40855"/>
                  </a:cubicBezTo>
                  <a:cubicBezTo>
                    <a:pt x="299873" y="58714"/>
                    <a:pt x="307414" y="84511"/>
                    <a:pt x="310986" y="107530"/>
                  </a:cubicBezTo>
                  <a:cubicBezTo>
                    <a:pt x="314558" y="130549"/>
                    <a:pt x="320512" y="163887"/>
                    <a:pt x="303843" y="178968"/>
                  </a:cubicBezTo>
                  <a:cubicBezTo>
                    <a:pt x="287174" y="194049"/>
                    <a:pt x="237565" y="201590"/>
                    <a:pt x="210974" y="198018"/>
                  </a:cubicBezTo>
                  <a:cubicBezTo>
                    <a:pt x="184383" y="194446"/>
                    <a:pt x="169302" y="166664"/>
                    <a:pt x="144299" y="157536"/>
                  </a:cubicBezTo>
                  <a:cubicBezTo>
                    <a:pt x="119296" y="148408"/>
                    <a:pt x="82386" y="155155"/>
                    <a:pt x="60955" y="143249"/>
                  </a:cubicBezTo>
                  <a:cubicBezTo>
                    <a:pt x="39524" y="131343"/>
                    <a:pt x="-8895" y="61096"/>
                    <a:pt x="1424" y="4085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36" name="Freeform: Shape 25635"/>
            <p:cNvSpPr/>
            <p:nvPr/>
          </p:nvSpPr>
          <p:spPr>
            <a:xfrm>
              <a:off x="6238720" y="3995514"/>
              <a:ext cx="234920" cy="169329"/>
            </a:xfrm>
            <a:custGeom>
              <a:avLst/>
              <a:gdLst>
                <a:gd name="connsiteX0" fmla="*/ 93024 w 234920"/>
                <a:gd name="connsiteY0" fmla="*/ 169292 h 169329"/>
                <a:gd name="connsiteX1" fmla="*/ 33493 w 234920"/>
                <a:gd name="connsiteY1" fmla="*/ 124049 h 169329"/>
                <a:gd name="connsiteX2" fmla="*/ 155 w 234920"/>
                <a:gd name="connsiteY2" fmla="*/ 57374 h 169329"/>
                <a:gd name="connsiteX3" fmla="*/ 23968 w 234920"/>
                <a:gd name="connsiteY3" fmla="*/ 2605 h 169329"/>
                <a:gd name="connsiteX4" fmla="*/ 88261 w 234920"/>
                <a:gd name="connsiteY4" fmla="*/ 14511 h 169329"/>
                <a:gd name="connsiteX5" fmla="*/ 228755 w 234920"/>
                <a:gd name="connsiteY5" fmla="*/ 64517 h 169329"/>
                <a:gd name="connsiteX6" fmla="*/ 202561 w 234920"/>
                <a:gd name="connsiteY6" fmla="*/ 116905 h 169329"/>
                <a:gd name="connsiteX7" fmla="*/ 93024 w 234920"/>
                <a:gd name="connsiteY7" fmla="*/ 169292 h 169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4920" h="169329">
                  <a:moveTo>
                    <a:pt x="93024" y="169292"/>
                  </a:moveTo>
                  <a:cubicBezTo>
                    <a:pt x="64846" y="170483"/>
                    <a:pt x="48971" y="142702"/>
                    <a:pt x="33493" y="124049"/>
                  </a:cubicBezTo>
                  <a:cubicBezTo>
                    <a:pt x="18015" y="105396"/>
                    <a:pt x="1742" y="77615"/>
                    <a:pt x="155" y="57374"/>
                  </a:cubicBezTo>
                  <a:cubicBezTo>
                    <a:pt x="-1432" y="37133"/>
                    <a:pt x="9284" y="9749"/>
                    <a:pt x="23968" y="2605"/>
                  </a:cubicBezTo>
                  <a:cubicBezTo>
                    <a:pt x="38652" y="-4539"/>
                    <a:pt x="54130" y="4192"/>
                    <a:pt x="88261" y="14511"/>
                  </a:cubicBezTo>
                  <a:cubicBezTo>
                    <a:pt x="122392" y="24830"/>
                    <a:pt x="209705" y="47451"/>
                    <a:pt x="228755" y="64517"/>
                  </a:cubicBezTo>
                  <a:cubicBezTo>
                    <a:pt x="247805" y="81583"/>
                    <a:pt x="218039" y="97458"/>
                    <a:pt x="202561" y="116905"/>
                  </a:cubicBezTo>
                  <a:cubicBezTo>
                    <a:pt x="187083" y="136352"/>
                    <a:pt x="121202" y="168101"/>
                    <a:pt x="93024" y="169292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37" name="Freeform: Shape 25636"/>
            <p:cNvSpPr/>
            <p:nvPr/>
          </p:nvSpPr>
          <p:spPr>
            <a:xfrm>
              <a:off x="5951910" y="4077166"/>
              <a:ext cx="83317" cy="102033"/>
            </a:xfrm>
            <a:custGeom>
              <a:avLst/>
              <a:gdLst>
                <a:gd name="connsiteX0" fmla="*/ 55984 w 83317"/>
                <a:gd name="connsiteY0" fmla="*/ 1915 h 102033"/>
                <a:gd name="connsiteX1" fmla="*/ 1215 w 83317"/>
                <a:gd name="connsiteY1" fmla="*/ 20965 h 102033"/>
                <a:gd name="connsiteX2" fmla="*/ 20265 w 83317"/>
                <a:gd name="connsiteY2" fmla="*/ 73353 h 102033"/>
                <a:gd name="connsiteX3" fmla="*/ 46459 w 83317"/>
                <a:gd name="connsiteY3" fmla="*/ 101928 h 102033"/>
                <a:gd name="connsiteX4" fmla="*/ 82178 w 83317"/>
                <a:gd name="connsiteY4" fmla="*/ 63828 h 102033"/>
                <a:gd name="connsiteX5" fmla="*/ 55984 w 83317"/>
                <a:gd name="connsiteY5" fmla="*/ 1915 h 102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317" h="102033">
                  <a:moveTo>
                    <a:pt x="55984" y="1915"/>
                  </a:moveTo>
                  <a:cubicBezTo>
                    <a:pt x="42490" y="-5229"/>
                    <a:pt x="7168" y="9059"/>
                    <a:pt x="1215" y="20965"/>
                  </a:cubicBezTo>
                  <a:cubicBezTo>
                    <a:pt x="-4738" y="32871"/>
                    <a:pt x="12724" y="59859"/>
                    <a:pt x="20265" y="73353"/>
                  </a:cubicBezTo>
                  <a:cubicBezTo>
                    <a:pt x="27806" y="86847"/>
                    <a:pt x="36140" y="103516"/>
                    <a:pt x="46459" y="101928"/>
                  </a:cubicBezTo>
                  <a:cubicBezTo>
                    <a:pt x="56778" y="100341"/>
                    <a:pt x="76225" y="81687"/>
                    <a:pt x="82178" y="63828"/>
                  </a:cubicBezTo>
                  <a:cubicBezTo>
                    <a:pt x="88131" y="45969"/>
                    <a:pt x="69478" y="9059"/>
                    <a:pt x="55984" y="191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38" name="Freeform: Shape 25637"/>
            <p:cNvSpPr/>
            <p:nvPr/>
          </p:nvSpPr>
          <p:spPr>
            <a:xfrm>
              <a:off x="6040065" y="4076810"/>
              <a:ext cx="253609" cy="215539"/>
            </a:xfrm>
            <a:custGeom>
              <a:avLst/>
              <a:gdLst>
                <a:gd name="connsiteX0" fmla="*/ 17835 w 253609"/>
                <a:gd name="connsiteY0" fmla="*/ 9415 h 215539"/>
                <a:gd name="connsiteX1" fmla="*/ 148804 w 253609"/>
                <a:gd name="connsiteY1" fmla="*/ 4653 h 215539"/>
                <a:gd name="connsiteX2" fmla="*/ 215479 w 253609"/>
                <a:gd name="connsiteY2" fmla="*/ 45134 h 215539"/>
                <a:gd name="connsiteX3" fmla="*/ 253579 w 253609"/>
                <a:gd name="connsiteY3" fmla="*/ 123715 h 215539"/>
                <a:gd name="connsiteX4" fmla="*/ 220241 w 253609"/>
                <a:gd name="connsiteY4" fmla="*/ 204678 h 215539"/>
                <a:gd name="connsiteX5" fmla="*/ 136898 w 253609"/>
                <a:gd name="connsiteY5" fmla="*/ 214203 h 215539"/>
                <a:gd name="connsiteX6" fmla="*/ 34504 w 253609"/>
                <a:gd name="connsiteY6" fmla="*/ 199915 h 215539"/>
                <a:gd name="connsiteX7" fmla="*/ 1166 w 253609"/>
                <a:gd name="connsiteY7" fmla="*/ 159434 h 215539"/>
                <a:gd name="connsiteX8" fmla="*/ 8310 w 253609"/>
                <a:gd name="connsiteY8" fmla="*/ 80853 h 215539"/>
                <a:gd name="connsiteX9" fmla="*/ 17835 w 253609"/>
                <a:gd name="connsiteY9" fmla="*/ 9415 h 2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3609" h="215539">
                  <a:moveTo>
                    <a:pt x="17835" y="9415"/>
                  </a:moveTo>
                  <a:cubicBezTo>
                    <a:pt x="41251" y="-3285"/>
                    <a:pt x="115863" y="-1300"/>
                    <a:pt x="148804" y="4653"/>
                  </a:cubicBezTo>
                  <a:cubicBezTo>
                    <a:pt x="181745" y="10606"/>
                    <a:pt x="198017" y="25290"/>
                    <a:pt x="215479" y="45134"/>
                  </a:cubicBezTo>
                  <a:cubicBezTo>
                    <a:pt x="232941" y="64978"/>
                    <a:pt x="252785" y="97124"/>
                    <a:pt x="253579" y="123715"/>
                  </a:cubicBezTo>
                  <a:cubicBezTo>
                    <a:pt x="254373" y="150306"/>
                    <a:pt x="239688" y="189597"/>
                    <a:pt x="220241" y="204678"/>
                  </a:cubicBezTo>
                  <a:cubicBezTo>
                    <a:pt x="200794" y="219759"/>
                    <a:pt x="167854" y="214997"/>
                    <a:pt x="136898" y="214203"/>
                  </a:cubicBezTo>
                  <a:cubicBezTo>
                    <a:pt x="105942" y="213409"/>
                    <a:pt x="57126" y="209043"/>
                    <a:pt x="34504" y="199915"/>
                  </a:cubicBezTo>
                  <a:cubicBezTo>
                    <a:pt x="11882" y="190787"/>
                    <a:pt x="5532" y="179278"/>
                    <a:pt x="1166" y="159434"/>
                  </a:cubicBezTo>
                  <a:cubicBezTo>
                    <a:pt x="-3200" y="139590"/>
                    <a:pt x="5929" y="104666"/>
                    <a:pt x="8310" y="80853"/>
                  </a:cubicBezTo>
                  <a:cubicBezTo>
                    <a:pt x="10691" y="57040"/>
                    <a:pt x="-5581" y="22115"/>
                    <a:pt x="17835" y="941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39" name="Freeform: Shape 25638"/>
            <p:cNvSpPr/>
            <p:nvPr/>
          </p:nvSpPr>
          <p:spPr>
            <a:xfrm>
              <a:off x="6312992" y="4186238"/>
              <a:ext cx="146110" cy="130185"/>
            </a:xfrm>
            <a:custGeom>
              <a:avLst/>
              <a:gdLst>
                <a:gd name="connsiteX0" fmla="*/ 21133 w 146110"/>
                <a:gd name="connsiteY0" fmla="*/ 14287 h 130185"/>
                <a:gd name="connsiteX1" fmla="*/ 99714 w 146110"/>
                <a:gd name="connsiteY1" fmla="*/ 0 h 130185"/>
                <a:gd name="connsiteX2" fmla="*/ 144958 w 146110"/>
                <a:gd name="connsiteY2" fmla="*/ 14287 h 130185"/>
                <a:gd name="connsiteX3" fmla="*/ 130671 w 146110"/>
                <a:gd name="connsiteY3" fmla="*/ 57150 h 130185"/>
                <a:gd name="connsiteX4" fmla="*/ 109239 w 146110"/>
                <a:gd name="connsiteY4" fmla="*/ 95250 h 130185"/>
                <a:gd name="connsiteX5" fmla="*/ 66377 w 146110"/>
                <a:gd name="connsiteY5" fmla="*/ 121443 h 130185"/>
                <a:gd name="connsiteX6" fmla="*/ 6846 w 146110"/>
                <a:gd name="connsiteY6" fmla="*/ 126206 h 130185"/>
                <a:gd name="connsiteX7" fmla="*/ 2083 w 146110"/>
                <a:gd name="connsiteY7" fmla="*/ 66675 h 130185"/>
                <a:gd name="connsiteX8" fmla="*/ 21133 w 146110"/>
                <a:gd name="connsiteY8" fmla="*/ 14287 h 130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110" h="130185">
                  <a:moveTo>
                    <a:pt x="21133" y="14287"/>
                  </a:moveTo>
                  <a:cubicBezTo>
                    <a:pt x="37405" y="3175"/>
                    <a:pt x="79077" y="0"/>
                    <a:pt x="99714" y="0"/>
                  </a:cubicBezTo>
                  <a:cubicBezTo>
                    <a:pt x="120351" y="0"/>
                    <a:pt x="139799" y="4762"/>
                    <a:pt x="144958" y="14287"/>
                  </a:cubicBezTo>
                  <a:cubicBezTo>
                    <a:pt x="150117" y="23812"/>
                    <a:pt x="136624" y="43656"/>
                    <a:pt x="130671" y="57150"/>
                  </a:cubicBezTo>
                  <a:cubicBezTo>
                    <a:pt x="124718" y="70644"/>
                    <a:pt x="119955" y="84535"/>
                    <a:pt x="109239" y="95250"/>
                  </a:cubicBezTo>
                  <a:cubicBezTo>
                    <a:pt x="98523" y="105965"/>
                    <a:pt x="83442" y="116284"/>
                    <a:pt x="66377" y="121443"/>
                  </a:cubicBezTo>
                  <a:cubicBezTo>
                    <a:pt x="49312" y="126602"/>
                    <a:pt x="17562" y="135334"/>
                    <a:pt x="6846" y="126206"/>
                  </a:cubicBezTo>
                  <a:cubicBezTo>
                    <a:pt x="-3870" y="117078"/>
                    <a:pt x="892" y="84138"/>
                    <a:pt x="2083" y="66675"/>
                  </a:cubicBezTo>
                  <a:cubicBezTo>
                    <a:pt x="3273" y="49213"/>
                    <a:pt x="4861" y="25399"/>
                    <a:pt x="21133" y="14287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40" name="Freeform: Shape 25639"/>
            <p:cNvSpPr/>
            <p:nvPr/>
          </p:nvSpPr>
          <p:spPr>
            <a:xfrm>
              <a:off x="6336113" y="4260015"/>
              <a:ext cx="318687" cy="219199"/>
            </a:xfrm>
            <a:custGeom>
              <a:avLst/>
              <a:gdLst>
                <a:gd name="connsiteX0" fmla="*/ 2775 w 318687"/>
                <a:gd name="connsiteY0" fmla="*/ 97673 h 219199"/>
                <a:gd name="connsiteX1" fmla="*/ 90881 w 318687"/>
                <a:gd name="connsiteY1" fmla="*/ 54810 h 219199"/>
                <a:gd name="connsiteX2" fmla="*/ 140887 w 318687"/>
                <a:gd name="connsiteY2" fmla="*/ 19091 h 219199"/>
                <a:gd name="connsiteX3" fmla="*/ 240900 w 318687"/>
                <a:gd name="connsiteY3" fmla="*/ 41 h 219199"/>
                <a:gd name="connsiteX4" fmla="*/ 307575 w 318687"/>
                <a:gd name="connsiteY4" fmla="*/ 23854 h 219199"/>
                <a:gd name="connsiteX5" fmla="*/ 317100 w 318687"/>
                <a:gd name="connsiteY5" fmla="*/ 78623 h 219199"/>
                <a:gd name="connsiteX6" fmla="*/ 290906 w 318687"/>
                <a:gd name="connsiteY6" fmla="*/ 114341 h 219199"/>
                <a:gd name="connsiteX7" fmla="*/ 305193 w 318687"/>
                <a:gd name="connsiteY7" fmla="*/ 142916 h 219199"/>
                <a:gd name="connsiteX8" fmla="*/ 307575 w 318687"/>
                <a:gd name="connsiteY8" fmla="*/ 185779 h 219199"/>
                <a:gd name="connsiteX9" fmla="*/ 283762 w 318687"/>
                <a:gd name="connsiteY9" fmla="*/ 219116 h 219199"/>
                <a:gd name="connsiteX10" fmla="*/ 188512 w 318687"/>
                <a:gd name="connsiteY10" fmla="*/ 195304 h 219199"/>
                <a:gd name="connsiteX11" fmla="*/ 98025 w 318687"/>
                <a:gd name="connsiteY11" fmla="*/ 195304 h 219199"/>
                <a:gd name="connsiteX12" fmla="*/ 28968 w 318687"/>
                <a:gd name="connsiteY12" fmla="*/ 159585 h 219199"/>
                <a:gd name="connsiteX13" fmla="*/ 2775 w 318687"/>
                <a:gd name="connsiteY13" fmla="*/ 97673 h 21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8687" h="219199">
                  <a:moveTo>
                    <a:pt x="2775" y="97673"/>
                  </a:moveTo>
                  <a:cubicBezTo>
                    <a:pt x="13094" y="80210"/>
                    <a:pt x="67862" y="67907"/>
                    <a:pt x="90881" y="54810"/>
                  </a:cubicBezTo>
                  <a:cubicBezTo>
                    <a:pt x="113900" y="41713"/>
                    <a:pt x="115884" y="28219"/>
                    <a:pt x="140887" y="19091"/>
                  </a:cubicBezTo>
                  <a:cubicBezTo>
                    <a:pt x="165890" y="9963"/>
                    <a:pt x="213119" y="-753"/>
                    <a:pt x="240900" y="41"/>
                  </a:cubicBezTo>
                  <a:cubicBezTo>
                    <a:pt x="268681" y="835"/>
                    <a:pt x="294875" y="10757"/>
                    <a:pt x="307575" y="23854"/>
                  </a:cubicBezTo>
                  <a:cubicBezTo>
                    <a:pt x="320275" y="36951"/>
                    <a:pt x="319878" y="63542"/>
                    <a:pt x="317100" y="78623"/>
                  </a:cubicBezTo>
                  <a:cubicBezTo>
                    <a:pt x="314322" y="93704"/>
                    <a:pt x="292891" y="103626"/>
                    <a:pt x="290906" y="114341"/>
                  </a:cubicBezTo>
                  <a:cubicBezTo>
                    <a:pt x="288922" y="125057"/>
                    <a:pt x="302415" y="131010"/>
                    <a:pt x="305193" y="142916"/>
                  </a:cubicBezTo>
                  <a:cubicBezTo>
                    <a:pt x="307971" y="154822"/>
                    <a:pt x="311147" y="173079"/>
                    <a:pt x="307575" y="185779"/>
                  </a:cubicBezTo>
                  <a:cubicBezTo>
                    <a:pt x="304003" y="198479"/>
                    <a:pt x="303606" y="217529"/>
                    <a:pt x="283762" y="219116"/>
                  </a:cubicBezTo>
                  <a:cubicBezTo>
                    <a:pt x="263918" y="220704"/>
                    <a:pt x="219468" y="199273"/>
                    <a:pt x="188512" y="195304"/>
                  </a:cubicBezTo>
                  <a:cubicBezTo>
                    <a:pt x="157556" y="191335"/>
                    <a:pt x="124616" y="201257"/>
                    <a:pt x="98025" y="195304"/>
                  </a:cubicBezTo>
                  <a:cubicBezTo>
                    <a:pt x="71434" y="189351"/>
                    <a:pt x="44843" y="174666"/>
                    <a:pt x="28968" y="159585"/>
                  </a:cubicBezTo>
                  <a:cubicBezTo>
                    <a:pt x="13093" y="144504"/>
                    <a:pt x="-7544" y="115136"/>
                    <a:pt x="2775" y="97673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41" name="Freeform: Shape 25640"/>
            <p:cNvSpPr/>
            <p:nvPr/>
          </p:nvSpPr>
          <p:spPr>
            <a:xfrm>
              <a:off x="4840996" y="4448975"/>
              <a:ext cx="178680" cy="149307"/>
            </a:xfrm>
            <a:custGeom>
              <a:avLst/>
              <a:gdLst>
                <a:gd name="connsiteX0" fmla="*/ 85 w 178680"/>
                <a:gd name="connsiteY0" fmla="*/ 18250 h 149307"/>
                <a:gd name="connsiteX1" fmla="*/ 64379 w 178680"/>
                <a:gd name="connsiteY1" fmla="*/ 1581 h 149307"/>
                <a:gd name="connsiteX2" fmla="*/ 140579 w 178680"/>
                <a:gd name="connsiteY2" fmla="*/ 42063 h 149307"/>
                <a:gd name="connsiteX3" fmla="*/ 176298 w 178680"/>
                <a:gd name="connsiteY3" fmla="*/ 75400 h 149307"/>
                <a:gd name="connsiteX4" fmla="*/ 171535 w 178680"/>
                <a:gd name="connsiteY4" fmla="*/ 118263 h 149307"/>
                <a:gd name="connsiteX5" fmla="*/ 140579 w 178680"/>
                <a:gd name="connsiteY5" fmla="*/ 149219 h 149307"/>
                <a:gd name="connsiteX6" fmla="*/ 52473 w 178680"/>
                <a:gd name="connsiteY6" fmla="*/ 108738 h 149307"/>
                <a:gd name="connsiteX7" fmla="*/ 85 w 178680"/>
                <a:gd name="connsiteY7" fmla="*/ 18250 h 14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8680" h="149307">
                  <a:moveTo>
                    <a:pt x="85" y="18250"/>
                  </a:moveTo>
                  <a:cubicBezTo>
                    <a:pt x="2069" y="391"/>
                    <a:pt x="40963" y="-2388"/>
                    <a:pt x="64379" y="1581"/>
                  </a:cubicBezTo>
                  <a:cubicBezTo>
                    <a:pt x="87795" y="5550"/>
                    <a:pt x="121926" y="29760"/>
                    <a:pt x="140579" y="42063"/>
                  </a:cubicBezTo>
                  <a:cubicBezTo>
                    <a:pt x="159232" y="54366"/>
                    <a:pt x="171139" y="62700"/>
                    <a:pt x="176298" y="75400"/>
                  </a:cubicBezTo>
                  <a:cubicBezTo>
                    <a:pt x="181457" y="88100"/>
                    <a:pt x="177488" y="105960"/>
                    <a:pt x="171535" y="118263"/>
                  </a:cubicBezTo>
                  <a:cubicBezTo>
                    <a:pt x="165582" y="130566"/>
                    <a:pt x="160423" y="150807"/>
                    <a:pt x="140579" y="149219"/>
                  </a:cubicBezTo>
                  <a:cubicBezTo>
                    <a:pt x="120735" y="147632"/>
                    <a:pt x="73904" y="123819"/>
                    <a:pt x="52473" y="108738"/>
                  </a:cubicBezTo>
                  <a:cubicBezTo>
                    <a:pt x="31042" y="93657"/>
                    <a:pt x="-1899" y="36109"/>
                    <a:pt x="85" y="1825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42" name="Freeform: Shape 25641"/>
            <p:cNvSpPr/>
            <p:nvPr/>
          </p:nvSpPr>
          <p:spPr>
            <a:xfrm>
              <a:off x="5193715" y="4161168"/>
              <a:ext cx="254710" cy="257751"/>
            </a:xfrm>
            <a:custGeom>
              <a:avLst/>
              <a:gdLst>
                <a:gd name="connsiteX0" fmla="*/ 9316 w 254710"/>
                <a:gd name="connsiteY0" fmla="*/ 51263 h 257751"/>
                <a:gd name="connsiteX1" fmla="*/ 9316 w 254710"/>
                <a:gd name="connsiteY1" fmla="*/ 125082 h 257751"/>
                <a:gd name="connsiteX2" fmla="*/ 49798 w 254710"/>
                <a:gd name="connsiteY2" fmla="*/ 220332 h 257751"/>
                <a:gd name="connsiteX3" fmla="*/ 121235 w 254710"/>
                <a:gd name="connsiteY3" fmla="*/ 251288 h 257751"/>
                <a:gd name="connsiteX4" fmla="*/ 168860 w 254710"/>
                <a:gd name="connsiteY4" fmla="*/ 251288 h 257751"/>
                <a:gd name="connsiteX5" fmla="*/ 235535 w 254710"/>
                <a:gd name="connsiteY5" fmla="*/ 182232 h 257751"/>
                <a:gd name="connsiteX6" fmla="*/ 254585 w 254710"/>
                <a:gd name="connsiteY6" fmla="*/ 151276 h 257751"/>
                <a:gd name="connsiteX7" fmla="*/ 242679 w 254710"/>
                <a:gd name="connsiteY7" fmla="*/ 51263 h 257751"/>
                <a:gd name="connsiteX8" fmla="*/ 221248 w 254710"/>
                <a:gd name="connsiteY8" fmla="*/ 8401 h 257751"/>
                <a:gd name="connsiteX9" fmla="*/ 185529 w 254710"/>
                <a:gd name="connsiteY9" fmla="*/ 1257 h 257751"/>
                <a:gd name="connsiteX10" fmla="*/ 111710 w 254710"/>
                <a:gd name="connsiteY10" fmla="*/ 25070 h 257751"/>
                <a:gd name="connsiteX11" fmla="*/ 9316 w 254710"/>
                <a:gd name="connsiteY11" fmla="*/ 51263 h 257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4710" h="257751">
                  <a:moveTo>
                    <a:pt x="9316" y="51263"/>
                  </a:moveTo>
                  <a:cubicBezTo>
                    <a:pt x="-7750" y="67932"/>
                    <a:pt x="2569" y="96904"/>
                    <a:pt x="9316" y="125082"/>
                  </a:cubicBezTo>
                  <a:cubicBezTo>
                    <a:pt x="16063" y="153260"/>
                    <a:pt x="31145" y="199298"/>
                    <a:pt x="49798" y="220332"/>
                  </a:cubicBezTo>
                  <a:cubicBezTo>
                    <a:pt x="68451" y="241366"/>
                    <a:pt x="101391" y="246129"/>
                    <a:pt x="121235" y="251288"/>
                  </a:cubicBezTo>
                  <a:cubicBezTo>
                    <a:pt x="141079" y="256447"/>
                    <a:pt x="149810" y="262797"/>
                    <a:pt x="168860" y="251288"/>
                  </a:cubicBezTo>
                  <a:cubicBezTo>
                    <a:pt x="187910" y="239779"/>
                    <a:pt x="221248" y="198901"/>
                    <a:pt x="235535" y="182232"/>
                  </a:cubicBezTo>
                  <a:cubicBezTo>
                    <a:pt x="249822" y="165563"/>
                    <a:pt x="253394" y="173104"/>
                    <a:pt x="254585" y="151276"/>
                  </a:cubicBezTo>
                  <a:cubicBezTo>
                    <a:pt x="255776" y="129448"/>
                    <a:pt x="248235" y="75075"/>
                    <a:pt x="242679" y="51263"/>
                  </a:cubicBezTo>
                  <a:cubicBezTo>
                    <a:pt x="237123" y="27451"/>
                    <a:pt x="230773" y="16735"/>
                    <a:pt x="221248" y="8401"/>
                  </a:cubicBezTo>
                  <a:cubicBezTo>
                    <a:pt x="211723" y="67"/>
                    <a:pt x="203785" y="-1521"/>
                    <a:pt x="185529" y="1257"/>
                  </a:cubicBezTo>
                  <a:cubicBezTo>
                    <a:pt x="167273" y="4035"/>
                    <a:pt x="138301" y="17133"/>
                    <a:pt x="111710" y="25070"/>
                  </a:cubicBezTo>
                  <a:cubicBezTo>
                    <a:pt x="85119" y="33007"/>
                    <a:pt x="26382" y="34594"/>
                    <a:pt x="9316" y="51263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43" name="Freeform: Shape 25642"/>
            <p:cNvSpPr/>
            <p:nvPr/>
          </p:nvSpPr>
          <p:spPr>
            <a:xfrm>
              <a:off x="5480648" y="4161295"/>
              <a:ext cx="242783" cy="158611"/>
            </a:xfrm>
            <a:custGeom>
              <a:avLst/>
              <a:gdLst>
                <a:gd name="connsiteX0" fmla="*/ 990 w 242783"/>
                <a:gd name="connsiteY0" fmla="*/ 96380 h 158611"/>
                <a:gd name="connsiteX1" fmla="*/ 31946 w 242783"/>
                <a:gd name="connsiteY1" fmla="*/ 141624 h 158611"/>
                <a:gd name="connsiteX2" fmla="*/ 89096 w 242783"/>
                <a:gd name="connsiteY2" fmla="*/ 155911 h 158611"/>
                <a:gd name="connsiteX3" fmla="*/ 172440 w 242783"/>
                <a:gd name="connsiteY3" fmla="*/ 153530 h 158611"/>
                <a:gd name="connsiteX4" fmla="*/ 239115 w 242783"/>
                <a:gd name="connsiteY4" fmla="*/ 105905 h 158611"/>
                <a:gd name="connsiteX5" fmla="*/ 234352 w 242783"/>
                <a:gd name="connsiteY5" fmla="*/ 60661 h 158611"/>
                <a:gd name="connsiteX6" fmla="*/ 236733 w 242783"/>
                <a:gd name="connsiteY6" fmla="*/ 1130 h 158611"/>
                <a:gd name="connsiteX7" fmla="*/ 184346 w 242783"/>
                <a:gd name="connsiteY7" fmla="*/ 22561 h 158611"/>
                <a:gd name="connsiteX8" fmla="*/ 108146 w 242783"/>
                <a:gd name="connsiteY8" fmla="*/ 34468 h 158611"/>
                <a:gd name="connsiteX9" fmla="*/ 67665 w 242783"/>
                <a:gd name="connsiteY9" fmla="*/ 65424 h 158611"/>
                <a:gd name="connsiteX10" fmla="*/ 990 w 242783"/>
                <a:gd name="connsiteY10" fmla="*/ 96380 h 158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2783" h="158611">
                  <a:moveTo>
                    <a:pt x="990" y="96380"/>
                  </a:moveTo>
                  <a:cubicBezTo>
                    <a:pt x="-4963" y="109080"/>
                    <a:pt x="17262" y="131702"/>
                    <a:pt x="31946" y="141624"/>
                  </a:cubicBezTo>
                  <a:cubicBezTo>
                    <a:pt x="46630" y="151546"/>
                    <a:pt x="65680" y="153927"/>
                    <a:pt x="89096" y="155911"/>
                  </a:cubicBezTo>
                  <a:cubicBezTo>
                    <a:pt x="112512" y="157895"/>
                    <a:pt x="147437" y="161864"/>
                    <a:pt x="172440" y="153530"/>
                  </a:cubicBezTo>
                  <a:cubicBezTo>
                    <a:pt x="197443" y="145196"/>
                    <a:pt x="228796" y="121383"/>
                    <a:pt x="239115" y="105905"/>
                  </a:cubicBezTo>
                  <a:cubicBezTo>
                    <a:pt x="249434" y="90427"/>
                    <a:pt x="234749" y="78123"/>
                    <a:pt x="234352" y="60661"/>
                  </a:cubicBezTo>
                  <a:cubicBezTo>
                    <a:pt x="233955" y="43199"/>
                    <a:pt x="245067" y="7480"/>
                    <a:pt x="236733" y="1130"/>
                  </a:cubicBezTo>
                  <a:cubicBezTo>
                    <a:pt x="228399" y="-5220"/>
                    <a:pt x="205777" y="17005"/>
                    <a:pt x="184346" y="22561"/>
                  </a:cubicBezTo>
                  <a:cubicBezTo>
                    <a:pt x="162915" y="28117"/>
                    <a:pt x="127593" y="27324"/>
                    <a:pt x="108146" y="34468"/>
                  </a:cubicBezTo>
                  <a:cubicBezTo>
                    <a:pt x="88699" y="41612"/>
                    <a:pt x="84334" y="56296"/>
                    <a:pt x="67665" y="65424"/>
                  </a:cubicBezTo>
                  <a:cubicBezTo>
                    <a:pt x="50996" y="74552"/>
                    <a:pt x="6943" y="83680"/>
                    <a:pt x="990" y="9638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44" name="Freeform: Shape 25643"/>
            <p:cNvSpPr/>
            <p:nvPr/>
          </p:nvSpPr>
          <p:spPr>
            <a:xfrm>
              <a:off x="5746664" y="4133057"/>
              <a:ext cx="256096" cy="178480"/>
            </a:xfrm>
            <a:custGeom>
              <a:avLst/>
              <a:gdLst>
                <a:gd name="connsiteX0" fmla="*/ 13580 w 256096"/>
                <a:gd name="connsiteY0" fmla="*/ 10318 h 178480"/>
                <a:gd name="connsiteX1" fmla="*/ 177886 w 256096"/>
                <a:gd name="connsiteY1" fmla="*/ 7937 h 178480"/>
                <a:gd name="connsiteX2" fmla="*/ 249324 w 256096"/>
                <a:gd name="connsiteY2" fmla="*/ 79374 h 178480"/>
                <a:gd name="connsiteX3" fmla="*/ 246942 w 256096"/>
                <a:gd name="connsiteY3" fmla="*/ 131762 h 178480"/>
                <a:gd name="connsiteX4" fmla="*/ 194555 w 256096"/>
                <a:gd name="connsiteY4" fmla="*/ 177006 h 178480"/>
                <a:gd name="connsiteX5" fmla="*/ 101686 w 256096"/>
                <a:gd name="connsiteY5" fmla="*/ 165099 h 178480"/>
                <a:gd name="connsiteX6" fmla="*/ 8817 w 256096"/>
                <a:gd name="connsiteY6" fmla="*/ 141287 h 178480"/>
                <a:gd name="connsiteX7" fmla="*/ 8817 w 256096"/>
                <a:gd name="connsiteY7" fmla="*/ 84137 h 178480"/>
                <a:gd name="connsiteX8" fmla="*/ 13580 w 256096"/>
                <a:gd name="connsiteY8" fmla="*/ 10318 h 17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096" h="178480">
                  <a:moveTo>
                    <a:pt x="13580" y="10318"/>
                  </a:moveTo>
                  <a:cubicBezTo>
                    <a:pt x="41758" y="-2382"/>
                    <a:pt x="138595" y="-3572"/>
                    <a:pt x="177886" y="7937"/>
                  </a:cubicBezTo>
                  <a:cubicBezTo>
                    <a:pt x="217177" y="19446"/>
                    <a:pt x="237815" y="58737"/>
                    <a:pt x="249324" y="79374"/>
                  </a:cubicBezTo>
                  <a:cubicBezTo>
                    <a:pt x="260833" y="100011"/>
                    <a:pt x="256070" y="115490"/>
                    <a:pt x="246942" y="131762"/>
                  </a:cubicBezTo>
                  <a:cubicBezTo>
                    <a:pt x="237814" y="148034"/>
                    <a:pt x="218764" y="171450"/>
                    <a:pt x="194555" y="177006"/>
                  </a:cubicBezTo>
                  <a:cubicBezTo>
                    <a:pt x="170346" y="182562"/>
                    <a:pt x="132642" y="171052"/>
                    <a:pt x="101686" y="165099"/>
                  </a:cubicBezTo>
                  <a:cubicBezTo>
                    <a:pt x="70730" y="159146"/>
                    <a:pt x="24295" y="154781"/>
                    <a:pt x="8817" y="141287"/>
                  </a:cubicBezTo>
                  <a:cubicBezTo>
                    <a:pt x="-6661" y="127793"/>
                    <a:pt x="7626" y="106759"/>
                    <a:pt x="8817" y="84137"/>
                  </a:cubicBezTo>
                  <a:cubicBezTo>
                    <a:pt x="10008" y="61515"/>
                    <a:pt x="-14598" y="23018"/>
                    <a:pt x="13580" y="10318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45" name="Freeform: Shape 25644"/>
            <p:cNvSpPr/>
            <p:nvPr/>
          </p:nvSpPr>
          <p:spPr>
            <a:xfrm>
              <a:off x="5000615" y="4370326"/>
              <a:ext cx="314406" cy="160248"/>
            </a:xfrm>
            <a:custGeom>
              <a:avLst/>
              <a:gdLst>
                <a:gd name="connsiteX0" fmla="*/ 10 w 314406"/>
                <a:gd name="connsiteY0" fmla="*/ 101662 h 160248"/>
                <a:gd name="connsiteX1" fmla="*/ 66685 w 314406"/>
                <a:gd name="connsiteY1" fmla="*/ 46893 h 160248"/>
                <a:gd name="connsiteX2" fmla="*/ 150029 w 314406"/>
                <a:gd name="connsiteY2" fmla="*/ 1649 h 160248"/>
                <a:gd name="connsiteX3" fmla="*/ 204798 w 314406"/>
                <a:gd name="connsiteY3" fmla="*/ 15937 h 160248"/>
                <a:gd name="connsiteX4" fmla="*/ 283379 w 314406"/>
                <a:gd name="connsiteY4" fmla="*/ 73087 h 160248"/>
                <a:gd name="connsiteX5" fmla="*/ 314335 w 314406"/>
                <a:gd name="connsiteY5" fmla="*/ 108805 h 160248"/>
                <a:gd name="connsiteX6" fmla="*/ 276235 w 314406"/>
                <a:gd name="connsiteY6" fmla="*/ 158812 h 160248"/>
                <a:gd name="connsiteX7" fmla="*/ 159554 w 314406"/>
                <a:gd name="connsiteY7" fmla="*/ 146905 h 160248"/>
                <a:gd name="connsiteX8" fmla="*/ 71448 w 314406"/>
                <a:gd name="connsiteY8" fmla="*/ 149287 h 160248"/>
                <a:gd name="connsiteX9" fmla="*/ 10 w 314406"/>
                <a:gd name="connsiteY9" fmla="*/ 101662 h 16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4406" h="160248">
                  <a:moveTo>
                    <a:pt x="10" y="101662"/>
                  </a:moveTo>
                  <a:cubicBezTo>
                    <a:pt x="-784" y="84596"/>
                    <a:pt x="41682" y="63562"/>
                    <a:pt x="66685" y="46893"/>
                  </a:cubicBezTo>
                  <a:cubicBezTo>
                    <a:pt x="91688" y="30224"/>
                    <a:pt x="127010" y="6808"/>
                    <a:pt x="150029" y="1649"/>
                  </a:cubicBezTo>
                  <a:cubicBezTo>
                    <a:pt x="173048" y="-3510"/>
                    <a:pt x="182573" y="4031"/>
                    <a:pt x="204798" y="15937"/>
                  </a:cubicBezTo>
                  <a:cubicBezTo>
                    <a:pt x="227023" y="27843"/>
                    <a:pt x="265123" y="57609"/>
                    <a:pt x="283379" y="73087"/>
                  </a:cubicBezTo>
                  <a:cubicBezTo>
                    <a:pt x="301635" y="88565"/>
                    <a:pt x="315526" y="94518"/>
                    <a:pt x="314335" y="108805"/>
                  </a:cubicBezTo>
                  <a:cubicBezTo>
                    <a:pt x="313144" y="123092"/>
                    <a:pt x="302032" y="152462"/>
                    <a:pt x="276235" y="158812"/>
                  </a:cubicBezTo>
                  <a:cubicBezTo>
                    <a:pt x="250438" y="165162"/>
                    <a:pt x="193685" y="148492"/>
                    <a:pt x="159554" y="146905"/>
                  </a:cubicBezTo>
                  <a:cubicBezTo>
                    <a:pt x="125423" y="145318"/>
                    <a:pt x="97642" y="155637"/>
                    <a:pt x="71448" y="149287"/>
                  </a:cubicBezTo>
                  <a:cubicBezTo>
                    <a:pt x="45254" y="142937"/>
                    <a:pt x="804" y="118728"/>
                    <a:pt x="10" y="101662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46" name="Freeform: Shape 25645"/>
            <p:cNvSpPr/>
            <p:nvPr/>
          </p:nvSpPr>
          <p:spPr>
            <a:xfrm>
              <a:off x="5391810" y="4332779"/>
              <a:ext cx="384845" cy="339900"/>
            </a:xfrm>
            <a:custGeom>
              <a:avLst/>
              <a:gdLst>
                <a:gd name="connsiteX0" fmla="*/ 1721 w 384845"/>
                <a:gd name="connsiteY0" fmla="*/ 103490 h 339900"/>
                <a:gd name="connsiteX1" fmla="*/ 51728 w 384845"/>
                <a:gd name="connsiteY1" fmla="*/ 24909 h 339900"/>
                <a:gd name="connsiteX2" fmla="*/ 113640 w 384845"/>
                <a:gd name="connsiteY2" fmla="*/ 1096 h 339900"/>
                <a:gd name="connsiteX3" fmla="*/ 216034 w 384845"/>
                <a:gd name="connsiteY3" fmla="*/ 10621 h 339900"/>
                <a:gd name="connsiteX4" fmla="*/ 244609 w 384845"/>
                <a:gd name="connsiteY4" fmla="*/ 67771 h 339900"/>
                <a:gd name="connsiteX5" fmla="*/ 304140 w 384845"/>
                <a:gd name="connsiteY5" fmla="*/ 122540 h 339900"/>
                <a:gd name="connsiteX6" fmla="*/ 330334 w 384845"/>
                <a:gd name="connsiteY6" fmla="*/ 191596 h 339900"/>
                <a:gd name="connsiteX7" fmla="*/ 382721 w 384845"/>
                <a:gd name="connsiteY7" fmla="*/ 272559 h 339900"/>
                <a:gd name="connsiteX8" fmla="*/ 361290 w 384845"/>
                <a:gd name="connsiteY8" fmla="*/ 334471 h 339900"/>
                <a:gd name="connsiteX9" fmla="*/ 242228 w 384845"/>
                <a:gd name="connsiteY9" fmla="*/ 327327 h 339900"/>
                <a:gd name="connsiteX10" fmla="*/ 182696 w 384845"/>
                <a:gd name="connsiteY10" fmla="*/ 251127 h 339900"/>
                <a:gd name="connsiteX11" fmla="*/ 116021 w 384845"/>
                <a:gd name="connsiteY11" fmla="*/ 189215 h 339900"/>
                <a:gd name="connsiteX12" fmla="*/ 1721 w 384845"/>
                <a:gd name="connsiteY12" fmla="*/ 103490 h 33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4845" h="339900">
                  <a:moveTo>
                    <a:pt x="1721" y="103490"/>
                  </a:moveTo>
                  <a:cubicBezTo>
                    <a:pt x="-8994" y="76106"/>
                    <a:pt x="33075" y="41975"/>
                    <a:pt x="51728" y="24909"/>
                  </a:cubicBezTo>
                  <a:cubicBezTo>
                    <a:pt x="70381" y="7843"/>
                    <a:pt x="86256" y="3477"/>
                    <a:pt x="113640" y="1096"/>
                  </a:cubicBezTo>
                  <a:cubicBezTo>
                    <a:pt x="141024" y="-1285"/>
                    <a:pt x="194206" y="-492"/>
                    <a:pt x="216034" y="10621"/>
                  </a:cubicBezTo>
                  <a:cubicBezTo>
                    <a:pt x="237862" y="21734"/>
                    <a:pt x="229925" y="49118"/>
                    <a:pt x="244609" y="67771"/>
                  </a:cubicBezTo>
                  <a:cubicBezTo>
                    <a:pt x="259293" y="86424"/>
                    <a:pt x="289853" y="101903"/>
                    <a:pt x="304140" y="122540"/>
                  </a:cubicBezTo>
                  <a:cubicBezTo>
                    <a:pt x="318427" y="143177"/>
                    <a:pt x="317237" y="166593"/>
                    <a:pt x="330334" y="191596"/>
                  </a:cubicBezTo>
                  <a:cubicBezTo>
                    <a:pt x="343431" y="216599"/>
                    <a:pt x="377562" y="248747"/>
                    <a:pt x="382721" y="272559"/>
                  </a:cubicBezTo>
                  <a:cubicBezTo>
                    <a:pt x="387880" y="296371"/>
                    <a:pt x="384705" y="325343"/>
                    <a:pt x="361290" y="334471"/>
                  </a:cubicBezTo>
                  <a:cubicBezTo>
                    <a:pt x="337875" y="343599"/>
                    <a:pt x="271994" y="341218"/>
                    <a:pt x="242228" y="327327"/>
                  </a:cubicBezTo>
                  <a:cubicBezTo>
                    <a:pt x="212462" y="313436"/>
                    <a:pt x="203730" y="274146"/>
                    <a:pt x="182696" y="251127"/>
                  </a:cubicBezTo>
                  <a:cubicBezTo>
                    <a:pt x="161662" y="228108"/>
                    <a:pt x="141818" y="208662"/>
                    <a:pt x="116021" y="189215"/>
                  </a:cubicBezTo>
                  <a:cubicBezTo>
                    <a:pt x="90224" y="169768"/>
                    <a:pt x="12436" y="130874"/>
                    <a:pt x="1721" y="10349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47" name="Freeform: Shape 25646"/>
            <p:cNvSpPr/>
            <p:nvPr/>
          </p:nvSpPr>
          <p:spPr>
            <a:xfrm>
              <a:off x="5653085" y="4291013"/>
              <a:ext cx="274100" cy="189020"/>
            </a:xfrm>
            <a:custGeom>
              <a:avLst/>
              <a:gdLst>
                <a:gd name="connsiteX0" fmla="*/ 3 w 274100"/>
                <a:gd name="connsiteY0" fmla="*/ 69056 h 189020"/>
                <a:gd name="connsiteX1" fmla="*/ 45246 w 274100"/>
                <a:gd name="connsiteY1" fmla="*/ 35718 h 189020"/>
                <a:gd name="connsiteX2" fmla="*/ 80965 w 274100"/>
                <a:gd name="connsiteY2" fmla="*/ 0 h 189020"/>
                <a:gd name="connsiteX3" fmla="*/ 169071 w 274100"/>
                <a:gd name="connsiteY3" fmla="*/ 35718 h 189020"/>
                <a:gd name="connsiteX4" fmla="*/ 257178 w 274100"/>
                <a:gd name="connsiteY4" fmla="*/ 52387 h 189020"/>
                <a:gd name="connsiteX5" fmla="*/ 273846 w 274100"/>
                <a:gd name="connsiteY5" fmla="*/ 133350 h 189020"/>
                <a:gd name="connsiteX6" fmla="*/ 252415 w 274100"/>
                <a:gd name="connsiteY6" fmla="*/ 185737 h 189020"/>
                <a:gd name="connsiteX7" fmla="*/ 138115 w 274100"/>
                <a:gd name="connsiteY7" fmla="*/ 178593 h 189020"/>
                <a:gd name="connsiteX8" fmla="*/ 47628 w 274100"/>
                <a:gd name="connsiteY8" fmla="*/ 138112 h 189020"/>
                <a:gd name="connsiteX9" fmla="*/ 3 w 274100"/>
                <a:gd name="connsiteY9" fmla="*/ 69056 h 189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4100" h="189020">
                  <a:moveTo>
                    <a:pt x="3" y="69056"/>
                  </a:moveTo>
                  <a:cubicBezTo>
                    <a:pt x="-394" y="51990"/>
                    <a:pt x="31752" y="47227"/>
                    <a:pt x="45246" y="35718"/>
                  </a:cubicBezTo>
                  <a:cubicBezTo>
                    <a:pt x="58740" y="24209"/>
                    <a:pt x="60328" y="0"/>
                    <a:pt x="80965" y="0"/>
                  </a:cubicBezTo>
                  <a:cubicBezTo>
                    <a:pt x="101602" y="0"/>
                    <a:pt x="139702" y="26987"/>
                    <a:pt x="169071" y="35718"/>
                  </a:cubicBezTo>
                  <a:cubicBezTo>
                    <a:pt x="198440" y="44449"/>
                    <a:pt x="239715" y="36115"/>
                    <a:pt x="257178" y="52387"/>
                  </a:cubicBezTo>
                  <a:cubicBezTo>
                    <a:pt x="274641" y="68659"/>
                    <a:pt x="274640" y="111125"/>
                    <a:pt x="273846" y="133350"/>
                  </a:cubicBezTo>
                  <a:cubicBezTo>
                    <a:pt x="273052" y="155575"/>
                    <a:pt x="275037" y="178197"/>
                    <a:pt x="252415" y="185737"/>
                  </a:cubicBezTo>
                  <a:cubicBezTo>
                    <a:pt x="229793" y="193277"/>
                    <a:pt x="172246" y="186531"/>
                    <a:pt x="138115" y="178593"/>
                  </a:cubicBezTo>
                  <a:cubicBezTo>
                    <a:pt x="103984" y="170655"/>
                    <a:pt x="71441" y="152796"/>
                    <a:pt x="47628" y="138112"/>
                  </a:cubicBezTo>
                  <a:cubicBezTo>
                    <a:pt x="23815" y="123428"/>
                    <a:pt x="400" y="86122"/>
                    <a:pt x="3" y="69056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48" name="Freeform: Shape 25647"/>
            <p:cNvSpPr/>
            <p:nvPr/>
          </p:nvSpPr>
          <p:spPr>
            <a:xfrm>
              <a:off x="5945422" y="4302295"/>
              <a:ext cx="220899" cy="168110"/>
            </a:xfrm>
            <a:custGeom>
              <a:avLst/>
              <a:gdLst>
                <a:gd name="connsiteX0" fmla="*/ 17228 w 220899"/>
                <a:gd name="connsiteY0" fmla="*/ 153024 h 168110"/>
                <a:gd name="connsiteX1" fmla="*/ 559 w 220899"/>
                <a:gd name="connsiteY1" fmla="*/ 62536 h 168110"/>
                <a:gd name="connsiteX2" fmla="*/ 29134 w 220899"/>
                <a:gd name="connsiteY2" fmla="*/ 12530 h 168110"/>
                <a:gd name="connsiteX3" fmla="*/ 105334 w 220899"/>
                <a:gd name="connsiteY3" fmla="*/ 3005 h 168110"/>
                <a:gd name="connsiteX4" fmla="*/ 181534 w 220899"/>
                <a:gd name="connsiteY4" fmla="*/ 10149 h 168110"/>
                <a:gd name="connsiteX5" fmla="*/ 219634 w 220899"/>
                <a:gd name="connsiteY5" fmla="*/ 105399 h 168110"/>
                <a:gd name="connsiteX6" fmla="*/ 200584 w 220899"/>
                <a:gd name="connsiteY6" fmla="*/ 157786 h 168110"/>
                <a:gd name="connsiteX7" fmla="*/ 95809 w 220899"/>
                <a:gd name="connsiteY7" fmla="*/ 167311 h 168110"/>
                <a:gd name="connsiteX8" fmla="*/ 17228 w 220899"/>
                <a:gd name="connsiteY8" fmla="*/ 153024 h 168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899" h="168110">
                  <a:moveTo>
                    <a:pt x="17228" y="153024"/>
                  </a:moveTo>
                  <a:cubicBezTo>
                    <a:pt x="1353" y="135562"/>
                    <a:pt x="-1425" y="85952"/>
                    <a:pt x="559" y="62536"/>
                  </a:cubicBezTo>
                  <a:cubicBezTo>
                    <a:pt x="2543" y="39120"/>
                    <a:pt x="11671" y="22452"/>
                    <a:pt x="29134" y="12530"/>
                  </a:cubicBezTo>
                  <a:cubicBezTo>
                    <a:pt x="46597" y="2608"/>
                    <a:pt x="79934" y="3402"/>
                    <a:pt x="105334" y="3005"/>
                  </a:cubicBezTo>
                  <a:cubicBezTo>
                    <a:pt x="130734" y="2608"/>
                    <a:pt x="162484" y="-6917"/>
                    <a:pt x="181534" y="10149"/>
                  </a:cubicBezTo>
                  <a:cubicBezTo>
                    <a:pt x="200584" y="27215"/>
                    <a:pt x="216459" y="80793"/>
                    <a:pt x="219634" y="105399"/>
                  </a:cubicBezTo>
                  <a:cubicBezTo>
                    <a:pt x="222809" y="130005"/>
                    <a:pt x="221222" y="147467"/>
                    <a:pt x="200584" y="157786"/>
                  </a:cubicBezTo>
                  <a:cubicBezTo>
                    <a:pt x="179947" y="168105"/>
                    <a:pt x="120415" y="169295"/>
                    <a:pt x="95809" y="167311"/>
                  </a:cubicBezTo>
                  <a:cubicBezTo>
                    <a:pt x="71203" y="165327"/>
                    <a:pt x="33103" y="170486"/>
                    <a:pt x="17228" y="153024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49" name="Freeform: Shape 25648"/>
            <p:cNvSpPr/>
            <p:nvPr/>
          </p:nvSpPr>
          <p:spPr>
            <a:xfrm>
              <a:off x="6172389" y="4306644"/>
              <a:ext cx="147154" cy="160125"/>
            </a:xfrm>
            <a:custGeom>
              <a:avLst/>
              <a:gdLst>
                <a:gd name="connsiteX0" fmla="*/ 2192 w 147154"/>
                <a:gd name="connsiteY0" fmla="*/ 31994 h 160125"/>
                <a:gd name="connsiteX1" fmla="*/ 66486 w 147154"/>
                <a:gd name="connsiteY1" fmla="*/ 10562 h 160125"/>
                <a:gd name="connsiteX2" fmla="*/ 114111 w 147154"/>
                <a:gd name="connsiteY2" fmla="*/ 3419 h 160125"/>
                <a:gd name="connsiteX3" fmla="*/ 142686 w 147154"/>
                <a:gd name="connsiteY3" fmla="*/ 65331 h 160125"/>
                <a:gd name="connsiteX4" fmla="*/ 137924 w 147154"/>
                <a:gd name="connsiteY4" fmla="*/ 141531 h 160125"/>
                <a:gd name="connsiteX5" fmla="*/ 56961 w 147154"/>
                <a:gd name="connsiteY5" fmla="*/ 158200 h 160125"/>
                <a:gd name="connsiteX6" fmla="*/ 18861 w 147154"/>
                <a:gd name="connsiteY6" fmla="*/ 108194 h 160125"/>
                <a:gd name="connsiteX7" fmla="*/ 2192 w 147154"/>
                <a:gd name="connsiteY7" fmla="*/ 31994 h 16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154" h="160125">
                  <a:moveTo>
                    <a:pt x="2192" y="31994"/>
                  </a:moveTo>
                  <a:cubicBezTo>
                    <a:pt x="10129" y="15722"/>
                    <a:pt x="47833" y="15324"/>
                    <a:pt x="66486" y="10562"/>
                  </a:cubicBezTo>
                  <a:cubicBezTo>
                    <a:pt x="85139" y="5800"/>
                    <a:pt x="101411" y="-5709"/>
                    <a:pt x="114111" y="3419"/>
                  </a:cubicBezTo>
                  <a:cubicBezTo>
                    <a:pt x="126811" y="12547"/>
                    <a:pt x="138717" y="42312"/>
                    <a:pt x="142686" y="65331"/>
                  </a:cubicBezTo>
                  <a:cubicBezTo>
                    <a:pt x="146655" y="88350"/>
                    <a:pt x="152211" y="126053"/>
                    <a:pt x="137924" y="141531"/>
                  </a:cubicBezTo>
                  <a:cubicBezTo>
                    <a:pt x="123637" y="157009"/>
                    <a:pt x="76805" y="163756"/>
                    <a:pt x="56961" y="158200"/>
                  </a:cubicBezTo>
                  <a:cubicBezTo>
                    <a:pt x="37117" y="152644"/>
                    <a:pt x="27989" y="128435"/>
                    <a:pt x="18861" y="108194"/>
                  </a:cubicBezTo>
                  <a:cubicBezTo>
                    <a:pt x="9733" y="87953"/>
                    <a:pt x="-5745" y="48266"/>
                    <a:pt x="2192" y="31994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50" name="Freeform: Shape 25649"/>
            <p:cNvSpPr/>
            <p:nvPr/>
          </p:nvSpPr>
          <p:spPr>
            <a:xfrm>
              <a:off x="5022056" y="4550447"/>
              <a:ext cx="271769" cy="188458"/>
            </a:xfrm>
            <a:custGeom>
              <a:avLst/>
              <a:gdLst>
                <a:gd name="connsiteX0" fmla="*/ 0 w 271769"/>
                <a:gd name="connsiteY0" fmla="*/ 64416 h 188458"/>
                <a:gd name="connsiteX1" fmla="*/ 54769 w 271769"/>
                <a:gd name="connsiteY1" fmla="*/ 4884 h 188458"/>
                <a:gd name="connsiteX2" fmla="*/ 178594 w 271769"/>
                <a:gd name="connsiteY2" fmla="*/ 4884 h 188458"/>
                <a:gd name="connsiteX3" fmla="*/ 261938 w 271769"/>
                <a:gd name="connsiteY3" fmla="*/ 16791 h 188458"/>
                <a:gd name="connsiteX4" fmla="*/ 261938 w 271769"/>
                <a:gd name="connsiteY4" fmla="*/ 150141 h 188458"/>
                <a:gd name="connsiteX5" fmla="*/ 188119 w 271769"/>
                <a:gd name="connsiteY5" fmla="*/ 188241 h 188458"/>
                <a:gd name="connsiteX6" fmla="*/ 90488 w 271769"/>
                <a:gd name="connsiteY6" fmla="*/ 138234 h 188458"/>
                <a:gd name="connsiteX7" fmla="*/ 0 w 271769"/>
                <a:gd name="connsiteY7" fmla="*/ 64416 h 18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1769" h="188458">
                  <a:moveTo>
                    <a:pt x="0" y="64416"/>
                  </a:moveTo>
                  <a:cubicBezTo>
                    <a:pt x="12501" y="39611"/>
                    <a:pt x="25003" y="14806"/>
                    <a:pt x="54769" y="4884"/>
                  </a:cubicBezTo>
                  <a:cubicBezTo>
                    <a:pt x="84535" y="-5038"/>
                    <a:pt x="144066" y="2900"/>
                    <a:pt x="178594" y="4884"/>
                  </a:cubicBezTo>
                  <a:cubicBezTo>
                    <a:pt x="213122" y="6868"/>
                    <a:pt x="248047" y="-7419"/>
                    <a:pt x="261938" y="16791"/>
                  </a:cubicBezTo>
                  <a:cubicBezTo>
                    <a:pt x="275829" y="41000"/>
                    <a:pt x="274241" y="121566"/>
                    <a:pt x="261938" y="150141"/>
                  </a:cubicBezTo>
                  <a:cubicBezTo>
                    <a:pt x="249635" y="178716"/>
                    <a:pt x="216694" y="190225"/>
                    <a:pt x="188119" y="188241"/>
                  </a:cubicBezTo>
                  <a:cubicBezTo>
                    <a:pt x="159544" y="186257"/>
                    <a:pt x="90488" y="138234"/>
                    <a:pt x="90488" y="138234"/>
                  </a:cubicBezTo>
                  <a:lnTo>
                    <a:pt x="0" y="64416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51" name="Freeform: Shape 25650"/>
            <p:cNvSpPr/>
            <p:nvPr/>
          </p:nvSpPr>
          <p:spPr>
            <a:xfrm>
              <a:off x="5315058" y="4474290"/>
              <a:ext cx="267960" cy="260793"/>
            </a:xfrm>
            <a:custGeom>
              <a:avLst/>
              <a:gdLst>
                <a:gd name="connsiteX0" fmla="*/ 37992 w 267960"/>
                <a:gd name="connsiteY0" fmla="*/ 79 h 260793"/>
                <a:gd name="connsiteX1" fmla="*/ 4655 w 267960"/>
                <a:gd name="connsiteY1" fmla="*/ 69135 h 260793"/>
                <a:gd name="connsiteX2" fmla="*/ 2273 w 267960"/>
                <a:gd name="connsiteY2" fmla="*/ 145335 h 260793"/>
                <a:gd name="connsiteX3" fmla="*/ 23705 w 267960"/>
                <a:gd name="connsiteY3" fmla="*/ 207248 h 260793"/>
                <a:gd name="connsiteX4" fmla="*/ 116573 w 267960"/>
                <a:gd name="connsiteY4" fmla="*/ 250110 h 260793"/>
                <a:gd name="connsiteX5" fmla="*/ 185630 w 267960"/>
                <a:gd name="connsiteY5" fmla="*/ 257254 h 260793"/>
                <a:gd name="connsiteX6" fmla="*/ 249923 w 267960"/>
                <a:gd name="connsiteY6" fmla="*/ 202485 h 260793"/>
                <a:gd name="connsiteX7" fmla="*/ 261830 w 267960"/>
                <a:gd name="connsiteY7" fmla="*/ 157241 h 260793"/>
                <a:gd name="connsiteX8" fmla="*/ 164198 w 267960"/>
                <a:gd name="connsiteY8" fmla="*/ 57229 h 260793"/>
                <a:gd name="connsiteX9" fmla="*/ 37992 w 267960"/>
                <a:gd name="connsiteY9" fmla="*/ 79 h 260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7960" h="260793">
                  <a:moveTo>
                    <a:pt x="37992" y="79"/>
                  </a:moveTo>
                  <a:cubicBezTo>
                    <a:pt x="11402" y="2063"/>
                    <a:pt x="10608" y="44926"/>
                    <a:pt x="4655" y="69135"/>
                  </a:cubicBezTo>
                  <a:cubicBezTo>
                    <a:pt x="-1298" y="93344"/>
                    <a:pt x="-902" y="122316"/>
                    <a:pt x="2273" y="145335"/>
                  </a:cubicBezTo>
                  <a:cubicBezTo>
                    <a:pt x="5448" y="168354"/>
                    <a:pt x="4655" y="189786"/>
                    <a:pt x="23705" y="207248"/>
                  </a:cubicBezTo>
                  <a:cubicBezTo>
                    <a:pt x="42755" y="224710"/>
                    <a:pt x="89586" y="241776"/>
                    <a:pt x="116573" y="250110"/>
                  </a:cubicBezTo>
                  <a:cubicBezTo>
                    <a:pt x="143560" y="258444"/>
                    <a:pt x="163405" y="265192"/>
                    <a:pt x="185630" y="257254"/>
                  </a:cubicBezTo>
                  <a:cubicBezTo>
                    <a:pt x="207855" y="249317"/>
                    <a:pt x="237223" y="219154"/>
                    <a:pt x="249923" y="202485"/>
                  </a:cubicBezTo>
                  <a:cubicBezTo>
                    <a:pt x="262623" y="185816"/>
                    <a:pt x="276118" y="181450"/>
                    <a:pt x="261830" y="157241"/>
                  </a:cubicBezTo>
                  <a:cubicBezTo>
                    <a:pt x="247543" y="133032"/>
                    <a:pt x="193964" y="80645"/>
                    <a:pt x="164198" y="57229"/>
                  </a:cubicBezTo>
                  <a:cubicBezTo>
                    <a:pt x="134432" y="33814"/>
                    <a:pt x="64582" y="-1905"/>
                    <a:pt x="37992" y="79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52" name="Freeform: Shape 25651"/>
            <p:cNvSpPr/>
            <p:nvPr/>
          </p:nvSpPr>
          <p:spPr>
            <a:xfrm>
              <a:off x="6247596" y="4470257"/>
              <a:ext cx="212068" cy="194764"/>
            </a:xfrm>
            <a:custGeom>
              <a:avLst/>
              <a:gdLst>
                <a:gd name="connsiteX0" fmla="*/ 53192 w 212068"/>
                <a:gd name="connsiteY0" fmla="*/ 4112 h 194764"/>
                <a:gd name="connsiteX1" fmla="*/ 804 w 212068"/>
                <a:gd name="connsiteY1" fmla="*/ 68406 h 194764"/>
                <a:gd name="connsiteX2" fmla="*/ 24617 w 212068"/>
                <a:gd name="connsiteY2" fmla="*/ 151749 h 194764"/>
                <a:gd name="connsiteX3" fmla="*/ 67479 w 212068"/>
                <a:gd name="connsiteY3" fmla="*/ 182706 h 194764"/>
                <a:gd name="connsiteX4" fmla="*/ 96054 w 212068"/>
                <a:gd name="connsiteY4" fmla="*/ 194612 h 194764"/>
                <a:gd name="connsiteX5" fmla="*/ 191304 w 212068"/>
                <a:gd name="connsiteY5" fmla="*/ 175562 h 194764"/>
                <a:gd name="connsiteX6" fmla="*/ 210354 w 212068"/>
                <a:gd name="connsiteY6" fmla="*/ 108887 h 194764"/>
                <a:gd name="connsiteX7" fmla="*/ 210354 w 212068"/>
                <a:gd name="connsiteY7" fmla="*/ 32687 h 194764"/>
                <a:gd name="connsiteX8" fmla="*/ 203210 w 212068"/>
                <a:gd name="connsiteY8" fmla="*/ 8874 h 194764"/>
                <a:gd name="connsiteX9" fmla="*/ 131773 w 212068"/>
                <a:gd name="connsiteY9" fmla="*/ 6493 h 194764"/>
                <a:gd name="connsiteX10" fmla="*/ 53192 w 212068"/>
                <a:gd name="connsiteY10" fmla="*/ 4112 h 19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068" h="194764">
                  <a:moveTo>
                    <a:pt x="53192" y="4112"/>
                  </a:moveTo>
                  <a:cubicBezTo>
                    <a:pt x="31364" y="14431"/>
                    <a:pt x="5566" y="43800"/>
                    <a:pt x="804" y="68406"/>
                  </a:cubicBezTo>
                  <a:cubicBezTo>
                    <a:pt x="-3958" y="93012"/>
                    <a:pt x="13505" y="132699"/>
                    <a:pt x="24617" y="151749"/>
                  </a:cubicBezTo>
                  <a:cubicBezTo>
                    <a:pt x="35729" y="170799"/>
                    <a:pt x="55573" y="175562"/>
                    <a:pt x="67479" y="182706"/>
                  </a:cubicBezTo>
                  <a:cubicBezTo>
                    <a:pt x="79385" y="189850"/>
                    <a:pt x="75417" y="195803"/>
                    <a:pt x="96054" y="194612"/>
                  </a:cubicBezTo>
                  <a:cubicBezTo>
                    <a:pt x="116691" y="193421"/>
                    <a:pt x="172254" y="189850"/>
                    <a:pt x="191304" y="175562"/>
                  </a:cubicBezTo>
                  <a:cubicBezTo>
                    <a:pt x="210354" y="161275"/>
                    <a:pt x="207179" y="132700"/>
                    <a:pt x="210354" y="108887"/>
                  </a:cubicBezTo>
                  <a:cubicBezTo>
                    <a:pt x="213529" y="85075"/>
                    <a:pt x="211545" y="49356"/>
                    <a:pt x="210354" y="32687"/>
                  </a:cubicBezTo>
                  <a:cubicBezTo>
                    <a:pt x="209163" y="16018"/>
                    <a:pt x="216307" y="13240"/>
                    <a:pt x="203210" y="8874"/>
                  </a:cubicBezTo>
                  <a:cubicBezTo>
                    <a:pt x="190113" y="4508"/>
                    <a:pt x="157967" y="6890"/>
                    <a:pt x="131773" y="6493"/>
                  </a:cubicBezTo>
                  <a:cubicBezTo>
                    <a:pt x="105579" y="6096"/>
                    <a:pt x="75020" y="-6207"/>
                    <a:pt x="53192" y="4112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53" name="Freeform: Shape 25652"/>
            <p:cNvSpPr/>
            <p:nvPr/>
          </p:nvSpPr>
          <p:spPr>
            <a:xfrm>
              <a:off x="6487454" y="4487560"/>
              <a:ext cx="282446" cy="218230"/>
            </a:xfrm>
            <a:custGeom>
              <a:avLst/>
              <a:gdLst>
                <a:gd name="connsiteX0" fmla="*/ 72890 w 282446"/>
                <a:gd name="connsiteY0" fmla="*/ 8240 h 218230"/>
                <a:gd name="connsiteX1" fmla="*/ 6215 w 282446"/>
                <a:gd name="connsiteY1" fmla="*/ 110634 h 218230"/>
                <a:gd name="connsiteX2" fmla="*/ 10977 w 282446"/>
                <a:gd name="connsiteY2" fmla="*/ 151115 h 218230"/>
                <a:gd name="connsiteX3" fmla="*/ 77652 w 282446"/>
                <a:gd name="connsiteY3" fmla="*/ 182071 h 218230"/>
                <a:gd name="connsiteX4" fmla="*/ 122896 w 282446"/>
                <a:gd name="connsiteY4" fmla="*/ 210646 h 218230"/>
                <a:gd name="connsiteX5" fmla="*/ 191952 w 282446"/>
                <a:gd name="connsiteY5" fmla="*/ 217790 h 218230"/>
                <a:gd name="connsiteX6" fmla="*/ 249102 w 282446"/>
                <a:gd name="connsiteY6" fmla="*/ 201121 h 218230"/>
                <a:gd name="connsiteX7" fmla="*/ 282440 w 282446"/>
                <a:gd name="connsiteY7" fmla="*/ 141590 h 218230"/>
                <a:gd name="connsiteX8" fmla="*/ 251484 w 282446"/>
                <a:gd name="connsiteY8" fmla="*/ 51103 h 218230"/>
                <a:gd name="connsiteX9" fmla="*/ 206240 w 282446"/>
                <a:gd name="connsiteY9" fmla="*/ 20146 h 218230"/>
                <a:gd name="connsiteX10" fmla="*/ 125277 w 282446"/>
                <a:gd name="connsiteY10" fmla="*/ 8240 h 218230"/>
                <a:gd name="connsiteX11" fmla="*/ 72890 w 282446"/>
                <a:gd name="connsiteY11" fmla="*/ 8240 h 21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2446" h="218230">
                  <a:moveTo>
                    <a:pt x="72890" y="8240"/>
                  </a:moveTo>
                  <a:cubicBezTo>
                    <a:pt x="53046" y="25306"/>
                    <a:pt x="16534" y="86822"/>
                    <a:pt x="6215" y="110634"/>
                  </a:cubicBezTo>
                  <a:cubicBezTo>
                    <a:pt x="-4104" y="134446"/>
                    <a:pt x="-929" y="139209"/>
                    <a:pt x="10977" y="151115"/>
                  </a:cubicBezTo>
                  <a:cubicBezTo>
                    <a:pt x="22883" y="163021"/>
                    <a:pt x="58999" y="172149"/>
                    <a:pt x="77652" y="182071"/>
                  </a:cubicBezTo>
                  <a:cubicBezTo>
                    <a:pt x="96305" y="191993"/>
                    <a:pt x="103846" y="204693"/>
                    <a:pt x="122896" y="210646"/>
                  </a:cubicBezTo>
                  <a:cubicBezTo>
                    <a:pt x="141946" y="216599"/>
                    <a:pt x="170918" y="219377"/>
                    <a:pt x="191952" y="217790"/>
                  </a:cubicBezTo>
                  <a:cubicBezTo>
                    <a:pt x="212986" y="216203"/>
                    <a:pt x="234021" y="213821"/>
                    <a:pt x="249102" y="201121"/>
                  </a:cubicBezTo>
                  <a:cubicBezTo>
                    <a:pt x="264183" y="188421"/>
                    <a:pt x="282043" y="166593"/>
                    <a:pt x="282440" y="141590"/>
                  </a:cubicBezTo>
                  <a:cubicBezTo>
                    <a:pt x="282837" y="116587"/>
                    <a:pt x="264184" y="71344"/>
                    <a:pt x="251484" y="51103"/>
                  </a:cubicBezTo>
                  <a:cubicBezTo>
                    <a:pt x="238784" y="30862"/>
                    <a:pt x="227275" y="27290"/>
                    <a:pt x="206240" y="20146"/>
                  </a:cubicBezTo>
                  <a:cubicBezTo>
                    <a:pt x="185205" y="13002"/>
                    <a:pt x="145915" y="11018"/>
                    <a:pt x="125277" y="8240"/>
                  </a:cubicBezTo>
                  <a:cubicBezTo>
                    <a:pt x="104639" y="5462"/>
                    <a:pt x="92734" y="-8826"/>
                    <a:pt x="72890" y="824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54" name="Freeform: Shape 25653"/>
            <p:cNvSpPr/>
            <p:nvPr/>
          </p:nvSpPr>
          <p:spPr>
            <a:xfrm>
              <a:off x="5759329" y="4481393"/>
              <a:ext cx="315760" cy="190620"/>
            </a:xfrm>
            <a:custGeom>
              <a:avLst/>
              <a:gdLst>
                <a:gd name="connsiteX0" fmla="*/ 5677 w 315760"/>
                <a:gd name="connsiteY0" fmla="*/ 21551 h 190620"/>
                <a:gd name="connsiteX1" fmla="*/ 34252 w 315760"/>
                <a:gd name="connsiteY1" fmla="*/ 104895 h 190620"/>
                <a:gd name="connsiteX2" fmla="*/ 69971 w 315760"/>
                <a:gd name="connsiteY2" fmla="*/ 119182 h 190620"/>
                <a:gd name="connsiteX3" fmla="*/ 198559 w 315760"/>
                <a:gd name="connsiteY3" fmla="*/ 159663 h 190620"/>
                <a:gd name="connsiteX4" fmla="*/ 248565 w 315760"/>
                <a:gd name="connsiteY4" fmla="*/ 190620 h 190620"/>
                <a:gd name="connsiteX5" fmla="*/ 310477 w 315760"/>
                <a:gd name="connsiteY5" fmla="*/ 159663 h 190620"/>
                <a:gd name="connsiteX6" fmla="*/ 308096 w 315760"/>
                <a:gd name="connsiteY6" fmla="*/ 78701 h 190620"/>
                <a:gd name="connsiteX7" fmla="*/ 272377 w 315760"/>
                <a:gd name="connsiteY7" fmla="*/ 16788 h 190620"/>
                <a:gd name="connsiteX8" fmla="*/ 224752 w 315760"/>
                <a:gd name="connsiteY8" fmla="*/ 120 h 190620"/>
                <a:gd name="connsiteX9" fmla="*/ 153315 w 315760"/>
                <a:gd name="connsiteY9" fmla="*/ 9645 h 190620"/>
                <a:gd name="connsiteX10" fmla="*/ 5677 w 315760"/>
                <a:gd name="connsiteY10" fmla="*/ 21551 h 190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5760" h="190620">
                  <a:moveTo>
                    <a:pt x="5677" y="21551"/>
                  </a:moveTo>
                  <a:cubicBezTo>
                    <a:pt x="-14167" y="37426"/>
                    <a:pt x="23536" y="88623"/>
                    <a:pt x="34252" y="104895"/>
                  </a:cubicBezTo>
                  <a:cubicBezTo>
                    <a:pt x="44968" y="121167"/>
                    <a:pt x="42587" y="110054"/>
                    <a:pt x="69971" y="119182"/>
                  </a:cubicBezTo>
                  <a:cubicBezTo>
                    <a:pt x="97355" y="128310"/>
                    <a:pt x="168793" y="147757"/>
                    <a:pt x="198559" y="159663"/>
                  </a:cubicBezTo>
                  <a:cubicBezTo>
                    <a:pt x="228325" y="171569"/>
                    <a:pt x="229912" y="190620"/>
                    <a:pt x="248565" y="190620"/>
                  </a:cubicBezTo>
                  <a:cubicBezTo>
                    <a:pt x="267218" y="190620"/>
                    <a:pt x="300555" y="178316"/>
                    <a:pt x="310477" y="159663"/>
                  </a:cubicBezTo>
                  <a:cubicBezTo>
                    <a:pt x="320399" y="141010"/>
                    <a:pt x="314446" y="102513"/>
                    <a:pt x="308096" y="78701"/>
                  </a:cubicBezTo>
                  <a:cubicBezTo>
                    <a:pt x="301746" y="54889"/>
                    <a:pt x="286268" y="29885"/>
                    <a:pt x="272377" y="16788"/>
                  </a:cubicBezTo>
                  <a:cubicBezTo>
                    <a:pt x="258486" y="3691"/>
                    <a:pt x="244596" y="1310"/>
                    <a:pt x="224752" y="120"/>
                  </a:cubicBezTo>
                  <a:cubicBezTo>
                    <a:pt x="204908" y="-1071"/>
                    <a:pt x="187446" y="6867"/>
                    <a:pt x="153315" y="9645"/>
                  </a:cubicBezTo>
                  <a:cubicBezTo>
                    <a:pt x="119184" y="12423"/>
                    <a:pt x="25521" y="5676"/>
                    <a:pt x="5677" y="21551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55" name="Freeform: Shape 25654"/>
            <p:cNvSpPr/>
            <p:nvPr/>
          </p:nvSpPr>
          <p:spPr>
            <a:xfrm>
              <a:off x="6077590" y="4467158"/>
              <a:ext cx="156161" cy="83478"/>
            </a:xfrm>
            <a:custGeom>
              <a:avLst/>
              <a:gdLst>
                <a:gd name="connsiteX0" fmla="*/ 80323 w 156161"/>
                <a:gd name="connsiteY0" fmla="*/ 67 h 83478"/>
                <a:gd name="connsiteX1" fmla="*/ 11266 w 156161"/>
                <a:gd name="connsiteY1" fmla="*/ 45311 h 83478"/>
                <a:gd name="connsiteX2" fmla="*/ 6504 w 156161"/>
                <a:gd name="connsiteY2" fmla="*/ 71505 h 83478"/>
                <a:gd name="connsiteX3" fmla="*/ 75560 w 156161"/>
                <a:gd name="connsiteY3" fmla="*/ 83411 h 83478"/>
                <a:gd name="connsiteX4" fmla="*/ 135091 w 156161"/>
                <a:gd name="connsiteY4" fmla="*/ 66742 h 83478"/>
                <a:gd name="connsiteX5" fmla="*/ 154141 w 156161"/>
                <a:gd name="connsiteY5" fmla="*/ 35786 h 83478"/>
                <a:gd name="connsiteX6" fmla="*/ 80323 w 156161"/>
                <a:gd name="connsiteY6" fmla="*/ 67 h 83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161" h="83478">
                  <a:moveTo>
                    <a:pt x="80323" y="67"/>
                  </a:moveTo>
                  <a:cubicBezTo>
                    <a:pt x="56510" y="1655"/>
                    <a:pt x="23569" y="33405"/>
                    <a:pt x="11266" y="45311"/>
                  </a:cubicBezTo>
                  <a:cubicBezTo>
                    <a:pt x="-1037" y="57217"/>
                    <a:pt x="-4212" y="65155"/>
                    <a:pt x="6504" y="71505"/>
                  </a:cubicBezTo>
                  <a:cubicBezTo>
                    <a:pt x="17220" y="77855"/>
                    <a:pt x="54129" y="84205"/>
                    <a:pt x="75560" y="83411"/>
                  </a:cubicBezTo>
                  <a:cubicBezTo>
                    <a:pt x="96991" y="82617"/>
                    <a:pt x="121994" y="74679"/>
                    <a:pt x="135091" y="66742"/>
                  </a:cubicBezTo>
                  <a:cubicBezTo>
                    <a:pt x="148188" y="58805"/>
                    <a:pt x="161285" y="46105"/>
                    <a:pt x="154141" y="35786"/>
                  </a:cubicBezTo>
                  <a:cubicBezTo>
                    <a:pt x="146997" y="25467"/>
                    <a:pt x="104136" y="-1521"/>
                    <a:pt x="80323" y="67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56" name="Freeform: Shape 25655"/>
            <p:cNvSpPr/>
            <p:nvPr/>
          </p:nvSpPr>
          <p:spPr>
            <a:xfrm>
              <a:off x="6051699" y="4566857"/>
              <a:ext cx="236245" cy="148041"/>
            </a:xfrm>
            <a:custGeom>
              <a:avLst/>
              <a:gdLst>
                <a:gd name="connsiteX0" fmla="*/ 134789 w 236245"/>
                <a:gd name="connsiteY0" fmla="*/ 381 h 148041"/>
                <a:gd name="connsiteX1" fmla="*/ 68114 w 236245"/>
                <a:gd name="connsiteY1" fmla="*/ 36099 h 148041"/>
                <a:gd name="connsiteX2" fmla="*/ 18107 w 236245"/>
                <a:gd name="connsiteY2" fmla="*/ 102774 h 148041"/>
                <a:gd name="connsiteX3" fmla="*/ 8582 w 236245"/>
                <a:gd name="connsiteY3" fmla="*/ 136112 h 148041"/>
                <a:gd name="connsiteX4" fmla="*/ 137170 w 236245"/>
                <a:gd name="connsiteY4" fmla="*/ 148018 h 148041"/>
                <a:gd name="connsiteX5" fmla="*/ 234801 w 236245"/>
                <a:gd name="connsiteY5" fmla="*/ 133731 h 148041"/>
                <a:gd name="connsiteX6" fmla="*/ 191939 w 236245"/>
                <a:gd name="connsiteY6" fmla="*/ 57531 h 148041"/>
                <a:gd name="connsiteX7" fmla="*/ 134789 w 236245"/>
                <a:gd name="connsiteY7" fmla="*/ 381 h 148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6245" h="148041">
                  <a:moveTo>
                    <a:pt x="134789" y="381"/>
                  </a:moveTo>
                  <a:cubicBezTo>
                    <a:pt x="114152" y="-3191"/>
                    <a:pt x="87561" y="19034"/>
                    <a:pt x="68114" y="36099"/>
                  </a:cubicBezTo>
                  <a:cubicBezTo>
                    <a:pt x="48667" y="53164"/>
                    <a:pt x="28029" y="86105"/>
                    <a:pt x="18107" y="102774"/>
                  </a:cubicBezTo>
                  <a:cubicBezTo>
                    <a:pt x="8185" y="119443"/>
                    <a:pt x="-11262" y="128571"/>
                    <a:pt x="8582" y="136112"/>
                  </a:cubicBezTo>
                  <a:cubicBezTo>
                    <a:pt x="28426" y="143653"/>
                    <a:pt x="99467" y="148415"/>
                    <a:pt x="137170" y="148018"/>
                  </a:cubicBezTo>
                  <a:cubicBezTo>
                    <a:pt x="174873" y="147621"/>
                    <a:pt x="225673" y="148812"/>
                    <a:pt x="234801" y="133731"/>
                  </a:cubicBezTo>
                  <a:cubicBezTo>
                    <a:pt x="243929" y="118650"/>
                    <a:pt x="207417" y="78168"/>
                    <a:pt x="191939" y="57531"/>
                  </a:cubicBezTo>
                  <a:cubicBezTo>
                    <a:pt x="176461" y="36894"/>
                    <a:pt x="155426" y="3953"/>
                    <a:pt x="134789" y="381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57" name="Freeform: Shape 25656"/>
            <p:cNvSpPr/>
            <p:nvPr/>
          </p:nvSpPr>
          <p:spPr>
            <a:xfrm>
              <a:off x="5285836" y="4728956"/>
              <a:ext cx="190210" cy="152664"/>
            </a:xfrm>
            <a:custGeom>
              <a:avLst/>
              <a:gdLst>
                <a:gd name="connsiteX0" fmla="*/ 7683 w 190210"/>
                <a:gd name="connsiteY0" fmla="*/ 2588 h 152664"/>
                <a:gd name="connsiteX1" fmla="*/ 19589 w 190210"/>
                <a:gd name="connsiteY1" fmla="*/ 64500 h 152664"/>
                <a:gd name="connsiteX2" fmla="*/ 93408 w 190210"/>
                <a:gd name="connsiteY2" fmla="*/ 116888 h 152664"/>
                <a:gd name="connsiteX3" fmla="*/ 145795 w 190210"/>
                <a:gd name="connsiteY3" fmla="*/ 145463 h 152664"/>
                <a:gd name="connsiteX4" fmla="*/ 179133 w 190210"/>
                <a:gd name="connsiteY4" fmla="*/ 145463 h 152664"/>
                <a:gd name="connsiteX5" fmla="*/ 186277 w 190210"/>
                <a:gd name="connsiteY5" fmla="*/ 64500 h 152664"/>
                <a:gd name="connsiteX6" fmla="*/ 121983 w 190210"/>
                <a:gd name="connsiteY6" fmla="*/ 16875 h 152664"/>
                <a:gd name="connsiteX7" fmla="*/ 7683 w 190210"/>
                <a:gd name="connsiteY7" fmla="*/ 2588 h 152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210" h="152664">
                  <a:moveTo>
                    <a:pt x="7683" y="2588"/>
                  </a:moveTo>
                  <a:cubicBezTo>
                    <a:pt x="-9383" y="10525"/>
                    <a:pt x="5301" y="45450"/>
                    <a:pt x="19589" y="64500"/>
                  </a:cubicBezTo>
                  <a:cubicBezTo>
                    <a:pt x="33877" y="83550"/>
                    <a:pt x="72374" y="103394"/>
                    <a:pt x="93408" y="116888"/>
                  </a:cubicBezTo>
                  <a:cubicBezTo>
                    <a:pt x="114442" y="130382"/>
                    <a:pt x="131507" y="140700"/>
                    <a:pt x="145795" y="145463"/>
                  </a:cubicBezTo>
                  <a:cubicBezTo>
                    <a:pt x="160083" y="150226"/>
                    <a:pt x="172386" y="158957"/>
                    <a:pt x="179133" y="145463"/>
                  </a:cubicBezTo>
                  <a:cubicBezTo>
                    <a:pt x="185880" y="131969"/>
                    <a:pt x="195802" y="85931"/>
                    <a:pt x="186277" y="64500"/>
                  </a:cubicBezTo>
                  <a:cubicBezTo>
                    <a:pt x="176752" y="43069"/>
                    <a:pt x="150558" y="27194"/>
                    <a:pt x="121983" y="16875"/>
                  </a:cubicBezTo>
                  <a:cubicBezTo>
                    <a:pt x="93408" y="6556"/>
                    <a:pt x="24749" y="-5349"/>
                    <a:pt x="7683" y="2588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58" name="Freeform: Shape 25657"/>
            <p:cNvSpPr/>
            <p:nvPr/>
          </p:nvSpPr>
          <p:spPr>
            <a:xfrm>
              <a:off x="5498230" y="4688495"/>
              <a:ext cx="261232" cy="108682"/>
            </a:xfrm>
            <a:custGeom>
              <a:avLst/>
              <a:gdLst>
                <a:gd name="connsiteX0" fmla="*/ 76 w 261232"/>
                <a:gd name="connsiteY0" fmla="*/ 71624 h 108682"/>
                <a:gd name="connsiteX1" fmla="*/ 78658 w 261232"/>
                <a:gd name="connsiteY1" fmla="*/ 19236 h 108682"/>
                <a:gd name="connsiteX2" fmla="*/ 164383 w 261232"/>
                <a:gd name="connsiteY2" fmla="*/ 186 h 108682"/>
                <a:gd name="connsiteX3" fmla="*/ 259633 w 261232"/>
                <a:gd name="connsiteY3" fmla="*/ 28761 h 108682"/>
                <a:gd name="connsiteX4" fmla="*/ 219151 w 261232"/>
                <a:gd name="connsiteY4" fmla="*/ 100199 h 108682"/>
                <a:gd name="connsiteX5" fmla="*/ 154858 w 261232"/>
                <a:gd name="connsiteY5" fmla="*/ 104961 h 108682"/>
                <a:gd name="connsiteX6" fmla="*/ 92945 w 261232"/>
                <a:gd name="connsiteY6" fmla="*/ 78768 h 108682"/>
                <a:gd name="connsiteX7" fmla="*/ 76 w 261232"/>
                <a:gd name="connsiteY7" fmla="*/ 71624 h 108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1232" h="108682">
                  <a:moveTo>
                    <a:pt x="76" y="71624"/>
                  </a:moveTo>
                  <a:cubicBezTo>
                    <a:pt x="-2305" y="61702"/>
                    <a:pt x="51274" y="31142"/>
                    <a:pt x="78658" y="19236"/>
                  </a:cubicBezTo>
                  <a:cubicBezTo>
                    <a:pt x="106042" y="7330"/>
                    <a:pt x="134221" y="-1401"/>
                    <a:pt x="164383" y="186"/>
                  </a:cubicBezTo>
                  <a:cubicBezTo>
                    <a:pt x="194545" y="1773"/>
                    <a:pt x="250505" y="12092"/>
                    <a:pt x="259633" y="28761"/>
                  </a:cubicBezTo>
                  <a:cubicBezTo>
                    <a:pt x="268761" y="45430"/>
                    <a:pt x="236614" y="87499"/>
                    <a:pt x="219151" y="100199"/>
                  </a:cubicBezTo>
                  <a:cubicBezTo>
                    <a:pt x="201689" y="112899"/>
                    <a:pt x="175892" y="108533"/>
                    <a:pt x="154858" y="104961"/>
                  </a:cubicBezTo>
                  <a:cubicBezTo>
                    <a:pt x="133824" y="101389"/>
                    <a:pt x="115567" y="82340"/>
                    <a:pt x="92945" y="78768"/>
                  </a:cubicBezTo>
                  <a:cubicBezTo>
                    <a:pt x="70323" y="75196"/>
                    <a:pt x="2457" y="81546"/>
                    <a:pt x="76" y="71624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59" name="Freeform: Shape 25658"/>
            <p:cNvSpPr/>
            <p:nvPr/>
          </p:nvSpPr>
          <p:spPr>
            <a:xfrm>
              <a:off x="5780415" y="4619607"/>
              <a:ext cx="221318" cy="192910"/>
            </a:xfrm>
            <a:custGeom>
              <a:avLst/>
              <a:gdLst>
                <a:gd name="connsiteX0" fmla="*/ 20310 w 221318"/>
                <a:gd name="connsiteY0" fmla="*/ 2399 h 192910"/>
                <a:gd name="connsiteX1" fmla="*/ 3641 w 221318"/>
                <a:gd name="connsiteY1" fmla="*/ 78599 h 192910"/>
                <a:gd name="connsiteX2" fmla="*/ 6023 w 221318"/>
                <a:gd name="connsiteY2" fmla="*/ 123843 h 192910"/>
                <a:gd name="connsiteX3" fmla="*/ 65554 w 221318"/>
                <a:gd name="connsiteY3" fmla="*/ 171468 h 192910"/>
                <a:gd name="connsiteX4" fmla="*/ 153660 w 221318"/>
                <a:gd name="connsiteY4" fmla="*/ 192899 h 192910"/>
                <a:gd name="connsiteX5" fmla="*/ 210810 w 221318"/>
                <a:gd name="connsiteY5" fmla="*/ 169087 h 192910"/>
                <a:gd name="connsiteX6" fmla="*/ 217954 w 221318"/>
                <a:gd name="connsiteY6" fmla="*/ 90506 h 192910"/>
                <a:gd name="connsiteX7" fmla="*/ 172710 w 221318"/>
                <a:gd name="connsiteY7" fmla="*/ 42881 h 192910"/>
                <a:gd name="connsiteX8" fmla="*/ 122704 w 221318"/>
                <a:gd name="connsiteY8" fmla="*/ 21449 h 192910"/>
                <a:gd name="connsiteX9" fmla="*/ 20310 w 221318"/>
                <a:gd name="connsiteY9" fmla="*/ 2399 h 19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1318" h="192910">
                  <a:moveTo>
                    <a:pt x="20310" y="2399"/>
                  </a:moveTo>
                  <a:cubicBezTo>
                    <a:pt x="466" y="11924"/>
                    <a:pt x="6022" y="58358"/>
                    <a:pt x="3641" y="78599"/>
                  </a:cubicBezTo>
                  <a:cubicBezTo>
                    <a:pt x="1260" y="98840"/>
                    <a:pt x="-4296" y="108365"/>
                    <a:pt x="6023" y="123843"/>
                  </a:cubicBezTo>
                  <a:cubicBezTo>
                    <a:pt x="16342" y="139321"/>
                    <a:pt x="40948" y="159959"/>
                    <a:pt x="65554" y="171468"/>
                  </a:cubicBezTo>
                  <a:cubicBezTo>
                    <a:pt x="90160" y="182977"/>
                    <a:pt x="129451" y="193296"/>
                    <a:pt x="153660" y="192899"/>
                  </a:cubicBezTo>
                  <a:cubicBezTo>
                    <a:pt x="177869" y="192502"/>
                    <a:pt x="200094" y="186152"/>
                    <a:pt x="210810" y="169087"/>
                  </a:cubicBezTo>
                  <a:cubicBezTo>
                    <a:pt x="221526" y="152022"/>
                    <a:pt x="224304" y="111540"/>
                    <a:pt x="217954" y="90506"/>
                  </a:cubicBezTo>
                  <a:cubicBezTo>
                    <a:pt x="211604" y="69472"/>
                    <a:pt x="188585" y="54390"/>
                    <a:pt x="172710" y="42881"/>
                  </a:cubicBezTo>
                  <a:cubicBezTo>
                    <a:pt x="156835" y="31372"/>
                    <a:pt x="143738" y="28593"/>
                    <a:pt x="122704" y="21449"/>
                  </a:cubicBezTo>
                  <a:cubicBezTo>
                    <a:pt x="101670" y="14305"/>
                    <a:pt x="40154" y="-7126"/>
                    <a:pt x="20310" y="2399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60" name="Freeform: Shape 25659"/>
            <p:cNvSpPr/>
            <p:nvPr/>
          </p:nvSpPr>
          <p:spPr>
            <a:xfrm>
              <a:off x="5955578" y="4731544"/>
              <a:ext cx="212217" cy="124009"/>
            </a:xfrm>
            <a:custGeom>
              <a:avLst/>
              <a:gdLst>
                <a:gd name="connsiteX0" fmla="*/ 4691 w 212217"/>
                <a:gd name="connsiteY0" fmla="*/ 111919 h 124009"/>
                <a:gd name="connsiteX1" fmla="*/ 45172 w 212217"/>
                <a:gd name="connsiteY1" fmla="*/ 69056 h 124009"/>
                <a:gd name="connsiteX2" fmla="*/ 73747 w 212217"/>
                <a:gd name="connsiteY2" fmla="*/ 11906 h 124009"/>
                <a:gd name="connsiteX3" fmla="*/ 118991 w 212217"/>
                <a:gd name="connsiteY3" fmla="*/ 0 h 124009"/>
                <a:gd name="connsiteX4" fmla="*/ 197572 w 212217"/>
                <a:gd name="connsiteY4" fmla="*/ 11906 h 124009"/>
                <a:gd name="connsiteX5" fmla="*/ 209478 w 212217"/>
                <a:gd name="connsiteY5" fmla="*/ 71437 h 124009"/>
                <a:gd name="connsiteX6" fmla="*/ 164235 w 212217"/>
                <a:gd name="connsiteY6" fmla="*/ 119062 h 124009"/>
                <a:gd name="connsiteX7" fmla="*/ 4691 w 212217"/>
                <a:gd name="connsiteY7" fmla="*/ 111919 h 124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2217" h="124009">
                  <a:moveTo>
                    <a:pt x="4691" y="111919"/>
                  </a:moveTo>
                  <a:cubicBezTo>
                    <a:pt x="-15153" y="103585"/>
                    <a:pt x="33663" y="85725"/>
                    <a:pt x="45172" y="69056"/>
                  </a:cubicBezTo>
                  <a:cubicBezTo>
                    <a:pt x="56681" y="52387"/>
                    <a:pt x="61444" y="23415"/>
                    <a:pt x="73747" y="11906"/>
                  </a:cubicBezTo>
                  <a:cubicBezTo>
                    <a:pt x="86050" y="397"/>
                    <a:pt x="98354" y="0"/>
                    <a:pt x="118991" y="0"/>
                  </a:cubicBezTo>
                  <a:cubicBezTo>
                    <a:pt x="139628" y="0"/>
                    <a:pt x="182491" y="0"/>
                    <a:pt x="197572" y="11906"/>
                  </a:cubicBezTo>
                  <a:cubicBezTo>
                    <a:pt x="212653" y="23812"/>
                    <a:pt x="215034" y="53578"/>
                    <a:pt x="209478" y="71437"/>
                  </a:cubicBezTo>
                  <a:cubicBezTo>
                    <a:pt x="203922" y="89296"/>
                    <a:pt x="194000" y="107950"/>
                    <a:pt x="164235" y="119062"/>
                  </a:cubicBezTo>
                  <a:cubicBezTo>
                    <a:pt x="134470" y="130174"/>
                    <a:pt x="24535" y="120253"/>
                    <a:pt x="4691" y="111919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61" name="Freeform: Shape 25660"/>
            <p:cNvSpPr/>
            <p:nvPr/>
          </p:nvSpPr>
          <p:spPr>
            <a:xfrm>
              <a:off x="6335055" y="4662122"/>
              <a:ext cx="303624" cy="272098"/>
            </a:xfrm>
            <a:custGeom>
              <a:avLst/>
              <a:gdLst>
                <a:gd name="connsiteX0" fmla="*/ 1451 w 303624"/>
                <a:gd name="connsiteY0" fmla="*/ 38466 h 272098"/>
                <a:gd name="connsiteX1" fmla="*/ 113370 w 303624"/>
                <a:gd name="connsiteY1" fmla="*/ 366 h 272098"/>
                <a:gd name="connsiteX2" fmla="*/ 222908 w 303624"/>
                <a:gd name="connsiteY2" fmla="*/ 57516 h 272098"/>
                <a:gd name="connsiteX3" fmla="*/ 265770 w 303624"/>
                <a:gd name="connsiteY3" fmla="*/ 133716 h 272098"/>
                <a:gd name="connsiteX4" fmla="*/ 294345 w 303624"/>
                <a:gd name="connsiteY4" fmla="*/ 217059 h 272098"/>
                <a:gd name="connsiteX5" fmla="*/ 294345 w 303624"/>
                <a:gd name="connsiteY5" fmla="*/ 271828 h 272098"/>
                <a:gd name="connsiteX6" fmla="*/ 184808 w 303624"/>
                <a:gd name="connsiteY6" fmla="*/ 233728 h 272098"/>
                <a:gd name="connsiteX7" fmla="*/ 58601 w 303624"/>
                <a:gd name="connsiteY7" fmla="*/ 140859 h 272098"/>
                <a:gd name="connsiteX8" fmla="*/ 1451 w 303624"/>
                <a:gd name="connsiteY8" fmla="*/ 38466 h 272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3624" h="272098">
                  <a:moveTo>
                    <a:pt x="1451" y="38466"/>
                  </a:moveTo>
                  <a:cubicBezTo>
                    <a:pt x="10579" y="15051"/>
                    <a:pt x="76461" y="-2809"/>
                    <a:pt x="113370" y="366"/>
                  </a:cubicBezTo>
                  <a:cubicBezTo>
                    <a:pt x="150279" y="3541"/>
                    <a:pt x="197508" y="35291"/>
                    <a:pt x="222908" y="57516"/>
                  </a:cubicBezTo>
                  <a:cubicBezTo>
                    <a:pt x="248308" y="79741"/>
                    <a:pt x="253864" y="107126"/>
                    <a:pt x="265770" y="133716"/>
                  </a:cubicBezTo>
                  <a:cubicBezTo>
                    <a:pt x="277676" y="160306"/>
                    <a:pt x="289583" y="194040"/>
                    <a:pt x="294345" y="217059"/>
                  </a:cubicBezTo>
                  <a:cubicBezTo>
                    <a:pt x="299108" y="240078"/>
                    <a:pt x="312601" y="269050"/>
                    <a:pt x="294345" y="271828"/>
                  </a:cubicBezTo>
                  <a:cubicBezTo>
                    <a:pt x="276089" y="274606"/>
                    <a:pt x="224099" y="255556"/>
                    <a:pt x="184808" y="233728"/>
                  </a:cubicBezTo>
                  <a:cubicBezTo>
                    <a:pt x="145517" y="211900"/>
                    <a:pt x="89160" y="171418"/>
                    <a:pt x="58601" y="140859"/>
                  </a:cubicBezTo>
                  <a:cubicBezTo>
                    <a:pt x="28042" y="110300"/>
                    <a:pt x="-7677" y="61881"/>
                    <a:pt x="1451" y="38466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62" name="Freeform: Shape 25661"/>
            <p:cNvSpPr/>
            <p:nvPr/>
          </p:nvSpPr>
          <p:spPr>
            <a:xfrm>
              <a:off x="6621708" y="4712964"/>
              <a:ext cx="207367" cy="199114"/>
            </a:xfrm>
            <a:custGeom>
              <a:avLst/>
              <a:gdLst>
                <a:gd name="connsiteX0" fmla="*/ 5311 w 207367"/>
                <a:gd name="connsiteY0" fmla="*/ 25724 h 199114"/>
                <a:gd name="connsiteX1" fmla="*/ 95798 w 207367"/>
                <a:gd name="connsiteY1" fmla="*/ 4292 h 199114"/>
                <a:gd name="connsiteX2" fmla="*/ 160092 w 207367"/>
                <a:gd name="connsiteY2" fmla="*/ 4292 h 199114"/>
                <a:gd name="connsiteX3" fmla="*/ 205336 w 207367"/>
                <a:gd name="connsiteY3" fmla="*/ 49536 h 199114"/>
                <a:gd name="connsiteX4" fmla="*/ 195811 w 207367"/>
                <a:gd name="connsiteY4" fmla="*/ 120974 h 199114"/>
                <a:gd name="connsiteX5" fmla="*/ 162473 w 207367"/>
                <a:gd name="connsiteY5" fmla="*/ 185267 h 199114"/>
                <a:gd name="connsiteX6" fmla="*/ 71986 w 207367"/>
                <a:gd name="connsiteY6" fmla="*/ 194792 h 199114"/>
                <a:gd name="connsiteX7" fmla="*/ 17217 w 207367"/>
                <a:gd name="connsiteY7" fmla="*/ 130499 h 199114"/>
                <a:gd name="connsiteX8" fmla="*/ 5311 w 207367"/>
                <a:gd name="connsiteY8" fmla="*/ 25724 h 19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367" h="199114">
                  <a:moveTo>
                    <a:pt x="5311" y="25724"/>
                  </a:moveTo>
                  <a:cubicBezTo>
                    <a:pt x="18408" y="4689"/>
                    <a:pt x="70001" y="7864"/>
                    <a:pt x="95798" y="4292"/>
                  </a:cubicBezTo>
                  <a:cubicBezTo>
                    <a:pt x="121595" y="720"/>
                    <a:pt x="141836" y="-3249"/>
                    <a:pt x="160092" y="4292"/>
                  </a:cubicBezTo>
                  <a:cubicBezTo>
                    <a:pt x="178348" y="11833"/>
                    <a:pt x="199383" y="30089"/>
                    <a:pt x="205336" y="49536"/>
                  </a:cubicBezTo>
                  <a:cubicBezTo>
                    <a:pt x="211289" y="68983"/>
                    <a:pt x="202955" y="98352"/>
                    <a:pt x="195811" y="120974"/>
                  </a:cubicBezTo>
                  <a:cubicBezTo>
                    <a:pt x="188667" y="143596"/>
                    <a:pt x="183110" y="172964"/>
                    <a:pt x="162473" y="185267"/>
                  </a:cubicBezTo>
                  <a:cubicBezTo>
                    <a:pt x="141836" y="197570"/>
                    <a:pt x="96195" y="203920"/>
                    <a:pt x="71986" y="194792"/>
                  </a:cubicBezTo>
                  <a:cubicBezTo>
                    <a:pt x="47777" y="185664"/>
                    <a:pt x="28329" y="151533"/>
                    <a:pt x="17217" y="130499"/>
                  </a:cubicBezTo>
                  <a:cubicBezTo>
                    <a:pt x="6105" y="109465"/>
                    <a:pt x="-7786" y="46759"/>
                    <a:pt x="5311" y="25724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63" name="Freeform: Shape 25662"/>
            <p:cNvSpPr/>
            <p:nvPr/>
          </p:nvSpPr>
          <p:spPr>
            <a:xfrm>
              <a:off x="6584680" y="4926591"/>
              <a:ext cx="235783" cy="112920"/>
            </a:xfrm>
            <a:custGeom>
              <a:avLst/>
              <a:gdLst>
                <a:gd name="connsiteX0" fmla="*/ 104251 w 235783"/>
                <a:gd name="connsiteY0" fmla="*/ 7359 h 112920"/>
                <a:gd name="connsiteX1" fmla="*/ 6620 w 235783"/>
                <a:gd name="connsiteY1" fmla="*/ 40697 h 112920"/>
                <a:gd name="connsiteX2" fmla="*/ 16145 w 235783"/>
                <a:gd name="connsiteY2" fmla="*/ 109753 h 112920"/>
                <a:gd name="connsiteX3" fmla="*/ 75676 w 235783"/>
                <a:gd name="connsiteY3" fmla="*/ 100228 h 112920"/>
                <a:gd name="connsiteX4" fmla="*/ 206645 w 235783"/>
                <a:gd name="connsiteY4" fmla="*/ 90703 h 112920"/>
                <a:gd name="connsiteX5" fmla="*/ 235220 w 235783"/>
                <a:gd name="connsiteY5" fmla="*/ 69272 h 112920"/>
                <a:gd name="connsiteX6" fmla="*/ 192358 w 235783"/>
                <a:gd name="connsiteY6" fmla="*/ 9740 h 112920"/>
                <a:gd name="connsiteX7" fmla="*/ 175689 w 235783"/>
                <a:gd name="connsiteY7" fmla="*/ 215 h 112920"/>
                <a:gd name="connsiteX8" fmla="*/ 104251 w 235783"/>
                <a:gd name="connsiteY8" fmla="*/ 7359 h 11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783" h="112920">
                  <a:moveTo>
                    <a:pt x="104251" y="7359"/>
                  </a:moveTo>
                  <a:cubicBezTo>
                    <a:pt x="76073" y="14106"/>
                    <a:pt x="21304" y="23631"/>
                    <a:pt x="6620" y="40697"/>
                  </a:cubicBezTo>
                  <a:cubicBezTo>
                    <a:pt x="-8064" y="57763"/>
                    <a:pt x="4636" y="99831"/>
                    <a:pt x="16145" y="109753"/>
                  </a:cubicBezTo>
                  <a:cubicBezTo>
                    <a:pt x="27654" y="119675"/>
                    <a:pt x="43926" y="103403"/>
                    <a:pt x="75676" y="100228"/>
                  </a:cubicBezTo>
                  <a:cubicBezTo>
                    <a:pt x="107426" y="97053"/>
                    <a:pt x="180054" y="95862"/>
                    <a:pt x="206645" y="90703"/>
                  </a:cubicBezTo>
                  <a:cubicBezTo>
                    <a:pt x="233236" y="85544"/>
                    <a:pt x="237601" y="82766"/>
                    <a:pt x="235220" y="69272"/>
                  </a:cubicBezTo>
                  <a:cubicBezTo>
                    <a:pt x="232839" y="55778"/>
                    <a:pt x="202280" y="21249"/>
                    <a:pt x="192358" y="9740"/>
                  </a:cubicBezTo>
                  <a:cubicBezTo>
                    <a:pt x="182436" y="-1769"/>
                    <a:pt x="189183" y="1009"/>
                    <a:pt x="175689" y="215"/>
                  </a:cubicBezTo>
                  <a:cubicBezTo>
                    <a:pt x="162195" y="-579"/>
                    <a:pt x="132429" y="612"/>
                    <a:pt x="104251" y="7359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64" name="Freeform: Shape 25663"/>
            <p:cNvSpPr/>
            <p:nvPr/>
          </p:nvSpPr>
          <p:spPr>
            <a:xfrm>
              <a:off x="6179958" y="4717256"/>
              <a:ext cx="216026" cy="189560"/>
            </a:xfrm>
            <a:custGeom>
              <a:avLst/>
              <a:gdLst>
                <a:gd name="connsiteX0" fmla="*/ 111305 w 216026"/>
                <a:gd name="connsiteY0" fmla="*/ 0 h 189560"/>
                <a:gd name="connsiteX1" fmla="*/ 23198 w 216026"/>
                <a:gd name="connsiteY1" fmla="*/ 35719 h 189560"/>
                <a:gd name="connsiteX2" fmla="*/ 4148 w 216026"/>
                <a:gd name="connsiteY2" fmla="*/ 85725 h 189560"/>
                <a:gd name="connsiteX3" fmla="*/ 1767 w 216026"/>
                <a:gd name="connsiteY3" fmla="*/ 142875 h 189560"/>
                <a:gd name="connsiteX4" fmla="*/ 25580 w 216026"/>
                <a:gd name="connsiteY4" fmla="*/ 188119 h 189560"/>
                <a:gd name="connsiteX5" fmla="*/ 132736 w 216026"/>
                <a:gd name="connsiteY5" fmla="*/ 176213 h 189560"/>
                <a:gd name="connsiteX6" fmla="*/ 208936 w 216026"/>
                <a:gd name="connsiteY6" fmla="*/ 154782 h 189560"/>
                <a:gd name="connsiteX7" fmla="*/ 208936 w 216026"/>
                <a:gd name="connsiteY7" fmla="*/ 107157 h 189560"/>
                <a:gd name="connsiteX8" fmla="*/ 175598 w 216026"/>
                <a:gd name="connsiteY8" fmla="*/ 73819 h 189560"/>
                <a:gd name="connsiteX9" fmla="*/ 142261 w 216026"/>
                <a:gd name="connsiteY9" fmla="*/ 40482 h 189560"/>
                <a:gd name="connsiteX10" fmla="*/ 111305 w 216026"/>
                <a:gd name="connsiteY10" fmla="*/ 0 h 18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026" h="189560">
                  <a:moveTo>
                    <a:pt x="111305" y="0"/>
                  </a:moveTo>
                  <a:cubicBezTo>
                    <a:pt x="76181" y="10716"/>
                    <a:pt x="41057" y="21432"/>
                    <a:pt x="23198" y="35719"/>
                  </a:cubicBezTo>
                  <a:cubicBezTo>
                    <a:pt x="5338" y="50007"/>
                    <a:pt x="7720" y="67866"/>
                    <a:pt x="4148" y="85725"/>
                  </a:cubicBezTo>
                  <a:cubicBezTo>
                    <a:pt x="576" y="103584"/>
                    <a:pt x="-1805" y="125809"/>
                    <a:pt x="1767" y="142875"/>
                  </a:cubicBezTo>
                  <a:cubicBezTo>
                    <a:pt x="5339" y="159941"/>
                    <a:pt x="3752" y="182563"/>
                    <a:pt x="25580" y="188119"/>
                  </a:cubicBezTo>
                  <a:cubicBezTo>
                    <a:pt x="47408" y="193675"/>
                    <a:pt x="102177" y="181769"/>
                    <a:pt x="132736" y="176213"/>
                  </a:cubicBezTo>
                  <a:cubicBezTo>
                    <a:pt x="163295" y="170657"/>
                    <a:pt x="196236" y="166291"/>
                    <a:pt x="208936" y="154782"/>
                  </a:cubicBezTo>
                  <a:cubicBezTo>
                    <a:pt x="221636" y="143273"/>
                    <a:pt x="214492" y="120651"/>
                    <a:pt x="208936" y="107157"/>
                  </a:cubicBezTo>
                  <a:cubicBezTo>
                    <a:pt x="203380" y="93663"/>
                    <a:pt x="175598" y="73819"/>
                    <a:pt x="175598" y="73819"/>
                  </a:cubicBezTo>
                  <a:lnTo>
                    <a:pt x="142261" y="40482"/>
                  </a:lnTo>
                  <a:lnTo>
                    <a:pt x="111305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65" name="Freeform: Shape 25664"/>
            <p:cNvSpPr/>
            <p:nvPr/>
          </p:nvSpPr>
          <p:spPr>
            <a:xfrm>
              <a:off x="5502510" y="4785807"/>
              <a:ext cx="162501" cy="141100"/>
            </a:xfrm>
            <a:custGeom>
              <a:avLst/>
              <a:gdLst>
                <a:gd name="connsiteX0" fmla="*/ 17228 w 162501"/>
                <a:gd name="connsiteY0" fmla="*/ 5268 h 141100"/>
                <a:gd name="connsiteX1" fmla="*/ 2940 w 162501"/>
                <a:gd name="connsiteY1" fmla="*/ 90993 h 141100"/>
                <a:gd name="connsiteX2" fmla="*/ 55328 w 162501"/>
                <a:gd name="connsiteY2" fmla="*/ 124331 h 141100"/>
                <a:gd name="connsiteX3" fmla="*/ 138671 w 162501"/>
                <a:gd name="connsiteY3" fmla="*/ 140999 h 141100"/>
                <a:gd name="connsiteX4" fmla="*/ 162484 w 162501"/>
                <a:gd name="connsiteY4" fmla="*/ 117187 h 141100"/>
                <a:gd name="connsiteX5" fmla="*/ 136290 w 162501"/>
                <a:gd name="connsiteY5" fmla="*/ 57656 h 141100"/>
                <a:gd name="connsiteX6" fmla="*/ 105334 w 162501"/>
                <a:gd name="connsiteY6" fmla="*/ 14793 h 141100"/>
                <a:gd name="connsiteX7" fmla="*/ 17228 w 162501"/>
                <a:gd name="connsiteY7" fmla="*/ 5268 h 14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2501" h="141100">
                  <a:moveTo>
                    <a:pt x="17228" y="5268"/>
                  </a:moveTo>
                  <a:cubicBezTo>
                    <a:pt x="162" y="17968"/>
                    <a:pt x="-3410" y="71149"/>
                    <a:pt x="2940" y="90993"/>
                  </a:cubicBezTo>
                  <a:cubicBezTo>
                    <a:pt x="9290" y="110837"/>
                    <a:pt x="32706" y="115997"/>
                    <a:pt x="55328" y="124331"/>
                  </a:cubicBezTo>
                  <a:cubicBezTo>
                    <a:pt x="77950" y="132665"/>
                    <a:pt x="120812" y="142190"/>
                    <a:pt x="138671" y="140999"/>
                  </a:cubicBezTo>
                  <a:cubicBezTo>
                    <a:pt x="156530" y="139808"/>
                    <a:pt x="162881" y="131077"/>
                    <a:pt x="162484" y="117187"/>
                  </a:cubicBezTo>
                  <a:cubicBezTo>
                    <a:pt x="162087" y="103297"/>
                    <a:pt x="145815" y="74722"/>
                    <a:pt x="136290" y="57656"/>
                  </a:cubicBezTo>
                  <a:cubicBezTo>
                    <a:pt x="126765" y="40590"/>
                    <a:pt x="120018" y="23921"/>
                    <a:pt x="105334" y="14793"/>
                  </a:cubicBezTo>
                  <a:cubicBezTo>
                    <a:pt x="90650" y="5665"/>
                    <a:pt x="34294" y="-7432"/>
                    <a:pt x="17228" y="5268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66" name="Freeform: Shape 25665"/>
            <p:cNvSpPr/>
            <p:nvPr/>
          </p:nvSpPr>
          <p:spPr>
            <a:xfrm>
              <a:off x="5699831" y="4810048"/>
              <a:ext cx="265437" cy="166344"/>
            </a:xfrm>
            <a:custGeom>
              <a:avLst/>
              <a:gdLst>
                <a:gd name="connsiteX0" fmla="*/ 81844 w 265437"/>
                <a:gd name="connsiteY0" fmla="*/ 77 h 166344"/>
                <a:gd name="connsiteX1" fmla="*/ 5644 w 265437"/>
                <a:gd name="connsiteY1" fmla="*/ 21508 h 166344"/>
                <a:gd name="connsiteX2" fmla="*/ 5644 w 265437"/>
                <a:gd name="connsiteY2" fmla="*/ 59608 h 166344"/>
                <a:gd name="connsiteX3" fmla="*/ 5644 w 265437"/>
                <a:gd name="connsiteY3" fmla="*/ 119140 h 166344"/>
                <a:gd name="connsiteX4" fmla="*/ 34219 w 265437"/>
                <a:gd name="connsiteY4" fmla="*/ 140571 h 166344"/>
                <a:gd name="connsiteX5" fmla="*/ 148519 w 265437"/>
                <a:gd name="connsiteY5" fmla="*/ 157240 h 166344"/>
                <a:gd name="connsiteX6" fmla="*/ 231863 w 265437"/>
                <a:gd name="connsiteY6" fmla="*/ 164383 h 166344"/>
                <a:gd name="connsiteX7" fmla="*/ 265200 w 265437"/>
                <a:gd name="connsiteY7" fmla="*/ 121521 h 166344"/>
                <a:gd name="connsiteX8" fmla="*/ 243769 w 265437"/>
                <a:gd name="connsiteY8" fmla="*/ 52465 h 166344"/>
                <a:gd name="connsiteX9" fmla="*/ 189000 w 265437"/>
                <a:gd name="connsiteY9" fmla="*/ 28652 h 166344"/>
                <a:gd name="connsiteX10" fmla="*/ 81844 w 265437"/>
                <a:gd name="connsiteY10" fmla="*/ 77 h 16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5437" h="166344">
                  <a:moveTo>
                    <a:pt x="81844" y="77"/>
                  </a:moveTo>
                  <a:cubicBezTo>
                    <a:pt x="51285" y="-1114"/>
                    <a:pt x="18344" y="11586"/>
                    <a:pt x="5644" y="21508"/>
                  </a:cubicBezTo>
                  <a:cubicBezTo>
                    <a:pt x="-7056" y="31430"/>
                    <a:pt x="5644" y="59608"/>
                    <a:pt x="5644" y="59608"/>
                  </a:cubicBezTo>
                  <a:cubicBezTo>
                    <a:pt x="5644" y="75880"/>
                    <a:pt x="882" y="105646"/>
                    <a:pt x="5644" y="119140"/>
                  </a:cubicBezTo>
                  <a:cubicBezTo>
                    <a:pt x="10406" y="132634"/>
                    <a:pt x="10407" y="134221"/>
                    <a:pt x="34219" y="140571"/>
                  </a:cubicBezTo>
                  <a:cubicBezTo>
                    <a:pt x="58031" y="146921"/>
                    <a:pt x="115578" y="153271"/>
                    <a:pt x="148519" y="157240"/>
                  </a:cubicBezTo>
                  <a:cubicBezTo>
                    <a:pt x="181460" y="161209"/>
                    <a:pt x="212416" y="170336"/>
                    <a:pt x="231863" y="164383"/>
                  </a:cubicBezTo>
                  <a:cubicBezTo>
                    <a:pt x="251310" y="158430"/>
                    <a:pt x="263216" y="140174"/>
                    <a:pt x="265200" y="121521"/>
                  </a:cubicBezTo>
                  <a:cubicBezTo>
                    <a:pt x="267184" y="102868"/>
                    <a:pt x="256469" y="67943"/>
                    <a:pt x="243769" y="52465"/>
                  </a:cubicBezTo>
                  <a:cubicBezTo>
                    <a:pt x="231069" y="36987"/>
                    <a:pt x="210431" y="35796"/>
                    <a:pt x="189000" y="28652"/>
                  </a:cubicBezTo>
                  <a:cubicBezTo>
                    <a:pt x="167569" y="21508"/>
                    <a:pt x="112403" y="1268"/>
                    <a:pt x="81844" y="77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67" name="Freeform: Shape 25666"/>
            <p:cNvSpPr/>
            <p:nvPr/>
          </p:nvSpPr>
          <p:spPr>
            <a:xfrm>
              <a:off x="5973961" y="4869087"/>
              <a:ext cx="286969" cy="170239"/>
            </a:xfrm>
            <a:custGeom>
              <a:avLst/>
              <a:gdLst>
                <a:gd name="connsiteX0" fmla="*/ 17264 w 286969"/>
                <a:gd name="connsiteY0" fmla="*/ 86294 h 170239"/>
                <a:gd name="connsiteX1" fmla="*/ 7739 w 286969"/>
                <a:gd name="connsiteY1" fmla="*/ 19619 h 170239"/>
                <a:gd name="connsiteX2" fmla="*/ 60127 w 286969"/>
                <a:gd name="connsiteY2" fmla="*/ 569 h 170239"/>
                <a:gd name="connsiteX3" fmla="*/ 164902 w 286969"/>
                <a:gd name="connsiteY3" fmla="*/ 36288 h 170239"/>
                <a:gd name="connsiteX4" fmla="*/ 231577 w 286969"/>
                <a:gd name="connsiteY4" fmla="*/ 45813 h 170239"/>
                <a:gd name="connsiteX5" fmla="*/ 286345 w 286969"/>
                <a:gd name="connsiteY5" fmla="*/ 62482 h 170239"/>
                <a:gd name="connsiteX6" fmla="*/ 260152 w 286969"/>
                <a:gd name="connsiteY6" fmla="*/ 112488 h 170239"/>
                <a:gd name="connsiteX7" fmla="*/ 243483 w 286969"/>
                <a:gd name="connsiteY7" fmla="*/ 150588 h 170239"/>
                <a:gd name="connsiteX8" fmla="*/ 164902 w 286969"/>
                <a:gd name="connsiteY8" fmla="*/ 169638 h 170239"/>
                <a:gd name="connsiteX9" fmla="*/ 17264 w 286969"/>
                <a:gd name="connsiteY9" fmla="*/ 86294 h 17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6969" h="170239">
                  <a:moveTo>
                    <a:pt x="17264" y="86294"/>
                  </a:moveTo>
                  <a:cubicBezTo>
                    <a:pt x="-8930" y="61291"/>
                    <a:pt x="595" y="33906"/>
                    <a:pt x="7739" y="19619"/>
                  </a:cubicBezTo>
                  <a:cubicBezTo>
                    <a:pt x="14883" y="5331"/>
                    <a:pt x="33933" y="-2209"/>
                    <a:pt x="60127" y="569"/>
                  </a:cubicBezTo>
                  <a:cubicBezTo>
                    <a:pt x="86321" y="3347"/>
                    <a:pt x="136327" y="28747"/>
                    <a:pt x="164902" y="36288"/>
                  </a:cubicBezTo>
                  <a:cubicBezTo>
                    <a:pt x="193477" y="43829"/>
                    <a:pt x="211337" y="41447"/>
                    <a:pt x="231577" y="45813"/>
                  </a:cubicBezTo>
                  <a:cubicBezTo>
                    <a:pt x="251817" y="50179"/>
                    <a:pt x="281583" y="51370"/>
                    <a:pt x="286345" y="62482"/>
                  </a:cubicBezTo>
                  <a:cubicBezTo>
                    <a:pt x="291107" y="73594"/>
                    <a:pt x="267296" y="97804"/>
                    <a:pt x="260152" y="112488"/>
                  </a:cubicBezTo>
                  <a:cubicBezTo>
                    <a:pt x="253008" y="127172"/>
                    <a:pt x="259358" y="141063"/>
                    <a:pt x="243483" y="150588"/>
                  </a:cubicBezTo>
                  <a:cubicBezTo>
                    <a:pt x="227608" y="160113"/>
                    <a:pt x="205780" y="173210"/>
                    <a:pt x="164902" y="169638"/>
                  </a:cubicBezTo>
                  <a:cubicBezTo>
                    <a:pt x="124024" y="166066"/>
                    <a:pt x="43458" y="111297"/>
                    <a:pt x="17264" y="86294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68" name="Freeform: Shape 25667"/>
            <p:cNvSpPr/>
            <p:nvPr/>
          </p:nvSpPr>
          <p:spPr>
            <a:xfrm>
              <a:off x="6251066" y="4881563"/>
              <a:ext cx="311663" cy="176330"/>
            </a:xfrm>
            <a:custGeom>
              <a:avLst/>
              <a:gdLst>
                <a:gd name="connsiteX0" fmla="*/ 54484 w 311663"/>
                <a:gd name="connsiteY0" fmla="*/ 35718 h 176330"/>
                <a:gd name="connsiteX1" fmla="*/ 25909 w 311663"/>
                <a:gd name="connsiteY1" fmla="*/ 97631 h 176330"/>
                <a:gd name="connsiteX2" fmla="*/ 6859 w 311663"/>
                <a:gd name="connsiteY2" fmla="*/ 150018 h 176330"/>
                <a:gd name="connsiteX3" fmla="*/ 149734 w 311663"/>
                <a:gd name="connsiteY3" fmla="*/ 176212 h 176330"/>
                <a:gd name="connsiteX4" fmla="*/ 256890 w 311663"/>
                <a:gd name="connsiteY4" fmla="*/ 140493 h 176330"/>
                <a:gd name="connsiteX5" fmla="*/ 311659 w 311663"/>
                <a:gd name="connsiteY5" fmla="*/ 78581 h 176330"/>
                <a:gd name="connsiteX6" fmla="*/ 254509 w 311663"/>
                <a:gd name="connsiteY6" fmla="*/ 26193 h 176330"/>
                <a:gd name="connsiteX7" fmla="*/ 175928 w 311663"/>
                <a:gd name="connsiteY7" fmla="*/ 0 h 176330"/>
                <a:gd name="connsiteX8" fmla="*/ 54484 w 311663"/>
                <a:gd name="connsiteY8" fmla="*/ 35718 h 176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1663" h="176330">
                  <a:moveTo>
                    <a:pt x="54484" y="35718"/>
                  </a:moveTo>
                  <a:cubicBezTo>
                    <a:pt x="29481" y="51990"/>
                    <a:pt x="33846" y="78581"/>
                    <a:pt x="25909" y="97631"/>
                  </a:cubicBezTo>
                  <a:cubicBezTo>
                    <a:pt x="17972" y="116681"/>
                    <a:pt x="-13778" y="136921"/>
                    <a:pt x="6859" y="150018"/>
                  </a:cubicBezTo>
                  <a:cubicBezTo>
                    <a:pt x="27496" y="163115"/>
                    <a:pt x="108062" y="177799"/>
                    <a:pt x="149734" y="176212"/>
                  </a:cubicBezTo>
                  <a:cubicBezTo>
                    <a:pt x="191406" y="174625"/>
                    <a:pt x="229902" y="156765"/>
                    <a:pt x="256890" y="140493"/>
                  </a:cubicBezTo>
                  <a:cubicBezTo>
                    <a:pt x="283878" y="124221"/>
                    <a:pt x="312056" y="97631"/>
                    <a:pt x="311659" y="78581"/>
                  </a:cubicBezTo>
                  <a:cubicBezTo>
                    <a:pt x="311262" y="59531"/>
                    <a:pt x="277131" y="39290"/>
                    <a:pt x="254509" y="26193"/>
                  </a:cubicBezTo>
                  <a:cubicBezTo>
                    <a:pt x="231887" y="13096"/>
                    <a:pt x="202519" y="0"/>
                    <a:pt x="175928" y="0"/>
                  </a:cubicBezTo>
                  <a:cubicBezTo>
                    <a:pt x="149337" y="0"/>
                    <a:pt x="79487" y="19446"/>
                    <a:pt x="54484" y="35718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</p:grpSp>
      <p:grpSp>
        <p:nvGrpSpPr>
          <p:cNvPr id="25778" name="Group 25777"/>
          <p:cNvGrpSpPr/>
          <p:nvPr/>
        </p:nvGrpSpPr>
        <p:grpSpPr>
          <a:xfrm>
            <a:off x="6394559" y="2843131"/>
            <a:ext cx="1927761" cy="2150351"/>
            <a:chOff x="6394559" y="2843131"/>
            <a:chExt cx="1927761" cy="2150351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5714" name="Freeform: Shape 25713"/>
            <p:cNvSpPr/>
            <p:nvPr/>
          </p:nvSpPr>
          <p:spPr>
            <a:xfrm>
              <a:off x="7843778" y="2843131"/>
              <a:ext cx="226130" cy="200044"/>
            </a:xfrm>
            <a:custGeom>
              <a:avLst/>
              <a:gdLst>
                <a:gd name="connsiteX0" fmla="*/ 26253 w 226130"/>
                <a:gd name="connsiteY0" fmla="*/ 128669 h 200044"/>
                <a:gd name="connsiteX1" fmla="*/ 60 w 226130"/>
                <a:gd name="connsiteY1" fmla="*/ 64375 h 200044"/>
                <a:gd name="connsiteX2" fmla="*/ 33397 w 226130"/>
                <a:gd name="connsiteY2" fmla="*/ 21513 h 200044"/>
                <a:gd name="connsiteX3" fmla="*/ 92928 w 226130"/>
                <a:gd name="connsiteY3" fmla="*/ 82 h 200044"/>
                <a:gd name="connsiteX4" fmla="*/ 169128 w 226130"/>
                <a:gd name="connsiteY4" fmla="*/ 28657 h 200044"/>
                <a:gd name="connsiteX5" fmla="*/ 214372 w 226130"/>
                <a:gd name="connsiteY5" fmla="*/ 45325 h 200044"/>
                <a:gd name="connsiteX6" fmla="*/ 223897 w 226130"/>
                <a:gd name="connsiteY6" fmla="*/ 123907 h 200044"/>
                <a:gd name="connsiteX7" fmla="*/ 216753 w 226130"/>
                <a:gd name="connsiteY7" fmla="*/ 195344 h 200044"/>
                <a:gd name="connsiteX8" fmla="*/ 133410 w 226130"/>
                <a:gd name="connsiteY8" fmla="*/ 190582 h 200044"/>
                <a:gd name="connsiteX9" fmla="*/ 64353 w 226130"/>
                <a:gd name="connsiteY9" fmla="*/ 169150 h 200044"/>
                <a:gd name="connsiteX10" fmla="*/ 26253 w 226130"/>
                <a:gd name="connsiteY10" fmla="*/ 128669 h 20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6130" h="200044">
                  <a:moveTo>
                    <a:pt x="26253" y="128669"/>
                  </a:moveTo>
                  <a:cubicBezTo>
                    <a:pt x="15537" y="111206"/>
                    <a:pt x="-1131" y="82234"/>
                    <a:pt x="60" y="64375"/>
                  </a:cubicBezTo>
                  <a:cubicBezTo>
                    <a:pt x="1251" y="46516"/>
                    <a:pt x="17919" y="32228"/>
                    <a:pt x="33397" y="21513"/>
                  </a:cubicBezTo>
                  <a:cubicBezTo>
                    <a:pt x="48875" y="10798"/>
                    <a:pt x="70306" y="-1109"/>
                    <a:pt x="92928" y="82"/>
                  </a:cubicBezTo>
                  <a:cubicBezTo>
                    <a:pt x="115550" y="1273"/>
                    <a:pt x="169128" y="28657"/>
                    <a:pt x="169128" y="28657"/>
                  </a:cubicBezTo>
                  <a:cubicBezTo>
                    <a:pt x="189369" y="36197"/>
                    <a:pt x="205244" y="29450"/>
                    <a:pt x="214372" y="45325"/>
                  </a:cubicBezTo>
                  <a:cubicBezTo>
                    <a:pt x="223500" y="61200"/>
                    <a:pt x="223500" y="98904"/>
                    <a:pt x="223897" y="123907"/>
                  </a:cubicBezTo>
                  <a:cubicBezTo>
                    <a:pt x="224294" y="148910"/>
                    <a:pt x="231834" y="184231"/>
                    <a:pt x="216753" y="195344"/>
                  </a:cubicBezTo>
                  <a:cubicBezTo>
                    <a:pt x="201672" y="206457"/>
                    <a:pt x="158810" y="194948"/>
                    <a:pt x="133410" y="190582"/>
                  </a:cubicBezTo>
                  <a:cubicBezTo>
                    <a:pt x="108010" y="186216"/>
                    <a:pt x="83800" y="179469"/>
                    <a:pt x="64353" y="169150"/>
                  </a:cubicBezTo>
                  <a:cubicBezTo>
                    <a:pt x="44906" y="158831"/>
                    <a:pt x="36969" y="146132"/>
                    <a:pt x="26253" y="128669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15" name="Freeform: Shape 25714"/>
            <p:cNvSpPr/>
            <p:nvPr/>
          </p:nvSpPr>
          <p:spPr>
            <a:xfrm>
              <a:off x="7697133" y="2987750"/>
              <a:ext cx="214421" cy="225750"/>
            </a:xfrm>
            <a:custGeom>
              <a:avLst/>
              <a:gdLst>
                <a:gd name="connsiteX0" fmla="*/ 20498 w 214421"/>
                <a:gd name="connsiteY0" fmla="*/ 219794 h 225750"/>
                <a:gd name="connsiteX1" fmla="*/ 125273 w 214421"/>
                <a:gd name="connsiteY1" fmla="*/ 193600 h 225750"/>
                <a:gd name="connsiteX2" fmla="*/ 194330 w 214421"/>
                <a:gd name="connsiteY2" fmla="*/ 129306 h 225750"/>
                <a:gd name="connsiteX3" fmla="*/ 210998 w 214421"/>
                <a:gd name="connsiteY3" fmla="*/ 55488 h 225750"/>
                <a:gd name="connsiteX4" fmla="*/ 137180 w 214421"/>
                <a:gd name="connsiteY4" fmla="*/ 12625 h 225750"/>
                <a:gd name="connsiteX5" fmla="*/ 82411 w 214421"/>
                <a:gd name="connsiteY5" fmla="*/ 719 h 225750"/>
                <a:gd name="connsiteX6" fmla="*/ 6211 w 214421"/>
                <a:gd name="connsiteY6" fmla="*/ 10244 h 225750"/>
                <a:gd name="connsiteX7" fmla="*/ 6211 w 214421"/>
                <a:gd name="connsiteY7" fmla="*/ 81681 h 225750"/>
                <a:gd name="connsiteX8" fmla="*/ 20498 w 214421"/>
                <a:gd name="connsiteY8" fmla="*/ 219794 h 22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421" h="225750">
                  <a:moveTo>
                    <a:pt x="20498" y="219794"/>
                  </a:moveTo>
                  <a:cubicBezTo>
                    <a:pt x="40342" y="238447"/>
                    <a:pt x="96301" y="208681"/>
                    <a:pt x="125273" y="193600"/>
                  </a:cubicBezTo>
                  <a:cubicBezTo>
                    <a:pt x="154245" y="178519"/>
                    <a:pt x="180043" y="152325"/>
                    <a:pt x="194330" y="129306"/>
                  </a:cubicBezTo>
                  <a:cubicBezTo>
                    <a:pt x="208618" y="106287"/>
                    <a:pt x="220523" y="74935"/>
                    <a:pt x="210998" y="55488"/>
                  </a:cubicBezTo>
                  <a:cubicBezTo>
                    <a:pt x="201473" y="36041"/>
                    <a:pt x="158611" y="21753"/>
                    <a:pt x="137180" y="12625"/>
                  </a:cubicBezTo>
                  <a:cubicBezTo>
                    <a:pt x="115749" y="3497"/>
                    <a:pt x="104239" y="1116"/>
                    <a:pt x="82411" y="719"/>
                  </a:cubicBezTo>
                  <a:cubicBezTo>
                    <a:pt x="60583" y="322"/>
                    <a:pt x="18911" y="-3250"/>
                    <a:pt x="6211" y="10244"/>
                  </a:cubicBezTo>
                  <a:cubicBezTo>
                    <a:pt x="-6489" y="23738"/>
                    <a:pt x="3830" y="49534"/>
                    <a:pt x="6211" y="81681"/>
                  </a:cubicBezTo>
                  <a:cubicBezTo>
                    <a:pt x="8592" y="113828"/>
                    <a:pt x="654" y="201141"/>
                    <a:pt x="20498" y="219794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16" name="Freeform: Shape 25715"/>
            <p:cNvSpPr/>
            <p:nvPr/>
          </p:nvSpPr>
          <p:spPr>
            <a:xfrm>
              <a:off x="7974387" y="3057440"/>
              <a:ext cx="270208" cy="239218"/>
            </a:xfrm>
            <a:custGeom>
              <a:avLst/>
              <a:gdLst>
                <a:gd name="connsiteX0" fmla="*/ 419 w 270208"/>
                <a:gd name="connsiteY0" fmla="*/ 112004 h 239218"/>
                <a:gd name="connsiteX1" fmla="*/ 33757 w 270208"/>
                <a:gd name="connsiteY1" fmla="*/ 59616 h 239218"/>
                <a:gd name="connsiteX2" fmla="*/ 107576 w 270208"/>
                <a:gd name="connsiteY2" fmla="*/ 85 h 239218"/>
                <a:gd name="connsiteX3" fmla="*/ 209969 w 270208"/>
                <a:gd name="connsiteY3" fmla="*/ 47710 h 239218"/>
                <a:gd name="connsiteX4" fmla="*/ 267119 w 270208"/>
                <a:gd name="connsiteY4" fmla="*/ 100098 h 239218"/>
                <a:gd name="connsiteX5" fmla="*/ 255213 w 270208"/>
                <a:gd name="connsiteY5" fmla="*/ 176298 h 239218"/>
                <a:gd name="connsiteX6" fmla="*/ 193301 w 270208"/>
                <a:gd name="connsiteY6" fmla="*/ 233448 h 239218"/>
                <a:gd name="connsiteX7" fmla="*/ 74238 w 270208"/>
                <a:gd name="connsiteY7" fmla="*/ 231066 h 239218"/>
                <a:gd name="connsiteX8" fmla="*/ 19469 w 270208"/>
                <a:gd name="connsiteY8" fmla="*/ 178679 h 239218"/>
                <a:gd name="connsiteX9" fmla="*/ 419 w 270208"/>
                <a:gd name="connsiteY9" fmla="*/ 112004 h 23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0208" h="239218">
                  <a:moveTo>
                    <a:pt x="419" y="112004"/>
                  </a:moveTo>
                  <a:cubicBezTo>
                    <a:pt x="2800" y="92160"/>
                    <a:pt x="15897" y="78269"/>
                    <a:pt x="33757" y="59616"/>
                  </a:cubicBezTo>
                  <a:cubicBezTo>
                    <a:pt x="51617" y="40963"/>
                    <a:pt x="78207" y="2069"/>
                    <a:pt x="107576" y="85"/>
                  </a:cubicBezTo>
                  <a:cubicBezTo>
                    <a:pt x="136945" y="-1899"/>
                    <a:pt x="183379" y="31041"/>
                    <a:pt x="209969" y="47710"/>
                  </a:cubicBezTo>
                  <a:cubicBezTo>
                    <a:pt x="236560" y="64379"/>
                    <a:pt x="259578" y="78667"/>
                    <a:pt x="267119" y="100098"/>
                  </a:cubicBezTo>
                  <a:cubicBezTo>
                    <a:pt x="274660" y="121529"/>
                    <a:pt x="267516" y="154073"/>
                    <a:pt x="255213" y="176298"/>
                  </a:cubicBezTo>
                  <a:cubicBezTo>
                    <a:pt x="242910" y="198523"/>
                    <a:pt x="223463" y="224320"/>
                    <a:pt x="193301" y="233448"/>
                  </a:cubicBezTo>
                  <a:cubicBezTo>
                    <a:pt x="163139" y="242576"/>
                    <a:pt x="103210" y="240194"/>
                    <a:pt x="74238" y="231066"/>
                  </a:cubicBezTo>
                  <a:cubicBezTo>
                    <a:pt x="45266" y="221938"/>
                    <a:pt x="32963" y="196142"/>
                    <a:pt x="19469" y="178679"/>
                  </a:cubicBezTo>
                  <a:cubicBezTo>
                    <a:pt x="5975" y="161217"/>
                    <a:pt x="-1962" y="131848"/>
                    <a:pt x="419" y="112004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17" name="Freeform: Shape 25716"/>
            <p:cNvSpPr/>
            <p:nvPr/>
          </p:nvSpPr>
          <p:spPr>
            <a:xfrm>
              <a:off x="7564711" y="3132862"/>
              <a:ext cx="117907" cy="127471"/>
            </a:xfrm>
            <a:custGeom>
              <a:avLst/>
              <a:gdLst>
                <a:gd name="connsiteX0" fmla="*/ 520 w 117907"/>
                <a:gd name="connsiteY0" fmla="*/ 62776 h 127471"/>
                <a:gd name="connsiteX1" fmla="*/ 26714 w 117907"/>
                <a:gd name="connsiteY1" fmla="*/ 19913 h 127471"/>
                <a:gd name="connsiteX2" fmla="*/ 86245 w 117907"/>
                <a:gd name="connsiteY2" fmla="*/ 863 h 127471"/>
                <a:gd name="connsiteX3" fmla="*/ 117202 w 117907"/>
                <a:gd name="connsiteY3" fmla="*/ 46107 h 127471"/>
                <a:gd name="connsiteX4" fmla="*/ 102914 w 117907"/>
                <a:gd name="connsiteY4" fmla="*/ 96113 h 127471"/>
                <a:gd name="connsiteX5" fmla="*/ 48145 w 117907"/>
                <a:gd name="connsiteY5" fmla="*/ 127069 h 127471"/>
                <a:gd name="connsiteX6" fmla="*/ 520 w 117907"/>
                <a:gd name="connsiteY6" fmla="*/ 62776 h 127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907" h="127471">
                  <a:moveTo>
                    <a:pt x="520" y="62776"/>
                  </a:moveTo>
                  <a:cubicBezTo>
                    <a:pt x="-3052" y="44917"/>
                    <a:pt x="12427" y="30232"/>
                    <a:pt x="26714" y="19913"/>
                  </a:cubicBezTo>
                  <a:cubicBezTo>
                    <a:pt x="41001" y="9594"/>
                    <a:pt x="71164" y="-3503"/>
                    <a:pt x="86245" y="863"/>
                  </a:cubicBezTo>
                  <a:cubicBezTo>
                    <a:pt x="101326" y="5229"/>
                    <a:pt x="114424" y="30232"/>
                    <a:pt x="117202" y="46107"/>
                  </a:cubicBezTo>
                  <a:cubicBezTo>
                    <a:pt x="119980" y="61982"/>
                    <a:pt x="114423" y="82619"/>
                    <a:pt x="102914" y="96113"/>
                  </a:cubicBezTo>
                  <a:cubicBezTo>
                    <a:pt x="91405" y="109607"/>
                    <a:pt x="64814" y="130641"/>
                    <a:pt x="48145" y="127069"/>
                  </a:cubicBezTo>
                  <a:cubicBezTo>
                    <a:pt x="31476" y="123497"/>
                    <a:pt x="4092" y="80635"/>
                    <a:pt x="520" y="62776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18" name="Freeform: Shape 25717"/>
            <p:cNvSpPr/>
            <p:nvPr/>
          </p:nvSpPr>
          <p:spPr>
            <a:xfrm>
              <a:off x="7337875" y="3227999"/>
              <a:ext cx="213499" cy="107910"/>
            </a:xfrm>
            <a:custGeom>
              <a:avLst/>
              <a:gdLst>
                <a:gd name="connsiteX0" fmla="*/ 8281 w 213499"/>
                <a:gd name="connsiteY0" fmla="*/ 5739 h 107910"/>
                <a:gd name="connsiteX1" fmla="*/ 32094 w 213499"/>
                <a:gd name="connsiteY1" fmla="*/ 72414 h 107910"/>
                <a:gd name="connsiteX2" fmla="*/ 84481 w 213499"/>
                <a:gd name="connsiteY2" fmla="*/ 96226 h 107910"/>
                <a:gd name="connsiteX3" fmla="*/ 189256 w 213499"/>
                <a:gd name="connsiteY3" fmla="*/ 105751 h 107910"/>
                <a:gd name="connsiteX4" fmla="*/ 213069 w 213499"/>
                <a:gd name="connsiteY4" fmla="*/ 55745 h 107910"/>
                <a:gd name="connsiteX5" fmla="*/ 177350 w 213499"/>
                <a:gd name="connsiteY5" fmla="*/ 8120 h 107910"/>
                <a:gd name="connsiteX6" fmla="*/ 8281 w 213499"/>
                <a:gd name="connsiteY6" fmla="*/ 5739 h 1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3499" h="107910">
                  <a:moveTo>
                    <a:pt x="8281" y="5739"/>
                  </a:moveTo>
                  <a:cubicBezTo>
                    <a:pt x="-15928" y="16455"/>
                    <a:pt x="19394" y="57333"/>
                    <a:pt x="32094" y="72414"/>
                  </a:cubicBezTo>
                  <a:cubicBezTo>
                    <a:pt x="44794" y="87495"/>
                    <a:pt x="58287" y="90670"/>
                    <a:pt x="84481" y="96226"/>
                  </a:cubicBezTo>
                  <a:cubicBezTo>
                    <a:pt x="110675" y="101782"/>
                    <a:pt x="167825" y="112498"/>
                    <a:pt x="189256" y="105751"/>
                  </a:cubicBezTo>
                  <a:cubicBezTo>
                    <a:pt x="210687" y="99004"/>
                    <a:pt x="215053" y="72017"/>
                    <a:pt x="213069" y="55745"/>
                  </a:cubicBezTo>
                  <a:cubicBezTo>
                    <a:pt x="211085" y="39473"/>
                    <a:pt x="207512" y="14867"/>
                    <a:pt x="177350" y="8120"/>
                  </a:cubicBezTo>
                  <a:cubicBezTo>
                    <a:pt x="147188" y="1373"/>
                    <a:pt x="32490" y="-4977"/>
                    <a:pt x="8281" y="5739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19" name="Freeform: Shape 25718"/>
            <p:cNvSpPr/>
            <p:nvPr/>
          </p:nvSpPr>
          <p:spPr>
            <a:xfrm>
              <a:off x="6394559" y="3388596"/>
              <a:ext cx="285754" cy="223864"/>
            </a:xfrm>
            <a:custGeom>
              <a:avLst/>
              <a:gdLst>
                <a:gd name="connsiteX0" fmla="*/ 1479 w 285754"/>
                <a:gd name="connsiteY0" fmla="*/ 33260 h 223864"/>
                <a:gd name="connsiteX1" fmla="*/ 15766 w 285754"/>
                <a:gd name="connsiteY1" fmla="*/ 99935 h 223864"/>
                <a:gd name="connsiteX2" fmla="*/ 3860 w 285754"/>
                <a:gd name="connsiteY2" fmla="*/ 142798 h 223864"/>
                <a:gd name="connsiteX3" fmla="*/ 53866 w 285754"/>
                <a:gd name="connsiteY3" fmla="*/ 202329 h 223864"/>
                <a:gd name="connsiteX4" fmla="*/ 89585 w 285754"/>
                <a:gd name="connsiteY4" fmla="*/ 223760 h 223864"/>
                <a:gd name="connsiteX5" fmla="*/ 151497 w 285754"/>
                <a:gd name="connsiteY5" fmla="*/ 195185 h 223864"/>
                <a:gd name="connsiteX6" fmla="*/ 234841 w 285754"/>
                <a:gd name="connsiteY6" fmla="*/ 168992 h 223864"/>
                <a:gd name="connsiteX7" fmla="*/ 270560 w 285754"/>
                <a:gd name="connsiteY7" fmla="*/ 114223 h 223864"/>
                <a:gd name="connsiteX8" fmla="*/ 284847 w 285754"/>
                <a:gd name="connsiteY8" fmla="*/ 57073 h 223864"/>
                <a:gd name="connsiteX9" fmla="*/ 272941 w 285754"/>
                <a:gd name="connsiteY9" fmla="*/ 28498 h 223864"/>
                <a:gd name="connsiteX10" fmla="*/ 182454 w 285754"/>
                <a:gd name="connsiteY10" fmla="*/ 7067 h 223864"/>
                <a:gd name="connsiteX11" fmla="*/ 125304 w 285754"/>
                <a:gd name="connsiteY11" fmla="*/ 2304 h 223864"/>
                <a:gd name="connsiteX12" fmla="*/ 58629 w 285754"/>
                <a:gd name="connsiteY12" fmla="*/ 2304 h 223864"/>
                <a:gd name="connsiteX13" fmla="*/ 1479 w 285754"/>
                <a:gd name="connsiteY13" fmla="*/ 33260 h 223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5754" h="223864">
                  <a:moveTo>
                    <a:pt x="1479" y="33260"/>
                  </a:moveTo>
                  <a:cubicBezTo>
                    <a:pt x="-5665" y="49532"/>
                    <a:pt x="15369" y="81679"/>
                    <a:pt x="15766" y="99935"/>
                  </a:cubicBezTo>
                  <a:cubicBezTo>
                    <a:pt x="16163" y="118191"/>
                    <a:pt x="-2490" y="125732"/>
                    <a:pt x="3860" y="142798"/>
                  </a:cubicBezTo>
                  <a:cubicBezTo>
                    <a:pt x="10210" y="159864"/>
                    <a:pt x="39579" y="188835"/>
                    <a:pt x="53866" y="202329"/>
                  </a:cubicBezTo>
                  <a:cubicBezTo>
                    <a:pt x="68153" y="215823"/>
                    <a:pt x="73313" y="224951"/>
                    <a:pt x="89585" y="223760"/>
                  </a:cubicBezTo>
                  <a:cubicBezTo>
                    <a:pt x="105857" y="222569"/>
                    <a:pt x="127288" y="204313"/>
                    <a:pt x="151497" y="195185"/>
                  </a:cubicBezTo>
                  <a:cubicBezTo>
                    <a:pt x="175706" y="186057"/>
                    <a:pt x="214997" y="182486"/>
                    <a:pt x="234841" y="168992"/>
                  </a:cubicBezTo>
                  <a:cubicBezTo>
                    <a:pt x="254685" y="155498"/>
                    <a:pt x="262226" y="132876"/>
                    <a:pt x="270560" y="114223"/>
                  </a:cubicBezTo>
                  <a:cubicBezTo>
                    <a:pt x="278894" y="95570"/>
                    <a:pt x="284450" y="71360"/>
                    <a:pt x="284847" y="57073"/>
                  </a:cubicBezTo>
                  <a:cubicBezTo>
                    <a:pt x="285244" y="42786"/>
                    <a:pt x="290007" y="36832"/>
                    <a:pt x="272941" y="28498"/>
                  </a:cubicBezTo>
                  <a:cubicBezTo>
                    <a:pt x="255875" y="20164"/>
                    <a:pt x="207060" y="11433"/>
                    <a:pt x="182454" y="7067"/>
                  </a:cubicBezTo>
                  <a:cubicBezTo>
                    <a:pt x="157848" y="2701"/>
                    <a:pt x="145941" y="3098"/>
                    <a:pt x="125304" y="2304"/>
                  </a:cubicBezTo>
                  <a:cubicBezTo>
                    <a:pt x="104667" y="1510"/>
                    <a:pt x="79663" y="-2458"/>
                    <a:pt x="58629" y="2304"/>
                  </a:cubicBezTo>
                  <a:cubicBezTo>
                    <a:pt x="37595" y="7066"/>
                    <a:pt x="8623" y="16988"/>
                    <a:pt x="1479" y="33260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20" name="Freeform: Shape 25719"/>
            <p:cNvSpPr/>
            <p:nvPr/>
          </p:nvSpPr>
          <p:spPr>
            <a:xfrm>
              <a:off x="6688288" y="3418459"/>
              <a:ext cx="155586" cy="147496"/>
            </a:xfrm>
            <a:custGeom>
              <a:avLst/>
              <a:gdLst>
                <a:gd name="connsiteX0" fmla="*/ 3025 w 155586"/>
                <a:gd name="connsiteY0" fmla="*/ 124841 h 147496"/>
                <a:gd name="connsiteX1" fmla="*/ 14931 w 155586"/>
                <a:gd name="connsiteY1" fmla="*/ 58166 h 147496"/>
                <a:gd name="connsiteX2" fmla="*/ 38743 w 155586"/>
                <a:gd name="connsiteY2" fmla="*/ 3397 h 147496"/>
                <a:gd name="connsiteX3" fmla="*/ 114943 w 155586"/>
                <a:gd name="connsiteY3" fmla="*/ 8160 h 147496"/>
                <a:gd name="connsiteX4" fmla="*/ 155425 w 155586"/>
                <a:gd name="connsiteY4" fmla="*/ 27210 h 147496"/>
                <a:gd name="connsiteX5" fmla="*/ 126850 w 155586"/>
                <a:gd name="connsiteY5" fmla="*/ 108172 h 147496"/>
                <a:gd name="connsiteX6" fmla="*/ 72081 w 155586"/>
                <a:gd name="connsiteY6" fmla="*/ 146272 h 147496"/>
                <a:gd name="connsiteX7" fmla="*/ 3025 w 155586"/>
                <a:gd name="connsiteY7" fmla="*/ 124841 h 147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586" h="147496">
                  <a:moveTo>
                    <a:pt x="3025" y="124841"/>
                  </a:moveTo>
                  <a:cubicBezTo>
                    <a:pt x="-6500" y="110157"/>
                    <a:pt x="8978" y="78407"/>
                    <a:pt x="14931" y="58166"/>
                  </a:cubicBezTo>
                  <a:cubicBezTo>
                    <a:pt x="20884" y="37925"/>
                    <a:pt x="22074" y="11731"/>
                    <a:pt x="38743" y="3397"/>
                  </a:cubicBezTo>
                  <a:cubicBezTo>
                    <a:pt x="55412" y="-4937"/>
                    <a:pt x="95496" y="4191"/>
                    <a:pt x="114943" y="8160"/>
                  </a:cubicBezTo>
                  <a:cubicBezTo>
                    <a:pt x="134390" y="12129"/>
                    <a:pt x="153440" y="10541"/>
                    <a:pt x="155425" y="27210"/>
                  </a:cubicBezTo>
                  <a:cubicBezTo>
                    <a:pt x="157410" y="43879"/>
                    <a:pt x="140741" y="88328"/>
                    <a:pt x="126850" y="108172"/>
                  </a:cubicBezTo>
                  <a:cubicBezTo>
                    <a:pt x="112959" y="128016"/>
                    <a:pt x="92322" y="141113"/>
                    <a:pt x="72081" y="146272"/>
                  </a:cubicBezTo>
                  <a:cubicBezTo>
                    <a:pt x="51840" y="151431"/>
                    <a:pt x="12550" y="139525"/>
                    <a:pt x="3025" y="124841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21" name="Freeform: Shape 25720"/>
            <p:cNvSpPr/>
            <p:nvPr/>
          </p:nvSpPr>
          <p:spPr>
            <a:xfrm>
              <a:off x="6859621" y="3389738"/>
              <a:ext cx="284498" cy="196607"/>
            </a:xfrm>
            <a:custGeom>
              <a:avLst/>
              <a:gdLst>
                <a:gd name="connsiteX0" fmla="*/ 760 w 284498"/>
                <a:gd name="connsiteY0" fmla="*/ 134512 h 196607"/>
                <a:gd name="connsiteX1" fmla="*/ 36479 w 284498"/>
                <a:gd name="connsiteY1" fmla="*/ 32118 h 196607"/>
                <a:gd name="connsiteX2" fmla="*/ 91248 w 284498"/>
                <a:gd name="connsiteY2" fmla="*/ 1162 h 196607"/>
                <a:gd name="connsiteX3" fmla="*/ 186498 w 284498"/>
                <a:gd name="connsiteY3" fmla="*/ 8306 h 196607"/>
                <a:gd name="connsiteX4" fmla="*/ 253173 w 284498"/>
                <a:gd name="connsiteY4" fmla="*/ 24975 h 196607"/>
                <a:gd name="connsiteX5" fmla="*/ 284129 w 284498"/>
                <a:gd name="connsiteY5" fmla="*/ 79743 h 196607"/>
                <a:gd name="connsiteX6" fmla="*/ 234123 w 284498"/>
                <a:gd name="connsiteY6" fmla="*/ 141656 h 196607"/>
                <a:gd name="connsiteX7" fmla="*/ 186498 w 284498"/>
                <a:gd name="connsiteY7" fmla="*/ 186900 h 196607"/>
                <a:gd name="connsiteX8" fmla="*/ 138873 w 284498"/>
                <a:gd name="connsiteY8" fmla="*/ 194043 h 196607"/>
                <a:gd name="connsiteX9" fmla="*/ 69817 w 284498"/>
                <a:gd name="connsiteY9" fmla="*/ 153562 h 196607"/>
                <a:gd name="connsiteX10" fmla="*/ 760 w 284498"/>
                <a:gd name="connsiteY10" fmla="*/ 134512 h 196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498" h="196607">
                  <a:moveTo>
                    <a:pt x="760" y="134512"/>
                  </a:moveTo>
                  <a:cubicBezTo>
                    <a:pt x="-4796" y="114271"/>
                    <a:pt x="21398" y="54343"/>
                    <a:pt x="36479" y="32118"/>
                  </a:cubicBezTo>
                  <a:cubicBezTo>
                    <a:pt x="51560" y="9893"/>
                    <a:pt x="66245" y="5131"/>
                    <a:pt x="91248" y="1162"/>
                  </a:cubicBezTo>
                  <a:cubicBezTo>
                    <a:pt x="116251" y="-2807"/>
                    <a:pt x="159511" y="4337"/>
                    <a:pt x="186498" y="8306"/>
                  </a:cubicBezTo>
                  <a:cubicBezTo>
                    <a:pt x="213486" y="12275"/>
                    <a:pt x="236901" y="13069"/>
                    <a:pt x="253173" y="24975"/>
                  </a:cubicBezTo>
                  <a:cubicBezTo>
                    <a:pt x="269445" y="36881"/>
                    <a:pt x="287304" y="60296"/>
                    <a:pt x="284129" y="79743"/>
                  </a:cubicBezTo>
                  <a:cubicBezTo>
                    <a:pt x="280954" y="99190"/>
                    <a:pt x="250395" y="123797"/>
                    <a:pt x="234123" y="141656"/>
                  </a:cubicBezTo>
                  <a:cubicBezTo>
                    <a:pt x="217851" y="159515"/>
                    <a:pt x="202373" y="178169"/>
                    <a:pt x="186498" y="186900"/>
                  </a:cubicBezTo>
                  <a:cubicBezTo>
                    <a:pt x="170623" y="195631"/>
                    <a:pt x="158320" y="199599"/>
                    <a:pt x="138873" y="194043"/>
                  </a:cubicBezTo>
                  <a:cubicBezTo>
                    <a:pt x="119426" y="188487"/>
                    <a:pt x="92042" y="163484"/>
                    <a:pt x="69817" y="153562"/>
                  </a:cubicBezTo>
                  <a:cubicBezTo>
                    <a:pt x="47592" y="143640"/>
                    <a:pt x="6316" y="154753"/>
                    <a:pt x="760" y="134512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22" name="Freeform: Shape 25721"/>
            <p:cNvSpPr/>
            <p:nvPr/>
          </p:nvSpPr>
          <p:spPr>
            <a:xfrm>
              <a:off x="7165166" y="3339824"/>
              <a:ext cx="376254" cy="153469"/>
            </a:xfrm>
            <a:custGeom>
              <a:avLst/>
              <a:gdLst>
                <a:gd name="connsiteX0" fmla="*/ 376253 w 376254"/>
                <a:gd name="connsiteY0" fmla="*/ 12976 h 153469"/>
                <a:gd name="connsiteX1" fmla="*/ 226234 w 376254"/>
                <a:gd name="connsiteY1" fmla="*/ 5832 h 153469"/>
                <a:gd name="connsiteX2" fmla="*/ 88122 w 376254"/>
                <a:gd name="connsiteY2" fmla="*/ 1070 h 153469"/>
                <a:gd name="connsiteX3" fmla="*/ 21447 w 376254"/>
                <a:gd name="connsiteY3" fmla="*/ 27264 h 153469"/>
                <a:gd name="connsiteX4" fmla="*/ 15 w 376254"/>
                <a:gd name="connsiteY4" fmla="*/ 67745 h 153469"/>
                <a:gd name="connsiteX5" fmla="*/ 23828 w 376254"/>
                <a:gd name="connsiteY5" fmla="*/ 134420 h 153469"/>
                <a:gd name="connsiteX6" fmla="*/ 64309 w 376254"/>
                <a:gd name="connsiteY6" fmla="*/ 151089 h 153469"/>
                <a:gd name="connsiteX7" fmla="*/ 228615 w 376254"/>
                <a:gd name="connsiteY7" fmla="*/ 91557 h 153469"/>
                <a:gd name="connsiteX8" fmla="*/ 376253 w 376254"/>
                <a:gd name="connsiteY8" fmla="*/ 12976 h 153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6254" h="153469">
                  <a:moveTo>
                    <a:pt x="376253" y="12976"/>
                  </a:moveTo>
                  <a:cubicBezTo>
                    <a:pt x="375856" y="-1311"/>
                    <a:pt x="226234" y="5832"/>
                    <a:pt x="226234" y="5832"/>
                  </a:cubicBezTo>
                  <a:cubicBezTo>
                    <a:pt x="178212" y="3848"/>
                    <a:pt x="122253" y="-2502"/>
                    <a:pt x="88122" y="1070"/>
                  </a:cubicBezTo>
                  <a:cubicBezTo>
                    <a:pt x="53991" y="4642"/>
                    <a:pt x="36131" y="16152"/>
                    <a:pt x="21447" y="27264"/>
                  </a:cubicBezTo>
                  <a:cubicBezTo>
                    <a:pt x="6763" y="38376"/>
                    <a:pt x="-382" y="49886"/>
                    <a:pt x="15" y="67745"/>
                  </a:cubicBezTo>
                  <a:cubicBezTo>
                    <a:pt x="412" y="85604"/>
                    <a:pt x="13112" y="120529"/>
                    <a:pt x="23828" y="134420"/>
                  </a:cubicBezTo>
                  <a:cubicBezTo>
                    <a:pt x="34544" y="148311"/>
                    <a:pt x="30178" y="158233"/>
                    <a:pt x="64309" y="151089"/>
                  </a:cubicBezTo>
                  <a:cubicBezTo>
                    <a:pt x="98440" y="143945"/>
                    <a:pt x="177418" y="112988"/>
                    <a:pt x="228615" y="91557"/>
                  </a:cubicBezTo>
                  <a:cubicBezTo>
                    <a:pt x="279812" y="70126"/>
                    <a:pt x="376650" y="27263"/>
                    <a:pt x="376253" y="12976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23" name="Freeform: Shape 25722"/>
            <p:cNvSpPr/>
            <p:nvPr/>
          </p:nvSpPr>
          <p:spPr>
            <a:xfrm>
              <a:off x="7572167" y="3224997"/>
              <a:ext cx="311798" cy="175432"/>
            </a:xfrm>
            <a:custGeom>
              <a:avLst/>
              <a:gdLst>
                <a:gd name="connsiteX0" fmla="*/ 208 w 311798"/>
                <a:gd name="connsiteY0" fmla="*/ 103991 h 175432"/>
                <a:gd name="connsiteX1" fmla="*/ 81171 w 311798"/>
                <a:gd name="connsiteY1" fmla="*/ 44459 h 175432"/>
                <a:gd name="connsiteX2" fmla="*/ 181183 w 311798"/>
                <a:gd name="connsiteY2" fmla="*/ 3978 h 175432"/>
                <a:gd name="connsiteX3" fmla="*/ 285958 w 311798"/>
                <a:gd name="connsiteY3" fmla="*/ 6359 h 175432"/>
                <a:gd name="connsiteX4" fmla="*/ 309771 w 311798"/>
                <a:gd name="connsiteY4" fmla="*/ 46841 h 175432"/>
                <a:gd name="connsiteX5" fmla="*/ 247858 w 311798"/>
                <a:gd name="connsiteY5" fmla="*/ 134947 h 175432"/>
                <a:gd name="connsiteX6" fmla="*/ 185946 w 311798"/>
                <a:gd name="connsiteY6" fmla="*/ 175428 h 175432"/>
                <a:gd name="connsiteX7" fmla="*/ 62121 w 311798"/>
                <a:gd name="connsiteY7" fmla="*/ 137328 h 175432"/>
                <a:gd name="connsiteX8" fmla="*/ 208 w 311798"/>
                <a:gd name="connsiteY8" fmla="*/ 103991 h 175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1798" h="175432">
                  <a:moveTo>
                    <a:pt x="208" y="103991"/>
                  </a:moveTo>
                  <a:cubicBezTo>
                    <a:pt x="3383" y="88513"/>
                    <a:pt x="51009" y="61128"/>
                    <a:pt x="81171" y="44459"/>
                  </a:cubicBezTo>
                  <a:cubicBezTo>
                    <a:pt x="111333" y="27790"/>
                    <a:pt x="147052" y="10328"/>
                    <a:pt x="181183" y="3978"/>
                  </a:cubicBezTo>
                  <a:cubicBezTo>
                    <a:pt x="215314" y="-2372"/>
                    <a:pt x="264527" y="-785"/>
                    <a:pt x="285958" y="6359"/>
                  </a:cubicBezTo>
                  <a:cubicBezTo>
                    <a:pt x="307389" y="13503"/>
                    <a:pt x="316121" y="25410"/>
                    <a:pt x="309771" y="46841"/>
                  </a:cubicBezTo>
                  <a:cubicBezTo>
                    <a:pt x="303421" y="68272"/>
                    <a:pt x="268496" y="113516"/>
                    <a:pt x="247858" y="134947"/>
                  </a:cubicBezTo>
                  <a:cubicBezTo>
                    <a:pt x="227221" y="156378"/>
                    <a:pt x="216902" y="175031"/>
                    <a:pt x="185946" y="175428"/>
                  </a:cubicBezTo>
                  <a:cubicBezTo>
                    <a:pt x="154990" y="175825"/>
                    <a:pt x="93474" y="148440"/>
                    <a:pt x="62121" y="137328"/>
                  </a:cubicBezTo>
                  <a:cubicBezTo>
                    <a:pt x="30768" y="126216"/>
                    <a:pt x="-2967" y="119469"/>
                    <a:pt x="208" y="103991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24" name="Freeform: Shape 25723"/>
            <p:cNvSpPr/>
            <p:nvPr/>
          </p:nvSpPr>
          <p:spPr>
            <a:xfrm>
              <a:off x="8061961" y="3300005"/>
              <a:ext cx="239785" cy="200609"/>
            </a:xfrm>
            <a:custGeom>
              <a:avLst/>
              <a:gdLst>
                <a:gd name="connsiteX0" fmla="*/ 10477 w 239785"/>
                <a:gd name="connsiteY0" fmla="*/ 40889 h 200609"/>
                <a:gd name="connsiteX1" fmla="*/ 141445 w 239785"/>
                <a:gd name="connsiteY1" fmla="*/ 408 h 200609"/>
                <a:gd name="connsiteX2" fmla="*/ 210502 w 239785"/>
                <a:gd name="connsiteY2" fmla="*/ 26601 h 200609"/>
                <a:gd name="connsiteX3" fmla="*/ 236695 w 239785"/>
                <a:gd name="connsiteY3" fmla="*/ 124233 h 200609"/>
                <a:gd name="connsiteX4" fmla="*/ 222408 w 239785"/>
                <a:gd name="connsiteY4" fmla="*/ 195670 h 200609"/>
                <a:gd name="connsiteX5" fmla="*/ 86677 w 239785"/>
                <a:gd name="connsiteY5" fmla="*/ 188526 h 200609"/>
                <a:gd name="connsiteX6" fmla="*/ 17620 w 239785"/>
                <a:gd name="connsiteY6" fmla="*/ 140901 h 200609"/>
                <a:gd name="connsiteX7" fmla="*/ 10477 w 239785"/>
                <a:gd name="connsiteY7" fmla="*/ 40889 h 20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785" h="200609">
                  <a:moveTo>
                    <a:pt x="10477" y="40889"/>
                  </a:moveTo>
                  <a:cubicBezTo>
                    <a:pt x="31114" y="17474"/>
                    <a:pt x="108108" y="2789"/>
                    <a:pt x="141445" y="408"/>
                  </a:cubicBezTo>
                  <a:cubicBezTo>
                    <a:pt x="174782" y="-1973"/>
                    <a:pt x="194627" y="5963"/>
                    <a:pt x="210502" y="26601"/>
                  </a:cubicBezTo>
                  <a:cubicBezTo>
                    <a:pt x="226377" y="47239"/>
                    <a:pt x="234711" y="96055"/>
                    <a:pt x="236695" y="124233"/>
                  </a:cubicBezTo>
                  <a:cubicBezTo>
                    <a:pt x="238679" y="152411"/>
                    <a:pt x="247411" y="184955"/>
                    <a:pt x="222408" y="195670"/>
                  </a:cubicBezTo>
                  <a:cubicBezTo>
                    <a:pt x="197405" y="206385"/>
                    <a:pt x="120808" y="197654"/>
                    <a:pt x="86677" y="188526"/>
                  </a:cubicBezTo>
                  <a:cubicBezTo>
                    <a:pt x="52546" y="179398"/>
                    <a:pt x="31511" y="163920"/>
                    <a:pt x="17620" y="140901"/>
                  </a:cubicBezTo>
                  <a:cubicBezTo>
                    <a:pt x="3729" y="117882"/>
                    <a:pt x="-10160" y="64304"/>
                    <a:pt x="10477" y="40889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25" name="Freeform: Shape 25724"/>
            <p:cNvSpPr/>
            <p:nvPr/>
          </p:nvSpPr>
          <p:spPr>
            <a:xfrm>
              <a:off x="7907403" y="3237004"/>
              <a:ext cx="132314" cy="93774"/>
            </a:xfrm>
            <a:custGeom>
              <a:avLst/>
              <a:gdLst>
                <a:gd name="connsiteX0" fmla="*/ 3110 w 132314"/>
                <a:gd name="connsiteY0" fmla="*/ 1496 h 93774"/>
                <a:gd name="connsiteX1" fmla="*/ 69785 w 132314"/>
                <a:gd name="connsiteY1" fmla="*/ 18165 h 93774"/>
                <a:gd name="connsiteX2" fmla="*/ 119791 w 132314"/>
                <a:gd name="connsiteY2" fmla="*/ 58646 h 93774"/>
                <a:gd name="connsiteX3" fmla="*/ 126935 w 132314"/>
                <a:gd name="connsiteY3" fmla="*/ 89602 h 93774"/>
                <a:gd name="connsiteX4" fmla="*/ 50735 w 132314"/>
                <a:gd name="connsiteY4" fmla="*/ 89602 h 93774"/>
                <a:gd name="connsiteX5" fmla="*/ 15016 w 132314"/>
                <a:gd name="connsiteY5" fmla="*/ 53884 h 93774"/>
                <a:gd name="connsiteX6" fmla="*/ 3110 w 132314"/>
                <a:gd name="connsiteY6" fmla="*/ 1496 h 93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314" h="93774">
                  <a:moveTo>
                    <a:pt x="3110" y="1496"/>
                  </a:moveTo>
                  <a:cubicBezTo>
                    <a:pt x="12238" y="-4457"/>
                    <a:pt x="50338" y="8640"/>
                    <a:pt x="69785" y="18165"/>
                  </a:cubicBezTo>
                  <a:cubicBezTo>
                    <a:pt x="89232" y="27690"/>
                    <a:pt x="110266" y="46740"/>
                    <a:pt x="119791" y="58646"/>
                  </a:cubicBezTo>
                  <a:cubicBezTo>
                    <a:pt x="129316" y="70552"/>
                    <a:pt x="138444" y="84443"/>
                    <a:pt x="126935" y="89602"/>
                  </a:cubicBezTo>
                  <a:cubicBezTo>
                    <a:pt x="115426" y="94761"/>
                    <a:pt x="69388" y="95555"/>
                    <a:pt x="50735" y="89602"/>
                  </a:cubicBezTo>
                  <a:cubicBezTo>
                    <a:pt x="32082" y="83649"/>
                    <a:pt x="22953" y="66981"/>
                    <a:pt x="15016" y="53884"/>
                  </a:cubicBezTo>
                  <a:cubicBezTo>
                    <a:pt x="7079" y="40787"/>
                    <a:pt x="-6018" y="7449"/>
                    <a:pt x="3110" y="1496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26" name="Freeform: Shape 25725"/>
            <p:cNvSpPr/>
            <p:nvPr/>
          </p:nvSpPr>
          <p:spPr>
            <a:xfrm>
              <a:off x="7559231" y="3369412"/>
              <a:ext cx="195306" cy="145220"/>
            </a:xfrm>
            <a:custGeom>
              <a:avLst/>
              <a:gdLst>
                <a:gd name="connsiteX0" fmla="*/ 34575 w 195306"/>
                <a:gd name="connsiteY0" fmla="*/ 57 h 145220"/>
                <a:gd name="connsiteX1" fmla="*/ 153638 w 195306"/>
                <a:gd name="connsiteY1" fmla="*/ 47682 h 145220"/>
                <a:gd name="connsiteX2" fmla="*/ 194119 w 195306"/>
                <a:gd name="connsiteY2" fmla="*/ 64351 h 145220"/>
                <a:gd name="connsiteX3" fmla="*/ 179832 w 195306"/>
                <a:gd name="connsiteY3" fmla="*/ 128644 h 145220"/>
                <a:gd name="connsiteX4" fmla="*/ 132207 w 195306"/>
                <a:gd name="connsiteY4" fmla="*/ 142932 h 145220"/>
                <a:gd name="connsiteX5" fmla="*/ 41719 w 195306"/>
                <a:gd name="connsiteY5" fmla="*/ 90544 h 145220"/>
                <a:gd name="connsiteX6" fmla="*/ 1238 w 195306"/>
                <a:gd name="connsiteY6" fmla="*/ 59588 h 145220"/>
                <a:gd name="connsiteX7" fmla="*/ 34575 w 195306"/>
                <a:gd name="connsiteY7" fmla="*/ 57 h 145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306" h="145220">
                  <a:moveTo>
                    <a:pt x="34575" y="57"/>
                  </a:moveTo>
                  <a:cubicBezTo>
                    <a:pt x="59975" y="-1927"/>
                    <a:pt x="153638" y="47682"/>
                    <a:pt x="153638" y="47682"/>
                  </a:cubicBezTo>
                  <a:cubicBezTo>
                    <a:pt x="180229" y="58398"/>
                    <a:pt x="189753" y="50857"/>
                    <a:pt x="194119" y="64351"/>
                  </a:cubicBezTo>
                  <a:cubicBezTo>
                    <a:pt x="198485" y="77845"/>
                    <a:pt x="190151" y="115547"/>
                    <a:pt x="179832" y="128644"/>
                  </a:cubicBezTo>
                  <a:cubicBezTo>
                    <a:pt x="169513" y="141741"/>
                    <a:pt x="155226" y="149282"/>
                    <a:pt x="132207" y="142932"/>
                  </a:cubicBezTo>
                  <a:cubicBezTo>
                    <a:pt x="109188" y="136582"/>
                    <a:pt x="63547" y="104435"/>
                    <a:pt x="41719" y="90544"/>
                  </a:cubicBezTo>
                  <a:cubicBezTo>
                    <a:pt x="19891" y="76653"/>
                    <a:pt x="6794" y="72685"/>
                    <a:pt x="1238" y="59588"/>
                  </a:cubicBezTo>
                  <a:cubicBezTo>
                    <a:pt x="-4318" y="46491"/>
                    <a:pt x="9175" y="2041"/>
                    <a:pt x="34575" y="57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27" name="Freeform: Shape 25726"/>
            <p:cNvSpPr/>
            <p:nvPr/>
          </p:nvSpPr>
          <p:spPr>
            <a:xfrm>
              <a:off x="6556437" y="3569918"/>
              <a:ext cx="154392" cy="191482"/>
            </a:xfrm>
            <a:custGeom>
              <a:avLst/>
              <a:gdLst>
                <a:gd name="connsiteX0" fmla="*/ 82488 w 154392"/>
                <a:gd name="connsiteY0" fmla="*/ 190076 h 191482"/>
                <a:gd name="connsiteX1" fmla="*/ 94394 w 154392"/>
                <a:gd name="connsiteY1" fmla="*/ 130545 h 191482"/>
                <a:gd name="connsiteX2" fmla="*/ 149163 w 154392"/>
                <a:gd name="connsiteY2" fmla="*/ 94826 h 191482"/>
                <a:gd name="connsiteX3" fmla="*/ 146782 w 154392"/>
                <a:gd name="connsiteY3" fmla="*/ 51963 h 191482"/>
                <a:gd name="connsiteX4" fmla="*/ 101538 w 154392"/>
                <a:gd name="connsiteY4" fmla="*/ 11482 h 191482"/>
                <a:gd name="connsiteX5" fmla="*/ 65819 w 154392"/>
                <a:gd name="connsiteY5" fmla="*/ 4338 h 191482"/>
                <a:gd name="connsiteX6" fmla="*/ 6288 w 154392"/>
                <a:gd name="connsiteY6" fmla="*/ 71013 h 191482"/>
                <a:gd name="connsiteX7" fmla="*/ 3907 w 154392"/>
                <a:gd name="connsiteY7" fmla="*/ 101970 h 191482"/>
                <a:gd name="connsiteX8" fmla="*/ 25338 w 154392"/>
                <a:gd name="connsiteY8" fmla="*/ 166263 h 191482"/>
                <a:gd name="connsiteX9" fmla="*/ 82488 w 154392"/>
                <a:gd name="connsiteY9" fmla="*/ 190076 h 191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4392" h="191482">
                  <a:moveTo>
                    <a:pt x="82488" y="190076"/>
                  </a:moveTo>
                  <a:cubicBezTo>
                    <a:pt x="93997" y="184123"/>
                    <a:pt x="83282" y="146420"/>
                    <a:pt x="94394" y="130545"/>
                  </a:cubicBezTo>
                  <a:cubicBezTo>
                    <a:pt x="105507" y="114670"/>
                    <a:pt x="140432" y="107923"/>
                    <a:pt x="149163" y="94826"/>
                  </a:cubicBezTo>
                  <a:cubicBezTo>
                    <a:pt x="157894" y="81729"/>
                    <a:pt x="154719" y="65854"/>
                    <a:pt x="146782" y="51963"/>
                  </a:cubicBezTo>
                  <a:cubicBezTo>
                    <a:pt x="138845" y="38072"/>
                    <a:pt x="115032" y="19419"/>
                    <a:pt x="101538" y="11482"/>
                  </a:cubicBezTo>
                  <a:cubicBezTo>
                    <a:pt x="88044" y="3545"/>
                    <a:pt x="81694" y="-5584"/>
                    <a:pt x="65819" y="4338"/>
                  </a:cubicBezTo>
                  <a:cubicBezTo>
                    <a:pt x="49944" y="14260"/>
                    <a:pt x="16607" y="54741"/>
                    <a:pt x="6288" y="71013"/>
                  </a:cubicBezTo>
                  <a:cubicBezTo>
                    <a:pt x="-4031" y="87285"/>
                    <a:pt x="732" y="86095"/>
                    <a:pt x="3907" y="101970"/>
                  </a:cubicBezTo>
                  <a:cubicBezTo>
                    <a:pt x="7082" y="117845"/>
                    <a:pt x="16210" y="150388"/>
                    <a:pt x="25338" y="166263"/>
                  </a:cubicBezTo>
                  <a:cubicBezTo>
                    <a:pt x="34466" y="182138"/>
                    <a:pt x="70979" y="196029"/>
                    <a:pt x="82488" y="190076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28" name="Freeform: Shape 25727"/>
            <p:cNvSpPr/>
            <p:nvPr/>
          </p:nvSpPr>
          <p:spPr>
            <a:xfrm>
              <a:off x="6740615" y="3543214"/>
              <a:ext cx="253182" cy="171664"/>
            </a:xfrm>
            <a:custGeom>
              <a:avLst/>
              <a:gdLst>
                <a:gd name="connsiteX0" fmla="*/ 10229 w 253182"/>
                <a:gd name="connsiteY0" fmla="*/ 114386 h 171664"/>
                <a:gd name="connsiteX1" fmla="*/ 17373 w 253182"/>
                <a:gd name="connsiteY1" fmla="*/ 54855 h 171664"/>
                <a:gd name="connsiteX2" fmla="*/ 95954 w 253182"/>
                <a:gd name="connsiteY2" fmla="*/ 86 h 171664"/>
                <a:gd name="connsiteX3" fmla="*/ 198348 w 253182"/>
                <a:gd name="connsiteY3" fmla="*/ 42949 h 171664"/>
                <a:gd name="connsiteX4" fmla="*/ 253116 w 253182"/>
                <a:gd name="connsiteY4" fmla="*/ 73905 h 171664"/>
                <a:gd name="connsiteX5" fmla="*/ 207873 w 253182"/>
                <a:gd name="connsiteY5" fmla="*/ 135817 h 171664"/>
                <a:gd name="connsiteX6" fmla="*/ 136435 w 253182"/>
                <a:gd name="connsiteY6" fmla="*/ 171536 h 171664"/>
                <a:gd name="connsiteX7" fmla="*/ 10229 w 253182"/>
                <a:gd name="connsiteY7" fmla="*/ 114386 h 171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3182" h="171664">
                  <a:moveTo>
                    <a:pt x="10229" y="114386"/>
                  </a:moveTo>
                  <a:cubicBezTo>
                    <a:pt x="-9615" y="94939"/>
                    <a:pt x="3085" y="73905"/>
                    <a:pt x="17373" y="54855"/>
                  </a:cubicBezTo>
                  <a:cubicBezTo>
                    <a:pt x="31661" y="35805"/>
                    <a:pt x="65791" y="2070"/>
                    <a:pt x="95954" y="86"/>
                  </a:cubicBezTo>
                  <a:cubicBezTo>
                    <a:pt x="126117" y="-1898"/>
                    <a:pt x="172154" y="30646"/>
                    <a:pt x="198348" y="42949"/>
                  </a:cubicBezTo>
                  <a:cubicBezTo>
                    <a:pt x="224542" y="55252"/>
                    <a:pt x="251529" y="58427"/>
                    <a:pt x="253116" y="73905"/>
                  </a:cubicBezTo>
                  <a:cubicBezTo>
                    <a:pt x="254704" y="89383"/>
                    <a:pt x="227320" y="119545"/>
                    <a:pt x="207873" y="135817"/>
                  </a:cubicBezTo>
                  <a:cubicBezTo>
                    <a:pt x="188426" y="152089"/>
                    <a:pt x="168582" y="173520"/>
                    <a:pt x="136435" y="171536"/>
                  </a:cubicBezTo>
                  <a:cubicBezTo>
                    <a:pt x="104288" y="169552"/>
                    <a:pt x="30073" y="133833"/>
                    <a:pt x="10229" y="114386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29" name="Freeform: Shape 25728"/>
            <p:cNvSpPr/>
            <p:nvPr/>
          </p:nvSpPr>
          <p:spPr>
            <a:xfrm>
              <a:off x="7766771" y="3343263"/>
              <a:ext cx="277061" cy="190515"/>
            </a:xfrm>
            <a:custGeom>
              <a:avLst/>
              <a:gdLst>
                <a:gd name="connsiteX0" fmla="*/ 10392 w 277061"/>
                <a:gd name="connsiteY0" fmla="*/ 142887 h 190515"/>
                <a:gd name="connsiteX1" fmla="*/ 24679 w 277061"/>
                <a:gd name="connsiteY1" fmla="*/ 78593 h 190515"/>
                <a:gd name="connsiteX2" fmla="*/ 93735 w 277061"/>
                <a:gd name="connsiteY2" fmla="*/ 21443 h 190515"/>
                <a:gd name="connsiteX3" fmla="*/ 148504 w 277061"/>
                <a:gd name="connsiteY3" fmla="*/ 12 h 190515"/>
                <a:gd name="connsiteX4" fmla="*/ 272329 w 277061"/>
                <a:gd name="connsiteY4" fmla="*/ 23825 h 190515"/>
                <a:gd name="connsiteX5" fmla="*/ 243754 w 277061"/>
                <a:gd name="connsiteY5" fmla="*/ 157175 h 190515"/>
                <a:gd name="connsiteX6" fmla="*/ 172317 w 277061"/>
                <a:gd name="connsiteY6" fmla="*/ 190512 h 190515"/>
                <a:gd name="connsiteX7" fmla="*/ 10392 w 277061"/>
                <a:gd name="connsiteY7" fmla="*/ 142887 h 190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7061" h="190515">
                  <a:moveTo>
                    <a:pt x="10392" y="142887"/>
                  </a:moveTo>
                  <a:cubicBezTo>
                    <a:pt x="-14214" y="124234"/>
                    <a:pt x="10789" y="98834"/>
                    <a:pt x="24679" y="78593"/>
                  </a:cubicBezTo>
                  <a:cubicBezTo>
                    <a:pt x="38570" y="58352"/>
                    <a:pt x="73098" y="34540"/>
                    <a:pt x="93735" y="21443"/>
                  </a:cubicBezTo>
                  <a:cubicBezTo>
                    <a:pt x="114372" y="8346"/>
                    <a:pt x="118738" y="-385"/>
                    <a:pt x="148504" y="12"/>
                  </a:cubicBezTo>
                  <a:cubicBezTo>
                    <a:pt x="178270" y="409"/>
                    <a:pt x="256454" y="-2369"/>
                    <a:pt x="272329" y="23825"/>
                  </a:cubicBezTo>
                  <a:cubicBezTo>
                    <a:pt x="288204" y="50019"/>
                    <a:pt x="260423" y="129394"/>
                    <a:pt x="243754" y="157175"/>
                  </a:cubicBezTo>
                  <a:cubicBezTo>
                    <a:pt x="227085" y="184956"/>
                    <a:pt x="208829" y="190115"/>
                    <a:pt x="172317" y="190512"/>
                  </a:cubicBezTo>
                  <a:cubicBezTo>
                    <a:pt x="135805" y="190909"/>
                    <a:pt x="34998" y="161540"/>
                    <a:pt x="10392" y="142887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30" name="Freeform: Shape 25729"/>
            <p:cNvSpPr/>
            <p:nvPr/>
          </p:nvSpPr>
          <p:spPr>
            <a:xfrm>
              <a:off x="7052196" y="3517309"/>
              <a:ext cx="263347" cy="186986"/>
            </a:xfrm>
            <a:custGeom>
              <a:avLst/>
              <a:gdLst>
                <a:gd name="connsiteX0" fmla="*/ 3448 w 263347"/>
                <a:gd name="connsiteY0" fmla="*/ 121241 h 186986"/>
                <a:gd name="connsiteX1" fmla="*/ 39167 w 263347"/>
                <a:gd name="connsiteY1" fmla="*/ 45041 h 186986"/>
                <a:gd name="connsiteX2" fmla="*/ 112985 w 263347"/>
                <a:gd name="connsiteY2" fmla="*/ 2179 h 186986"/>
                <a:gd name="connsiteX3" fmla="*/ 234429 w 263347"/>
                <a:gd name="connsiteY3" fmla="*/ 9322 h 186986"/>
                <a:gd name="connsiteX4" fmla="*/ 263004 w 263347"/>
                <a:gd name="connsiteY4" fmla="*/ 35516 h 186986"/>
                <a:gd name="connsiteX5" fmla="*/ 246335 w 263347"/>
                <a:gd name="connsiteY5" fmla="*/ 118860 h 186986"/>
                <a:gd name="connsiteX6" fmla="*/ 191567 w 263347"/>
                <a:gd name="connsiteY6" fmla="*/ 178391 h 186986"/>
                <a:gd name="connsiteX7" fmla="*/ 122510 w 263347"/>
                <a:gd name="connsiteY7" fmla="*/ 183154 h 186986"/>
                <a:gd name="connsiteX8" fmla="*/ 3448 w 263347"/>
                <a:gd name="connsiteY8" fmla="*/ 121241 h 18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347" h="186986">
                  <a:moveTo>
                    <a:pt x="3448" y="121241"/>
                  </a:moveTo>
                  <a:cubicBezTo>
                    <a:pt x="-10442" y="98222"/>
                    <a:pt x="20911" y="64885"/>
                    <a:pt x="39167" y="45041"/>
                  </a:cubicBezTo>
                  <a:cubicBezTo>
                    <a:pt x="57423" y="25197"/>
                    <a:pt x="80441" y="8132"/>
                    <a:pt x="112985" y="2179"/>
                  </a:cubicBezTo>
                  <a:cubicBezTo>
                    <a:pt x="145529" y="-3774"/>
                    <a:pt x="209426" y="3766"/>
                    <a:pt x="234429" y="9322"/>
                  </a:cubicBezTo>
                  <a:cubicBezTo>
                    <a:pt x="259432" y="14878"/>
                    <a:pt x="261020" y="17260"/>
                    <a:pt x="263004" y="35516"/>
                  </a:cubicBezTo>
                  <a:cubicBezTo>
                    <a:pt x="264988" y="53772"/>
                    <a:pt x="258241" y="95048"/>
                    <a:pt x="246335" y="118860"/>
                  </a:cubicBezTo>
                  <a:cubicBezTo>
                    <a:pt x="234429" y="142672"/>
                    <a:pt x="212205" y="167675"/>
                    <a:pt x="191567" y="178391"/>
                  </a:cubicBezTo>
                  <a:cubicBezTo>
                    <a:pt x="170930" y="189107"/>
                    <a:pt x="153466" y="188710"/>
                    <a:pt x="122510" y="183154"/>
                  </a:cubicBezTo>
                  <a:cubicBezTo>
                    <a:pt x="91554" y="177598"/>
                    <a:pt x="17338" y="144260"/>
                    <a:pt x="3448" y="121241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31" name="Freeform: Shape 25730"/>
            <p:cNvSpPr/>
            <p:nvPr/>
          </p:nvSpPr>
          <p:spPr>
            <a:xfrm>
              <a:off x="7320526" y="3436035"/>
              <a:ext cx="290492" cy="167173"/>
            </a:xfrm>
            <a:custGeom>
              <a:avLst/>
              <a:gdLst>
                <a:gd name="connsiteX0" fmla="*/ 11343 w 290492"/>
                <a:gd name="connsiteY0" fmla="*/ 57259 h 167173"/>
                <a:gd name="connsiteX1" fmla="*/ 154218 w 290492"/>
                <a:gd name="connsiteY1" fmla="*/ 12015 h 167173"/>
                <a:gd name="connsiteX2" fmla="*/ 204224 w 290492"/>
                <a:gd name="connsiteY2" fmla="*/ 2490 h 167173"/>
                <a:gd name="connsiteX3" fmla="*/ 278043 w 290492"/>
                <a:gd name="connsiteY3" fmla="*/ 50115 h 167173"/>
                <a:gd name="connsiteX4" fmla="*/ 287568 w 290492"/>
                <a:gd name="connsiteY4" fmla="*/ 81071 h 167173"/>
                <a:gd name="connsiteX5" fmla="*/ 247087 w 290492"/>
                <a:gd name="connsiteY5" fmla="*/ 145365 h 167173"/>
                <a:gd name="connsiteX6" fmla="*/ 170887 w 290492"/>
                <a:gd name="connsiteY6" fmla="*/ 154890 h 167173"/>
                <a:gd name="connsiteX7" fmla="*/ 80399 w 290492"/>
                <a:gd name="connsiteY7" fmla="*/ 159653 h 167173"/>
                <a:gd name="connsiteX8" fmla="*/ 16105 w 290492"/>
                <a:gd name="connsiteY8" fmla="*/ 162034 h 167173"/>
                <a:gd name="connsiteX9" fmla="*/ 11343 w 290492"/>
                <a:gd name="connsiteY9" fmla="*/ 57259 h 167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0492" h="167173">
                  <a:moveTo>
                    <a:pt x="11343" y="57259"/>
                  </a:moveTo>
                  <a:cubicBezTo>
                    <a:pt x="34362" y="32256"/>
                    <a:pt x="122071" y="21143"/>
                    <a:pt x="154218" y="12015"/>
                  </a:cubicBezTo>
                  <a:cubicBezTo>
                    <a:pt x="186365" y="2887"/>
                    <a:pt x="183587" y="-3860"/>
                    <a:pt x="204224" y="2490"/>
                  </a:cubicBezTo>
                  <a:cubicBezTo>
                    <a:pt x="224861" y="8840"/>
                    <a:pt x="264152" y="37018"/>
                    <a:pt x="278043" y="50115"/>
                  </a:cubicBezTo>
                  <a:cubicBezTo>
                    <a:pt x="291934" y="63212"/>
                    <a:pt x="292727" y="65196"/>
                    <a:pt x="287568" y="81071"/>
                  </a:cubicBezTo>
                  <a:cubicBezTo>
                    <a:pt x="282409" y="96946"/>
                    <a:pt x="266534" y="133062"/>
                    <a:pt x="247087" y="145365"/>
                  </a:cubicBezTo>
                  <a:cubicBezTo>
                    <a:pt x="227640" y="157668"/>
                    <a:pt x="198668" y="152509"/>
                    <a:pt x="170887" y="154890"/>
                  </a:cubicBezTo>
                  <a:cubicBezTo>
                    <a:pt x="143106" y="157271"/>
                    <a:pt x="80399" y="159653"/>
                    <a:pt x="80399" y="159653"/>
                  </a:cubicBezTo>
                  <a:cubicBezTo>
                    <a:pt x="54602" y="160844"/>
                    <a:pt x="26424" y="174337"/>
                    <a:pt x="16105" y="162034"/>
                  </a:cubicBezTo>
                  <a:cubicBezTo>
                    <a:pt x="5786" y="149731"/>
                    <a:pt x="-11676" y="82262"/>
                    <a:pt x="11343" y="57259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32" name="Freeform: Shape 25731"/>
            <p:cNvSpPr/>
            <p:nvPr/>
          </p:nvSpPr>
          <p:spPr>
            <a:xfrm>
              <a:off x="7486370" y="3607756"/>
              <a:ext cx="153230" cy="71513"/>
            </a:xfrm>
            <a:custGeom>
              <a:avLst/>
              <a:gdLst>
                <a:gd name="connsiteX0" fmla="*/ 280 w 153230"/>
                <a:gd name="connsiteY0" fmla="*/ 11744 h 71513"/>
                <a:gd name="connsiteX1" fmla="*/ 105055 w 153230"/>
                <a:gd name="connsiteY1" fmla="*/ 2219 h 71513"/>
                <a:gd name="connsiteX2" fmla="*/ 152680 w 153230"/>
                <a:gd name="connsiteY2" fmla="*/ 40319 h 71513"/>
                <a:gd name="connsiteX3" fmla="*/ 76480 w 153230"/>
                <a:gd name="connsiteY3" fmla="*/ 71275 h 71513"/>
                <a:gd name="connsiteX4" fmla="*/ 280 w 153230"/>
                <a:gd name="connsiteY4" fmla="*/ 11744 h 71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230" h="71513">
                  <a:moveTo>
                    <a:pt x="280" y="11744"/>
                  </a:moveTo>
                  <a:cubicBezTo>
                    <a:pt x="5043" y="235"/>
                    <a:pt x="79655" y="-2543"/>
                    <a:pt x="105055" y="2219"/>
                  </a:cubicBezTo>
                  <a:cubicBezTo>
                    <a:pt x="130455" y="6981"/>
                    <a:pt x="157443" y="28810"/>
                    <a:pt x="152680" y="40319"/>
                  </a:cubicBezTo>
                  <a:cubicBezTo>
                    <a:pt x="147917" y="51828"/>
                    <a:pt x="100293" y="74053"/>
                    <a:pt x="76480" y="71275"/>
                  </a:cubicBezTo>
                  <a:cubicBezTo>
                    <a:pt x="52667" y="68497"/>
                    <a:pt x="-4483" y="23253"/>
                    <a:pt x="280" y="11744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33" name="Freeform: Shape 25732"/>
            <p:cNvSpPr/>
            <p:nvPr/>
          </p:nvSpPr>
          <p:spPr>
            <a:xfrm>
              <a:off x="7632173" y="3525488"/>
              <a:ext cx="283405" cy="106625"/>
            </a:xfrm>
            <a:custGeom>
              <a:avLst/>
              <a:gdLst>
                <a:gd name="connsiteX0" fmla="*/ 2115 w 283405"/>
                <a:gd name="connsiteY0" fmla="*/ 39243 h 106625"/>
                <a:gd name="connsiteX1" fmla="*/ 80696 w 283405"/>
                <a:gd name="connsiteY1" fmla="*/ 10668 h 106625"/>
                <a:gd name="connsiteX2" fmla="*/ 168802 w 283405"/>
                <a:gd name="connsiteY2" fmla="*/ 1143 h 106625"/>
                <a:gd name="connsiteX3" fmla="*/ 247383 w 283405"/>
                <a:gd name="connsiteY3" fmla="*/ 34481 h 106625"/>
                <a:gd name="connsiteX4" fmla="*/ 280721 w 283405"/>
                <a:gd name="connsiteY4" fmla="*/ 67818 h 106625"/>
                <a:gd name="connsiteX5" fmla="*/ 180708 w 283405"/>
                <a:gd name="connsiteY5" fmla="*/ 98775 h 106625"/>
                <a:gd name="connsiteX6" fmla="*/ 37833 w 283405"/>
                <a:gd name="connsiteY6" fmla="*/ 103537 h 106625"/>
                <a:gd name="connsiteX7" fmla="*/ 2115 w 283405"/>
                <a:gd name="connsiteY7" fmla="*/ 39243 h 10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405" h="106625">
                  <a:moveTo>
                    <a:pt x="2115" y="39243"/>
                  </a:moveTo>
                  <a:cubicBezTo>
                    <a:pt x="9259" y="23765"/>
                    <a:pt x="52915" y="17018"/>
                    <a:pt x="80696" y="10668"/>
                  </a:cubicBezTo>
                  <a:cubicBezTo>
                    <a:pt x="108477" y="4318"/>
                    <a:pt x="141021" y="-2826"/>
                    <a:pt x="168802" y="1143"/>
                  </a:cubicBezTo>
                  <a:cubicBezTo>
                    <a:pt x="196583" y="5112"/>
                    <a:pt x="228730" y="23369"/>
                    <a:pt x="247383" y="34481"/>
                  </a:cubicBezTo>
                  <a:cubicBezTo>
                    <a:pt x="266036" y="45593"/>
                    <a:pt x="291833" y="57102"/>
                    <a:pt x="280721" y="67818"/>
                  </a:cubicBezTo>
                  <a:cubicBezTo>
                    <a:pt x="269609" y="78534"/>
                    <a:pt x="221189" y="92822"/>
                    <a:pt x="180708" y="98775"/>
                  </a:cubicBezTo>
                  <a:cubicBezTo>
                    <a:pt x="140227" y="104728"/>
                    <a:pt x="69980" y="110284"/>
                    <a:pt x="37833" y="103537"/>
                  </a:cubicBezTo>
                  <a:cubicBezTo>
                    <a:pt x="5686" y="96790"/>
                    <a:pt x="-5029" y="54721"/>
                    <a:pt x="2115" y="39243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34" name="Freeform: Shape 25733"/>
            <p:cNvSpPr/>
            <p:nvPr/>
          </p:nvSpPr>
          <p:spPr>
            <a:xfrm>
              <a:off x="7924416" y="3501063"/>
              <a:ext cx="176890" cy="134501"/>
            </a:xfrm>
            <a:custGeom>
              <a:avLst/>
              <a:gdLst>
                <a:gd name="connsiteX0" fmla="*/ 28959 w 176890"/>
                <a:gd name="connsiteY0" fmla="*/ 54143 h 134501"/>
                <a:gd name="connsiteX1" fmla="*/ 107540 w 176890"/>
                <a:gd name="connsiteY1" fmla="*/ 18425 h 134501"/>
                <a:gd name="connsiteX2" fmla="*/ 174215 w 176890"/>
                <a:gd name="connsiteY2" fmla="*/ 4137 h 134501"/>
                <a:gd name="connsiteX3" fmla="*/ 155165 w 176890"/>
                <a:gd name="connsiteY3" fmla="*/ 92243 h 134501"/>
                <a:gd name="connsiteX4" fmla="*/ 76584 w 176890"/>
                <a:gd name="connsiteY4" fmla="*/ 127962 h 134501"/>
                <a:gd name="connsiteX5" fmla="*/ 2765 w 176890"/>
                <a:gd name="connsiteY5" fmla="*/ 127962 h 134501"/>
                <a:gd name="connsiteX6" fmla="*/ 28959 w 176890"/>
                <a:gd name="connsiteY6" fmla="*/ 54143 h 134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890" h="134501">
                  <a:moveTo>
                    <a:pt x="28959" y="54143"/>
                  </a:moveTo>
                  <a:cubicBezTo>
                    <a:pt x="46421" y="35887"/>
                    <a:pt x="83331" y="26759"/>
                    <a:pt x="107540" y="18425"/>
                  </a:cubicBezTo>
                  <a:cubicBezTo>
                    <a:pt x="131749" y="10091"/>
                    <a:pt x="166278" y="-8166"/>
                    <a:pt x="174215" y="4137"/>
                  </a:cubicBezTo>
                  <a:cubicBezTo>
                    <a:pt x="182152" y="16440"/>
                    <a:pt x="171437" y="71606"/>
                    <a:pt x="155165" y="92243"/>
                  </a:cubicBezTo>
                  <a:cubicBezTo>
                    <a:pt x="138893" y="112880"/>
                    <a:pt x="101984" y="122009"/>
                    <a:pt x="76584" y="127962"/>
                  </a:cubicBezTo>
                  <a:cubicBezTo>
                    <a:pt x="51184" y="133915"/>
                    <a:pt x="12687" y="139075"/>
                    <a:pt x="2765" y="127962"/>
                  </a:cubicBezTo>
                  <a:cubicBezTo>
                    <a:pt x="-7157" y="116850"/>
                    <a:pt x="11497" y="72399"/>
                    <a:pt x="28959" y="54143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35" name="Freeform: Shape 25734"/>
            <p:cNvSpPr/>
            <p:nvPr/>
          </p:nvSpPr>
          <p:spPr>
            <a:xfrm>
              <a:off x="8081904" y="3503916"/>
              <a:ext cx="233586" cy="196567"/>
            </a:xfrm>
            <a:custGeom>
              <a:avLst/>
              <a:gdLst>
                <a:gd name="connsiteX0" fmla="*/ 76259 w 233586"/>
                <a:gd name="connsiteY0" fmla="*/ 6047 h 196567"/>
                <a:gd name="connsiteX1" fmla="*/ 181034 w 233586"/>
                <a:gd name="connsiteY1" fmla="*/ 22715 h 196567"/>
                <a:gd name="connsiteX2" fmla="*/ 233421 w 233586"/>
                <a:gd name="connsiteY2" fmla="*/ 67959 h 196567"/>
                <a:gd name="connsiteX3" fmla="*/ 195321 w 233586"/>
                <a:gd name="connsiteY3" fmla="*/ 158447 h 196567"/>
                <a:gd name="connsiteX4" fmla="*/ 133409 w 233586"/>
                <a:gd name="connsiteY4" fmla="*/ 196547 h 196567"/>
                <a:gd name="connsiteX5" fmla="*/ 54827 w 233586"/>
                <a:gd name="connsiteY5" fmla="*/ 163209 h 196567"/>
                <a:gd name="connsiteX6" fmla="*/ 59 w 233586"/>
                <a:gd name="connsiteY6" fmla="*/ 125109 h 196567"/>
                <a:gd name="connsiteX7" fmla="*/ 76259 w 233586"/>
                <a:gd name="connsiteY7" fmla="*/ 6047 h 196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3586" h="196567">
                  <a:moveTo>
                    <a:pt x="76259" y="6047"/>
                  </a:moveTo>
                  <a:cubicBezTo>
                    <a:pt x="106421" y="-11019"/>
                    <a:pt x="154840" y="12396"/>
                    <a:pt x="181034" y="22715"/>
                  </a:cubicBezTo>
                  <a:cubicBezTo>
                    <a:pt x="207228" y="33034"/>
                    <a:pt x="231040" y="45337"/>
                    <a:pt x="233421" y="67959"/>
                  </a:cubicBezTo>
                  <a:cubicBezTo>
                    <a:pt x="235802" y="90581"/>
                    <a:pt x="211990" y="137016"/>
                    <a:pt x="195321" y="158447"/>
                  </a:cubicBezTo>
                  <a:cubicBezTo>
                    <a:pt x="178652" y="179878"/>
                    <a:pt x="156825" y="195753"/>
                    <a:pt x="133409" y="196547"/>
                  </a:cubicBezTo>
                  <a:cubicBezTo>
                    <a:pt x="109993" y="197341"/>
                    <a:pt x="77052" y="175115"/>
                    <a:pt x="54827" y="163209"/>
                  </a:cubicBezTo>
                  <a:cubicBezTo>
                    <a:pt x="32602" y="151303"/>
                    <a:pt x="2043" y="147731"/>
                    <a:pt x="59" y="125109"/>
                  </a:cubicBezTo>
                  <a:cubicBezTo>
                    <a:pt x="-1925" y="102487"/>
                    <a:pt x="46097" y="23113"/>
                    <a:pt x="76259" y="6047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36" name="Freeform: Shape 25735"/>
            <p:cNvSpPr/>
            <p:nvPr/>
          </p:nvSpPr>
          <p:spPr>
            <a:xfrm>
              <a:off x="6657181" y="3683642"/>
              <a:ext cx="161749" cy="174105"/>
            </a:xfrm>
            <a:custGeom>
              <a:avLst/>
              <a:gdLst>
                <a:gd name="connsiteX0" fmla="*/ 794 w 161749"/>
                <a:gd name="connsiteY0" fmla="*/ 71589 h 174105"/>
                <a:gd name="connsiteX1" fmla="*/ 84138 w 161749"/>
                <a:gd name="connsiteY1" fmla="*/ 152 h 174105"/>
                <a:gd name="connsiteX2" fmla="*/ 150813 w 161749"/>
                <a:gd name="connsiteY2" fmla="*/ 54921 h 174105"/>
                <a:gd name="connsiteX3" fmla="*/ 160338 w 161749"/>
                <a:gd name="connsiteY3" fmla="*/ 131121 h 174105"/>
                <a:gd name="connsiteX4" fmla="*/ 136525 w 161749"/>
                <a:gd name="connsiteY4" fmla="*/ 173983 h 174105"/>
                <a:gd name="connsiteX5" fmla="*/ 74613 w 161749"/>
                <a:gd name="connsiteY5" fmla="*/ 143027 h 174105"/>
                <a:gd name="connsiteX6" fmla="*/ 43657 w 161749"/>
                <a:gd name="connsiteY6" fmla="*/ 112071 h 174105"/>
                <a:gd name="connsiteX7" fmla="*/ 794 w 161749"/>
                <a:gd name="connsiteY7" fmla="*/ 71589 h 174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749" h="174105">
                  <a:moveTo>
                    <a:pt x="794" y="71589"/>
                  </a:moveTo>
                  <a:cubicBezTo>
                    <a:pt x="7541" y="52936"/>
                    <a:pt x="59135" y="2930"/>
                    <a:pt x="84138" y="152"/>
                  </a:cubicBezTo>
                  <a:cubicBezTo>
                    <a:pt x="109141" y="-2626"/>
                    <a:pt x="138113" y="33093"/>
                    <a:pt x="150813" y="54921"/>
                  </a:cubicBezTo>
                  <a:cubicBezTo>
                    <a:pt x="163513" y="76749"/>
                    <a:pt x="162719" y="111277"/>
                    <a:pt x="160338" y="131121"/>
                  </a:cubicBezTo>
                  <a:cubicBezTo>
                    <a:pt x="157957" y="150965"/>
                    <a:pt x="150812" y="171999"/>
                    <a:pt x="136525" y="173983"/>
                  </a:cubicBezTo>
                  <a:cubicBezTo>
                    <a:pt x="122238" y="175967"/>
                    <a:pt x="90091" y="153346"/>
                    <a:pt x="74613" y="143027"/>
                  </a:cubicBezTo>
                  <a:cubicBezTo>
                    <a:pt x="59135" y="132708"/>
                    <a:pt x="55166" y="122787"/>
                    <a:pt x="43657" y="112071"/>
                  </a:cubicBezTo>
                  <a:cubicBezTo>
                    <a:pt x="32148" y="101355"/>
                    <a:pt x="-5953" y="90242"/>
                    <a:pt x="794" y="71589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37" name="Freeform: Shape 25736"/>
            <p:cNvSpPr/>
            <p:nvPr/>
          </p:nvSpPr>
          <p:spPr>
            <a:xfrm>
              <a:off x="6497125" y="3794995"/>
              <a:ext cx="192893" cy="96431"/>
            </a:xfrm>
            <a:custGeom>
              <a:avLst/>
              <a:gdLst>
                <a:gd name="connsiteX0" fmla="*/ 1306 w 192893"/>
                <a:gd name="connsiteY0" fmla="*/ 41199 h 96431"/>
                <a:gd name="connsiteX1" fmla="*/ 77506 w 192893"/>
                <a:gd name="connsiteY1" fmla="*/ 19768 h 96431"/>
                <a:gd name="connsiteX2" fmla="*/ 144181 w 192893"/>
                <a:gd name="connsiteY2" fmla="*/ 718 h 96431"/>
                <a:gd name="connsiteX3" fmla="*/ 191806 w 192893"/>
                <a:gd name="connsiteY3" fmla="*/ 45961 h 96431"/>
                <a:gd name="connsiteX4" fmla="*/ 165613 w 192893"/>
                <a:gd name="connsiteY4" fmla="*/ 76918 h 96431"/>
                <a:gd name="connsiteX5" fmla="*/ 39406 w 192893"/>
                <a:gd name="connsiteY5" fmla="*/ 95968 h 96431"/>
                <a:gd name="connsiteX6" fmla="*/ 1306 w 192893"/>
                <a:gd name="connsiteY6" fmla="*/ 41199 h 96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893" h="96431">
                  <a:moveTo>
                    <a:pt x="1306" y="41199"/>
                  </a:moveTo>
                  <a:cubicBezTo>
                    <a:pt x="7656" y="28499"/>
                    <a:pt x="77506" y="19768"/>
                    <a:pt x="77506" y="19768"/>
                  </a:cubicBezTo>
                  <a:cubicBezTo>
                    <a:pt x="101318" y="13021"/>
                    <a:pt x="125131" y="-3647"/>
                    <a:pt x="144181" y="718"/>
                  </a:cubicBezTo>
                  <a:cubicBezTo>
                    <a:pt x="163231" y="5083"/>
                    <a:pt x="188234" y="33261"/>
                    <a:pt x="191806" y="45961"/>
                  </a:cubicBezTo>
                  <a:cubicBezTo>
                    <a:pt x="195378" y="58661"/>
                    <a:pt x="191013" y="68584"/>
                    <a:pt x="165613" y="76918"/>
                  </a:cubicBezTo>
                  <a:cubicBezTo>
                    <a:pt x="140213" y="85253"/>
                    <a:pt x="66394" y="99143"/>
                    <a:pt x="39406" y="95968"/>
                  </a:cubicBezTo>
                  <a:cubicBezTo>
                    <a:pt x="12418" y="92793"/>
                    <a:pt x="-5044" y="53899"/>
                    <a:pt x="1306" y="41199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38" name="Freeform: Shape 25737"/>
            <p:cNvSpPr/>
            <p:nvPr/>
          </p:nvSpPr>
          <p:spPr>
            <a:xfrm>
              <a:off x="6836544" y="3690829"/>
              <a:ext cx="301319" cy="174956"/>
            </a:xfrm>
            <a:custGeom>
              <a:avLst/>
              <a:gdLst>
                <a:gd name="connsiteX0" fmla="*/ 25 w 301319"/>
                <a:gd name="connsiteY0" fmla="*/ 76309 h 174956"/>
                <a:gd name="connsiteX1" fmla="*/ 97656 w 301319"/>
                <a:gd name="connsiteY1" fmla="*/ 21540 h 174956"/>
                <a:gd name="connsiteX2" fmla="*/ 161950 w 301319"/>
                <a:gd name="connsiteY2" fmla="*/ 109 h 174956"/>
                <a:gd name="connsiteX3" fmla="*/ 257200 w 301319"/>
                <a:gd name="connsiteY3" fmla="*/ 14396 h 174956"/>
                <a:gd name="connsiteX4" fmla="*/ 297681 w 301319"/>
                <a:gd name="connsiteY4" fmla="*/ 40590 h 174956"/>
                <a:gd name="connsiteX5" fmla="*/ 292919 w 301319"/>
                <a:gd name="connsiteY5" fmla="*/ 114409 h 174956"/>
                <a:gd name="connsiteX6" fmla="*/ 240531 w 301319"/>
                <a:gd name="connsiteY6" fmla="*/ 147746 h 174956"/>
                <a:gd name="connsiteX7" fmla="*/ 166712 w 301319"/>
                <a:gd name="connsiteY7" fmla="*/ 166796 h 174956"/>
                <a:gd name="connsiteX8" fmla="*/ 107181 w 301319"/>
                <a:gd name="connsiteY8" fmla="*/ 171559 h 174956"/>
                <a:gd name="connsiteX9" fmla="*/ 25 w 301319"/>
                <a:gd name="connsiteY9" fmla="*/ 76309 h 174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1319" h="174956">
                  <a:moveTo>
                    <a:pt x="25" y="76309"/>
                  </a:moveTo>
                  <a:cubicBezTo>
                    <a:pt x="-1563" y="51306"/>
                    <a:pt x="70669" y="34240"/>
                    <a:pt x="97656" y="21540"/>
                  </a:cubicBezTo>
                  <a:cubicBezTo>
                    <a:pt x="124643" y="8840"/>
                    <a:pt x="135359" y="1300"/>
                    <a:pt x="161950" y="109"/>
                  </a:cubicBezTo>
                  <a:cubicBezTo>
                    <a:pt x="188541" y="-1082"/>
                    <a:pt x="234578" y="7649"/>
                    <a:pt x="257200" y="14396"/>
                  </a:cubicBezTo>
                  <a:cubicBezTo>
                    <a:pt x="279822" y="21143"/>
                    <a:pt x="291728" y="23921"/>
                    <a:pt x="297681" y="40590"/>
                  </a:cubicBezTo>
                  <a:cubicBezTo>
                    <a:pt x="303634" y="57259"/>
                    <a:pt x="302444" y="96550"/>
                    <a:pt x="292919" y="114409"/>
                  </a:cubicBezTo>
                  <a:cubicBezTo>
                    <a:pt x="283394" y="132268"/>
                    <a:pt x="261566" y="139015"/>
                    <a:pt x="240531" y="147746"/>
                  </a:cubicBezTo>
                  <a:cubicBezTo>
                    <a:pt x="219497" y="156477"/>
                    <a:pt x="188937" y="162827"/>
                    <a:pt x="166712" y="166796"/>
                  </a:cubicBezTo>
                  <a:cubicBezTo>
                    <a:pt x="144487" y="170765"/>
                    <a:pt x="130993" y="179893"/>
                    <a:pt x="107181" y="171559"/>
                  </a:cubicBezTo>
                  <a:cubicBezTo>
                    <a:pt x="83369" y="163225"/>
                    <a:pt x="1613" y="101312"/>
                    <a:pt x="25" y="76309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39" name="Freeform: Shape 25738"/>
            <p:cNvSpPr/>
            <p:nvPr/>
          </p:nvSpPr>
          <p:spPr>
            <a:xfrm>
              <a:off x="7286590" y="3636785"/>
              <a:ext cx="285376" cy="248936"/>
            </a:xfrm>
            <a:custGeom>
              <a:avLst/>
              <a:gdLst>
                <a:gd name="connsiteX0" fmla="*/ 71473 w 285376"/>
                <a:gd name="connsiteY0" fmla="*/ 232746 h 248936"/>
                <a:gd name="connsiteX1" fmla="*/ 23848 w 285376"/>
                <a:gd name="connsiteY1" fmla="*/ 156546 h 248936"/>
                <a:gd name="connsiteX2" fmla="*/ 35 w 285376"/>
                <a:gd name="connsiteY2" fmla="*/ 99396 h 248936"/>
                <a:gd name="connsiteX3" fmla="*/ 28610 w 285376"/>
                <a:gd name="connsiteY3" fmla="*/ 13671 h 248936"/>
                <a:gd name="connsiteX4" fmla="*/ 92904 w 285376"/>
                <a:gd name="connsiteY4" fmla="*/ 1765 h 248936"/>
                <a:gd name="connsiteX5" fmla="*/ 161960 w 285376"/>
                <a:gd name="connsiteY5" fmla="*/ 30340 h 248936"/>
                <a:gd name="connsiteX6" fmla="*/ 181010 w 285376"/>
                <a:gd name="connsiteY6" fmla="*/ 49390 h 248936"/>
                <a:gd name="connsiteX7" fmla="*/ 266735 w 285376"/>
                <a:gd name="connsiteY7" fmla="*/ 54153 h 248936"/>
                <a:gd name="connsiteX8" fmla="*/ 283404 w 285376"/>
                <a:gd name="connsiteY8" fmla="*/ 82728 h 248936"/>
                <a:gd name="connsiteX9" fmla="*/ 235779 w 285376"/>
                <a:gd name="connsiteY9" fmla="*/ 139878 h 248936"/>
                <a:gd name="connsiteX10" fmla="*/ 207204 w 285376"/>
                <a:gd name="connsiteY10" fmla="*/ 211315 h 248936"/>
                <a:gd name="connsiteX11" fmla="*/ 131004 w 285376"/>
                <a:gd name="connsiteY11" fmla="*/ 247034 h 248936"/>
                <a:gd name="connsiteX12" fmla="*/ 71473 w 285376"/>
                <a:gd name="connsiteY12" fmla="*/ 232746 h 248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5376" h="248936">
                  <a:moveTo>
                    <a:pt x="71473" y="232746"/>
                  </a:moveTo>
                  <a:cubicBezTo>
                    <a:pt x="53614" y="217665"/>
                    <a:pt x="35754" y="178771"/>
                    <a:pt x="23848" y="156546"/>
                  </a:cubicBezTo>
                  <a:cubicBezTo>
                    <a:pt x="11942" y="134321"/>
                    <a:pt x="-759" y="123208"/>
                    <a:pt x="35" y="99396"/>
                  </a:cubicBezTo>
                  <a:cubicBezTo>
                    <a:pt x="829" y="75584"/>
                    <a:pt x="13132" y="29943"/>
                    <a:pt x="28610" y="13671"/>
                  </a:cubicBezTo>
                  <a:cubicBezTo>
                    <a:pt x="44088" y="-2601"/>
                    <a:pt x="70679" y="-1013"/>
                    <a:pt x="92904" y="1765"/>
                  </a:cubicBezTo>
                  <a:cubicBezTo>
                    <a:pt x="115129" y="4543"/>
                    <a:pt x="147276" y="22402"/>
                    <a:pt x="161960" y="30340"/>
                  </a:cubicBezTo>
                  <a:cubicBezTo>
                    <a:pt x="176644" y="38277"/>
                    <a:pt x="163548" y="45421"/>
                    <a:pt x="181010" y="49390"/>
                  </a:cubicBezTo>
                  <a:cubicBezTo>
                    <a:pt x="198473" y="53359"/>
                    <a:pt x="249669" y="48597"/>
                    <a:pt x="266735" y="54153"/>
                  </a:cubicBezTo>
                  <a:cubicBezTo>
                    <a:pt x="283801" y="59709"/>
                    <a:pt x="288563" y="68441"/>
                    <a:pt x="283404" y="82728"/>
                  </a:cubicBezTo>
                  <a:cubicBezTo>
                    <a:pt x="278245" y="97015"/>
                    <a:pt x="248479" y="118447"/>
                    <a:pt x="235779" y="139878"/>
                  </a:cubicBezTo>
                  <a:cubicBezTo>
                    <a:pt x="223079" y="161309"/>
                    <a:pt x="224666" y="193456"/>
                    <a:pt x="207204" y="211315"/>
                  </a:cubicBezTo>
                  <a:cubicBezTo>
                    <a:pt x="189742" y="229174"/>
                    <a:pt x="152038" y="242272"/>
                    <a:pt x="131004" y="247034"/>
                  </a:cubicBezTo>
                  <a:cubicBezTo>
                    <a:pt x="109970" y="251796"/>
                    <a:pt x="89332" y="247827"/>
                    <a:pt x="71473" y="232746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40" name="Freeform: Shape 25739"/>
            <p:cNvSpPr/>
            <p:nvPr/>
          </p:nvSpPr>
          <p:spPr>
            <a:xfrm>
              <a:off x="7589020" y="3653726"/>
              <a:ext cx="314525" cy="192049"/>
            </a:xfrm>
            <a:custGeom>
              <a:avLst/>
              <a:gdLst>
                <a:gd name="connsiteX0" fmla="*/ 24 w 314525"/>
                <a:gd name="connsiteY0" fmla="*/ 96743 h 192049"/>
                <a:gd name="connsiteX1" fmla="*/ 57174 w 314525"/>
                <a:gd name="connsiteY1" fmla="*/ 30068 h 192049"/>
                <a:gd name="connsiteX2" fmla="*/ 90511 w 314525"/>
                <a:gd name="connsiteY2" fmla="*/ 3874 h 192049"/>
                <a:gd name="connsiteX3" fmla="*/ 254818 w 314525"/>
                <a:gd name="connsiteY3" fmla="*/ 6255 h 192049"/>
                <a:gd name="connsiteX4" fmla="*/ 311968 w 314525"/>
                <a:gd name="connsiteY4" fmla="*/ 61024 h 192049"/>
                <a:gd name="connsiteX5" fmla="*/ 292918 w 314525"/>
                <a:gd name="connsiteY5" fmla="*/ 120555 h 192049"/>
                <a:gd name="connsiteX6" fmla="*/ 190524 w 314525"/>
                <a:gd name="connsiteY6" fmla="*/ 163418 h 192049"/>
                <a:gd name="connsiteX7" fmla="*/ 140518 w 314525"/>
                <a:gd name="connsiteY7" fmla="*/ 191993 h 192049"/>
                <a:gd name="connsiteX8" fmla="*/ 64318 w 314525"/>
                <a:gd name="connsiteY8" fmla="*/ 156274 h 192049"/>
                <a:gd name="connsiteX9" fmla="*/ 24 w 314525"/>
                <a:gd name="connsiteY9" fmla="*/ 96743 h 19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4525" h="192049">
                  <a:moveTo>
                    <a:pt x="24" y="96743"/>
                  </a:moveTo>
                  <a:cubicBezTo>
                    <a:pt x="-1167" y="75709"/>
                    <a:pt x="42093" y="45546"/>
                    <a:pt x="57174" y="30068"/>
                  </a:cubicBezTo>
                  <a:cubicBezTo>
                    <a:pt x="72255" y="14590"/>
                    <a:pt x="57570" y="7843"/>
                    <a:pt x="90511" y="3874"/>
                  </a:cubicBezTo>
                  <a:cubicBezTo>
                    <a:pt x="123452" y="-95"/>
                    <a:pt x="217909" y="-3270"/>
                    <a:pt x="254818" y="6255"/>
                  </a:cubicBezTo>
                  <a:cubicBezTo>
                    <a:pt x="291728" y="15780"/>
                    <a:pt x="305618" y="41974"/>
                    <a:pt x="311968" y="61024"/>
                  </a:cubicBezTo>
                  <a:cubicBezTo>
                    <a:pt x="318318" y="80074"/>
                    <a:pt x="313159" y="103489"/>
                    <a:pt x="292918" y="120555"/>
                  </a:cubicBezTo>
                  <a:cubicBezTo>
                    <a:pt x="272677" y="137621"/>
                    <a:pt x="215924" y="151512"/>
                    <a:pt x="190524" y="163418"/>
                  </a:cubicBezTo>
                  <a:cubicBezTo>
                    <a:pt x="165124" y="175324"/>
                    <a:pt x="161552" y="193184"/>
                    <a:pt x="140518" y="191993"/>
                  </a:cubicBezTo>
                  <a:cubicBezTo>
                    <a:pt x="119484" y="190802"/>
                    <a:pt x="86543" y="170562"/>
                    <a:pt x="64318" y="156274"/>
                  </a:cubicBezTo>
                  <a:cubicBezTo>
                    <a:pt x="42093" y="141986"/>
                    <a:pt x="1215" y="117777"/>
                    <a:pt x="24" y="96743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41" name="Freeform: Shape 25740"/>
            <p:cNvSpPr/>
            <p:nvPr/>
          </p:nvSpPr>
          <p:spPr>
            <a:xfrm>
              <a:off x="8176068" y="3715459"/>
              <a:ext cx="146252" cy="168260"/>
            </a:xfrm>
            <a:custGeom>
              <a:avLst/>
              <a:gdLst>
                <a:gd name="connsiteX0" fmla="*/ 8288 w 146252"/>
                <a:gd name="connsiteY0" fmla="*/ 6435 h 168260"/>
                <a:gd name="connsiteX1" fmla="*/ 105920 w 146252"/>
                <a:gd name="connsiteY1" fmla="*/ 1672 h 168260"/>
                <a:gd name="connsiteX2" fmla="*/ 144020 w 146252"/>
                <a:gd name="connsiteY2" fmla="*/ 15960 h 168260"/>
                <a:gd name="connsiteX3" fmla="*/ 136876 w 146252"/>
                <a:gd name="connsiteY3" fmla="*/ 101685 h 168260"/>
                <a:gd name="connsiteX4" fmla="*/ 96395 w 146252"/>
                <a:gd name="connsiteY4" fmla="*/ 165979 h 168260"/>
                <a:gd name="connsiteX5" fmla="*/ 15432 w 146252"/>
                <a:gd name="connsiteY5" fmla="*/ 144547 h 168260"/>
                <a:gd name="connsiteX6" fmla="*/ 5907 w 146252"/>
                <a:gd name="connsiteY6" fmla="*/ 56441 h 168260"/>
                <a:gd name="connsiteX7" fmla="*/ 8288 w 146252"/>
                <a:gd name="connsiteY7" fmla="*/ 6435 h 168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6252" h="168260">
                  <a:moveTo>
                    <a:pt x="8288" y="6435"/>
                  </a:moveTo>
                  <a:cubicBezTo>
                    <a:pt x="24957" y="-2693"/>
                    <a:pt x="83298" y="85"/>
                    <a:pt x="105920" y="1672"/>
                  </a:cubicBezTo>
                  <a:cubicBezTo>
                    <a:pt x="128542" y="3259"/>
                    <a:pt x="138861" y="-709"/>
                    <a:pt x="144020" y="15960"/>
                  </a:cubicBezTo>
                  <a:cubicBezTo>
                    <a:pt x="149179" y="32629"/>
                    <a:pt x="144814" y="76682"/>
                    <a:pt x="136876" y="101685"/>
                  </a:cubicBezTo>
                  <a:cubicBezTo>
                    <a:pt x="128938" y="126688"/>
                    <a:pt x="116636" y="158835"/>
                    <a:pt x="96395" y="165979"/>
                  </a:cubicBezTo>
                  <a:cubicBezTo>
                    <a:pt x="76154" y="173123"/>
                    <a:pt x="30513" y="162803"/>
                    <a:pt x="15432" y="144547"/>
                  </a:cubicBezTo>
                  <a:cubicBezTo>
                    <a:pt x="351" y="126291"/>
                    <a:pt x="6701" y="79063"/>
                    <a:pt x="5907" y="56441"/>
                  </a:cubicBezTo>
                  <a:cubicBezTo>
                    <a:pt x="5113" y="33819"/>
                    <a:pt x="-8381" y="15563"/>
                    <a:pt x="8288" y="6435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42" name="Freeform: Shape 25741"/>
            <p:cNvSpPr/>
            <p:nvPr/>
          </p:nvSpPr>
          <p:spPr>
            <a:xfrm>
              <a:off x="6525067" y="3900397"/>
              <a:ext cx="216100" cy="155949"/>
            </a:xfrm>
            <a:custGeom>
              <a:avLst/>
              <a:gdLst>
                <a:gd name="connsiteX0" fmla="*/ 4321 w 216100"/>
                <a:gd name="connsiteY0" fmla="*/ 112009 h 155949"/>
                <a:gd name="connsiteX1" fmla="*/ 20989 w 216100"/>
                <a:gd name="connsiteY1" fmla="*/ 52478 h 155949"/>
                <a:gd name="connsiteX2" fmla="*/ 70996 w 216100"/>
                <a:gd name="connsiteY2" fmla="*/ 14378 h 155949"/>
                <a:gd name="connsiteX3" fmla="*/ 140052 w 216100"/>
                <a:gd name="connsiteY3" fmla="*/ 91 h 155949"/>
                <a:gd name="connsiteX4" fmla="*/ 211489 w 216100"/>
                <a:gd name="connsiteY4" fmla="*/ 11997 h 155949"/>
                <a:gd name="connsiteX5" fmla="*/ 204346 w 216100"/>
                <a:gd name="connsiteY5" fmla="*/ 71528 h 155949"/>
                <a:gd name="connsiteX6" fmla="*/ 166246 w 216100"/>
                <a:gd name="connsiteY6" fmla="*/ 140584 h 155949"/>
                <a:gd name="connsiteX7" fmla="*/ 97189 w 216100"/>
                <a:gd name="connsiteY7" fmla="*/ 154872 h 155949"/>
                <a:gd name="connsiteX8" fmla="*/ 4321 w 216100"/>
                <a:gd name="connsiteY8" fmla="*/ 112009 h 15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100" h="155949">
                  <a:moveTo>
                    <a:pt x="4321" y="112009"/>
                  </a:moveTo>
                  <a:cubicBezTo>
                    <a:pt x="-8379" y="94943"/>
                    <a:pt x="9877" y="68750"/>
                    <a:pt x="20989" y="52478"/>
                  </a:cubicBezTo>
                  <a:cubicBezTo>
                    <a:pt x="32101" y="36206"/>
                    <a:pt x="51152" y="23109"/>
                    <a:pt x="70996" y="14378"/>
                  </a:cubicBezTo>
                  <a:cubicBezTo>
                    <a:pt x="90840" y="5647"/>
                    <a:pt x="116637" y="488"/>
                    <a:pt x="140052" y="91"/>
                  </a:cubicBezTo>
                  <a:cubicBezTo>
                    <a:pt x="163467" y="-306"/>
                    <a:pt x="200773" y="91"/>
                    <a:pt x="211489" y="11997"/>
                  </a:cubicBezTo>
                  <a:cubicBezTo>
                    <a:pt x="222205" y="23903"/>
                    <a:pt x="211886" y="50097"/>
                    <a:pt x="204346" y="71528"/>
                  </a:cubicBezTo>
                  <a:cubicBezTo>
                    <a:pt x="196806" y="92959"/>
                    <a:pt x="184105" y="126693"/>
                    <a:pt x="166246" y="140584"/>
                  </a:cubicBezTo>
                  <a:cubicBezTo>
                    <a:pt x="148387" y="154475"/>
                    <a:pt x="122986" y="158047"/>
                    <a:pt x="97189" y="154872"/>
                  </a:cubicBezTo>
                  <a:cubicBezTo>
                    <a:pt x="71392" y="151697"/>
                    <a:pt x="17021" y="129075"/>
                    <a:pt x="4321" y="112009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43" name="Freeform: Shape 25742"/>
            <p:cNvSpPr/>
            <p:nvPr/>
          </p:nvSpPr>
          <p:spPr>
            <a:xfrm>
              <a:off x="6751694" y="3847329"/>
              <a:ext cx="181973" cy="151958"/>
            </a:xfrm>
            <a:custGeom>
              <a:avLst/>
              <a:gdLst>
                <a:gd name="connsiteX0" fmla="*/ 8675 w 181973"/>
                <a:gd name="connsiteY0" fmla="*/ 141265 h 151958"/>
                <a:gd name="connsiteX1" fmla="*/ 13437 w 181973"/>
                <a:gd name="connsiteY1" fmla="*/ 81734 h 151958"/>
                <a:gd name="connsiteX2" fmla="*/ 92019 w 181973"/>
                <a:gd name="connsiteY2" fmla="*/ 3152 h 151958"/>
                <a:gd name="connsiteX3" fmla="*/ 134881 w 181973"/>
                <a:gd name="connsiteY3" fmla="*/ 22202 h 151958"/>
                <a:gd name="connsiteX4" fmla="*/ 168219 w 181973"/>
                <a:gd name="connsiteY4" fmla="*/ 84115 h 151958"/>
                <a:gd name="connsiteX5" fmla="*/ 177744 w 181973"/>
                <a:gd name="connsiteY5" fmla="*/ 136502 h 151958"/>
                <a:gd name="connsiteX6" fmla="*/ 101544 w 181973"/>
                <a:gd name="connsiteY6" fmla="*/ 150790 h 151958"/>
                <a:gd name="connsiteX7" fmla="*/ 8675 w 181973"/>
                <a:gd name="connsiteY7" fmla="*/ 141265 h 15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1973" h="151958">
                  <a:moveTo>
                    <a:pt x="8675" y="141265"/>
                  </a:moveTo>
                  <a:cubicBezTo>
                    <a:pt x="-6009" y="129756"/>
                    <a:pt x="-454" y="104753"/>
                    <a:pt x="13437" y="81734"/>
                  </a:cubicBezTo>
                  <a:cubicBezTo>
                    <a:pt x="27328" y="58715"/>
                    <a:pt x="71778" y="13074"/>
                    <a:pt x="92019" y="3152"/>
                  </a:cubicBezTo>
                  <a:cubicBezTo>
                    <a:pt x="112260" y="-6770"/>
                    <a:pt x="122181" y="8708"/>
                    <a:pt x="134881" y="22202"/>
                  </a:cubicBezTo>
                  <a:cubicBezTo>
                    <a:pt x="147581" y="35696"/>
                    <a:pt x="161075" y="65065"/>
                    <a:pt x="168219" y="84115"/>
                  </a:cubicBezTo>
                  <a:cubicBezTo>
                    <a:pt x="175363" y="103165"/>
                    <a:pt x="188856" y="125390"/>
                    <a:pt x="177744" y="136502"/>
                  </a:cubicBezTo>
                  <a:cubicBezTo>
                    <a:pt x="166632" y="147614"/>
                    <a:pt x="128135" y="148409"/>
                    <a:pt x="101544" y="150790"/>
                  </a:cubicBezTo>
                  <a:cubicBezTo>
                    <a:pt x="74953" y="153171"/>
                    <a:pt x="23359" y="152774"/>
                    <a:pt x="8675" y="141265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44" name="Freeform: Shape 25743"/>
            <p:cNvSpPr/>
            <p:nvPr/>
          </p:nvSpPr>
          <p:spPr>
            <a:xfrm>
              <a:off x="7155094" y="3745377"/>
              <a:ext cx="140690" cy="127861"/>
            </a:xfrm>
            <a:custGeom>
              <a:avLst/>
              <a:gdLst>
                <a:gd name="connsiteX0" fmla="*/ 38662 w 140690"/>
                <a:gd name="connsiteY0" fmla="*/ 329 h 127861"/>
                <a:gd name="connsiteX1" fmla="*/ 2944 w 140690"/>
                <a:gd name="connsiteY1" fmla="*/ 38429 h 127861"/>
                <a:gd name="connsiteX2" fmla="*/ 5325 w 140690"/>
                <a:gd name="connsiteY2" fmla="*/ 71767 h 127861"/>
                <a:gd name="connsiteX3" fmla="*/ 31519 w 140690"/>
                <a:gd name="connsiteY3" fmla="*/ 107486 h 127861"/>
                <a:gd name="connsiteX4" fmla="*/ 93431 w 140690"/>
                <a:gd name="connsiteY4" fmla="*/ 119392 h 127861"/>
                <a:gd name="connsiteX5" fmla="*/ 136294 w 140690"/>
                <a:gd name="connsiteY5" fmla="*/ 124154 h 127861"/>
                <a:gd name="connsiteX6" fmla="*/ 133912 w 140690"/>
                <a:gd name="connsiteY6" fmla="*/ 62242 h 127861"/>
                <a:gd name="connsiteX7" fmla="*/ 88669 w 140690"/>
                <a:gd name="connsiteY7" fmla="*/ 21761 h 127861"/>
                <a:gd name="connsiteX8" fmla="*/ 38662 w 140690"/>
                <a:gd name="connsiteY8" fmla="*/ 329 h 127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690" h="127861">
                  <a:moveTo>
                    <a:pt x="38662" y="329"/>
                  </a:moveTo>
                  <a:cubicBezTo>
                    <a:pt x="24374" y="3107"/>
                    <a:pt x="8500" y="26523"/>
                    <a:pt x="2944" y="38429"/>
                  </a:cubicBezTo>
                  <a:cubicBezTo>
                    <a:pt x="-2612" y="50335"/>
                    <a:pt x="562" y="60257"/>
                    <a:pt x="5325" y="71767"/>
                  </a:cubicBezTo>
                  <a:cubicBezTo>
                    <a:pt x="10088" y="83277"/>
                    <a:pt x="16835" y="99549"/>
                    <a:pt x="31519" y="107486"/>
                  </a:cubicBezTo>
                  <a:cubicBezTo>
                    <a:pt x="46203" y="115424"/>
                    <a:pt x="75969" y="116614"/>
                    <a:pt x="93431" y="119392"/>
                  </a:cubicBezTo>
                  <a:cubicBezTo>
                    <a:pt x="110894" y="122170"/>
                    <a:pt x="129547" y="133679"/>
                    <a:pt x="136294" y="124154"/>
                  </a:cubicBezTo>
                  <a:cubicBezTo>
                    <a:pt x="143041" y="114629"/>
                    <a:pt x="141849" y="79307"/>
                    <a:pt x="133912" y="62242"/>
                  </a:cubicBezTo>
                  <a:cubicBezTo>
                    <a:pt x="125975" y="45177"/>
                    <a:pt x="100972" y="30492"/>
                    <a:pt x="88669" y="21761"/>
                  </a:cubicBezTo>
                  <a:cubicBezTo>
                    <a:pt x="76366" y="13030"/>
                    <a:pt x="52950" y="-2449"/>
                    <a:pt x="38662" y="329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45" name="Freeform: Shape 25744"/>
            <p:cNvSpPr/>
            <p:nvPr/>
          </p:nvSpPr>
          <p:spPr>
            <a:xfrm>
              <a:off x="7502944" y="3823431"/>
              <a:ext cx="238872" cy="187548"/>
            </a:xfrm>
            <a:custGeom>
              <a:avLst/>
              <a:gdLst>
                <a:gd name="connsiteX0" fmla="*/ 375 w 238872"/>
                <a:gd name="connsiteY0" fmla="*/ 96107 h 187548"/>
                <a:gd name="connsiteX1" fmla="*/ 24187 w 238872"/>
                <a:gd name="connsiteY1" fmla="*/ 17525 h 187548"/>
                <a:gd name="connsiteX2" fmla="*/ 81337 w 238872"/>
                <a:gd name="connsiteY2" fmla="*/ 857 h 187548"/>
                <a:gd name="connsiteX3" fmla="*/ 169444 w 238872"/>
                <a:gd name="connsiteY3" fmla="*/ 34194 h 187548"/>
                <a:gd name="connsiteX4" fmla="*/ 233737 w 238872"/>
                <a:gd name="connsiteY4" fmla="*/ 50863 h 187548"/>
                <a:gd name="connsiteX5" fmla="*/ 233737 w 238872"/>
                <a:gd name="connsiteY5" fmla="*/ 86582 h 187548"/>
                <a:gd name="connsiteX6" fmla="*/ 224212 w 238872"/>
                <a:gd name="connsiteY6" fmla="*/ 146113 h 187548"/>
                <a:gd name="connsiteX7" fmla="*/ 140869 w 238872"/>
                <a:gd name="connsiteY7" fmla="*/ 181832 h 187548"/>
                <a:gd name="connsiteX8" fmla="*/ 40856 w 238872"/>
                <a:gd name="connsiteY8" fmla="*/ 181832 h 187548"/>
                <a:gd name="connsiteX9" fmla="*/ 375 w 238872"/>
                <a:gd name="connsiteY9" fmla="*/ 96107 h 187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8872" h="187548">
                  <a:moveTo>
                    <a:pt x="375" y="96107"/>
                  </a:moveTo>
                  <a:cubicBezTo>
                    <a:pt x="-2403" y="68723"/>
                    <a:pt x="10693" y="33400"/>
                    <a:pt x="24187" y="17525"/>
                  </a:cubicBezTo>
                  <a:cubicBezTo>
                    <a:pt x="37681" y="1650"/>
                    <a:pt x="57128" y="-1921"/>
                    <a:pt x="81337" y="857"/>
                  </a:cubicBezTo>
                  <a:cubicBezTo>
                    <a:pt x="105547" y="3635"/>
                    <a:pt x="144044" y="25860"/>
                    <a:pt x="169444" y="34194"/>
                  </a:cubicBezTo>
                  <a:cubicBezTo>
                    <a:pt x="194844" y="42528"/>
                    <a:pt x="223022" y="42132"/>
                    <a:pt x="233737" y="50863"/>
                  </a:cubicBezTo>
                  <a:cubicBezTo>
                    <a:pt x="244452" y="59594"/>
                    <a:pt x="235325" y="70707"/>
                    <a:pt x="233737" y="86582"/>
                  </a:cubicBezTo>
                  <a:cubicBezTo>
                    <a:pt x="232150" y="102457"/>
                    <a:pt x="239690" y="130238"/>
                    <a:pt x="224212" y="146113"/>
                  </a:cubicBezTo>
                  <a:cubicBezTo>
                    <a:pt x="208734" y="161988"/>
                    <a:pt x="171428" y="175879"/>
                    <a:pt x="140869" y="181832"/>
                  </a:cubicBezTo>
                  <a:cubicBezTo>
                    <a:pt x="110310" y="187785"/>
                    <a:pt x="64668" y="190960"/>
                    <a:pt x="40856" y="181832"/>
                  </a:cubicBezTo>
                  <a:cubicBezTo>
                    <a:pt x="17044" y="172704"/>
                    <a:pt x="3153" y="123491"/>
                    <a:pt x="375" y="96107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46" name="Freeform: Shape 25745"/>
            <p:cNvSpPr/>
            <p:nvPr/>
          </p:nvSpPr>
          <p:spPr>
            <a:xfrm>
              <a:off x="7915367" y="3644761"/>
              <a:ext cx="233010" cy="155875"/>
            </a:xfrm>
            <a:custGeom>
              <a:avLst/>
              <a:gdLst>
                <a:gd name="connsiteX0" fmla="*/ 14196 w 233010"/>
                <a:gd name="connsiteY0" fmla="*/ 19983 h 155875"/>
                <a:gd name="connsiteX1" fmla="*/ 128496 w 233010"/>
                <a:gd name="connsiteY1" fmla="*/ 933 h 155875"/>
                <a:gd name="connsiteX2" fmla="*/ 216602 w 233010"/>
                <a:gd name="connsiteY2" fmla="*/ 43795 h 155875"/>
                <a:gd name="connsiteX3" fmla="*/ 226127 w 233010"/>
                <a:gd name="connsiteY3" fmla="*/ 110470 h 155875"/>
                <a:gd name="connsiteX4" fmla="*/ 223746 w 233010"/>
                <a:gd name="connsiteY4" fmla="*/ 143808 h 155875"/>
                <a:gd name="connsiteX5" fmla="*/ 114208 w 233010"/>
                <a:gd name="connsiteY5" fmla="*/ 155714 h 155875"/>
                <a:gd name="connsiteX6" fmla="*/ 14196 w 233010"/>
                <a:gd name="connsiteY6" fmla="*/ 136664 h 155875"/>
                <a:gd name="connsiteX7" fmla="*/ 2289 w 233010"/>
                <a:gd name="connsiteY7" fmla="*/ 84277 h 155875"/>
                <a:gd name="connsiteX8" fmla="*/ 14196 w 233010"/>
                <a:gd name="connsiteY8" fmla="*/ 19983 h 15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3010" h="155875">
                  <a:moveTo>
                    <a:pt x="14196" y="19983"/>
                  </a:moveTo>
                  <a:cubicBezTo>
                    <a:pt x="35230" y="6092"/>
                    <a:pt x="94762" y="-3036"/>
                    <a:pt x="128496" y="933"/>
                  </a:cubicBezTo>
                  <a:cubicBezTo>
                    <a:pt x="162230" y="4902"/>
                    <a:pt x="200330" y="25539"/>
                    <a:pt x="216602" y="43795"/>
                  </a:cubicBezTo>
                  <a:cubicBezTo>
                    <a:pt x="232874" y="62051"/>
                    <a:pt x="224936" y="93801"/>
                    <a:pt x="226127" y="110470"/>
                  </a:cubicBezTo>
                  <a:cubicBezTo>
                    <a:pt x="227318" y="127139"/>
                    <a:pt x="242399" y="136267"/>
                    <a:pt x="223746" y="143808"/>
                  </a:cubicBezTo>
                  <a:cubicBezTo>
                    <a:pt x="205093" y="151349"/>
                    <a:pt x="149133" y="156905"/>
                    <a:pt x="114208" y="155714"/>
                  </a:cubicBezTo>
                  <a:cubicBezTo>
                    <a:pt x="79283" y="154523"/>
                    <a:pt x="32849" y="148570"/>
                    <a:pt x="14196" y="136664"/>
                  </a:cubicBezTo>
                  <a:cubicBezTo>
                    <a:pt x="-4457" y="124758"/>
                    <a:pt x="3083" y="104518"/>
                    <a:pt x="2289" y="84277"/>
                  </a:cubicBezTo>
                  <a:cubicBezTo>
                    <a:pt x="1495" y="64036"/>
                    <a:pt x="-6838" y="33874"/>
                    <a:pt x="14196" y="19983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47" name="Freeform: Shape 25746"/>
            <p:cNvSpPr/>
            <p:nvPr/>
          </p:nvSpPr>
          <p:spPr>
            <a:xfrm>
              <a:off x="7764863" y="3806915"/>
              <a:ext cx="387375" cy="146830"/>
            </a:xfrm>
            <a:custGeom>
              <a:avLst/>
              <a:gdLst>
                <a:gd name="connsiteX0" fmla="*/ 5156 w 387375"/>
                <a:gd name="connsiteY0" fmla="*/ 100716 h 146830"/>
                <a:gd name="connsiteX1" fmla="*/ 43256 w 387375"/>
                <a:gd name="connsiteY1" fmla="*/ 38804 h 146830"/>
                <a:gd name="connsiteX2" fmla="*/ 117075 w 387375"/>
                <a:gd name="connsiteY2" fmla="*/ 704 h 146830"/>
                <a:gd name="connsiteX3" fmla="*/ 326625 w 387375"/>
                <a:gd name="connsiteY3" fmla="*/ 14991 h 146830"/>
                <a:gd name="connsiteX4" fmla="*/ 386156 w 387375"/>
                <a:gd name="connsiteY4" fmla="*/ 26898 h 146830"/>
                <a:gd name="connsiteX5" fmla="*/ 286143 w 387375"/>
                <a:gd name="connsiteY5" fmla="*/ 100716 h 146830"/>
                <a:gd name="connsiteX6" fmla="*/ 157556 w 387375"/>
                <a:gd name="connsiteY6" fmla="*/ 145960 h 146830"/>
                <a:gd name="connsiteX7" fmla="*/ 5156 w 387375"/>
                <a:gd name="connsiteY7" fmla="*/ 100716 h 146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375" h="146830">
                  <a:moveTo>
                    <a:pt x="5156" y="100716"/>
                  </a:moveTo>
                  <a:cubicBezTo>
                    <a:pt x="-13894" y="82857"/>
                    <a:pt x="24603" y="55473"/>
                    <a:pt x="43256" y="38804"/>
                  </a:cubicBezTo>
                  <a:cubicBezTo>
                    <a:pt x="61909" y="22135"/>
                    <a:pt x="69847" y="4673"/>
                    <a:pt x="117075" y="704"/>
                  </a:cubicBezTo>
                  <a:cubicBezTo>
                    <a:pt x="164303" y="-3265"/>
                    <a:pt x="281778" y="10625"/>
                    <a:pt x="326625" y="14991"/>
                  </a:cubicBezTo>
                  <a:cubicBezTo>
                    <a:pt x="371472" y="19357"/>
                    <a:pt x="392903" y="12611"/>
                    <a:pt x="386156" y="26898"/>
                  </a:cubicBezTo>
                  <a:cubicBezTo>
                    <a:pt x="379409" y="41185"/>
                    <a:pt x="324243" y="80872"/>
                    <a:pt x="286143" y="100716"/>
                  </a:cubicBezTo>
                  <a:cubicBezTo>
                    <a:pt x="248043" y="120560"/>
                    <a:pt x="200418" y="139213"/>
                    <a:pt x="157556" y="145960"/>
                  </a:cubicBezTo>
                  <a:cubicBezTo>
                    <a:pt x="114694" y="152707"/>
                    <a:pt x="24206" y="118575"/>
                    <a:pt x="5156" y="100716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48" name="Freeform: Shape 25747"/>
            <p:cNvSpPr/>
            <p:nvPr/>
          </p:nvSpPr>
          <p:spPr>
            <a:xfrm>
              <a:off x="6470809" y="4066306"/>
              <a:ext cx="206017" cy="174632"/>
            </a:xfrm>
            <a:custGeom>
              <a:avLst/>
              <a:gdLst>
                <a:gd name="connsiteX0" fmla="*/ 60960 w 206017"/>
                <a:gd name="connsiteY0" fmla="*/ 869 h 174632"/>
                <a:gd name="connsiteX1" fmla="*/ 8572 w 206017"/>
                <a:gd name="connsiteY1" fmla="*/ 67544 h 174632"/>
                <a:gd name="connsiteX2" fmla="*/ 3810 w 206017"/>
                <a:gd name="connsiteY2" fmla="*/ 141363 h 174632"/>
                <a:gd name="connsiteX3" fmla="*/ 46672 w 206017"/>
                <a:gd name="connsiteY3" fmla="*/ 167557 h 174632"/>
                <a:gd name="connsiteX4" fmla="*/ 146685 w 206017"/>
                <a:gd name="connsiteY4" fmla="*/ 169938 h 174632"/>
                <a:gd name="connsiteX5" fmla="*/ 196691 w 206017"/>
                <a:gd name="connsiteY5" fmla="*/ 110407 h 174632"/>
                <a:gd name="connsiteX6" fmla="*/ 201454 w 206017"/>
                <a:gd name="connsiteY6" fmla="*/ 60400 h 174632"/>
                <a:gd name="connsiteX7" fmla="*/ 146685 w 206017"/>
                <a:gd name="connsiteY7" fmla="*/ 31825 h 174632"/>
                <a:gd name="connsiteX8" fmla="*/ 60960 w 206017"/>
                <a:gd name="connsiteY8" fmla="*/ 869 h 17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6017" h="174632">
                  <a:moveTo>
                    <a:pt x="60960" y="869"/>
                  </a:moveTo>
                  <a:cubicBezTo>
                    <a:pt x="37941" y="6822"/>
                    <a:pt x="18097" y="44128"/>
                    <a:pt x="8572" y="67544"/>
                  </a:cubicBezTo>
                  <a:cubicBezTo>
                    <a:pt x="-953" y="90960"/>
                    <a:pt x="-2540" y="124694"/>
                    <a:pt x="3810" y="141363"/>
                  </a:cubicBezTo>
                  <a:cubicBezTo>
                    <a:pt x="10160" y="158032"/>
                    <a:pt x="22860" y="162795"/>
                    <a:pt x="46672" y="167557"/>
                  </a:cubicBezTo>
                  <a:cubicBezTo>
                    <a:pt x="70484" y="172319"/>
                    <a:pt x="121682" y="179463"/>
                    <a:pt x="146685" y="169938"/>
                  </a:cubicBezTo>
                  <a:cubicBezTo>
                    <a:pt x="171688" y="160413"/>
                    <a:pt x="187563" y="128663"/>
                    <a:pt x="196691" y="110407"/>
                  </a:cubicBezTo>
                  <a:cubicBezTo>
                    <a:pt x="205819" y="92151"/>
                    <a:pt x="209788" y="73497"/>
                    <a:pt x="201454" y="60400"/>
                  </a:cubicBezTo>
                  <a:cubicBezTo>
                    <a:pt x="193120" y="47303"/>
                    <a:pt x="165735" y="42541"/>
                    <a:pt x="146685" y="31825"/>
                  </a:cubicBezTo>
                  <a:cubicBezTo>
                    <a:pt x="127635" y="21110"/>
                    <a:pt x="83979" y="-5084"/>
                    <a:pt x="60960" y="869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49" name="Freeform: Shape 25748"/>
            <p:cNvSpPr/>
            <p:nvPr/>
          </p:nvSpPr>
          <p:spPr>
            <a:xfrm>
              <a:off x="6688855" y="4024297"/>
              <a:ext cx="227919" cy="154930"/>
            </a:xfrm>
            <a:custGeom>
              <a:avLst/>
              <a:gdLst>
                <a:gd name="connsiteX0" fmla="*/ 47701 w 227919"/>
                <a:gd name="connsiteY0" fmla="*/ 140509 h 154930"/>
                <a:gd name="connsiteX1" fmla="*/ 76 w 227919"/>
                <a:gd name="connsiteY1" fmla="*/ 64309 h 154930"/>
                <a:gd name="connsiteX2" fmla="*/ 38176 w 227919"/>
                <a:gd name="connsiteY2" fmla="*/ 33353 h 154930"/>
                <a:gd name="connsiteX3" fmla="*/ 97708 w 227919"/>
                <a:gd name="connsiteY3" fmla="*/ 21447 h 154930"/>
                <a:gd name="connsiteX4" fmla="*/ 152476 w 227919"/>
                <a:gd name="connsiteY4" fmla="*/ 16 h 154930"/>
                <a:gd name="connsiteX5" fmla="*/ 197720 w 227919"/>
                <a:gd name="connsiteY5" fmla="*/ 19066 h 154930"/>
                <a:gd name="connsiteX6" fmla="*/ 221533 w 227919"/>
                <a:gd name="connsiteY6" fmla="*/ 76216 h 154930"/>
                <a:gd name="connsiteX7" fmla="*/ 226295 w 227919"/>
                <a:gd name="connsiteY7" fmla="*/ 123841 h 154930"/>
                <a:gd name="connsiteX8" fmla="*/ 197720 w 227919"/>
                <a:gd name="connsiteY8" fmla="*/ 152416 h 154930"/>
                <a:gd name="connsiteX9" fmla="*/ 107233 w 227919"/>
                <a:gd name="connsiteY9" fmla="*/ 152416 h 154930"/>
                <a:gd name="connsiteX10" fmla="*/ 47701 w 227919"/>
                <a:gd name="connsiteY10" fmla="*/ 140509 h 154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7919" h="154930">
                  <a:moveTo>
                    <a:pt x="47701" y="140509"/>
                  </a:moveTo>
                  <a:cubicBezTo>
                    <a:pt x="29841" y="125824"/>
                    <a:pt x="1663" y="82168"/>
                    <a:pt x="76" y="64309"/>
                  </a:cubicBezTo>
                  <a:cubicBezTo>
                    <a:pt x="-1511" y="46450"/>
                    <a:pt x="21904" y="40497"/>
                    <a:pt x="38176" y="33353"/>
                  </a:cubicBezTo>
                  <a:cubicBezTo>
                    <a:pt x="54448" y="26209"/>
                    <a:pt x="78658" y="27003"/>
                    <a:pt x="97708" y="21447"/>
                  </a:cubicBezTo>
                  <a:cubicBezTo>
                    <a:pt x="116758" y="15891"/>
                    <a:pt x="135807" y="413"/>
                    <a:pt x="152476" y="16"/>
                  </a:cubicBezTo>
                  <a:cubicBezTo>
                    <a:pt x="169145" y="-381"/>
                    <a:pt x="186211" y="6366"/>
                    <a:pt x="197720" y="19066"/>
                  </a:cubicBezTo>
                  <a:cubicBezTo>
                    <a:pt x="209229" y="31766"/>
                    <a:pt x="216770" y="58753"/>
                    <a:pt x="221533" y="76216"/>
                  </a:cubicBezTo>
                  <a:cubicBezTo>
                    <a:pt x="226296" y="93679"/>
                    <a:pt x="230264" y="111141"/>
                    <a:pt x="226295" y="123841"/>
                  </a:cubicBezTo>
                  <a:cubicBezTo>
                    <a:pt x="222326" y="136541"/>
                    <a:pt x="217564" y="147654"/>
                    <a:pt x="197720" y="152416"/>
                  </a:cubicBezTo>
                  <a:cubicBezTo>
                    <a:pt x="177876" y="157178"/>
                    <a:pt x="133030" y="154003"/>
                    <a:pt x="107233" y="152416"/>
                  </a:cubicBezTo>
                  <a:cubicBezTo>
                    <a:pt x="81436" y="150829"/>
                    <a:pt x="65561" y="155194"/>
                    <a:pt x="47701" y="140509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50" name="Freeform: Shape 25749"/>
            <p:cNvSpPr/>
            <p:nvPr/>
          </p:nvSpPr>
          <p:spPr>
            <a:xfrm>
              <a:off x="6942832" y="3858281"/>
              <a:ext cx="280493" cy="205633"/>
            </a:xfrm>
            <a:custGeom>
              <a:avLst/>
              <a:gdLst>
                <a:gd name="connsiteX0" fmla="*/ 3274 w 280493"/>
                <a:gd name="connsiteY0" fmla="*/ 142219 h 205633"/>
                <a:gd name="connsiteX1" fmla="*/ 22324 w 280493"/>
                <a:gd name="connsiteY1" fmla="*/ 37444 h 205633"/>
                <a:gd name="connsiteX2" fmla="*/ 105668 w 280493"/>
                <a:gd name="connsiteY2" fmla="*/ 11250 h 205633"/>
                <a:gd name="connsiteX3" fmla="*/ 212824 w 280493"/>
                <a:gd name="connsiteY3" fmla="*/ 1725 h 205633"/>
                <a:gd name="connsiteX4" fmla="*/ 269974 w 280493"/>
                <a:gd name="connsiteY4" fmla="*/ 44588 h 205633"/>
                <a:gd name="connsiteX5" fmla="*/ 274737 w 280493"/>
                <a:gd name="connsiteY5" fmla="*/ 130313 h 205633"/>
                <a:gd name="connsiteX6" fmla="*/ 208062 w 280493"/>
                <a:gd name="connsiteY6" fmla="*/ 194607 h 205633"/>
                <a:gd name="connsiteX7" fmla="*/ 172343 w 280493"/>
                <a:gd name="connsiteY7" fmla="*/ 204132 h 205633"/>
                <a:gd name="connsiteX8" fmla="*/ 77093 w 280493"/>
                <a:gd name="connsiteY8" fmla="*/ 177938 h 205633"/>
                <a:gd name="connsiteX9" fmla="*/ 3274 w 280493"/>
                <a:gd name="connsiteY9" fmla="*/ 142219 h 205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0493" h="205633">
                  <a:moveTo>
                    <a:pt x="3274" y="142219"/>
                  </a:moveTo>
                  <a:cubicBezTo>
                    <a:pt x="-5854" y="118804"/>
                    <a:pt x="5258" y="59272"/>
                    <a:pt x="22324" y="37444"/>
                  </a:cubicBezTo>
                  <a:cubicBezTo>
                    <a:pt x="39390" y="15616"/>
                    <a:pt x="73918" y="17203"/>
                    <a:pt x="105668" y="11250"/>
                  </a:cubicBezTo>
                  <a:cubicBezTo>
                    <a:pt x="137418" y="5297"/>
                    <a:pt x="185440" y="-3831"/>
                    <a:pt x="212824" y="1725"/>
                  </a:cubicBezTo>
                  <a:cubicBezTo>
                    <a:pt x="240208" y="7281"/>
                    <a:pt x="259655" y="23157"/>
                    <a:pt x="269974" y="44588"/>
                  </a:cubicBezTo>
                  <a:cubicBezTo>
                    <a:pt x="280293" y="66019"/>
                    <a:pt x="285056" y="105310"/>
                    <a:pt x="274737" y="130313"/>
                  </a:cubicBezTo>
                  <a:cubicBezTo>
                    <a:pt x="264418" y="155316"/>
                    <a:pt x="225128" y="182304"/>
                    <a:pt x="208062" y="194607"/>
                  </a:cubicBezTo>
                  <a:cubicBezTo>
                    <a:pt x="190996" y="206910"/>
                    <a:pt x="194171" y="206910"/>
                    <a:pt x="172343" y="204132"/>
                  </a:cubicBezTo>
                  <a:cubicBezTo>
                    <a:pt x="150515" y="201354"/>
                    <a:pt x="103684" y="185875"/>
                    <a:pt x="77093" y="177938"/>
                  </a:cubicBezTo>
                  <a:cubicBezTo>
                    <a:pt x="50502" y="170001"/>
                    <a:pt x="12402" y="165634"/>
                    <a:pt x="3274" y="142219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51" name="Freeform: Shape 25750"/>
            <p:cNvSpPr/>
            <p:nvPr/>
          </p:nvSpPr>
          <p:spPr>
            <a:xfrm>
              <a:off x="7244067" y="3885388"/>
              <a:ext cx="236791" cy="120080"/>
            </a:xfrm>
            <a:custGeom>
              <a:avLst/>
              <a:gdLst>
                <a:gd name="connsiteX0" fmla="*/ 2077 w 236791"/>
                <a:gd name="connsiteY0" fmla="*/ 29387 h 120080"/>
                <a:gd name="connsiteX1" fmla="*/ 52083 w 236791"/>
                <a:gd name="connsiteY1" fmla="*/ 812 h 120080"/>
                <a:gd name="connsiteX2" fmla="*/ 133046 w 236791"/>
                <a:gd name="connsiteY2" fmla="*/ 10337 h 120080"/>
                <a:gd name="connsiteX3" fmla="*/ 225914 w 236791"/>
                <a:gd name="connsiteY3" fmla="*/ 36531 h 120080"/>
                <a:gd name="connsiteX4" fmla="*/ 225914 w 236791"/>
                <a:gd name="connsiteY4" fmla="*/ 93681 h 120080"/>
                <a:gd name="connsiteX5" fmla="*/ 144952 w 236791"/>
                <a:gd name="connsiteY5" fmla="*/ 117493 h 120080"/>
                <a:gd name="connsiteX6" fmla="*/ 23508 w 236791"/>
                <a:gd name="connsiteY6" fmla="*/ 112731 h 120080"/>
                <a:gd name="connsiteX7" fmla="*/ 2077 w 236791"/>
                <a:gd name="connsiteY7" fmla="*/ 29387 h 1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6791" h="120080">
                  <a:moveTo>
                    <a:pt x="2077" y="29387"/>
                  </a:moveTo>
                  <a:cubicBezTo>
                    <a:pt x="6839" y="10734"/>
                    <a:pt x="30255" y="3987"/>
                    <a:pt x="52083" y="812"/>
                  </a:cubicBezTo>
                  <a:cubicBezTo>
                    <a:pt x="73911" y="-2363"/>
                    <a:pt x="104074" y="4384"/>
                    <a:pt x="133046" y="10337"/>
                  </a:cubicBezTo>
                  <a:cubicBezTo>
                    <a:pt x="162018" y="16290"/>
                    <a:pt x="210436" y="22640"/>
                    <a:pt x="225914" y="36531"/>
                  </a:cubicBezTo>
                  <a:cubicBezTo>
                    <a:pt x="241392" y="50422"/>
                    <a:pt x="239408" y="80187"/>
                    <a:pt x="225914" y="93681"/>
                  </a:cubicBezTo>
                  <a:cubicBezTo>
                    <a:pt x="212420" y="107175"/>
                    <a:pt x="178686" y="114318"/>
                    <a:pt x="144952" y="117493"/>
                  </a:cubicBezTo>
                  <a:cubicBezTo>
                    <a:pt x="111218" y="120668"/>
                    <a:pt x="47717" y="122653"/>
                    <a:pt x="23508" y="112731"/>
                  </a:cubicBezTo>
                  <a:cubicBezTo>
                    <a:pt x="-701" y="102809"/>
                    <a:pt x="-2685" y="48040"/>
                    <a:pt x="2077" y="29387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52" name="Freeform: Shape 25751"/>
            <p:cNvSpPr/>
            <p:nvPr/>
          </p:nvSpPr>
          <p:spPr>
            <a:xfrm>
              <a:off x="6904675" y="4026841"/>
              <a:ext cx="112894" cy="74390"/>
            </a:xfrm>
            <a:custGeom>
              <a:avLst/>
              <a:gdLst>
                <a:gd name="connsiteX0" fmla="*/ 950 w 112894"/>
                <a:gd name="connsiteY0" fmla="*/ 2234 h 74390"/>
                <a:gd name="connsiteX1" fmla="*/ 31906 w 112894"/>
                <a:gd name="connsiteY1" fmla="*/ 64147 h 74390"/>
                <a:gd name="connsiteX2" fmla="*/ 81913 w 112894"/>
                <a:gd name="connsiteY2" fmla="*/ 73672 h 74390"/>
                <a:gd name="connsiteX3" fmla="*/ 112869 w 112894"/>
                <a:gd name="connsiteY3" fmla="*/ 57003 h 74390"/>
                <a:gd name="connsiteX4" fmla="*/ 77150 w 112894"/>
                <a:gd name="connsiteY4" fmla="*/ 28428 h 74390"/>
                <a:gd name="connsiteX5" fmla="*/ 67625 w 112894"/>
                <a:gd name="connsiteY5" fmla="*/ 14140 h 74390"/>
                <a:gd name="connsiteX6" fmla="*/ 950 w 112894"/>
                <a:gd name="connsiteY6" fmla="*/ 2234 h 74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894" h="74390">
                  <a:moveTo>
                    <a:pt x="950" y="2234"/>
                  </a:moveTo>
                  <a:cubicBezTo>
                    <a:pt x="-5003" y="10569"/>
                    <a:pt x="18412" y="52241"/>
                    <a:pt x="31906" y="64147"/>
                  </a:cubicBezTo>
                  <a:cubicBezTo>
                    <a:pt x="45400" y="76053"/>
                    <a:pt x="68419" y="74863"/>
                    <a:pt x="81913" y="73672"/>
                  </a:cubicBezTo>
                  <a:cubicBezTo>
                    <a:pt x="95407" y="72481"/>
                    <a:pt x="113663" y="64544"/>
                    <a:pt x="112869" y="57003"/>
                  </a:cubicBezTo>
                  <a:cubicBezTo>
                    <a:pt x="112075" y="49462"/>
                    <a:pt x="84691" y="35572"/>
                    <a:pt x="77150" y="28428"/>
                  </a:cubicBezTo>
                  <a:cubicBezTo>
                    <a:pt x="69609" y="21284"/>
                    <a:pt x="79134" y="16918"/>
                    <a:pt x="67625" y="14140"/>
                  </a:cubicBezTo>
                  <a:cubicBezTo>
                    <a:pt x="56116" y="11362"/>
                    <a:pt x="6903" y="-6101"/>
                    <a:pt x="950" y="2234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53" name="Freeform: Shape 25752"/>
            <p:cNvSpPr/>
            <p:nvPr/>
          </p:nvSpPr>
          <p:spPr>
            <a:xfrm>
              <a:off x="6659994" y="4196356"/>
              <a:ext cx="221995" cy="291142"/>
            </a:xfrm>
            <a:custGeom>
              <a:avLst/>
              <a:gdLst>
                <a:gd name="connsiteX0" fmla="*/ 38462 w 221995"/>
                <a:gd name="connsiteY0" fmla="*/ 16075 h 291142"/>
                <a:gd name="connsiteX1" fmla="*/ 126569 w 221995"/>
                <a:gd name="connsiteY1" fmla="*/ 4169 h 291142"/>
                <a:gd name="connsiteX2" fmla="*/ 212294 w 221995"/>
                <a:gd name="connsiteY2" fmla="*/ 27982 h 291142"/>
                <a:gd name="connsiteX3" fmla="*/ 212294 w 221995"/>
                <a:gd name="connsiteY3" fmla="*/ 97038 h 291142"/>
                <a:gd name="connsiteX4" fmla="*/ 143237 w 221995"/>
                <a:gd name="connsiteY4" fmla="*/ 144663 h 291142"/>
                <a:gd name="connsiteX5" fmla="*/ 86087 w 221995"/>
                <a:gd name="connsiteY5" fmla="*/ 225625 h 291142"/>
                <a:gd name="connsiteX6" fmla="*/ 74181 w 221995"/>
                <a:gd name="connsiteY6" fmla="*/ 289919 h 291142"/>
                <a:gd name="connsiteX7" fmla="*/ 2744 w 221995"/>
                <a:gd name="connsiteY7" fmla="*/ 258963 h 291142"/>
                <a:gd name="connsiteX8" fmla="*/ 17031 w 221995"/>
                <a:gd name="connsiteY8" fmla="*/ 154188 h 291142"/>
                <a:gd name="connsiteX9" fmla="*/ 38462 w 221995"/>
                <a:gd name="connsiteY9" fmla="*/ 16075 h 29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1995" h="291142">
                  <a:moveTo>
                    <a:pt x="38462" y="16075"/>
                  </a:moveTo>
                  <a:cubicBezTo>
                    <a:pt x="56718" y="-8928"/>
                    <a:pt x="97597" y="2184"/>
                    <a:pt x="126569" y="4169"/>
                  </a:cubicBezTo>
                  <a:cubicBezTo>
                    <a:pt x="155541" y="6154"/>
                    <a:pt x="198007" y="12504"/>
                    <a:pt x="212294" y="27982"/>
                  </a:cubicBezTo>
                  <a:cubicBezTo>
                    <a:pt x="226581" y="43460"/>
                    <a:pt x="223804" y="77591"/>
                    <a:pt x="212294" y="97038"/>
                  </a:cubicBezTo>
                  <a:cubicBezTo>
                    <a:pt x="200785" y="116485"/>
                    <a:pt x="164271" y="123232"/>
                    <a:pt x="143237" y="144663"/>
                  </a:cubicBezTo>
                  <a:cubicBezTo>
                    <a:pt x="122203" y="166094"/>
                    <a:pt x="97596" y="201416"/>
                    <a:pt x="86087" y="225625"/>
                  </a:cubicBezTo>
                  <a:cubicBezTo>
                    <a:pt x="74578" y="249834"/>
                    <a:pt x="88072" y="284363"/>
                    <a:pt x="74181" y="289919"/>
                  </a:cubicBezTo>
                  <a:cubicBezTo>
                    <a:pt x="60290" y="295475"/>
                    <a:pt x="12269" y="281585"/>
                    <a:pt x="2744" y="258963"/>
                  </a:cubicBezTo>
                  <a:cubicBezTo>
                    <a:pt x="-6781" y="236341"/>
                    <a:pt x="11078" y="189113"/>
                    <a:pt x="17031" y="154188"/>
                  </a:cubicBezTo>
                  <a:cubicBezTo>
                    <a:pt x="22984" y="119263"/>
                    <a:pt x="20206" y="41078"/>
                    <a:pt x="38462" y="16075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54" name="Freeform: Shape 25753"/>
            <p:cNvSpPr/>
            <p:nvPr/>
          </p:nvSpPr>
          <p:spPr>
            <a:xfrm>
              <a:off x="6916462" y="4085633"/>
              <a:ext cx="242634" cy="183948"/>
            </a:xfrm>
            <a:custGeom>
              <a:avLst/>
              <a:gdLst>
                <a:gd name="connsiteX0" fmla="*/ 3451 w 242634"/>
                <a:gd name="connsiteY0" fmla="*/ 155373 h 183948"/>
                <a:gd name="connsiteX1" fmla="*/ 34407 w 242634"/>
                <a:gd name="connsiteY1" fmla="*/ 57742 h 183948"/>
                <a:gd name="connsiteX2" fmla="*/ 143944 w 242634"/>
                <a:gd name="connsiteY2" fmla="*/ 10117 h 183948"/>
                <a:gd name="connsiteX3" fmla="*/ 220144 w 242634"/>
                <a:gd name="connsiteY3" fmla="*/ 7736 h 183948"/>
                <a:gd name="connsiteX4" fmla="*/ 241576 w 242634"/>
                <a:gd name="connsiteY4" fmla="*/ 95842 h 183948"/>
                <a:gd name="connsiteX5" fmla="*/ 193951 w 242634"/>
                <a:gd name="connsiteY5" fmla="*/ 162517 h 183948"/>
                <a:gd name="connsiteX6" fmla="*/ 103463 w 242634"/>
                <a:gd name="connsiteY6" fmla="*/ 183948 h 183948"/>
                <a:gd name="connsiteX7" fmla="*/ 3451 w 242634"/>
                <a:gd name="connsiteY7" fmla="*/ 155373 h 183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2634" h="183948">
                  <a:moveTo>
                    <a:pt x="3451" y="155373"/>
                  </a:moveTo>
                  <a:cubicBezTo>
                    <a:pt x="-8058" y="134339"/>
                    <a:pt x="10992" y="81951"/>
                    <a:pt x="34407" y="57742"/>
                  </a:cubicBezTo>
                  <a:cubicBezTo>
                    <a:pt x="57822" y="33533"/>
                    <a:pt x="112988" y="18451"/>
                    <a:pt x="143944" y="10117"/>
                  </a:cubicBezTo>
                  <a:cubicBezTo>
                    <a:pt x="174900" y="1783"/>
                    <a:pt x="203872" y="-6551"/>
                    <a:pt x="220144" y="7736"/>
                  </a:cubicBezTo>
                  <a:cubicBezTo>
                    <a:pt x="236416" y="22023"/>
                    <a:pt x="245941" y="70045"/>
                    <a:pt x="241576" y="95842"/>
                  </a:cubicBezTo>
                  <a:cubicBezTo>
                    <a:pt x="237211" y="121639"/>
                    <a:pt x="216970" y="147833"/>
                    <a:pt x="193951" y="162517"/>
                  </a:cubicBezTo>
                  <a:cubicBezTo>
                    <a:pt x="170932" y="177201"/>
                    <a:pt x="135213" y="183948"/>
                    <a:pt x="103463" y="183948"/>
                  </a:cubicBezTo>
                  <a:cubicBezTo>
                    <a:pt x="71713" y="183948"/>
                    <a:pt x="14960" y="176407"/>
                    <a:pt x="3451" y="155373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55" name="Freeform: Shape 25754"/>
            <p:cNvSpPr/>
            <p:nvPr/>
          </p:nvSpPr>
          <p:spPr>
            <a:xfrm>
              <a:off x="7178377" y="4023020"/>
              <a:ext cx="232745" cy="148018"/>
            </a:xfrm>
            <a:custGeom>
              <a:avLst/>
              <a:gdLst>
                <a:gd name="connsiteX0" fmla="*/ 3473 w 232745"/>
                <a:gd name="connsiteY0" fmla="*/ 113211 h 148018"/>
                <a:gd name="connsiteX1" fmla="*/ 124917 w 232745"/>
                <a:gd name="connsiteY1" fmla="*/ 146549 h 148018"/>
                <a:gd name="connsiteX2" fmla="*/ 193973 w 232745"/>
                <a:gd name="connsiteY2" fmla="*/ 137024 h 148018"/>
                <a:gd name="connsiteX3" fmla="*/ 217786 w 232745"/>
                <a:gd name="connsiteY3" fmla="*/ 91780 h 148018"/>
                <a:gd name="connsiteX4" fmla="*/ 232073 w 232745"/>
                <a:gd name="connsiteY4" fmla="*/ 29868 h 148018"/>
                <a:gd name="connsiteX5" fmla="*/ 196354 w 232745"/>
                <a:gd name="connsiteY5" fmla="*/ 3674 h 148018"/>
                <a:gd name="connsiteX6" fmla="*/ 108248 w 232745"/>
                <a:gd name="connsiteY6" fmla="*/ 3674 h 148018"/>
                <a:gd name="connsiteX7" fmla="*/ 39192 w 232745"/>
                <a:gd name="connsiteY7" fmla="*/ 6055 h 148018"/>
                <a:gd name="connsiteX8" fmla="*/ 3473 w 232745"/>
                <a:gd name="connsiteY8" fmla="*/ 113211 h 148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2745" h="148018">
                  <a:moveTo>
                    <a:pt x="3473" y="113211"/>
                  </a:moveTo>
                  <a:cubicBezTo>
                    <a:pt x="17760" y="136627"/>
                    <a:pt x="93167" y="142580"/>
                    <a:pt x="124917" y="146549"/>
                  </a:cubicBezTo>
                  <a:cubicBezTo>
                    <a:pt x="156667" y="150518"/>
                    <a:pt x="178495" y="146152"/>
                    <a:pt x="193973" y="137024"/>
                  </a:cubicBezTo>
                  <a:cubicBezTo>
                    <a:pt x="209451" y="127896"/>
                    <a:pt x="211436" y="109639"/>
                    <a:pt x="217786" y="91780"/>
                  </a:cubicBezTo>
                  <a:cubicBezTo>
                    <a:pt x="224136" y="73921"/>
                    <a:pt x="235645" y="44552"/>
                    <a:pt x="232073" y="29868"/>
                  </a:cubicBezTo>
                  <a:cubicBezTo>
                    <a:pt x="228501" y="15184"/>
                    <a:pt x="216992" y="8040"/>
                    <a:pt x="196354" y="3674"/>
                  </a:cubicBezTo>
                  <a:cubicBezTo>
                    <a:pt x="175717" y="-692"/>
                    <a:pt x="134442" y="3277"/>
                    <a:pt x="108248" y="3674"/>
                  </a:cubicBezTo>
                  <a:cubicBezTo>
                    <a:pt x="82054" y="4071"/>
                    <a:pt x="55860" y="-6248"/>
                    <a:pt x="39192" y="6055"/>
                  </a:cubicBezTo>
                  <a:cubicBezTo>
                    <a:pt x="22524" y="18358"/>
                    <a:pt x="-10814" y="89795"/>
                    <a:pt x="3473" y="113211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56" name="Freeform: Shape 25755"/>
            <p:cNvSpPr/>
            <p:nvPr/>
          </p:nvSpPr>
          <p:spPr>
            <a:xfrm>
              <a:off x="7578897" y="4003187"/>
              <a:ext cx="202199" cy="177917"/>
            </a:xfrm>
            <a:custGeom>
              <a:avLst/>
              <a:gdLst>
                <a:gd name="connsiteX0" fmla="*/ 10147 w 202199"/>
                <a:gd name="connsiteY0" fmla="*/ 30651 h 177917"/>
                <a:gd name="connsiteX1" fmla="*/ 110159 w 202199"/>
                <a:gd name="connsiteY1" fmla="*/ 16363 h 177917"/>
                <a:gd name="connsiteX2" fmla="*/ 191122 w 202199"/>
                <a:gd name="connsiteY2" fmla="*/ 4457 h 177917"/>
                <a:gd name="connsiteX3" fmla="*/ 195884 w 202199"/>
                <a:gd name="connsiteY3" fmla="*/ 97326 h 177917"/>
                <a:gd name="connsiteX4" fmla="*/ 138734 w 202199"/>
                <a:gd name="connsiteY4" fmla="*/ 173526 h 177917"/>
                <a:gd name="connsiteX5" fmla="*/ 88728 w 202199"/>
                <a:gd name="connsiteY5" fmla="*/ 159238 h 177917"/>
                <a:gd name="connsiteX6" fmla="*/ 12528 w 202199"/>
                <a:gd name="connsiteY6" fmla="*/ 80657 h 177917"/>
                <a:gd name="connsiteX7" fmla="*/ 10147 w 202199"/>
                <a:gd name="connsiteY7" fmla="*/ 30651 h 17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2199" h="177917">
                  <a:moveTo>
                    <a:pt x="10147" y="30651"/>
                  </a:moveTo>
                  <a:cubicBezTo>
                    <a:pt x="26419" y="19935"/>
                    <a:pt x="110159" y="16363"/>
                    <a:pt x="110159" y="16363"/>
                  </a:cubicBezTo>
                  <a:cubicBezTo>
                    <a:pt x="140321" y="11997"/>
                    <a:pt x="176835" y="-9037"/>
                    <a:pt x="191122" y="4457"/>
                  </a:cubicBezTo>
                  <a:cubicBezTo>
                    <a:pt x="205409" y="17951"/>
                    <a:pt x="204615" y="69148"/>
                    <a:pt x="195884" y="97326"/>
                  </a:cubicBezTo>
                  <a:cubicBezTo>
                    <a:pt x="187153" y="125504"/>
                    <a:pt x="156593" y="163207"/>
                    <a:pt x="138734" y="173526"/>
                  </a:cubicBezTo>
                  <a:cubicBezTo>
                    <a:pt x="120875" y="183845"/>
                    <a:pt x="109762" y="174716"/>
                    <a:pt x="88728" y="159238"/>
                  </a:cubicBezTo>
                  <a:cubicBezTo>
                    <a:pt x="67694" y="143760"/>
                    <a:pt x="26022" y="100501"/>
                    <a:pt x="12528" y="80657"/>
                  </a:cubicBezTo>
                  <a:cubicBezTo>
                    <a:pt x="-966" y="60813"/>
                    <a:pt x="-6125" y="41367"/>
                    <a:pt x="10147" y="30651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57" name="Freeform: Shape 25756"/>
            <p:cNvSpPr/>
            <p:nvPr/>
          </p:nvSpPr>
          <p:spPr>
            <a:xfrm>
              <a:off x="7812752" y="3965865"/>
              <a:ext cx="210271" cy="173505"/>
            </a:xfrm>
            <a:custGeom>
              <a:avLst/>
              <a:gdLst>
                <a:gd name="connsiteX0" fmla="*/ 81092 w 210271"/>
                <a:gd name="connsiteY0" fmla="*/ 6060 h 173505"/>
                <a:gd name="connsiteX1" fmla="*/ 2511 w 210271"/>
                <a:gd name="connsiteY1" fmla="*/ 37016 h 173505"/>
                <a:gd name="connsiteX2" fmla="*/ 21561 w 210271"/>
                <a:gd name="connsiteY2" fmla="*/ 98929 h 173505"/>
                <a:gd name="connsiteX3" fmla="*/ 42992 w 210271"/>
                <a:gd name="connsiteY3" fmla="*/ 148935 h 173505"/>
                <a:gd name="connsiteX4" fmla="*/ 123954 w 210271"/>
                <a:gd name="connsiteY4" fmla="*/ 172748 h 173505"/>
                <a:gd name="connsiteX5" fmla="*/ 207298 w 210271"/>
                <a:gd name="connsiteY5" fmla="*/ 156079 h 173505"/>
                <a:gd name="connsiteX6" fmla="*/ 188248 w 210271"/>
                <a:gd name="connsiteY6" fmla="*/ 51304 h 173505"/>
                <a:gd name="connsiteX7" fmla="*/ 154911 w 210271"/>
                <a:gd name="connsiteY7" fmla="*/ 3679 h 173505"/>
                <a:gd name="connsiteX8" fmla="*/ 81092 w 210271"/>
                <a:gd name="connsiteY8" fmla="*/ 6060 h 173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271" h="173505">
                  <a:moveTo>
                    <a:pt x="81092" y="6060"/>
                  </a:moveTo>
                  <a:cubicBezTo>
                    <a:pt x="55692" y="11616"/>
                    <a:pt x="12433" y="21538"/>
                    <a:pt x="2511" y="37016"/>
                  </a:cubicBezTo>
                  <a:cubicBezTo>
                    <a:pt x="-7411" y="52494"/>
                    <a:pt x="14814" y="80276"/>
                    <a:pt x="21561" y="98929"/>
                  </a:cubicBezTo>
                  <a:cubicBezTo>
                    <a:pt x="28308" y="117582"/>
                    <a:pt x="25927" y="136632"/>
                    <a:pt x="42992" y="148935"/>
                  </a:cubicBezTo>
                  <a:cubicBezTo>
                    <a:pt x="60057" y="161238"/>
                    <a:pt x="96570" y="171557"/>
                    <a:pt x="123954" y="172748"/>
                  </a:cubicBezTo>
                  <a:cubicBezTo>
                    <a:pt x="151338" y="173939"/>
                    <a:pt x="196582" y="176320"/>
                    <a:pt x="207298" y="156079"/>
                  </a:cubicBezTo>
                  <a:cubicBezTo>
                    <a:pt x="218014" y="135838"/>
                    <a:pt x="196979" y="76704"/>
                    <a:pt x="188248" y="51304"/>
                  </a:cubicBezTo>
                  <a:cubicBezTo>
                    <a:pt x="179517" y="25904"/>
                    <a:pt x="170389" y="10426"/>
                    <a:pt x="154911" y="3679"/>
                  </a:cubicBezTo>
                  <a:cubicBezTo>
                    <a:pt x="139433" y="-3068"/>
                    <a:pt x="106492" y="504"/>
                    <a:pt x="81092" y="6060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58" name="Freeform: Shape 25757"/>
            <p:cNvSpPr/>
            <p:nvPr/>
          </p:nvSpPr>
          <p:spPr>
            <a:xfrm>
              <a:off x="8041444" y="3892747"/>
              <a:ext cx="233123" cy="223797"/>
            </a:xfrm>
            <a:custGeom>
              <a:avLst/>
              <a:gdLst>
                <a:gd name="connsiteX0" fmla="*/ 4800 w 233123"/>
                <a:gd name="connsiteY0" fmla="*/ 60128 h 223797"/>
                <a:gd name="connsiteX1" fmla="*/ 100050 w 233123"/>
                <a:gd name="connsiteY1" fmla="*/ 17266 h 223797"/>
                <a:gd name="connsiteX2" fmla="*/ 171487 w 233123"/>
                <a:gd name="connsiteY2" fmla="*/ 2978 h 223797"/>
                <a:gd name="connsiteX3" fmla="*/ 221494 w 233123"/>
                <a:gd name="connsiteY3" fmla="*/ 72034 h 223797"/>
                <a:gd name="connsiteX4" fmla="*/ 231019 w 233123"/>
                <a:gd name="connsiteY4" fmla="*/ 133947 h 223797"/>
                <a:gd name="connsiteX5" fmla="*/ 190537 w 233123"/>
                <a:gd name="connsiteY5" fmla="*/ 179191 h 223797"/>
                <a:gd name="connsiteX6" fmla="*/ 161962 w 233123"/>
                <a:gd name="connsiteY6" fmla="*/ 214909 h 223797"/>
                <a:gd name="connsiteX7" fmla="*/ 104812 w 233123"/>
                <a:gd name="connsiteY7" fmla="*/ 222053 h 223797"/>
                <a:gd name="connsiteX8" fmla="*/ 52425 w 233123"/>
                <a:gd name="connsiteY8" fmla="*/ 188716 h 223797"/>
                <a:gd name="connsiteX9" fmla="*/ 19087 w 233123"/>
                <a:gd name="connsiteY9" fmla="*/ 162522 h 223797"/>
                <a:gd name="connsiteX10" fmla="*/ 4800 w 233123"/>
                <a:gd name="connsiteY10" fmla="*/ 60128 h 223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123" h="223797">
                  <a:moveTo>
                    <a:pt x="4800" y="60128"/>
                  </a:moveTo>
                  <a:cubicBezTo>
                    <a:pt x="18294" y="35919"/>
                    <a:pt x="72269" y="26791"/>
                    <a:pt x="100050" y="17266"/>
                  </a:cubicBezTo>
                  <a:cubicBezTo>
                    <a:pt x="127831" y="7741"/>
                    <a:pt x="151246" y="-6150"/>
                    <a:pt x="171487" y="2978"/>
                  </a:cubicBezTo>
                  <a:cubicBezTo>
                    <a:pt x="191728" y="12106"/>
                    <a:pt x="211572" y="50206"/>
                    <a:pt x="221494" y="72034"/>
                  </a:cubicBezTo>
                  <a:cubicBezTo>
                    <a:pt x="231416" y="93862"/>
                    <a:pt x="236178" y="116088"/>
                    <a:pt x="231019" y="133947"/>
                  </a:cubicBezTo>
                  <a:cubicBezTo>
                    <a:pt x="225860" y="151806"/>
                    <a:pt x="202046" y="165697"/>
                    <a:pt x="190537" y="179191"/>
                  </a:cubicBezTo>
                  <a:cubicBezTo>
                    <a:pt x="179028" y="192685"/>
                    <a:pt x="176249" y="207765"/>
                    <a:pt x="161962" y="214909"/>
                  </a:cubicBezTo>
                  <a:cubicBezTo>
                    <a:pt x="147675" y="222053"/>
                    <a:pt x="123068" y="226418"/>
                    <a:pt x="104812" y="222053"/>
                  </a:cubicBezTo>
                  <a:cubicBezTo>
                    <a:pt x="86556" y="217688"/>
                    <a:pt x="66713" y="198638"/>
                    <a:pt x="52425" y="188716"/>
                  </a:cubicBezTo>
                  <a:cubicBezTo>
                    <a:pt x="38138" y="178794"/>
                    <a:pt x="28612" y="183159"/>
                    <a:pt x="19087" y="162522"/>
                  </a:cubicBezTo>
                  <a:cubicBezTo>
                    <a:pt x="9562" y="141885"/>
                    <a:pt x="-8694" y="84337"/>
                    <a:pt x="4800" y="60128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59" name="Freeform: Shape 25758"/>
            <p:cNvSpPr/>
            <p:nvPr/>
          </p:nvSpPr>
          <p:spPr>
            <a:xfrm>
              <a:off x="6775184" y="4301332"/>
              <a:ext cx="338355" cy="225641"/>
            </a:xfrm>
            <a:custGeom>
              <a:avLst/>
              <a:gdLst>
                <a:gd name="connsiteX0" fmla="*/ 1854 w 338355"/>
                <a:gd name="connsiteY0" fmla="*/ 168274 h 225641"/>
                <a:gd name="connsiteX1" fmla="*/ 30429 w 338355"/>
                <a:gd name="connsiteY1" fmla="*/ 75406 h 225641"/>
                <a:gd name="connsiteX2" fmla="*/ 106629 w 338355"/>
                <a:gd name="connsiteY2" fmla="*/ 25399 h 225641"/>
                <a:gd name="connsiteX3" fmla="*/ 209022 w 338355"/>
                <a:gd name="connsiteY3" fmla="*/ 1587 h 225641"/>
                <a:gd name="connsiteX4" fmla="*/ 278079 w 338355"/>
                <a:gd name="connsiteY4" fmla="*/ 6349 h 225641"/>
                <a:gd name="connsiteX5" fmla="*/ 328085 w 338355"/>
                <a:gd name="connsiteY5" fmla="*/ 39687 h 225641"/>
                <a:gd name="connsiteX6" fmla="*/ 337610 w 338355"/>
                <a:gd name="connsiteY6" fmla="*/ 75406 h 225641"/>
                <a:gd name="connsiteX7" fmla="*/ 316179 w 338355"/>
                <a:gd name="connsiteY7" fmla="*/ 118268 h 225641"/>
                <a:gd name="connsiteX8" fmla="*/ 273316 w 338355"/>
                <a:gd name="connsiteY8" fmla="*/ 180181 h 225641"/>
                <a:gd name="connsiteX9" fmla="*/ 244741 w 338355"/>
                <a:gd name="connsiteY9" fmla="*/ 223043 h 225641"/>
                <a:gd name="connsiteX10" fmla="*/ 163779 w 338355"/>
                <a:gd name="connsiteY10" fmla="*/ 218281 h 225641"/>
                <a:gd name="connsiteX11" fmla="*/ 78054 w 338355"/>
                <a:gd name="connsiteY11" fmla="*/ 196849 h 225641"/>
                <a:gd name="connsiteX12" fmla="*/ 1854 w 338355"/>
                <a:gd name="connsiteY12" fmla="*/ 168274 h 225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8355" h="225641">
                  <a:moveTo>
                    <a:pt x="1854" y="168274"/>
                  </a:moveTo>
                  <a:cubicBezTo>
                    <a:pt x="-6083" y="148034"/>
                    <a:pt x="12967" y="99218"/>
                    <a:pt x="30429" y="75406"/>
                  </a:cubicBezTo>
                  <a:cubicBezTo>
                    <a:pt x="47891" y="51594"/>
                    <a:pt x="76864" y="37702"/>
                    <a:pt x="106629" y="25399"/>
                  </a:cubicBezTo>
                  <a:cubicBezTo>
                    <a:pt x="136394" y="13096"/>
                    <a:pt x="180447" y="4762"/>
                    <a:pt x="209022" y="1587"/>
                  </a:cubicBezTo>
                  <a:cubicBezTo>
                    <a:pt x="237597" y="-1588"/>
                    <a:pt x="258235" y="-1"/>
                    <a:pt x="278079" y="6349"/>
                  </a:cubicBezTo>
                  <a:cubicBezTo>
                    <a:pt x="297923" y="12699"/>
                    <a:pt x="318163" y="28178"/>
                    <a:pt x="328085" y="39687"/>
                  </a:cubicBezTo>
                  <a:cubicBezTo>
                    <a:pt x="338007" y="51196"/>
                    <a:pt x="339594" y="62309"/>
                    <a:pt x="337610" y="75406"/>
                  </a:cubicBezTo>
                  <a:cubicBezTo>
                    <a:pt x="335626" y="88503"/>
                    <a:pt x="326895" y="100806"/>
                    <a:pt x="316179" y="118268"/>
                  </a:cubicBezTo>
                  <a:cubicBezTo>
                    <a:pt x="305463" y="135730"/>
                    <a:pt x="285222" y="162718"/>
                    <a:pt x="273316" y="180181"/>
                  </a:cubicBezTo>
                  <a:cubicBezTo>
                    <a:pt x="261410" y="197644"/>
                    <a:pt x="262997" y="216693"/>
                    <a:pt x="244741" y="223043"/>
                  </a:cubicBezTo>
                  <a:cubicBezTo>
                    <a:pt x="226485" y="229393"/>
                    <a:pt x="191560" y="222647"/>
                    <a:pt x="163779" y="218281"/>
                  </a:cubicBezTo>
                  <a:cubicBezTo>
                    <a:pt x="135998" y="213915"/>
                    <a:pt x="99882" y="201215"/>
                    <a:pt x="78054" y="196849"/>
                  </a:cubicBezTo>
                  <a:cubicBezTo>
                    <a:pt x="56226" y="192483"/>
                    <a:pt x="9791" y="188514"/>
                    <a:pt x="1854" y="168274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60" name="Freeform: Shape 25759"/>
            <p:cNvSpPr/>
            <p:nvPr/>
          </p:nvSpPr>
          <p:spPr>
            <a:xfrm>
              <a:off x="7097486" y="4190948"/>
              <a:ext cx="261683" cy="195358"/>
            </a:xfrm>
            <a:custGeom>
              <a:avLst/>
              <a:gdLst>
                <a:gd name="connsiteX0" fmla="*/ 1020 w 261683"/>
                <a:gd name="connsiteY0" fmla="*/ 100065 h 195358"/>
                <a:gd name="connsiteX1" fmla="*/ 84364 w 261683"/>
                <a:gd name="connsiteY1" fmla="*/ 16721 h 195358"/>
                <a:gd name="connsiteX2" fmla="*/ 143895 w 261683"/>
                <a:gd name="connsiteY2" fmla="*/ 52 h 195358"/>
                <a:gd name="connsiteX3" fmla="*/ 234383 w 261683"/>
                <a:gd name="connsiteY3" fmla="*/ 11958 h 195358"/>
                <a:gd name="connsiteX4" fmla="*/ 258195 w 261683"/>
                <a:gd name="connsiteY4" fmla="*/ 26246 h 195358"/>
                <a:gd name="connsiteX5" fmla="*/ 260577 w 261683"/>
                <a:gd name="connsiteY5" fmla="*/ 69108 h 195358"/>
                <a:gd name="connsiteX6" fmla="*/ 248670 w 261683"/>
                <a:gd name="connsiteY6" fmla="*/ 114352 h 195358"/>
                <a:gd name="connsiteX7" fmla="*/ 205808 w 261683"/>
                <a:gd name="connsiteY7" fmla="*/ 138165 h 195358"/>
                <a:gd name="connsiteX8" fmla="*/ 108177 w 261683"/>
                <a:gd name="connsiteY8" fmla="*/ 176265 h 195358"/>
                <a:gd name="connsiteX9" fmla="*/ 74839 w 261683"/>
                <a:gd name="connsiteY9" fmla="*/ 195315 h 195358"/>
                <a:gd name="connsiteX10" fmla="*/ 43883 w 261683"/>
                <a:gd name="connsiteY10" fmla="*/ 171502 h 195358"/>
                <a:gd name="connsiteX11" fmla="*/ 36739 w 261683"/>
                <a:gd name="connsiteY11" fmla="*/ 135783 h 195358"/>
                <a:gd name="connsiteX12" fmla="*/ 1020 w 261683"/>
                <a:gd name="connsiteY12" fmla="*/ 100065 h 195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683" h="195358">
                  <a:moveTo>
                    <a:pt x="1020" y="100065"/>
                  </a:moveTo>
                  <a:cubicBezTo>
                    <a:pt x="8957" y="80221"/>
                    <a:pt x="60552" y="33390"/>
                    <a:pt x="84364" y="16721"/>
                  </a:cubicBezTo>
                  <a:cubicBezTo>
                    <a:pt x="108177" y="52"/>
                    <a:pt x="118892" y="846"/>
                    <a:pt x="143895" y="52"/>
                  </a:cubicBezTo>
                  <a:cubicBezTo>
                    <a:pt x="168898" y="-742"/>
                    <a:pt x="215333" y="7592"/>
                    <a:pt x="234383" y="11958"/>
                  </a:cubicBezTo>
                  <a:cubicBezTo>
                    <a:pt x="253433" y="16324"/>
                    <a:pt x="253829" y="16721"/>
                    <a:pt x="258195" y="26246"/>
                  </a:cubicBezTo>
                  <a:cubicBezTo>
                    <a:pt x="262561" y="35771"/>
                    <a:pt x="262165" y="54424"/>
                    <a:pt x="260577" y="69108"/>
                  </a:cubicBezTo>
                  <a:cubicBezTo>
                    <a:pt x="258990" y="83792"/>
                    <a:pt x="257798" y="102843"/>
                    <a:pt x="248670" y="114352"/>
                  </a:cubicBezTo>
                  <a:cubicBezTo>
                    <a:pt x="239542" y="125862"/>
                    <a:pt x="229223" y="127846"/>
                    <a:pt x="205808" y="138165"/>
                  </a:cubicBezTo>
                  <a:cubicBezTo>
                    <a:pt x="182393" y="148484"/>
                    <a:pt x="130005" y="166740"/>
                    <a:pt x="108177" y="176265"/>
                  </a:cubicBezTo>
                  <a:cubicBezTo>
                    <a:pt x="86349" y="185790"/>
                    <a:pt x="85555" y="196109"/>
                    <a:pt x="74839" y="195315"/>
                  </a:cubicBezTo>
                  <a:cubicBezTo>
                    <a:pt x="64123" y="194521"/>
                    <a:pt x="50233" y="181424"/>
                    <a:pt x="43883" y="171502"/>
                  </a:cubicBezTo>
                  <a:cubicBezTo>
                    <a:pt x="37533" y="161580"/>
                    <a:pt x="39517" y="144117"/>
                    <a:pt x="36739" y="135783"/>
                  </a:cubicBezTo>
                  <a:cubicBezTo>
                    <a:pt x="33961" y="127449"/>
                    <a:pt x="-6917" y="119909"/>
                    <a:pt x="1020" y="100065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61" name="Freeform: Shape 25760"/>
            <p:cNvSpPr/>
            <p:nvPr/>
          </p:nvSpPr>
          <p:spPr>
            <a:xfrm>
              <a:off x="7444964" y="3995620"/>
              <a:ext cx="101412" cy="112260"/>
            </a:xfrm>
            <a:custGeom>
              <a:avLst/>
              <a:gdLst>
                <a:gd name="connsiteX0" fmla="*/ 41686 w 101412"/>
                <a:gd name="connsiteY0" fmla="*/ 118 h 112260"/>
                <a:gd name="connsiteX1" fmla="*/ 3586 w 101412"/>
                <a:gd name="connsiteY1" fmla="*/ 40599 h 112260"/>
                <a:gd name="connsiteX2" fmla="*/ 8349 w 101412"/>
                <a:gd name="connsiteY2" fmla="*/ 90605 h 112260"/>
                <a:gd name="connsiteX3" fmla="*/ 63117 w 101412"/>
                <a:gd name="connsiteY3" fmla="*/ 112036 h 112260"/>
                <a:gd name="connsiteX4" fmla="*/ 91692 w 101412"/>
                <a:gd name="connsiteY4" fmla="*/ 78699 h 112260"/>
                <a:gd name="connsiteX5" fmla="*/ 101217 w 101412"/>
                <a:gd name="connsiteY5" fmla="*/ 47743 h 112260"/>
                <a:gd name="connsiteX6" fmla="*/ 84549 w 101412"/>
                <a:gd name="connsiteY6" fmla="*/ 28693 h 112260"/>
                <a:gd name="connsiteX7" fmla="*/ 41686 w 101412"/>
                <a:gd name="connsiteY7" fmla="*/ 118 h 112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412" h="112260">
                  <a:moveTo>
                    <a:pt x="41686" y="118"/>
                  </a:moveTo>
                  <a:cubicBezTo>
                    <a:pt x="28192" y="2102"/>
                    <a:pt x="9142" y="25518"/>
                    <a:pt x="3586" y="40599"/>
                  </a:cubicBezTo>
                  <a:cubicBezTo>
                    <a:pt x="-1970" y="55680"/>
                    <a:pt x="-1573" y="78699"/>
                    <a:pt x="8349" y="90605"/>
                  </a:cubicBezTo>
                  <a:cubicBezTo>
                    <a:pt x="18271" y="102511"/>
                    <a:pt x="49226" y="114020"/>
                    <a:pt x="63117" y="112036"/>
                  </a:cubicBezTo>
                  <a:cubicBezTo>
                    <a:pt x="77008" y="110052"/>
                    <a:pt x="85342" y="89414"/>
                    <a:pt x="91692" y="78699"/>
                  </a:cubicBezTo>
                  <a:cubicBezTo>
                    <a:pt x="98042" y="67984"/>
                    <a:pt x="102407" y="56077"/>
                    <a:pt x="101217" y="47743"/>
                  </a:cubicBezTo>
                  <a:cubicBezTo>
                    <a:pt x="100027" y="39409"/>
                    <a:pt x="92090" y="35837"/>
                    <a:pt x="84549" y="28693"/>
                  </a:cubicBezTo>
                  <a:cubicBezTo>
                    <a:pt x="77009" y="21549"/>
                    <a:pt x="55180" y="-1866"/>
                    <a:pt x="41686" y="118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62" name="Freeform: Shape 25761"/>
            <p:cNvSpPr/>
            <p:nvPr/>
          </p:nvSpPr>
          <p:spPr>
            <a:xfrm>
              <a:off x="7762340" y="4119225"/>
              <a:ext cx="146730" cy="170449"/>
            </a:xfrm>
            <a:custGeom>
              <a:avLst/>
              <a:gdLst>
                <a:gd name="connsiteX0" fmla="*/ 31491 w 146730"/>
                <a:gd name="connsiteY0" fmla="*/ 338 h 170449"/>
                <a:gd name="connsiteX1" fmla="*/ 2916 w 146730"/>
                <a:gd name="connsiteY1" fmla="*/ 50344 h 170449"/>
                <a:gd name="connsiteX2" fmla="*/ 7679 w 146730"/>
                <a:gd name="connsiteY2" fmla="*/ 86063 h 170449"/>
                <a:gd name="connsiteX3" fmla="*/ 62448 w 146730"/>
                <a:gd name="connsiteY3" fmla="*/ 112256 h 170449"/>
                <a:gd name="connsiteX4" fmla="*/ 83879 w 146730"/>
                <a:gd name="connsiteY4" fmla="*/ 143213 h 170449"/>
                <a:gd name="connsiteX5" fmla="*/ 107691 w 146730"/>
                <a:gd name="connsiteY5" fmla="*/ 167025 h 170449"/>
                <a:gd name="connsiteX6" fmla="*/ 121979 w 146730"/>
                <a:gd name="connsiteY6" fmla="*/ 162263 h 170449"/>
                <a:gd name="connsiteX7" fmla="*/ 145791 w 146730"/>
                <a:gd name="connsiteY7" fmla="*/ 93206 h 170449"/>
                <a:gd name="connsiteX8" fmla="*/ 133885 w 146730"/>
                <a:gd name="connsiteY8" fmla="*/ 31294 h 170449"/>
                <a:gd name="connsiteX9" fmla="*/ 31491 w 146730"/>
                <a:gd name="connsiteY9" fmla="*/ 338 h 17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6730" h="170449">
                  <a:moveTo>
                    <a:pt x="31491" y="338"/>
                  </a:moveTo>
                  <a:cubicBezTo>
                    <a:pt x="9663" y="3513"/>
                    <a:pt x="6885" y="36057"/>
                    <a:pt x="2916" y="50344"/>
                  </a:cubicBezTo>
                  <a:cubicBezTo>
                    <a:pt x="-1053" y="64631"/>
                    <a:pt x="-2243" y="75744"/>
                    <a:pt x="7679" y="86063"/>
                  </a:cubicBezTo>
                  <a:cubicBezTo>
                    <a:pt x="17601" y="96382"/>
                    <a:pt x="49748" y="102731"/>
                    <a:pt x="62448" y="112256"/>
                  </a:cubicBezTo>
                  <a:cubicBezTo>
                    <a:pt x="75148" y="121781"/>
                    <a:pt x="76339" y="134085"/>
                    <a:pt x="83879" y="143213"/>
                  </a:cubicBezTo>
                  <a:cubicBezTo>
                    <a:pt x="91419" y="152341"/>
                    <a:pt x="107691" y="167025"/>
                    <a:pt x="107691" y="167025"/>
                  </a:cubicBezTo>
                  <a:cubicBezTo>
                    <a:pt x="114041" y="170200"/>
                    <a:pt x="115629" y="174566"/>
                    <a:pt x="121979" y="162263"/>
                  </a:cubicBezTo>
                  <a:cubicBezTo>
                    <a:pt x="128329" y="149960"/>
                    <a:pt x="143807" y="115034"/>
                    <a:pt x="145791" y="93206"/>
                  </a:cubicBezTo>
                  <a:cubicBezTo>
                    <a:pt x="147775" y="71378"/>
                    <a:pt x="147776" y="45582"/>
                    <a:pt x="133885" y="31294"/>
                  </a:cubicBezTo>
                  <a:cubicBezTo>
                    <a:pt x="119995" y="17007"/>
                    <a:pt x="53319" y="-2837"/>
                    <a:pt x="31491" y="338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63" name="Freeform: Shape 25762"/>
            <p:cNvSpPr/>
            <p:nvPr/>
          </p:nvSpPr>
          <p:spPr>
            <a:xfrm>
              <a:off x="7376445" y="4131183"/>
              <a:ext cx="282530" cy="213529"/>
            </a:xfrm>
            <a:custGeom>
              <a:avLst/>
              <a:gdLst>
                <a:gd name="connsiteX0" fmla="*/ 29243 w 282530"/>
                <a:gd name="connsiteY0" fmla="*/ 33623 h 213529"/>
                <a:gd name="connsiteX1" fmla="*/ 26861 w 282530"/>
                <a:gd name="connsiteY1" fmla="*/ 109823 h 213529"/>
                <a:gd name="connsiteX2" fmla="*/ 7811 w 282530"/>
                <a:gd name="connsiteY2" fmla="*/ 155067 h 213529"/>
                <a:gd name="connsiteX3" fmla="*/ 3049 w 282530"/>
                <a:gd name="connsiteY3" fmla="*/ 190786 h 213529"/>
                <a:gd name="connsiteX4" fmla="*/ 53055 w 282530"/>
                <a:gd name="connsiteY4" fmla="*/ 212217 h 213529"/>
                <a:gd name="connsiteX5" fmla="*/ 162593 w 282530"/>
                <a:gd name="connsiteY5" fmla="*/ 152686 h 213529"/>
                <a:gd name="connsiteX6" fmla="*/ 205455 w 282530"/>
                <a:gd name="connsiteY6" fmla="*/ 114586 h 213529"/>
                <a:gd name="connsiteX7" fmla="*/ 281655 w 282530"/>
                <a:gd name="connsiteY7" fmla="*/ 66961 h 213529"/>
                <a:gd name="connsiteX8" fmla="*/ 243555 w 282530"/>
                <a:gd name="connsiteY8" fmla="*/ 19336 h 213529"/>
                <a:gd name="connsiteX9" fmla="*/ 193549 w 282530"/>
                <a:gd name="connsiteY9" fmla="*/ 286 h 213529"/>
                <a:gd name="connsiteX10" fmla="*/ 29243 w 282530"/>
                <a:gd name="connsiteY10" fmla="*/ 33623 h 21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2530" h="213529">
                  <a:moveTo>
                    <a:pt x="29243" y="33623"/>
                  </a:moveTo>
                  <a:cubicBezTo>
                    <a:pt x="1462" y="51879"/>
                    <a:pt x="30433" y="89582"/>
                    <a:pt x="26861" y="109823"/>
                  </a:cubicBezTo>
                  <a:cubicBezTo>
                    <a:pt x="23289" y="130064"/>
                    <a:pt x="11780" y="141573"/>
                    <a:pt x="7811" y="155067"/>
                  </a:cubicBezTo>
                  <a:cubicBezTo>
                    <a:pt x="3842" y="168561"/>
                    <a:pt x="-4492" y="181261"/>
                    <a:pt x="3049" y="190786"/>
                  </a:cubicBezTo>
                  <a:cubicBezTo>
                    <a:pt x="10590" y="200311"/>
                    <a:pt x="26464" y="218567"/>
                    <a:pt x="53055" y="212217"/>
                  </a:cubicBezTo>
                  <a:cubicBezTo>
                    <a:pt x="79646" y="205867"/>
                    <a:pt x="137193" y="168958"/>
                    <a:pt x="162593" y="152686"/>
                  </a:cubicBezTo>
                  <a:cubicBezTo>
                    <a:pt x="187993" y="136414"/>
                    <a:pt x="185611" y="128873"/>
                    <a:pt x="205455" y="114586"/>
                  </a:cubicBezTo>
                  <a:cubicBezTo>
                    <a:pt x="225299" y="100299"/>
                    <a:pt x="275305" y="82836"/>
                    <a:pt x="281655" y="66961"/>
                  </a:cubicBezTo>
                  <a:cubicBezTo>
                    <a:pt x="288005" y="51086"/>
                    <a:pt x="258239" y="30448"/>
                    <a:pt x="243555" y="19336"/>
                  </a:cubicBezTo>
                  <a:cubicBezTo>
                    <a:pt x="228871" y="8223"/>
                    <a:pt x="223711" y="3064"/>
                    <a:pt x="193549" y="286"/>
                  </a:cubicBezTo>
                  <a:cubicBezTo>
                    <a:pt x="163387" y="-2492"/>
                    <a:pt x="57024" y="15367"/>
                    <a:pt x="29243" y="33623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64" name="Freeform: Shape 25763"/>
            <p:cNvSpPr/>
            <p:nvPr/>
          </p:nvSpPr>
          <p:spPr>
            <a:xfrm>
              <a:off x="7923404" y="4100026"/>
              <a:ext cx="252514" cy="222135"/>
            </a:xfrm>
            <a:custGeom>
              <a:avLst/>
              <a:gdLst>
                <a:gd name="connsiteX0" fmla="*/ 132365 w 252514"/>
                <a:gd name="connsiteY0" fmla="*/ 487 h 222135"/>
                <a:gd name="connsiteX1" fmla="*/ 87121 w 252514"/>
                <a:gd name="connsiteY1" fmla="*/ 71924 h 222135"/>
                <a:gd name="connsiteX2" fmla="*/ 3777 w 252514"/>
                <a:gd name="connsiteY2" fmla="*/ 114787 h 222135"/>
                <a:gd name="connsiteX3" fmla="*/ 22827 w 252514"/>
                <a:gd name="connsiteY3" fmla="*/ 188605 h 222135"/>
                <a:gd name="connsiteX4" fmla="*/ 99027 w 252514"/>
                <a:gd name="connsiteY4" fmla="*/ 190987 h 222135"/>
                <a:gd name="connsiteX5" fmla="*/ 153796 w 252514"/>
                <a:gd name="connsiteY5" fmla="*/ 221943 h 222135"/>
                <a:gd name="connsiteX6" fmla="*/ 191896 w 252514"/>
                <a:gd name="connsiteY6" fmla="*/ 174318 h 222135"/>
                <a:gd name="connsiteX7" fmla="*/ 249046 w 252514"/>
                <a:gd name="connsiteY7" fmla="*/ 93355 h 222135"/>
                <a:gd name="connsiteX8" fmla="*/ 239521 w 252514"/>
                <a:gd name="connsiteY8" fmla="*/ 57637 h 222135"/>
                <a:gd name="connsiteX9" fmla="*/ 184752 w 252514"/>
                <a:gd name="connsiteY9" fmla="*/ 40968 h 222135"/>
                <a:gd name="connsiteX10" fmla="*/ 132365 w 252514"/>
                <a:gd name="connsiteY10" fmla="*/ 487 h 222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2514" h="222135">
                  <a:moveTo>
                    <a:pt x="132365" y="487"/>
                  </a:moveTo>
                  <a:cubicBezTo>
                    <a:pt x="116093" y="5646"/>
                    <a:pt x="108552" y="52874"/>
                    <a:pt x="87121" y="71924"/>
                  </a:cubicBezTo>
                  <a:cubicBezTo>
                    <a:pt x="65690" y="90974"/>
                    <a:pt x="14493" y="95340"/>
                    <a:pt x="3777" y="114787"/>
                  </a:cubicBezTo>
                  <a:cubicBezTo>
                    <a:pt x="-6939" y="134234"/>
                    <a:pt x="6952" y="175905"/>
                    <a:pt x="22827" y="188605"/>
                  </a:cubicBezTo>
                  <a:cubicBezTo>
                    <a:pt x="38702" y="201305"/>
                    <a:pt x="77199" y="185431"/>
                    <a:pt x="99027" y="190987"/>
                  </a:cubicBezTo>
                  <a:cubicBezTo>
                    <a:pt x="120855" y="196543"/>
                    <a:pt x="138318" y="224721"/>
                    <a:pt x="153796" y="221943"/>
                  </a:cubicBezTo>
                  <a:cubicBezTo>
                    <a:pt x="169274" y="219165"/>
                    <a:pt x="176021" y="195749"/>
                    <a:pt x="191896" y="174318"/>
                  </a:cubicBezTo>
                  <a:cubicBezTo>
                    <a:pt x="207771" y="152887"/>
                    <a:pt x="241109" y="112802"/>
                    <a:pt x="249046" y="93355"/>
                  </a:cubicBezTo>
                  <a:cubicBezTo>
                    <a:pt x="256983" y="73908"/>
                    <a:pt x="250237" y="66368"/>
                    <a:pt x="239521" y="57637"/>
                  </a:cubicBezTo>
                  <a:cubicBezTo>
                    <a:pt x="228805" y="48906"/>
                    <a:pt x="197849" y="49302"/>
                    <a:pt x="184752" y="40968"/>
                  </a:cubicBezTo>
                  <a:cubicBezTo>
                    <a:pt x="171655" y="32634"/>
                    <a:pt x="148637" y="-4672"/>
                    <a:pt x="132365" y="487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65" name="Freeform: Shape 25764"/>
            <p:cNvSpPr/>
            <p:nvPr/>
          </p:nvSpPr>
          <p:spPr>
            <a:xfrm>
              <a:off x="6773613" y="4515495"/>
              <a:ext cx="266353" cy="301912"/>
            </a:xfrm>
            <a:custGeom>
              <a:avLst/>
              <a:gdLst>
                <a:gd name="connsiteX0" fmla="*/ 1043 w 266353"/>
                <a:gd name="connsiteY0" fmla="*/ 1736 h 301912"/>
                <a:gd name="connsiteX1" fmla="*/ 17712 w 266353"/>
                <a:gd name="connsiteY1" fmla="*/ 70793 h 301912"/>
                <a:gd name="connsiteX2" fmla="*/ 24856 w 266353"/>
                <a:gd name="connsiteY2" fmla="*/ 118418 h 301912"/>
                <a:gd name="connsiteX3" fmla="*/ 5806 w 266353"/>
                <a:gd name="connsiteY3" fmla="*/ 156518 h 301912"/>
                <a:gd name="connsiteX4" fmla="*/ 86768 w 266353"/>
                <a:gd name="connsiteY4" fmla="*/ 223193 h 301912"/>
                <a:gd name="connsiteX5" fmla="*/ 148681 w 266353"/>
                <a:gd name="connsiteY5" fmla="*/ 270818 h 301912"/>
                <a:gd name="connsiteX6" fmla="*/ 196306 w 266353"/>
                <a:gd name="connsiteY6" fmla="*/ 301774 h 301912"/>
                <a:gd name="connsiteX7" fmla="*/ 260600 w 266353"/>
                <a:gd name="connsiteY7" fmla="*/ 258911 h 301912"/>
                <a:gd name="connsiteX8" fmla="*/ 262981 w 266353"/>
                <a:gd name="connsiteY8" fmla="*/ 173186 h 301912"/>
                <a:gd name="connsiteX9" fmla="*/ 258218 w 266353"/>
                <a:gd name="connsiteY9" fmla="*/ 96986 h 301912"/>
                <a:gd name="connsiteX10" fmla="*/ 222500 w 266353"/>
                <a:gd name="connsiteY10" fmla="*/ 35074 h 301912"/>
                <a:gd name="connsiteX11" fmla="*/ 162968 w 266353"/>
                <a:gd name="connsiteY11" fmla="*/ 27930 h 301912"/>
                <a:gd name="connsiteX12" fmla="*/ 51050 w 266353"/>
                <a:gd name="connsiteY12" fmla="*/ 20786 h 301912"/>
                <a:gd name="connsiteX13" fmla="*/ 1043 w 266353"/>
                <a:gd name="connsiteY13" fmla="*/ 1736 h 30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6353" h="301912">
                  <a:moveTo>
                    <a:pt x="1043" y="1736"/>
                  </a:moveTo>
                  <a:cubicBezTo>
                    <a:pt x="-4513" y="10071"/>
                    <a:pt x="13743" y="51346"/>
                    <a:pt x="17712" y="70793"/>
                  </a:cubicBezTo>
                  <a:cubicBezTo>
                    <a:pt x="21681" y="90240"/>
                    <a:pt x="26840" y="104131"/>
                    <a:pt x="24856" y="118418"/>
                  </a:cubicBezTo>
                  <a:cubicBezTo>
                    <a:pt x="22872" y="132705"/>
                    <a:pt x="-4513" y="139056"/>
                    <a:pt x="5806" y="156518"/>
                  </a:cubicBezTo>
                  <a:cubicBezTo>
                    <a:pt x="16125" y="173980"/>
                    <a:pt x="62956" y="204143"/>
                    <a:pt x="86768" y="223193"/>
                  </a:cubicBezTo>
                  <a:cubicBezTo>
                    <a:pt x="110580" y="242243"/>
                    <a:pt x="130425" y="257721"/>
                    <a:pt x="148681" y="270818"/>
                  </a:cubicBezTo>
                  <a:cubicBezTo>
                    <a:pt x="166937" y="283915"/>
                    <a:pt x="177653" y="303759"/>
                    <a:pt x="196306" y="301774"/>
                  </a:cubicBezTo>
                  <a:cubicBezTo>
                    <a:pt x="214959" y="299790"/>
                    <a:pt x="249488" y="280342"/>
                    <a:pt x="260600" y="258911"/>
                  </a:cubicBezTo>
                  <a:cubicBezTo>
                    <a:pt x="271712" y="237480"/>
                    <a:pt x="263378" y="200173"/>
                    <a:pt x="262981" y="173186"/>
                  </a:cubicBezTo>
                  <a:cubicBezTo>
                    <a:pt x="262584" y="146199"/>
                    <a:pt x="264965" y="120005"/>
                    <a:pt x="258218" y="96986"/>
                  </a:cubicBezTo>
                  <a:cubicBezTo>
                    <a:pt x="251471" y="73967"/>
                    <a:pt x="238375" y="46583"/>
                    <a:pt x="222500" y="35074"/>
                  </a:cubicBezTo>
                  <a:cubicBezTo>
                    <a:pt x="206625" y="23565"/>
                    <a:pt x="191543" y="30311"/>
                    <a:pt x="162968" y="27930"/>
                  </a:cubicBezTo>
                  <a:cubicBezTo>
                    <a:pt x="134393" y="25549"/>
                    <a:pt x="74466" y="23961"/>
                    <a:pt x="51050" y="20786"/>
                  </a:cubicBezTo>
                  <a:cubicBezTo>
                    <a:pt x="27635" y="17611"/>
                    <a:pt x="6599" y="-6599"/>
                    <a:pt x="1043" y="1736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66" name="Freeform: Shape 25765"/>
            <p:cNvSpPr/>
            <p:nvPr/>
          </p:nvSpPr>
          <p:spPr>
            <a:xfrm>
              <a:off x="7048402" y="4535445"/>
              <a:ext cx="116961" cy="81005"/>
            </a:xfrm>
            <a:custGeom>
              <a:avLst/>
              <a:gdLst>
                <a:gd name="connsiteX0" fmla="*/ 2479 w 116961"/>
                <a:gd name="connsiteY0" fmla="*/ 3218 h 81005"/>
                <a:gd name="connsiteX1" fmla="*/ 23911 w 116961"/>
                <a:gd name="connsiteY1" fmla="*/ 69893 h 81005"/>
                <a:gd name="connsiteX2" fmla="*/ 66773 w 116961"/>
                <a:gd name="connsiteY2" fmla="*/ 79418 h 81005"/>
                <a:gd name="connsiteX3" fmla="*/ 116779 w 116961"/>
                <a:gd name="connsiteY3" fmla="*/ 53224 h 81005"/>
                <a:gd name="connsiteX4" fmla="*/ 81061 w 116961"/>
                <a:gd name="connsiteY4" fmla="*/ 15124 h 81005"/>
                <a:gd name="connsiteX5" fmla="*/ 2479 w 116961"/>
                <a:gd name="connsiteY5" fmla="*/ 3218 h 8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961" h="81005">
                  <a:moveTo>
                    <a:pt x="2479" y="3218"/>
                  </a:moveTo>
                  <a:cubicBezTo>
                    <a:pt x="-7046" y="12346"/>
                    <a:pt x="13195" y="57193"/>
                    <a:pt x="23911" y="69893"/>
                  </a:cubicBezTo>
                  <a:cubicBezTo>
                    <a:pt x="34627" y="82593"/>
                    <a:pt x="51295" y="82196"/>
                    <a:pt x="66773" y="79418"/>
                  </a:cubicBezTo>
                  <a:cubicBezTo>
                    <a:pt x="82251" y="76640"/>
                    <a:pt x="114398" y="63940"/>
                    <a:pt x="116779" y="53224"/>
                  </a:cubicBezTo>
                  <a:cubicBezTo>
                    <a:pt x="119160" y="42508"/>
                    <a:pt x="97730" y="23855"/>
                    <a:pt x="81061" y="15124"/>
                  </a:cubicBezTo>
                  <a:cubicBezTo>
                    <a:pt x="64392" y="6393"/>
                    <a:pt x="12004" y="-5910"/>
                    <a:pt x="2479" y="3218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67" name="Freeform: Shape 25766"/>
            <p:cNvSpPr/>
            <p:nvPr/>
          </p:nvSpPr>
          <p:spPr>
            <a:xfrm>
              <a:off x="7076791" y="4354951"/>
              <a:ext cx="490836" cy="213296"/>
            </a:xfrm>
            <a:custGeom>
              <a:avLst/>
              <a:gdLst>
                <a:gd name="connsiteX0" fmla="*/ 284 w 490836"/>
                <a:gd name="connsiteY0" fmla="*/ 143230 h 213296"/>
                <a:gd name="connsiteX1" fmla="*/ 57434 w 490836"/>
                <a:gd name="connsiteY1" fmla="*/ 55124 h 213296"/>
                <a:gd name="connsiteX2" fmla="*/ 136015 w 490836"/>
                <a:gd name="connsiteY2" fmla="*/ 28930 h 213296"/>
                <a:gd name="connsiteX3" fmla="*/ 231265 w 490836"/>
                <a:gd name="connsiteY3" fmla="*/ 7499 h 213296"/>
                <a:gd name="connsiteX4" fmla="*/ 309847 w 490836"/>
                <a:gd name="connsiteY4" fmla="*/ 355 h 213296"/>
                <a:gd name="connsiteX5" fmla="*/ 428909 w 490836"/>
                <a:gd name="connsiteY5" fmla="*/ 17024 h 213296"/>
                <a:gd name="connsiteX6" fmla="*/ 483678 w 490836"/>
                <a:gd name="connsiteY6" fmla="*/ 45599 h 213296"/>
                <a:gd name="connsiteX7" fmla="*/ 486059 w 490836"/>
                <a:gd name="connsiteY7" fmla="*/ 78937 h 213296"/>
                <a:gd name="connsiteX8" fmla="*/ 445578 w 490836"/>
                <a:gd name="connsiteY8" fmla="*/ 114655 h 213296"/>
                <a:gd name="connsiteX9" fmla="*/ 321753 w 490836"/>
                <a:gd name="connsiteY9" fmla="*/ 128943 h 213296"/>
                <a:gd name="connsiteX10" fmla="*/ 274128 w 490836"/>
                <a:gd name="connsiteY10" fmla="*/ 155137 h 213296"/>
                <a:gd name="connsiteX11" fmla="*/ 190784 w 490836"/>
                <a:gd name="connsiteY11" fmla="*/ 200380 h 213296"/>
                <a:gd name="connsiteX12" fmla="*/ 143159 w 490836"/>
                <a:gd name="connsiteY12" fmla="*/ 212287 h 213296"/>
                <a:gd name="connsiteX13" fmla="*/ 81247 w 490836"/>
                <a:gd name="connsiteY13" fmla="*/ 207524 h 213296"/>
                <a:gd name="connsiteX14" fmla="*/ 284 w 490836"/>
                <a:gd name="connsiteY14" fmla="*/ 143230 h 213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90836" h="213296">
                  <a:moveTo>
                    <a:pt x="284" y="143230"/>
                  </a:moveTo>
                  <a:cubicBezTo>
                    <a:pt x="-3685" y="117830"/>
                    <a:pt x="34812" y="74174"/>
                    <a:pt x="57434" y="55124"/>
                  </a:cubicBezTo>
                  <a:cubicBezTo>
                    <a:pt x="80056" y="36074"/>
                    <a:pt x="107043" y="36867"/>
                    <a:pt x="136015" y="28930"/>
                  </a:cubicBezTo>
                  <a:cubicBezTo>
                    <a:pt x="164987" y="20992"/>
                    <a:pt x="202293" y="12261"/>
                    <a:pt x="231265" y="7499"/>
                  </a:cubicBezTo>
                  <a:cubicBezTo>
                    <a:pt x="260237" y="2737"/>
                    <a:pt x="276906" y="-1232"/>
                    <a:pt x="309847" y="355"/>
                  </a:cubicBezTo>
                  <a:cubicBezTo>
                    <a:pt x="342788" y="1942"/>
                    <a:pt x="399937" y="9483"/>
                    <a:pt x="428909" y="17024"/>
                  </a:cubicBezTo>
                  <a:cubicBezTo>
                    <a:pt x="457881" y="24565"/>
                    <a:pt x="474153" y="35280"/>
                    <a:pt x="483678" y="45599"/>
                  </a:cubicBezTo>
                  <a:cubicBezTo>
                    <a:pt x="493203" y="55918"/>
                    <a:pt x="492409" y="67428"/>
                    <a:pt x="486059" y="78937"/>
                  </a:cubicBezTo>
                  <a:cubicBezTo>
                    <a:pt x="479709" y="90446"/>
                    <a:pt x="472962" y="106321"/>
                    <a:pt x="445578" y="114655"/>
                  </a:cubicBezTo>
                  <a:cubicBezTo>
                    <a:pt x="418194" y="122989"/>
                    <a:pt x="350328" y="122196"/>
                    <a:pt x="321753" y="128943"/>
                  </a:cubicBezTo>
                  <a:cubicBezTo>
                    <a:pt x="293178" y="135690"/>
                    <a:pt x="274128" y="155137"/>
                    <a:pt x="274128" y="155137"/>
                  </a:cubicBezTo>
                  <a:cubicBezTo>
                    <a:pt x="252300" y="167043"/>
                    <a:pt x="212612" y="190855"/>
                    <a:pt x="190784" y="200380"/>
                  </a:cubicBezTo>
                  <a:cubicBezTo>
                    <a:pt x="168956" y="209905"/>
                    <a:pt x="161415" y="211096"/>
                    <a:pt x="143159" y="212287"/>
                  </a:cubicBezTo>
                  <a:cubicBezTo>
                    <a:pt x="124903" y="213478"/>
                    <a:pt x="100297" y="215065"/>
                    <a:pt x="81247" y="207524"/>
                  </a:cubicBezTo>
                  <a:cubicBezTo>
                    <a:pt x="62197" y="199983"/>
                    <a:pt x="4253" y="168630"/>
                    <a:pt x="284" y="143230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68" name="Freeform: Shape 25767"/>
            <p:cNvSpPr/>
            <p:nvPr/>
          </p:nvSpPr>
          <p:spPr>
            <a:xfrm>
              <a:off x="7517033" y="4228914"/>
              <a:ext cx="301251" cy="155022"/>
            </a:xfrm>
            <a:custGeom>
              <a:avLst/>
              <a:gdLst>
                <a:gd name="connsiteX0" fmla="*/ 2955 w 301251"/>
                <a:gd name="connsiteY0" fmla="*/ 104961 h 155022"/>
                <a:gd name="connsiteX1" fmla="*/ 74392 w 301251"/>
                <a:gd name="connsiteY1" fmla="*/ 40667 h 155022"/>
                <a:gd name="connsiteX2" fmla="*/ 183930 w 301251"/>
                <a:gd name="connsiteY2" fmla="*/ 186 h 155022"/>
                <a:gd name="connsiteX3" fmla="*/ 283942 w 301251"/>
                <a:gd name="connsiteY3" fmla="*/ 26380 h 155022"/>
                <a:gd name="connsiteX4" fmla="*/ 298230 w 301251"/>
                <a:gd name="connsiteY4" fmla="*/ 45430 h 155022"/>
                <a:gd name="connsiteX5" fmla="*/ 295848 w 301251"/>
                <a:gd name="connsiteY5" fmla="*/ 85911 h 155022"/>
                <a:gd name="connsiteX6" fmla="*/ 243461 w 301251"/>
                <a:gd name="connsiteY6" fmla="*/ 126392 h 155022"/>
                <a:gd name="connsiteX7" fmla="*/ 174405 w 301251"/>
                <a:gd name="connsiteY7" fmla="*/ 154967 h 155022"/>
                <a:gd name="connsiteX8" fmla="*/ 2955 w 301251"/>
                <a:gd name="connsiteY8" fmla="*/ 104961 h 15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1251" h="155022">
                  <a:moveTo>
                    <a:pt x="2955" y="104961"/>
                  </a:moveTo>
                  <a:cubicBezTo>
                    <a:pt x="-13714" y="85911"/>
                    <a:pt x="44230" y="58129"/>
                    <a:pt x="74392" y="40667"/>
                  </a:cubicBezTo>
                  <a:cubicBezTo>
                    <a:pt x="104554" y="23205"/>
                    <a:pt x="149005" y="2567"/>
                    <a:pt x="183930" y="186"/>
                  </a:cubicBezTo>
                  <a:cubicBezTo>
                    <a:pt x="218855" y="-2195"/>
                    <a:pt x="264892" y="18839"/>
                    <a:pt x="283942" y="26380"/>
                  </a:cubicBezTo>
                  <a:cubicBezTo>
                    <a:pt x="302992" y="33921"/>
                    <a:pt x="296246" y="35508"/>
                    <a:pt x="298230" y="45430"/>
                  </a:cubicBezTo>
                  <a:cubicBezTo>
                    <a:pt x="300214" y="55352"/>
                    <a:pt x="304976" y="72417"/>
                    <a:pt x="295848" y="85911"/>
                  </a:cubicBezTo>
                  <a:cubicBezTo>
                    <a:pt x="286720" y="99405"/>
                    <a:pt x="263701" y="114883"/>
                    <a:pt x="243461" y="126392"/>
                  </a:cubicBezTo>
                  <a:cubicBezTo>
                    <a:pt x="223221" y="137901"/>
                    <a:pt x="207346" y="156157"/>
                    <a:pt x="174405" y="154967"/>
                  </a:cubicBezTo>
                  <a:cubicBezTo>
                    <a:pt x="141464" y="153777"/>
                    <a:pt x="19624" y="124011"/>
                    <a:pt x="2955" y="104961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69" name="Freeform: Shape 25768"/>
            <p:cNvSpPr/>
            <p:nvPr/>
          </p:nvSpPr>
          <p:spPr>
            <a:xfrm>
              <a:off x="7765843" y="4290916"/>
              <a:ext cx="252025" cy="207273"/>
            </a:xfrm>
            <a:custGeom>
              <a:avLst/>
              <a:gdLst>
                <a:gd name="connsiteX0" fmla="*/ 118476 w 252025"/>
                <a:gd name="connsiteY0" fmla="*/ 19147 h 207273"/>
                <a:gd name="connsiteX1" fmla="*/ 56563 w 252025"/>
                <a:gd name="connsiteY1" fmla="*/ 62009 h 207273"/>
                <a:gd name="connsiteX2" fmla="*/ 6557 w 252025"/>
                <a:gd name="connsiteY2" fmla="*/ 107253 h 207273"/>
                <a:gd name="connsiteX3" fmla="*/ 13701 w 252025"/>
                <a:gd name="connsiteY3" fmla="*/ 181072 h 207273"/>
                <a:gd name="connsiteX4" fmla="*/ 125620 w 252025"/>
                <a:gd name="connsiteY4" fmla="*/ 207265 h 207273"/>
                <a:gd name="connsiteX5" fmla="*/ 192295 w 252025"/>
                <a:gd name="connsiteY5" fmla="*/ 183453 h 207273"/>
                <a:gd name="connsiteX6" fmla="*/ 232776 w 252025"/>
                <a:gd name="connsiteY6" fmla="*/ 142972 h 207273"/>
                <a:gd name="connsiteX7" fmla="*/ 251826 w 252025"/>
                <a:gd name="connsiteY7" fmla="*/ 59628 h 207273"/>
                <a:gd name="connsiteX8" fmla="*/ 242301 w 252025"/>
                <a:gd name="connsiteY8" fmla="*/ 33434 h 207273"/>
                <a:gd name="connsiteX9" fmla="*/ 235157 w 252025"/>
                <a:gd name="connsiteY9" fmla="*/ 28672 h 207273"/>
                <a:gd name="connsiteX10" fmla="*/ 185151 w 252025"/>
                <a:gd name="connsiteY10" fmla="*/ 97 h 207273"/>
                <a:gd name="connsiteX11" fmla="*/ 118476 w 252025"/>
                <a:gd name="connsiteY11" fmla="*/ 19147 h 207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025" h="207273">
                  <a:moveTo>
                    <a:pt x="118476" y="19147"/>
                  </a:moveTo>
                  <a:cubicBezTo>
                    <a:pt x="97045" y="29466"/>
                    <a:pt x="75216" y="47325"/>
                    <a:pt x="56563" y="62009"/>
                  </a:cubicBezTo>
                  <a:cubicBezTo>
                    <a:pt x="37910" y="76693"/>
                    <a:pt x="13701" y="87409"/>
                    <a:pt x="6557" y="107253"/>
                  </a:cubicBezTo>
                  <a:cubicBezTo>
                    <a:pt x="-587" y="127097"/>
                    <a:pt x="-6143" y="164403"/>
                    <a:pt x="13701" y="181072"/>
                  </a:cubicBezTo>
                  <a:cubicBezTo>
                    <a:pt x="33545" y="197741"/>
                    <a:pt x="95854" y="206868"/>
                    <a:pt x="125620" y="207265"/>
                  </a:cubicBezTo>
                  <a:cubicBezTo>
                    <a:pt x="155386" y="207662"/>
                    <a:pt x="174436" y="194168"/>
                    <a:pt x="192295" y="183453"/>
                  </a:cubicBezTo>
                  <a:cubicBezTo>
                    <a:pt x="210154" y="172738"/>
                    <a:pt x="222854" y="163610"/>
                    <a:pt x="232776" y="142972"/>
                  </a:cubicBezTo>
                  <a:cubicBezTo>
                    <a:pt x="242698" y="122334"/>
                    <a:pt x="250239" y="77884"/>
                    <a:pt x="251826" y="59628"/>
                  </a:cubicBezTo>
                  <a:cubicBezTo>
                    <a:pt x="253414" y="41372"/>
                    <a:pt x="245079" y="38593"/>
                    <a:pt x="242301" y="33434"/>
                  </a:cubicBezTo>
                  <a:cubicBezTo>
                    <a:pt x="239523" y="28275"/>
                    <a:pt x="244682" y="34228"/>
                    <a:pt x="235157" y="28672"/>
                  </a:cubicBezTo>
                  <a:cubicBezTo>
                    <a:pt x="225632" y="23116"/>
                    <a:pt x="201423" y="1288"/>
                    <a:pt x="185151" y="97"/>
                  </a:cubicBezTo>
                  <a:cubicBezTo>
                    <a:pt x="168879" y="-1094"/>
                    <a:pt x="139907" y="8828"/>
                    <a:pt x="118476" y="19147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70" name="Freeform: Shape 25769"/>
            <p:cNvSpPr/>
            <p:nvPr/>
          </p:nvSpPr>
          <p:spPr>
            <a:xfrm>
              <a:off x="7691642" y="4506976"/>
              <a:ext cx="211289" cy="126211"/>
            </a:xfrm>
            <a:custGeom>
              <a:avLst/>
              <a:gdLst>
                <a:gd name="connsiteX0" fmla="*/ 30752 w 211289"/>
                <a:gd name="connsiteY0" fmla="*/ 7874 h 126211"/>
                <a:gd name="connsiteX1" fmla="*/ 185533 w 211289"/>
                <a:gd name="connsiteY1" fmla="*/ 7874 h 126211"/>
                <a:gd name="connsiteX2" fmla="*/ 206964 w 211289"/>
                <a:gd name="connsiteY2" fmla="*/ 53118 h 126211"/>
                <a:gd name="connsiteX3" fmla="*/ 140289 w 211289"/>
                <a:gd name="connsiteY3" fmla="*/ 112649 h 126211"/>
                <a:gd name="connsiteX4" fmla="*/ 52183 w 211289"/>
                <a:gd name="connsiteY4" fmla="*/ 124555 h 126211"/>
                <a:gd name="connsiteX5" fmla="*/ 2177 w 211289"/>
                <a:gd name="connsiteY5" fmla="*/ 86455 h 126211"/>
                <a:gd name="connsiteX6" fmla="*/ 30752 w 211289"/>
                <a:gd name="connsiteY6" fmla="*/ 7874 h 126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289" h="126211">
                  <a:moveTo>
                    <a:pt x="30752" y="7874"/>
                  </a:moveTo>
                  <a:cubicBezTo>
                    <a:pt x="61311" y="-5223"/>
                    <a:pt x="156164" y="333"/>
                    <a:pt x="185533" y="7874"/>
                  </a:cubicBezTo>
                  <a:cubicBezTo>
                    <a:pt x="214902" y="15415"/>
                    <a:pt x="214505" y="35656"/>
                    <a:pt x="206964" y="53118"/>
                  </a:cubicBezTo>
                  <a:cubicBezTo>
                    <a:pt x="199423" y="70580"/>
                    <a:pt x="166086" y="100743"/>
                    <a:pt x="140289" y="112649"/>
                  </a:cubicBezTo>
                  <a:cubicBezTo>
                    <a:pt x="114492" y="124555"/>
                    <a:pt x="75202" y="128921"/>
                    <a:pt x="52183" y="124555"/>
                  </a:cubicBezTo>
                  <a:cubicBezTo>
                    <a:pt x="29164" y="120189"/>
                    <a:pt x="7733" y="103124"/>
                    <a:pt x="2177" y="86455"/>
                  </a:cubicBezTo>
                  <a:cubicBezTo>
                    <a:pt x="-3379" y="69786"/>
                    <a:pt x="193" y="20971"/>
                    <a:pt x="30752" y="7874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71" name="Freeform: Shape 25770"/>
            <p:cNvSpPr/>
            <p:nvPr/>
          </p:nvSpPr>
          <p:spPr>
            <a:xfrm>
              <a:off x="7567276" y="4409938"/>
              <a:ext cx="155434" cy="165242"/>
            </a:xfrm>
            <a:custGeom>
              <a:avLst/>
              <a:gdLst>
                <a:gd name="connsiteX0" fmla="*/ 95587 w 155434"/>
                <a:gd name="connsiteY0" fmla="*/ 162062 h 165242"/>
                <a:gd name="connsiteX1" fmla="*/ 136068 w 155434"/>
                <a:gd name="connsiteY1" fmla="*/ 85862 h 165242"/>
                <a:gd name="connsiteX2" fmla="*/ 155118 w 155434"/>
                <a:gd name="connsiteY2" fmla="*/ 35856 h 165242"/>
                <a:gd name="connsiteX3" fmla="*/ 121780 w 155434"/>
                <a:gd name="connsiteY3" fmla="*/ 9662 h 165242"/>
                <a:gd name="connsiteX4" fmla="*/ 52724 w 155434"/>
                <a:gd name="connsiteY4" fmla="*/ 2518 h 165242"/>
                <a:gd name="connsiteX5" fmla="*/ 5099 w 155434"/>
                <a:gd name="connsiteY5" fmla="*/ 50143 h 165242"/>
                <a:gd name="connsiteX6" fmla="*/ 5099 w 155434"/>
                <a:gd name="connsiteY6" fmla="*/ 93006 h 165242"/>
                <a:gd name="connsiteX7" fmla="*/ 38437 w 155434"/>
                <a:gd name="connsiteY7" fmla="*/ 143012 h 165242"/>
                <a:gd name="connsiteX8" fmla="*/ 95587 w 155434"/>
                <a:gd name="connsiteY8" fmla="*/ 162062 h 16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434" h="165242">
                  <a:moveTo>
                    <a:pt x="95587" y="162062"/>
                  </a:moveTo>
                  <a:cubicBezTo>
                    <a:pt x="111859" y="152537"/>
                    <a:pt x="126146" y="106896"/>
                    <a:pt x="136068" y="85862"/>
                  </a:cubicBezTo>
                  <a:cubicBezTo>
                    <a:pt x="145990" y="64828"/>
                    <a:pt x="157499" y="48556"/>
                    <a:pt x="155118" y="35856"/>
                  </a:cubicBezTo>
                  <a:cubicBezTo>
                    <a:pt x="152737" y="23156"/>
                    <a:pt x="138846" y="15218"/>
                    <a:pt x="121780" y="9662"/>
                  </a:cubicBezTo>
                  <a:cubicBezTo>
                    <a:pt x="104714" y="4106"/>
                    <a:pt x="72171" y="-4229"/>
                    <a:pt x="52724" y="2518"/>
                  </a:cubicBezTo>
                  <a:cubicBezTo>
                    <a:pt x="33277" y="9265"/>
                    <a:pt x="13036" y="35062"/>
                    <a:pt x="5099" y="50143"/>
                  </a:cubicBezTo>
                  <a:cubicBezTo>
                    <a:pt x="-2839" y="65224"/>
                    <a:pt x="-457" y="77528"/>
                    <a:pt x="5099" y="93006"/>
                  </a:cubicBezTo>
                  <a:cubicBezTo>
                    <a:pt x="10655" y="108484"/>
                    <a:pt x="29309" y="127931"/>
                    <a:pt x="38437" y="143012"/>
                  </a:cubicBezTo>
                  <a:cubicBezTo>
                    <a:pt x="47565" y="158093"/>
                    <a:pt x="79315" y="171587"/>
                    <a:pt x="95587" y="162062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72" name="Freeform: Shape 25771"/>
            <p:cNvSpPr/>
            <p:nvPr/>
          </p:nvSpPr>
          <p:spPr>
            <a:xfrm>
              <a:off x="6812626" y="4843378"/>
              <a:ext cx="269464" cy="150104"/>
            </a:xfrm>
            <a:custGeom>
              <a:avLst/>
              <a:gdLst>
                <a:gd name="connsiteX0" fmla="*/ 269212 w 269464"/>
                <a:gd name="connsiteY0" fmla="*/ 61997 h 150104"/>
                <a:gd name="connsiteX1" fmla="*/ 233493 w 269464"/>
                <a:gd name="connsiteY1" fmla="*/ 135816 h 150104"/>
                <a:gd name="connsiteX2" fmla="*/ 100143 w 269464"/>
                <a:gd name="connsiteY2" fmla="*/ 150103 h 150104"/>
                <a:gd name="connsiteX3" fmla="*/ 35849 w 269464"/>
                <a:gd name="connsiteY3" fmla="*/ 135816 h 150104"/>
                <a:gd name="connsiteX4" fmla="*/ 130 w 269464"/>
                <a:gd name="connsiteY4" fmla="*/ 61997 h 150104"/>
                <a:gd name="connsiteX5" fmla="*/ 47755 w 269464"/>
                <a:gd name="connsiteY5" fmla="*/ 14372 h 150104"/>
                <a:gd name="connsiteX6" fmla="*/ 112049 w 269464"/>
                <a:gd name="connsiteY6" fmla="*/ 85 h 150104"/>
                <a:gd name="connsiteX7" fmla="*/ 221587 w 269464"/>
                <a:gd name="connsiteY7" fmla="*/ 19135 h 150104"/>
                <a:gd name="connsiteX8" fmla="*/ 269212 w 269464"/>
                <a:gd name="connsiteY8" fmla="*/ 61997 h 150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464" h="150104">
                  <a:moveTo>
                    <a:pt x="269212" y="61997"/>
                  </a:moveTo>
                  <a:cubicBezTo>
                    <a:pt x="271196" y="81444"/>
                    <a:pt x="261671" y="121132"/>
                    <a:pt x="233493" y="135816"/>
                  </a:cubicBezTo>
                  <a:cubicBezTo>
                    <a:pt x="205315" y="150500"/>
                    <a:pt x="133084" y="150103"/>
                    <a:pt x="100143" y="150103"/>
                  </a:cubicBezTo>
                  <a:cubicBezTo>
                    <a:pt x="67202" y="150103"/>
                    <a:pt x="52518" y="150500"/>
                    <a:pt x="35849" y="135816"/>
                  </a:cubicBezTo>
                  <a:cubicBezTo>
                    <a:pt x="19180" y="121132"/>
                    <a:pt x="-1854" y="82238"/>
                    <a:pt x="130" y="61997"/>
                  </a:cubicBezTo>
                  <a:cubicBezTo>
                    <a:pt x="2114" y="41756"/>
                    <a:pt x="29102" y="24691"/>
                    <a:pt x="47755" y="14372"/>
                  </a:cubicBezTo>
                  <a:cubicBezTo>
                    <a:pt x="66408" y="4053"/>
                    <a:pt x="83077" y="-709"/>
                    <a:pt x="112049" y="85"/>
                  </a:cubicBezTo>
                  <a:cubicBezTo>
                    <a:pt x="141021" y="879"/>
                    <a:pt x="196584" y="10007"/>
                    <a:pt x="221587" y="19135"/>
                  </a:cubicBezTo>
                  <a:cubicBezTo>
                    <a:pt x="246590" y="28263"/>
                    <a:pt x="267228" y="42550"/>
                    <a:pt x="269212" y="61997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73" name="Freeform: Shape 25772"/>
            <p:cNvSpPr/>
            <p:nvPr/>
          </p:nvSpPr>
          <p:spPr>
            <a:xfrm>
              <a:off x="7055644" y="4626710"/>
              <a:ext cx="242525" cy="162422"/>
            </a:xfrm>
            <a:custGeom>
              <a:avLst/>
              <a:gdLst>
                <a:gd name="connsiteX0" fmla="*/ 21431 w 242525"/>
                <a:gd name="connsiteY0" fmla="*/ 16728 h 162422"/>
                <a:gd name="connsiteX1" fmla="*/ 73819 w 242525"/>
                <a:gd name="connsiteY1" fmla="*/ 7203 h 162422"/>
                <a:gd name="connsiteX2" fmla="*/ 150019 w 242525"/>
                <a:gd name="connsiteY2" fmla="*/ 2440 h 162422"/>
                <a:gd name="connsiteX3" fmla="*/ 230981 w 242525"/>
                <a:gd name="connsiteY3" fmla="*/ 47684 h 162422"/>
                <a:gd name="connsiteX4" fmla="*/ 240506 w 242525"/>
                <a:gd name="connsiteY4" fmla="*/ 121503 h 162422"/>
                <a:gd name="connsiteX5" fmla="*/ 216694 w 242525"/>
                <a:gd name="connsiteY5" fmla="*/ 138171 h 162422"/>
                <a:gd name="connsiteX6" fmla="*/ 145256 w 242525"/>
                <a:gd name="connsiteY6" fmla="*/ 154840 h 162422"/>
                <a:gd name="connsiteX7" fmla="*/ 57150 w 242525"/>
                <a:gd name="connsiteY7" fmla="*/ 161984 h 162422"/>
                <a:gd name="connsiteX8" fmla="*/ 9525 w 242525"/>
                <a:gd name="connsiteY8" fmla="*/ 142934 h 162422"/>
                <a:gd name="connsiteX9" fmla="*/ 0 w 242525"/>
                <a:gd name="connsiteY9" fmla="*/ 71496 h 162422"/>
                <a:gd name="connsiteX10" fmla="*/ 21431 w 242525"/>
                <a:gd name="connsiteY10" fmla="*/ 16728 h 16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2525" h="162422">
                  <a:moveTo>
                    <a:pt x="21431" y="16728"/>
                  </a:moveTo>
                  <a:cubicBezTo>
                    <a:pt x="33734" y="6013"/>
                    <a:pt x="52388" y="9584"/>
                    <a:pt x="73819" y="7203"/>
                  </a:cubicBezTo>
                  <a:cubicBezTo>
                    <a:pt x="95250" y="4822"/>
                    <a:pt x="123825" y="-4307"/>
                    <a:pt x="150019" y="2440"/>
                  </a:cubicBezTo>
                  <a:cubicBezTo>
                    <a:pt x="176213" y="9187"/>
                    <a:pt x="215900" y="27840"/>
                    <a:pt x="230981" y="47684"/>
                  </a:cubicBezTo>
                  <a:cubicBezTo>
                    <a:pt x="246062" y="67528"/>
                    <a:pt x="242887" y="106422"/>
                    <a:pt x="240506" y="121503"/>
                  </a:cubicBezTo>
                  <a:cubicBezTo>
                    <a:pt x="238125" y="136584"/>
                    <a:pt x="232569" y="132615"/>
                    <a:pt x="216694" y="138171"/>
                  </a:cubicBezTo>
                  <a:cubicBezTo>
                    <a:pt x="200819" y="143727"/>
                    <a:pt x="171847" y="150871"/>
                    <a:pt x="145256" y="154840"/>
                  </a:cubicBezTo>
                  <a:cubicBezTo>
                    <a:pt x="118665" y="158809"/>
                    <a:pt x="79772" y="163968"/>
                    <a:pt x="57150" y="161984"/>
                  </a:cubicBezTo>
                  <a:cubicBezTo>
                    <a:pt x="34528" y="160000"/>
                    <a:pt x="19050" y="158015"/>
                    <a:pt x="9525" y="142934"/>
                  </a:cubicBezTo>
                  <a:cubicBezTo>
                    <a:pt x="0" y="127853"/>
                    <a:pt x="0" y="92927"/>
                    <a:pt x="0" y="71496"/>
                  </a:cubicBezTo>
                  <a:cubicBezTo>
                    <a:pt x="0" y="50065"/>
                    <a:pt x="9128" y="27443"/>
                    <a:pt x="21431" y="16728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74" name="Freeform: Shape 25773"/>
            <p:cNvSpPr/>
            <p:nvPr/>
          </p:nvSpPr>
          <p:spPr>
            <a:xfrm>
              <a:off x="7233902" y="4490531"/>
              <a:ext cx="360485" cy="203750"/>
            </a:xfrm>
            <a:custGeom>
              <a:avLst/>
              <a:gdLst>
                <a:gd name="connsiteX0" fmla="*/ 336 w 360485"/>
                <a:gd name="connsiteY0" fmla="*/ 112425 h 203750"/>
                <a:gd name="connsiteX1" fmla="*/ 126542 w 360485"/>
                <a:gd name="connsiteY1" fmla="*/ 40988 h 203750"/>
                <a:gd name="connsiteX2" fmla="*/ 243223 w 360485"/>
                <a:gd name="connsiteY2" fmla="*/ 507 h 203750"/>
                <a:gd name="connsiteX3" fmla="*/ 305136 w 360485"/>
                <a:gd name="connsiteY3" fmla="*/ 24319 h 203750"/>
                <a:gd name="connsiteX4" fmla="*/ 359904 w 360485"/>
                <a:gd name="connsiteY4" fmla="*/ 107663 h 203750"/>
                <a:gd name="connsiteX5" fmla="*/ 269417 w 360485"/>
                <a:gd name="connsiteY5" fmla="*/ 188625 h 203750"/>
                <a:gd name="connsiteX6" fmla="*/ 217029 w 360485"/>
                <a:gd name="connsiteY6" fmla="*/ 202913 h 203750"/>
                <a:gd name="connsiteX7" fmla="*/ 93204 w 360485"/>
                <a:gd name="connsiteY7" fmla="*/ 176719 h 203750"/>
                <a:gd name="connsiteX8" fmla="*/ 336 w 360485"/>
                <a:gd name="connsiteY8" fmla="*/ 112425 h 20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0485" h="203750">
                  <a:moveTo>
                    <a:pt x="336" y="112425"/>
                  </a:moveTo>
                  <a:cubicBezTo>
                    <a:pt x="5892" y="89803"/>
                    <a:pt x="86061" y="59641"/>
                    <a:pt x="126542" y="40988"/>
                  </a:cubicBezTo>
                  <a:cubicBezTo>
                    <a:pt x="167023" y="22335"/>
                    <a:pt x="213457" y="3285"/>
                    <a:pt x="243223" y="507"/>
                  </a:cubicBezTo>
                  <a:cubicBezTo>
                    <a:pt x="272989" y="-2271"/>
                    <a:pt x="285689" y="6460"/>
                    <a:pt x="305136" y="24319"/>
                  </a:cubicBezTo>
                  <a:cubicBezTo>
                    <a:pt x="324583" y="42178"/>
                    <a:pt x="365857" y="80279"/>
                    <a:pt x="359904" y="107663"/>
                  </a:cubicBezTo>
                  <a:cubicBezTo>
                    <a:pt x="353951" y="135047"/>
                    <a:pt x="293230" y="172750"/>
                    <a:pt x="269417" y="188625"/>
                  </a:cubicBezTo>
                  <a:cubicBezTo>
                    <a:pt x="245605" y="204500"/>
                    <a:pt x="246398" y="204897"/>
                    <a:pt x="217029" y="202913"/>
                  </a:cubicBezTo>
                  <a:cubicBezTo>
                    <a:pt x="187660" y="200929"/>
                    <a:pt x="126938" y="187831"/>
                    <a:pt x="93204" y="176719"/>
                  </a:cubicBezTo>
                  <a:cubicBezTo>
                    <a:pt x="59470" y="165607"/>
                    <a:pt x="-5220" y="135047"/>
                    <a:pt x="336" y="112425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75" name="Freeform: Shape 25774"/>
            <p:cNvSpPr/>
            <p:nvPr/>
          </p:nvSpPr>
          <p:spPr>
            <a:xfrm>
              <a:off x="7560767" y="4613311"/>
              <a:ext cx="190521" cy="132566"/>
            </a:xfrm>
            <a:custGeom>
              <a:avLst/>
              <a:gdLst>
                <a:gd name="connsiteX0" fmla="*/ 66377 w 190521"/>
                <a:gd name="connsiteY0" fmla="*/ 1552 h 132566"/>
                <a:gd name="connsiteX1" fmla="*/ 6846 w 190521"/>
                <a:gd name="connsiteY1" fmla="*/ 63464 h 132566"/>
                <a:gd name="connsiteX2" fmla="*/ 2083 w 190521"/>
                <a:gd name="connsiteY2" fmla="*/ 89658 h 132566"/>
                <a:gd name="connsiteX3" fmla="*/ 13989 w 190521"/>
                <a:gd name="connsiteY3" fmla="*/ 132520 h 132566"/>
                <a:gd name="connsiteX4" fmla="*/ 133052 w 190521"/>
                <a:gd name="connsiteY4" fmla="*/ 96802 h 132566"/>
                <a:gd name="connsiteX5" fmla="*/ 190202 w 190521"/>
                <a:gd name="connsiteY5" fmla="*/ 42033 h 132566"/>
                <a:gd name="connsiteX6" fmla="*/ 152102 w 190521"/>
                <a:gd name="connsiteY6" fmla="*/ 20602 h 132566"/>
                <a:gd name="connsiteX7" fmla="*/ 66377 w 190521"/>
                <a:gd name="connsiteY7" fmla="*/ 1552 h 13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521" h="132566">
                  <a:moveTo>
                    <a:pt x="66377" y="1552"/>
                  </a:moveTo>
                  <a:cubicBezTo>
                    <a:pt x="42168" y="8696"/>
                    <a:pt x="17562" y="48780"/>
                    <a:pt x="6846" y="63464"/>
                  </a:cubicBezTo>
                  <a:cubicBezTo>
                    <a:pt x="-3870" y="78148"/>
                    <a:pt x="893" y="78149"/>
                    <a:pt x="2083" y="89658"/>
                  </a:cubicBezTo>
                  <a:cubicBezTo>
                    <a:pt x="3273" y="101167"/>
                    <a:pt x="-7839" y="131329"/>
                    <a:pt x="13989" y="132520"/>
                  </a:cubicBezTo>
                  <a:cubicBezTo>
                    <a:pt x="35817" y="133711"/>
                    <a:pt x="103683" y="111883"/>
                    <a:pt x="133052" y="96802"/>
                  </a:cubicBezTo>
                  <a:cubicBezTo>
                    <a:pt x="162421" y="81721"/>
                    <a:pt x="187027" y="54733"/>
                    <a:pt x="190202" y="42033"/>
                  </a:cubicBezTo>
                  <a:cubicBezTo>
                    <a:pt x="193377" y="29333"/>
                    <a:pt x="172343" y="27349"/>
                    <a:pt x="152102" y="20602"/>
                  </a:cubicBezTo>
                  <a:cubicBezTo>
                    <a:pt x="131861" y="13855"/>
                    <a:pt x="90586" y="-5592"/>
                    <a:pt x="66377" y="1552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76" name="Freeform: Shape 25775"/>
            <p:cNvSpPr/>
            <p:nvPr/>
          </p:nvSpPr>
          <p:spPr>
            <a:xfrm>
              <a:off x="7095977" y="4790728"/>
              <a:ext cx="278784" cy="149385"/>
            </a:xfrm>
            <a:custGeom>
              <a:avLst/>
              <a:gdLst>
                <a:gd name="connsiteX0" fmla="*/ 14436 w 278784"/>
                <a:gd name="connsiteY0" fmla="*/ 126553 h 149385"/>
                <a:gd name="connsiteX1" fmla="*/ 9673 w 278784"/>
                <a:gd name="connsiteY1" fmla="*/ 45591 h 149385"/>
                <a:gd name="connsiteX2" fmla="*/ 81111 w 278784"/>
                <a:gd name="connsiteY2" fmla="*/ 24160 h 149385"/>
                <a:gd name="connsiteX3" fmla="*/ 173979 w 278784"/>
                <a:gd name="connsiteY3" fmla="*/ 347 h 149385"/>
                <a:gd name="connsiteX4" fmla="*/ 259704 w 278784"/>
                <a:gd name="connsiteY4" fmla="*/ 43210 h 149385"/>
                <a:gd name="connsiteX5" fmla="*/ 273992 w 278784"/>
                <a:gd name="connsiteY5" fmla="*/ 71785 h 149385"/>
                <a:gd name="connsiteX6" fmla="*/ 195411 w 278784"/>
                <a:gd name="connsiteY6" fmla="*/ 114647 h 149385"/>
                <a:gd name="connsiteX7" fmla="*/ 135879 w 278784"/>
                <a:gd name="connsiteY7" fmla="*/ 147985 h 149385"/>
                <a:gd name="connsiteX8" fmla="*/ 14436 w 278784"/>
                <a:gd name="connsiteY8" fmla="*/ 126553 h 149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8784" h="149385">
                  <a:moveTo>
                    <a:pt x="14436" y="126553"/>
                  </a:moveTo>
                  <a:cubicBezTo>
                    <a:pt x="-6598" y="109487"/>
                    <a:pt x="-1439" y="62656"/>
                    <a:pt x="9673" y="45591"/>
                  </a:cubicBezTo>
                  <a:cubicBezTo>
                    <a:pt x="20785" y="28526"/>
                    <a:pt x="53727" y="31701"/>
                    <a:pt x="81111" y="24160"/>
                  </a:cubicBezTo>
                  <a:cubicBezTo>
                    <a:pt x="108495" y="16619"/>
                    <a:pt x="144213" y="-2828"/>
                    <a:pt x="173979" y="347"/>
                  </a:cubicBezTo>
                  <a:cubicBezTo>
                    <a:pt x="203745" y="3522"/>
                    <a:pt x="243035" y="31304"/>
                    <a:pt x="259704" y="43210"/>
                  </a:cubicBezTo>
                  <a:cubicBezTo>
                    <a:pt x="276373" y="55116"/>
                    <a:pt x="284707" y="59879"/>
                    <a:pt x="273992" y="71785"/>
                  </a:cubicBezTo>
                  <a:cubicBezTo>
                    <a:pt x="263277" y="83691"/>
                    <a:pt x="195411" y="114647"/>
                    <a:pt x="195411" y="114647"/>
                  </a:cubicBezTo>
                  <a:cubicBezTo>
                    <a:pt x="172392" y="127347"/>
                    <a:pt x="160089" y="142826"/>
                    <a:pt x="135879" y="147985"/>
                  </a:cubicBezTo>
                  <a:cubicBezTo>
                    <a:pt x="111670" y="153144"/>
                    <a:pt x="35470" y="143619"/>
                    <a:pt x="14436" y="126553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77" name="Freeform: Shape 25776"/>
            <p:cNvSpPr/>
            <p:nvPr/>
          </p:nvSpPr>
          <p:spPr>
            <a:xfrm>
              <a:off x="7328510" y="4708786"/>
              <a:ext cx="210975" cy="131281"/>
            </a:xfrm>
            <a:custGeom>
              <a:avLst/>
              <a:gdLst>
                <a:gd name="connsiteX0" fmla="*/ 20028 w 210975"/>
                <a:gd name="connsiteY0" fmla="*/ 3708 h 131281"/>
                <a:gd name="connsiteX1" fmla="*/ 112896 w 210975"/>
                <a:gd name="connsiteY1" fmla="*/ 13233 h 131281"/>
                <a:gd name="connsiteX2" fmla="*/ 193859 w 210975"/>
                <a:gd name="connsiteY2" fmla="*/ 25139 h 131281"/>
                <a:gd name="connsiteX3" fmla="*/ 210528 w 210975"/>
                <a:gd name="connsiteY3" fmla="*/ 44189 h 131281"/>
                <a:gd name="connsiteX4" fmla="*/ 184334 w 210975"/>
                <a:gd name="connsiteY4" fmla="*/ 94195 h 131281"/>
                <a:gd name="connsiteX5" fmla="*/ 117659 w 210975"/>
                <a:gd name="connsiteY5" fmla="*/ 127533 h 131281"/>
                <a:gd name="connsiteX6" fmla="*/ 55746 w 210975"/>
                <a:gd name="connsiteY6" fmla="*/ 125152 h 131281"/>
                <a:gd name="connsiteX7" fmla="*/ 3359 w 210975"/>
                <a:gd name="connsiteY7" fmla="*/ 79908 h 131281"/>
                <a:gd name="connsiteX8" fmla="*/ 20028 w 210975"/>
                <a:gd name="connsiteY8" fmla="*/ 3708 h 13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975" h="131281">
                  <a:moveTo>
                    <a:pt x="20028" y="3708"/>
                  </a:moveTo>
                  <a:cubicBezTo>
                    <a:pt x="38284" y="-7405"/>
                    <a:pt x="83924" y="9661"/>
                    <a:pt x="112896" y="13233"/>
                  </a:cubicBezTo>
                  <a:cubicBezTo>
                    <a:pt x="141868" y="16805"/>
                    <a:pt x="177587" y="19980"/>
                    <a:pt x="193859" y="25139"/>
                  </a:cubicBezTo>
                  <a:cubicBezTo>
                    <a:pt x="210131" y="30298"/>
                    <a:pt x="212115" y="32680"/>
                    <a:pt x="210528" y="44189"/>
                  </a:cubicBezTo>
                  <a:cubicBezTo>
                    <a:pt x="208941" y="55698"/>
                    <a:pt x="199812" y="80304"/>
                    <a:pt x="184334" y="94195"/>
                  </a:cubicBezTo>
                  <a:cubicBezTo>
                    <a:pt x="168856" y="108086"/>
                    <a:pt x="139090" y="122374"/>
                    <a:pt x="117659" y="127533"/>
                  </a:cubicBezTo>
                  <a:cubicBezTo>
                    <a:pt x="96228" y="132692"/>
                    <a:pt x="74796" y="133089"/>
                    <a:pt x="55746" y="125152"/>
                  </a:cubicBezTo>
                  <a:cubicBezTo>
                    <a:pt x="36696" y="117215"/>
                    <a:pt x="11296" y="94592"/>
                    <a:pt x="3359" y="79908"/>
                  </a:cubicBezTo>
                  <a:cubicBezTo>
                    <a:pt x="-4578" y="65224"/>
                    <a:pt x="1772" y="14821"/>
                    <a:pt x="20028" y="3708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</p:grpSp>
      <p:grpSp>
        <p:nvGrpSpPr>
          <p:cNvPr id="25785" name="Group 25784"/>
          <p:cNvGrpSpPr/>
          <p:nvPr/>
        </p:nvGrpSpPr>
        <p:grpSpPr>
          <a:xfrm>
            <a:off x="6469857" y="2900364"/>
            <a:ext cx="1799271" cy="2034065"/>
            <a:chOff x="6469857" y="2900364"/>
            <a:chExt cx="1799271" cy="2034065"/>
          </a:xfrm>
        </p:grpSpPr>
        <p:sp>
          <p:nvSpPr>
            <p:cNvPr id="487" name="Oval 486"/>
            <p:cNvSpPr/>
            <p:nvPr/>
          </p:nvSpPr>
          <p:spPr>
            <a:xfrm rot="490010">
              <a:off x="6469857" y="3450431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88" name="Oval 487"/>
            <p:cNvSpPr/>
            <p:nvPr/>
          </p:nvSpPr>
          <p:spPr>
            <a:xfrm>
              <a:off x="6965157" y="3486149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89" name="Oval 488"/>
            <p:cNvSpPr/>
            <p:nvPr/>
          </p:nvSpPr>
          <p:spPr>
            <a:xfrm rot="490010">
              <a:off x="6862763" y="3600448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90" name="Oval 489"/>
            <p:cNvSpPr/>
            <p:nvPr/>
          </p:nvSpPr>
          <p:spPr>
            <a:xfrm rot="21180539">
              <a:off x="6960395" y="3733800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91" name="Oval 490"/>
            <p:cNvSpPr/>
            <p:nvPr/>
          </p:nvSpPr>
          <p:spPr>
            <a:xfrm rot="20857448">
              <a:off x="7134226" y="3576635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92" name="Oval 491"/>
            <p:cNvSpPr/>
            <p:nvPr/>
          </p:nvSpPr>
          <p:spPr>
            <a:xfrm rot="17854638">
              <a:off x="6715126" y="3469479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93" name="Oval 492"/>
            <p:cNvSpPr/>
            <p:nvPr/>
          </p:nvSpPr>
          <p:spPr>
            <a:xfrm rot="341549">
              <a:off x="7336632" y="3364705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94" name="Oval 493"/>
            <p:cNvSpPr/>
            <p:nvPr/>
          </p:nvSpPr>
          <p:spPr>
            <a:xfrm rot="341549">
              <a:off x="7448550" y="3481388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95" name="Oval 494"/>
            <p:cNvSpPr/>
            <p:nvPr/>
          </p:nvSpPr>
          <p:spPr>
            <a:xfrm rot="1105279">
              <a:off x="7624762" y="3414714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96" name="Oval 495"/>
            <p:cNvSpPr/>
            <p:nvPr/>
          </p:nvSpPr>
          <p:spPr>
            <a:xfrm rot="1105279">
              <a:off x="7927181" y="2900364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97" name="Oval 496"/>
            <p:cNvSpPr/>
            <p:nvPr/>
          </p:nvSpPr>
          <p:spPr>
            <a:xfrm rot="1105279">
              <a:off x="8089106" y="3155158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98" name="Oval 497"/>
            <p:cNvSpPr/>
            <p:nvPr/>
          </p:nvSpPr>
          <p:spPr>
            <a:xfrm rot="1105279">
              <a:off x="7586662" y="3171827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99" name="Oval 498"/>
            <p:cNvSpPr/>
            <p:nvPr/>
          </p:nvSpPr>
          <p:spPr>
            <a:xfrm>
              <a:off x="7410450" y="3252789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00" name="Oval 499"/>
            <p:cNvSpPr/>
            <p:nvPr/>
          </p:nvSpPr>
          <p:spPr>
            <a:xfrm>
              <a:off x="7717631" y="3278982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01" name="Oval 500"/>
            <p:cNvSpPr/>
            <p:nvPr/>
          </p:nvSpPr>
          <p:spPr>
            <a:xfrm>
              <a:off x="7872413" y="3405189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02" name="Oval 501"/>
            <p:cNvSpPr/>
            <p:nvPr/>
          </p:nvSpPr>
          <p:spPr>
            <a:xfrm>
              <a:off x="7736681" y="3548064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03" name="Oval 502"/>
            <p:cNvSpPr/>
            <p:nvPr/>
          </p:nvSpPr>
          <p:spPr>
            <a:xfrm>
              <a:off x="7739062" y="3078958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04" name="Oval 503"/>
            <p:cNvSpPr/>
            <p:nvPr/>
          </p:nvSpPr>
          <p:spPr>
            <a:xfrm>
              <a:off x="8139112" y="3369470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05" name="Oval 504"/>
            <p:cNvSpPr/>
            <p:nvPr/>
          </p:nvSpPr>
          <p:spPr>
            <a:xfrm rot="995726">
              <a:off x="7936706" y="3269458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06" name="Oval 505"/>
            <p:cNvSpPr/>
            <p:nvPr/>
          </p:nvSpPr>
          <p:spPr>
            <a:xfrm rot="19959134">
              <a:off x="7993855" y="3529013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07" name="Oval 506"/>
            <p:cNvSpPr/>
            <p:nvPr/>
          </p:nvSpPr>
          <p:spPr>
            <a:xfrm rot="995726">
              <a:off x="7362825" y="3717133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08" name="Oval 507"/>
            <p:cNvSpPr/>
            <p:nvPr/>
          </p:nvSpPr>
          <p:spPr>
            <a:xfrm rot="21228106">
              <a:off x="6705599" y="3724277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09" name="Oval 508"/>
            <p:cNvSpPr/>
            <p:nvPr/>
          </p:nvSpPr>
          <p:spPr>
            <a:xfrm rot="21228106">
              <a:off x="6600824" y="3619502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10" name="Oval 509"/>
            <p:cNvSpPr/>
            <p:nvPr/>
          </p:nvSpPr>
          <p:spPr>
            <a:xfrm rot="21228106">
              <a:off x="6546055" y="3819527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11" name="Oval 510"/>
            <p:cNvSpPr/>
            <p:nvPr/>
          </p:nvSpPr>
          <p:spPr>
            <a:xfrm rot="21228106">
              <a:off x="6593680" y="3938590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12" name="Oval 511"/>
            <p:cNvSpPr/>
            <p:nvPr/>
          </p:nvSpPr>
          <p:spPr>
            <a:xfrm rot="21228106">
              <a:off x="6815137" y="3921921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13" name="Oval 512"/>
            <p:cNvSpPr/>
            <p:nvPr/>
          </p:nvSpPr>
          <p:spPr>
            <a:xfrm rot="881292">
              <a:off x="7179468" y="3798096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14" name="Oval 513"/>
            <p:cNvSpPr/>
            <p:nvPr/>
          </p:nvSpPr>
          <p:spPr>
            <a:xfrm rot="21228106">
              <a:off x="6512718" y="4112421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15" name="Oval 514"/>
            <p:cNvSpPr/>
            <p:nvPr/>
          </p:nvSpPr>
          <p:spPr>
            <a:xfrm rot="21228106">
              <a:off x="6757987" y="4074322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16" name="Oval 515"/>
            <p:cNvSpPr/>
            <p:nvPr/>
          </p:nvSpPr>
          <p:spPr>
            <a:xfrm rot="727479">
              <a:off x="6960392" y="4164809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17" name="Oval 516"/>
            <p:cNvSpPr/>
            <p:nvPr/>
          </p:nvSpPr>
          <p:spPr>
            <a:xfrm rot="21228106">
              <a:off x="7041355" y="3957640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18" name="Oval 517"/>
            <p:cNvSpPr/>
            <p:nvPr/>
          </p:nvSpPr>
          <p:spPr>
            <a:xfrm rot="21228106">
              <a:off x="6935697" y="4052464"/>
              <a:ext cx="45720" cy="27432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19" name="Oval 518"/>
            <p:cNvSpPr/>
            <p:nvPr/>
          </p:nvSpPr>
          <p:spPr>
            <a:xfrm rot="21036335">
              <a:off x="6736555" y="4264822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20" name="Oval 519"/>
            <p:cNvSpPr/>
            <p:nvPr/>
          </p:nvSpPr>
          <p:spPr>
            <a:xfrm rot="21036335">
              <a:off x="7277098" y="4045747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21" name="Oval 520"/>
            <p:cNvSpPr/>
            <p:nvPr/>
          </p:nvSpPr>
          <p:spPr>
            <a:xfrm rot="21036335">
              <a:off x="6912767" y="4417222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22" name="Oval 521"/>
            <p:cNvSpPr/>
            <p:nvPr/>
          </p:nvSpPr>
          <p:spPr>
            <a:xfrm rot="21036335">
              <a:off x="6865142" y="4622010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23" name="Oval 522"/>
            <p:cNvSpPr/>
            <p:nvPr/>
          </p:nvSpPr>
          <p:spPr>
            <a:xfrm rot="1307475">
              <a:off x="7208043" y="4233866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24" name="Oval 523"/>
            <p:cNvSpPr/>
            <p:nvPr/>
          </p:nvSpPr>
          <p:spPr>
            <a:xfrm rot="21036335">
              <a:off x="7346156" y="4402934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25" name="Oval 524"/>
            <p:cNvSpPr/>
            <p:nvPr/>
          </p:nvSpPr>
          <p:spPr>
            <a:xfrm rot="21228106">
              <a:off x="7092860" y="4566814"/>
              <a:ext cx="45720" cy="27432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27" name="Oval 526"/>
            <p:cNvSpPr/>
            <p:nvPr/>
          </p:nvSpPr>
          <p:spPr>
            <a:xfrm rot="21036335">
              <a:off x="7458073" y="4167190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28" name="Oval 527"/>
            <p:cNvSpPr/>
            <p:nvPr/>
          </p:nvSpPr>
          <p:spPr>
            <a:xfrm rot="611936">
              <a:off x="7641429" y="4269585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29" name="Oval 528"/>
            <p:cNvSpPr/>
            <p:nvPr/>
          </p:nvSpPr>
          <p:spPr>
            <a:xfrm rot="6241290">
              <a:off x="7643810" y="4036223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30" name="Oval 529"/>
            <p:cNvSpPr/>
            <p:nvPr/>
          </p:nvSpPr>
          <p:spPr>
            <a:xfrm rot="21228106">
              <a:off x="7471478" y="4040557"/>
              <a:ext cx="45720" cy="27432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31" name="Oval 530"/>
            <p:cNvSpPr/>
            <p:nvPr/>
          </p:nvSpPr>
          <p:spPr>
            <a:xfrm rot="20891909">
              <a:off x="7696201" y="3743327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32" name="Oval 531"/>
            <p:cNvSpPr/>
            <p:nvPr/>
          </p:nvSpPr>
          <p:spPr>
            <a:xfrm rot="21228106">
              <a:off x="7542915" y="3630982"/>
              <a:ext cx="45720" cy="27432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33" name="Oval 532"/>
            <p:cNvSpPr/>
            <p:nvPr/>
          </p:nvSpPr>
          <p:spPr>
            <a:xfrm rot="1655319">
              <a:off x="8005762" y="3700464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34" name="Oval 533"/>
            <p:cNvSpPr/>
            <p:nvPr/>
          </p:nvSpPr>
          <p:spPr>
            <a:xfrm rot="20834706">
              <a:off x="8134350" y="3976688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35" name="Oval 534"/>
            <p:cNvSpPr/>
            <p:nvPr/>
          </p:nvSpPr>
          <p:spPr>
            <a:xfrm rot="16517983">
              <a:off x="8205788" y="3762374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36" name="Oval 535"/>
            <p:cNvSpPr/>
            <p:nvPr/>
          </p:nvSpPr>
          <p:spPr>
            <a:xfrm rot="20834706">
              <a:off x="8015287" y="4183857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37" name="Oval 536"/>
            <p:cNvSpPr/>
            <p:nvPr/>
          </p:nvSpPr>
          <p:spPr>
            <a:xfrm rot="20834706">
              <a:off x="7858125" y="4371977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38" name="Oval 537"/>
            <p:cNvSpPr/>
            <p:nvPr/>
          </p:nvSpPr>
          <p:spPr>
            <a:xfrm rot="253397">
              <a:off x="7789068" y="4152903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39" name="Oval 538"/>
            <p:cNvSpPr/>
            <p:nvPr/>
          </p:nvSpPr>
          <p:spPr>
            <a:xfrm rot="253397">
              <a:off x="7622379" y="4443415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40" name="Oval 539"/>
            <p:cNvSpPr/>
            <p:nvPr/>
          </p:nvSpPr>
          <p:spPr>
            <a:xfrm rot="253397">
              <a:off x="7731917" y="4538665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41" name="Oval 540"/>
            <p:cNvSpPr/>
            <p:nvPr/>
          </p:nvSpPr>
          <p:spPr>
            <a:xfrm rot="20136510">
              <a:off x="7396162" y="4576766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42" name="Oval 541"/>
            <p:cNvSpPr/>
            <p:nvPr/>
          </p:nvSpPr>
          <p:spPr>
            <a:xfrm rot="20031552">
              <a:off x="7605712" y="4655346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43" name="Oval 542"/>
            <p:cNvSpPr/>
            <p:nvPr/>
          </p:nvSpPr>
          <p:spPr>
            <a:xfrm rot="21394712">
              <a:off x="7181849" y="4855371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44" name="Oval 543"/>
            <p:cNvSpPr/>
            <p:nvPr/>
          </p:nvSpPr>
          <p:spPr>
            <a:xfrm rot="21394712">
              <a:off x="7369968" y="4738691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45" name="Oval 544"/>
            <p:cNvSpPr/>
            <p:nvPr/>
          </p:nvSpPr>
          <p:spPr>
            <a:xfrm rot="21394712">
              <a:off x="6857999" y="4888710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46" name="Oval 545"/>
            <p:cNvSpPr/>
            <p:nvPr/>
          </p:nvSpPr>
          <p:spPr>
            <a:xfrm rot="1264099">
              <a:off x="7143749" y="4674397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47" name="Oval 546"/>
            <p:cNvSpPr/>
            <p:nvPr/>
          </p:nvSpPr>
          <p:spPr>
            <a:xfrm>
              <a:off x="7555707" y="3886204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48" name="Oval 547"/>
            <p:cNvSpPr/>
            <p:nvPr/>
          </p:nvSpPr>
          <p:spPr>
            <a:xfrm rot="1264099">
              <a:off x="8181977" y="3581402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49" name="Oval 548"/>
            <p:cNvSpPr/>
            <p:nvPr/>
          </p:nvSpPr>
          <p:spPr>
            <a:xfrm rot="21029501">
              <a:off x="7941469" y="3840961"/>
              <a:ext cx="80962" cy="45719"/>
            </a:xfrm>
            <a:prstGeom prst="ellipse">
              <a:avLst/>
            </a:prstGeom>
            <a:solidFill>
              <a:srgbClr val="82BFDA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</p:grpSp>
      <p:grpSp>
        <p:nvGrpSpPr>
          <p:cNvPr id="25713" name="Group 25712"/>
          <p:cNvGrpSpPr/>
          <p:nvPr/>
        </p:nvGrpSpPr>
        <p:grpSpPr>
          <a:xfrm>
            <a:off x="4415600" y="2094945"/>
            <a:ext cx="3526840" cy="1924097"/>
            <a:chOff x="4415600" y="2094945"/>
            <a:chExt cx="3526840" cy="1924097"/>
          </a:xfrm>
          <a:solidFill>
            <a:srgbClr val="FF9999"/>
          </a:solidFill>
        </p:grpSpPr>
        <p:sp>
          <p:nvSpPr>
            <p:cNvPr id="2" name="Freeform: Shape 1"/>
            <p:cNvSpPr/>
            <p:nvPr/>
          </p:nvSpPr>
          <p:spPr>
            <a:xfrm>
              <a:off x="5991017" y="2109788"/>
              <a:ext cx="277864" cy="180987"/>
            </a:xfrm>
            <a:custGeom>
              <a:avLst/>
              <a:gdLst>
                <a:gd name="connsiteX0" fmla="*/ 43071 w 277864"/>
                <a:gd name="connsiteY0" fmla="*/ 14287 h 180987"/>
                <a:gd name="connsiteX1" fmla="*/ 208 w 277864"/>
                <a:gd name="connsiteY1" fmla="*/ 85725 h 180987"/>
                <a:gd name="connsiteX2" fmla="*/ 57358 w 277864"/>
                <a:gd name="connsiteY2" fmla="*/ 128587 h 180987"/>
                <a:gd name="connsiteX3" fmla="*/ 81171 w 277864"/>
                <a:gd name="connsiteY3" fmla="*/ 180975 h 180987"/>
                <a:gd name="connsiteX4" fmla="*/ 157371 w 277864"/>
                <a:gd name="connsiteY4" fmla="*/ 123825 h 180987"/>
                <a:gd name="connsiteX5" fmla="*/ 266908 w 277864"/>
                <a:gd name="connsiteY5" fmla="*/ 90487 h 180987"/>
                <a:gd name="connsiteX6" fmla="*/ 262146 w 277864"/>
                <a:gd name="connsiteY6" fmla="*/ 28575 h 180987"/>
                <a:gd name="connsiteX7" fmla="*/ 162133 w 277864"/>
                <a:gd name="connsiteY7" fmla="*/ 0 h 180987"/>
                <a:gd name="connsiteX8" fmla="*/ 43071 w 277864"/>
                <a:gd name="connsiteY8" fmla="*/ 14287 h 1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864" h="180987">
                  <a:moveTo>
                    <a:pt x="43071" y="14287"/>
                  </a:moveTo>
                  <a:cubicBezTo>
                    <a:pt x="16083" y="28575"/>
                    <a:pt x="-2173" y="66675"/>
                    <a:pt x="208" y="85725"/>
                  </a:cubicBezTo>
                  <a:cubicBezTo>
                    <a:pt x="2589" y="104775"/>
                    <a:pt x="43864" y="112712"/>
                    <a:pt x="57358" y="128587"/>
                  </a:cubicBezTo>
                  <a:cubicBezTo>
                    <a:pt x="70852" y="144462"/>
                    <a:pt x="64502" y="181769"/>
                    <a:pt x="81171" y="180975"/>
                  </a:cubicBezTo>
                  <a:cubicBezTo>
                    <a:pt x="97840" y="180181"/>
                    <a:pt x="126415" y="138906"/>
                    <a:pt x="157371" y="123825"/>
                  </a:cubicBezTo>
                  <a:cubicBezTo>
                    <a:pt x="188327" y="108744"/>
                    <a:pt x="249446" y="106362"/>
                    <a:pt x="266908" y="90487"/>
                  </a:cubicBezTo>
                  <a:cubicBezTo>
                    <a:pt x="284370" y="74612"/>
                    <a:pt x="279608" y="43656"/>
                    <a:pt x="262146" y="28575"/>
                  </a:cubicBezTo>
                  <a:cubicBezTo>
                    <a:pt x="244684" y="13494"/>
                    <a:pt x="198645" y="0"/>
                    <a:pt x="162133" y="0"/>
                  </a:cubicBezTo>
                  <a:cubicBezTo>
                    <a:pt x="125621" y="0"/>
                    <a:pt x="70059" y="-1"/>
                    <a:pt x="43071" y="14287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3" name="Freeform: Shape 2"/>
            <p:cNvSpPr/>
            <p:nvPr/>
          </p:nvSpPr>
          <p:spPr>
            <a:xfrm>
              <a:off x="5746651" y="2155872"/>
              <a:ext cx="255748" cy="168486"/>
            </a:xfrm>
            <a:custGeom>
              <a:avLst/>
              <a:gdLst>
                <a:gd name="connsiteX0" fmla="*/ 177899 w 255748"/>
                <a:gd name="connsiteY0" fmla="*/ 120603 h 168486"/>
                <a:gd name="connsiteX1" fmla="*/ 120749 w 255748"/>
                <a:gd name="connsiteY1" fmla="*/ 168228 h 168486"/>
                <a:gd name="connsiteX2" fmla="*/ 11212 w 255748"/>
                <a:gd name="connsiteY2" fmla="*/ 134891 h 168486"/>
                <a:gd name="connsiteX3" fmla="*/ 15974 w 255748"/>
                <a:gd name="connsiteY3" fmla="*/ 39641 h 168486"/>
                <a:gd name="connsiteX4" fmla="*/ 120749 w 255748"/>
                <a:gd name="connsiteY4" fmla="*/ 1541 h 168486"/>
                <a:gd name="connsiteX5" fmla="*/ 230287 w 255748"/>
                <a:gd name="connsiteY5" fmla="*/ 11066 h 168486"/>
                <a:gd name="connsiteX6" fmla="*/ 230287 w 255748"/>
                <a:gd name="connsiteY6" fmla="*/ 44403 h 168486"/>
                <a:gd name="connsiteX7" fmla="*/ 254099 w 255748"/>
                <a:gd name="connsiteY7" fmla="*/ 92028 h 168486"/>
                <a:gd name="connsiteX8" fmla="*/ 177899 w 255748"/>
                <a:gd name="connsiteY8" fmla="*/ 120603 h 16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748" h="168486">
                  <a:moveTo>
                    <a:pt x="177899" y="120603"/>
                  </a:moveTo>
                  <a:cubicBezTo>
                    <a:pt x="155674" y="133303"/>
                    <a:pt x="148530" y="165847"/>
                    <a:pt x="120749" y="168228"/>
                  </a:cubicBezTo>
                  <a:cubicBezTo>
                    <a:pt x="92968" y="170609"/>
                    <a:pt x="28675" y="156322"/>
                    <a:pt x="11212" y="134891"/>
                  </a:cubicBezTo>
                  <a:cubicBezTo>
                    <a:pt x="-6251" y="113460"/>
                    <a:pt x="-2282" y="61866"/>
                    <a:pt x="15974" y="39641"/>
                  </a:cubicBezTo>
                  <a:cubicBezTo>
                    <a:pt x="34230" y="17416"/>
                    <a:pt x="85030" y="6303"/>
                    <a:pt x="120749" y="1541"/>
                  </a:cubicBezTo>
                  <a:cubicBezTo>
                    <a:pt x="156468" y="-3221"/>
                    <a:pt x="212031" y="3922"/>
                    <a:pt x="230287" y="11066"/>
                  </a:cubicBezTo>
                  <a:cubicBezTo>
                    <a:pt x="248543" y="18210"/>
                    <a:pt x="226318" y="30909"/>
                    <a:pt x="230287" y="44403"/>
                  </a:cubicBezTo>
                  <a:cubicBezTo>
                    <a:pt x="234256" y="57897"/>
                    <a:pt x="262830" y="79328"/>
                    <a:pt x="254099" y="92028"/>
                  </a:cubicBezTo>
                  <a:cubicBezTo>
                    <a:pt x="245368" y="104728"/>
                    <a:pt x="200124" y="107903"/>
                    <a:pt x="177899" y="120603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2" name="Freeform: Shape 21"/>
            <p:cNvSpPr/>
            <p:nvPr/>
          </p:nvSpPr>
          <p:spPr>
            <a:xfrm>
              <a:off x="5461917" y="2226193"/>
              <a:ext cx="255717" cy="138084"/>
            </a:xfrm>
            <a:custGeom>
              <a:avLst/>
              <a:gdLst>
                <a:gd name="connsiteX0" fmla="*/ 671 w 255717"/>
                <a:gd name="connsiteY0" fmla="*/ 62188 h 138084"/>
                <a:gd name="connsiteX1" fmla="*/ 67346 w 255717"/>
                <a:gd name="connsiteY1" fmla="*/ 21707 h 138084"/>
                <a:gd name="connsiteX2" fmla="*/ 167358 w 255717"/>
                <a:gd name="connsiteY2" fmla="*/ 276 h 138084"/>
                <a:gd name="connsiteX3" fmla="*/ 255464 w 255717"/>
                <a:gd name="connsiteY3" fmla="*/ 35995 h 138084"/>
                <a:gd name="connsiteX4" fmla="*/ 191171 w 255717"/>
                <a:gd name="connsiteY4" fmla="*/ 116957 h 138084"/>
                <a:gd name="connsiteX5" fmla="*/ 107827 w 255717"/>
                <a:gd name="connsiteY5" fmla="*/ 136007 h 138084"/>
                <a:gd name="connsiteX6" fmla="*/ 671 w 255717"/>
                <a:gd name="connsiteY6" fmla="*/ 62188 h 138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717" h="138084">
                  <a:moveTo>
                    <a:pt x="671" y="62188"/>
                  </a:moveTo>
                  <a:cubicBezTo>
                    <a:pt x="-6076" y="43138"/>
                    <a:pt x="39565" y="32026"/>
                    <a:pt x="67346" y="21707"/>
                  </a:cubicBezTo>
                  <a:cubicBezTo>
                    <a:pt x="95127" y="11388"/>
                    <a:pt x="136005" y="-2105"/>
                    <a:pt x="167358" y="276"/>
                  </a:cubicBezTo>
                  <a:cubicBezTo>
                    <a:pt x="198711" y="2657"/>
                    <a:pt x="251495" y="16548"/>
                    <a:pt x="255464" y="35995"/>
                  </a:cubicBezTo>
                  <a:cubicBezTo>
                    <a:pt x="259433" y="55442"/>
                    <a:pt x="215777" y="100288"/>
                    <a:pt x="191171" y="116957"/>
                  </a:cubicBezTo>
                  <a:cubicBezTo>
                    <a:pt x="166565" y="133626"/>
                    <a:pt x="139180" y="142357"/>
                    <a:pt x="107827" y="136007"/>
                  </a:cubicBezTo>
                  <a:cubicBezTo>
                    <a:pt x="76474" y="129657"/>
                    <a:pt x="7418" y="81238"/>
                    <a:pt x="671" y="62188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6287883" y="2115331"/>
              <a:ext cx="272314" cy="186369"/>
            </a:xfrm>
            <a:custGeom>
              <a:avLst/>
              <a:gdLst>
                <a:gd name="connsiteX0" fmla="*/ 998 w 272314"/>
                <a:gd name="connsiteY0" fmla="*/ 61132 h 186369"/>
                <a:gd name="connsiteX1" fmla="*/ 70055 w 272314"/>
                <a:gd name="connsiteY1" fmla="*/ 15888 h 186369"/>
                <a:gd name="connsiteX2" fmla="*/ 191498 w 272314"/>
                <a:gd name="connsiteY2" fmla="*/ 1600 h 186369"/>
                <a:gd name="connsiteX3" fmla="*/ 270080 w 272314"/>
                <a:gd name="connsiteY3" fmla="*/ 49225 h 186369"/>
                <a:gd name="connsiteX4" fmla="*/ 239123 w 272314"/>
                <a:gd name="connsiteY4" fmla="*/ 151619 h 186369"/>
                <a:gd name="connsiteX5" fmla="*/ 120061 w 272314"/>
                <a:gd name="connsiteY5" fmla="*/ 182575 h 186369"/>
                <a:gd name="connsiteX6" fmla="*/ 998 w 272314"/>
                <a:gd name="connsiteY6" fmla="*/ 61132 h 18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2314" h="186369">
                  <a:moveTo>
                    <a:pt x="998" y="61132"/>
                  </a:moveTo>
                  <a:cubicBezTo>
                    <a:pt x="-7336" y="33351"/>
                    <a:pt x="38305" y="25810"/>
                    <a:pt x="70055" y="15888"/>
                  </a:cubicBezTo>
                  <a:cubicBezTo>
                    <a:pt x="101805" y="5966"/>
                    <a:pt x="158161" y="-3956"/>
                    <a:pt x="191498" y="1600"/>
                  </a:cubicBezTo>
                  <a:cubicBezTo>
                    <a:pt x="224836" y="7156"/>
                    <a:pt x="262142" y="24222"/>
                    <a:pt x="270080" y="49225"/>
                  </a:cubicBezTo>
                  <a:cubicBezTo>
                    <a:pt x="278018" y="74228"/>
                    <a:pt x="264126" y="129394"/>
                    <a:pt x="239123" y="151619"/>
                  </a:cubicBezTo>
                  <a:cubicBezTo>
                    <a:pt x="214120" y="173844"/>
                    <a:pt x="159352" y="195275"/>
                    <a:pt x="120061" y="182575"/>
                  </a:cubicBezTo>
                  <a:cubicBezTo>
                    <a:pt x="80771" y="169875"/>
                    <a:pt x="9332" y="88913"/>
                    <a:pt x="998" y="61132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4" name="Freeform: Shape 53"/>
            <p:cNvSpPr/>
            <p:nvPr/>
          </p:nvSpPr>
          <p:spPr>
            <a:xfrm>
              <a:off x="5923915" y="2276439"/>
              <a:ext cx="162739" cy="119159"/>
            </a:xfrm>
            <a:custGeom>
              <a:avLst/>
              <a:gdLst>
                <a:gd name="connsiteX0" fmla="*/ 5398 w 162739"/>
                <a:gd name="connsiteY0" fmla="*/ 26230 h 119159"/>
                <a:gd name="connsiteX1" fmla="*/ 7779 w 162739"/>
                <a:gd name="connsiteY1" fmla="*/ 88142 h 119159"/>
                <a:gd name="connsiteX2" fmla="*/ 53023 w 162739"/>
                <a:gd name="connsiteY2" fmla="*/ 119099 h 119159"/>
                <a:gd name="connsiteX3" fmla="*/ 131604 w 162739"/>
                <a:gd name="connsiteY3" fmla="*/ 80999 h 119159"/>
                <a:gd name="connsiteX4" fmla="*/ 162560 w 162739"/>
                <a:gd name="connsiteY4" fmla="*/ 45280 h 119159"/>
                <a:gd name="connsiteX5" fmla="*/ 119698 w 162739"/>
                <a:gd name="connsiteY5" fmla="*/ 16705 h 119159"/>
                <a:gd name="connsiteX6" fmla="*/ 62548 w 162739"/>
                <a:gd name="connsiteY6" fmla="*/ 36 h 119159"/>
                <a:gd name="connsiteX7" fmla="*/ 5398 w 162739"/>
                <a:gd name="connsiteY7" fmla="*/ 26230 h 119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2739" h="119159">
                  <a:moveTo>
                    <a:pt x="5398" y="26230"/>
                  </a:moveTo>
                  <a:cubicBezTo>
                    <a:pt x="-3730" y="40914"/>
                    <a:pt x="-158" y="72664"/>
                    <a:pt x="7779" y="88142"/>
                  </a:cubicBezTo>
                  <a:cubicBezTo>
                    <a:pt x="15716" y="103620"/>
                    <a:pt x="32386" y="120289"/>
                    <a:pt x="53023" y="119099"/>
                  </a:cubicBezTo>
                  <a:cubicBezTo>
                    <a:pt x="73660" y="117909"/>
                    <a:pt x="113348" y="93302"/>
                    <a:pt x="131604" y="80999"/>
                  </a:cubicBezTo>
                  <a:cubicBezTo>
                    <a:pt x="149860" y="68696"/>
                    <a:pt x="164544" y="55996"/>
                    <a:pt x="162560" y="45280"/>
                  </a:cubicBezTo>
                  <a:cubicBezTo>
                    <a:pt x="160576" y="34564"/>
                    <a:pt x="136367" y="24246"/>
                    <a:pt x="119698" y="16705"/>
                  </a:cubicBezTo>
                  <a:cubicBezTo>
                    <a:pt x="103029" y="9164"/>
                    <a:pt x="80010" y="830"/>
                    <a:pt x="62548" y="36"/>
                  </a:cubicBezTo>
                  <a:cubicBezTo>
                    <a:pt x="45086" y="-758"/>
                    <a:pt x="14526" y="11546"/>
                    <a:pt x="5398" y="26230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5" name="Freeform: Shape 54"/>
            <p:cNvSpPr/>
            <p:nvPr/>
          </p:nvSpPr>
          <p:spPr>
            <a:xfrm>
              <a:off x="5295645" y="2308313"/>
              <a:ext cx="226578" cy="127801"/>
            </a:xfrm>
            <a:custGeom>
              <a:avLst/>
              <a:gdLst>
                <a:gd name="connsiteX0" fmla="*/ 255 w 226578"/>
                <a:gd name="connsiteY0" fmla="*/ 63412 h 127801"/>
                <a:gd name="connsiteX1" fmla="*/ 81218 w 226578"/>
                <a:gd name="connsiteY1" fmla="*/ 11025 h 127801"/>
                <a:gd name="connsiteX2" fmla="*/ 162180 w 226578"/>
                <a:gd name="connsiteY2" fmla="*/ 3881 h 127801"/>
                <a:gd name="connsiteX3" fmla="*/ 226474 w 226578"/>
                <a:gd name="connsiteY3" fmla="*/ 58650 h 127801"/>
                <a:gd name="connsiteX4" fmla="*/ 174086 w 226578"/>
                <a:gd name="connsiteY4" fmla="*/ 125325 h 127801"/>
                <a:gd name="connsiteX5" fmla="*/ 59786 w 226578"/>
                <a:gd name="connsiteY5" fmla="*/ 111037 h 127801"/>
                <a:gd name="connsiteX6" fmla="*/ 255 w 226578"/>
                <a:gd name="connsiteY6" fmla="*/ 63412 h 12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578" h="127801">
                  <a:moveTo>
                    <a:pt x="255" y="63412"/>
                  </a:moveTo>
                  <a:cubicBezTo>
                    <a:pt x="3827" y="46743"/>
                    <a:pt x="54231" y="20947"/>
                    <a:pt x="81218" y="11025"/>
                  </a:cubicBezTo>
                  <a:cubicBezTo>
                    <a:pt x="108205" y="1103"/>
                    <a:pt x="137971" y="-4056"/>
                    <a:pt x="162180" y="3881"/>
                  </a:cubicBezTo>
                  <a:cubicBezTo>
                    <a:pt x="186389" y="11818"/>
                    <a:pt x="224490" y="38409"/>
                    <a:pt x="226474" y="58650"/>
                  </a:cubicBezTo>
                  <a:cubicBezTo>
                    <a:pt x="228458" y="78891"/>
                    <a:pt x="201867" y="116594"/>
                    <a:pt x="174086" y="125325"/>
                  </a:cubicBezTo>
                  <a:cubicBezTo>
                    <a:pt x="146305" y="134056"/>
                    <a:pt x="88361" y="117387"/>
                    <a:pt x="59786" y="111037"/>
                  </a:cubicBezTo>
                  <a:cubicBezTo>
                    <a:pt x="31211" y="104687"/>
                    <a:pt x="-3317" y="80081"/>
                    <a:pt x="255" y="63412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01" name="Freeform: Shape 25600"/>
            <p:cNvSpPr/>
            <p:nvPr/>
          </p:nvSpPr>
          <p:spPr>
            <a:xfrm>
              <a:off x="5411764" y="2378523"/>
              <a:ext cx="189818" cy="189347"/>
            </a:xfrm>
            <a:custGeom>
              <a:avLst/>
              <a:gdLst>
                <a:gd name="connsiteX0" fmla="*/ 10342 w 189818"/>
                <a:gd name="connsiteY0" fmla="*/ 112265 h 189347"/>
                <a:gd name="connsiteX1" fmla="*/ 103211 w 189818"/>
                <a:gd name="connsiteY1" fmla="*/ 50352 h 189347"/>
                <a:gd name="connsiteX2" fmla="*/ 136549 w 189818"/>
                <a:gd name="connsiteY2" fmla="*/ 5108 h 189347"/>
                <a:gd name="connsiteX3" fmla="*/ 184174 w 189818"/>
                <a:gd name="connsiteY3" fmla="*/ 9871 h 189347"/>
                <a:gd name="connsiteX4" fmla="*/ 184174 w 189818"/>
                <a:gd name="connsiteY4" fmla="*/ 83690 h 189347"/>
                <a:gd name="connsiteX5" fmla="*/ 184174 w 189818"/>
                <a:gd name="connsiteY5" fmla="*/ 138458 h 189347"/>
                <a:gd name="connsiteX6" fmla="*/ 107974 w 189818"/>
                <a:gd name="connsiteY6" fmla="*/ 186083 h 189347"/>
                <a:gd name="connsiteX7" fmla="*/ 15105 w 189818"/>
                <a:gd name="connsiteY7" fmla="*/ 176558 h 189347"/>
                <a:gd name="connsiteX8" fmla="*/ 10342 w 189818"/>
                <a:gd name="connsiteY8" fmla="*/ 112265 h 18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818" h="189347">
                  <a:moveTo>
                    <a:pt x="10342" y="112265"/>
                  </a:moveTo>
                  <a:cubicBezTo>
                    <a:pt x="25026" y="91231"/>
                    <a:pt x="82177" y="68211"/>
                    <a:pt x="103211" y="50352"/>
                  </a:cubicBezTo>
                  <a:cubicBezTo>
                    <a:pt x="124245" y="32493"/>
                    <a:pt x="123055" y="11855"/>
                    <a:pt x="136549" y="5108"/>
                  </a:cubicBezTo>
                  <a:cubicBezTo>
                    <a:pt x="150043" y="-1639"/>
                    <a:pt x="176237" y="-3226"/>
                    <a:pt x="184174" y="9871"/>
                  </a:cubicBezTo>
                  <a:cubicBezTo>
                    <a:pt x="192111" y="22968"/>
                    <a:pt x="184174" y="83690"/>
                    <a:pt x="184174" y="83690"/>
                  </a:cubicBezTo>
                  <a:cubicBezTo>
                    <a:pt x="184174" y="105121"/>
                    <a:pt x="196874" y="121393"/>
                    <a:pt x="184174" y="138458"/>
                  </a:cubicBezTo>
                  <a:cubicBezTo>
                    <a:pt x="171474" y="155523"/>
                    <a:pt x="136152" y="179733"/>
                    <a:pt x="107974" y="186083"/>
                  </a:cubicBezTo>
                  <a:cubicBezTo>
                    <a:pt x="79796" y="192433"/>
                    <a:pt x="34155" y="189655"/>
                    <a:pt x="15105" y="176558"/>
                  </a:cubicBezTo>
                  <a:cubicBezTo>
                    <a:pt x="-3945" y="163461"/>
                    <a:pt x="-4342" y="133299"/>
                    <a:pt x="10342" y="112265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04" name="Freeform: Shape 25603"/>
            <p:cNvSpPr/>
            <p:nvPr/>
          </p:nvSpPr>
          <p:spPr>
            <a:xfrm>
              <a:off x="5615613" y="2330906"/>
              <a:ext cx="366236" cy="186164"/>
            </a:xfrm>
            <a:custGeom>
              <a:avLst/>
              <a:gdLst>
                <a:gd name="connsiteX0" fmla="*/ 6518 w 366236"/>
                <a:gd name="connsiteY0" fmla="*/ 47963 h 186164"/>
                <a:gd name="connsiteX1" fmla="*/ 127962 w 366236"/>
                <a:gd name="connsiteY1" fmla="*/ 338 h 186164"/>
                <a:gd name="connsiteX2" fmla="*/ 266075 w 366236"/>
                <a:gd name="connsiteY2" fmla="*/ 31294 h 186164"/>
                <a:gd name="connsiteX3" fmla="*/ 354181 w 366236"/>
                <a:gd name="connsiteY3" fmla="*/ 114638 h 186164"/>
                <a:gd name="connsiteX4" fmla="*/ 347037 w 366236"/>
                <a:gd name="connsiteY4" fmla="*/ 143213 h 186164"/>
                <a:gd name="connsiteX5" fmla="*/ 185112 w 366236"/>
                <a:gd name="connsiteY5" fmla="*/ 183694 h 186164"/>
                <a:gd name="connsiteX6" fmla="*/ 35093 w 366236"/>
                <a:gd name="connsiteY6" fmla="*/ 171788 h 186164"/>
                <a:gd name="connsiteX7" fmla="*/ 6518 w 366236"/>
                <a:gd name="connsiteY7" fmla="*/ 47963 h 18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6236" h="186164">
                  <a:moveTo>
                    <a:pt x="6518" y="47963"/>
                  </a:moveTo>
                  <a:cubicBezTo>
                    <a:pt x="21996" y="19388"/>
                    <a:pt x="84703" y="3116"/>
                    <a:pt x="127962" y="338"/>
                  </a:cubicBezTo>
                  <a:cubicBezTo>
                    <a:pt x="171221" y="-2440"/>
                    <a:pt x="228372" y="12244"/>
                    <a:pt x="266075" y="31294"/>
                  </a:cubicBezTo>
                  <a:cubicBezTo>
                    <a:pt x="303778" y="50344"/>
                    <a:pt x="340687" y="95985"/>
                    <a:pt x="354181" y="114638"/>
                  </a:cubicBezTo>
                  <a:cubicBezTo>
                    <a:pt x="367675" y="133291"/>
                    <a:pt x="375215" y="131704"/>
                    <a:pt x="347037" y="143213"/>
                  </a:cubicBezTo>
                  <a:cubicBezTo>
                    <a:pt x="318859" y="154722"/>
                    <a:pt x="237103" y="178932"/>
                    <a:pt x="185112" y="183694"/>
                  </a:cubicBezTo>
                  <a:cubicBezTo>
                    <a:pt x="133121" y="188456"/>
                    <a:pt x="66049" y="187266"/>
                    <a:pt x="35093" y="171788"/>
                  </a:cubicBezTo>
                  <a:cubicBezTo>
                    <a:pt x="4137" y="156310"/>
                    <a:pt x="-8960" y="76538"/>
                    <a:pt x="6518" y="47963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06" name="Freeform: Shape 25605"/>
            <p:cNvSpPr/>
            <p:nvPr/>
          </p:nvSpPr>
          <p:spPr>
            <a:xfrm>
              <a:off x="5103923" y="2407371"/>
              <a:ext cx="297140" cy="179050"/>
            </a:xfrm>
            <a:custGeom>
              <a:avLst/>
              <a:gdLst>
                <a:gd name="connsiteX0" fmla="*/ 1476 w 297140"/>
                <a:gd name="connsiteY0" fmla="*/ 111992 h 179050"/>
                <a:gd name="connsiteX1" fmla="*/ 72913 w 297140"/>
                <a:gd name="connsiteY1" fmla="*/ 31030 h 179050"/>
                <a:gd name="connsiteX2" fmla="*/ 177688 w 297140"/>
                <a:gd name="connsiteY2" fmla="*/ 73 h 179050"/>
                <a:gd name="connsiteX3" fmla="*/ 263413 w 297140"/>
                <a:gd name="connsiteY3" fmla="*/ 38173 h 179050"/>
                <a:gd name="connsiteX4" fmla="*/ 296751 w 297140"/>
                <a:gd name="connsiteY4" fmla="*/ 81036 h 179050"/>
                <a:gd name="connsiteX5" fmla="*/ 244363 w 297140"/>
                <a:gd name="connsiteY5" fmla="*/ 142948 h 179050"/>
                <a:gd name="connsiteX6" fmla="*/ 146732 w 297140"/>
                <a:gd name="connsiteY6" fmla="*/ 171523 h 179050"/>
                <a:gd name="connsiteX7" fmla="*/ 34813 w 297140"/>
                <a:gd name="connsiteY7" fmla="*/ 173905 h 179050"/>
                <a:gd name="connsiteX8" fmla="*/ 1476 w 297140"/>
                <a:gd name="connsiteY8" fmla="*/ 111992 h 17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7140" h="179050">
                  <a:moveTo>
                    <a:pt x="1476" y="111992"/>
                  </a:moveTo>
                  <a:cubicBezTo>
                    <a:pt x="7826" y="88180"/>
                    <a:pt x="43544" y="49683"/>
                    <a:pt x="72913" y="31030"/>
                  </a:cubicBezTo>
                  <a:cubicBezTo>
                    <a:pt x="102282" y="12377"/>
                    <a:pt x="145938" y="-1118"/>
                    <a:pt x="177688" y="73"/>
                  </a:cubicBezTo>
                  <a:cubicBezTo>
                    <a:pt x="209438" y="1264"/>
                    <a:pt x="243569" y="24679"/>
                    <a:pt x="263413" y="38173"/>
                  </a:cubicBezTo>
                  <a:cubicBezTo>
                    <a:pt x="283257" y="51667"/>
                    <a:pt x="299926" y="63573"/>
                    <a:pt x="296751" y="81036"/>
                  </a:cubicBezTo>
                  <a:cubicBezTo>
                    <a:pt x="293576" y="98498"/>
                    <a:pt x="269366" y="127867"/>
                    <a:pt x="244363" y="142948"/>
                  </a:cubicBezTo>
                  <a:cubicBezTo>
                    <a:pt x="219360" y="158029"/>
                    <a:pt x="181657" y="166364"/>
                    <a:pt x="146732" y="171523"/>
                  </a:cubicBezTo>
                  <a:cubicBezTo>
                    <a:pt x="111807" y="176683"/>
                    <a:pt x="59816" y="184224"/>
                    <a:pt x="34813" y="173905"/>
                  </a:cubicBezTo>
                  <a:cubicBezTo>
                    <a:pt x="9810" y="163586"/>
                    <a:pt x="-4874" y="135804"/>
                    <a:pt x="1476" y="111992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08" name="Freeform: Shape 25607"/>
            <p:cNvSpPr/>
            <p:nvPr/>
          </p:nvSpPr>
          <p:spPr>
            <a:xfrm>
              <a:off x="6579712" y="2094945"/>
              <a:ext cx="281580" cy="150590"/>
            </a:xfrm>
            <a:custGeom>
              <a:avLst/>
              <a:gdLst>
                <a:gd name="connsiteX0" fmla="*/ 11588 w 281580"/>
                <a:gd name="connsiteY0" fmla="*/ 83899 h 150590"/>
                <a:gd name="connsiteX1" fmla="*/ 144938 w 281580"/>
                <a:gd name="connsiteY1" fmla="*/ 112474 h 150590"/>
                <a:gd name="connsiteX2" fmla="*/ 233044 w 281580"/>
                <a:gd name="connsiteY2" fmla="*/ 150574 h 150590"/>
                <a:gd name="connsiteX3" fmla="*/ 268763 w 281580"/>
                <a:gd name="connsiteY3" fmla="*/ 107711 h 150590"/>
                <a:gd name="connsiteX4" fmla="*/ 280669 w 281580"/>
                <a:gd name="connsiteY4" fmla="*/ 60086 h 150590"/>
                <a:gd name="connsiteX5" fmla="*/ 247332 w 281580"/>
                <a:gd name="connsiteY5" fmla="*/ 26749 h 150590"/>
                <a:gd name="connsiteX6" fmla="*/ 192563 w 281580"/>
                <a:gd name="connsiteY6" fmla="*/ 555 h 150590"/>
                <a:gd name="connsiteX7" fmla="*/ 92551 w 281580"/>
                <a:gd name="connsiteY7" fmla="*/ 10080 h 150590"/>
                <a:gd name="connsiteX8" fmla="*/ 16351 w 281580"/>
                <a:gd name="connsiteY8" fmla="*/ 24368 h 150590"/>
                <a:gd name="connsiteX9" fmla="*/ 11588 w 281580"/>
                <a:gd name="connsiteY9" fmla="*/ 83899 h 150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1580" h="150590">
                  <a:moveTo>
                    <a:pt x="11588" y="83899"/>
                  </a:moveTo>
                  <a:cubicBezTo>
                    <a:pt x="33019" y="98583"/>
                    <a:pt x="108029" y="101362"/>
                    <a:pt x="144938" y="112474"/>
                  </a:cubicBezTo>
                  <a:cubicBezTo>
                    <a:pt x="181847" y="123586"/>
                    <a:pt x="212407" y="151368"/>
                    <a:pt x="233044" y="150574"/>
                  </a:cubicBezTo>
                  <a:cubicBezTo>
                    <a:pt x="253681" y="149780"/>
                    <a:pt x="260826" y="122792"/>
                    <a:pt x="268763" y="107711"/>
                  </a:cubicBezTo>
                  <a:cubicBezTo>
                    <a:pt x="276701" y="92630"/>
                    <a:pt x="284241" y="73580"/>
                    <a:pt x="280669" y="60086"/>
                  </a:cubicBezTo>
                  <a:cubicBezTo>
                    <a:pt x="277097" y="46592"/>
                    <a:pt x="262016" y="36671"/>
                    <a:pt x="247332" y="26749"/>
                  </a:cubicBezTo>
                  <a:cubicBezTo>
                    <a:pt x="232648" y="16827"/>
                    <a:pt x="218360" y="3333"/>
                    <a:pt x="192563" y="555"/>
                  </a:cubicBezTo>
                  <a:cubicBezTo>
                    <a:pt x="166766" y="-2223"/>
                    <a:pt x="121920" y="6111"/>
                    <a:pt x="92551" y="10080"/>
                  </a:cubicBezTo>
                  <a:cubicBezTo>
                    <a:pt x="63182" y="14049"/>
                    <a:pt x="30242" y="14446"/>
                    <a:pt x="16351" y="24368"/>
                  </a:cubicBezTo>
                  <a:cubicBezTo>
                    <a:pt x="2460" y="34290"/>
                    <a:pt x="-9843" y="69215"/>
                    <a:pt x="11588" y="83899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10" name="Freeform: Shape 25609"/>
            <p:cNvSpPr/>
            <p:nvPr/>
          </p:nvSpPr>
          <p:spPr>
            <a:xfrm>
              <a:off x="6117747" y="2227562"/>
              <a:ext cx="262768" cy="165660"/>
            </a:xfrm>
            <a:custGeom>
              <a:avLst/>
              <a:gdLst>
                <a:gd name="connsiteX0" fmla="*/ 6828 w 262768"/>
                <a:gd name="connsiteY0" fmla="*/ 91776 h 165660"/>
                <a:gd name="connsiteX1" fmla="*/ 30641 w 262768"/>
                <a:gd name="connsiteY1" fmla="*/ 37007 h 165660"/>
                <a:gd name="connsiteX2" fmla="*/ 113984 w 262768"/>
                <a:gd name="connsiteY2" fmla="*/ 1288 h 165660"/>
                <a:gd name="connsiteX3" fmla="*/ 197328 w 262768"/>
                <a:gd name="connsiteY3" fmla="*/ 15576 h 165660"/>
                <a:gd name="connsiteX4" fmla="*/ 261622 w 262768"/>
                <a:gd name="connsiteY4" fmla="*/ 87013 h 165660"/>
                <a:gd name="connsiteX5" fmla="*/ 237809 w 262768"/>
                <a:gd name="connsiteY5" fmla="*/ 144163 h 165660"/>
                <a:gd name="connsiteX6" fmla="*/ 228284 w 262768"/>
                <a:gd name="connsiteY6" fmla="*/ 165594 h 165660"/>
                <a:gd name="connsiteX7" fmla="*/ 144941 w 262768"/>
                <a:gd name="connsiteY7" fmla="*/ 148926 h 165660"/>
                <a:gd name="connsiteX8" fmla="*/ 6828 w 262768"/>
                <a:gd name="connsiteY8" fmla="*/ 91776 h 16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768" h="165660">
                  <a:moveTo>
                    <a:pt x="6828" y="91776"/>
                  </a:moveTo>
                  <a:cubicBezTo>
                    <a:pt x="-12222" y="73123"/>
                    <a:pt x="12782" y="52088"/>
                    <a:pt x="30641" y="37007"/>
                  </a:cubicBezTo>
                  <a:cubicBezTo>
                    <a:pt x="48500" y="21926"/>
                    <a:pt x="86203" y="4860"/>
                    <a:pt x="113984" y="1288"/>
                  </a:cubicBezTo>
                  <a:cubicBezTo>
                    <a:pt x="141765" y="-2284"/>
                    <a:pt x="172722" y="1288"/>
                    <a:pt x="197328" y="15576"/>
                  </a:cubicBezTo>
                  <a:cubicBezTo>
                    <a:pt x="221934" y="29863"/>
                    <a:pt x="254875" y="65582"/>
                    <a:pt x="261622" y="87013"/>
                  </a:cubicBezTo>
                  <a:cubicBezTo>
                    <a:pt x="268369" y="108444"/>
                    <a:pt x="243365" y="131066"/>
                    <a:pt x="237809" y="144163"/>
                  </a:cubicBezTo>
                  <a:cubicBezTo>
                    <a:pt x="232253" y="157260"/>
                    <a:pt x="243762" y="164800"/>
                    <a:pt x="228284" y="165594"/>
                  </a:cubicBezTo>
                  <a:cubicBezTo>
                    <a:pt x="212806" y="166388"/>
                    <a:pt x="182644" y="160039"/>
                    <a:pt x="144941" y="148926"/>
                  </a:cubicBezTo>
                  <a:cubicBezTo>
                    <a:pt x="107238" y="137813"/>
                    <a:pt x="25878" y="110429"/>
                    <a:pt x="6828" y="91776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11" name="Freeform: Shape 25610"/>
            <p:cNvSpPr/>
            <p:nvPr/>
          </p:nvSpPr>
          <p:spPr>
            <a:xfrm>
              <a:off x="5996300" y="2351473"/>
              <a:ext cx="250411" cy="152028"/>
            </a:xfrm>
            <a:custGeom>
              <a:avLst/>
              <a:gdLst>
                <a:gd name="connsiteX0" fmla="*/ 11594 w 250411"/>
                <a:gd name="connsiteY0" fmla="*/ 136933 h 152028"/>
                <a:gd name="connsiteX1" fmla="*/ 2069 w 250411"/>
                <a:gd name="connsiteY1" fmla="*/ 82165 h 152028"/>
                <a:gd name="connsiteX2" fmla="*/ 40169 w 250411"/>
                <a:gd name="connsiteY2" fmla="*/ 39302 h 152028"/>
                <a:gd name="connsiteX3" fmla="*/ 111606 w 250411"/>
                <a:gd name="connsiteY3" fmla="*/ 1202 h 152028"/>
                <a:gd name="connsiteX4" fmla="*/ 168756 w 250411"/>
                <a:gd name="connsiteY4" fmla="*/ 13108 h 152028"/>
                <a:gd name="connsiteX5" fmla="*/ 247338 w 250411"/>
                <a:gd name="connsiteY5" fmla="*/ 48827 h 152028"/>
                <a:gd name="connsiteX6" fmla="*/ 230669 w 250411"/>
                <a:gd name="connsiteY6" fmla="*/ 98833 h 152028"/>
                <a:gd name="connsiteX7" fmla="*/ 194950 w 250411"/>
                <a:gd name="connsiteY7" fmla="*/ 144077 h 152028"/>
                <a:gd name="connsiteX8" fmla="*/ 66363 w 250411"/>
                <a:gd name="connsiteY8" fmla="*/ 151221 h 152028"/>
                <a:gd name="connsiteX9" fmla="*/ 11594 w 250411"/>
                <a:gd name="connsiteY9" fmla="*/ 136933 h 152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0411" h="152028">
                  <a:moveTo>
                    <a:pt x="11594" y="136933"/>
                  </a:moveTo>
                  <a:cubicBezTo>
                    <a:pt x="878" y="125424"/>
                    <a:pt x="-2693" y="98437"/>
                    <a:pt x="2069" y="82165"/>
                  </a:cubicBezTo>
                  <a:cubicBezTo>
                    <a:pt x="6831" y="65893"/>
                    <a:pt x="21913" y="52796"/>
                    <a:pt x="40169" y="39302"/>
                  </a:cubicBezTo>
                  <a:cubicBezTo>
                    <a:pt x="58425" y="25808"/>
                    <a:pt x="90175" y="5568"/>
                    <a:pt x="111606" y="1202"/>
                  </a:cubicBezTo>
                  <a:cubicBezTo>
                    <a:pt x="133037" y="-3164"/>
                    <a:pt x="146134" y="5171"/>
                    <a:pt x="168756" y="13108"/>
                  </a:cubicBezTo>
                  <a:cubicBezTo>
                    <a:pt x="191378" y="21045"/>
                    <a:pt x="237019" y="34540"/>
                    <a:pt x="247338" y="48827"/>
                  </a:cubicBezTo>
                  <a:cubicBezTo>
                    <a:pt x="257657" y="63114"/>
                    <a:pt x="239400" y="82958"/>
                    <a:pt x="230669" y="98833"/>
                  </a:cubicBezTo>
                  <a:cubicBezTo>
                    <a:pt x="221938" y="114708"/>
                    <a:pt x="222334" y="135346"/>
                    <a:pt x="194950" y="144077"/>
                  </a:cubicBezTo>
                  <a:cubicBezTo>
                    <a:pt x="167566" y="152808"/>
                    <a:pt x="98113" y="152809"/>
                    <a:pt x="66363" y="151221"/>
                  </a:cubicBezTo>
                  <a:cubicBezTo>
                    <a:pt x="34613" y="149633"/>
                    <a:pt x="22310" y="148442"/>
                    <a:pt x="11594" y="136933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14" name="Freeform: Shape 25613"/>
            <p:cNvSpPr/>
            <p:nvPr/>
          </p:nvSpPr>
          <p:spPr>
            <a:xfrm>
              <a:off x="5546118" y="2504972"/>
              <a:ext cx="427849" cy="185956"/>
            </a:xfrm>
            <a:custGeom>
              <a:avLst/>
              <a:gdLst>
                <a:gd name="connsiteX0" fmla="*/ 2195 w 427849"/>
                <a:gd name="connsiteY0" fmla="*/ 81066 h 185956"/>
                <a:gd name="connsiteX1" fmla="*/ 45057 w 427849"/>
                <a:gd name="connsiteY1" fmla="*/ 45347 h 185956"/>
                <a:gd name="connsiteX2" fmla="*/ 92682 w 427849"/>
                <a:gd name="connsiteY2" fmla="*/ 19153 h 185956"/>
                <a:gd name="connsiteX3" fmla="*/ 197457 w 427849"/>
                <a:gd name="connsiteY3" fmla="*/ 35822 h 185956"/>
                <a:gd name="connsiteX4" fmla="*/ 359382 w 427849"/>
                <a:gd name="connsiteY4" fmla="*/ 12009 h 185956"/>
                <a:gd name="connsiteX5" fmla="*/ 423676 w 427849"/>
                <a:gd name="connsiteY5" fmla="*/ 4866 h 185956"/>
                <a:gd name="connsiteX6" fmla="*/ 418913 w 427849"/>
                <a:gd name="connsiteY6" fmla="*/ 85828 h 185956"/>
                <a:gd name="connsiteX7" fmla="*/ 397482 w 427849"/>
                <a:gd name="connsiteY7" fmla="*/ 147741 h 185956"/>
                <a:gd name="connsiteX8" fmla="*/ 256988 w 427849"/>
                <a:gd name="connsiteY8" fmla="*/ 185841 h 185956"/>
                <a:gd name="connsiteX9" fmla="*/ 116495 w 427849"/>
                <a:gd name="connsiteY9" fmla="*/ 157266 h 185956"/>
                <a:gd name="connsiteX10" fmla="*/ 2195 w 427849"/>
                <a:gd name="connsiteY10" fmla="*/ 81066 h 185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7849" h="185956">
                  <a:moveTo>
                    <a:pt x="2195" y="81066"/>
                  </a:moveTo>
                  <a:cubicBezTo>
                    <a:pt x="-9711" y="62413"/>
                    <a:pt x="29976" y="55666"/>
                    <a:pt x="45057" y="45347"/>
                  </a:cubicBezTo>
                  <a:cubicBezTo>
                    <a:pt x="60138" y="35028"/>
                    <a:pt x="67282" y="20740"/>
                    <a:pt x="92682" y="19153"/>
                  </a:cubicBezTo>
                  <a:cubicBezTo>
                    <a:pt x="118082" y="17565"/>
                    <a:pt x="153007" y="37013"/>
                    <a:pt x="197457" y="35822"/>
                  </a:cubicBezTo>
                  <a:cubicBezTo>
                    <a:pt x="241907" y="34631"/>
                    <a:pt x="321679" y="17168"/>
                    <a:pt x="359382" y="12009"/>
                  </a:cubicBezTo>
                  <a:cubicBezTo>
                    <a:pt x="397085" y="6850"/>
                    <a:pt x="413754" y="-7437"/>
                    <a:pt x="423676" y="4866"/>
                  </a:cubicBezTo>
                  <a:cubicBezTo>
                    <a:pt x="433598" y="17169"/>
                    <a:pt x="423279" y="62016"/>
                    <a:pt x="418913" y="85828"/>
                  </a:cubicBezTo>
                  <a:cubicBezTo>
                    <a:pt x="414547" y="109640"/>
                    <a:pt x="424470" y="131072"/>
                    <a:pt x="397482" y="147741"/>
                  </a:cubicBezTo>
                  <a:cubicBezTo>
                    <a:pt x="370495" y="164410"/>
                    <a:pt x="303819" y="184254"/>
                    <a:pt x="256988" y="185841"/>
                  </a:cubicBezTo>
                  <a:cubicBezTo>
                    <a:pt x="210157" y="187428"/>
                    <a:pt x="158960" y="172347"/>
                    <a:pt x="116495" y="157266"/>
                  </a:cubicBezTo>
                  <a:cubicBezTo>
                    <a:pt x="74030" y="142185"/>
                    <a:pt x="14101" y="99719"/>
                    <a:pt x="2195" y="81066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16" name="Freeform: Shape 25615"/>
            <p:cNvSpPr/>
            <p:nvPr/>
          </p:nvSpPr>
          <p:spPr>
            <a:xfrm>
              <a:off x="4899793" y="2547751"/>
              <a:ext cx="260396" cy="183822"/>
            </a:xfrm>
            <a:custGeom>
              <a:avLst/>
              <a:gdLst>
                <a:gd name="connsiteX0" fmla="*/ 22251 w 260396"/>
                <a:gd name="connsiteY0" fmla="*/ 183543 h 183822"/>
                <a:gd name="connsiteX1" fmla="*/ 820 w 260396"/>
                <a:gd name="connsiteY1" fmla="*/ 128774 h 183822"/>
                <a:gd name="connsiteX2" fmla="*/ 36538 w 260396"/>
                <a:gd name="connsiteY2" fmla="*/ 66862 h 183822"/>
                <a:gd name="connsiteX3" fmla="*/ 160363 w 260396"/>
                <a:gd name="connsiteY3" fmla="*/ 187 h 183822"/>
                <a:gd name="connsiteX4" fmla="*/ 212751 w 260396"/>
                <a:gd name="connsiteY4" fmla="*/ 47812 h 183822"/>
                <a:gd name="connsiteX5" fmla="*/ 260376 w 260396"/>
                <a:gd name="connsiteY5" fmla="*/ 76387 h 183822"/>
                <a:gd name="connsiteX6" fmla="*/ 217513 w 260396"/>
                <a:gd name="connsiteY6" fmla="*/ 128774 h 183822"/>
                <a:gd name="connsiteX7" fmla="*/ 134170 w 260396"/>
                <a:gd name="connsiteY7" fmla="*/ 147824 h 183822"/>
                <a:gd name="connsiteX8" fmla="*/ 22251 w 260396"/>
                <a:gd name="connsiteY8" fmla="*/ 183543 h 18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0396" h="183822">
                  <a:moveTo>
                    <a:pt x="22251" y="183543"/>
                  </a:moveTo>
                  <a:cubicBezTo>
                    <a:pt x="26" y="180368"/>
                    <a:pt x="-1561" y="148221"/>
                    <a:pt x="820" y="128774"/>
                  </a:cubicBezTo>
                  <a:cubicBezTo>
                    <a:pt x="3201" y="109327"/>
                    <a:pt x="9947" y="88293"/>
                    <a:pt x="36538" y="66862"/>
                  </a:cubicBezTo>
                  <a:cubicBezTo>
                    <a:pt x="63129" y="45431"/>
                    <a:pt x="130994" y="3362"/>
                    <a:pt x="160363" y="187"/>
                  </a:cubicBezTo>
                  <a:cubicBezTo>
                    <a:pt x="189732" y="-2988"/>
                    <a:pt x="196082" y="35112"/>
                    <a:pt x="212751" y="47812"/>
                  </a:cubicBezTo>
                  <a:cubicBezTo>
                    <a:pt x="229420" y="60512"/>
                    <a:pt x="259582" y="62893"/>
                    <a:pt x="260376" y="76387"/>
                  </a:cubicBezTo>
                  <a:cubicBezTo>
                    <a:pt x="261170" y="89881"/>
                    <a:pt x="238547" y="116868"/>
                    <a:pt x="217513" y="128774"/>
                  </a:cubicBezTo>
                  <a:cubicBezTo>
                    <a:pt x="196479" y="140680"/>
                    <a:pt x="161951" y="133537"/>
                    <a:pt x="134170" y="147824"/>
                  </a:cubicBezTo>
                  <a:cubicBezTo>
                    <a:pt x="106389" y="162111"/>
                    <a:pt x="44476" y="186718"/>
                    <a:pt x="22251" y="183543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19" name="Freeform: Shape 25618"/>
            <p:cNvSpPr/>
            <p:nvPr/>
          </p:nvSpPr>
          <p:spPr>
            <a:xfrm>
              <a:off x="5134833" y="2620863"/>
              <a:ext cx="161803" cy="170089"/>
            </a:xfrm>
            <a:custGeom>
              <a:avLst/>
              <a:gdLst>
                <a:gd name="connsiteX0" fmla="*/ 1523 w 161803"/>
                <a:gd name="connsiteY0" fmla="*/ 96143 h 170089"/>
                <a:gd name="connsiteX1" fmla="*/ 39623 w 161803"/>
                <a:gd name="connsiteY1" fmla="*/ 27087 h 170089"/>
                <a:gd name="connsiteX2" fmla="*/ 96773 w 161803"/>
                <a:gd name="connsiteY2" fmla="*/ 893 h 170089"/>
                <a:gd name="connsiteX3" fmla="*/ 106298 w 161803"/>
                <a:gd name="connsiteY3" fmla="*/ 55662 h 170089"/>
                <a:gd name="connsiteX4" fmla="*/ 161067 w 161803"/>
                <a:gd name="connsiteY4" fmla="*/ 98525 h 170089"/>
                <a:gd name="connsiteX5" fmla="*/ 134873 w 161803"/>
                <a:gd name="connsiteY5" fmla="*/ 146150 h 170089"/>
                <a:gd name="connsiteX6" fmla="*/ 92011 w 161803"/>
                <a:gd name="connsiteY6" fmla="*/ 169962 h 170089"/>
                <a:gd name="connsiteX7" fmla="*/ 1523 w 161803"/>
                <a:gd name="connsiteY7" fmla="*/ 96143 h 170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803" h="170089">
                  <a:moveTo>
                    <a:pt x="1523" y="96143"/>
                  </a:moveTo>
                  <a:cubicBezTo>
                    <a:pt x="-7208" y="72331"/>
                    <a:pt x="23748" y="42962"/>
                    <a:pt x="39623" y="27087"/>
                  </a:cubicBezTo>
                  <a:cubicBezTo>
                    <a:pt x="55498" y="11212"/>
                    <a:pt x="85661" y="-3869"/>
                    <a:pt x="96773" y="893"/>
                  </a:cubicBezTo>
                  <a:cubicBezTo>
                    <a:pt x="107885" y="5655"/>
                    <a:pt x="95582" y="39390"/>
                    <a:pt x="106298" y="55662"/>
                  </a:cubicBezTo>
                  <a:cubicBezTo>
                    <a:pt x="117014" y="71934"/>
                    <a:pt x="156305" y="83444"/>
                    <a:pt x="161067" y="98525"/>
                  </a:cubicBezTo>
                  <a:cubicBezTo>
                    <a:pt x="165830" y="113606"/>
                    <a:pt x="146382" y="134244"/>
                    <a:pt x="134873" y="146150"/>
                  </a:cubicBezTo>
                  <a:cubicBezTo>
                    <a:pt x="123364" y="158056"/>
                    <a:pt x="111061" y="171549"/>
                    <a:pt x="92011" y="169962"/>
                  </a:cubicBezTo>
                  <a:cubicBezTo>
                    <a:pt x="72961" y="168375"/>
                    <a:pt x="10254" y="119955"/>
                    <a:pt x="1523" y="96143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21" name="Freeform: Shape 25620"/>
            <p:cNvSpPr/>
            <p:nvPr/>
          </p:nvSpPr>
          <p:spPr>
            <a:xfrm>
              <a:off x="6848467" y="2167105"/>
              <a:ext cx="301101" cy="145096"/>
            </a:xfrm>
            <a:custGeom>
              <a:avLst/>
              <a:gdLst>
                <a:gd name="connsiteX0" fmla="*/ 40489 w 301101"/>
                <a:gd name="connsiteY0" fmla="*/ 6976 h 145096"/>
                <a:gd name="connsiteX1" fmla="*/ 8 w 301101"/>
                <a:gd name="connsiteY1" fmla="*/ 78414 h 145096"/>
                <a:gd name="connsiteX2" fmla="*/ 42871 w 301101"/>
                <a:gd name="connsiteY2" fmla="*/ 116514 h 145096"/>
                <a:gd name="connsiteX3" fmla="*/ 126214 w 301101"/>
                <a:gd name="connsiteY3" fmla="*/ 145089 h 145096"/>
                <a:gd name="connsiteX4" fmla="*/ 245277 w 301101"/>
                <a:gd name="connsiteY4" fmla="*/ 118895 h 145096"/>
                <a:gd name="connsiteX5" fmla="*/ 300046 w 301101"/>
                <a:gd name="connsiteY5" fmla="*/ 78414 h 145096"/>
                <a:gd name="connsiteX6" fmla="*/ 276233 w 301101"/>
                <a:gd name="connsiteY6" fmla="*/ 37933 h 145096"/>
                <a:gd name="connsiteX7" fmla="*/ 214321 w 301101"/>
                <a:gd name="connsiteY7" fmla="*/ 26026 h 145096"/>
                <a:gd name="connsiteX8" fmla="*/ 159552 w 301101"/>
                <a:gd name="connsiteY8" fmla="*/ 4595 h 145096"/>
                <a:gd name="connsiteX9" fmla="*/ 40489 w 301101"/>
                <a:gd name="connsiteY9" fmla="*/ 6976 h 145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1101" h="145096">
                  <a:moveTo>
                    <a:pt x="40489" y="6976"/>
                  </a:moveTo>
                  <a:cubicBezTo>
                    <a:pt x="13898" y="19279"/>
                    <a:pt x="-389" y="60158"/>
                    <a:pt x="8" y="78414"/>
                  </a:cubicBezTo>
                  <a:cubicBezTo>
                    <a:pt x="405" y="96670"/>
                    <a:pt x="21837" y="105402"/>
                    <a:pt x="42871" y="116514"/>
                  </a:cubicBezTo>
                  <a:cubicBezTo>
                    <a:pt x="63905" y="127626"/>
                    <a:pt x="92480" y="144692"/>
                    <a:pt x="126214" y="145089"/>
                  </a:cubicBezTo>
                  <a:cubicBezTo>
                    <a:pt x="159948" y="145486"/>
                    <a:pt x="216305" y="130007"/>
                    <a:pt x="245277" y="118895"/>
                  </a:cubicBezTo>
                  <a:cubicBezTo>
                    <a:pt x="274249" y="107783"/>
                    <a:pt x="294887" y="91908"/>
                    <a:pt x="300046" y="78414"/>
                  </a:cubicBezTo>
                  <a:cubicBezTo>
                    <a:pt x="305205" y="64920"/>
                    <a:pt x="290520" y="46664"/>
                    <a:pt x="276233" y="37933"/>
                  </a:cubicBezTo>
                  <a:cubicBezTo>
                    <a:pt x="261946" y="29202"/>
                    <a:pt x="233768" y="31582"/>
                    <a:pt x="214321" y="26026"/>
                  </a:cubicBezTo>
                  <a:cubicBezTo>
                    <a:pt x="194874" y="20470"/>
                    <a:pt x="185746" y="7373"/>
                    <a:pt x="159552" y="4595"/>
                  </a:cubicBezTo>
                  <a:cubicBezTo>
                    <a:pt x="133358" y="1817"/>
                    <a:pt x="67080" y="-5327"/>
                    <a:pt x="40489" y="6976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72" name="Freeform: Shape 71"/>
            <p:cNvSpPr/>
            <p:nvPr/>
          </p:nvSpPr>
          <p:spPr>
            <a:xfrm>
              <a:off x="6548163" y="2203279"/>
              <a:ext cx="232893" cy="168189"/>
            </a:xfrm>
            <a:custGeom>
              <a:avLst/>
              <a:gdLst>
                <a:gd name="connsiteX0" fmla="*/ 26468 w 232893"/>
                <a:gd name="connsiteY0" fmla="*/ 1759 h 168189"/>
                <a:gd name="connsiteX1" fmla="*/ 7418 w 232893"/>
                <a:gd name="connsiteY1" fmla="*/ 63671 h 168189"/>
                <a:gd name="connsiteX2" fmla="*/ 112193 w 232893"/>
                <a:gd name="connsiteY2" fmla="*/ 147015 h 168189"/>
                <a:gd name="connsiteX3" fmla="*/ 155056 w 232893"/>
                <a:gd name="connsiteY3" fmla="*/ 166065 h 168189"/>
                <a:gd name="connsiteX4" fmla="*/ 209825 w 232893"/>
                <a:gd name="connsiteY4" fmla="*/ 108915 h 168189"/>
                <a:gd name="connsiteX5" fmla="*/ 231256 w 232893"/>
                <a:gd name="connsiteY5" fmla="*/ 58909 h 168189"/>
                <a:gd name="connsiteX6" fmla="*/ 169343 w 232893"/>
                <a:gd name="connsiteY6" fmla="*/ 20809 h 168189"/>
                <a:gd name="connsiteX7" fmla="*/ 26468 w 232893"/>
                <a:gd name="connsiteY7" fmla="*/ 1759 h 168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2893" h="168189">
                  <a:moveTo>
                    <a:pt x="26468" y="1759"/>
                  </a:moveTo>
                  <a:cubicBezTo>
                    <a:pt x="-520" y="8903"/>
                    <a:pt x="-6870" y="39462"/>
                    <a:pt x="7418" y="63671"/>
                  </a:cubicBezTo>
                  <a:cubicBezTo>
                    <a:pt x="21705" y="87880"/>
                    <a:pt x="87587" y="129949"/>
                    <a:pt x="112193" y="147015"/>
                  </a:cubicBezTo>
                  <a:cubicBezTo>
                    <a:pt x="136799" y="164081"/>
                    <a:pt x="138784" y="172415"/>
                    <a:pt x="155056" y="166065"/>
                  </a:cubicBezTo>
                  <a:cubicBezTo>
                    <a:pt x="171328" y="159715"/>
                    <a:pt x="197125" y="126774"/>
                    <a:pt x="209825" y="108915"/>
                  </a:cubicBezTo>
                  <a:cubicBezTo>
                    <a:pt x="222525" y="91056"/>
                    <a:pt x="238003" y="73593"/>
                    <a:pt x="231256" y="58909"/>
                  </a:cubicBezTo>
                  <a:cubicBezTo>
                    <a:pt x="224509" y="44225"/>
                    <a:pt x="197124" y="30731"/>
                    <a:pt x="169343" y="20809"/>
                  </a:cubicBezTo>
                  <a:cubicBezTo>
                    <a:pt x="141562" y="10887"/>
                    <a:pt x="53456" y="-5385"/>
                    <a:pt x="26468" y="1759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74" name="Freeform: Shape 73"/>
            <p:cNvSpPr/>
            <p:nvPr/>
          </p:nvSpPr>
          <p:spPr>
            <a:xfrm>
              <a:off x="6371446" y="2290558"/>
              <a:ext cx="298631" cy="155161"/>
            </a:xfrm>
            <a:custGeom>
              <a:avLst/>
              <a:gdLst>
                <a:gd name="connsiteX0" fmla="*/ 29354 w 298631"/>
                <a:gd name="connsiteY0" fmla="*/ 33542 h 155161"/>
                <a:gd name="connsiteX1" fmla="*/ 3160 w 298631"/>
                <a:gd name="connsiteY1" fmla="*/ 100217 h 155161"/>
                <a:gd name="connsiteX2" fmla="*/ 100792 w 298631"/>
                <a:gd name="connsiteY2" fmla="*/ 154986 h 155161"/>
                <a:gd name="connsiteX3" fmla="*/ 224617 w 298631"/>
                <a:gd name="connsiteY3" fmla="*/ 116886 h 155161"/>
                <a:gd name="connsiteX4" fmla="*/ 298435 w 298631"/>
                <a:gd name="connsiteY4" fmla="*/ 95455 h 155161"/>
                <a:gd name="connsiteX5" fmla="*/ 243667 w 298631"/>
                <a:gd name="connsiteY5" fmla="*/ 45448 h 155161"/>
                <a:gd name="connsiteX6" fmla="*/ 167467 w 298631"/>
                <a:gd name="connsiteY6" fmla="*/ 205 h 155161"/>
                <a:gd name="connsiteX7" fmla="*/ 84123 w 298631"/>
                <a:gd name="connsiteY7" fmla="*/ 28780 h 155161"/>
                <a:gd name="connsiteX8" fmla="*/ 29354 w 298631"/>
                <a:gd name="connsiteY8" fmla="*/ 33542 h 155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8631" h="155161">
                  <a:moveTo>
                    <a:pt x="29354" y="33542"/>
                  </a:moveTo>
                  <a:cubicBezTo>
                    <a:pt x="15860" y="45448"/>
                    <a:pt x="-8746" y="79976"/>
                    <a:pt x="3160" y="100217"/>
                  </a:cubicBezTo>
                  <a:cubicBezTo>
                    <a:pt x="15066" y="120458"/>
                    <a:pt x="63883" y="152208"/>
                    <a:pt x="100792" y="154986"/>
                  </a:cubicBezTo>
                  <a:cubicBezTo>
                    <a:pt x="137701" y="157764"/>
                    <a:pt x="191677" y="126808"/>
                    <a:pt x="224617" y="116886"/>
                  </a:cubicBezTo>
                  <a:cubicBezTo>
                    <a:pt x="257557" y="106964"/>
                    <a:pt x="295260" y="107361"/>
                    <a:pt x="298435" y="95455"/>
                  </a:cubicBezTo>
                  <a:cubicBezTo>
                    <a:pt x="301610" y="83549"/>
                    <a:pt x="265495" y="61323"/>
                    <a:pt x="243667" y="45448"/>
                  </a:cubicBezTo>
                  <a:cubicBezTo>
                    <a:pt x="221839" y="29573"/>
                    <a:pt x="194058" y="2983"/>
                    <a:pt x="167467" y="205"/>
                  </a:cubicBezTo>
                  <a:cubicBezTo>
                    <a:pt x="140876" y="-2573"/>
                    <a:pt x="105554" y="23621"/>
                    <a:pt x="84123" y="28780"/>
                  </a:cubicBezTo>
                  <a:cubicBezTo>
                    <a:pt x="62692" y="33939"/>
                    <a:pt x="42848" y="21636"/>
                    <a:pt x="29354" y="33542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75" name="Freeform: Shape 74"/>
            <p:cNvSpPr/>
            <p:nvPr/>
          </p:nvSpPr>
          <p:spPr>
            <a:xfrm>
              <a:off x="6206577" y="2415813"/>
              <a:ext cx="260898" cy="231553"/>
            </a:xfrm>
            <a:custGeom>
              <a:avLst/>
              <a:gdLst>
                <a:gd name="connsiteX0" fmla="*/ 77542 w 260898"/>
                <a:gd name="connsiteY0" fmla="*/ 1156 h 231553"/>
                <a:gd name="connsiteX1" fmla="*/ 27536 w 260898"/>
                <a:gd name="connsiteY1" fmla="*/ 77356 h 231553"/>
                <a:gd name="connsiteX2" fmla="*/ 1342 w 260898"/>
                <a:gd name="connsiteY2" fmla="*/ 160700 h 231553"/>
                <a:gd name="connsiteX3" fmla="*/ 68017 w 260898"/>
                <a:gd name="connsiteY3" fmla="*/ 205943 h 231553"/>
                <a:gd name="connsiteX4" fmla="*/ 187079 w 260898"/>
                <a:gd name="connsiteY4" fmla="*/ 229756 h 231553"/>
                <a:gd name="connsiteX5" fmla="*/ 229942 w 260898"/>
                <a:gd name="connsiteY5" fmla="*/ 158318 h 231553"/>
                <a:gd name="connsiteX6" fmla="*/ 260898 w 260898"/>
                <a:gd name="connsiteY6" fmla="*/ 72593 h 231553"/>
                <a:gd name="connsiteX7" fmla="*/ 229942 w 260898"/>
                <a:gd name="connsiteY7" fmla="*/ 34493 h 231553"/>
                <a:gd name="connsiteX8" fmla="*/ 77542 w 260898"/>
                <a:gd name="connsiteY8" fmla="*/ 1156 h 231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0898" h="231553">
                  <a:moveTo>
                    <a:pt x="77542" y="1156"/>
                  </a:moveTo>
                  <a:cubicBezTo>
                    <a:pt x="43808" y="8300"/>
                    <a:pt x="40236" y="50765"/>
                    <a:pt x="27536" y="77356"/>
                  </a:cubicBezTo>
                  <a:cubicBezTo>
                    <a:pt x="14836" y="103947"/>
                    <a:pt x="-5405" y="139269"/>
                    <a:pt x="1342" y="160700"/>
                  </a:cubicBezTo>
                  <a:cubicBezTo>
                    <a:pt x="8089" y="182131"/>
                    <a:pt x="37061" y="194434"/>
                    <a:pt x="68017" y="205943"/>
                  </a:cubicBezTo>
                  <a:cubicBezTo>
                    <a:pt x="98973" y="217452"/>
                    <a:pt x="160092" y="237693"/>
                    <a:pt x="187079" y="229756"/>
                  </a:cubicBezTo>
                  <a:cubicBezTo>
                    <a:pt x="214066" y="221819"/>
                    <a:pt x="217639" y="184512"/>
                    <a:pt x="229942" y="158318"/>
                  </a:cubicBezTo>
                  <a:cubicBezTo>
                    <a:pt x="242245" y="132124"/>
                    <a:pt x="260898" y="93230"/>
                    <a:pt x="260898" y="72593"/>
                  </a:cubicBezTo>
                  <a:cubicBezTo>
                    <a:pt x="260898" y="51956"/>
                    <a:pt x="256136" y="47193"/>
                    <a:pt x="229942" y="34493"/>
                  </a:cubicBezTo>
                  <a:cubicBezTo>
                    <a:pt x="203748" y="21793"/>
                    <a:pt x="111276" y="-5988"/>
                    <a:pt x="77542" y="1156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76" name="Freeform: Shape 75"/>
            <p:cNvSpPr/>
            <p:nvPr/>
          </p:nvSpPr>
          <p:spPr>
            <a:xfrm>
              <a:off x="5978686" y="2514081"/>
              <a:ext cx="212946" cy="128362"/>
            </a:xfrm>
            <a:custGeom>
              <a:avLst/>
              <a:gdLst>
                <a:gd name="connsiteX0" fmla="*/ 36352 w 212946"/>
                <a:gd name="connsiteY0" fmla="*/ 7663 h 128362"/>
                <a:gd name="connsiteX1" fmla="*/ 7777 w 212946"/>
                <a:gd name="connsiteY1" fmla="*/ 60050 h 128362"/>
                <a:gd name="connsiteX2" fmla="*/ 10158 w 212946"/>
                <a:gd name="connsiteY2" fmla="*/ 91007 h 128362"/>
                <a:gd name="connsiteX3" fmla="*/ 119695 w 212946"/>
                <a:gd name="connsiteY3" fmla="*/ 126725 h 128362"/>
                <a:gd name="connsiteX4" fmla="*/ 172083 w 212946"/>
                <a:gd name="connsiteY4" fmla="*/ 117200 h 128362"/>
                <a:gd name="connsiteX5" fmla="*/ 203039 w 212946"/>
                <a:gd name="connsiteY5" fmla="*/ 71957 h 128362"/>
                <a:gd name="connsiteX6" fmla="*/ 203039 w 212946"/>
                <a:gd name="connsiteY6" fmla="*/ 2900 h 128362"/>
                <a:gd name="connsiteX7" fmla="*/ 86358 w 212946"/>
                <a:gd name="connsiteY7" fmla="*/ 12425 h 128362"/>
                <a:gd name="connsiteX8" fmla="*/ 36352 w 212946"/>
                <a:gd name="connsiteY8" fmla="*/ 7663 h 12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946" h="128362">
                  <a:moveTo>
                    <a:pt x="36352" y="7663"/>
                  </a:moveTo>
                  <a:cubicBezTo>
                    <a:pt x="23255" y="15600"/>
                    <a:pt x="12143" y="46159"/>
                    <a:pt x="7777" y="60050"/>
                  </a:cubicBezTo>
                  <a:cubicBezTo>
                    <a:pt x="3411" y="73941"/>
                    <a:pt x="-8495" y="79895"/>
                    <a:pt x="10158" y="91007"/>
                  </a:cubicBezTo>
                  <a:cubicBezTo>
                    <a:pt x="28811" y="102119"/>
                    <a:pt x="92708" y="122360"/>
                    <a:pt x="119695" y="126725"/>
                  </a:cubicBezTo>
                  <a:cubicBezTo>
                    <a:pt x="146682" y="131090"/>
                    <a:pt x="158192" y="126328"/>
                    <a:pt x="172083" y="117200"/>
                  </a:cubicBezTo>
                  <a:cubicBezTo>
                    <a:pt x="185974" y="108072"/>
                    <a:pt x="197880" y="91007"/>
                    <a:pt x="203039" y="71957"/>
                  </a:cubicBezTo>
                  <a:cubicBezTo>
                    <a:pt x="208198" y="52907"/>
                    <a:pt x="222486" y="12822"/>
                    <a:pt x="203039" y="2900"/>
                  </a:cubicBezTo>
                  <a:cubicBezTo>
                    <a:pt x="183592" y="-7022"/>
                    <a:pt x="112552" y="11631"/>
                    <a:pt x="86358" y="12425"/>
                  </a:cubicBezTo>
                  <a:cubicBezTo>
                    <a:pt x="60164" y="13219"/>
                    <a:pt x="49449" y="-274"/>
                    <a:pt x="36352" y="7663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77" name="Freeform: Shape 76"/>
            <p:cNvSpPr/>
            <p:nvPr/>
          </p:nvSpPr>
          <p:spPr>
            <a:xfrm>
              <a:off x="4966236" y="2715667"/>
              <a:ext cx="212165" cy="195014"/>
            </a:xfrm>
            <a:custGeom>
              <a:avLst/>
              <a:gdLst>
                <a:gd name="connsiteX0" fmla="*/ 58202 w 212165"/>
                <a:gd name="connsiteY0" fmla="*/ 8483 h 195014"/>
                <a:gd name="connsiteX1" fmla="*/ 5814 w 212165"/>
                <a:gd name="connsiteY1" fmla="*/ 77539 h 195014"/>
                <a:gd name="connsiteX2" fmla="*/ 3433 w 212165"/>
                <a:gd name="connsiteY2" fmla="*/ 153739 h 195014"/>
                <a:gd name="connsiteX3" fmla="*/ 24864 w 212165"/>
                <a:gd name="connsiteY3" fmla="*/ 187077 h 195014"/>
                <a:gd name="connsiteX4" fmla="*/ 172502 w 212165"/>
                <a:gd name="connsiteY4" fmla="*/ 191839 h 195014"/>
                <a:gd name="connsiteX5" fmla="*/ 210602 w 212165"/>
                <a:gd name="connsiteY5" fmla="*/ 146596 h 195014"/>
                <a:gd name="connsiteX6" fmla="*/ 196314 w 212165"/>
                <a:gd name="connsiteY6" fmla="*/ 63252 h 195014"/>
                <a:gd name="connsiteX7" fmla="*/ 120114 w 212165"/>
                <a:gd name="connsiteY7" fmla="*/ 8483 h 195014"/>
                <a:gd name="connsiteX8" fmla="*/ 58202 w 212165"/>
                <a:gd name="connsiteY8" fmla="*/ 8483 h 19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165" h="195014">
                  <a:moveTo>
                    <a:pt x="58202" y="8483"/>
                  </a:moveTo>
                  <a:cubicBezTo>
                    <a:pt x="39152" y="19992"/>
                    <a:pt x="14942" y="53330"/>
                    <a:pt x="5814" y="77539"/>
                  </a:cubicBezTo>
                  <a:cubicBezTo>
                    <a:pt x="-3314" y="101748"/>
                    <a:pt x="258" y="135483"/>
                    <a:pt x="3433" y="153739"/>
                  </a:cubicBezTo>
                  <a:cubicBezTo>
                    <a:pt x="6608" y="171995"/>
                    <a:pt x="-3314" y="180727"/>
                    <a:pt x="24864" y="187077"/>
                  </a:cubicBezTo>
                  <a:cubicBezTo>
                    <a:pt x="53042" y="193427"/>
                    <a:pt x="141546" y="198586"/>
                    <a:pt x="172502" y="191839"/>
                  </a:cubicBezTo>
                  <a:cubicBezTo>
                    <a:pt x="203458" y="185092"/>
                    <a:pt x="206633" y="168027"/>
                    <a:pt x="210602" y="146596"/>
                  </a:cubicBezTo>
                  <a:cubicBezTo>
                    <a:pt x="214571" y="125165"/>
                    <a:pt x="211395" y="86271"/>
                    <a:pt x="196314" y="63252"/>
                  </a:cubicBezTo>
                  <a:cubicBezTo>
                    <a:pt x="181233" y="40233"/>
                    <a:pt x="140355" y="19595"/>
                    <a:pt x="120114" y="8483"/>
                  </a:cubicBezTo>
                  <a:cubicBezTo>
                    <a:pt x="99873" y="-2629"/>
                    <a:pt x="77252" y="-3026"/>
                    <a:pt x="58202" y="8483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78" name="Freeform: Shape 77"/>
            <p:cNvSpPr/>
            <p:nvPr/>
          </p:nvSpPr>
          <p:spPr>
            <a:xfrm>
              <a:off x="5192856" y="2758363"/>
              <a:ext cx="213263" cy="175396"/>
            </a:xfrm>
            <a:custGeom>
              <a:avLst/>
              <a:gdLst>
                <a:gd name="connsiteX0" fmla="*/ 650 w 213263"/>
                <a:gd name="connsiteY0" fmla="*/ 151525 h 175396"/>
                <a:gd name="connsiteX1" fmla="*/ 31607 w 213263"/>
                <a:gd name="connsiteY1" fmla="*/ 77706 h 175396"/>
                <a:gd name="connsiteX2" fmla="*/ 122094 w 213263"/>
                <a:gd name="connsiteY2" fmla="*/ 1506 h 175396"/>
                <a:gd name="connsiteX3" fmla="*/ 186388 w 213263"/>
                <a:gd name="connsiteY3" fmla="*/ 34843 h 175396"/>
                <a:gd name="connsiteX4" fmla="*/ 212582 w 213263"/>
                <a:gd name="connsiteY4" fmla="*/ 127712 h 175396"/>
                <a:gd name="connsiteX5" fmla="*/ 191150 w 213263"/>
                <a:gd name="connsiteY5" fmla="*/ 172956 h 175396"/>
                <a:gd name="connsiteX6" fmla="*/ 55419 w 213263"/>
                <a:gd name="connsiteY6" fmla="*/ 168193 h 175396"/>
                <a:gd name="connsiteX7" fmla="*/ 650 w 213263"/>
                <a:gd name="connsiteY7" fmla="*/ 151525 h 175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3263" h="175396">
                  <a:moveTo>
                    <a:pt x="650" y="151525"/>
                  </a:moveTo>
                  <a:cubicBezTo>
                    <a:pt x="-3319" y="136444"/>
                    <a:pt x="11366" y="102709"/>
                    <a:pt x="31607" y="77706"/>
                  </a:cubicBezTo>
                  <a:cubicBezTo>
                    <a:pt x="51848" y="52703"/>
                    <a:pt x="96297" y="8650"/>
                    <a:pt x="122094" y="1506"/>
                  </a:cubicBezTo>
                  <a:cubicBezTo>
                    <a:pt x="147891" y="-5638"/>
                    <a:pt x="171307" y="13809"/>
                    <a:pt x="186388" y="34843"/>
                  </a:cubicBezTo>
                  <a:cubicBezTo>
                    <a:pt x="201469" y="55877"/>
                    <a:pt x="211788" y="104693"/>
                    <a:pt x="212582" y="127712"/>
                  </a:cubicBezTo>
                  <a:cubicBezTo>
                    <a:pt x="213376" y="150731"/>
                    <a:pt x="217344" y="166209"/>
                    <a:pt x="191150" y="172956"/>
                  </a:cubicBezTo>
                  <a:cubicBezTo>
                    <a:pt x="164956" y="179703"/>
                    <a:pt x="85582" y="170574"/>
                    <a:pt x="55419" y="168193"/>
                  </a:cubicBezTo>
                  <a:cubicBezTo>
                    <a:pt x="25257" y="165812"/>
                    <a:pt x="4619" y="166606"/>
                    <a:pt x="650" y="151525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79" name="Freeform: Shape 78"/>
            <p:cNvSpPr/>
            <p:nvPr/>
          </p:nvSpPr>
          <p:spPr>
            <a:xfrm>
              <a:off x="5398509" y="2668052"/>
              <a:ext cx="307066" cy="193579"/>
            </a:xfrm>
            <a:custGeom>
              <a:avLst/>
              <a:gdLst>
                <a:gd name="connsiteX0" fmla="*/ 2166 w 307066"/>
                <a:gd name="connsiteY0" fmla="*/ 63242 h 193579"/>
                <a:gd name="connsiteX1" fmla="*/ 92654 w 307066"/>
                <a:gd name="connsiteY1" fmla="*/ 44192 h 193579"/>
                <a:gd name="connsiteX2" fmla="*/ 183141 w 307066"/>
                <a:gd name="connsiteY2" fmla="*/ 1329 h 193579"/>
                <a:gd name="connsiteX3" fmla="*/ 256960 w 307066"/>
                <a:gd name="connsiteY3" fmla="*/ 13236 h 193579"/>
                <a:gd name="connsiteX4" fmla="*/ 306966 w 307066"/>
                <a:gd name="connsiteY4" fmla="*/ 37048 h 193579"/>
                <a:gd name="connsiteX5" fmla="*/ 268866 w 307066"/>
                <a:gd name="connsiteY5" fmla="*/ 98961 h 193579"/>
                <a:gd name="connsiteX6" fmla="*/ 233147 w 307066"/>
                <a:gd name="connsiteY6" fmla="*/ 153729 h 193579"/>
                <a:gd name="connsiteX7" fmla="*/ 159329 w 307066"/>
                <a:gd name="connsiteY7" fmla="*/ 191829 h 193579"/>
                <a:gd name="connsiteX8" fmla="*/ 40266 w 307066"/>
                <a:gd name="connsiteY8" fmla="*/ 177542 h 193579"/>
                <a:gd name="connsiteX9" fmla="*/ 2166 w 307066"/>
                <a:gd name="connsiteY9" fmla="*/ 63242 h 193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7066" h="193579">
                  <a:moveTo>
                    <a:pt x="2166" y="63242"/>
                  </a:moveTo>
                  <a:cubicBezTo>
                    <a:pt x="10897" y="41017"/>
                    <a:pt x="62492" y="54511"/>
                    <a:pt x="92654" y="44192"/>
                  </a:cubicBezTo>
                  <a:cubicBezTo>
                    <a:pt x="122816" y="33873"/>
                    <a:pt x="155757" y="6488"/>
                    <a:pt x="183141" y="1329"/>
                  </a:cubicBezTo>
                  <a:cubicBezTo>
                    <a:pt x="210525" y="-3830"/>
                    <a:pt x="236322" y="7283"/>
                    <a:pt x="256960" y="13236"/>
                  </a:cubicBezTo>
                  <a:cubicBezTo>
                    <a:pt x="277598" y="19189"/>
                    <a:pt x="304982" y="22761"/>
                    <a:pt x="306966" y="37048"/>
                  </a:cubicBezTo>
                  <a:cubicBezTo>
                    <a:pt x="308950" y="51335"/>
                    <a:pt x="281169" y="79514"/>
                    <a:pt x="268866" y="98961"/>
                  </a:cubicBezTo>
                  <a:cubicBezTo>
                    <a:pt x="256563" y="118408"/>
                    <a:pt x="251403" y="138251"/>
                    <a:pt x="233147" y="153729"/>
                  </a:cubicBezTo>
                  <a:cubicBezTo>
                    <a:pt x="214891" y="169207"/>
                    <a:pt x="191476" y="187860"/>
                    <a:pt x="159329" y="191829"/>
                  </a:cubicBezTo>
                  <a:cubicBezTo>
                    <a:pt x="127182" y="195798"/>
                    <a:pt x="68444" y="193814"/>
                    <a:pt x="40266" y="177542"/>
                  </a:cubicBezTo>
                  <a:cubicBezTo>
                    <a:pt x="12088" y="161270"/>
                    <a:pt x="-6565" y="85467"/>
                    <a:pt x="2166" y="63242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80" name="Freeform: Shape 79"/>
            <p:cNvSpPr/>
            <p:nvPr/>
          </p:nvSpPr>
          <p:spPr>
            <a:xfrm>
              <a:off x="5962203" y="2630669"/>
              <a:ext cx="151974" cy="127813"/>
            </a:xfrm>
            <a:custGeom>
              <a:avLst/>
              <a:gdLst>
                <a:gd name="connsiteX0" fmla="*/ 19497 w 151974"/>
                <a:gd name="connsiteY0" fmla="*/ 612 h 127813"/>
                <a:gd name="connsiteX1" fmla="*/ 2828 w 151974"/>
                <a:gd name="connsiteY1" fmla="*/ 60144 h 127813"/>
                <a:gd name="connsiteX2" fmla="*/ 9972 w 151974"/>
                <a:gd name="connsiteY2" fmla="*/ 126819 h 127813"/>
                <a:gd name="connsiteX3" fmla="*/ 95697 w 151974"/>
                <a:gd name="connsiteY3" fmla="*/ 98244 h 127813"/>
                <a:gd name="connsiteX4" fmla="*/ 145703 w 151974"/>
                <a:gd name="connsiteY4" fmla="*/ 72050 h 127813"/>
                <a:gd name="connsiteX5" fmla="*/ 138560 w 151974"/>
                <a:gd name="connsiteY5" fmla="*/ 31569 h 127813"/>
                <a:gd name="connsiteX6" fmla="*/ 19497 w 151974"/>
                <a:gd name="connsiteY6" fmla="*/ 612 h 127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974" h="127813">
                  <a:moveTo>
                    <a:pt x="19497" y="612"/>
                  </a:moveTo>
                  <a:cubicBezTo>
                    <a:pt x="-3125" y="5374"/>
                    <a:pt x="4415" y="39110"/>
                    <a:pt x="2828" y="60144"/>
                  </a:cubicBezTo>
                  <a:cubicBezTo>
                    <a:pt x="1241" y="81178"/>
                    <a:pt x="-5506" y="120469"/>
                    <a:pt x="9972" y="126819"/>
                  </a:cubicBezTo>
                  <a:cubicBezTo>
                    <a:pt x="25450" y="133169"/>
                    <a:pt x="73075" y="107372"/>
                    <a:pt x="95697" y="98244"/>
                  </a:cubicBezTo>
                  <a:cubicBezTo>
                    <a:pt x="118319" y="89116"/>
                    <a:pt x="138559" y="83162"/>
                    <a:pt x="145703" y="72050"/>
                  </a:cubicBezTo>
                  <a:cubicBezTo>
                    <a:pt x="152847" y="60938"/>
                    <a:pt x="157610" y="43078"/>
                    <a:pt x="138560" y="31569"/>
                  </a:cubicBezTo>
                  <a:cubicBezTo>
                    <a:pt x="119510" y="20060"/>
                    <a:pt x="42119" y="-4150"/>
                    <a:pt x="19497" y="612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82" name="Freeform: Shape 81"/>
            <p:cNvSpPr/>
            <p:nvPr/>
          </p:nvSpPr>
          <p:spPr>
            <a:xfrm>
              <a:off x="6736440" y="2272756"/>
              <a:ext cx="270500" cy="242217"/>
            </a:xfrm>
            <a:custGeom>
              <a:avLst/>
              <a:gdLst>
                <a:gd name="connsiteX0" fmla="*/ 73935 w 270500"/>
                <a:gd name="connsiteY0" fmla="*/ 1338 h 242217"/>
                <a:gd name="connsiteX1" fmla="*/ 2498 w 270500"/>
                <a:gd name="connsiteY1" fmla="*/ 103732 h 242217"/>
                <a:gd name="connsiteX2" fmla="*/ 23929 w 270500"/>
                <a:gd name="connsiteY2" fmla="*/ 158500 h 242217"/>
                <a:gd name="connsiteX3" fmla="*/ 97748 w 270500"/>
                <a:gd name="connsiteY3" fmla="*/ 239463 h 242217"/>
                <a:gd name="connsiteX4" fmla="*/ 181091 w 270500"/>
                <a:gd name="connsiteY4" fmla="*/ 220413 h 242217"/>
                <a:gd name="connsiteX5" fmla="*/ 266816 w 270500"/>
                <a:gd name="connsiteY5" fmla="*/ 191838 h 242217"/>
                <a:gd name="connsiteX6" fmla="*/ 252529 w 270500"/>
                <a:gd name="connsiteY6" fmla="*/ 115638 h 242217"/>
                <a:gd name="connsiteX7" fmla="*/ 231098 w 270500"/>
                <a:gd name="connsiteY7" fmla="*/ 68013 h 242217"/>
                <a:gd name="connsiteX8" fmla="*/ 166804 w 270500"/>
                <a:gd name="connsiteY8" fmla="*/ 46582 h 242217"/>
                <a:gd name="connsiteX9" fmla="*/ 73935 w 270500"/>
                <a:gd name="connsiteY9" fmla="*/ 1338 h 242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0500" h="242217">
                  <a:moveTo>
                    <a:pt x="73935" y="1338"/>
                  </a:moveTo>
                  <a:cubicBezTo>
                    <a:pt x="46551" y="10863"/>
                    <a:pt x="10832" y="77538"/>
                    <a:pt x="2498" y="103732"/>
                  </a:cubicBezTo>
                  <a:cubicBezTo>
                    <a:pt x="-5836" y="129926"/>
                    <a:pt x="8054" y="135878"/>
                    <a:pt x="23929" y="158500"/>
                  </a:cubicBezTo>
                  <a:cubicBezTo>
                    <a:pt x="39804" y="181122"/>
                    <a:pt x="71554" y="229144"/>
                    <a:pt x="97748" y="239463"/>
                  </a:cubicBezTo>
                  <a:cubicBezTo>
                    <a:pt x="123942" y="249782"/>
                    <a:pt x="152913" y="228351"/>
                    <a:pt x="181091" y="220413"/>
                  </a:cubicBezTo>
                  <a:cubicBezTo>
                    <a:pt x="209269" y="212475"/>
                    <a:pt x="254910" y="209301"/>
                    <a:pt x="266816" y="191838"/>
                  </a:cubicBezTo>
                  <a:cubicBezTo>
                    <a:pt x="278722" y="174376"/>
                    <a:pt x="258482" y="136276"/>
                    <a:pt x="252529" y="115638"/>
                  </a:cubicBezTo>
                  <a:cubicBezTo>
                    <a:pt x="246576" y="95001"/>
                    <a:pt x="245385" y="79522"/>
                    <a:pt x="231098" y="68013"/>
                  </a:cubicBezTo>
                  <a:cubicBezTo>
                    <a:pt x="216811" y="56504"/>
                    <a:pt x="191410" y="57298"/>
                    <a:pt x="166804" y="46582"/>
                  </a:cubicBezTo>
                  <a:cubicBezTo>
                    <a:pt x="142198" y="35866"/>
                    <a:pt x="101319" y="-8187"/>
                    <a:pt x="73935" y="1338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85" name="Freeform: Shape 84"/>
            <p:cNvSpPr/>
            <p:nvPr/>
          </p:nvSpPr>
          <p:spPr>
            <a:xfrm>
              <a:off x="7002678" y="2273659"/>
              <a:ext cx="393942" cy="201411"/>
            </a:xfrm>
            <a:custGeom>
              <a:avLst/>
              <a:gdLst>
                <a:gd name="connsiteX0" fmla="*/ 176791 w 393942"/>
                <a:gd name="connsiteY0" fmla="*/ 435 h 201411"/>
                <a:gd name="connsiteX1" fmla="*/ 31535 w 393942"/>
                <a:gd name="connsiteY1" fmla="*/ 55204 h 201411"/>
                <a:gd name="connsiteX2" fmla="*/ 578 w 393942"/>
                <a:gd name="connsiteY2" fmla="*/ 81397 h 201411"/>
                <a:gd name="connsiteX3" fmla="*/ 45822 w 393942"/>
                <a:gd name="connsiteY3" fmla="*/ 179029 h 201411"/>
                <a:gd name="connsiteX4" fmla="*/ 69635 w 393942"/>
                <a:gd name="connsiteY4" fmla="*/ 200460 h 201411"/>
                <a:gd name="connsiteX5" fmla="*/ 217272 w 393942"/>
                <a:gd name="connsiteY5" fmla="*/ 193316 h 201411"/>
                <a:gd name="connsiteX6" fmla="*/ 331572 w 393942"/>
                <a:gd name="connsiteY6" fmla="*/ 155216 h 201411"/>
                <a:gd name="connsiteX7" fmla="*/ 393485 w 393942"/>
                <a:gd name="connsiteY7" fmla="*/ 114735 h 201411"/>
                <a:gd name="connsiteX8" fmla="*/ 355385 w 393942"/>
                <a:gd name="connsiteY8" fmla="*/ 69491 h 201411"/>
                <a:gd name="connsiteX9" fmla="*/ 276803 w 393942"/>
                <a:gd name="connsiteY9" fmla="*/ 31391 h 201411"/>
                <a:gd name="connsiteX10" fmla="*/ 176791 w 393942"/>
                <a:gd name="connsiteY10" fmla="*/ 435 h 20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3942" h="201411">
                  <a:moveTo>
                    <a:pt x="176791" y="435"/>
                  </a:moveTo>
                  <a:cubicBezTo>
                    <a:pt x="135913" y="4404"/>
                    <a:pt x="60904" y="41710"/>
                    <a:pt x="31535" y="55204"/>
                  </a:cubicBezTo>
                  <a:cubicBezTo>
                    <a:pt x="2166" y="68698"/>
                    <a:pt x="-1803" y="60760"/>
                    <a:pt x="578" y="81397"/>
                  </a:cubicBezTo>
                  <a:cubicBezTo>
                    <a:pt x="2959" y="102035"/>
                    <a:pt x="34313" y="159185"/>
                    <a:pt x="45822" y="179029"/>
                  </a:cubicBezTo>
                  <a:cubicBezTo>
                    <a:pt x="57331" y="198873"/>
                    <a:pt x="41060" y="198079"/>
                    <a:pt x="69635" y="200460"/>
                  </a:cubicBezTo>
                  <a:cubicBezTo>
                    <a:pt x="98210" y="202841"/>
                    <a:pt x="173616" y="200857"/>
                    <a:pt x="217272" y="193316"/>
                  </a:cubicBezTo>
                  <a:cubicBezTo>
                    <a:pt x="260928" y="185775"/>
                    <a:pt x="302203" y="168313"/>
                    <a:pt x="331572" y="155216"/>
                  </a:cubicBezTo>
                  <a:cubicBezTo>
                    <a:pt x="360941" y="142119"/>
                    <a:pt x="389516" y="129022"/>
                    <a:pt x="393485" y="114735"/>
                  </a:cubicBezTo>
                  <a:cubicBezTo>
                    <a:pt x="397454" y="100448"/>
                    <a:pt x="374832" y="83382"/>
                    <a:pt x="355385" y="69491"/>
                  </a:cubicBezTo>
                  <a:cubicBezTo>
                    <a:pt x="335938" y="55600"/>
                    <a:pt x="304584" y="42107"/>
                    <a:pt x="276803" y="31391"/>
                  </a:cubicBezTo>
                  <a:cubicBezTo>
                    <a:pt x="249022" y="20675"/>
                    <a:pt x="217669" y="-3534"/>
                    <a:pt x="176791" y="435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86" name="Freeform: Shape 85"/>
            <p:cNvSpPr/>
            <p:nvPr/>
          </p:nvSpPr>
          <p:spPr>
            <a:xfrm>
              <a:off x="6484641" y="2401228"/>
              <a:ext cx="326910" cy="204805"/>
            </a:xfrm>
            <a:custGeom>
              <a:avLst/>
              <a:gdLst>
                <a:gd name="connsiteX0" fmla="*/ 13790 w 326910"/>
                <a:gd name="connsiteY0" fmla="*/ 75272 h 204805"/>
                <a:gd name="connsiteX1" fmla="*/ 92372 w 326910"/>
                <a:gd name="connsiteY1" fmla="*/ 32410 h 204805"/>
                <a:gd name="connsiteX2" fmla="*/ 211434 w 326910"/>
                <a:gd name="connsiteY2" fmla="*/ 1453 h 204805"/>
                <a:gd name="connsiteX3" fmla="*/ 280490 w 326910"/>
                <a:gd name="connsiteY3" fmla="*/ 80035 h 204805"/>
                <a:gd name="connsiteX4" fmla="*/ 325734 w 326910"/>
                <a:gd name="connsiteY4" fmla="*/ 132422 h 204805"/>
                <a:gd name="connsiteX5" fmla="*/ 232865 w 326910"/>
                <a:gd name="connsiteY5" fmla="*/ 184810 h 204805"/>
                <a:gd name="connsiteX6" fmla="*/ 144759 w 326910"/>
                <a:gd name="connsiteY6" fmla="*/ 203860 h 204805"/>
                <a:gd name="connsiteX7" fmla="*/ 13790 w 326910"/>
                <a:gd name="connsiteY7" fmla="*/ 158616 h 204805"/>
                <a:gd name="connsiteX8" fmla="*/ 13790 w 326910"/>
                <a:gd name="connsiteY8" fmla="*/ 75272 h 20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910" h="204805">
                  <a:moveTo>
                    <a:pt x="13790" y="75272"/>
                  </a:moveTo>
                  <a:cubicBezTo>
                    <a:pt x="26887" y="54238"/>
                    <a:pt x="59431" y="44713"/>
                    <a:pt x="92372" y="32410"/>
                  </a:cubicBezTo>
                  <a:cubicBezTo>
                    <a:pt x="125313" y="20107"/>
                    <a:pt x="180081" y="-6485"/>
                    <a:pt x="211434" y="1453"/>
                  </a:cubicBezTo>
                  <a:cubicBezTo>
                    <a:pt x="242787" y="9390"/>
                    <a:pt x="261440" y="58207"/>
                    <a:pt x="280490" y="80035"/>
                  </a:cubicBezTo>
                  <a:cubicBezTo>
                    <a:pt x="299540" y="101863"/>
                    <a:pt x="333671" y="114960"/>
                    <a:pt x="325734" y="132422"/>
                  </a:cubicBezTo>
                  <a:cubicBezTo>
                    <a:pt x="317797" y="149884"/>
                    <a:pt x="263027" y="172904"/>
                    <a:pt x="232865" y="184810"/>
                  </a:cubicBezTo>
                  <a:cubicBezTo>
                    <a:pt x="202703" y="196716"/>
                    <a:pt x="181272" y="208226"/>
                    <a:pt x="144759" y="203860"/>
                  </a:cubicBezTo>
                  <a:cubicBezTo>
                    <a:pt x="108247" y="199494"/>
                    <a:pt x="36809" y="176872"/>
                    <a:pt x="13790" y="158616"/>
                  </a:cubicBezTo>
                  <a:cubicBezTo>
                    <a:pt x="-9229" y="140360"/>
                    <a:pt x="693" y="96306"/>
                    <a:pt x="13790" y="75272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87" name="Freeform: Shape 86"/>
            <p:cNvSpPr/>
            <p:nvPr/>
          </p:nvSpPr>
          <p:spPr>
            <a:xfrm>
              <a:off x="6414864" y="2581275"/>
              <a:ext cx="249572" cy="209681"/>
            </a:xfrm>
            <a:custGeom>
              <a:avLst/>
              <a:gdLst>
                <a:gd name="connsiteX0" fmla="*/ 224 w 249572"/>
                <a:gd name="connsiteY0" fmla="*/ 104775 h 209681"/>
                <a:gd name="connsiteX1" fmla="*/ 21655 w 249572"/>
                <a:gd name="connsiteY1" fmla="*/ 30956 h 209681"/>
                <a:gd name="connsiteX2" fmla="*/ 71661 w 249572"/>
                <a:gd name="connsiteY2" fmla="*/ 0 h 209681"/>
                <a:gd name="connsiteX3" fmla="*/ 166911 w 249572"/>
                <a:gd name="connsiteY3" fmla="*/ 30956 h 209681"/>
                <a:gd name="connsiteX4" fmla="*/ 231205 w 249572"/>
                <a:gd name="connsiteY4" fmla="*/ 64294 h 209681"/>
                <a:gd name="connsiteX5" fmla="*/ 247874 w 249572"/>
                <a:gd name="connsiteY5" fmla="*/ 135731 h 209681"/>
                <a:gd name="connsiteX6" fmla="*/ 197867 w 249572"/>
                <a:gd name="connsiteY6" fmla="*/ 169069 h 209681"/>
                <a:gd name="connsiteX7" fmla="*/ 114524 w 249572"/>
                <a:gd name="connsiteY7" fmla="*/ 209550 h 209681"/>
                <a:gd name="connsiteX8" fmla="*/ 33561 w 249572"/>
                <a:gd name="connsiteY8" fmla="*/ 154781 h 209681"/>
                <a:gd name="connsiteX9" fmla="*/ 224 w 249572"/>
                <a:gd name="connsiteY9" fmla="*/ 104775 h 209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9572" h="209681">
                  <a:moveTo>
                    <a:pt x="224" y="104775"/>
                  </a:moveTo>
                  <a:cubicBezTo>
                    <a:pt x="-1760" y="84137"/>
                    <a:pt x="9749" y="48418"/>
                    <a:pt x="21655" y="30956"/>
                  </a:cubicBezTo>
                  <a:cubicBezTo>
                    <a:pt x="33561" y="13494"/>
                    <a:pt x="47452" y="0"/>
                    <a:pt x="71661" y="0"/>
                  </a:cubicBezTo>
                  <a:cubicBezTo>
                    <a:pt x="95870" y="0"/>
                    <a:pt x="140320" y="20240"/>
                    <a:pt x="166911" y="30956"/>
                  </a:cubicBezTo>
                  <a:cubicBezTo>
                    <a:pt x="193502" y="41672"/>
                    <a:pt x="217711" y="46832"/>
                    <a:pt x="231205" y="64294"/>
                  </a:cubicBezTo>
                  <a:cubicBezTo>
                    <a:pt x="244699" y="81756"/>
                    <a:pt x="253430" y="118269"/>
                    <a:pt x="247874" y="135731"/>
                  </a:cubicBezTo>
                  <a:cubicBezTo>
                    <a:pt x="242318" y="153193"/>
                    <a:pt x="220092" y="156766"/>
                    <a:pt x="197867" y="169069"/>
                  </a:cubicBezTo>
                  <a:cubicBezTo>
                    <a:pt x="175642" y="181372"/>
                    <a:pt x="141908" y="211931"/>
                    <a:pt x="114524" y="209550"/>
                  </a:cubicBezTo>
                  <a:cubicBezTo>
                    <a:pt x="87140" y="207169"/>
                    <a:pt x="53008" y="171847"/>
                    <a:pt x="33561" y="154781"/>
                  </a:cubicBezTo>
                  <a:cubicBezTo>
                    <a:pt x="14114" y="137715"/>
                    <a:pt x="2208" y="125413"/>
                    <a:pt x="224" y="104775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88" name="Freeform: Shape 87"/>
            <p:cNvSpPr/>
            <p:nvPr/>
          </p:nvSpPr>
          <p:spPr>
            <a:xfrm>
              <a:off x="6123677" y="2621394"/>
              <a:ext cx="313061" cy="191391"/>
            </a:xfrm>
            <a:custGeom>
              <a:avLst/>
              <a:gdLst>
                <a:gd name="connsiteX0" fmla="*/ 898 w 313061"/>
                <a:gd name="connsiteY0" fmla="*/ 102756 h 191391"/>
                <a:gd name="connsiteX1" fmla="*/ 24711 w 313061"/>
                <a:gd name="connsiteY1" fmla="*/ 50369 h 191391"/>
                <a:gd name="connsiteX2" fmla="*/ 81861 w 313061"/>
                <a:gd name="connsiteY2" fmla="*/ 362 h 191391"/>
                <a:gd name="connsiteX3" fmla="*/ 179492 w 313061"/>
                <a:gd name="connsiteY3" fmla="*/ 28937 h 191391"/>
                <a:gd name="connsiteX4" fmla="*/ 243786 w 313061"/>
                <a:gd name="connsiteY4" fmla="*/ 50369 h 191391"/>
                <a:gd name="connsiteX5" fmla="*/ 312842 w 313061"/>
                <a:gd name="connsiteY5" fmla="*/ 131331 h 191391"/>
                <a:gd name="connsiteX6" fmla="*/ 219973 w 313061"/>
                <a:gd name="connsiteY6" fmla="*/ 181337 h 191391"/>
                <a:gd name="connsiteX7" fmla="*/ 153298 w 313061"/>
                <a:gd name="connsiteY7" fmla="*/ 188481 h 191391"/>
                <a:gd name="connsiteX8" fmla="*/ 53286 w 313061"/>
                <a:gd name="connsiteY8" fmla="*/ 145619 h 191391"/>
                <a:gd name="connsiteX9" fmla="*/ 898 w 313061"/>
                <a:gd name="connsiteY9" fmla="*/ 102756 h 191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3061" h="191391">
                  <a:moveTo>
                    <a:pt x="898" y="102756"/>
                  </a:moveTo>
                  <a:cubicBezTo>
                    <a:pt x="-3864" y="86881"/>
                    <a:pt x="11217" y="67435"/>
                    <a:pt x="24711" y="50369"/>
                  </a:cubicBezTo>
                  <a:cubicBezTo>
                    <a:pt x="38205" y="33303"/>
                    <a:pt x="56064" y="3934"/>
                    <a:pt x="81861" y="362"/>
                  </a:cubicBezTo>
                  <a:cubicBezTo>
                    <a:pt x="107658" y="-3210"/>
                    <a:pt x="152505" y="20603"/>
                    <a:pt x="179492" y="28937"/>
                  </a:cubicBezTo>
                  <a:cubicBezTo>
                    <a:pt x="206479" y="37271"/>
                    <a:pt x="221561" y="33303"/>
                    <a:pt x="243786" y="50369"/>
                  </a:cubicBezTo>
                  <a:cubicBezTo>
                    <a:pt x="266011" y="67435"/>
                    <a:pt x="316811" y="109503"/>
                    <a:pt x="312842" y="131331"/>
                  </a:cubicBezTo>
                  <a:cubicBezTo>
                    <a:pt x="308873" y="153159"/>
                    <a:pt x="246564" y="171812"/>
                    <a:pt x="219973" y="181337"/>
                  </a:cubicBezTo>
                  <a:cubicBezTo>
                    <a:pt x="193382" y="190862"/>
                    <a:pt x="181079" y="194434"/>
                    <a:pt x="153298" y="188481"/>
                  </a:cubicBezTo>
                  <a:cubicBezTo>
                    <a:pt x="125517" y="182528"/>
                    <a:pt x="78289" y="159113"/>
                    <a:pt x="53286" y="145619"/>
                  </a:cubicBezTo>
                  <a:cubicBezTo>
                    <a:pt x="28283" y="132125"/>
                    <a:pt x="5660" y="118631"/>
                    <a:pt x="898" y="102756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89" name="Freeform: Shape 88"/>
            <p:cNvSpPr/>
            <p:nvPr/>
          </p:nvSpPr>
          <p:spPr>
            <a:xfrm>
              <a:off x="4704512" y="2721769"/>
              <a:ext cx="241401" cy="180216"/>
            </a:xfrm>
            <a:custGeom>
              <a:avLst/>
              <a:gdLst>
                <a:gd name="connsiteX0" fmla="*/ 17507 w 241401"/>
                <a:gd name="connsiteY0" fmla="*/ 171450 h 180216"/>
                <a:gd name="connsiteX1" fmla="*/ 12744 w 241401"/>
                <a:gd name="connsiteY1" fmla="*/ 76200 h 180216"/>
                <a:gd name="connsiteX2" fmla="*/ 50844 w 241401"/>
                <a:gd name="connsiteY2" fmla="*/ 33337 h 180216"/>
                <a:gd name="connsiteX3" fmla="*/ 143713 w 241401"/>
                <a:gd name="connsiteY3" fmla="*/ 0 h 180216"/>
                <a:gd name="connsiteX4" fmla="*/ 208007 w 241401"/>
                <a:gd name="connsiteY4" fmla="*/ 33337 h 180216"/>
                <a:gd name="connsiteX5" fmla="*/ 241344 w 241401"/>
                <a:gd name="connsiteY5" fmla="*/ 76200 h 180216"/>
                <a:gd name="connsiteX6" fmla="*/ 210388 w 241401"/>
                <a:gd name="connsiteY6" fmla="*/ 161925 h 180216"/>
                <a:gd name="connsiteX7" fmla="*/ 17507 w 241401"/>
                <a:gd name="connsiteY7" fmla="*/ 171450 h 180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1401" h="180216">
                  <a:moveTo>
                    <a:pt x="17507" y="171450"/>
                  </a:moveTo>
                  <a:cubicBezTo>
                    <a:pt x="-15433" y="157163"/>
                    <a:pt x="7188" y="99219"/>
                    <a:pt x="12744" y="76200"/>
                  </a:cubicBezTo>
                  <a:cubicBezTo>
                    <a:pt x="18300" y="53181"/>
                    <a:pt x="29016" y="46037"/>
                    <a:pt x="50844" y="33337"/>
                  </a:cubicBezTo>
                  <a:cubicBezTo>
                    <a:pt x="72672" y="20637"/>
                    <a:pt x="117519" y="0"/>
                    <a:pt x="143713" y="0"/>
                  </a:cubicBezTo>
                  <a:cubicBezTo>
                    <a:pt x="169907" y="0"/>
                    <a:pt x="191735" y="20637"/>
                    <a:pt x="208007" y="33337"/>
                  </a:cubicBezTo>
                  <a:cubicBezTo>
                    <a:pt x="224279" y="46037"/>
                    <a:pt x="240947" y="54769"/>
                    <a:pt x="241344" y="76200"/>
                  </a:cubicBezTo>
                  <a:cubicBezTo>
                    <a:pt x="241741" y="97631"/>
                    <a:pt x="240947" y="141288"/>
                    <a:pt x="210388" y="161925"/>
                  </a:cubicBezTo>
                  <a:cubicBezTo>
                    <a:pt x="179829" y="182562"/>
                    <a:pt x="50447" y="185737"/>
                    <a:pt x="17507" y="171450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90" name="Freeform: Shape 89"/>
            <p:cNvSpPr/>
            <p:nvPr/>
          </p:nvSpPr>
          <p:spPr>
            <a:xfrm>
              <a:off x="4755235" y="2917826"/>
              <a:ext cx="403620" cy="151619"/>
            </a:xfrm>
            <a:custGeom>
              <a:avLst/>
              <a:gdLst>
                <a:gd name="connsiteX0" fmla="*/ 121 w 403620"/>
                <a:gd name="connsiteY0" fmla="*/ 49212 h 151619"/>
                <a:gd name="connsiteX1" fmla="*/ 112040 w 403620"/>
                <a:gd name="connsiteY1" fmla="*/ 13493 h 151619"/>
                <a:gd name="connsiteX2" fmla="*/ 238246 w 403620"/>
                <a:gd name="connsiteY2" fmla="*/ 3968 h 151619"/>
                <a:gd name="connsiteX3" fmla="*/ 395409 w 403620"/>
                <a:gd name="connsiteY3" fmla="*/ 11112 h 151619"/>
                <a:gd name="connsiteX4" fmla="*/ 369215 w 403620"/>
                <a:gd name="connsiteY4" fmla="*/ 120649 h 151619"/>
                <a:gd name="connsiteX5" fmla="*/ 264440 w 403620"/>
                <a:gd name="connsiteY5" fmla="*/ 151605 h 151619"/>
                <a:gd name="connsiteX6" fmla="*/ 133471 w 403620"/>
                <a:gd name="connsiteY6" fmla="*/ 118268 h 151619"/>
                <a:gd name="connsiteX7" fmla="*/ 121 w 403620"/>
                <a:gd name="connsiteY7" fmla="*/ 49212 h 15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3620" h="151619">
                  <a:moveTo>
                    <a:pt x="121" y="49212"/>
                  </a:moveTo>
                  <a:cubicBezTo>
                    <a:pt x="-3451" y="31749"/>
                    <a:pt x="72353" y="21034"/>
                    <a:pt x="112040" y="13493"/>
                  </a:cubicBezTo>
                  <a:cubicBezTo>
                    <a:pt x="151728" y="5952"/>
                    <a:pt x="191018" y="4365"/>
                    <a:pt x="238246" y="3968"/>
                  </a:cubicBezTo>
                  <a:cubicBezTo>
                    <a:pt x="285474" y="3571"/>
                    <a:pt x="373581" y="-8335"/>
                    <a:pt x="395409" y="11112"/>
                  </a:cubicBezTo>
                  <a:cubicBezTo>
                    <a:pt x="417237" y="30559"/>
                    <a:pt x="391043" y="97234"/>
                    <a:pt x="369215" y="120649"/>
                  </a:cubicBezTo>
                  <a:cubicBezTo>
                    <a:pt x="347387" y="144064"/>
                    <a:pt x="303731" y="152002"/>
                    <a:pt x="264440" y="151605"/>
                  </a:cubicBezTo>
                  <a:cubicBezTo>
                    <a:pt x="225149" y="151208"/>
                    <a:pt x="177524" y="132555"/>
                    <a:pt x="133471" y="118268"/>
                  </a:cubicBezTo>
                  <a:cubicBezTo>
                    <a:pt x="89418" y="103981"/>
                    <a:pt x="3693" y="66675"/>
                    <a:pt x="121" y="49212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91" name="Freeform: Shape 90"/>
            <p:cNvSpPr/>
            <p:nvPr/>
          </p:nvSpPr>
          <p:spPr>
            <a:xfrm>
              <a:off x="5167291" y="2935817"/>
              <a:ext cx="281027" cy="197911"/>
            </a:xfrm>
            <a:custGeom>
              <a:avLst/>
              <a:gdLst>
                <a:gd name="connsiteX0" fmla="*/ 38122 w 281027"/>
                <a:gd name="connsiteY0" fmla="*/ 5027 h 197911"/>
                <a:gd name="connsiteX1" fmla="*/ 22 w 281027"/>
                <a:gd name="connsiteY1" fmla="*/ 85989 h 197911"/>
                <a:gd name="connsiteX2" fmla="*/ 42884 w 281027"/>
                <a:gd name="connsiteY2" fmla="*/ 145521 h 197911"/>
                <a:gd name="connsiteX3" fmla="*/ 152422 w 281027"/>
                <a:gd name="connsiteY3" fmla="*/ 197908 h 197911"/>
                <a:gd name="connsiteX4" fmla="*/ 223859 w 281027"/>
                <a:gd name="connsiteY4" fmla="*/ 147902 h 197911"/>
                <a:gd name="connsiteX5" fmla="*/ 281009 w 281027"/>
                <a:gd name="connsiteY5" fmla="*/ 90752 h 197911"/>
                <a:gd name="connsiteX6" fmla="*/ 228622 w 281027"/>
                <a:gd name="connsiteY6" fmla="*/ 26458 h 197911"/>
                <a:gd name="connsiteX7" fmla="*/ 111940 w 281027"/>
                <a:gd name="connsiteY7" fmla="*/ 9789 h 197911"/>
                <a:gd name="connsiteX8" fmla="*/ 38122 w 281027"/>
                <a:gd name="connsiteY8" fmla="*/ 5027 h 197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027" h="197911">
                  <a:moveTo>
                    <a:pt x="38122" y="5027"/>
                  </a:moveTo>
                  <a:cubicBezTo>
                    <a:pt x="19469" y="17727"/>
                    <a:pt x="-772" y="62573"/>
                    <a:pt x="22" y="85989"/>
                  </a:cubicBezTo>
                  <a:cubicBezTo>
                    <a:pt x="816" y="109405"/>
                    <a:pt x="17484" y="126868"/>
                    <a:pt x="42884" y="145521"/>
                  </a:cubicBezTo>
                  <a:cubicBezTo>
                    <a:pt x="68284" y="164174"/>
                    <a:pt x="122260" y="197511"/>
                    <a:pt x="152422" y="197908"/>
                  </a:cubicBezTo>
                  <a:cubicBezTo>
                    <a:pt x="182584" y="198305"/>
                    <a:pt x="202428" y="165761"/>
                    <a:pt x="223859" y="147902"/>
                  </a:cubicBezTo>
                  <a:cubicBezTo>
                    <a:pt x="245290" y="130043"/>
                    <a:pt x="280215" y="110993"/>
                    <a:pt x="281009" y="90752"/>
                  </a:cubicBezTo>
                  <a:cubicBezTo>
                    <a:pt x="281803" y="70511"/>
                    <a:pt x="256800" y="39952"/>
                    <a:pt x="228622" y="26458"/>
                  </a:cubicBezTo>
                  <a:cubicBezTo>
                    <a:pt x="200444" y="12964"/>
                    <a:pt x="142896" y="12170"/>
                    <a:pt x="111940" y="9789"/>
                  </a:cubicBezTo>
                  <a:cubicBezTo>
                    <a:pt x="80984" y="7408"/>
                    <a:pt x="56775" y="-7673"/>
                    <a:pt x="38122" y="5027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92" name="Freeform: Shape 91"/>
            <p:cNvSpPr/>
            <p:nvPr/>
          </p:nvSpPr>
          <p:spPr>
            <a:xfrm>
              <a:off x="5420953" y="2869367"/>
              <a:ext cx="105691" cy="115064"/>
            </a:xfrm>
            <a:custGeom>
              <a:avLst/>
              <a:gdLst>
                <a:gd name="connsiteX0" fmla="*/ 48778 w 105691"/>
                <a:gd name="connsiteY0" fmla="*/ 39 h 115064"/>
                <a:gd name="connsiteX1" fmla="*/ 10678 w 105691"/>
                <a:gd name="connsiteY1" fmla="*/ 35758 h 115064"/>
                <a:gd name="connsiteX2" fmla="*/ 1153 w 105691"/>
                <a:gd name="connsiteY2" fmla="*/ 64333 h 115064"/>
                <a:gd name="connsiteX3" fmla="*/ 32110 w 105691"/>
                <a:gd name="connsiteY3" fmla="*/ 114339 h 115064"/>
                <a:gd name="connsiteX4" fmla="*/ 98785 w 105691"/>
                <a:gd name="connsiteY4" fmla="*/ 90527 h 115064"/>
                <a:gd name="connsiteX5" fmla="*/ 101166 w 105691"/>
                <a:gd name="connsiteY5" fmla="*/ 42902 h 115064"/>
                <a:gd name="connsiteX6" fmla="*/ 48778 w 105691"/>
                <a:gd name="connsiteY6" fmla="*/ 39 h 115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691" h="115064">
                  <a:moveTo>
                    <a:pt x="48778" y="39"/>
                  </a:moveTo>
                  <a:cubicBezTo>
                    <a:pt x="33697" y="-1152"/>
                    <a:pt x="18615" y="25042"/>
                    <a:pt x="10678" y="35758"/>
                  </a:cubicBezTo>
                  <a:cubicBezTo>
                    <a:pt x="2741" y="46474"/>
                    <a:pt x="-2419" y="51236"/>
                    <a:pt x="1153" y="64333"/>
                  </a:cubicBezTo>
                  <a:cubicBezTo>
                    <a:pt x="4725" y="77430"/>
                    <a:pt x="15838" y="109973"/>
                    <a:pt x="32110" y="114339"/>
                  </a:cubicBezTo>
                  <a:cubicBezTo>
                    <a:pt x="48382" y="118705"/>
                    <a:pt x="87276" y="102433"/>
                    <a:pt x="98785" y="90527"/>
                  </a:cubicBezTo>
                  <a:cubicBezTo>
                    <a:pt x="110294" y="78621"/>
                    <a:pt x="104738" y="57189"/>
                    <a:pt x="101166" y="42902"/>
                  </a:cubicBezTo>
                  <a:cubicBezTo>
                    <a:pt x="97594" y="28615"/>
                    <a:pt x="63859" y="1230"/>
                    <a:pt x="48778" y="39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93" name="Freeform: Shape 92"/>
            <p:cNvSpPr/>
            <p:nvPr/>
          </p:nvSpPr>
          <p:spPr>
            <a:xfrm>
              <a:off x="5540897" y="2845579"/>
              <a:ext cx="270867" cy="181839"/>
            </a:xfrm>
            <a:custGeom>
              <a:avLst/>
              <a:gdLst>
                <a:gd name="connsiteX0" fmla="*/ 7416 w 270867"/>
                <a:gd name="connsiteY0" fmla="*/ 111934 h 181839"/>
                <a:gd name="connsiteX1" fmla="*/ 47897 w 270867"/>
                <a:gd name="connsiteY1" fmla="*/ 47640 h 181839"/>
                <a:gd name="connsiteX2" fmla="*/ 124097 w 270867"/>
                <a:gd name="connsiteY2" fmla="*/ 15 h 181839"/>
                <a:gd name="connsiteX3" fmla="*/ 247922 w 270867"/>
                <a:gd name="connsiteY3" fmla="*/ 52402 h 181839"/>
                <a:gd name="connsiteX4" fmla="*/ 266972 w 270867"/>
                <a:gd name="connsiteY4" fmla="*/ 100027 h 181839"/>
                <a:gd name="connsiteX5" fmla="*/ 200297 w 270867"/>
                <a:gd name="connsiteY5" fmla="*/ 180990 h 181839"/>
                <a:gd name="connsiteX6" fmla="*/ 7416 w 270867"/>
                <a:gd name="connsiteY6" fmla="*/ 111934 h 181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867" h="181839">
                  <a:moveTo>
                    <a:pt x="7416" y="111934"/>
                  </a:moveTo>
                  <a:cubicBezTo>
                    <a:pt x="-17984" y="89709"/>
                    <a:pt x="28450" y="66293"/>
                    <a:pt x="47897" y="47640"/>
                  </a:cubicBezTo>
                  <a:cubicBezTo>
                    <a:pt x="67344" y="28987"/>
                    <a:pt x="90760" y="-779"/>
                    <a:pt x="124097" y="15"/>
                  </a:cubicBezTo>
                  <a:cubicBezTo>
                    <a:pt x="157434" y="809"/>
                    <a:pt x="224109" y="35733"/>
                    <a:pt x="247922" y="52402"/>
                  </a:cubicBezTo>
                  <a:cubicBezTo>
                    <a:pt x="271735" y="69071"/>
                    <a:pt x="274909" y="78596"/>
                    <a:pt x="266972" y="100027"/>
                  </a:cubicBezTo>
                  <a:cubicBezTo>
                    <a:pt x="259035" y="121458"/>
                    <a:pt x="239984" y="172656"/>
                    <a:pt x="200297" y="180990"/>
                  </a:cubicBezTo>
                  <a:cubicBezTo>
                    <a:pt x="160610" y="189324"/>
                    <a:pt x="32816" y="134159"/>
                    <a:pt x="7416" y="111934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94" name="Freeform: Shape 93"/>
            <p:cNvSpPr/>
            <p:nvPr/>
          </p:nvSpPr>
          <p:spPr>
            <a:xfrm>
              <a:off x="5975644" y="2743197"/>
              <a:ext cx="189413" cy="124287"/>
            </a:xfrm>
            <a:custGeom>
              <a:avLst/>
              <a:gdLst>
                <a:gd name="connsiteX0" fmla="*/ 1294 w 189413"/>
                <a:gd name="connsiteY0" fmla="*/ 42866 h 124287"/>
                <a:gd name="connsiteX1" fmla="*/ 113212 w 189413"/>
                <a:gd name="connsiteY1" fmla="*/ 3 h 124287"/>
                <a:gd name="connsiteX2" fmla="*/ 187031 w 189413"/>
                <a:gd name="connsiteY2" fmla="*/ 45247 h 124287"/>
                <a:gd name="connsiteX3" fmla="*/ 160837 w 189413"/>
                <a:gd name="connsiteY3" fmla="*/ 123828 h 124287"/>
                <a:gd name="connsiteX4" fmla="*/ 58444 w 189413"/>
                <a:gd name="connsiteY4" fmla="*/ 76203 h 124287"/>
                <a:gd name="connsiteX5" fmla="*/ 1294 w 189413"/>
                <a:gd name="connsiteY5" fmla="*/ 42866 h 12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9413" h="124287">
                  <a:moveTo>
                    <a:pt x="1294" y="42866"/>
                  </a:moveTo>
                  <a:cubicBezTo>
                    <a:pt x="10422" y="30166"/>
                    <a:pt x="82256" y="-394"/>
                    <a:pt x="113212" y="3"/>
                  </a:cubicBezTo>
                  <a:cubicBezTo>
                    <a:pt x="144168" y="400"/>
                    <a:pt x="179094" y="24609"/>
                    <a:pt x="187031" y="45247"/>
                  </a:cubicBezTo>
                  <a:cubicBezTo>
                    <a:pt x="194969" y="65885"/>
                    <a:pt x="182268" y="118669"/>
                    <a:pt x="160837" y="123828"/>
                  </a:cubicBezTo>
                  <a:cubicBezTo>
                    <a:pt x="139406" y="128987"/>
                    <a:pt x="83447" y="89300"/>
                    <a:pt x="58444" y="76203"/>
                  </a:cubicBezTo>
                  <a:cubicBezTo>
                    <a:pt x="33441" y="63106"/>
                    <a:pt x="-7834" y="55566"/>
                    <a:pt x="1294" y="42866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96" name="Freeform: Shape 95"/>
            <p:cNvSpPr/>
            <p:nvPr/>
          </p:nvSpPr>
          <p:spPr>
            <a:xfrm>
              <a:off x="6660296" y="2565575"/>
              <a:ext cx="295507" cy="174736"/>
            </a:xfrm>
            <a:custGeom>
              <a:avLst/>
              <a:gdLst>
                <a:gd name="connsiteX0" fmla="*/ 14348 w 295507"/>
                <a:gd name="connsiteY0" fmla="*/ 56181 h 174736"/>
                <a:gd name="connsiteX1" fmla="*/ 138173 w 295507"/>
                <a:gd name="connsiteY1" fmla="*/ 3794 h 174736"/>
                <a:gd name="connsiteX2" fmla="*/ 207229 w 295507"/>
                <a:gd name="connsiteY2" fmla="*/ 8556 h 174736"/>
                <a:gd name="connsiteX3" fmla="*/ 295335 w 295507"/>
                <a:gd name="connsiteY3" fmla="*/ 44275 h 174736"/>
                <a:gd name="connsiteX4" fmla="*/ 228660 w 295507"/>
                <a:gd name="connsiteY4" fmla="*/ 130000 h 174736"/>
                <a:gd name="connsiteX5" fmla="*/ 190560 w 295507"/>
                <a:gd name="connsiteY5" fmla="*/ 172863 h 174736"/>
                <a:gd name="connsiteX6" fmla="*/ 21492 w 295507"/>
                <a:gd name="connsiteY6" fmla="*/ 156194 h 174736"/>
                <a:gd name="connsiteX7" fmla="*/ 14348 w 295507"/>
                <a:gd name="connsiteY7" fmla="*/ 56181 h 17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5507" h="174736">
                  <a:moveTo>
                    <a:pt x="14348" y="56181"/>
                  </a:moveTo>
                  <a:cubicBezTo>
                    <a:pt x="33795" y="30781"/>
                    <a:pt x="106026" y="11731"/>
                    <a:pt x="138173" y="3794"/>
                  </a:cubicBezTo>
                  <a:cubicBezTo>
                    <a:pt x="170320" y="-4144"/>
                    <a:pt x="181035" y="1809"/>
                    <a:pt x="207229" y="8556"/>
                  </a:cubicBezTo>
                  <a:cubicBezTo>
                    <a:pt x="233423" y="15303"/>
                    <a:pt x="291763" y="24034"/>
                    <a:pt x="295335" y="44275"/>
                  </a:cubicBezTo>
                  <a:cubicBezTo>
                    <a:pt x="298907" y="64516"/>
                    <a:pt x="246122" y="108569"/>
                    <a:pt x="228660" y="130000"/>
                  </a:cubicBezTo>
                  <a:cubicBezTo>
                    <a:pt x="211198" y="151431"/>
                    <a:pt x="225088" y="168497"/>
                    <a:pt x="190560" y="172863"/>
                  </a:cubicBezTo>
                  <a:cubicBezTo>
                    <a:pt x="156032" y="177229"/>
                    <a:pt x="49670" y="174847"/>
                    <a:pt x="21492" y="156194"/>
                  </a:cubicBezTo>
                  <a:cubicBezTo>
                    <a:pt x="-6686" y="137541"/>
                    <a:pt x="-5099" y="81581"/>
                    <a:pt x="14348" y="56181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97" name="Freeform: Shape 96"/>
            <p:cNvSpPr/>
            <p:nvPr/>
          </p:nvSpPr>
          <p:spPr>
            <a:xfrm>
              <a:off x="6157443" y="2802487"/>
              <a:ext cx="143443" cy="121306"/>
            </a:xfrm>
            <a:custGeom>
              <a:avLst/>
              <a:gdLst>
                <a:gd name="connsiteX0" fmla="*/ 33807 w 143443"/>
                <a:gd name="connsiteY0" fmla="*/ 244 h 121306"/>
                <a:gd name="connsiteX1" fmla="*/ 470 w 143443"/>
                <a:gd name="connsiteY1" fmla="*/ 71682 h 121306"/>
                <a:gd name="connsiteX2" fmla="*/ 52857 w 143443"/>
                <a:gd name="connsiteY2" fmla="*/ 114544 h 121306"/>
                <a:gd name="connsiteX3" fmla="*/ 124295 w 143443"/>
                <a:gd name="connsiteY3" fmla="*/ 114544 h 121306"/>
                <a:gd name="connsiteX4" fmla="*/ 140963 w 143443"/>
                <a:gd name="connsiteY4" fmla="*/ 50251 h 121306"/>
                <a:gd name="connsiteX5" fmla="*/ 33807 w 143443"/>
                <a:gd name="connsiteY5" fmla="*/ 244 h 12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43" h="121306">
                  <a:moveTo>
                    <a:pt x="33807" y="244"/>
                  </a:moveTo>
                  <a:cubicBezTo>
                    <a:pt x="10391" y="3816"/>
                    <a:pt x="-2705" y="52632"/>
                    <a:pt x="470" y="71682"/>
                  </a:cubicBezTo>
                  <a:cubicBezTo>
                    <a:pt x="3645" y="90732"/>
                    <a:pt x="32220" y="107400"/>
                    <a:pt x="52857" y="114544"/>
                  </a:cubicBezTo>
                  <a:cubicBezTo>
                    <a:pt x="73494" y="121688"/>
                    <a:pt x="109611" y="125259"/>
                    <a:pt x="124295" y="114544"/>
                  </a:cubicBezTo>
                  <a:cubicBezTo>
                    <a:pt x="138979" y="103829"/>
                    <a:pt x="148107" y="67317"/>
                    <a:pt x="140963" y="50251"/>
                  </a:cubicBezTo>
                  <a:cubicBezTo>
                    <a:pt x="133819" y="33185"/>
                    <a:pt x="57223" y="-3328"/>
                    <a:pt x="33807" y="244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34" name="Freeform: Shape 133"/>
            <p:cNvSpPr/>
            <p:nvPr/>
          </p:nvSpPr>
          <p:spPr>
            <a:xfrm>
              <a:off x="6855619" y="2488366"/>
              <a:ext cx="405039" cy="152175"/>
            </a:xfrm>
            <a:custGeom>
              <a:avLst/>
              <a:gdLst>
                <a:gd name="connsiteX0" fmla="*/ 0 w 405039"/>
                <a:gd name="connsiteY0" fmla="*/ 50047 h 152175"/>
                <a:gd name="connsiteX1" fmla="*/ 135731 w 405039"/>
                <a:gd name="connsiteY1" fmla="*/ 4803 h 152175"/>
                <a:gd name="connsiteX2" fmla="*/ 328612 w 405039"/>
                <a:gd name="connsiteY2" fmla="*/ 4803 h 152175"/>
                <a:gd name="connsiteX3" fmla="*/ 404812 w 405039"/>
                <a:gd name="connsiteY3" fmla="*/ 35759 h 152175"/>
                <a:gd name="connsiteX4" fmla="*/ 347662 w 405039"/>
                <a:gd name="connsiteY4" fmla="*/ 140534 h 152175"/>
                <a:gd name="connsiteX5" fmla="*/ 226219 w 405039"/>
                <a:gd name="connsiteY5" fmla="*/ 142915 h 152175"/>
                <a:gd name="connsiteX6" fmla="*/ 59531 w 405039"/>
                <a:gd name="connsiteY6" fmla="*/ 81003 h 152175"/>
                <a:gd name="connsiteX7" fmla="*/ 0 w 405039"/>
                <a:gd name="connsiteY7" fmla="*/ 50047 h 15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5039" h="152175">
                  <a:moveTo>
                    <a:pt x="0" y="50047"/>
                  </a:moveTo>
                  <a:cubicBezTo>
                    <a:pt x="40481" y="31195"/>
                    <a:pt x="80962" y="12344"/>
                    <a:pt x="135731" y="4803"/>
                  </a:cubicBezTo>
                  <a:cubicBezTo>
                    <a:pt x="190500" y="-2738"/>
                    <a:pt x="283765" y="-356"/>
                    <a:pt x="328612" y="4803"/>
                  </a:cubicBezTo>
                  <a:cubicBezTo>
                    <a:pt x="373459" y="9962"/>
                    <a:pt x="401637" y="13137"/>
                    <a:pt x="404812" y="35759"/>
                  </a:cubicBezTo>
                  <a:cubicBezTo>
                    <a:pt x="407987" y="58381"/>
                    <a:pt x="377427" y="122675"/>
                    <a:pt x="347662" y="140534"/>
                  </a:cubicBezTo>
                  <a:cubicBezTo>
                    <a:pt x="317897" y="158393"/>
                    <a:pt x="274241" y="152837"/>
                    <a:pt x="226219" y="142915"/>
                  </a:cubicBezTo>
                  <a:cubicBezTo>
                    <a:pt x="178197" y="132993"/>
                    <a:pt x="59531" y="81003"/>
                    <a:pt x="59531" y="81003"/>
                  </a:cubicBezTo>
                  <a:lnTo>
                    <a:pt x="0" y="50047"/>
                  </a:ln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35" name="Freeform: Shape 134"/>
            <p:cNvSpPr/>
            <p:nvPr/>
          </p:nvSpPr>
          <p:spPr>
            <a:xfrm>
              <a:off x="7285647" y="2405040"/>
              <a:ext cx="249288" cy="243501"/>
            </a:xfrm>
            <a:custGeom>
              <a:avLst/>
              <a:gdLst>
                <a:gd name="connsiteX0" fmla="*/ 174809 w 249288"/>
                <a:gd name="connsiteY0" fmla="*/ 23 h 243501"/>
                <a:gd name="connsiteX1" fmla="*/ 50984 w 249288"/>
                <a:gd name="connsiteY1" fmla="*/ 45266 h 243501"/>
                <a:gd name="connsiteX2" fmla="*/ 10503 w 249288"/>
                <a:gd name="connsiteY2" fmla="*/ 85748 h 243501"/>
                <a:gd name="connsiteX3" fmla="*/ 5741 w 249288"/>
                <a:gd name="connsiteY3" fmla="*/ 166710 h 243501"/>
                <a:gd name="connsiteX4" fmla="*/ 81941 w 249288"/>
                <a:gd name="connsiteY4" fmla="*/ 209573 h 243501"/>
                <a:gd name="connsiteX5" fmla="*/ 172428 w 249288"/>
                <a:gd name="connsiteY5" fmla="*/ 240529 h 243501"/>
                <a:gd name="connsiteX6" fmla="*/ 210528 w 249288"/>
                <a:gd name="connsiteY6" fmla="*/ 133373 h 243501"/>
                <a:gd name="connsiteX7" fmla="*/ 248628 w 249288"/>
                <a:gd name="connsiteY7" fmla="*/ 40504 h 243501"/>
                <a:gd name="connsiteX8" fmla="*/ 174809 w 249288"/>
                <a:gd name="connsiteY8" fmla="*/ 23 h 24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9288" h="243501">
                  <a:moveTo>
                    <a:pt x="174809" y="23"/>
                  </a:moveTo>
                  <a:cubicBezTo>
                    <a:pt x="141868" y="817"/>
                    <a:pt x="78368" y="30979"/>
                    <a:pt x="50984" y="45266"/>
                  </a:cubicBezTo>
                  <a:cubicBezTo>
                    <a:pt x="23600" y="59553"/>
                    <a:pt x="18043" y="65507"/>
                    <a:pt x="10503" y="85748"/>
                  </a:cubicBezTo>
                  <a:cubicBezTo>
                    <a:pt x="2963" y="105989"/>
                    <a:pt x="-6165" y="146073"/>
                    <a:pt x="5741" y="166710"/>
                  </a:cubicBezTo>
                  <a:cubicBezTo>
                    <a:pt x="17647" y="187347"/>
                    <a:pt x="54160" y="197270"/>
                    <a:pt x="81941" y="209573"/>
                  </a:cubicBezTo>
                  <a:cubicBezTo>
                    <a:pt x="109722" y="221876"/>
                    <a:pt x="150997" y="253229"/>
                    <a:pt x="172428" y="240529"/>
                  </a:cubicBezTo>
                  <a:cubicBezTo>
                    <a:pt x="193859" y="227829"/>
                    <a:pt x="197828" y="166711"/>
                    <a:pt x="210528" y="133373"/>
                  </a:cubicBezTo>
                  <a:cubicBezTo>
                    <a:pt x="223228" y="100036"/>
                    <a:pt x="254184" y="62332"/>
                    <a:pt x="248628" y="40504"/>
                  </a:cubicBezTo>
                  <a:cubicBezTo>
                    <a:pt x="243072" y="18676"/>
                    <a:pt x="207750" y="-771"/>
                    <a:pt x="174809" y="23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70" name="Freeform: Shape 25669"/>
            <p:cNvSpPr/>
            <p:nvPr/>
          </p:nvSpPr>
          <p:spPr>
            <a:xfrm>
              <a:off x="4504262" y="3080806"/>
              <a:ext cx="220778" cy="170941"/>
            </a:xfrm>
            <a:custGeom>
              <a:avLst/>
              <a:gdLst>
                <a:gd name="connsiteX0" fmla="*/ 41544 w 220778"/>
                <a:gd name="connsiteY0" fmla="*/ 532 h 170941"/>
                <a:gd name="connsiteX1" fmla="*/ 1063 w 220778"/>
                <a:gd name="connsiteY1" fmla="*/ 36250 h 170941"/>
                <a:gd name="connsiteX2" fmla="*/ 15351 w 220778"/>
                <a:gd name="connsiteY2" fmla="*/ 100544 h 170941"/>
                <a:gd name="connsiteX3" fmla="*/ 53451 w 220778"/>
                <a:gd name="connsiteY3" fmla="*/ 138644 h 170941"/>
                <a:gd name="connsiteX4" fmla="*/ 122507 w 220778"/>
                <a:gd name="connsiteY4" fmla="*/ 167219 h 170941"/>
                <a:gd name="connsiteX5" fmla="*/ 177276 w 220778"/>
                <a:gd name="connsiteY5" fmla="*/ 164838 h 170941"/>
                <a:gd name="connsiteX6" fmla="*/ 220138 w 220778"/>
                <a:gd name="connsiteY6" fmla="*/ 114832 h 170941"/>
                <a:gd name="connsiteX7" fmla="*/ 201088 w 220778"/>
                <a:gd name="connsiteY7" fmla="*/ 55300 h 170941"/>
                <a:gd name="connsiteX8" fmla="*/ 174894 w 220778"/>
                <a:gd name="connsiteY8" fmla="*/ 17200 h 170941"/>
                <a:gd name="connsiteX9" fmla="*/ 108219 w 220778"/>
                <a:gd name="connsiteY9" fmla="*/ 14819 h 170941"/>
                <a:gd name="connsiteX10" fmla="*/ 41544 w 220778"/>
                <a:gd name="connsiteY10" fmla="*/ 532 h 17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778" h="170941">
                  <a:moveTo>
                    <a:pt x="41544" y="532"/>
                  </a:moveTo>
                  <a:cubicBezTo>
                    <a:pt x="23685" y="4104"/>
                    <a:pt x="5429" y="19581"/>
                    <a:pt x="1063" y="36250"/>
                  </a:cubicBezTo>
                  <a:cubicBezTo>
                    <a:pt x="-3303" y="52919"/>
                    <a:pt x="6620" y="83478"/>
                    <a:pt x="15351" y="100544"/>
                  </a:cubicBezTo>
                  <a:cubicBezTo>
                    <a:pt x="24082" y="117610"/>
                    <a:pt x="35592" y="127532"/>
                    <a:pt x="53451" y="138644"/>
                  </a:cubicBezTo>
                  <a:cubicBezTo>
                    <a:pt x="71310" y="149756"/>
                    <a:pt x="101870" y="162853"/>
                    <a:pt x="122507" y="167219"/>
                  </a:cubicBezTo>
                  <a:cubicBezTo>
                    <a:pt x="143145" y="171585"/>
                    <a:pt x="161004" y="173569"/>
                    <a:pt x="177276" y="164838"/>
                  </a:cubicBezTo>
                  <a:cubicBezTo>
                    <a:pt x="193548" y="156107"/>
                    <a:pt x="216169" y="133088"/>
                    <a:pt x="220138" y="114832"/>
                  </a:cubicBezTo>
                  <a:cubicBezTo>
                    <a:pt x="224107" y="96576"/>
                    <a:pt x="208629" y="71572"/>
                    <a:pt x="201088" y="55300"/>
                  </a:cubicBezTo>
                  <a:cubicBezTo>
                    <a:pt x="193547" y="39028"/>
                    <a:pt x="190372" y="23947"/>
                    <a:pt x="174894" y="17200"/>
                  </a:cubicBezTo>
                  <a:cubicBezTo>
                    <a:pt x="159416" y="10453"/>
                    <a:pt x="124094" y="17200"/>
                    <a:pt x="108219" y="14819"/>
                  </a:cubicBezTo>
                  <a:cubicBezTo>
                    <a:pt x="92344" y="12438"/>
                    <a:pt x="59403" y="-3040"/>
                    <a:pt x="41544" y="532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71" name="Freeform: Shape 25670"/>
            <p:cNvSpPr/>
            <p:nvPr/>
          </p:nvSpPr>
          <p:spPr>
            <a:xfrm>
              <a:off x="4630920" y="3196630"/>
              <a:ext cx="187172" cy="191723"/>
            </a:xfrm>
            <a:custGeom>
              <a:avLst/>
              <a:gdLst>
                <a:gd name="connsiteX0" fmla="*/ 122055 w 187172"/>
                <a:gd name="connsiteY0" fmla="*/ 1389 h 191723"/>
                <a:gd name="connsiteX1" fmla="*/ 183968 w 187172"/>
                <a:gd name="connsiteY1" fmla="*/ 32345 h 191723"/>
                <a:gd name="connsiteX2" fmla="*/ 174443 w 187172"/>
                <a:gd name="connsiteY2" fmla="*/ 65683 h 191723"/>
                <a:gd name="connsiteX3" fmla="*/ 141105 w 187172"/>
                <a:gd name="connsiteY3" fmla="*/ 129976 h 191723"/>
                <a:gd name="connsiteX4" fmla="*/ 122055 w 187172"/>
                <a:gd name="connsiteY4" fmla="*/ 177601 h 191723"/>
                <a:gd name="connsiteX5" fmla="*/ 14899 w 187172"/>
                <a:gd name="connsiteY5" fmla="*/ 189508 h 191723"/>
                <a:gd name="connsiteX6" fmla="*/ 5374 w 187172"/>
                <a:gd name="connsiteY6" fmla="*/ 139501 h 191723"/>
                <a:gd name="connsiteX7" fmla="*/ 57761 w 187172"/>
                <a:gd name="connsiteY7" fmla="*/ 79970 h 191723"/>
                <a:gd name="connsiteX8" fmla="*/ 122055 w 187172"/>
                <a:gd name="connsiteY8" fmla="*/ 1389 h 191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7172" h="191723">
                  <a:moveTo>
                    <a:pt x="122055" y="1389"/>
                  </a:moveTo>
                  <a:cubicBezTo>
                    <a:pt x="143089" y="-6548"/>
                    <a:pt x="175237" y="21629"/>
                    <a:pt x="183968" y="32345"/>
                  </a:cubicBezTo>
                  <a:cubicBezTo>
                    <a:pt x="192699" y="43061"/>
                    <a:pt x="181587" y="49411"/>
                    <a:pt x="174443" y="65683"/>
                  </a:cubicBezTo>
                  <a:cubicBezTo>
                    <a:pt x="167299" y="81955"/>
                    <a:pt x="149836" y="111323"/>
                    <a:pt x="141105" y="129976"/>
                  </a:cubicBezTo>
                  <a:cubicBezTo>
                    <a:pt x="132374" y="148629"/>
                    <a:pt x="143089" y="167679"/>
                    <a:pt x="122055" y="177601"/>
                  </a:cubicBezTo>
                  <a:cubicBezTo>
                    <a:pt x="101021" y="187523"/>
                    <a:pt x="34346" y="195858"/>
                    <a:pt x="14899" y="189508"/>
                  </a:cubicBezTo>
                  <a:cubicBezTo>
                    <a:pt x="-4548" y="183158"/>
                    <a:pt x="-1770" y="157757"/>
                    <a:pt x="5374" y="139501"/>
                  </a:cubicBezTo>
                  <a:cubicBezTo>
                    <a:pt x="12518" y="121245"/>
                    <a:pt x="39902" y="100607"/>
                    <a:pt x="57761" y="79970"/>
                  </a:cubicBezTo>
                  <a:cubicBezTo>
                    <a:pt x="75620" y="59333"/>
                    <a:pt x="101021" y="9326"/>
                    <a:pt x="122055" y="1389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72" name="Freeform: Shape 25671"/>
            <p:cNvSpPr/>
            <p:nvPr/>
          </p:nvSpPr>
          <p:spPr>
            <a:xfrm>
              <a:off x="4415600" y="3250400"/>
              <a:ext cx="190106" cy="242947"/>
            </a:xfrm>
            <a:custGeom>
              <a:avLst/>
              <a:gdLst>
                <a:gd name="connsiteX0" fmla="*/ 115919 w 190106"/>
                <a:gd name="connsiteY0" fmla="*/ 6 h 242947"/>
                <a:gd name="connsiteX1" fmla="*/ 46863 w 190106"/>
                <a:gd name="connsiteY1" fmla="*/ 38106 h 242947"/>
                <a:gd name="connsiteX2" fmla="*/ 1619 w 190106"/>
                <a:gd name="connsiteY2" fmla="*/ 80969 h 242947"/>
                <a:gd name="connsiteX3" fmla="*/ 13525 w 190106"/>
                <a:gd name="connsiteY3" fmla="*/ 164313 h 242947"/>
                <a:gd name="connsiteX4" fmla="*/ 46863 w 190106"/>
                <a:gd name="connsiteY4" fmla="*/ 216700 h 242947"/>
                <a:gd name="connsiteX5" fmla="*/ 113538 w 190106"/>
                <a:gd name="connsiteY5" fmla="*/ 240513 h 242947"/>
                <a:gd name="connsiteX6" fmla="*/ 177831 w 190106"/>
                <a:gd name="connsiteY6" fmla="*/ 159550 h 242947"/>
                <a:gd name="connsiteX7" fmla="*/ 189738 w 190106"/>
                <a:gd name="connsiteY7" fmla="*/ 92875 h 242947"/>
                <a:gd name="connsiteX8" fmla="*/ 180213 w 190106"/>
                <a:gd name="connsiteY8" fmla="*/ 35725 h 242947"/>
                <a:gd name="connsiteX9" fmla="*/ 115919 w 190106"/>
                <a:gd name="connsiteY9" fmla="*/ 6 h 24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106" h="242947">
                  <a:moveTo>
                    <a:pt x="115919" y="6"/>
                  </a:moveTo>
                  <a:cubicBezTo>
                    <a:pt x="93694" y="403"/>
                    <a:pt x="65913" y="24612"/>
                    <a:pt x="46863" y="38106"/>
                  </a:cubicBezTo>
                  <a:cubicBezTo>
                    <a:pt x="27813" y="51600"/>
                    <a:pt x="7175" y="59935"/>
                    <a:pt x="1619" y="80969"/>
                  </a:cubicBezTo>
                  <a:cubicBezTo>
                    <a:pt x="-3937" y="102003"/>
                    <a:pt x="5984" y="141691"/>
                    <a:pt x="13525" y="164313"/>
                  </a:cubicBezTo>
                  <a:cubicBezTo>
                    <a:pt x="21066" y="186935"/>
                    <a:pt x="30194" y="204000"/>
                    <a:pt x="46863" y="216700"/>
                  </a:cubicBezTo>
                  <a:cubicBezTo>
                    <a:pt x="63532" y="229400"/>
                    <a:pt x="91710" y="250038"/>
                    <a:pt x="113538" y="240513"/>
                  </a:cubicBezTo>
                  <a:cubicBezTo>
                    <a:pt x="135366" y="230988"/>
                    <a:pt x="165131" y="184156"/>
                    <a:pt x="177831" y="159550"/>
                  </a:cubicBezTo>
                  <a:cubicBezTo>
                    <a:pt x="190531" y="134944"/>
                    <a:pt x="189341" y="113512"/>
                    <a:pt x="189738" y="92875"/>
                  </a:cubicBezTo>
                  <a:cubicBezTo>
                    <a:pt x="190135" y="72238"/>
                    <a:pt x="192119" y="52791"/>
                    <a:pt x="180213" y="35725"/>
                  </a:cubicBezTo>
                  <a:cubicBezTo>
                    <a:pt x="168307" y="18659"/>
                    <a:pt x="138144" y="-391"/>
                    <a:pt x="115919" y="6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73" name="Freeform: Shape 25672"/>
            <p:cNvSpPr/>
            <p:nvPr/>
          </p:nvSpPr>
          <p:spPr>
            <a:xfrm>
              <a:off x="4570464" y="3627792"/>
              <a:ext cx="182574" cy="183142"/>
            </a:xfrm>
            <a:custGeom>
              <a:avLst/>
              <a:gdLst>
                <a:gd name="connsiteX0" fmla="*/ 3917 w 182574"/>
                <a:gd name="connsiteY0" fmla="*/ 1233 h 183142"/>
                <a:gd name="connsiteX1" fmla="*/ 113455 w 182574"/>
                <a:gd name="connsiteY1" fmla="*/ 36952 h 183142"/>
                <a:gd name="connsiteX2" fmla="*/ 161080 w 182574"/>
                <a:gd name="connsiteY2" fmla="*/ 67908 h 183142"/>
                <a:gd name="connsiteX3" fmla="*/ 182511 w 182574"/>
                <a:gd name="connsiteY3" fmla="*/ 129821 h 183142"/>
                <a:gd name="connsiteX4" fmla="*/ 165842 w 182574"/>
                <a:gd name="connsiteY4" fmla="*/ 163158 h 183142"/>
                <a:gd name="connsiteX5" fmla="*/ 118217 w 182574"/>
                <a:gd name="connsiteY5" fmla="*/ 182208 h 183142"/>
                <a:gd name="connsiteX6" fmla="*/ 75355 w 182574"/>
                <a:gd name="connsiteY6" fmla="*/ 177446 h 183142"/>
                <a:gd name="connsiteX7" fmla="*/ 25349 w 182574"/>
                <a:gd name="connsiteY7" fmla="*/ 153633 h 183142"/>
                <a:gd name="connsiteX8" fmla="*/ 32492 w 182574"/>
                <a:gd name="connsiteY8" fmla="*/ 115533 h 183142"/>
                <a:gd name="connsiteX9" fmla="*/ 25349 w 182574"/>
                <a:gd name="connsiteY9" fmla="*/ 84577 h 183142"/>
                <a:gd name="connsiteX10" fmla="*/ 3917 w 182574"/>
                <a:gd name="connsiteY10" fmla="*/ 1233 h 183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574" h="183142">
                  <a:moveTo>
                    <a:pt x="3917" y="1233"/>
                  </a:moveTo>
                  <a:cubicBezTo>
                    <a:pt x="18601" y="-6705"/>
                    <a:pt x="87261" y="25840"/>
                    <a:pt x="113455" y="36952"/>
                  </a:cubicBezTo>
                  <a:cubicBezTo>
                    <a:pt x="139649" y="48064"/>
                    <a:pt x="149571" y="52430"/>
                    <a:pt x="161080" y="67908"/>
                  </a:cubicBezTo>
                  <a:cubicBezTo>
                    <a:pt x="172589" y="83386"/>
                    <a:pt x="181717" y="113946"/>
                    <a:pt x="182511" y="129821"/>
                  </a:cubicBezTo>
                  <a:cubicBezTo>
                    <a:pt x="183305" y="145696"/>
                    <a:pt x="176558" y="154427"/>
                    <a:pt x="165842" y="163158"/>
                  </a:cubicBezTo>
                  <a:cubicBezTo>
                    <a:pt x="155126" y="171889"/>
                    <a:pt x="133298" y="179827"/>
                    <a:pt x="118217" y="182208"/>
                  </a:cubicBezTo>
                  <a:cubicBezTo>
                    <a:pt x="103136" y="184589"/>
                    <a:pt x="90833" y="182208"/>
                    <a:pt x="75355" y="177446"/>
                  </a:cubicBezTo>
                  <a:cubicBezTo>
                    <a:pt x="59877" y="172684"/>
                    <a:pt x="32493" y="163952"/>
                    <a:pt x="25349" y="153633"/>
                  </a:cubicBezTo>
                  <a:cubicBezTo>
                    <a:pt x="18205" y="143314"/>
                    <a:pt x="32492" y="127042"/>
                    <a:pt x="32492" y="115533"/>
                  </a:cubicBezTo>
                  <a:cubicBezTo>
                    <a:pt x="32492" y="104024"/>
                    <a:pt x="30508" y="96086"/>
                    <a:pt x="25349" y="84577"/>
                  </a:cubicBezTo>
                  <a:cubicBezTo>
                    <a:pt x="20190" y="73068"/>
                    <a:pt x="-10767" y="9171"/>
                    <a:pt x="3917" y="1233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74" name="Freeform: Shape 25673"/>
            <p:cNvSpPr/>
            <p:nvPr/>
          </p:nvSpPr>
          <p:spPr>
            <a:xfrm>
              <a:off x="4465101" y="3813826"/>
              <a:ext cx="217518" cy="205216"/>
            </a:xfrm>
            <a:custGeom>
              <a:avLst/>
              <a:gdLst>
                <a:gd name="connsiteX0" fmla="*/ 11649 w 217518"/>
                <a:gd name="connsiteY0" fmla="*/ 39037 h 205216"/>
                <a:gd name="connsiteX1" fmla="*/ 83087 w 217518"/>
                <a:gd name="connsiteY1" fmla="*/ 12843 h 205216"/>
                <a:gd name="connsiteX2" fmla="*/ 118805 w 217518"/>
                <a:gd name="connsiteY2" fmla="*/ 937 h 205216"/>
                <a:gd name="connsiteX3" fmla="*/ 180718 w 217518"/>
                <a:gd name="connsiteY3" fmla="*/ 36655 h 205216"/>
                <a:gd name="connsiteX4" fmla="*/ 202149 w 217518"/>
                <a:gd name="connsiteY4" fmla="*/ 67612 h 205216"/>
                <a:gd name="connsiteX5" fmla="*/ 214055 w 217518"/>
                <a:gd name="connsiteY5" fmla="*/ 146193 h 205216"/>
                <a:gd name="connsiteX6" fmla="*/ 137855 w 217518"/>
                <a:gd name="connsiteY6" fmla="*/ 200962 h 205216"/>
                <a:gd name="connsiteX7" fmla="*/ 68799 w 217518"/>
                <a:gd name="connsiteY7" fmla="*/ 196199 h 205216"/>
                <a:gd name="connsiteX8" fmla="*/ 25937 w 217518"/>
                <a:gd name="connsiteY8" fmla="*/ 153337 h 205216"/>
                <a:gd name="connsiteX9" fmla="*/ 2124 w 217518"/>
                <a:gd name="connsiteY9" fmla="*/ 96187 h 205216"/>
                <a:gd name="connsiteX10" fmla="*/ 11649 w 217518"/>
                <a:gd name="connsiteY10" fmla="*/ 39037 h 20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7518" h="205216">
                  <a:moveTo>
                    <a:pt x="11649" y="39037"/>
                  </a:moveTo>
                  <a:cubicBezTo>
                    <a:pt x="25143" y="25146"/>
                    <a:pt x="65228" y="19193"/>
                    <a:pt x="83087" y="12843"/>
                  </a:cubicBezTo>
                  <a:cubicBezTo>
                    <a:pt x="100946" y="6493"/>
                    <a:pt x="102533" y="-3032"/>
                    <a:pt x="118805" y="937"/>
                  </a:cubicBezTo>
                  <a:cubicBezTo>
                    <a:pt x="135077" y="4906"/>
                    <a:pt x="166827" y="25543"/>
                    <a:pt x="180718" y="36655"/>
                  </a:cubicBezTo>
                  <a:cubicBezTo>
                    <a:pt x="194609" y="47767"/>
                    <a:pt x="196593" y="49356"/>
                    <a:pt x="202149" y="67612"/>
                  </a:cubicBezTo>
                  <a:cubicBezTo>
                    <a:pt x="207705" y="85868"/>
                    <a:pt x="224771" y="123968"/>
                    <a:pt x="214055" y="146193"/>
                  </a:cubicBezTo>
                  <a:cubicBezTo>
                    <a:pt x="203339" y="168418"/>
                    <a:pt x="162064" y="192628"/>
                    <a:pt x="137855" y="200962"/>
                  </a:cubicBezTo>
                  <a:cubicBezTo>
                    <a:pt x="113646" y="209296"/>
                    <a:pt x="87452" y="204137"/>
                    <a:pt x="68799" y="196199"/>
                  </a:cubicBezTo>
                  <a:cubicBezTo>
                    <a:pt x="50146" y="188262"/>
                    <a:pt x="37049" y="170006"/>
                    <a:pt x="25937" y="153337"/>
                  </a:cubicBezTo>
                  <a:cubicBezTo>
                    <a:pt x="14825" y="136668"/>
                    <a:pt x="5696" y="113253"/>
                    <a:pt x="2124" y="96187"/>
                  </a:cubicBezTo>
                  <a:cubicBezTo>
                    <a:pt x="-1448" y="79121"/>
                    <a:pt x="-1845" y="52928"/>
                    <a:pt x="11649" y="39037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75" name="Freeform: Shape 25674"/>
            <p:cNvSpPr/>
            <p:nvPr/>
          </p:nvSpPr>
          <p:spPr>
            <a:xfrm>
              <a:off x="4904330" y="3681931"/>
              <a:ext cx="236789" cy="250669"/>
            </a:xfrm>
            <a:custGeom>
              <a:avLst/>
              <a:gdLst>
                <a:gd name="connsiteX0" fmla="*/ 1045 w 236789"/>
                <a:gd name="connsiteY0" fmla="*/ 61394 h 250669"/>
                <a:gd name="connsiteX1" fmla="*/ 70101 w 236789"/>
                <a:gd name="connsiteY1" fmla="*/ 4244 h 250669"/>
                <a:gd name="connsiteX2" fmla="*/ 120108 w 236789"/>
                <a:gd name="connsiteY2" fmla="*/ 11388 h 250669"/>
                <a:gd name="connsiteX3" fmla="*/ 158208 w 236789"/>
                <a:gd name="connsiteY3" fmla="*/ 68538 h 250669"/>
                <a:gd name="connsiteX4" fmla="*/ 217739 w 236789"/>
                <a:gd name="connsiteY4" fmla="*/ 109019 h 250669"/>
                <a:gd name="connsiteX5" fmla="*/ 236789 w 236789"/>
                <a:gd name="connsiteY5" fmla="*/ 142357 h 250669"/>
                <a:gd name="connsiteX6" fmla="*/ 217739 w 236789"/>
                <a:gd name="connsiteY6" fmla="*/ 192363 h 250669"/>
                <a:gd name="connsiteX7" fmla="*/ 165351 w 236789"/>
                <a:gd name="connsiteY7" fmla="*/ 230463 h 250669"/>
                <a:gd name="connsiteX8" fmla="*/ 93914 w 236789"/>
                <a:gd name="connsiteY8" fmla="*/ 249513 h 250669"/>
                <a:gd name="connsiteX9" fmla="*/ 24858 w 236789"/>
                <a:gd name="connsiteY9" fmla="*/ 237607 h 250669"/>
                <a:gd name="connsiteX10" fmla="*/ 27239 w 236789"/>
                <a:gd name="connsiteY10" fmla="*/ 149500 h 250669"/>
                <a:gd name="connsiteX11" fmla="*/ 1045 w 236789"/>
                <a:gd name="connsiteY11" fmla="*/ 61394 h 250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6789" h="250669">
                  <a:moveTo>
                    <a:pt x="1045" y="61394"/>
                  </a:moveTo>
                  <a:cubicBezTo>
                    <a:pt x="8189" y="37185"/>
                    <a:pt x="50257" y="12578"/>
                    <a:pt x="70101" y="4244"/>
                  </a:cubicBezTo>
                  <a:cubicBezTo>
                    <a:pt x="89945" y="-4090"/>
                    <a:pt x="105424" y="672"/>
                    <a:pt x="120108" y="11388"/>
                  </a:cubicBezTo>
                  <a:cubicBezTo>
                    <a:pt x="134793" y="22104"/>
                    <a:pt x="141936" y="52266"/>
                    <a:pt x="158208" y="68538"/>
                  </a:cubicBezTo>
                  <a:cubicBezTo>
                    <a:pt x="174480" y="84810"/>
                    <a:pt x="204642" y="96716"/>
                    <a:pt x="217739" y="109019"/>
                  </a:cubicBezTo>
                  <a:cubicBezTo>
                    <a:pt x="230836" y="121322"/>
                    <a:pt x="236789" y="128466"/>
                    <a:pt x="236789" y="142357"/>
                  </a:cubicBezTo>
                  <a:cubicBezTo>
                    <a:pt x="236789" y="156248"/>
                    <a:pt x="229645" y="177679"/>
                    <a:pt x="217739" y="192363"/>
                  </a:cubicBezTo>
                  <a:cubicBezTo>
                    <a:pt x="205833" y="207047"/>
                    <a:pt x="185988" y="220938"/>
                    <a:pt x="165351" y="230463"/>
                  </a:cubicBezTo>
                  <a:cubicBezTo>
                    <a:pt x="144714" y="239988"/>
                    <a:pt x="117329" y="248322"/>
                    <a:pt x="93914" y="249513"/>
                  </a:cubicBezTo>
                  <a:cubicBezTo>
                    <a:pt x="70499" y="250704"/>
                    <a:pt x="35970" y="254276"/>
                    <a:pt x="24858" y="237607"/>
                  </a:cubicBezTo>
                  <a:cubicBezTo>
                    <a:pt x="13746" y="220938"/>
                    <a:pt x="28826" y="179662"/>
                    <a:pt x="27239" y="149500"/>
                  </a:cubicBezTo>
                  <a:cubicBezTo>
                    <a:pt x="25652" y="119338"/>
                    <a:pt x="-6099" y="85603"/>
                    <a:pt x="1045" y="61394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76" name="Freeform: Shape 25675"/>
            <p:cNvSpPr/>
            <p:nvPr/>
          </p:nvSpPr>
          <p:spPr>
            <a:xfrm>
              <a:off x="5398956" y="3652986"/>
              <a:ext cx="311570" cy="219653"/>
            </a:xfrm>
            <a:custGeom>
              <a:avLst/>
              <a:gdLst>
                <a:gd name="connsiteX0" fmla="*/ 1719 w 311570"/>
                <a:gd name="connsiteY0" fmla="*/ 76052 h 219653"/>
                <a:gd name="connsiteX1" fmla="*/ 106494 w 311570"/>
                <a:gd name="connsiteY1" fmla="*/ 40333 h 219653"/>
                <a:gd name="connsiteX2" fmla="*/ 196982 w 311570"/>
                <a:gd name="connsiteY2" fmla="*/ 4614 h 219653"/>
                <a:gd name="connsiteX3" fmla="*/ 235082 w 311570"/>
                <a:gd name="connsiteY3" fmla="*/ 6995 h 219653"/>
                <a:gd name="connsiteX4" fmla="*/ 277944 w 311570"/>
                <a:gd name="connsiteY4" fmla="*/ 64145 h 219653"/>
                <a:gd name="connsiteX5" fmla="*/ 311282 w 311570"/>
                <a:gd name="connsiteY5" fmla="*/ 118914 h 219653"/>
                <a:gd name="connsiteX6" fmla="*/ 258894 w 311570"/>
                <a:gd name="connsiteY6" fmla="*/ 183208 h 219653"/>
                <a:gd name="connsiteX7" fmla="*/ 194600 w 311570"/>
                <a:gd name="connsiteY7" fmla="*/ 218927 h 219653"/>
                <a:gd name="connsiteX8" fmla="*/ 94588 w 311570"/>
                <a:gd name="connsiteY8" fmla="*/ 202258 h 219653"/>
                <a:gd name="connsiteX9" fmla="*/ 44582 w 311570"/>
                <a:gd name="connsiteY9" fmla="*/ 145108 h 219653"/>
                <a:gd name="connsiteX10" fmla="*/ 1719 w 311570"/>
                <a:gd name="connsiteY10" fmla="*/ 76052 h 219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1570" h="219653">
                  <a:moveTo>
                    <a:pt x="1719" y="76052"/>
                  </a:moveTo>
                  <a:cubicBezTo>
                    <a:pt x="12038" y="58590"/>
                    <a:pt x="73950" y="52239"/>
                    <a:pt x="106494" y="40333"/>
                  </a:cubicBezTo>
                  <a:cubicBezTo>
                    <a:pt x="139038" y="28427"/>
                    <a:pt x="175551" y="10170"/>
                    <a:pt x="196982" y="4614"/>
                  </a:cubicBezTo>
                  <a:cubicBezTo>
                    <a:pt x="218413" y="-942"/>
                    <a:pt x="221588" y="-2927"/>
                    <a:pt x="235082" y="6995"/>
                  </a:cubicBezTo>
                  <a:cubicBezTo>
                    <a:pt x="248576" y="16917"/>
                    <a:pt x="265244" y="45492"/>
                    <a:pt x="277944" y="64145"/>
                  </a:cubicBezTo>
                  <a:cubicBezTo>
                    <a:pt x="290644" y="82798"/>
                    <a:pt x="314457" y="99070"/>
                    <a:pt x="311282" y="118914"/>
                  </a:cubicBezTo>
                  <a:cubicBezTo>
                    <a:pt x="308107" y="138758"/>
                    <a:pt x="278341" y="166539"/>
                    <a:pt x="258894" y="183208"/>
                  </a:cubicBezTo>
                  <a:cubicBezTo>
                    <a:pt x="239447" y="199877"/>
                    <a:pt x="221984" y="215752"/>
                    <a:pt x="194600" y="218927"/>
                  </a:cubicBezTo>
                  <a:cubicBezTo>
                    <a:pt x="167216" y="222102"/>
                    <a:pt x="119591" y="214561"/>
                    <a:pt x="94588" y="202258"/>
                  </a:cubicBezTo>
                  <a:cubicBezTo>
                    <a:pt x="69585" y="189955"/>
                    <a:pt x="58870" y="164158"/>
                    <a:pt x="44582" y="145108"/>
                  </a:cubicBezTo>
                  <a:cubicBezTo>
                    <a:pt x="30295" y="126058"/>
                    <a:pt x="-8600" y="93514"/>
                    <a:pt x="1719" y="76052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77" name="Freeform: Shape 25676"/>
            <p:cNvSpPr/>
            <p:nvPr/>
          </p:nvSpPr>
          <p:spPr>
            <a:xfrm>
              <a:off x="5040333" y="3525297"/>
              <a:ext cx="216287" cy="227648"/>
            </a:xfrm>
            <a:custGeom>
              <a:avLst/>
              <a:gdLst>
                <a:gd name="connsiteX0" fmla="*/ 773 w 216287"/>
                <a:gd name="connsiteY0" fmla="*/ 139447 h 227648"/>
                <a:gd name="connsiteX1" fmla="*/ 15061 w 216287"/>
                <a:gd name="connsiteY1" fmla="*/ 63247 h 227648"/>
                <a:gd name="connsiteX2" fmla="*/ 36492 w 216287"/>
                <a:gd name="connsiteY2" fmla="*/ 8478 h 227648"/>
                <a:gd name="connsiteX3" fmla="*/ 74592 w 216287"/>
                <a:gd name="connsiteY3" fmla="*/ 1334 h 227648"/>
                <a:gd name="connsiteX4" fmla="*/ 150792 w 216287"/>
                <a:gd name="connsiteY4" fmla="*/ 20384 h 227648"/>
                <a:gd name="connsiteX5" fmla="*/ 186511 w 216287"/>
                <a:gd name="connsiteY5" fmla="*/ 29909 h 227648"/>
                <a:gd name="connsiteX6" fmla="*/ 198417 w 216287"/>
                <a:gd name="connsiteY6" fmla="*/ 98966 h 227648"/>
                <a:gd name="connsiteX7" fmla="*/ 215086 w 216287"/>
                <a:gd name="connsiteY7" fmla="*/ 158497 h 227648"/>
                <a:gd name="connsiteX8" fmla="*/ 162698 w 216287"/>
                <a:gd name="connsiteY8" fmla="*/ 189453 h 227648"/>
                <a:gd name="connsiteX9" fmla="*/ 105548 w 216287"/>
                <a:gd name="connsiteY9" fmla="*/ 225172 h 227648"/>
                <a:gd name="connsiteX10" fmla="*/ 38873 w 216287"/>
                <a:gd name="connsiteY10" fmla="*/ 215647 h 227648"/>
                <a:gd name="connsiteX11" fmla="*/ 773 w 216287"/>
                <a:gd name="connsiteY11" fmla="*/ 139447 h 22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287" h="227648">
                  <a:moveTo>
                    <a:pt x="773" y="139447"/>
                  </a:moveTo>
                  <a:cubicBezTo>
                    <a:pt x="-3196" y="114047"/>
                    <a:pt x="9108" y="85075"/>
                    <a:pt x="15061" y="63247"/>
                  </a:cubicBezTo>
                  <a:cubicBezTo>
                    <a:pt x="21014" y="41419"/>
                    <a:pt x="26570" y="18797"/>
                    <a:pt x="36492" y="8478"/>
                  </a:cubicBezTo>
                  <a:cubicBezTo>
                    <a:pt x="46414" y="-1841"/>
                    <a:pt x="55542" y="-650"/>
                    <a:pt x="74592" y="1334"/>
                  </a:cubicBezTo>
                  <a:cubicBezTo>
                    <a:pt x="93642" y="3318"/>
                    <a:pt x="132139" y="15622"/>
                    <a:pt x="150792" y="20384"/>
                  </a:cubicBezTo>
                  <a:cubicBezTo>
                    <a:pt x="169445" y="25146"/>
                    <a:pt x="178574" y="16812"/>
                    <a:pt x="186511" y="29909"/>
                  </a:cubicBezTo>
                  <a:cubicBezTo>
                    <a:pt x="194448" y="43006"/>
                    <a:pt x="193655" y="77535"/>
                    <a:pt x="198417" y="98966"/>
                  </a:cubicBezTo>
                  <a:cubicBezTo>
                    <a:pt x="203179" y="120397"/>
                    <a:pt x="221039" y="143416"/>
                    <a:pt x="215086" y="158497"/>
                  </a:cubicBezTo>
                  <a:cubicBezTo>
                    <a:pt x="209133" y="173578"/>
                    <a:pt x="180954" y="178341"/>
                    <a:pt x="162698" y="189453"/>
                  </a:cubicBezTo>
                  <a:cubicBezTo>
                    <a:pt x="144442" y="200566"/>
                    <a:pt x="126186" y="220806"/>
                    <a:pt x="105548" y="225172"/>
                  </a:cubicBezTo>
                  <a:cubicBezTo>
                    <a:pt x="84911" y="229538"/>
                    <a:pt x="56732" y="229141"/>
                    <a:pt x="38873" y="215647"/>
                  </a:cubicBezTo>
                  <a:cubicBezTo>
                    <a:pt x="21014" y="202153"/>
                    <a:pt x="4742" y="164847"/>
                    <a:pt x="773" y="139447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78" name="Freeform: Shape 25677"/>
            <p:cNvSpPr/>
            <p:nvPr/>
          </p:nvSpPr>
          <p:spPr>
            <a:xfrm>
              <a:off x="5057766" y="3289844"/>
              <a:ext cx="246007" cy="230143"/>
            </a:xfrm>
            <a:custGeom>
              <a:avLst/>
              <a:gdLst>
                <a:gd name="connsiteX0" fmla="*/ 9 w 246007"/>
                <a:gd name="connsiteY0" fmla="*/ 89150 h 230143"/>
                <a:gd name="connsiteX1" fmla="*/ 73828 w 246007"/>
                <a:gd name="connsiteY1" fmla="*/ 32000 h 230143"/>
                <a:gd name="connsiteX2" fmla="*/ 85734 w 246007"/>
                <a:gd name="connsiteY2" fmla="*/ 3425 h 230143"/>
                <a:gd name="connsiteX3" fmla="*/ 150028 w 246007"/>
                <a:gd name="connsiteY3" fmla="*/ 1044 h 230143"/>
                <a:gd name="connsiteX4" fmla="*/ 216703 w 246007"/>
                <a:gd name="connsiteY4" fmla="*/ 8187 h 230143"/>
                <a:gd name="connsiteX5" fmla="*/ 235753 w 246007"/>
                <a:gd name="connsiteY5" fmla="*/ 32000 h 230143"/>
                <a:gd name="connsiteX6" fmla="*/ 245278 w 246007"/>
                <a:gd name="connsiteY6" fmla="*/ 165350 h 230143"/>
                <a:gd name="connsiteX7" fmla="*/ 216703 w 246007"/>
                <a:gd name="connsiteY7" fmla="*/ 222500 h 230143"/>
                <a:gd name="connsiteX8" fmla="*/ 119072 w 246007"/>
                <a:gd name="connsiteY8" fmla="*/ 227262 h 230143"/>
                <a:gd name="connsiteX9" fmla="*/ 69065 w 246007"/>
                <a:gd name="connsiteY9" fmla="*/ 201069 h 230143"/>
                <a:gd name="connsiteX10" fmla="*/ 9 w 246007"/>
                <a:gd name="connsiteY10" fmla="*/ 89150 h 230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6007" h="230143">
                  <a:moveTo>
                    <a:pt x="9" y="89150"/>
                  </a:moveTo>
                  <a:cubicBezTo>
                    <a:pt x="803" y="60972"/>
                    <a:pt x="59541" y="46287"/>
                    <a:pt x="73828" y="32000"/>
                  </a:cubicBezTo>
                  <a:cubicBezTo>
                    <a:pt x="88115" y="17713"/>
                    <a:pt x="73034" y="8584"/>
                    <a:pt x="85734" y="3425"/>
                  </a:cubicBezTo>
                  <a:cubicBezTo>
                    <a:pt x="98434" y="-1734"/>
                    <a:pt x="128200" y="250"/>
                    <a:pt x="150028" y="1044"/>
                  </a:cubicBezTo>
                  <a:cubicBezTo>
                    <a:pt x="171856" y="1838"/>
                    <a:pt x="202416" y="3028"/>
                    <a:pt x="216703" y="8187"/>
                  </a:cubicBezTo>
                  <a:cubicBezTo>
                    <a:pt x="230990" y="13346"/>
                    <a:pt x="230991" y="5806"/>
                    <a:pt x="235753" y="32000"/>
                  </a:cubicBezTo>
                  <a:cubicBezTo>
                    <a:pt x="240515" y="58194"/>
                    <a:pt x="248453" y="133600"/>
                    <a:pt x="245278" y="165350"/>
                  </a:cubicBezTo>
                  <a:cubicBezTo>
                    <a:pt x="242103" y="197100"/>
                    <a:pt x="237737" y="212181"/>
                    <a:pt x="216703" y="222500"/>
                  </a:cubicBezTo>
                  <a:cubicBezTo>
                    <a:pt x="195669" y="232819"/>
                    <a:pt x="143678" y="230834"/>
                    <a:pt x="119072" y="227262"/>
                  </a:cubicBezTo>
                  <a:cubicBezTo>
                    <a:pt x="94466" y="223690"/>
                    <a:pt x="88909" y="220516"/>
                    <a:pt x="69065" y="201069"/>
                  </a:cubicBezTo>
                  <a:cubicBezTo>
                    <a:pt x="49221" y="181622"/>
                    <a:pt x="-785" y="117328"/>
                    <a:pt x="9" y="89150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79" name="Freeform: Shape 25678"/>
            <p:cNvSpPr/>
            <p:nvPr/>
          </p:nvSpPr>
          <p:spPr>
            <a:xfrm>
              <a:off x="5321041" y="3323746"/>
              <a:ext cx="225328" cy="158807"/>
            </a:xfrm>
            <a:custGeom>
              <a:avLst/>
              <a:gdLst>
                <a:gd name="connsiteX0" fmla="*/ 5815 w 225328"/>
                <a:gd name="connsiteY0" fmla="*/ 479 h 158807"/>
                <a:gd name="connsiteX1" fmla="*/ 67728 w 225328"/>
                <a:gd name="connsiteY1" fmla="*/ 33817 h 158807"/>
                <a:gd name="connsiteX2" fmla="*/ 155834 w 225328"/>
                <a:gd name="connsiteY2" fmla="*/ 36198 h 158807"/>
                <a:gd name="connsiteX3" fmla="*/ 215365 w 225328"/>
                <a:gd name="connsiteY3" fmla="*/ 67154 h 158807"/>
                <a:gd name="connsiteX4" fmla="*/ 215365 w 225328"/>
                <a:gd name="connsiteY4" fmla="*/ 124304 h 158807"/>
                <a:gd name="connsiteX5" fmla="*/ 117734 w 225328"/>
                <a:gd name="connsiteY5" fmla="*/ 155260 h 158807"/>
                <a:gd name="connsiteX6" fmla="*/ 24865 w 225328"/>
                <a:gd name="connsiteY6" fmla="*/ 140973 h 158807"/>
                <a:gd name="connsiteX7" fmla="*/ 8197 w 225328"/>
                <a:gd name="connsiteY7" fmla="*/ 155260 h 158807"/>
                <a:gd name="connsiteX8" fmla="*/ 3434 w 225328"/>
                <a:gd name="connsiteY8" fmla="*/ 62392 h 158807"/>
                <a:gd name="connsiteX9" fmla="*/ 5815 w 225328"/>
                <a:gd name="connsiteY9" fmla="*/ 479 h 158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328" h="158807">
                  <a:moveTo>
                    <a:pt x="5815" y="479"/>
                  </a:moveTo>
                  <a:cubicBezTo>
                    <a:pt x="16531" y="-4283"/>
                    <a:pt x="42725" y="27864"/>
                    <a:pt x="67728" y="33817"/>
                  </a:cubicBezTo>
                  <a:cubicBezTo>
                    <a:pt x="92731" y="39770"/>
                    <a:pt x="131228" y="30642"/>
                    <a:pt x="155834" y="36198"/>
                  </a:cubicBezTo>
                  <a:cubicBezTo>
                    <a:pt x="180440" y="41754"/>
                    <a:pt x="205443" y="52470"/>
                    <a:pt x="215365" y="67154"/>
                  </a:cubicBezTo>
                  <a:cubicBezTo>
                    <a:pt x="225287" y="81838"/>
                    <a:pt x="231637" y="109620"/>
                    <a:pt x="215365" y="124304"/>
                  </a:cubicBezTo>
                  <a:cubicBezTo>
                    <a:pt x="199093" y="138988"/>
                    <a:pt x="149484" y="152482"/>
                    <a:pt x="117734" y="155260"/>
                  </a:cubicBezTo>
                  <a:cubicBezTo>
                    <a:pt x="85984" y="158038"/>
                    <a:pt x="43121" y="140973"/>
                    <a:pt x="24865" y="140973"/>
                  </a:cubicBezTo>
                  <a:cubicBezTo>
                    <a:pt x="6609" y="140973"/>
                    <a:pt x="11769" y="168357"/>
                    <a:pt x="8197" y="155260"/>
                  </a:cubicBezTo>
                  <a:cubicBezTo>
                    <a:pt x="4625" y="142163"/>
                    <a:pt x="4625" y="86998"/>
                    <a:pt x="3434" y="62392"/>
                  </a:cubicBezTo>
                  <a:cubicBezTo>
                    <a:pt x="2243" y="37786"/>
                    <a:pt x="-4901" y="5241"/>
                    <a:pt x="5815" y="479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80" name="Freeform: Shape 25679"/>
            <p:cNvSpPr/>
            <p:nvPr/>
          </p:nvSpPr>
          <p:spPr>
            <a:xfrm>
              <a:off x="5255318" y="3105027"/>
              <a:ext cx="290734" cy="238494"/>
            </a:xfrm>
            <a:custGeom>
              <a:avLst/>
              <a:gdLst>
                <a:gd name="connsiteX0" fmla="*/ 101 w 290734"/>
                <a:gd name="connsiteY0" fmla="*/ 140617 h 238494"/>
                <a:gd name="connsiteX1" fmla="*/ 71538 w 290734"/>
                <a:gd name="connsiteY1" fmla="*/ 92992 h 238494"/>
                <a:gd name="connsiteX2" fmla="*/ 116782 w 290734"/>
                <a:gd name="connsiteY2" fmla="*/ 23936 h 238494"/>
                <a:gd name="connsiteX3" fmla="*/ 183457 w 290734"/>
                <a:gd name="connsiteY3" fmla="*/ 123 h 238494"/>
                <a:gd name="connsiteX4" fmla="*/ 262038 w 290734"/>
                <a:gd name="connsiteY4" fmla="*/ 16792 h 238494"/>
                <a:gd name="connsiteX5" fmla="*/ 283470 w 290734"/>
                <a:gd name="connsiteY5" fmla="*/ 62036 h 238494"/>
                <a:gd name="connsiteX6" fmla="*/ 290613 w 290734"/>
                <a:gd name="connsiteY6" fmla="*/ 142998 h 238494"/>
                <a:gd name="connsiteX7" fmla="*/ 278707 w 290734"/>
                <a:gd name="connsiteY7" fmla="*/ 202529 h 238494"/>
                <a:gd name="connsiteX8" fmla="*/ 214413 w 290734"/>
                <a:gd name="connsiteY8" fmla="*/ 238248 h 238494"/>
                <a:gd name="connsiteX9" fmla="*/ 135832 w 290734"/>
                <a:gd name="connsiteY9" fmla="*/ 216817 h 238494"/>
                <a:gd name="connsiteX10" fmla="*/ 88207 w 290734"/>
                <a:gd name="connsiteY10" fmla="*/ 188242 h 238494"/>
                <a:gd name="connsiteX11" fmla="*/ 101 w 290734"/>
                <a:gd name="connsiteY11" fmla="*/ 140617 h 23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0734" h="238494">
                  <a:moveTo>
                    <a:pt x="101" y="140617"/>
                  </a:moveTo>
                  <a:cubicBezTo>
                    <a:pt x="-2677" y="124742"/>
                    <a:pt x="52091" y="112439"/>
                    <a:pt x="71538" y="92992"/>
                  </a:cubicBezTo>
                  <a:cubicBezTo>
                    <a:pt x="90985" y="73545"/>
                    <a:pt x="98129" y="39414"/>
                    <a:pt x="116782" y="23936"/>
                  </a:cubicBezTo>
                  <a:cubicBezTo>
                    <a:pt x="135435" y="8458"/>
                    <a:pt x="159248" y="1314"/>
                    <a:pt x="183457" y="123"/>
                  </a:cubicBezTo>
                  <a:cubicBezTo>
                    <a:pt x="207666" y="-1068"/>
                    <a:pt x="245369" y="6473"/>
                    <a:pt x="262038" y="16792"/>
                  </a:cubicBezTo>
                  <a:cubicBezTo>
                    <a:pt x="278707" y="27111"/>
                    <a:pt x="278708" y="41002"/>
                    <a:pt x="283470" y="62036"/>
                  </a:cubicBezTo>
                  <a:cubicBezTo>
                    <a:pt x="288232" y="83070"/>
                    <a:pt x="291407" y="119583"/>
                    <a:pt x="290613" y="142998"/>
                  </a:cubicBezTo>
                  <a:cubicBezTo>
                    <a:pt x="289819" y="166413"/>
                    <a:pt x="291407" y="186654"/>
                    <a:pt x="278707" y="202529"/>
                  </a:cubicBezTo>
                  <a:cubicBezTo>
                    <a:pt x="266007" y="218404"/>
                    <a:pt x="238226" y="235867"/>
                    <a:pt x="214413" y="238248"/>
                  </a:cubicBezTo>
                  <a:cubicBezTo>
                    <a:pt x="190600" y="240629"/>
                    <a:pt x="156866" y="225151"/>
                    <a:pt x="135832" y="216817"/>
                  </a:cubicBezTo>
                  <a:cubicBezTo>
                    <a:pt x="114798" y="208483"/>
                    <a:pt x="105273" y="195783"/>
                    <a:pt x="88207" y="188242"/>
                  </a:cubicBezTo>
                  <a:cubicBezTo>
                    <a:pt x="71141" y="180701"/>
                    <a:pt x="2879" y="156492"/>
                    <a:pt x="101" y="140617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81" name="Freeform: Shape 25680"/>
            <p:cNvSpPr/>
            <p:nvPr/>
          </p:nvSpPr>
          <p:spPr>
            <a:xfrm>
              <a:off x="5682996" y="3019352"/>
              <a:ext cx="301104" cy="183444"/>
            </a:xfrm>
            <a:custGeom>
              <a:avLst/>
              <a:gdLst>
                <a:gd name="connsiteX0" fmla="*/ 1048 w 301104"/>
                <a:gd name="connsiteY0" fmla="*/ 123898 h 183444"/>
                <a:gd name="connsiteX1" fmla="*/ 17717 w 301104"/>
                <a:gd name="connsiteY1" fmla="*/ 69129 h 183444"/>
                <a:gd name="connsiteX2" fmla="*/ 89154 w 301104"/>
                <a:gd name="connsiteY2" fmla="*/ 23886 h 183444"/>
                <a:gd name="connsiteX3" fmla="*/ 146304 w 301104"/>
                <a:gd name="connsiteY3" fmla="*/ 73 h 183444"/>
                <a:gd name="connsiteX4" fmla="*/ 217742 w 301104"/>
                <a:gd name="connsiteY4" fmla="*/ 31029 h 183444"/>
                <a:gd name="connsiteX5" fmla="*/ 301085 w 301104"/>
                <a:gd name="connsiteY5" fmla="*/ 81036 h 183444"/>
                <a:gd name="connsiteX6" fmla="*/ 224885 w 301104"/>
                <a:gd name="connsiteY6" fmla="*/ 164379 h 183444"/>
                <a:gd name="connsiteX7" fmla="*/ 162973 w 301104"/>
                <a:gd name="connsiteY7" fmla="*/ 183429 h 183444"/>
                <a:gd name="connsiteX8" fmla="*/ 39148 w 301104"/>
                <a:gd name="connsiteY8" fmla="*/ 166761 h 183444"/>
                <a:gd name="connsiteX9" fmla="*/ 1048 w 301104"/>
                <a:gd name="connsiteY9" fmla="*/ 123898 h 183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1104" h="183444">
                  <a:moveTo>
                    <a:pt x="1048" y="123898"/>
                  </a:moveTo>
                  <a:cubicBezTo>
                    <a:pt x="-2524" y="107626"/>
                    <a:pt x="3033" y="85798"/>
                    <a:pt x="17717" y="69129"/>
                  </a:cubicBezTo>
                  <a:cubicBezTo>
                    <a:pt x="32401" y="52460"/>
                    <a:pt x="67723" y="35395"/>
                    <a:pt x="89154" y="23886"/>
                  </a:cubicBezTo>
                  <a:cubicBezTo>
                    <a:pt x="110585" y="12377"/>
                    <a:pt x="124873" y="-1118"/>
                    <a:pt x="146304" y="73"/>
                  </a:cubicBezTo>
                  <a:cubicBezTo>
                    <a:pt x="167735" y="1263"/>
                    <a:pt x="191945" y="17535"/>
                    <a:pt x="217742" y="31029"/>
                  </a:cubicBezTo>
                  <a:cubicBezTo>
                    <a:pt x="243539" y="44523"/>
                    <a:pt x="299895" y="58811"/>
                    <a:pt x="301085" y="81036"/>
                  </a:cubicBezTo>
                  <a:cubicBezTo>
                    <a:pt x="302275" y="103261"/>
                    <a:pt x="247904" y="147314"/>
                    <a:pt x="224885" y="164379"/>
                  </a:cubicBezTo>
                  <a:cubicBezTo>
                    <a:pt x="201866" y="181444"/>
                    <a:pt x="193929" y="183032"/>
                    <a:pt x="162973" y="183429"/>
                  </a:cubicBezTo>
                  <a:cubicBezTo>
                    <a:pt x="132017" y="183826"/>
                    <a:pt x="66135" y="176683"/>
                    <a:pt x="39148" y="166761"/>
                  </a:cubicBezTo>
                  <a:cubicBezTo>
                    <a:pt x="12161" y="156839"/>
                    <a:pt x="4620" y="140170"/>
                    <a:pt x="1048" y="123898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82" name="Freeform: Shape 25681"/>
            <p:cNvSpPr/>
            <p:nvPr/>
          </p:nvSpPr>
          <p:spPr>
            <a:xfrm>
              <a:off x="5726819" y="3395676"/>
              <a:ext cx="321582" cy="221572"/>
            </a:xfrm>
            <a:custGeom>
              <a:avLst/>
              <a:gdLst>
                <a:gd name="connsiteX0" fmla="*/ 87 w 321582"/>
                <a:gd name="connsiteY0" fmla="*/ 54755 h 221572"/>
                <a:gd name="connsiteX1" fmla="*/ 52475 w 321582"/>
                <a:gd name="connsiteY1" fmla="*/ 2368 h 221572"/>
                <a:gd name="connsiteX2" fmla="*/ 133437 w 321582"/>
                <a:gd name="connsiteY2" fmla="*/ 9512 h 221572"/>
                <a:gd name="connsiteX3" fmla="*/ 219162 w 321582"/>
                <a:gd name="connsiteY3" fmla="*/ 14274 h 221572"/>
                <a:gd name="connsiteX4" fmla="*/ 288219 w 321582"/>
                <a:gd name="connsiteY4" fmla="*/ 57137 h 221572"/>
                <a:gd name="connsiteX5" fmla="*/ 321556 w 321582"/>
                <a:gd name="connsiteY5" fmla="*/ 107143 h 221572"/>
                <a:gd name="connsiteX6" fmla="*/ 283456 w 321582"/>
                <a:gd name="connsiteY6" fmla="*/ 147624 h 221572"/>
                <a:gd name="connsiteX7" fmla="*/ 200112 w 321582"/>
                <a:gd name="connsiteY7" fmla="*/ 169055 h 221572"/>
                <a:gd name="connsiteX8" fmla="*/ 121531 w 321582"/>
                <a:gd name="connsiteY8" fmla="*/ 221443 h 221572"/>
                <a:gd name="connsiteX9" fmla="*/ 64381 w 321582"/>
                <a:gd name="connsiteY9" fmla="*/ 152387 h 221572"/>
                <a:gd name="connsiteX10" fmla="*/ 87 w 321582"/>
                <a:gd name="connsiteY10" fmla="*/ 54755 h 221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1582" h="221572">
                  <a:moveTo>
                    <a:pt x="87" y="54755"/>
                  </a:moveTo>
                  <a:cubicBezTo>
                    <a:pt x="-1897" y="29752"/>
                    <a:pt x="30250" y="9908"/>
                    <a:pt x="52475" y="2368"/>
                  </a:cubicBezTo>
                  <a:cubicBezTo>
                    <a:pt x="74700" y="-5172"/>
                    <a:pt x="105656" y="7528"/>
                    <a:pt x="133437" y="9512"/>
                  </a:cubicBezTo>
                  <a:cubicBezTo>
                    <a:pt x="161218" y="11496"/>
                    <a:pt x="193365" y="6337"/>
                    <a:pt x="219162" y="14274"/>
                  </a:cubicBezTo>
                  <a:cubicBezTo>
                    <a:pt x="244959" y="22211"/>
                    <a:pt x="271153" y="41659"/>
                    <a:pt x="288219" y="57137"/>
                  </a:cubicBezTo>
                  <a:cubicBezTo>
                    <a:pt x="305285" y="72615"/>
                    <a:pt x="322350" y="92062"/>
                    <a:pt x="321556" y="107143"/>
                  </a:cubicBezTo>
                  <a:cubicBezTo>
                    <a:pt x="320762" y="122224"/>
                    <a:pt x="303697" y="137305"/>
                    <a:pt x="283456" y="147624"/>
                  </a:cubicBezTo>
                  <a:cubicBezTo>
                    <a:pt x="263215" y="157943"/>
                    <a:pt x="227100" y="156752"/>
                    <a:pt x="200112" y="169055"/>
                  </a:cubicBezTo>
                  <a:cubicBezTo>
                    <a:pt x="173125" y="181358"/>
                    <a:pt x="144153" y="224221"/>
                    <a:pt x="121531" y="221443"/>
                  </a:cubicBezTo>
                  <a:cubicBezTo>
                    <a:pt x="98909" y="218665"/>
                    <a:pt x="83828" y="174612"/>
                    <a:pt x="64381" y="152387"/>
                  </a:cubicBezTo>
                  <a:cubicBezTo>
                    <a:pt x="44934" y="130162"/>
                    <a:pt x="2071" y="79758"/>
                    <a:pt x="87" y="54755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84" name="Freeform: Shape 25683"/>
            <p:cNvSpPr/>
            <p:nvPr/>
          </p:nvSpPr>
          <p:spPr>
            <a:xfrm>
              <a:off x="7481525" y="2495550"/>
              <a:ext cx="292750" cy="236916"/>
            </a:xfrm>
            <a:custGeom>
              <a:avLst/>
              <a:gdLst>
                <a:gd name="connsiteX0" fmla="*/ 157525 w 292750"/>
                <a:gd name="connsiteY0" fmla="*/ 0 h 236916"/>
                <a:gd name="connsiteX1" fmla="*/ 38463 w 292750"/>
                <a:gd name="connsiteY1" fmla="*/ 21431 h 236916"/>
                <a:gd name="connsiteX2" fmla="*/ 28938 w 292750"/>
                <a:gd name="connsiteY2" fmla="*/ 90488 h 236916"/>
                <a:gd name="connsiteX3" fmla="*/ 17031 w 292750"/>
                <a:gd name="connsiteY3" fmla="*/ 152400 h 236916"/>
                <a:gd name="connsiteX4" fmla="*/ 2744 w 292750"/>
                <a:gd name="connsiteY4" fmla="*/ 207169 h 236916"/>
                <a:gd name="connsiteX5" fmla="*/ 76563 w 292750"/>
                <a:gd name="connsiteY5" fmla="*/ 228600 h 236916"/>
                <a:gd name="connsiteX6" fmla="*/ 200388 w 292750"/>
                <a:gd name="connsiteY6" fmla="*/ 221456 h 236916"/>
                <a:gd name="connsiteX7" fmla="*/ 281350 w 292750"/>
                <a:gd name="connsiteY7" fmla="*/ 230981 h 236916"/>
                <a:gd name="connsiteX8" fmla="*/ 286113 w 292750"/>
                <a:gd name="connsiteY8" fmla="*/ 116681 h 236916"/>
                <a:gd name="connsiteX9" fmla="*/ 224200 w 292750"/>
                <a:gd name="connsiteY9" fmla="*/ 64294 h 236916"/>
                <a:gd name="connsiteX10" fmla="*/ 157525 w 292750"/>
                <a:gd name="connsiteY10" fmla="*/ 0 h 236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2750" h="236916">
                  <a:moveTo>
                    <a:pt x="157525" y="0"/>
                  </a:moveTo>
                  <a:cubicBezTo>
                    <a:pt x="108709" y="3175"/>
                    <a:pt x="59894" y="6350"/>
                    <a:pt x="38463" y="21431"/>
                  </a:cubicBezTo>
                  <a:cubicBezTo>
                    <a:pt x="17032" y="36512"/>
                    <a:pt x="32510" y="68660"/>
                    <a:pt x="28938" y="90488"/>
                  </a:cubicBezTo>
                  <a:cubicBezTo>
                    <a:pt x="25366" y="112316"/>
                    <a:pt x="21397" y="132953"/>
                    <a:pt x="17031" y="152400"/>
                  </a:cubicBezTo>
                  <a:cubicBezTo>
                    <a:pt x="12665" y="171847"/>
                    <a:pt x="-7178" y="194469"/>
                    <a:pt x="2744" y="207169"/>
                  </a:cubicBezTo>
                  <a:cubicBezTo>
                    <a:pt x="12666" y="219869"/>
                    <a:pt x="43622" y="226219"/>
                    <a:pt x="76563" y="228600"/>
                  </a:cubicBezTo>
                  <a:cubicBezTo>
                    <a:pt x="109504" y="230981"/>
                    <a:pt x="166257" y="221059"/>
                    <a:pt x="200388" y="221456"/>
                  </a:cubicBezTo>
                  <a:cubicBezTo>
                    <a:pt x="234519" y="221853"/>
                    <a:pt x="267063" y="248443"/>
                    <a:pt x="281350" y="230981"/>
                  </a:cubicBezTo>
                  <a:cubicBezTo>
                    <a:pt x="295637" y="213519"/>
                    <a:pt x="295638" y="144462"/>
                    <a:pt x="286113" y="116681"/>
                  </a:cubicBezTo>
                  <a:cubicBezTo>
                    <a:pt x="276588" y="88900"/>
                    <a:pt x="224200" y="64294"/>
                    <a:pt x="224200" y="64294"/>
                  </a:cubicBezTo>
                  <a:lnTo>
                    <a:pt x="157525" y="0"/>
                  </a:ln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85" name="Freeform: Shape 25684"/>
            <p:cNvSpPr/>
            <p:nvPr/>
          </p:nvSpPr>
          <p:spPr>
            <a:xfrm>
              <a:off x="5938547" y="3008769"/>
              <a:ext cx="97922" cy="84728"/>
            </a:xfrm>
            <a:custGeom>
              <a:avLst/>
              <a:gdLst>
                <a:gd name="connsiteX0" fmla="*/ 291 w 97922"/>
                <a:gd name="connsiteY0" fmla="*/ 3512 h 84728"/>
                <a:gd name="connsiteX1" fmla="*/ 45534 w 97922"/>
                <a:gd name="connsiteY1" fmla="*/ 63044 h 84728"/>
                <a:gd name="connsiteX2" fmla="*/ 69347 w 97922"/>
                <a:gd name="connsiteY2" fmla="*/ 84475 h 84728"/>
                <a:gd name="connsiteX3" fmla="*/ 97922 w 97922"/>
                <a:gd name="connsiteY3" fmla="*/ 51137 h 84728"/>
                <a:gd name="connsiteX4" fmla="*/ 69347 w 97922"/>
                <a:gd name="connsiteY4" fmla="*/ 10656 h 84728"/>
                <a:gd name="connsiteX5" fmla="*/ 291 w 97922"/>
                <a:gd name="connsiteY5" fmla="*/ 3512 h 84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922" h="84728">
                  <a:moveTo>
                    <a:pt x="291" y="3512"/>
                  </a:moveTo>
                  <a:cubicBezTo>
                    <a:pt x="-3678" y="12243"/>
                    <a:pt x="34025" y="49550"/>
                    <a:pt x="45534" y="63044"/>
                  </a:cubicBezTo>
                  <a:cubicBezTo>
                    <a:pt x="57043" y="76538"/>
                    <a:pt x="60616" y="86459"/>
                    <a:pt x="69347" y="84475"/>
                  </a:cubicBezTo>
                  <a:cubicBezTo>
                    <a:pt x="78078" y="82491"/>
                    <a:pt x="97922" y="63440"/>
                    <a:pt x="97922" y="51137"/>
                  </a:cubicBezTo>
                  <a:cubicBezTo>
                    <a:pt x="97922" y="38834"/>
                    <a:pt x="82841" y="17006"/>
                    <a:pt x="69347" y="10656"/>
                  </a:cubicBezTo>
                  <a:cubicBezTo>
                    <a:pt x="55853" y="4306"/>
                    <a:pt x="4260" y="-5219"/>
                    <a:pt x="291" y="3512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86" name="Freeform: Shape 25685"/>
            <p:cNvSpPr/>
            <p:nvPr/>
          </p:nvSpPr>
          <p:spPr>
            <a:xfrm>
              <a:off x="6046622" y="2933162"/>
              <a:ext cx="252117" cy="180777"/>
            </a:xfrm>
            <a:custGeom>
              <a:avLst/>
              <a:gdLst>
                <a:gd name="connsiteX0" fmla="*/ 6516 w 252117"/>
                <a:gd name="connsiteY0" fmla="*/ 124363 h 180777"/>
                <a:gd name="connsiteX1" fmla="*/ 11278 w 252117"/>
                <a:gd name="connsiteY1" fmla="*/ 67213 h 180777"/>
                <a:gd name="connsiteX2" fmla="*/ 66047 w 252117"/>
                <a:gd name="connsiteY2" fmla="*/ 17207 h 180777"/>
                <a:gd name="connsiteX3" fmla="*/ 127959 w 252117"/>
                <a:gd name="connsiteY3" fmla="*/ 538 h 180777"/>
                <a:gd name="connsiteX4" fmla="*/ 197016 w 252117"/>
                <a:gd name="connsiteY4" fmla="*/ 33876 h 180777"/>
                <a:gd name="connsiteX5" fmla="*/ 237497 w 252117"/>
                <a:gd name="connsiteY5" fmla="*/ 62451 h 180777"/>
                <a:gd name="connsiteX6" fmla="*/ 251784 w 252117"/>
                <a:gd name="connsiteY6" fmla="*/ 100551 h 180777"/>
                <a:gd name="connsiteX7" fmla="*/ 225591 w 252117"/>
                <a:gd name="connsiteY7" fmla="*/ 171988 h 180777"/>
                <a:gd name="connsiteX8" fmla="*/ 175584 w 252117"/>
                <a:gd name="connsiteY8" fmla="*/ 176751 h 180777"/>
                <a:gd name="connsiteX9" fmla="*/ 85097 w 252117"/>
                <a:gd name="connsiteY9" fmla="*/ 145794 h 180777"/>
                <a:gd name="connsiteX10" fmla="*/ 6516 w 252117"/>
                <a:gd name="connsiteY10" fmla="*/ 124363 h 180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2117" h="180777">
                  <a:moveTo>
                    <a:pt x="6516" y="124363"/>
                  </a:moveTo>
                  <a:cubicBezTo>
                    <a:pt x="-5787" y="111266"/>
                    <a:pt x="1356" y="85072"/>
                    <a:pt x="11278" y="67213"/>
                  </a:cubicBezTo>
                  <a:cubicBezTo>
                    <a:pt x="21200" y="49354"/>
                    <a:pt x="46600" y="28319"/>
                    <a:pt x="66047" y="17207"/>
                  </a:cubicBezTo>
                  <a:cubicBezTo>
                    <a:pt x="85494" y="6095"/>
                    <a:pt x="106131" y="-2240"/>
                    <a:pt x="127959" y="538"/>
                  </a:cubicBezTo>
                  <a:cubicBezTo>
                    <a:pt x="149787" y="3316"/>
                    <a:pt x="178760" y="23557"/>
                    <a:pt x="197016" y="33876"/>
                  </a:cubicBezTo>
                  <a:cubicBezTo>
                    <a:pt x="215272" y="44195"/>
                    <a:pt x="228369" y="51338"/>
                    <a:pt x="237497" y="62451"/>
                  </a:cubicBezTo>
                  <a:cubicBezTo>
                    <a:pt x="246625" y="73563"/>
                    <a:pt x="253768" y="82295"/>
                    <a:pt x="251784" y="100551"/>
                  </a:cubicBezTo>
                  <a:cubicBezTo>
                    <a:pt x="249800" y="118807"/>
                    <a:pt x="238291" y="159288"/>
                    <a:pt x="225591" y="171988"/>
                  </a:cubicBezTo>
                  <a:cubicBezTo>
                    <a:pt x="212891" y="184688"/>
                    <a:pt x="199000" y="181117"/>
                    <a:pt x="175584" y="176751"/>
                  </a:cubicBezTo>
                  <a:cubicBezTo>
                    <a:pt x="152168" y="172385"/>
                    <a:pt x="113275" y="153732"/>
                    <a:pt x="85097" y="145794"/>
                  </a:cubicBezTo>
                  <a:cubicBezTo>
                    <a:pt x="56919" y="137856"/>
                    <a:pt x="18819" y="137460"/>
                    <a:pt x="6516" y="124363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88" name="Freeform: Shape 25687"/>
            <p:cNvSpPr/>
            <p:nvPr/>
          </p:nvSpPr>
          <p:spPr>
            <a:xfrm>
              <a:off x="6311633" y="2782314"/>
              <a:ext cx="233389" cy="122380"/>
            </a:xfrm>
            <a:custGeom>
              <a:avLst/>
              <a:gdLst>
                <a:gd name="connsiteX0" fmla="*/ 5823 w 233389"/>
                <a:gd name="connsiteY0" fmla="*/ 44230 h 122380"/>
                <a:gd name="connsiteX1" fmla="*/ 93930 w 233389"/>
                <a:gd name="connsiteY1" fmla="*/ 15655 h 122380"/>
                <a:gd name="connsiteX2" fmla="*/ 146317 w 233389"/>
                <a:gd name="connsiteY2" fmla="*/ 1367 h 122380"/>
                <a:gd name="connsiteX3" fmla="*/ 222517 w 233389"/>
                <a:gd name="connsiteY3" fmla="*/ 48992 h 122380"/>
                <a:gd name="connsiteX4" fmla="*/ 229661 w 233389"/>
                <a:gd name="connsiteY4" fmla="*/ 84711 h 122380"/>
                <a:gd name="connsiteX5" fmla="*/ 191561 w 233389"/>
                <a:gd name="connsiteY5" fmla="*/ 118049 h 122380"/>
                <a:gd name="connsiteX6" fmla="*/ 117742 w 233389"/>
                <a:gd name="connsiteY6" fmla="*/ 120430 h 122380"/>
                <a:gd name="connsiteX7" fmla="*/ 20111 w 233389"/>
                <a:gd name="connsiteY7" fmla="*/ 103761 h 122380"/>
                <a:gd name="connsiteX8" fmla="*/ 5823 w 233389"/>
                <a:gd name="connsiteY8" fmla="*/ 44230 h 12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3389" h="122380">
                  <a:moveTo>
                    <a:pt x="5823" y="44230"/>
                  </a:moveTo>
                  <a:cubicBezTo>
                    <a:pt x="18126" y="29546"/>
                    <a:pt x="70514" y="22799"/>
                    <a:pt x="93930" y="15655"/>
                  </a:cubicBezTo>
                  <a:cubicBezTo>
                    <a:pt x="117346" y="8511"/>
                    <a:pt x="124886" y="-4189"/>
                    <a:pt x="146317" y="1367"/>
                  </a:cubicBezTo>
                  <a:cubicBezTo>
                    <a:pt x="167748" y="6923"/>
                    <a:pt x="208626" y="35101"/>
                    <a:pt x="222517" y="48992"/>
                  </a:cubicBezTo>
                  <a:cubicBezTo>
                    <a:pt x="236408" y="62883"/>
                    <a:pt x="234820" y="73202"/>
                    <a:pt x="229661" y="84711"/>
                  </a:cubicBezTo>
                  <a:cubicBezTo>
                    <a:pt x="224502" y="96221"/>
                    <a:pt x="210214" y="112096"/>
                    <a:pt x="191561" y="118049"/>
                  </a:cubicBezTo>
                  <a:cubicBezTo>
                    <a:pt x="172908" y="124002"/>
                    <a:pt x="146317" y="122811"/>
                    <a:pt x="117742" y="120430"/>
                  </a:cubicBezTo>
                  <a:cubicBezTo>
                    <a:pt x="89167" y="118049"/>
                    <a:pt x="38367" y="114477"/>
                    <a:pt x="20111" y="103761"/>
                  </a:cubicBezTo>
                  <a:cubicBezTo>
                    <a:pt x="1855" y="93045"/>
                    <a:pt x="-6480" y="58914"/>
                    <a:pt x="5823" y="44230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89" name="Freeform: Shape 25688"/>
            <p:cNvSpPr/>
            <p:nvPr/>
          </p:nvSpPr>
          <p:spPr>
            <a:xfrm>
              <a:off x="6558871" y="2747785"/>
              <a:ext cx="353509" cy="168662"/>
            </a:xfrm>
            <a:custGeom>
              <a:avLst/>
              <a:gdLst>
                <a:gd name="connsiteX0" fmla="*/ 168160 w 353509"/>
                <a:gd name="connsiteY0" fmla="*/ 166865 h 168662"/>
                <a:gd name="connsiteX1" fmla="*/ 39573 w 353509"/>
                <a:gd name="connsiteY1" fmla="*/ 95428 h 168662"/>
                <a:gd name="connsiteX2" fmla="*/ 1473 w 353509"/>
                <a:gd name="connsiteY2" fmla="*/ 64471 h 168662"/>
                <a:gd name="connsiteX3" fmla="*/ 80054 w 353509"/>
                <a:gd name="connsiteY3" fmla="*/ 14465 h 168662"/>
                <a:gd name="connsiteX4" fmla="*/ 134823 w 353509"/>
                <a:gd name="connsiteY4" fmla="*/ 178 h 168662"/>
                <a:gd name="connsiteX5" fmla="*/ 272935 w 353509"/>
                <a:gd name="connsiteY5" fmla="*/ 21609 h 168662"/>
                <a:gd name="connsiteX6" fmla="*/ 334848 w 353509"/>
                <a:gd name="connsiteY6" fmla="*/ 54946 h 168662"/>
                <a:gd name="connsiteX7" fmla="*/ 346754 w 353509"/>
                <a:gd name="connsiteY7" fmla="*/ 97809 h 168662"/>
                <a:gd name="connsiteX8" fmla="*/ 239598 w 353509"/>
                <a:gd name="connsiteY8" fmla="*/ 143053 h 168662"/>
                <a:gd name="connsiteX9" fmla="*/ 168160 w 353509"/>
                <a:gd name="connsiteY9" fmla="*/ 166865 h 16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3509" h="168662">
                  <a:moveTo>
                    <a:pt x="168160" y="166865"/>
                  </a:moveTo>
                  <a:cubicBezTo>
                    <a:pt x="134823" y="158928"/>
                    <a:pt x="67354" y="112494"/>
                    <a:pt x="39573" y="95428"/>
                  </a:cubicBezTo>
                  <a:cubicBezTo>
                    <a:pt x="11792" y="78362"/>
                    <a:pt x="-5274" y="77965"/>
                    <a:pt x="1473" y="64471"/>
                  </a:cubicBezTo>
                  <a:cubicBezTo>
                    <a:pt x="8220" y="50977"/>
                    <a:pt x="57829" y="25180"/>
                    <a:pt x="80054" y="14465"/>
                  </a:cubicBezTo>
                  <a:cubicBezTo>
                    <a:pt x="102279" y="3750"/>
                    <a:pt x="102676" y="-1013"/>
                    <a:pt x="134823" y="178"/>
                  </a:cubicBezTo>
                  <a:cubicBezTo>
                    <a:pt x="166970" y="1369"/>
                    <a:pt x="239598" y="12481"/>
                    <a:pt x="272935" y="21609"/>
                  </a:cubicBezTo>
                  <a:cubicBezTo>
                    <a:pt x="306272" y="30737"/>
                    <a:pt x="322545" y="42246"/>
                    <a:pt x="334848" y="54946"/>
                  </a:cubicBezTo>
                  <a:cubicBezTo>
                    <a:pt x="347151" y="67646"/>
                    <a:pt x="362629" y="83124"/>
                    <a:pt x="346754" y="97809"/>
                  </a:cubicBezTo>
                  <a:cubicBezTo>
                    <a:pt x="330879" y="112494"/>
                    <a:pt x="268570" y="131544"/>
                    <a:pt x="239598" y="143053"/>
                  </a:cubicBezTo>
                  <a:cubicBezTo>
                    <a:pt x="210626" y="154562"/>
                    <a:pt x="201497" y="174802"/>
                    <a:pt x="168160" y="166865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90" name="Freeform: Shape 25689"/>
            <p:cNvSpPr/>
            <p:nvPr/>
          </p:nvSpPr>
          <p:spPr>
            <a:xfrm>
              <a:off x="6886300" y="2626156"/>
              <a:ext cx="259578" cy="202774"/>
            </a:xfrm>
            <a:custGeom>
              <a:avLst/>
              <a:gdLst>
                <a:gd name="connsiteX0" fmla="*/ 76475 w 259578"/>
                <a:gd name="connsiteY0" fmla="*/ 202769 h 202774"/>
                <a:gd name="connsiteX1" fmla="*/ 24088 w 259578"/>
                <a:gd name="connsiteY1" fmla="*/ 167050 h 202774"/>
                <a:gd name="connsiteX2" fmla="*/ 275 w 259578"/>
                <a:gd name="connsiteY2" fmla="*/ 121807 h 202774"/>
                <a:gd name="connsiteX3" fmla="*/ 38375 w 259578"/>
                <a:gd name="connsiteY3" fmla="*/ 47988 h 202774"/>
                <a:gd name="connsiteX4" fmla="*/ 88381 w 259578"/>
                <a:gd name="connsiteY4" fmla="*/ 363 h 202774"/>
                <a:gd name="connsiteX5" fmla="*/ 169344 w 259578"/>
                <a:gd name="connsiteY5" fmla="*/ 26557 h 202774"/>
                <a:gd name="connsiteX6" fmla="*/ 255069 w 259578"/>
                <a:gd name="connsiteY6" fmla="*/ 36082 h 202774"/>
                <a:gd name="connsiteX7" fmla="*/ 243163 w 259578"/>
                <a:gd name="connsiteY7" fmla="*/ 128950 h 202774"/>
                <a:gd name="connsiteX8" fmla="*/ 205063 w 259578"/>
                <a:gd name="connsiteY8" fmla="*/ 169432 h 202774"/>
                <a:gd name="connsiteX9" fmla="*/ 76475 w 259578"/>
                <a:gd name="connsiteY9" fmla="*/ 202769 h 202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9578" h="202774">
                  <a:moveTo>
                    <a:pt x="76475" y="202769"/>
                  </a:moveTo>
                  <a:cubicBezTo>
                    <a:pt x="46313" y="202372"/>
                    <a:pt x="36788" y="180544"/>
                    <a:pt x="24088" y="167050"/>
                  </a:cubicBezTo>
                  <a:cubicBezTo>
                    <a:pt x="11388" y="153556"/>
                    <a:pt x="-2106" y="141651"/>
                    <a:pt x="275" y="121807"/>
                  </a:cubicBezTo>
                  <a:cubicBezTo>
                    <a:pt x="2656" y="101963"/>
                    <a:pt x="23691" y="68229"/>
                    <a:pt x="38375" y="47988"/>
                  </a:cubicBezTo>
                  <a:cubicBezTo>
                    <a:pt x="53059" y="27747"/>
                    <a:pt x="66553" y="3935"/>
                    <a:pt x="88381" y="363"/>
                  </a:cubicBezTo>
                  <a:cubicBezTo>
                    <a:pt x="110209" y="-3209"/>
                    <a:pt x="141563" y="20604"/>
                    <a:pt x="169344" y="26557"/>
                  </a:cubicBezTo>
                  <a:cubicBezTo>
                    <a:pt x="197125" y="32510"/>
                    <a:pt x="242766" y="19017"/>
                    <a:pt x="255069" y="36082"/>
                  </a:cubicBezTo>
                  <a:cubicBezTo>
                    <a:pt x="267372" y="53147"/>
                    <a:pt x="251497" y="106725"/>
                    <a:pt x="243163" y="128950"/>
                  </a:cubicBezTo>
                  <a:cubicBezTo>
                    <a:pt x="234829" y="151175"/>
                    <a:pt x="232447" y="156335"/>
                    <a:pt x="205063" y="169432"/>
                  </a:cubicBezTo>
                  <a:cubicBezTo>
                    <a:pt x="177679" y="182529"/>
                    <a:pt x="106637" y="203166"/>
                    <a:pt x="76475" y="202769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91" name="Freeform: Shape 25690"/>
            <p:cNvSpPr/>
            <p:nvPr/>
          </p:nvSpPr>
          <p:spPr>
            <a:xfrm>
              <a:off x="6283654" y="2908593"/>
              <a:ext cx="212504" cy="120379"/>
            </a:xfrm>
            <a:custGeom>
              <a:avLst/>
              <a:gdLst>
                <a:gd name="connsiteX0" fmla="*/ 465 w 212504"/>
                <a:gd name="connsiteY0" fmla="*/ 60826 h 120379"/>
                <a:gd name="connsiteX1" fmla="*/ 57615 w 212504"/>
                <a:gd name="connsiteY1" fmla="*/ 106070 h 120379"/>
                <a:gd name="connsiteX2" fmla="*/ 162390 w 212504"/>
                <a:gd name="connsiteY2" fmla="*/ 120357 h 120379"/>
                <a:gd name="connsiteX3" fmla="*/ 205252 w 212504"/>
                <a:gd name="connsiteY3" fmla="*/ 103688 h 120379"/>
                <a:gd name="connsiteX4" fmla="*/ 205252 w 212504"/>
                <a:gd name="connsiteY4" fmla="*/ 22726 h 120379"/>
                <a:gd name="connsiteX5" fmla="*/ 133815 w 212504"/>
                <a:gd name="connsiteY5" fmla="*/ 13201 h 120379"/>
                <a:gd name="connsiteX6" fmla="*/ 36184 w 212504"/>
                <a:gd name="connsiteY6" fmla="*/ 1295 h 120379"/>
                <a:gd name="connsiteX7" fmla="*/ 465 w 212504"/>
                <a:gd name="connsiteY7" fmla="*/ 60826 h 12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2504" h="120379">
                  <a:moveTo>
                    <a:pt x="465" y="60826"/>
                  </a:moveTo>
                  <a:cubicBezTo>
                    <a:pt x="4037" y="78289"/>
                    <a:pt x="30628" y="96148"/>
                    <a:pt x="57615" y="106070"/>
                  </a:cubicBezTo>
                  <a:cubicBezTo>
                    <a:pt x="84602" y="115992"/>
                    <a:pt x="137784" y="120754"/>
                    <a:pt x="162390" y="120357"/>
                  </a:cubicBezTo>
                  <a:cubicBezTo>
                    <a:pt x="186996" y="119960"/>
                    <a:pt x="198108" y="119960"/>
                    <a:pt x="205252" y="103688"/>
                  </a:cubicBezTo>
                  <a:cubicBezTo>
                    <a:pt x="212396" y="87416"/>
                    <a:pt x="217158" y="37807"/>
                    <a:pt x="205252" y="22726"/>
                  </a:cubicBezTo>
                  <a:cubicBezTo>
                    <a:pt x="193346" y="7645"/>
                    <a:pt x="133815" y="13201"/>
                    <a:pt x="133815" y="13201"/>
                  </a:cubicBezTo>
                  <a:cubicBezTo>
                    <a:pt x="105637" y="9629"/>
                    <a:pt x="58012" y="-4261"/>
                    <a:pt x="36184" y="1295"/>
                  </a:cubicBezTo>
                  <a:cubicBezTo>
                    <a:pt x="14356" y="6851"/>
                    <a:pt x="-3107" y="43363"/>
                    <a:pt x="465" y="60826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92" name="Freeform: Shape 25691"/>
            <p:cNvSpPr/>
            <p:nvPr/>
          </p:nvSpPr>
          <p:spPr>
            <a:xfrm>
              <a:off x="6518003" y="2866215"/>
              <a:ext cx="211517" cy="184546"/>
            </a:xfrm>
            <a:custGeom>
              <a:avLst/>
              <a:gdLst>
                <a:gd name="connsiteX0" fmla="*/ 54247 w 211517"/>
                <a:gd name="connsiteY0" fmla="*/ 810 h 184546"/>
                <a:gd name="connsiteX1" fmla="*/ 9003 w 211517"/>
                <a:gd name="connsiteY1" fmla="*/ 81773 h 184546"/>
                <a:gd name="connsiteX2" fmla="*/ 1860 w 211517"/>
                <a:gd name="connsiteY2" fmla="*/ 146066 h 184546"/>
                <a:gd name="connsiteX3" fmla="*/ 32816 w 211517"/>
                <a:gd name="connsiteY3" fmla="*/ 172260 h 184546"/>
                <a:gd name="connsiteX4" fmla="*/ 94728 w 211517"/>
                <a:gd name="connsiteY4" fmla="*/ 179404 h 184546"/>
                <a:gd name="connsiteX5" fmla="*/ 178072 w 211517"/>
                <a:gd name="connsiteY5" fmla="*/ 181785 h 184546"/>
                <a:gd name="connsiteX6" fmla="*/ 204266 w 211517"/>
                <a:gd name="connsiteY6" fmla="*/ 138923 h 184546"/>
                <a:gd name="connsiteX7" fmla="*/ 206647 w 211517"/>
                <a:gd name="connsiteY7" fmla="*/ 62723 h 184546"/>
                <a:gd name="connsiteX8" fmla="*/ 144735 w 211517"/>
                <a:gd name="connsiteY8" fmla="*/ 41291 h 184546"/>
                <a:gd name="connsiteX9" fmla="*/ 54247 w 211517"/>
                <a:gd name="connsiteY9" fmla="*/ 810 h 18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1517" h="184546">
                  <a:moveTo>
                    <a:pt x="54247" y="810"/>
                  </a:moveTo>
                  <a:cubicBezTo>
                    <a:pt x="31625" y="7557"/>
                    <a:pt x="17734" y="57564"/>
                    <a:pt x="9003" y="81773"/>
                  </a:cubicBezTo>
                  <a:cubicBezTo>
                    <a:pt x="272" y="105982"/>
                    <a:pt x="-2109" y="130985"/>
                    <a:pt x="1860" y="146066"/>
                  </a:cubicBezTo>
                  <a:cubicBezTo>
                    <a:pt x="5829" y="161147"/>
                    <a:pt x="17338" y="166704"/>
                    <a:pt x="32816" y="172260"/>
                  </a:cubicBezTo>
                  <a:cubicBezTo>
                    <a:pt x="48294" y="177816"/>
                    <a:pt x="70519" y="177817"/>
                    <a:pt x="94728" y="179404"/>
                  </a:cubicBezTo>
                  <a:cubicBezTo>
                    <a:pt x="118937" y="180991"/>
                    <a:pt x="159816" y="188532"/>
                    <a:pt x="178072" y="181785"/>
                  </a:cubicBezTo>
                  <a:cubicBezTo>
                    <a:pt x="196328" y="175038"/>
                    <a:pt x="199504" y="158767"/>
                    <a:pt x="204266" y="138923"/>
                  </a:cubicBezTo>
                  <a:cubicBezTo>
                    <a:pt x="209028" y="119079"/>
                    <a:pt x="216569" y="78995"/>
                    <a:pt x="206647" y="62723"/>
                  </a:cubicBezTo>
                  <a:cubicBezTo>
                    <a:pt x="196725" y="46451"/>
                    <a:pt x="168151" y="51213"/>
                    <a:pt x="144735" y="41291"/>
                  </a:cubicBezTo>
                  <a:cubicBezTo>
                    <a:pt x="121319" y="31369"/>
                    <a:pt x="76869" y="-5937"/>
                    <a:pt x="54247" y="810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93" name="Freeform: Shape 25692"/>
            <p:cNvSpPr/>
            <p:nvPr/>
          </p:nvSpPr>
          <p:spPr>
            <a:xfrm>
              <a:off x="7147113" y="2600182"/>
              <a:ext cx="261135" cy="220651"/>
            </a:xfrm>
            <a:custGeom>
              <a:avLst/>
              <a:gdLst>
                <a:gd name="connsiteX0" fmla="*/ 137131 w 261135"/>
                <a:gd name="connsiteY0" fmla="*/ 143 h 220651"/>
                <a:gd name="connsiteX1" fmla="*/ 237143 w 261135"/>
                <a:gd name="connsiteY1" fmla="*/ 54912 h 220651"/>
                <a:gd name="connsiteX2" fmla="*/ 260956 w 261135"/>
                <a:gd name="connsiteY2" fmla="*/ 93012 h 220651"/>
                <a:gd name="connsiteX3" fmla="*/ 230000 w 261135"/>
                <a:gd name="connsiteY3" fmla="*/ 150162 h 220651"/>
                <a:gd name="connsiteX4" fmla="*/ 149037 w 261135"/>
                <a:gd name="connsiteY4" fmla="*/ 207312 h 220651"/>
                <a:gd name="connsiteX5" fmla="*/ 60931 w 261135"/>
                <a:gd name="connsiteY5" fmla="*/ 219218 h 220651"/>
                <a:gd name="connsiteX6" fmla="*/ 1400 w 261135"/>
                <a:gd name="connsiteY6" fmla="*/ 183499 h 220651"/>
                <a:gd name="connsiteX7" fmla="*/ 22831 w 261135"/>
                <a:gd name="connsiteY7" fmla="*/ 97774 h 220651"/>
                <a:gd name="connsiteX8" fmla="*/ 68075 w 261135"/>
                <a:gd name="connsiteY8" fmla="*/ 40624 h 220651"/>
                <a:gd name="connsiteX9" fmla="*/ 137131 w 261135"/>
                <a:gd name="connsiteY9" fmla="*/ 143 h 22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1135" h="220651">
                  <a:moveTo>
                    <a:pt x="137131" y="143"/>
                  </a:moveTo>
                  <a:cubicBezTo>
                    <a:pt x="165309" y="2524"/>
                    <a:pt x="216506" y="39434"/>
                    <a:pt x="237143" y="54912"/>
                  </a:cubicBezTo>
                  <a:cubicBezTo>
                    <a:pt x="257780" y="70390"/>
                    <a:pt x="262147" y="77137"/>
                    <a:pt x="260956" y="93012"/>
                  </a:cubicBezTo>
                  <a:cubicBezTo>
                    <a:pt x="259766" y="108887"/>
                    <a:pt x="248653" y="131112"/>
                    <a:pt x="230000" y="150162"/>
                  </a:cubicBezTo>
                  <a:cubicBezTo>
                    <a:pt x="211347" y="169212"/>
                    <a:pt x="177215" y="195803"/>
                    <a:pt x="149037" y="207312"/>
                  </a:cubicBezTo>
                  <a:cubicBezTo>
                    <a:pt x="120859" y="218821"/>
                    <a:pt x="85537" y="223187"/>
                    <a:pt x="60931" y="219218"/>
                  </a:cubicBezTo>
                  <a:cubicBezTo>
                    <a:pt x="36325" y="215249"/>
                    <a:pt x="7750" y="203740"/>
                    <a:pt x="1400" y="183499"/>
                  </a:cubicBezTo>
                  <a:cubicBezTo>
                    <a:pt x="-4950" y="163258"/>
                    <a:pt x="11718" y="121587"/>
                    <a:pt x="22831" y="97774"/>
                  </a:cubicBezTo>
                  <a:cubicBezTo>
                    <a:pt x="33943" y="73962"/>
                    <a:pt x="49422" y="55705"/>
                    <a:pt x="68075" y="40624"/>
                  </a:cubicBezTo>
                  <a:cubicBezTo>
                    <a:pt x="86728" y="25543"/>
                    <a:pt x="108953" y="-2238"/>
                    <a:pt x="137131" y="143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94" name="Freeform: Shape 25693"/>
            <p:cNvSpPr/>
            <p:nvPr/>
          </p:nvSpPr>
          <p:spPr>
            <a:xfrm>
              <a:off x="7681827" y="2697876"/>
              <a:ext cx="260613" cy="130270"/>
            </a:xfrm>
            <a:custGeom>
              <a:avLst/>
              <a:gdLst>
                <a:gd name="connsiteX0" fmla="*/ 86 w 260613"/>
                <a:gd name="connsiteY0" fmla="*/ 66755 h 130270"/>
                <a:gd name="connsiteX1" fmla="*/ 40567 w 260613"/>
                <a:gd name="connsiteY1" fmla="*/ 114380 h 130270"/>
                <a:gd name="connsiteX2" fmla="*/ 128673 w 260613"/>
                <a:gd name="connsiteY2" fmla="*/ 123905 h 130270"/>
                <a:gd name="connsiteX3" fmla="*/ 197729 w 260613"/>
                <a:gd name="connsiteY3" fmla="*/ 128668 h 130270"/>
                <a:gd name="connsiteX4" fmla="*/ 250117 w 260613"/>
                <a:gd name="connsiteY4" fmla="*/ 95330 h 130270"/>
                <a:gd name="connsiteX5" fmla="*/ 257261 w 260613"/>
                <a:gd name="connsiteY5" fmla="*/ 42943 h 130270"/>
                <a:gd name="connsiteX6" fmla="*/ 209636 w 260613"/>
                <a:gd name="connsiteY6" fmla="*/ 16749 h 130270"/>
                <a:gd name="connsiteX7" fmla="*/ 171536 w 260613"/>
                <a:gd name="connsiteY7" fmla="*/ 80 h 130270"/>
                <a:gd name="connsiteX8" fmla="*/ 123911 w 260613"/>
                <a:gd name="connsiteY8" fmla="*/ 11987 h 130270"/>
                <a:gd name="connsiteX9" fmla="*/ 100098 w 260613"/>
                <a:gd name="connsiteY9" fmla="*/ 45324 h 130270"/>
                <a:gd name="connsiteX10" fmla="*/ 50092 w 260613"/>
                <a:gd name="connsiteY10" fmla="*/ 54849 h 130270"/>
                <a:gd name="connsiteX11" fmla="*/ 86 w 260613"/>
                <a:gd name="connsiteY11" fmla="*/ 66755 h 13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0613" h="130270">
                  <a:moveTo>
                    <a:pt x="86" y="66755"/>
                  </a:moveTo>
                  <a:cubicBezTo>
                    <a:pt x="-1502" y="76677"/>
                    <a:pt x="19136" y="104855"/>
                    <a:pt x="40567" y="114380"/>
                  </a:cubicBezTo>
                  <a:cubicBezTo>
                    <a:pt x="61998" y="123905"/>
                    <a:pt x="102479" y="121524"/>
                    <a:pt x="128673" y="123905"/>
                  </a:cubicBezTo>
                  <a:cubicBezTo>
                    <a:pt x="154867" y="126286"/>
                    <a:pt x="177488" y="133431"/>
                    <a:pt x="197729" y="128668"/>
                  </a:cubicBezTo>
                  <a:cubicBezTo>
                    <a:pt x="217970" y="123906"/>
                    <a:pt x="240195" y="109617"/>
                    <a:pt x="250117" y="95330"/>
                  </a:cubicBezTo>
                  <a:cubicBezTo>
                    <a:pt x="260039" y="81043"/>
                    <a:pt x="264008" y="56040"/>
                    <a:pt x="257261" y="42943"/>
                  </a:cubicBezTo>
                  <a:cubicBezTo>
                    <a:pt x="250514" y="29846"/>
                    <a:pt x="223924" y="23893"/>
                    <a:pt x="209636" y="16749"/>
                  </a:cubicBezTo>
                  <a:cubicBezTo>
                    <a:pt x="195349" y="9605"/>
                    <a:pt x="185823" y="874"/>
                    <a:pt x="171536" y="80"/>
                  </a:cubicBezTo>
                  <a:cubicBezTo>
                    <a:pt x="157249" y="-714"/>
                    <a:pt x="135817" y="4446"/>
                    <a:pt x="123911" y="11987"/>
                  </a:cubicBezTo>
                  <a:cubicBezTo>
                    <a:pt x="112005" y="19528"/>
                    <a:pt x="112401" y="38180"/>
                    <a:pt x="100098" y="45324"/>
                  </a:cubicBezTo>
                  <a:cubicBezTo>
                    <a:pt x="87795" y="52468"/>
                    <a:pt x="63586" y="52468"/>
                    <a:pt x="50092" y="54849"/>
                  </a:cubicBezTo>
                  <a:cubicBezTo>
                    <a:pt x="36598" y="57230"/>
                    <a:pt x="1674" y="56833"/>
                    <a:pt x="86" y="66755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95" name="Freeform: Shape 25694"/>
            <p:cNvSpPr/>
            <p:nvPr/>
          </p:nvSpPr>
          <p:spPr>
            <a:xfrm>
              <a:off x="7336631" y="2714498"/>
              <a:ext cx="267142" cy="185982"/>
            </a:xfrm>
            <a:custGeom>
              <a:avLst/>
              <a:gdLst>
                <a:gd name="connsiteX0" fmla="*/ 111919 w 267142"/>
                <a:gd name="connsiteY0" fmla="*/ 127 h 185982"/>
                <a:gd name="connsiteX1" fmla="*/ 69057 w 267142"/>
                <a:gd name="connsiteY1" fmla="*/ 47752 h 185982"/>
                <a:gd name="connsiteX2" fmla="*/ 54769 w 267142"/>
                <a:gd name="connsiteY2" fmla="*/ 78708 h 185982"/>
                <a:gd name="connsiteX3" fmla="*/ 0 w 267142"/>
                <a:gd name="connsiteY3" fmla="*/ 102521 h 185982"/>
                <a:gd name="connsiteX4" fmla="*/ 54769 w 267142"/>
                <a:gd name="connsiteY4" fmla="*/ 140621 h 185982"/>
                <a:gd name="connsiteX5" fmla="*/ 114300 w 267142"/>
                <a:gd name="connsiteY5" fmla="*/ 159671 h 185982"/>
                <a:gd name="connsiteX6" fmla="*/ 185738 w 267142"/>
                <a:gd name="connsiteY6" fmla="*/ 185865 h 185982"/>
                <a:gd name="connsiteX7" fmla="*/ 245269 w 267142"/>
                <a:gd name="connsiteY7" fmla="*/ 166815 h 185982"/>
                <a:gd name="connsiteX8" fmla="*/ 266700 w 267142"/>
                <a:gd name="connsiteY8" fmla="*/ 112046 h 185982"/>
                <a:gd name="connsiteX9" fmla="*/ 259557 w 267142"/>
                <a:gd name="connsiteY9" fmla="*/ 54896 h 185982"/>
                <a:gd name="connsiteX10" fmla="*/ 257175 w 267142"/>
                <a:gd name="connsiteY10" fmla="*/ 26321 h 185982"/>
                <a:gd name="connsiteX11" fmla="*/ 183357 w 267142"/>
                <a:gd name="connsiteY11" fmla="*/ 33465 h 185982"/>
                <a:gd name="connsiteX12" fmla="*/ 111919 w 267142"/>
                <a:gd name="connsiteY12" fmla="*/ 127 h 185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7142" h="185982">
                  <a:moveTo>
                    <a:pt x="111919" y="127"/>
                  </a:moveTo>
                  <a:cubicBezTo>
                    <a:pt x="92869" y="2508"/>
                    <a:pt x="78582" y="34655"/>
                    <a:pt x="69057" y="47752"/>
                  </a:cubicBezTo>
                  <a:cubicBezTo>
                    <a:pt x="59532" y="60849"/>
                    <a:pt x="66278" y="69580"/>
                    <a:pt x="54769" y="78708"/>
                  </a:cubicBezTo>
                  <a:cubicBezTo>
                    <a:pt x="43259" y="87836"/>
                    <a:pt x="0" y="92202"/>
                    <a:pt x="0" y="102521"/>
                  </a:cubicBezTo>
                  <a:cubicBezTo>
                    <a:pt x="0" y="112840"/>
                    <a:pt x="35719" y="131096"/>
                    <a:pt x="54769" y="140621"/>
                  </a:cubicBezTo>
                  <a:cubicBezTo>
                    <a:pt x="73819" y="150146"/>
                    <a:pt x="92472" y="152130"/>
                    <a:pt x="114300" y="159671"/>
                  </a:cubicBezTo>
                  <a:cubicBezTo>
                    <a:pt x="136128" y="167212"/>
                    <a:pt x="163910" y="184674"/>
                    <a:pt x="185738" y="185865"/>
                  </a:cubicBezTo>
                  <a:cubicBezTo>
                    <a:pt x="207566" y="187056"/>
                    <a:pt x="231775" y="179118"/>
                    <a:pt x="245269" y="166815"/>
                  </a:cubicBezTo>
                  <a:cubicBezTo>
                    <a:pt x="258763" y="154512"/>
                    <a:pt x="264319" y="130699"/>
                    <a:pt x="266700" y="112046"/>
                  </a:cubicBezTo>
                  <a:cubicBezTo>
                    <a:pt x="269081" y="93393"/>
                    <a:pt x="261144" y="69183"/>
                    <a:pt x="259557" y="54896"/>
                  </a:cubicBezTo>
                  <a:cubicBezTo>
                    <a:pt x="257970" y="40609"/>
                    <a:pt x="269875" y="29893"/>
                    <a:pt x="257175" y="26321"/>
                  </a:cubicBezTo>
                  <a:cubicBezTo>
                    <a:pt x="244475" y="22749"/>
                    <a:pt x="206376" y="37434"/>
                    <a:pt x="183357" y="33465"/>
                  </a:cubicBezTo>
                  <a:cubicBezTo>
                    <a:pt x="160338" y="29496"/>
                    <a:pt x="130969" y="-2254"/>
                    <a:pt x="111919" y="127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96" name="Freeform: Shape 25695"/>
            <p:cNvSpPr/>
            <p:nvPr/>
          </p:nvSpPr>
          <p:spPr>
            <a:xfrm>
              <a:off x="7588861" y="2804359"/>
              <a:ext cx="237108" cy="163939"/>
            </a:xfrm>
            <a:custGeom>
              <a:avLst/>
              <a:gdLst>
                <a:gd name="connsiteX0" fmla="*/ 64477 w 237108"/>
                <a:gd name="connsiteY0" fmla="*/ 754 h 163939"/>
                <a:gd name="connsiteX1" fmla="*/ 121627 w 237108"/>
                <a:gd name="connsiteY1" fmla="*/ 22185 h 163939"/>
                <a:gd name="connsiteX2" fmla="*/ 190683 w 237108"/>
                <a:gd name="connsiteY2" fmla="*/ 43616 h 163939"/>
                <a:gd name="connsiteX3" fmla="*/ 231164 w 237108"/>
                <a:gd name="connsiteY3" fmla="*/ 72191 h 163939"/>
                <a:gd name="connsiteX4" fmla="*/ 235927 w 237108"/>
                <a:gd name="connsiteY4" fmla="*/ 115054 h 163939"/>
                <a:gd name="connsiteX5" fmla="*/ 221639 w 237108"/>
                <a:gd name="connsiteY5" fmla="*/ 162679 h 163939"/>
                <a:gd name="connsiteX6" fmla="*/ 114483 w 237108"/>
                <a:gd name="connsiteY6" fmla="*/ 148391 h 163939"/>
                <a:gd name="connsiteX7" fmla="*/ 26377 w 237108"/>
                <a:gd name="connsiteY7" fmla="*/ 129341 h 163939"/>
                <a:gd name="connsiteX8" fmla="*/ 183 w 237108"/>
                <a:gd name="connsiteY8" fmla="*/ 103147 h 163939"/>
                <a:gd name="connsiteX9" fmla="*/ 35902 w 237108"/>
                <a:gd name="connsiteY9" fmla="*/ 50760 h 163939"/>
                <a:gd name="connsiteX10" fmla="*/ 64477 w 237108"/>
                <a:gd name="connsiteY10" fmla="*/ 754 h 1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7108" h="163939">
                  <a:moveTo>
                    <a:pt x="64477" y="754"/>
                  </a:moveTo>
                  <a:cubicBezTo>
                    <a:pt x="78765" y="-4009"/>
                    <a:pt x="100593" y="15041"/>
                    <a:pt x="121627" y="22185"/>
                  </a:cubicBezTo>
                  <a:cubicBezTo>
                    <a:pt x="142661" y="29329"/>
                    <a:pt x="172427" y="35282"/>
                    <a:pt x="190683" y="43616"/>
                  </a:cubicBezTo>
                  <a:cubicBezTo>
                    <a:pt x="208939" y="51950"/>
                    <a:pt x="223623" y="60285"/>
                    <a:pt x="231164" y="72191"/>
                  </a:cubicBezTo>
                  <a:cubicBezTo>
                    <a:pt x="238705" y="84097"/>
                    <a:pt x="237514" y="99973"/>
                    <a:pt x="235927" y="115054"/>
                  </a:cubicBezTo>
                  <a:cubicBezTo>
                    <a:pt x="234340" y="130135"/>
                    <a:pt x="241880" y="157123"/>
                    <a:pt x="221639" y="162679"/>
                  </a:cubicBezTo>
                  <a:cubicBezTo>
                    <a:pt x="201398" y="168235"/>
                    <a:pt x="147027" y="153947"/>
                    <a:pt x="114483" y="148391"/>
                  </a:cubicBezTo>
                  <a:cubicBezTo>
                    <a:pt x="81939" y="142835"/>
                    <a:pt x="45427" y="136882"/>
                    <a:pt x="26377" y="129341"/>
                  </a:cubicBezTo>
                  <a:cubicBezTo>
                    <a:pt x="7327" y="121800"/>
                    <a:pt x="-1404" y="116244"/>
                    <a:pt x="183" y="103147"/>
                  </a:cubicBezTo>
                  <a:cubicBezTo>
                    <a:pt x="1770" y="90050"/>
                    <a:pt x="27965" y="68222"/>
                    <a:pt x="35902" y="50760"/>
                  </a:cubicBezTo>
                  <a:cubicBezTo>
                    <a:pt x="43839" y="33298"/>
                    <a:pt x="50189" y="5517"/>
                    <a:pt x="64477" y="754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97" name="Freeform: Shape 25696"/>
            <p:cNvSpPr/>
            <p:nvPr/>
          </p:nvSpPr>
          <p:spPr>
            <a:xfrm>
              <a:off x="6967536" y="2811360"/>
              <a:ext cx="256283" cy="132309"/>
            </a:xfrm>
            <a:custGeom>
              <a:avLst/>
              <a:gdLst>
                <a:gd name="connsiteX0" fmla="*/ 2 w 256283"/>
                <a:gd name="connsiteY0" fmla="*/ 53284 h 132309"/>
                <a:gd name="connsiteX1" fmla="*/ 69058 w 256283"/>
                <a:gd name="connsiteY1" fmla="*/ 96146 h 132309"/>
                <a:gd name="connsiteX2" fmla="*/ 114302 w 256283"/>
                <a:gd name="connsiteY2" fmla="*/ 131865 h 132309"/>
                <a:gd name="connsiteX3" fmla="*/ 154783 w 256283"/>
                <a:gd name="connsiteY3" fmla="*/ 112815 h 132309"/>
                <a:gd name="connsiteX4" fmla="*/ 245270 w 256283"/>
                <a:gd name="connsiteY4" fmla="*/ 65190 h 132309"/>
                <a:gd name="connsiteX5" fmla="*/ 247652 w 256283"/>
                <a:gd name="connsiteY5" fmla="*/ 34234 h 132309"/>
                <a:gd name="connsiteX6" fmla="*/ 180977 w 256283"/>
                <a:gd name="connsiteY6" fmla="*/ 5659 h 132309"/>
                <a:gd name="connsiteX7" fmla="*/ 130970 w 256283"/>
                <a:gd name="connsiteY7" fmla="*/ 896 h 132309"/>
                <a:gd name="connsiteX8" fmla="*/ 71439 w 256283"/>
                <a:gd name="connsiteY8" fmla="*/ 17565 h 132309"/>
                <a:gd name="connsiteX9" fmla="*/ 2 w 256283"/>
                <a:gd name="connsiteY9" fmla="*/ 53284 h 132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6283" h="132309">
                  <a:moveTo>
                    <a:pt x="2" y="53284"/>
                  </a:moveTo>
                  <a:cubicBezTo>
                    <a:pt x="-395" y="66381"/>
                    <a:pt x="50008" y="83049"/>
                    <a:pt x="69058" y="96146"/>
                  </a:cubicBezTo>
                  <a:cubicBezTo>
                    <a:pt x="88108" y="109243"/>
                    <a:pt x="100015" y="129087"/>
                    <a:pt x="114302" y="131865"/>
                  </a:cubicBezTo>
                  <a:cubicBezTo>
                    <a:pt x="128590" y="134643"/>
                    <a:pt x="132955" y="123928"/>
                    <a:pt x="154783" y="112815"/>
                  </a:cubicBezTo>
                  <a:cubicBezTo>
                    <a:pt x="176611" y="101703"/>
                    <a:pt x="229792" y="78287"/>
                    <a:pt x="245270" y="65190"/>
                  </a:cubicBezTo>
                  <a:cubicBezTo>
                    <a:pt x="260748" y="52093"/>
                    <a:pt x="258367" y="44156"/>
                    <a:pt x="247652" y="34234"/>
                  </a:cubicBezTo>
                  <a:cubicBezTo>
                    <a:pt x="236937" y="24312"/>
                    <a:pt x="200424" y="11215"/>
                    <a:pt x="180977" y="5659"/>
                  </a:cubicBezTo>
                  <a:cubicBezTo>
                    <a:pt x="161530" y="103"/>
                    <a:pt x="149226" y="-1088"/>
                    <a:pt x="130970" y="896"/>
                  </a:cubicBezTo>
                  <a:cubicBezTo>
                    <a:pt x="112714" y="2880"/>
                    <a:pt x="92076" y="10024"/>
                    <a:pt x="71439" y="17565"/>
                  </a:cubicBezTo>
                  <a:cubicBezTo>
                    <a:pt x="50802" y="25106"/>
                    <a:pt x="399" y="40187"/>
                    <a:pt x="2" y="53284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98" name="Freeform: Shape 25697"/>
            <p:cNvSpPr/>
            <p:nvPr/>
          </p:nvSpPr>
          <p:spPr>
            <a:xfrm>
              <a:off x="6746212" y="2871474"/>
              <a:ext cx="307421" cy="167371"/>
            </a:xfrm>
            <a:custGeom>
              <a:avLst/>
              <a:gdLst>
                <a:gd name="connsiteX0" fmla="*/ 7013 w 307421"/>
                <a:gd name="connsiteY0" fmla="*/ 57464 h 167371"/>
                <a:gd name="connsiteX1" fmla="*/ 7013 w 307421"/>
                <a:gd name="connsiteY1" fmla="*/ 147951 h 167371"/>
                <a:gd name="connsiteX2" fmla="*/ 23682 w 307421"/>
                <a:gd name="connsiteY2" fmla="*/ 167001 h 167371"/>
                <a:gd name="connsiteX3" fmla="*/ 135601 w 307421"/>
                <a:gd name="connsiteY3" fmla="*/ 157476 h 167371"/>
                <a:gd name="connsiteX4" fmla="*/ 264188 w 307421"/>
                <a:gd name="connsiteY4" fmla="*/ 121757 h 167371"/>
                <a:gd name="connsiteX5" fmla="*/ 307051 w 307421"/>
                <a:gd name="connsiteY5" fmla="*/ 86039 h 167371"/>
                <a:gd name="connsiteX6" fmla="*/ 245138 w 307421"/>
                <a:gd name="connsiteY6" fmla="*/ 40795 h 167371"/>
                <a:gd name="connsiteX7" fmla="*/ 176082 w 307421"/>
                <a:gd name="connsiteY7" fmla="*/ 314 h 167371"/>
                <a:gd name="connsiteX8" fmla="*/ 92738 w 307421"/>
                <a:gd name="connsiteY8" fmla="*/ 24126 h 167371"/>
                <a:gd name="connsiteX9" fmla="*/ 7013 w 307421"/>
                <a:gd name="connsiteY9" fmla="*/ 57464 h 167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7421" h="167371">
                  <a:moveTo>
                    <a:pt x="7013" y="57464"/>
                  </a:moveTo>
                  <a:cubicBezTo>
                    <a:pt x="-7274" y="78101"/>
                    <a:pt x="4235" y="129695"/>
                    <a:pt x="7013" y="147951"/>
                  </a:cubicBezTo>
                  <a:cubicBezTo>
                    <a:pt x="9791" y="166207"/>
                    <a:pt x="2251" y="165413"/>
                    <a:pt x="23682" y="167001"/>
                  </a:cubicBezTo>
                  <a:cubicBezTo>
                    <a:pt x="45113" y="168589"/>
                    <a:pt x="95517" y="165017"/>
                    <a:pt x="135601" y="157476"/>
                  </a:cubicBezTo>
                  <a:cubicBezTo>
                    <a:pt x="175685" y="149935"/>
                    <a:pt x="235613" y="133663"/>
                    <a:pt x="264188" y="121757"/>
                  </a:cubicBezTo>
                  <a:cubicBezTo>
                    <a:pt x="292763" y="109851"/>
                    <a:pt x="310226" y="99533"/>
                    <a:pt x="307051" y="86039"/>
                  </a:cubicBezTo>
                  <a:cubicBezTo>
                    <a:pt x="303876" y="72545"/>
                    <a:pt x="266966" y="55082"/>
                    <a:pt x="245138" y="40795"/>
                  </a:cubicBezTo>
                  <a:cubicBezTo>
                    <a:pt x="223310" y="26507"/>
                    <a:pt x="201482" y="3092"/>
                    <a:pt x="176082" y="314"/>
                  </a:cubicBezTo>
                  <a:cubicBezTo>
                    <a:pt x="150682" y="-2464"/>
                    <a:pt x="119726" y="13807"/>
                    <a:pt x="92738" y="24126"/>
                  </a:cubicBezTo>
                  <a:cubicBezTo>
                    <a:pt x="65750" y="34445"/>
                    <a:pt x="21300" y="36827"/>
                    <a:pt x="7013" y="57464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99" name="Freeform: Shape 25698"/>
            <p:cNvSpPr/>
            <p:nvPr/>
          </p:nvSpPr>
          <p:spPr>
            <a:xfrm>
              <a:off x="5976436" y="3093093"/>
              <a:ext cx="291100" cy="181463"/>
            </a:xfrm>
            <a:custGeom>
              <a:avLst/>
              <a:gdLst>
                <a:gd name="connsiteX0" fmla="*/ 2883 w 291100"/>
                <a:gd name="connsiteY0" fmla="*/ 83495 h 181463"/>
                <a:gd name="connsiteX1" fmla="*/ 29077 w 291100"/>
                <a:gd name="connsiteY1" fmla="*/ 31107 h 181463"/>
                <a:gd name="connsiteX2" fmla="*/ 62414 w 291100"/>
                <a:gd name="connsiteY2" fmla="*/ 151 h 181463"/>
                <a:gd name="connsiteX3" fmla="*/ 191002 w 291100"/>
                <a:gd name="connsiteY3" fmla="*/ 21582 h 181463"/>
                <a:gd name="connsiteX4" fmla="*/ 274345 w 291100"/>
                <a:gd name="connsiteY4" fmla="*/ 71588 h 181463"/>
                <a:gd name="connsiteX5" fmla="*/ 291014 w 291100"/>
                <a:gd name="connsiteY5" fmla="*/ 109688 h 181463"/>
                <a:gd name="connsiteX6" fmla="*/ 276727 w 291100"/>
                <a:gd name="connsiteY6" fmla="*/ 150170 h 181463"/>
                <a:gd name="connsiteX7" fmla="*/ 205289 w 291100"/>
                <a:gd name="connsiteY7" fmla="*/ 181126 h 181463"/>
                <a:gd name="connsiteX8" fmla="*/ 131470 w 291100"/>
                <a:gd name="connsiteY8" fmla="*/ 164457 h 181463"/>
                <a:gd name="connsiteX9" fmla="*/ 100514 w 291100"/>
                <a:gd name="connsiteY9" fmla="*/ 131120 h 181463"/>
                <a:gd name="connsiteX10" fmla="*/ 2883 w 291100"/>
                <a:gd name="connsiteY10" fmla="*/ 83495 h 181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1100" h="181463">
                  <a:moveTo>
                    <a:pt x="2883" y="83495"/>
                  </a:moveTo>
                  <a:cubicBezTo>
                    <a:pt x="-9023" y="66826"/>
                    <a:pt x="19155" y="44998"/>
                    <a:pt x="29077" y="31107"/>
                  </a:cubicBezTo>
                  <a:cubicBezTo>
                    <a:pt x="38999" y="17216"/>
                    <a:pt x="35427" y="1738"/>
                    <a:pt x="62414" y="151"/>
                  </a:cubicBezTo>
                  <a:cubicBezTo>
                    <a:pt x="89401" y="-1436"/>
                    <a:pt x="155680" y="9676"/>
                    <a:pt x="191002" y="21582"/>
                  </a:cubicBezTo>
                  <a:cubicBezTo>
                    <a:pt x="226324" y="33488"/>
                    <a:pt x="257676" y="56904"/>
                    <a:pt x="274345" y="71588"/>
                  </a:cubicBezTo>
                  <a:cubicBezTo>
                    <a:pt x="291014" y="86272"/>
                    <a:pt x="290617" y="96591"/>
                    <a:pt x="291014" y="109688"/>
                  </a:cubicBezTo>
                  <a:cubicBezTo>
                    <a:pt x="291411" y="122785"/>
                    <a:pt x="291014" y="138264"/>
                    <a:pt x="276727" y="150170"/>
                  </a:cubicBezTo>
                  <a:cubicBezTo>
                    <a:pt x="262440" y="162076"/>
                    <a:pt x="229498" y="178745"/>
                    <a:pt x="205289" y="181126"/>
                  </a:cubicBezTo>
                  <a:cubicBezTo>
                    <a:pt x="181080" y="183507"/>
                    <a:pt x="148932" y="172791"/>
                    <a:pt x="131470" y="164457"/>
                  </a:cubicBezTo>
                  <a:cubicBezTo>
                    <a:pt x="114008" y="156123"/>
                    <a:pt x="115992" y="140248"/>
                    <a:pt x="100514" y="131120"/>
                  </a:cubicBezTo>
                  <a:cubicBezTo>
                    <a:pt x="85036" y="121992"/>
                    <a:pt x="14789" y="100164"/>
                    <a:pt x="2883" y="83495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00" name="Freeform: Shape 25699"/>
            <p:cNvSpPr/>
            <p:nvPr/>
          </p:nvSpPr>
          <p:spPr>
            <a:xfrm>
              <a:off x="6293335" y="3039387"/>
              <a:ext cx="303699" cy="147654"/>
            </a:xfrm>
            <a:custGeom>
              <a:avLst/>
              <a:gdLst>
                <a:gd name="connsiteX0" fmla="*/ 40790 w 303699"/>
                <a:gd name="connsiteY0" fmla="*/ 3851 h 147654"/>
                <a:gd name="connsiteX1" fmla="*/ 309 w 303699"/>
                <a:gd name="connsiteY1" fmla="*/ 77669 h 147654"/>
                <a:gd name="connsiteX2" fmla="*/ 62221 w 303699"/>
                <a:gd name="connsiteY2" fmla="*/ 139582 h 147654"/>
                <a:gd name="connsiteX3" fmla="*/ 126515 w 303699"/>
                <a:gd name="connsiteY3" fmla="*/ 144344 h 147654"/>
                <a:gd name="connsiteX4" fmla="*/ 240815 w 303699"/>
                <a:gd name="connsiteY4" fmla="*/ 115769 h 147654"/>
                <a:gd name="connsiteX5" fmla="*/ 302728 w 303699"/>
                <a:gd name="connsiteY5" fmla="*/ 75288 h 147654"/>
                <a:gd name="connsiteX6" fmla="*/ 274153 w 303699"/>
                <a:gd name="connsiteY6" fmla="*/ 30044 h 147654"/>
                <a:gd name="connsiteX7" fmla="*/ 214621 w 303699"/>
                <a:gd name="connsiteY7" fmla="*/ 15757 h 147654"/>
                <a:gd name="connsiteX8" fmla="*/ 95559 w 303699"/>
                <a:gd name="connsiteY8" fmla="*/ 10994 h 147654"/>
                <a:gd name="connsiteX9" fmla="*/ 40790 w 303699"/>
                <a:gd name="connsiteY9" fmla="*/ 3851 h 147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3699" h="147654">
                  <a:moveTo>
                    <a:pt x="40790" y="3851"/>
                  </a:moveTo>
                  <a:cubicBezTo>
                    <a:pt x="24915" y="14964"/>
                    <a:pt x="-3263" y="55047"/>
                    <a:pt x="309" y="77669"/>
                  </a:cubicBezTo>
                  <a:cubicBezTo>
                    <a:pt x="3881" y="100291"/>
                    <a:pt x="41187" y="128470"/>
                    <a:pt x="62221" y="139582"/>
                  </a:cubicBezTo>
                  <a:cubicBezTo>
                    <a:pt x="83255" y="150694"/>
                    <a:pt x="96749" y="148313"/>
                    <a:pt x="126515" y="144344"/>
                  </a:cubicBezTo>
                  <a:cubicBezTo>
                    <a:pt x="156281" y="140375"/>
                    <a:pt x="211446" y="127278"/>
                    <a:pt x="240815" y="115769"/>
                  </a:cubicBezTo>
                  <a:cubicBezTo>
                    <a:pt x="270184" y="104260"/>
                    <a:pt x="297172" y="89576"/>
                    <a:pt x="302728" y="75288"/>
                  </a:cubicBezTo>
                  <a:cubicBezTo>
                    <a:pt x="308284" y="61000"/>
                    <a:pt x="288837" y="39966"/>
                    <a:pt x="274153" y="30044"/>
                  </a:cubicBezTo>
                  <a:cubicBezTo>
                    <a:pt x="259469" y="20122"/>
                    <a:pt x="244387" y="18932"/>
                    <a:pt x="214621" y="15757"/>
                  </a:cubicBezTo>
                  <a:cubicBezTo>
                    <a:pt x="184855" y="12582"/>
                    <a:pt x="123340" y="12978"/>
                    <a:pt x="95559" y="10994"/>
                  </a:cubicBezTo>
                  <a:cubicBezTo>
                    <a:pt x="67778" y="9010"/>
                    <a:pt x="56665" y="-7262"/>
                    <a:pt x="40790" y="3851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01" name="Freeform: Shape 25700"/>
            <p:cNvSpPr/>
            <p:nvPr/>
          </p:nvSpPr>
          <p:spPr>
            <a:xfrm>
              <a:off x="7135182" y="2859337"/>
              <a:ext cx="316504" cy="161886"/>
            </a:xfrm>
            <a:custGeom>
              <a:avLst/>
              <a:gdLst>
                <a:gd name="connsiteX0" fmla="*/ 1424 w 316504"/>
                <a:gd name="connsiteY0" fmla="*/ 91032 h 161886"/>
                <a:gd name="connsiteX1" fmla="*/ 91912 w 316504"/>
                <a:gd name="connsiteY1" fmla="*/ 41026 h 161886"/>
                <a:gd name="connsiteX2" fmla="*/ 127631 w 316504"/>
                <a:gd name="connsiteY2" fmla="*/ 2926 h 161886"/>
                <a:gd name="connsiteX3" fmla="*/ 232406 w 316504"/>
                <a:gd name="connsiteY3" fmla="*/ 7688 h 161886"/>
                <a:gd name="connsiteX4" fmla="*/ 315749 w 316504"/>
                <a:gd name="connsiteY4" fmla="*/ 48169 h 161886"/>
                <a:gd name="connsiteX5" fmla="*/ 270506 w 316504"/>
                <a:gd name="connsiteY5" fmla="*/ 129132 h 161886"/>
                <a:gd name="connsiteX6" fmla="*/ 218118 w 316504"/>
                <a:gd name="connsiteY6" fmla="*/ 160088 h 161886"/>
                <a:gd name="connsiteX7" fmla="*/ 125249 w 316504"/>
                <a:gd name="connsiteY7" fmla="*/ 155326 h 161886"/>
                <a:gd name="connsiteX8" fmla="*/ 41906 w 316504"/>
                <a:gd name="connsiteY8" fmla="*/ 131513 h 161886"/>
                <a:gd name="connsiteX9" fmla="*/ 1424 w 316504"/>
                <a:gd name="connsiteY9" fmla="*/ 91032 h 161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6504" h="161886">
                  <a:moveTo>
                    <a:pt x="1424" y="91032"/>
                  </a:moveTo>
                  <a:cubicBezTo>
                    <a:pt x="9758" y="75951"/>
                    <a:pt x="70878" y="55710"/>
                    <a:pt x="91912" y="41026"/>
                  </a:cubicBezTo>
                  <a:cubicBezTo>
                    <a:pt x="112946" y="26342"/>
                    <a:pt x="104215" y="8482"/>
                    <a:pt x="127631" y="2926"/>
                  </a:cubicBezTo>
                  <a:cubicBezTo>
                    <a:pt x="151047" y="-2630"/>
                    <a:pt x="201053" y="148"/>
                    <a:pt x="232406" y="7688"/>
                  </a:cubicBezTo>
                  <a:cubicBezTo>
                    <a:pt x="263759" y="15228"/>
                    <a:pt x="309399" y="27928"/>
                    <a:pt x="315749" y="48169"/>
                  </a:cubicBezTo>
                  <a:cubicBezTo>
                    <a:pt x="322099" y="68410"/>
                    <a:pt x="286778" y="110479"/>
                    <a:pt x="270506" y="129132"/>
                  </a:cubicBezTo>
                  <a:cubicBezTo>
                    <a:pt x="254234" y="147785"/>
                    <a:pt x="242328" y="155722"/>
                    <a:pt x="218118" y="160088"/>
                  </a:cubicBezTo>
                  <a:cubicBezTo>
                    <a:pt x="193908" y="164454"/>
                    <a:pt x="154618" y="160088"/>
                    <a:pt x="125249" y="155326"/>
                  </a:cubicBezTo>
                  <a:cubicBezTo>
                    <a:pt x="95880" y="150564"/>
                    <a:pt x="60559" y="141038"/>
                    <a:pt x="41906" y="131513"/>
                  </a:cubicBezTo>
                  <a:cubicBezTo>
                    <a:pt x="23253" y="121988"/>
                    <a:pt x="-6910" y="106113"/>
                    <a:pt x="1424" y="91032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02" name="Freeform: Shape 25701"/>
            <p:cNvSpPr/>
            <p:nvPr/>
          </p:nvSpPr>
          <p:spPr>
            <a:xfrm>
              <a:off x="7411322" y="2918018"/>
              <a:ext cx="268934" cy="191900"/>
            </a:xfrm>
            <a:custGeom>
              <a:avLst/>
              <a:gdLst>
                <a:gd name="connsiteX0" fmla="*/ 265828 w 268934"/>
                <a:gd name="connsiteY0" fmla="*/ 99026 h 191900"/>
                <a:gd name="connsiteX1" fmla="*/ 244397 w 268934"/>
                <a:gd name="connsiteY1" fmla="*/ 156176 h 191900"/>
                <a:gd name="connsiteX2" fmla="*/ 199153 w 268934"/>
                <a:gd name="connsiteY2" fmla="*/ 191895 h 191900"/>
                <a:gd name="connsiteX3" fmla="*/ 30084 w 268934"/>
                <a:gd name="connsiteY3" fmla="*/ 153795 h 191900"/>
                <a:gd name="connsiteX4" fmla="*/ 1509 w 268934"/>
                <a:gd name="connsiteY4" fmla="*/ 106170 h 191900"/>
                <a:gd name="connsiteX5" fmla="*/ 49134 w 268934"/>
                <a:gd name="connsiteY5" fmla="*/ 37113 h 191900"/>
                <a:gd name="connsiteX6" fmla="*/ 94378 w 268934"/>
                <a:gd name="connsiteY6" fmla="*/ 1395 h 191900"/>
                <a:gd name="connsiteX7" fmla="*/ 177722 w 268934"/>
                <a:gd name="connsiteY7" fmla="*/ 15682 h 191900"/>
                <a:gd name="connsiteX8" fmla="*/ 265828 w 268934"/>
                <a:gd name="connsiteY8" fmla="*/ 99026 h 19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8934" h="191900">
                  <a:moveTo>
                    <a:pt x="265828" y="99026"/>
                  </a:moveTo>
                  <a:cubicBezTo>
                    <a:pt x="276941" y="122442"/>
                    <a:pt x="255509" y="140698"/>
                    <a:pt x="244397" y="156176"/>
                  </a:cubicBezTo>
                  <a:cubicBezTo>
                    <a:pt x="233284" y="171654"/>
                    <a:pt x="234872" y="192292"/>
                    <a:pt x="199153" y="191895"/>
                  </a:cubicBezTo>
                  <a:cubicBezTo>
                    <a:pt x="163434" y="191498"/>
                    <a:pt x="63024" y="168082"/>
                    <a:pt x="30084" y="153795"/>
                  </a:cubicBezTo>
                  <a:cubicBezTo>
                    <a:pt x="-2856" y="139508"/>
                    <a:pt x="-1666" y="125617"/>
                    <a:pt x="1509" y="106170"/>
                  </a:cubicBezTo>
                  <a:cubicBezTo>
                    <a:pt x="4684" y="86723"/>
                    <a:pt x="33656" y="54575"/>
                    <a:pt x="49134" y="37113"/>
                  </a:cubicBezTo>
                  <a:cubicBezTo>
                    <a:pt x="64612" y="19651"/>
                    <a:pt x="72947" y="4967"/>
                    <a:pt x="94378" y="1395"/>
                  </a:cubicBezTo>
                  <a:cubicBezTo>
                    <a:pt x="115809" y="-2177"/>
                    <a:pt x="150735" y="601"/>
                    <a:pt x="177722" y="15682"/>
                  </a:cubicBezTo>
                  <a:cubicBezTo>
                    <a:pt x="204709" y="30763"/>
                    <a:pt x="254715" y="75610"/>
                    <a:pt x="265828" y="99026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03" name="Freeform: Shape 25702"/>
            <p:cNvSpPr/>
            <p:nvPr/>
          </p:nvSpPr>
          <p:spPr>
            <a:xfrm>
              <a:off x="6611881" y="3056718"/>
              <a:ext cx="292635" cy="173509"/>
            </a:xfrm>
            <a:custGeom>
              <a:avLst/>
              <a:gdLst>
                <a:gd name="connsiteX0" fmla="*/ 850 w 292635"/>
                <a:gd name="connsiteY0" fmla="*/ 53195 h 173509"/>
                <a:gd name="connsiteX1" fmla="*/ 93719 w 292635"/>
                <a:gd name="connsiteY1" fmla="*/ 7951 h 173509"/>
                <a:gd name="connsiteX2" fmla="*/ 184207 w 292635"/>
                <a:gd name="connsiteY2" fmla="*/ 807 h 173509"/>
                <a:gd name="connsiteX3" fmla="*/ 284219 w 292635"/>
                <a:gd name="connsiteY3" fmla="*/ 17476 h 173509"/>
                <a:gd name="connsiteX4" fmla="*/ 277075 w 292635"/>
                <a:gd name="connsiteY4" fmla="*/ 127013 h 173509"/>
                <a:gd name="connsiteX5" fmla="*/ 196113 w 292635"/>
                <a:gd name="connsiteY5" fmla="*/ 172257 h 173509"/>
                <a:gd name="connsiteX6" fmla="*/ 117532 w 292635"/>
                <a:gd name="connsiteY6" fmla="*/ 155588 h 173509"/>
                <a:gd name="connsiteX7" fmla="*/ 50857 w 292635"/>
                <a:gd name="connsiteY7" fmla="*/ 100820 h 173509"/>
                <a:gd name="connsiteX8" fmla="*/ 850 w 292635"/>
                <a:gd name="connsiteY8" fmla="*/ 53195 h 17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635" h="173509">
                  <a:moveTo>
                    <a:pt x="850" y="53195"/>
                  </a:moveTo>
                  <a:cubicBezTo>
                    <a:pt x="7994" y="37717"/>
                    <a:pt x="63160" y="16682"/>
                    <a:pt x="93719" y="7951"/>
                  </a:cubicBezTo>
                  <a:cubicBezTo>
                    <a:pt x="124278" y="-780"/>
                    <a:pt x="152457" y="-781"/>
                    <a:pt x="184207" y="807"/>
                  </a:cubicBezTo>
                  <a:cubicBezTo>
                    <a:pt x="215957" y="2395"/>
                    <a:pt x="268741" y="-3558"/>
                    <a:pt x="284219" y="17476"/>
                  </a:cubicBezTo>
                  <a:cubicBezTo>
                    <a:pt x="299697" y="38510"/>
                    <a:pt x="291759" y="101216"/>
                    <a:pt x="277075" y="127013"/>
                  </a:cubicBezTo>
                  <a:cubicBezTo>
                    <a:pt x="262391" y="152810"/>
                    <a:pt x="222703" y="167495"/>
                    <a:pt x="196113" y="172257"/>
                  </a:cubicBezTo>
                  <a:cubicBezTo>
                    <a:pt x="169523" y="177019"/>
                    <a:pt x="141741" y="167494"/>
                    <a:pt x="117532" y="155588"/>
                  </a:cubicBezTo>
                  <a:cubicBezTo>
                    <a:pt x="93323" y="143682"/>
                    <a:pt x="68319" y="115901"/>
                    <a:pt x="50857" y="100820"/>
                  </a:cubicBezTo>
                  <a:cubicBezTo>
                    <a:pt x="33395" y="85739"/>
                    <a:pt x="-6294" y="68673"/>
                    <a:pt x="850" y="53195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04" name="Freeform: Shape 25703"/>
            <p:cNvSpPr/>
            <p:nvPr/>
          </p:nvSpPr>
          <p:spPr>
            <a:xfrm>
              <a:off x="6919093" y="2974178"/>
              <a:ext cx="296483" cy="203292"/>
            </a:xfrm>
            <a:custGeom>
              <a:avLst/>
              <a:gdLst>
                <a:gd name="connsiteX0" fmla="*/ 177032 w 296483"/>
                <a:gd name="connsiteY0" fmla="*/ 3 h 203292"/>
                <a:gd name="connsiteX1" fmla="*/ 67495 w 296483"/>
                <a:gd name="connsiteY1" fmla="*/ 50010 h 203292"/>
                <a:gd name="connsiteX2" fmla="*/ 3201 w 296483"/>
                <a:gd name="connsiteY2" fmla="*/ 88110 h 203292"/>
                <a:gd name="connsiteX3" fmla="*/ 22251 w 296483"/>
                <a:gd name="connsiteY3" fmla="*/ 154785 h 203292"/>
                <a:gd name="connsiteX4" fmla="*/ 129407 w 296483"/>
                <a:gd name="connsiteY4" fmla="*/ 200028 h 203292"/>
                <a:gd name="connsiteX5" fmla="*/ 215132 w 296483"/>
                <a:gd name="connsiteY5" fmla="*/ 195266 h 203292"/>
                <a:gd name="connsiteX6" fmla="*/ 277045 w 296483"/>
                <a:gd name="connsiteY6" fmla="*/ 159547 h 203292"/>
                <a:gd name="connsiteX7" fmla="*/ 293713 w 296483"/>
                <a:gd name="connsiteY7" fmla="*/ 119066 h 203292"/>
                <a:gd name="connsiteX8" fmla="*/ 227038 w 296483"/>
                <a:gd name="connsiteY8" fmla="*/ 47628 h 203292"/>
                <a:gd name="connsiteX9" fmla="*/ 177032 w 296483"/>
                <a:gd name="connsiteY9" fmla="*/ 3 h 20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6483" h="203292">
                  <a:moveTo>
                    <a:pt x="177032" y="3"/>
                  </a:moveTo>
                  <a:cubicBezTo>
                    <a:pt x="150441" y="400"/>
                    <a:pt x="96467" y="35326"/>
                    <a:pt x="67495" y="50010"/>
                  </a:cubicBezTo>
                  <a:cubicBezTo>
                    <a:pt x="38523" y="64694"/>
                    <a:pt x="10742" y="70648"/>
                    <a:pt x="3201" y="88110"/>
                  </a:cubicBezTo>
                  <a:cubicBezTo>
                    <a:pt x="-4340" y="105572"/>
                    <a:pt x="1217" y="136132"/>
                    <a:pt x="22251" y="154785"/>
                  </a:cubicBezTo>
                  <a:cubicBezTo>
                    <a:pt x="43285" y="173438"/>
                    <a:pt x="97260" y="193281"/>
                    <a:pt x="129407" y="200028"/>
                  </a:cubicBezTo>
                  <a:cubicBezTo>
                    <a:pt x="161554" y="206775"/>
                    <a:pt x="190526" y="202013"/>
                    <a:pt x="215132" y="195266"/>
                  </a:cubicBezTo>
                  <a:cubicBezTo>
                    <a:pt x="239738" y="188519"/>
                    <a:pt x="263948" y="172247"/>
                    <a:pt x="277045" y="159547"/>
                  </a:cubicBezTo>
                  <a:cubicBezTo>
                    <a:pt x="290142" y="146847"/>
                    <a:pt x="302048" y="137719"/>
                    <a:pt x="293713" y="119066"/>
                  </a:cubicBezTo>
                  <a:cubicBezTo>
                    <a:pt x="285379" y="100413"/>
                    <a:pt x="240532" y="65487"/>
                    <a:pt x="227038" y="47628"/>
                  </a:cubicBezTo>
                  <a:cubicBezTo>
                    <a:pt x="213544" y="29769"/>
                    <a:pt x="203623" y="-394"/>
                    <a:pt x="177032" y="3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05" name="Freeform: Shape 25704"/>
            <p:cNvSpPr/>
            <p:nvPr/>
          </p:nvSpPr>
          <p:spPr>
            <a:xfrm>
              <a:off x="7191229" y="3022855"/>
              <a:ext cx="365885" cy="196299"/>
            </a:xfrm>
            <a:custGeom>
              <a:avLst/>
              <a:gdLst>
                <a:gd name="connsiteX0" fmla="*/ 7290 w 365885"/>
                <a:gd name="connsiteY0" fmla="*/ 1333 h 196299"/>
                <a:gd name="connsiteX1" fmla="*/ 169215 w 365885"/>
                <a:gd name="connsiteY1" fmla="*/ 29908 h 196299"/>
                <a:gd name="connsiteX2" fmla="*/ 340665 w 365885"/>
                <a:gd name="connsiteY2" fmla="*/ 106108 h 196299"/>
                <a:gd name="connsiteX3" fmla="*/ 362096 w 365885"/>
                <a:gd name="connsiteY3" fmla="*/ 139445 h 196299"/>
                <a:gd name="connsiteX4" fmla="*/ 312090 w 365885"/>
                <a:gd name="connsiteY4" fmla="*/ 189451 h 196299"/>
                <a:gd name="connsiteX5" fmla="*/ 178740 w 365885"/>
                <a:gd name="connsiteY5" fmla="*/ 187070 h 196299"/>
                <a:gd name="connsiteX6" fmla="*/ 107302 w 365885"/>
                <a:gd name="connsiteY6" fmla="*/ 108489 h 196299"/>
                <a:gd name="connsiteX7" fmla="*/ 35865 w 365885"/>
                <a:gd name="connsiteY7" fmla="*/ 68008 h 196299"/>
                <a:gd name="connsiteX8" fmla="*/ 7290 w 365885"/>
                <a:gd name="connsiteY8" fmla="*/ 1333 h 196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885" h="196299">
                  <a:moveTo>
                    <a:pt x="7290" y="1333"/>
                  </a:moveTo>
                  <a:cubicBezTo>
                    <a:pt x="29515" y="-5017"/>
                    <a:pt x="113652" y="12445"/>
                    <a:pt x="169215" y="29908"/>
                  </a:cubicBezTo>
                  <a:cubicBezTo>
                    <a:pt x="224778" y="47371"/>
                    <a:pt x="308518" y="87852"/>
                    <a:pt x="340665" y="106108"/>
                  </a:cubicBezTo>
                  <a:cubicBezTo>
                    <a:pt x="372812" y="124364"/>
                    <a:pt x="366859" y="125554"/>
                    <a:pt x="362096" y="139445"/>
                  </a:cubicBezTo>
                  <a:cubicBezTo>
                    <a:pt x="357333" y="153336"/>
                    <a:pt x="342649" y="181514"/>
                    <a:pt x="312090" y="189451"/>
                  </a:cubicBezTo>
                  <a:cubicBezTo>
                    <a:pt x="281531" y="197388"/>
                    <a:pt x="212871" y="200564"/>
                    <a:pt x="178740" y="187070"/>
                  </a:cubicBezTo>
                  <a:cubicBezTo>
                    <a:pt x="144609" y="173576"/>
                    <a:pt x="131114" y="128333"/>
                    <a:pt x="107302" y="108489"/>
                  </a:cubicBezTo>
                  <a:cubicBezTo>
                    <a:pt x="83490" y="88645"/>
                    <a:pt x="52534" y="85074"/>
                    <a:pt x="35865" y="68008"/>
                  </a:cubicBezTo>
                  <a:cubicBezTo>
                    <a:pt x="19196" y="50942"/>
                    <a:pt x="-14935" y="7683"/>
                    <a:pt x="7290" y="1333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06" name="Freeform: Shape 25705"/>
            <p:cNvSpPr/>
            <p:nvPr/>
          </p:nvSpPr>
          <p:spPr>
            <a:xfrm>
              <a:off x="6005513" y="3358465"/>
              <a:ext cx="124419" cy="120913"/>
            </a:xfrm>
            <a:custGeom>
              <a:avLst/>
              <a:gdLst>
                <a:gd name="connsiteX0" fmla="*/ 0 w 124419"/>
                <a:gd name="connsiteY0" fmla="*/ 41960 h 120913"/>
                <a:gd name="connsiteX1" fmla="*/ 50006 w 124419"/>
                <a:gd name="connsiteY1" fmla="*/ 11004 h 120913"/>
                <a:gd name="connsiteX2" fmla="*/ 116681 w 124419"/>
                <a:gd name="connsiteY2" fmla="*/ 3860 h 120913"/>
                <a:gd name="connsiteX3" fmla="*/ 121443 w 124419"/>
                <a:gd name="connsiteY3" fmla="*/ 68154 h 120913"/>
                <a:gd name="connsiteX4" fmla="*/ 102393 w 124419"/>
                <a:gd name="connsiteY4" fmla="*/ 120541 h 120913"/>
                <a:gd name="connsiteX5" fmla="*/ 50006 w 124419"/>
                <a:gd name="connsiteY5" fmla="*/ 89585 h 120913"/>
                <a:gd name="connsiteX6" fmla="*/ 0 w 124419"/>
                <a:gd name="connsiteY6" fmla="*/ 41960 h 120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419" h="120913">
                  <a:moveTo>
                    <a:pt x="0" y="41960"/>
                  </a:moveTo>
                  <a:cubicBezTo>
                    <a:pt x="0" y="28863"/>
                    <a:pt x="30559" y="17354"/>
                    <a:pt x="50006" y="11004"/>
                  </a:cubicBezTo>
                  <a:cubicBezTo>
                    <a:pt x="69453" y="4654"/>
                    <a:pt x="104775" y="-5665"/>
                    <a:pt x="116681" y="3860"/>
                  </a:cubicBezTo>
                  <a:cubicBezTo>
                    <a:pt x="128587" y="13385"/>
                    <a:pt x="123824" y="48707"/>
                    <a:pt x="121443" y="68154"/>
                  </a:cubicBezTo>
                  <a:cubicBezTo>
                    <a:pt x="119062" y="87601"/>
                    <a:pt x="114299" y="116969"/>
                    <a:pt x="102393" y="120541"/>
                  </a:cubicBezTo>
                  <a:cubicBezTo>
                    <a:pt x="90487" y="124113"/>
                    <a:pt x="65881" y="101094"/>
                    <a:pt x="50006" y="89585"/>
                  </a:cubicBezTo>
                  <a:cubicBezTo>
                    <a:pt x="34131" y="78076"/>
                    <a:pt x="0" y="55057"/>
                    <a:pt x="0" y="41960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07" name="Freeform: Shape 25706"/>
            <p:cNvSpPr/>
            <p:nvPr/>
          </p:nvSpPr>
          <p:spPr>
            <a:xfrm>
              <a:off x="6277607" y="3201106"/>
              <a:ext cx="285154" cy="176483"/>
            </a:xfrm>
            <a:custGeom>
              <a:avLst/>
              <a:gdLst>
                <a:gd name="connsiteX0" fmla="*/ 11274 w 285154"/>
                <a:gd name="connsiteY0" fmla="*/ 15963 h 176483"/>
                <a:gd name="connsiteX1" fmla="*/ 1749 w 285154"/>
                <a:gd name="connsiteY1" fmla="*/ 68350 h 176483"/>
                <a:gd name="connsiteX2" fmla="*/ 18418 w 285154"/>
                <a:gd name="connsiteY2" fmla="*/ 104069 h 176483"/>
                <a:gd name="connsiteX3" fmla="*/ 68424 w 285154"/>
                <a:gd name="connsiteY3" fmla="*/ 142169 h 176483"/>
                <a:gd name="connsiteX4" fmla="*/ 149387 w 285154"/>
                <a:gd name="connsiteY4" fmla="*/ 173125 h 176483"/>
                <a:gd name="connsiteX5" fmla="*/ 251781 w 285154"/>
                <a:gd name="connsiteY5" fmla="*/ 165982 h 176483"/>
                <a:gd name="connsiteX6" fmla="*/ 285118 w 285154"/>
                <a:gd name="connsiteY6" fmla="*/ 87400 h 176483"/>
                <a:gd name="connsiteX7" fmla="*/ 256543 w 285154"/>
                <a:gd name="connsiteY7" fmla="*/ 25488 h 176483"/>
                <a:gd name="connsiteX8" fmla="*/ 182724 w 285154"/>
                <a:gd name="connsiteY8" fmla="*/ 1675 h 176483"/>
                <a:gd name="connsiteX9" fmla="*/ 96999 w 285154"/>
                <a:gd name="connsiteY9" fmla="*/ 4057 h 176483"/>
                <a:gd name="connsiteX10" fmla="*/ 11274 w 285154"/>
                <a:gd name="connsiteY10" fmla="*/ 15963 h 17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5154" h="176483">
                  <a:moveTo>
                    <a:pt x="11274" y="15963"/>
                  </a:moveTo>
                  <a:cubicBezTo>
                    <a:pt x="-4601" y="26679"/>
                    <a:pt x="558" y="53666"/>
                    <a:pt x="1749" y="68350"/>
                  </a:cubicBezTo>
                  <a:cubicBezTo>
                    <a:pt x="2940" y="83034"/>
                    <a:pt x="7306" y="91766"/>
                    <a:pt x="18418" y="104069"/>
                  </a:cubicBezTo>
                  <a:cubicBezTo>
                    <a:pt x="29530" y="116372"/>
                    <a:pt x="46596" y="130660"/>
                    <a:pt x="68424" y="142169"/>
                  </a:cubicBezTo>
                  <a:cubicBezTo>
                    <a:pt x="90252" y="153678"/>
                    <a:pt x="118828" y="169156"/>
                    <a:pt x="149387" y="173125"/>
                  </a:cubicBezTo>
                  <a:cubicBezTo>
                    <a:pt x="179946" y="177094"/>
                    <a:pt x="229159" y="180270"/>
                    <a:pt x="251781" y="165982"/>
                  </a:cubicBezTo>
                  <a:cubicBezTo>
                    <a:pt x="274403" y="151695"/>
                    <a:pt x="284324" y="110816"/>
                    <a:pt x="285118" y="87400"/>
                  </a:cubicBezTo>
                  <a:cubicBezTo>
                    <a:pt x="285912" y="63984"/>
                    <a:pt x="273609" y="39776"/>
                    <a:pt x="256543" y="25488"/>
                  </a:cubicBezTo>
                  <a:cubicBezTo>
                    <a:pt x="239477" y="11200"/>
                    <a:pt x="209315" y="5247"/>
                    <a:pt x="182724" y="1675"/>
                  </a:cubicBezTo>
                  <a:cubicBezTo>
                    <a:pt x="156133" y="-1897"/>
                    <a:pt x="123193" y="882"/>
                    <a:pt x="96999" y="4057"/>
                  </a:cubicBezTo>
                  <a:cubicBezTo>
                    <a:pt x="70805" y="7232"/>
                    <a:pt x="27149" y="5247"/>
                    <a:pt x="11274" y="15963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08" name="Freeform: Shape 25707"/>
            <p:cNvSpPr/>
            <p:nvPr/>
          </p:nvSpPr>
          <p:spPr>
            <a:xfrm>
              <a:off x="6581439" y="3200033"/>
              <a:ext cx="398328" cy="196093"/>
            </a:xfrm>
            <a:custGeom>
              <a:avLst/>
              <a:gdLst>
                <a:gd name="connsiteX0" fmla="*/ 355142 w 398328"/>
                <a:gd name="connsiteY0" fmla="*/ 367 h 196093"/>
                <a:gd name="connsiteX1" fmla="*/ 245605 w 398328"/>
                <a:gd name="connsiteY1" fmla="*/ 50373 h 196093"/>
                <a:gd name="connsiteX2" fmla="*/ 131305 w 398328"/>
                <a:gd name="connsiteY2" fmla="*/ 71805 h 196093"/>
                <a:gd name="connsiteX3" fmla="*/ 33674 w 398328"/>
                <a:gd name="connsiteY3" fmla="*/ 74186 h 196093"/>
                <a:gd name="connsiteX4" fmla="*/ 336 w 398328"/>
                <a:gd name="connsiteY4" fmla="*/ 126573 h 196093"/>
                <a:gd name="connsiteX5" fmla="*/ 21767 w 398328"/>
                <a:gd name="connsiteY5" fmla="*/ 169436 h 196093"/>
                <a:gd name="connsiteX6" fmla="*/ 100349 w 398328"/>
                <a:gd name="connsiteY6" fmla="*/ 188486 h 196093"/>
                <a:gd name="connsiteX7" fmla="*/ 236080 w 398328"/>
                <a:gd name="connsiteY7" fmla="*/ 195630 h 196093"/>
                <a:gd name="connsiteX8" fmla="*/ 347999 w 398328"/>
                <a:gd name="connsiteY8" fmla="*/ 176580 h 196093"/>
                <a:gd name="connsiteX9" fmla="*/ 398005 w 398328"/>
                <a:gd name="connsiteY9" fmla="*/ 78948 h 196093"/>
                <a:gd name="connsiteX10" fmla="*/ 355142 w 398328"/>
                <a:gd name="connsiteY10" fmla="*/ 367 h 19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8328" h="196093">
                  <a:moveTo>
                    <a:pt x="355142" y="367"/>
                  </a:moveTo>
                  <a:cubicBezTo>
                    <a:pt x="329742" y="-4395"/>
                    <a:pt x="282911" y="38467"/>
                    <a:pt x="245605" y="50373"/>
                  </a:cubicBezTo>
                  <a:cubicBezTo>
                    <a:pt x="208299" y="62279"/>
                    <a:pt x="166627" y="67836"/>
                    <a:pt x="131305" y="71805"/>
                  </a:cubicBezTo>
                  <a:cubicBezTo>
                    <a:pt x="95983" y="75774"/>
                    <a:pt x="55502" y="65058"/>
                    <a:pt x="33674" y="74186"/>
                  </a:cubicBezTo>
                  <a:cubicBezTo>
                    <a:pt x="11846" y="83314"/>
                    <a:pt x="2320" y="110698"/>
                    <a:pt x="336" y="126573"/>
                  </a:cubicBezTo>
                  <a:cubicBezTo>
                    <a:pt x="-1648" y="142448"/>
                    <a:pt x="5098" y="159117"/>
                    <a:pt x="21767" y="169436"/>
                  </a:cubicBezTo>
                  <a:cubicBezTo>
                    <a:pt x="38436" y="179755"/>
                    <a:pt x="64630" y="184120"/>
                    <a:pt x="100349" y="188486"/>
                  </a:cubicBezTo>
                  <a:cubicBezTo>
                    <a:pt x="136068" y="192852"/>
                    <a:pt x="194805" y="197614"/>
                    <a:pt x="236080" y="195630"/>
                  </a:cubicBezTo>
                  <a:cubicBezTo>
                    <a:pt x="277355" y="193646"/>
                    <a:pt x="321012" y="196027"/>
                    <a:pt x="347999" y="176580"/>
                  </a:cubicBezTo>
                  <a:cubicBezTo>
                    <a:pt x="374986" y="157133"/>
                    <a:pt x="394830" y="107126"/>
                    <a:pt x="398005" y="78948"/>
                  </a:cubicBezTo>
                  <a:cubicBezTo>
                    <a:pt x="401180" y="50770"/>
                    <a:pt x="380542" y="5129"/>
                    <a:pt x="355142" y="367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09" name="Freeform: Shape 25708"/>
            <p:cNvSpPr/>
            <p:nvPr/>
          </p:nvSpPr>
          <p:spPr>
            <a:xfrm>
              <a:off x="6524621" y="3152775"/>
              <a:ext cx="150387" cy="99576"/>
            </a:xfrm>
            <a:custGeom>
              <a:avLst/>
              <a:gdLst>
                <a:gd name="connsiteX0" fmla="*/ 47629 w 150387"/>
                <a:gd name="connsiteY0" fmla="*/ 0 h 99576"/>
                <a:gd name="connsiteX1" fmla="*/ 4 w 150387"/>
                <a:gd name="connsiteY1" fmla="*/ 38100 h 99576"/>
                <a:gd name="connsiteX2" fmla="*/ 50010 w 150387"/>
                <a:gd name="connsiteY2" fmla="*/ 71438 h 99576"/>
                <a:gd name="connsiteX3" fmla="*/ 85729 w 150387"/>
                <a:gd name="connsiteY3" fmla="*/ 92869 h 99576"/>
                <a:gd name="connsiteX4" fmla="*/ 140498 w 150387"/>
                <a:gd name="connsiteY4" fmla="*/ 95250 h 99576"/>
                <a:gd name="connsiteX5" fmla="*/ 145260 w 150387"/>
                <a:gd name="connsiteY5" fmla="*/ 38100 h 99576"/>
                <a:gd name="connsiteX6" fmla="*/ 47629 w 150387"/>
                <a:gd name="connsiteY6" fmla="*/ 0 h 9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387" h="99576">
                  <a:moveTo>
                    <a:pt x="47629" y="0"/>
                  </a:moveTo>
                  <a:cubicBezTo>
                    <a:pt x="23420" y="0"/>
                    <a:pt x="-393" y="26194"/>
                    <a:pt x="4" y="38100"/>
                  </a:cubicBezTo>
                  <a:cubicBezTo>
                    <a:pt x="401" y="50006"/>
                    <a:pt x="35723" y="62310"/>
                    <a:pt x="50010" y="71438"/>
                  </a:cubicBezTo>
                  <a:cubicBezTo>
                    <a:pt x="64297" y="80566"/>
                    <a:pt x="70648" y="88900"/>
                    <a:pt x="85729" y="92869"/>
                  </a:cubicBezTo>
                  <a:cubicBezTo>
                    <a:pt x="100810" y="96838"/>
                    <a:pt x="130576" y="104378"/>
                    <a:pt x="140498" y="95250"/>
                  </a:cubicBezTo>
                  <a:cubicBezTo>
                    <a:pt x="150420" y="86122"/>
                    <a:pt x="154388" y="53181"/>
                    <a:pt x="145260" y="38100"/>
                  </a:cubicBezTo>
                  <a:cubicBezTo>
                    <a:pt x="136132" y="23019"/>
                    <a:pt x="71838" y="0"/>
                    <a:pt x="47629" y="0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10" name="Freeform: Shape 25709"/>
            <p:cNvSpPr/>
            <p:nvPr/>
          </p:nvSpPr>
          <p:spPr>
            <a:xfrm>
              <a:off x="6998494" y="3147625"/>
              <a:ext cx="309668" cy="226610"/>
            </a:xfrm>
            <a:custGeom>
              <a:avLst/>
              <a:gdLst>
                <a:gd name="connsiteX0" fmla="*/ 30956 w 309668"/>
                <a:gd name="connsiteY0" fmla="*/ 50394 h 226610"/>
                <a:gd name="connsiteX1" fmla="*/ 135731 w 309668"/>
                <a:gd name="connsiteY1" fmla="*/ 55156 h 226610"/>
                <a:gd name="connsiteX2" fmla="*/ 216694 w 309668"/>
                <a:gd name="connsiteY2" fmla="*/ 12294 h 226610"/>
                <a:gd name="connsiteX3" fmla="*/ 285750 w 309668"/>
                <a:gd name="connsiteY3" fmla="*/ 2769 h 226610"/>
                <a:gd name="connsiteX4" fmla="*/ 297656 w 309668"/>
                <a:gd name="connsiteY4" fmla="*/ 55156 h 226610"/>
                <a:gd name="connsiteX5" fmla="*/ 309562 w 309668"/>
                <a:gd name="connsiteY5" fmla="*/ 95638 h 226610"/>
                <a:gd name="connsiteX6" fmla="*/ 290512 w 309668"/>
                <a:gd name="connsiteY6" fmla="*/ 162313 h 226610"/>
                <a:gd name="connsiteX7" fmla="*/ 209550 w 309668"/>
                <a:gd name="connsiteY7" fmla="*/ 186125 h 226610"/>
                <a:gd name="connsiteX8" fmla="*/ 92869 w 309668"/>
                <a:gd name="connsiteY8" fmla="*/ 226606 h 226610"/>
                <a:gd name="connsiteX9" fmla="*/ 33337 w 309668"/>
                <a:gd name="connsiteY9" fmla="*/ 188506 h 226610"/>
                <a:gd name="connsiteX10" fmla="*/ 23812 w 309668"/>
                <a:gd name="connsiteY10" fmla="*/ 152788 h 226610"/>
                <a:gd name="connsiteX11" fmla="*/ 0 w 309668"/>
                <a:gd name="connsiteY11" fmla="*/ 114688 h 226610"/>
                <a:gd name="connsiteX12" fmla="*/ 30956 w 309668"/>
                <a:gd name="connsiteY12" fmla="*/ 50394 h 226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9668" h="226610">
                  <a:moveTo>
                    <a:pt x="30956" y="50394"/>
                  </a:moveTo>
                  <a:cubicBezTo>
                    <a:pt x="53578" y="40472"/>
                    <a:pt x="104775" y="61506"/>
                    <a:pt x="135731" y="55156"/>
                  </a:cubicBezTo>
                  <a:cubicBezTo>
                    <a:pt x="166687" y="48806"/>
                    <a:pt x="191691" y="21025"/>
                    <a:pt x="216694" y="12294"/>
                  </a:cubicBezTo>
                  <a:cubicBezTo>
                    <a:pt x="241697" y="3563"/>
                    <a:pt x="272256" y="-4375"/>
                    <a:pt x="285750" y="2769"/>
                  </a:cubicBezTo>
                  <a:cubicBezTo>
                    <a:pt x="299244" y="9913"/>
                    <a:pt x="293687" y="39678"/>
                    <a:pt x="297656" y="55156"/>
                  </a:cubicBezTo>
                  <a:cubicBezTo>
                    <a:pt x="301625" y="70634"/>
                    <a:pt x="310753" y="77779"/>
                    <a:pt x="309562" y="95638"/>
                  </a:cubicBezTo>
                  <a:cubicBezTo>
                    <a:pt x="308371" y="113497"/>
                    <a:pt x="307181" y="147232"/>
                    <a:pt x="290512" y="162313"/>
                  </a:cubicBezTo>
                  <a:cubicBezTo>
                    <a:pt x="273843" y="177394"/>
                    <a:pt x="242491" y="175410"/>
                    <a:pt x="209550" y="186125"/>
                  </a:cubicBezTo>
                  <a:cubicBezTo>
                    <a:pt x="176610" y="196841"/>
                    <a:pt x="122238" y="226209"/>
                    <a:pt x="92869" y="226606"/>
                  </a:cubicBezTo>
                  <a:cubicBezTo>
                    <a:pt x="63500" y="227003"/>
                    <a:pt x="44846" y="200809"/>
                    <a:pt x="33337" y="188506"/>
                  </a:cubicBezTo>
                  <a:cubicBezTo>
                    <a:pt x="21828" y="176203"/>
                    <a:pt x="29368" y="165091"/>
                    <a:pt x="23812" y="152788"/>
                  </a:cubicBezTo>
                  <a:cubicBezTo>
                    <a:pt x="18256" y="140485"/>
                    <a:pt x="0" y="130960"/>
                    <a:pt x="0" y="114688"/>
                  </a:cubicBezTo>
                  <a:cubicBezTo>
                    <a:pt x="0" y="98416"/>
                    <a:pt x="8334" y="60316"/>
                    <a:pt x="30956" y="50394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11" name="Freeform: Shape 25710"/>
            <p:cNvSpPr/>
            <p:nvPr/>
          </p:nvSpPr>
          <p:spPr>
            <a:xfrm>
              <a:off x="6151334" y="3293175"/>
              <a:ext cx="217594" cy="191678"/>
            </a:xfrm>
            <a:custGeom>
              <a:avLst/>
              <a:gdLst>
                <a:gd name="connsiteX0" fmla="*/ 13722 w 217594"/>
                <a:gd name="connsiteY0" fmla="*/ 35813 h 191678"/>
                <a:gd name="connsiteX1" fmla="*/ 99447 w 217594"/>
                <a:gd name="connsiteY1" fmla="*/ 94 h 191678"/>
                <a:gd name="connsiteX2" fmla="*/ 139929 w 217594"/>
                <a:gd name="connsiteY2" fmla="*/ 45338 h 191678"/>
                <a:gd name="connsiteX3" fmla="*/ 189935 w 217594"/>
                <a:gd name="connsiteY3" fmla="*/ 73913 h 191678"/>
                <a:gd name="connsiteX4" fmla="*/ 216129 w 217594"/>
                <a:gd name="connsiteY4" fmla="*/ 104869 h 191678"/>
                <a:gd name="connsiteX5" fmla="*/ 147072 w 217594"/>
                <a:gd name="connsiteY5" fmla="*/ 154875 h 191678"/>
                <a:gd name="connsiteX6" fmla="*/ 85160 w 217594"/>
                <a:gd name="connsiteY6" fmla="*/ 183450 h 191678"/>
                <a:gd name="connsiteX7" fmla="*/ 6579 w 217594"/>
                <a:gd name="connsiteY7" fmla="*/ 185831 h 191678"/>
                <a:gd name="connsiteX8" fmla="*/ 4197 w 217594"/>
                <a:gd name="connsiteY8" fmla="*/ 112013 h 191678"/>
                <a:gd name="connsiteX9" fmla="*/ 13722 w 217594"/>
                <a:gd name="connsiteY9" fmla="*/ 35813 h 19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594" h="191678">
                  <a:moveTo>
                    <a:pt x="13722" y="35813"/>
                  </a:moveTo>
                  <a:cubicBezTo>
                    <a:pt x="29597" y="17160"/>
                    <a:pt x="78413" y="-1493"/>
                    <a:pt x="99447" y="94"/>
                  </a:cubicBezTo>
                  <a:cubicBezTo>
                    <a:pt x="120481" y="1681"/>
                    <a:pt x="124848" y="33035"/>
                    <a:pt x="139929" y="45338"/>
                  </a:cubicBezTo>
                  <a:cubicBezTo>
                    <a:pt x="155010" y="57641"/>
                    <a:pt x="177235" y="63991"/>
                    <a:pt x="189935" y="73913"/>
                  </a:cubicBezTo>
                  <a:cubicBezTo>
                    <a:pt x="202635" y="83835"/>
                    <a:pt x="223273" y="91375"/>
                    <a:pt x="216129" y="104869"/>
                  </a:cubicBezTo>
                  <a:cubicBezTo>
                    <a:pt x="208985" y="118363"/>
                    <a:pt x="168900" y="141778"/>
                    <a:pt x="147072" y="154875"/>
                  </a:cubicBezTo>
                  <a:cubicBezTo>
                    <a:pt x="125244" y="167972"/>
                    <a:pt x="108575" y="178291"/>
                    <a:pt x="85160" y="183450"/>
                  </a:cubicBezTo>
                  <a:cubicBezTo>
                    <a:pt x="61745" y="188609"/>
                    <a:pt x="20073" y="197737"/>
                    <a:pt x="6579" y="185831"/>
                  </a:cubicBezTo>
                  <a:cubicBezTo>
                    <a:pt x="-6915" y="173925"/>
                    <a:pt x="4594" y="135826"/>
                    <a:pt x="4197" y="112013"/>
                  </a:cubicBezTo>
                  <a:cubicBezTo>
                    <a:pt x="3800" y="88201"/>
                    <a:pt x="-2153" y="54466"/>
                    <a:pt x="13722" y="35813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712" name="Freeform: Shape 25711"/>
            <p:cNvSpPr/>
            <p:nvPr/>
          </p:nvSpPr>
          <p:spPr>
            <a:xfrm>
              <a:off x="6305532" y="3435057"/>
              <a:ext cx="87939" cy="77696"/>
            </a:xfrm>
            <a:custGeom>
              <a:avLst/>
              <a:gdLst>
                <a:gd name="connsiteX0" fmla="*/ 18 w 87939"/>
                <a:gd name="connsiteY0" fmla="*/ 34424 h 77696"/>
                <a:gd name="connsiteX1" fmla="*/ 42881 w 87939"/>
                <a:gd name="connsiteY1" fmla="*/ 1087 h 77696"/>
                <a:gd name="connsiteX2" fmla="*/ 76218 w 87939"/>
                <a:gd name="connsiteY2" fmla="*/ 12993 h 77696"/>
                <a:gd name="connsiteX3" fmla="*/ 85743 w 87939"/>
                <a:gd name="connsiteY3" fmla="*/ 60618 h 77696"/>
                <a:gd name="connsiteX4" fmla="*/ 38118 w 87939"/>
                <a:gd name="connsiteY4" fmla="*/ 77287 h 77696"/>
                <a:gd name="connsiteX5" fmla="*/ 18 w 87939"/>
                <a:gd name="connsiteY5" fmla="*/ 34424 h 77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939" h="77696">
                  <a:moveTo>
                    <a:pt x="18" y="34424"/>
                  </a:moveTo>
                  <a:cubicBezTo>
                    <a:pt x="812" y="21724"/>
                    <a:pt x="30181" y="4659"/>
                    <a:pt x="42881" y="1087"/>
                  </a:cubicBezTo>
                  <a:cubicBezTo>
                    <a:pt x="55581" y="-2485"/>
                    <a:pt x="69074" y="3071"/>
                    <a:pt x="76218" y="12993"/>
                  </a:cubicBezTo>
                  <a:cubicBezTo>
                    <a:pt x="83362" y="22915"/>
                    <a:pt x="92093" y="49902"/>
                    <a:pt x="85743" y="60618"/>
                  </a:cubicBezTo>
                  <a:cubicBezTo>
                    <a:pt x="79393" y="71334"/>
                    <a:pt x="51612" y="79668"/>
                    <a:pt x="38118" y="77287"/>
                  </a:cubicBezTo>
                  <a:cubicBezTo>
                    <a:pt x="24624" y="74906"/>
                    <a:pt x="-776" y="47124"/>
                    <a:pt x="18" y="34424"/>
                  </a:cubicBez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</p:grpSp>
      <p:sp>
        <p:nvSpPr>
          <p:cNvPr id="6" name="Rechteck 3"/>
          <p:cNvSpPr/>
          <p:nvPr/>
        </p:nvSpPr>
        <p:spPr>
          <a:xfrm>
            <a:off x="411480" y="6348395"/>
            <a:ext cx="8807056" cy="338508"/>
          </a:xfrm>
          <a:prstGeom prst="rect">
            <a:avLst/>
          </a:prstGeom>
        </p:spPr>
        <p:txBody>
          <a:bodyPr wrap="square" lIns="121875" tIns="60937" rIns="121875" bIns="60937">
            <a:spAutoFit/>
          </a:bodyPr>
          <a:lstStyle/>
          <a:p>
            <a:pPr defTabSz="1218746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CDCDCF"/>
                </a:solidFill>
                <a:cs typeface="Arial"/>
              </a:rPr>
              <a:t>Bedard PL, et al. Nature. 2013;501:355-364. Burrell RA, et al. Nature. 2013;501:338-345.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760" y="210420"/>
            <a:ext cx="11141054" cy="1103313"/>
          </a:xfrm>
        </p:spPr>
        <p:txBody>
          <a:bodyPr/>
          <a:lstStyle/>
          <a:p>
            <a:r>
              <a:rPr lang="en-US" altLang="en-US" dirty="0"/>
              <a:t>Inter- and Intratumoral Heterogeneity 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2567779" y="3609976"/>
            <a:ext cx="369889" cy="1332725"/>
            <a:chOff x="3140073" y="3529013"/>
            <a:chExt cx="623890" cy="2247900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3149600" y="3551238"/>
              <a:ext cx="606425" cy="219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3698875" y="4711700"/>
              <a:ext cx="36513" cy="87312"/>
            </a:xfrm>
            <a:custGeom>
              <a:avLst/>
              <a:gdLst>
                <a:gd name="T0" fmla="*/ 6 w 18"/>
                <a:gd name="T1" fmla="*/ 39 h 43"/>
                <a:gd name="T2" fmla="*/ 15 w 18"/>
                <a:gd name="T3" fmla="*/ 0 h 43"/>
                <a:gd name="T4" fmla="*/ 3 w 18"/>
                <a:gd name="T5" fmla="*/ 17 h 43"/>
                <a:gd name="T6" fmla="*/ 0 w 18"/>
                <a:gd name="T7" fmla="*/ 23 h 43"/>
                <a:gd name="T8" fmla="*/ 5 w 18"/>
                <a:gd name="T9" fmla="*/ 43 h 43"/>
                <a:gd name="T10" fmla="*/ 5 w 18"/>
                <a:gd name="T11" fmla="*/ 43 h 43"/>
                <a:gd name="T12" fmla="*/ 6 w 18"/>
                <a:gd name="T13" fmla="*/ 3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3">
                  <a:moveTo>
                    <a:pt x="6" y="39"/>
                  </a:moveTo>
                  <a:cubicBezTo>
                    <a:pt x="17" y="22"/>
                    <a:pt x="18" y="9"/>
                    <a:pt x="15" y="0"/>
                  </a:cubicBezTo>
                  <a:cubicBezTo>
                    <a:pt x="14" y="8"/>
                    <a:pt x="7" y="12"/>
                    <a:pt x="3" y="17"/>
                  </a:cubicBezTo>
                  <a:cubicBezTo>
                    <a:pt x="0" y="19"/>
                    <a:pt x="0" y="21"/>
                    <a:pt x="0" y="23"/>
                  </a:cubicBezTo>
                  <a:cubicBezTo>
                    <a:pt x="1" y="24"/>
                    <a:pt x="4" y="42"/>
                    <a:pt x="5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5" y="42"/>
                    <a:pt x="5" y="40"/>
                    <a:pt x="6" y="39"/>
                  </a:cubicBezTo>
                  <a:close/>
                </a:path>
              </a:pathLst>
            </a:custGeom>
            <a:solidFill>
              <a:srgbClr val="F3C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3168650" y="4711700"/>
              <a:ext cx="36513" cy="87312"/>
            </a:xfrm>
            <a:custGeom>
              <a:avLst/>
              <a:gdLst>
                <a:gd name="T0" fmla="*/ 12 w 18"/>
                <a:gd name="T1" fmla="*/ 39 h 43"/>
                <a:gd name="T2" fmla="*/ 2 w 18"/>
                <a:gd name="T3" fmla="*/ 0 h 43"/>
                <a:gd name="T4" fmla="*/ 15 w 18"/>
                <a:gd name="T5" fmla="*/ 17 h 43"/>
                <a:gd name="T6" fmla="*/ 18 w 18"/>
                <a:gd name="T7" fmla="*/ 23 h 43"/>
                <a:gd name="T8" fmla="*/ 12 w 18"/>
                <a:gd name="T9" fmla="*/ 43 h 43"/>
                <a:gd name="T10" fmla="*/ 12 w 18"/>
                <a:gd name="T11" fmla="*/ 43 h 43"/>
                <a:gd name="T12" fmla="*/ 12 w 18"/>
                <a:gd name="T13" fmla="*/ 3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3">
                  <a:moveTo>
                    <a:pt x="12" y="39"/>
                  </a:moveTo>
                  <a:cubicBezTo>
                    <a:pt x="1" y="22"/>
                    <a:pt x="0" y="9"/>
                    <a:pt x="2" y="0"/>
                  </a:cubicBezTo>
                  <a:cubicBezTo>
                    <a:pt x="4" y="8"/>
                    <a:pt x="10" y="12"/>
                    <a:pt x="15" y="17"/>
                  </a:cubicBezTo>
                  <a:cubicBezTo>
                    <a:pt x="18" y="19"/>
                    <a:pt x="18" y="21"/>
                    <a:pt x="18" y="23"/>
                  </a:cubicBezTo>
                  <a:cubicBezTo>
                    <a:pt x="17" y="24"/>
                    <a:pt x="13" y="42"/>
                    <a:pt x="12" y="4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3" y="42"/>
                    <a:pt x="13" y="40"/>
                    <a:pt x="12" y="39"/>
                  </a:cubicBezTo>
                  <a:close/>
                </a:path>
              </a:pathLst>
            </a:custGeom>
            <a:solidFill>
              <a:srgbClr val="F3C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3140073" y="3578225"/>
              <a:ext cx="623890" cy="2198688"/>
              <a:chOff x="3140073" y="3578225"/>
              <a:chExt cx="623890" cy="2198688"/>
            </a:xfrm>
            <a:solidFill>
              <a:srgbClr val="F4C99E"/>
            </a:solidFill>
          </p:grpSpPr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3241675" y="4024313"/>
                <a:ext cx="420688" cy="1752600"/>
              </a:xfrm>
              <a:custGeom>
                <a:avLst/>
                <a:gdLst>
                  <a:gd name="T0" fmla="*/ 51 w 206"/>
                  <a:gd name="T1" fmla="*/ 787 h 865"/>
                  <a:gd name="T2" fmla="*/ 51 w 206"/>
                  <a:gd name="T3" fmla="*/ 784 h 865"/>
                  <a:gd name="T4" fmla="*/ 50 w 206"/>
                  <a:gd name="T5" fmla="*/ 775 h 865"/>
                  <a:gd name="T6" fmla="*/ 43 w 206"/>
                  <a:gd name="T7" fmla="*/ 747 h 865"/>
                  <a:gd name="T8" fmla="*/ 26 w 206"/>
                  <a:gd name="T9" fmla="*/ 653 h 865"/>
                  <a:gd name="T10" fmla="*/ 26 w 206"/>
                  <a:gd name="T11" fmla="*/ 586 h 865"/>
                  <a:gd name="T12" fmla="*/ 22 w 206"/>
                  <a:gd name="T13" fmla="*/ 549 h 865"/>
                  <a:gd name="T14" fmla="*/ 17 w 206"/>
                  <a:gd name="T15" fmla="*/ 497 h 865"/>
                  <a:gd name="T16" fmla="*/ 0 w 206"/>
                  <a:gd name="T17" fmla="*/ 362 h 865"/>
                  <a:gd name="T18" fmla="*/ 1 w 206"/>
                  <a:gd name="T19" fmla="*/ 336 h 865"/>
                  <a:gd name="T20" fmla="*/ 16 w 206"/>
                  <a:gd name="T21" fmla="*/ 250 h 865"/>
                  <a:gd name="T22" fmla="*/ 46 w 206"/>
                  <a:gd name="T23" fmla="*/ 163 h 865"/>
                  <a:gd name="T24" fmla="*/ 33 w 206"/>
                  <a:gd name="T25" fmla="*/ 82 h 865"/>
                  <a:gd name="T26" fmla="*/ 51 w 206"/>
                  <a:gd name="T27" fmla="*/ 0 h 865"/>
                  <a:gd name="T28" fmla="*/ 103 w 206"/>
                  <a:gd name="T29" fmla="*/ 0 h 865"/>
                  <a:gd name="T30" fmla="*/ 154 w 206"/>
                  <a:gd name="T31" fmla="*/ 0 h 865"/>
                  <a:gd name="T32" fmla="*/ 173 w 206"/>
                  <a:gd name="T33" fmla="*/ 82 h 865"/>
                  <a:gd name="T34" fmla="*/ 159 w 206"/>
                  <a:gd name="T35" fmla="*/ 163 h 865"/>
                  <a:gd name="T36" fmla="*/ 190 w 206"/>
                  <a:gd name="T37" fmla="*/ 250 h 865"/>
                  <a:gd name="T38" fmla="*/ 205 w 206"/>
                  <a:gd name="T39" fmla="*/ 336 h 865"/>
                  <a:gd name="T40" fmla="*/ 206 w 206"/>
                  <a:gd name="T41" fmla="*/ 362 h 865"/>
                  <a:gd name="T42" fmla="*/ 188 w 206"/>
                  <a:gd name="T43" fmla="*/ 497 h 865"/>
                  <a:gd name="T44" fmla="*/ 184 w 206"/>
                  <a:gd name="T45" fmla="*/ 549 h 865"/>
                  <a:gd name="T46" fmla="*/ 179 w 206"/>
                  <a:gd name="T47" fmla="*/ 586 h 865"/>
                  <a:gd name="T48" fmla="*/ 180 w 206"/>
                  <a:gd name="T49" fmla="*/ 653 h 865"/>
                  <a:gd name="T50" fmla="*/ 162 w 206"/>
                  <a:gd name="T51" fmla="*/ 747 h 865"/>
                  <a:gd name="T52" fmla="*/ 155 w 206"/>
                  <a:gd name="T53" fmla="*/ 775 h 865"/>
                  <a:gd name="T54" fmla="*/ 155 w 206"/>
                  <a:gd name="T55" fmla="*/ 784 h 865"/>
                  <a:gd name="T56" fmla="*/ 155 w 206"/>
                  <a:gd name="T57" fmla="*/ 787 h 865"/>
                  <a:gd name="T58" fmla="*/ 185 w 206"/>
                  <a:gd name="T59" fmla="*/ 825 h 865"/>
                  <a:gd name="T60" fmla="*/ 147 w 206"/>
                  <a:gd name="T61" fmla="*/ 845 h 865"/>
                  <a:gd name="T62" fmla="*/ 131 w 206"/>
                  <a:gd name="T63" fmla="*/ 795 h 865"/>
                  <a:gd name="T64" fmla="*/ 132 w 206"/>
                  <a:gd name="T65" fmla="*/ 777 h 865"/>
                  <a:gd name="T66" fmla="*/ 130 w 206"/>
                  <a:gd name="T67" fmla="*/ 739 h 865"/>
                  <a:gd name="T68" fmla="*/ 123 w 206"/>
                  <a:gd name="T69" fmla="*/ 663 h 865"/>
                  <a:gd name="T70" fmla="*/ 130 w 206"/>
                  <a:gd name="T71" fmla="*/ 567 h 865"/>
                  <a:gd name="T72" fmla="*/ 122 w 206"/>
                  <a:gd name="T73" fmla="*/ 477 h 865"/>
                  <a:gd name="T74" fmla="*/ 112 w 206"/>
                  <a:gd name="T75" fmla="*/ 424 h 865"/>
                  <a:gd name="T76" fmla="*/ 111 w 206"/>
                  <a:gd name="T77" fmla="*/ 359 h 865"/>
                  <a:gd name="T78" fmla="*/ 103 w 206"/>
                  <a:gd name="T79" fmla="*/ 346 h 865"/>
                  <a:gd name="T80" fmla="*/ 95 w 206"/>
                  <a:gd name="T81" fmla="*/ 359 h 865"/>
                  <a:gd name="T82" fmla="*/ 93 w 206"/>
                  <a:gd name="T83" fmla="*/ 424 h 865"/>
                  <a:gd name="T84" fmla="*/ 84 w 206"/>
                  <a:gd name="T85" fmla="*/ 477 h 865"/>
                  <a:gd name="T86" fmla="*/ 76 w 206"/>
                  <a:gd name="T87" fmla="*/ 567 h 865"/>
                  <a:gd name="T88" fmla="*/ 83 w 206"/>
                  <a:gd name="T89" fmla="*/ 663 h 865"/>
                  <a:gd name="T90" fmla="*/ 76 w 206"/>
                  <a:gd name="T91" fmla="*/ 739 h 865"/>
                  <a:gd name="T92" fmla="*/ 74 w 206"/>
                  <a:gd name="T93" fmla="*/ 777 h 865"/>
                  <a:gd name="T94" fmla="*/ 75 w 206"/>
                  <a:gd name="T95" fmla="*/ 795 h 865"/>
                  <a:gd name="T96" fmla="*/ 59 w 206"/>
                  <a:gd name="T97" fmla="*/ 845 h 865"/>
                  <a:gd name="T98" fmla="*/ 20 w 206"/>
                  <a:gd name="T99" fmla="*/ 825 h 865"/>
                  <a:gd name="T100" fmla="*/ 51 w 206"/>
                  <a:gd name="T101" fmla="*/ 787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6" h="865">
                    <a:moveTo>
                      <a:pt x="51" y="787"/>
                    </a:moveTo>
                    <a:cubicBezTo>
                      <a:pt x="51" y="787"/>
                      <a:pt x="51" y="786"/>
                      <a:pt x="51" y="784"/>
                    </a:cubicBezTo>
                    <a:cubicBezTo>
                      <a:pt x="51" y="782"/>
                      <a:pt x="51" y="779"/>
                      <a:pt x="50" y="775"/>
                    </a:cubicBezTo>
                    <a:cubicBezTo>
                      <a:pt x="49" y="766"/>
                      <a:pt x="45" y="756"/>
                      <a:pt x="43" y="747"/>
                    </a:cubicBezTo>
                    <a:cubicBezTo>
                      <a:pt x="35" y="710"/>
                      <a:pt x="30" y="688"/>
                      <a:pt x="26" y="653"/>
                    </a:cubicBezTo>
                    <a:cubicBezTo>
                      <a:pt x="22" y="622"/>
                      <a:pt x="25" y="608"/>
                      <a:pt x="26" y="586"/>
                    </a:cubicBezTo>
                    <a:cubicBezTo>
                      <a:pt x="27" y="572"/>
                      <a:pt x="22" y="570"/>
                      <a:pt x="22" y="549"/>
                    </a:cubicBezTo>
                    <a:cubicBezTo>
                      <a:pt x="22" y="536"/>
                      <a:pt x="23" y="521"/>
                      <a:pt x="17" y="497"/>
                    </a:cubicBezTo>
                    <a:cubicBezTo>
                      <a:pt x="1" y="421"/>
                      <a:pt x="0" y="420"/>
                      <a:pt x="0" y="362"/>
                    </a:cubicBezTo>
                    <a:cubicBezTo>
                      <a:pt x="0" y="353"/>
                      <a:pt x="1" y="336"/>
                      <a:pt x="1" y="336"/>
                    </a:cubicBezTo>
                    <a:cubicBezTo>
                      <a:pt x="1" y="316"/>
                      <a:pt x="10" y="265"/>
                      <a:pt x="16" y="250"/>
                    </a:cubicBezTo>
                    <a:cubicBezTo>
                      <a:pt x="19" y="236"/>
                      <a:pt x="46" y="186"/>
                      <a:pt x="46" y="163"/>
                    </a:cubicBezTo>
                    <a:cubicBezTo>
                      <a:pt x="46" y="144"/>
                      <a:pt x="38" y="101"/>
                      <a:pt x="33" y="82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103" y="0"/>
                      <a:pt x="103" y="0"/>
                      <a:pt x="103" y="0"/>
                    </a:cubicBezTo>
                    <a:cubicBezTo>
                      <a:pt x="154" y="0"/>
                      <a:pt x="154" y="0"/>
                      <a:pt x="154" y="0"/>
                    </a:cubicBezTo>
                    <a:cubicBezTo>
                      <a:pt x="173" y="82"/>
                      <a:pt x="173" y="82"/>
                      <a:pt x="173" y="82"/>
                    </a:cubicBezTo>
                    <a:cubicBezTo>
                      <a:pt x="168" y="101"/>
                      <a:pt x="159" y="144"/>
                      <a:pt x="159" y="163"/>
                    </a:cubicBezTo>
                    <a:cubicBezTo>
                      <a:pt x="159" y="186"/>
                      <a:pt x="187" y="236"/>
                      <a:pt x="190" y="250"/>
                    </a:cubicBezTo>
                    <a:cubicBezTo>
                      <a:pt x="196" y="265"/>
                      <a:pt x="205" y="316"/>
                      <a:pt x="205" y="336"/>
                    </a:cubicBezTo>
                    <a:cubicBezTo>
                      <a:pt x="205" y="336"/>
                      <a:pt x="206" y="353"/>
                      <a:pt x="206" y="362"/>
                    </a:cubicBezTo>
                    <a:cubicBezTo>
                      <a:pt x="206" y="420"/>
                      <a:pt x="205" y="421"/>
                      <a:pt x="188" y="497"/>
                    </a:cubicBezTo>
                    <a:cubicBezTo>
                      <a:pt x="183" y="521"/>
                      <a:pt x="183" y="536"/>
                      <a:pt x="184" y="549"/>
                    </a:cubicBezTo>
                    <a:cubicBezTo>
                      <a:pt x="184" y="570"/>
                      <a:pt x="178" y="572"/>
                      <a:pt x="179" y="586"/>
                    </a:cubicBezTo>
                    <a:cubicBezTo>
                      <a:pt x="181" y="608"/>
                      <a:pt x="184" y="622"/>
                      <a:pt x="180" y="653"/>
                    </a:cubicBezTo>
                    <a:cubicBezTo>
                      <a:pt x="176" y="688"/>
                      <a:pt x="171" y="710"/>
                      <a:pt x="162" y="747"/>
                    </a:cubicBezTo>
                    <a:cubicBezTo>
                      <a:pt x="160" y="756"/>
                      <a:pt x="157" y="766"/>
                      <a:pt x="155" y="775"/>
                    </a:cubicBezTo>
                    <a:cubicBezTo>
                      <a:pt x="155" y="779"/>
                      <a:pt x="155" y="782"/>
                      <a:pt x="155" y="784"/>
                    </a:cubicBezTo>
                    <a:cubicBezTo>
                      <a:pt x="155" y="786"/>
                      <a:pt x="155" y="787"/>
                      <a:pt x="155" y="787"/>
                    </a:cubicBezTo>
                    <a:cubicBezTo>
                      <a:pt x="162" y="805"/>
                      <a:pt x="169" y="806"/>
                      <a:pt x="185" y="825"/>
                    </a:cubicBezTo>
                    <a:cubicBezTo>
                      <a:pt x="202" y="844"/>
                      <a:pt x="153" y="865"/>
                      <a:pt x="147" y="845"/>
                    </a:cubicBezTo>
                    <a:cubicBezTo>
                      <a:pt x="139" y="820"/>
                      <a:pt x="129" y="816"/>
                      <a:pt x="131" y="795"/>
                    </a:cubicBezTo>
                    <a:cubicBezTo>
                      <a:pt x="131" y="789"/>
                      <a:pt x="132" y="783"/>
                      <a:pt x="132" y="777"/>
                    </a:cubicBezTo>
                    <a:cubicBezTo>
                      <a:pt x="132" y="763"/>
                      <a:pt x="132" y="755"/>
                      <a:pt x="130" y="739"/>
                    </a:cubicBezTo>
                    <a:cubicBezTo>
                      <a:pt x="126" y="708"/>
                      <a:pt x="123" y="693"/>
                      <a:pt x="123" y="663"/>
                    </a:cubicBezTo>
                    <a:cubicBezTo>
                      <a:pt x="122" y="628"/>
                      <a:pt x="121" y="606"/>
                      <a:pt x="130" y="567"/>
                    </a:cubicBezTo>
                    <a:cubicBezTo>
                      <a:pt x="133" y="538"/>
                      <a:pt x="125" y="495"/>
                      <a:pt x="122" y="477"/>
                    </a:cubicBezTo>
                    <a:cubicBezTo>
                      <a:pt x="118" y="458"/>
                      <a:pt x="115" y="445"/>
                      <a:pt x="112" y="424"/>
                    </a:cubicBezTo>
                    <a:cubicBezTo>
                      <a:pt x="109" y="399"/>
                      <a:pt x="109" y="385"/>
                      <a:pt x="111" y="359"/>
                    </a:cubicBezTo>
                    <a:cubicBezTo>
                      <a:pt x="111" y="359"/>
                      <a:pt x="112" y="346"/>
                      <a:pt x="103" y="346"/>
                    </a:cubicBezTo>
                    <a:cubicBezTo>
                      <a:pt x="94" y="346"/>
                      <a:pt x="95" y="359"/>
                      <a:pt x="95" y="359"/>
                    </a:cubicBezTo>
                    <a:cubicBezTo>
                      <a:pt x="97" y="385"/>
                      <a:pt x="97" y="399"/>
                      <a:pt x="93" y="424"/>
                    </a:cubicBezTo>
                    <a:cubicBezTo>
                      <a:pt x="91" y="445"/>
                      <a:pt x="87" y="458"/>
                      <a:pt x="84" y="477"/>
                    </a:cubicBezTo>
                    <a:cubicBezTo>
                      <a:pt x="81" y="495"/>
                      <a:pt x="73" y="538"/>
                      <a:pt x="76" y="567"/>
                    </a:cubicBezTo>
                    <a:cubicBezTo>
                      <a:pt x="85" y="606"/>
                      <a:pt x="84" y="628"/>
                      <a:pt x="83" y="663"/>
                    </a:cubicBezTo>
                    <a:cubicBezTo>
                      <a:pt x="82" y="693"/>
                      <a:pt x="79" y="708"/>
                      <a:pt x="76" y="739"/>
                    </a:cubicBezTo>
                    <a:cubicBezTo>
                      <a:pt x="74" y="755"/>
                      <a:pt x="73" y="763"/>
                      <a:pt x="74" y="777"/>
                    </a:cubicBezTo>
                    <a:cubicBezTo>
                      <a:pt x="74" y="783"/>
                      <a:pt x="75" y="789"/>
                      <a:pt x="75" y="795"/>
                    </a:cubicBezTo>
                    <a:cubicBezTo>
                      <a:pt x="77" y="816"/>
                      <a:pt x="67" y="820"/>
                      <a:pt x="59" y="845"/>
                    </a:cubicBezTo>
                    <a:cubicBezTo>
                      <a:pt x="53" y="865"/>
                      <a:pt x="4" y="844"/>
                      <a:pt x="20" y="825"/>
                    </a:cubicBezTo>
                    <a:cubicBezTo>
                      <a:pt x="37" y="806"/>
                      <a:pt x="44" y="805"/>
                      <a:pt x="51" y="78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auto">
              <a:xfrm>
                <a:off x="3551238" y="3927475"/>
                <a:ext cx="212725" cy="876300"/>
              </a:xfrm>
              <a:custGeom>
                <a:avLst/>
                <a:gdLst>
                  <a:gd name="T0" fmla="*/ 13 w 104"/>
                  <a:gd name="T1" fmla="*/ 0 h 433"/>
                  <a:gd name="T2" fmla="*/ 19 w 104"/>
                  <a:gd name="T3" fmla="*/ 3 h 433"/>
                  <a:gd name="T4" fmla="*/ 62 w 104"/>
                  <a:gd name="T5" fmla="*/ 59 h 433"/>
                  <a:gd name="T6" fmla="*/ 71 w 104"/>
                  <a:gd name="T7" fmla="*/ 168 h 433"/>
                  <a:gd name="T8" fmla="*/ 82 w 104"/>
                  <a:gd name="T9" fmla="*/ 231 h 433"/>
                  <a:gd name="T10" fmla="*/ 90 w 104"/>
                  <a:gd name="T11" fmla="*/ 297 h 433"/>
                  <a:gd name="T12" fmla="*/ 91 w 104"/>
                  <a:gd name="T13" fmla="*/ 321 h 433"/>
                  <a:gd name="T14" fmla="*/ 91 w 104"/>
                  <a:gd name="T15" fmla="*/ 321 h 433"/>
                  <a:gd name="T16" fmla="*/ 93 w 104"/>
                  <a:gd name="T17" fmla="*/ 356 h 433"/>
                  <a:gd name="T18" fmla="*/ 95 w 104"/>
                  <a:gd name="T19" fmla="*/ 413 h 433"/>
                  <a:gd name="T20" fmla="*/ 80 w 104"/>
                  <a:gd name="T21" fmla="*/ 432 h 433"/>
                  <a:gd name="T22" fmla="*/ 78 w 104"/>
                  <a:gd name="T23" fmla="*/ 426 h 433"/>
                  <a:gd name="T24" fmla="*/ 83 w 104"/>
                  <a:gd name="T25" fmla="*/ 378 h 433"/>
                  <a:gd name="T26" fmla="*/ 65 w 104"/>
                  <a:gd name="T27" fmla="*/ 399 h 433"/>
                  <a:gd name="T28" fmla="*/ 64 w 104"/>
                  <a:gd name="T29" fmla="*/ 387 h 433"/>
                  <a:gd name="T30" fmla="*/ 67 w 104"/>
                  <a:gd name="T31" fmla="*/ 356 h 433"/>
                  <a:gd name="T32" fmla="*/ 51 w 104"/>
                  <a:gd name="T33" fmla="*/ 288 h 433"/>
                  <a:gd name="T34" fmla="*/ 37 w 104"/>
                  <a:gd name="T35" fmla="*/ 198 h 433"/>
                  <a:gd name="T36" fmla="*/ 5 w 104"/>
                  <a:gd name="T37" fmla="*/ 46 h 433"/>
                  <a:gd name="T38" fmla="*/ 13 w 104"/>
                  <a:gd name="T39" fmla="*/ 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4" h="433">
                    <a:moveTo>
                      <a:pt x="13" y="0"/>
                    </a:moveTo>
                    <a:cubicBezTo>
                      <a:pt x="15" y="1"/>
                      <a:pt x="17" y="2"/>
                      <a:pt x="19" y="3"/>
                    </a:cubicBezTo>
                    <a:cubicBezTo>
                      <a:pt x="48" y="16"/>
                      <a:pt x="57" y="28"/>
                      <a:pt x="62" y="59"/>
                    </a:cubicBezTo>
                    <a:cubicBezTo>
                      <a:pt x="70" y="103"/>
                      <a:pt x="68" y="132"/>
                      <a:pt x="71" y="168"/>
                    </a:cubicBezTo>
                    <a:cubicBezTo>
                      <a:pt x="73" y="190"/>
                      <a:pt x="79" y="216"/>
                      <a:pt x="82" y="231"/>
                    </a:cubicBezTo>
                    <a:cubicBezTo>
                      <a:pt x="85" y="243"/>
                      <a:pt x="90" y="268"/>
                      <a:pt x="90" y="297"/>
                    </a:cubicBezTo>
                    <a:cubicBezTo>
                      <a:pt x="90" y="308"/>
                      <a:pt x="90" y="311"/>
                      <a:pt x="91" y="321"/>
                    </a:cubicBezTo>
                    <a:cubicBezTo>
                      <a:pt x="91" y="321"/>
                      <a:pt x="91" y="321"/>
                      <a:pt x="91" y="321"/>
                    </a:cubicBezTo>
                    <a:cubicBezTo>
                      <a:pt x="91" y="336"/>
                      <a:pt x="91" y="344"/>
                      <a:pt x="93" y="356"/>
                    </a:cubicBezTo>
                    <a:cubicBezTo>
                      <a:pt x="97" y="377"/>
                      <a:pt x="104" y="392"/>
                      <a:pt x="95" y="413"/>
                    </a:cubicBezTo>
                    <a:cubicBezTo>
                      <a:pt x="92" y="421"/>
                      <a:pt x="84" y="433"/>
                      <a:pt x="80" y="432"/>
                    </a:cubicBezTo>
                    <a:cubicBezTo>
                      <a:pt x="77" y="432"/>
                      <a:pt x="76" y="429"/>
                      <a:pt x="78" y="426"/>
                    </a:cubicBezTo>
                    <a:cubicBezTo>
                      <a:pt x="93" y="403"/>
                      <a:pt x="89" y="385"/>
                      <a:pt x="83" y="378"/>
                    </a:cubicBezTo>
                    <a:cubicBezTo>
                      <a:pt x="75" y="370"/>
                      <a:pt x="75" y="402"/>
                      <a:pt x="65" y="399"/>
                    </a:cubicBezTo>
                    <a:cubicBezTo>
                      <a:pt x="62" y="398"/>
                      <a:pt x="64" y="391"/>
                      <a:pt x="64" y="387"/>
                    </a:cubicBezTo>
                    <a:cubicBezTo>
                      <a:pt x="66" y="376"/>
                      <a:pt x="69" y="368"/>
                      <a:pt x="67" y="356"/>
                    </a:cubicBezTo>
                    <a:cubicBezTo>
                      <a:pt x="66" y="341"/>
                      <a:pt x="55" y="308"/>
                      <a:pt x="51" y="288"/>
                    </a:cubicBezTo>
                    <a:cubicBezTo>
                      <a:pt x="45" y="257"/>
                      <a:pt x="45" y="234"/>
                      <a:pt x="37" y="198"/>
                    </a:cubicBezTo>
                    <a:cubicBezTo>
                      <a:pt x="28" y="163"/>
                      <a:pt x="10" y="70"/>
                      <a:pt x="5" y="46"/>
                    </a:cubicBezTo>
                    <a:cubicBezTo>
                      <a:pt x="0" y="22"/>
                      <a:pt x="13" y="0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9"/>
              <p:cNvSpPr>
                <a:spLocks/>
              </p:cNvSpPr>
              <p:nvPr/>
            </p:nvSpPr>
            <p:spPr bwMode="auto">
              <a:xfrm>
                <a:off x="3140073" y="3927475"/>
                <a:ext cx="211139" cy="876301"/>
              </a:xfrm>
              <a:custGeom>
                <a:avLst/>
                <a:gdLst>
                  <a:gd name="T0" fmla="*/ 91 w 104"/>
                  <a:gd name="T1" fmla="*/ 0 h 433"/>
                  <a:gd name="T2" fmla="*/ 84 w 104"/>
                  <a:gd name="T3" fmla="*/ 3 h 433"/>
                  <a:gd name="T4" fmla="*/ 41 w 104"/>
                  <a:gd name="T5" fmla="*/ 59 h 433"/>
                  <a:gd name="T6" fmla="*/ 33 w 104"/>
                  <a:gd name="T7" fmla="*/ 168 h 433"/>
                  <a:gd name="T8" fmla="*/ 22 w 104"/>
                  <a:gd name="T9" fmla="*/ 231 h 433"/>
                  <a:gd name="T10" fmla="*/ 14 w 104"/>
                  <a:gd name="T11" fmla="*/ 297 h 433"/>
                  <a:gd name="T12" fmla="*/ 13 w 104"/>
                  <a:gd name="T13" fmla="*/ 321 h 433"/>
                  <a:gd name="T14" fmla="*/ 13 w 104"/>
                  <a:gd name="T15" fmla="*/ 321 h 433"/>
                  <a:gd name="T16" fmla="*/ 10 w 104"/>
                  <a:gd name="T17" fmla="*/ 356 h 433"/>
                  <a:gd name="T18" fmla="*/ 8 w 104"/>
                  <a:gd name="T19" fmla="*/ 413 h 433"/>
                  <a:gd name="T20" fmla="*/ 24 w 104"/>
                  <a:gd name="T21" fmla="*/ 432 h 433"/>
                  <a:gd name="T22" fmla="*/ 26 w 104"/>
                  <a:gd name="T23" fmla="*/ 426 h 433"/>
                  <a:gd name="T24" fmla="*/ 21 w 104"/>
                  <a:gd name="T25" fmla="*/ 378 h 433"/>
                  <a:gd name="T26" fmla="*/ 39 w 104"/>
                  <a:gd name="T27" fmla="*/ 399 h 433"/>
                  <a:gd name="T28" fmla="*/ 40 w 104"/>
                  <a:gd name="T29" fmla="*/ 387 h 433"/>
                  <a:gd name="T30" fmla="*/ 36 w 104"/>
                  <a:gd name="T31" fmla="*/ 356 h 433"/>
                  <a:gd name="T32" fmla="*/ 53 w 104"/>
                  <a:gd name="T33" fmla="*/ 288 h 433"/>
                  <a:gd name="T34" fmla="*/ 67 w 104"/>
                  <a:gd name="T35" fmla="*/ 198 h 433"/>
                  <a:gd name="T36" fmla="*/ 99 w 104"/>
                  <a:gd name="T37" fmla="*/ 46 h 433"/>
                  <a:gd name="T38" fmla="*/ 91 w 104"/>
                  <a:gd name="T39" fmla="*/ 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4" h="433">
                    <a:moveTo>
                      <a:pt x="91" y="0"/>
                    </a:moveTo>
                    <a:cubicBezTo>
                      <a:pt x="89" y="1"/>
                      <a:pt x="86" y="2"/>
                      <a:pt x="84" y="3"/>
                    </a:cubicBezTo>
                    <a:cubicBezTo>
                      <a:pt x="56" y="16"/>
                      <a:pt x="47" y="28"/>
                      <a:pt x="41" y="59"/>
                    </a:cubicBezTo>
                    <a:cubicBezTo>
                      <a:pt x="34" y="103"/>
                      <a:pt x="36" y="132"/>
                      <a:pt x="33" y="168"/>
                    </a:cubicBezTo>
                    <a:cubicBezTo>
                      <a:pt x="31" y="190"/>
                      <a:pt x="25" y="216"/>
                      <a:pt x="22" y="231"/>
                    </a:cubicBezTo>
                    <a:cubicBezTo>
                      <a:pt x="19" y="243"/>
                      <a:pt x="14" y="268"/>
                      <a:pt x="14" y="297"/>
                    </a:cubicBezTo>
                    <a:cubicBezTo>
                      <a:pt x="14" y="308"/>
                      <a:pt x="13" y="311"/>
                      <a:pt x="13" y="321"/>
                    </a:cubicBezTo>
                    <a:cubicBezTo>
                      <a:pt x="13" y="321"/>
                      <a:pt x="13" y="321"/>
                      <a:pt x="13" y="321"/>
                    </a:cubicBezTo>
                    <a:cubicBezTo>
                      <a:pt x="13" y="336"/>
                      <a:pt x="13" y="344"/>
                      <a:pt x="10" y="356"/>
                    </a:cubicBezTo>
                    <a:cubicBezTo>
                      <a:pt x="7" y="377"/>
                      <a:pt x="0" y="392"/>
                      <a:pt x="8" y="413"/>
                    </a:cubicBezTo>
                    <a:cubicBezTo>
                      <a:pt x="11" y="421"/>
                      <a:pt x="19" y="433"/>
                      <a:pt x="24" y="432"/>
                    </a:cubicBezTo>
                    <a:cubicBezTo>
                      <a:pt x="27" y="432"/>
                      <a:pt x="28" y="429"/>
                      <a:pt x="26" y="426"/>
                    </a:cubicBezTo>
                    <a:cubicBezTo>
                      <a:pt x="11" y="403"/>
                      <a:pt x="15" y="385"/>
                      <a:pt x="21" y="378"/>
                    </a:cubicBezTo>
                    <a:cubicBezTo>
                      <a:pt x="29" y="370"/>
                      <a:pt x="29" y="402"/>
                      <a:pt x="39" y="399"/>
                    </a:cubicBezTo>
                    <a:cubicBezTo>
                      <a:pt x="42" y="398"/>
                      <a:pt x="40" y="391"/>
                      <a:pt x="40" y="387"/>
                    </a:cubicBezTo>
                    <a:cubicBezTo>
                      <a:pt x="38" y="376"/>
                      <a:pt x="35" y="368"/>
                      <a:pt x="36" y="356"/>
                    </a:cubicBezTo>
                    <a:cubicBezTo>
                      <a:pt x="38" y="341"/>
                      <a:pt x="49" y="308"/>
                      <a:pt x="53" y="288"/>
                    </a:cubicBezTo>
                    <a:cubicBezTo>
                      <a:pt x="58" y="257"/>
                      <a:pt x="58" y="234"/>
                      <a:pt x="67" y="198"/>
                    </a:cubicBezTo>
                    <a:cubicBezTo>
                      <a:pt x="75" y="163"/>
                      <a:pt x="94" y="70"/>
                      <a:pt x="99" y="46"/>
                    </a:cubicBezTo>
                    <a:cubicBezTo>
                      <a:pt x="104" y="22"/>
                      <a:pt x="91" y="0"/>
                      <a:pt x="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Freeform 11"/>
              <p:cNvSpPr>
                <a:spLocks/>
              </p:cNvSpPr>
              <p:nvPr/>
            </p:nvSpPr>
            <p:spPr bwMode="auto">
              <a:xfrm>
                <a:off x="3263900" y="3816350"/>
                <a:ext cx="376238" cy="423862"/>
              </a:xfrm>
              <a:custGeom>
                <a:avLst/>
                <a:gdLst>
                  <a:gd name="T0" fmla="*/ 171 w 184"/>
                  <a:gd name="T1" fmla="*/ 144 h 209"/>
                  <a:gd name="T2" fmla="*/ 152 w 184"/>
                  <a:gd name="T3" fmla="*/ 112 h 209"/>
                  <a:gd name="T4" fmla="*/ 159 w 184"/>
                  <a:gd name="T5" fmla="*/ 57 h 209"/>
                  <a:gd name="T6" fmla="*/ 154 w 184"/>
                  <a:gd name="T7" fmla="*/ 55 h 209"/>
                  <a:gd name="T8" fmla="*/ 154 w 184"/>
                  <a:gd name="T9" fmla="*/ 55 h 209"/>
                  <a:gd name="T10" fmla="*/ 128 w 184"/>
                  <a:gd name="T11" fmla="*/ 42 h 209"/>
                  <a:gd name="T12" fmla="*/ 124 w 184"/>
                  <a:gd name="T13" fmla="*/ 0 h 209"/>
                  <a:gd name="T14" fmla="*/ 92 w 184"/>
                  <a:gd name="T15" fmla="*/ 2 h 209"/>
                  <a:gd name="T16" fmla="*/ 60 w 184"/>
                  <a:gd name="T17" fmla="*/ 0 h 209"/>
                  <a:gd name="T18" fmla="*/ 56 w 184"/>
                  <a:gd name="T19" fmla="*/ 42 h 209"/>
                  <a:gd name="T20" fmla="*/ 30 w 184"/>
                  <a:gd name="T21" fmla="*/ 55 h 209"/>
                  <a:gd name="T22" fmla="*/ 30 w 184"/>
                  <a:gd name="T23" fmla="*/ 55 h 209"/>
                  <a:gd name="T24" fmla="*/ 25 w 184"/>
                  <a:gd name="T25" fmla="*/ 57 h 209"/>
                  <a:gd name="T26" fmla="*/ 32 w 184"/>
                  <a:gd name="T27" fmla="*/ 112 h 209"/>
                  <a:gd name="T28" fmla="*/ 13 w 184"/>
                  <a:gd name="T29" fmla="*/ 144 h 209"/>
                  <a:gd name="T30" fmla="*/ 64 w 184"/>
                  <a:gd name="T31" fmla="*/ 186 h 209"/>
                  <a:gd name="T32" fmla="*/ 84 w 184"/>
                  <a:gd name="T33" fmla="*/ 156 h 209"/>
                  <a:gd name="T34" fmla="*/ 92 w 184"/>
                  <a:gd name="T35" fmla="*/ 153 h 209"/>
                  <a:gd name="T36" fmla="*/ 100 w 184"/>
                  <a:gd name="T37" fmla="*/ 156 h 209"/>
                  <a:gd name="T38" fmla="*/ 120 w 184"/>
                  <a:gd name="T39" fmla="*/ 186 h 209"/>
                  <a:gd name="T40" fmla="*/ 171 w 184"/>
                  <a:gd name="T41" fmla="*/ 144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4" h="209">
                    <a:moveTo>
                      <a:pt x="171" y="144"/>
                    </a:moveTo>
                    <a:cubicBezTo>
                      <a:pt x="168" y="137"/>
                      <a:pt x="157" y="128"/>
                      <a:pt x="152" y="112"/>
                    </a:cubicBezTo>
                    <a:cubicBezTo>
                      <a:pt x="147" y="94"/>
                      <a:pt x="148" y="74"/>
                      <a:pt x="159" y="57"/>
                    </a:cubicBezTo>
                    <a:cubicBezTo>
                      <a:pt x="154" y="55"/>
                      <a:pt x="154" y="55"/>
                      <a:pt x="154" y="55"/>
                    </a:cubicBezTo>
                    <a:cubicBezTo>
                      <a:pt x="154" y="55"/>
                      <a:pt x="154" y="55"/>
                      <a:pt x="154" y="55"/>
                    </a:cubicBezTo>
                    <a:cubicBezTo>
                      <a:pt x="145" y="51"/>
                      <a:pt x="134" y="49"/>
                      <a:pt x="128" y="42"/>
                    </a:cubicBezTo>
                    <a:cubicBezTo>
                      <a:pt x="117" y="30"/>
                      <a:pt x="122" y="15"/>
                      <a:pt x="124" y="0"/>
                    </a:cubicBezTo>
                    <a:cubicBezTo>
                      <a:pt x="92" y="2"/>
                      <a:pt x="92" y="2"/>
                      <a:pt x="92" y="2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2" y="15"/>
                      <a:pt x="67" y="30"/>
                      <a:pt x="56" y="42"/>
                    </a:cubicBezTo>
                    <a:cubicBezTo>
                      <a:pt x="50" y="49"/>
                      <a:pt x="39" y="51"/>
                      <a:pt x="30" y="55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25" y="57"/>
                      <a:pt x="25" y="57"/>
                      <a:pt x="25" y="57"/>
                    </a:cubicBezTo>
                    <a:cubicBezTo>
                      <a:pt x="36" y="74"/>
                      <a:pt x="37" y="94"/>
                      <a:pt x="32" y="112"/>
                    </a:cubicBezTo>
                    <a:cubicBezTo>
                      <a:pt x="27" y="128"/>
                      <a:pt x="16" y="137"/>
                      <a:pt x="13" y="144"/>
                    </a:cubicBezTo>
                    <a:cubicBezTo>
                      <a:pt x="0" y="176"/>
                      <a:pt x="33" y="209"/>
                      <a:pt x="64" y="186"/>
                    </a:cubicBezTo>
                    <a:cubicBezTo>
                      <a:pt x="73" y="178"/>
                      <a:pt x="80" y="166"/>
                      <a:pt x="84" y="156"/>
                    </a:cubicBezTo>
                    <a:cubicBezTo>
                      <a:pt x="84" y="156"/>
                      <a:pt x="88" y="153"/>
                      <a:pt x="92" y="153"/>
                    </a:cubicBezTo>
                    <a:cubicBezTo>
                      <a:pt x="96" y="153"/>
                      <a:pt x="100" y="156"/>
                      <a:pt x="100" y="156"/>
                    </a:cubicBezTo>
                    <a:cubicBezTo>
                      <a:pt x="104" y="166"/>
                      <a:pt x="111" y="178"/>
                      <a:pt x="120" y="186"/>
                    </a:cubicBezTo>
                    <a:cubicBezTo>
                      <a:pt x="151" y="209"/>
                      <a:pt x="184" y="176"/>
                      <a:pt x="171" y="1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Freeform 13"/>
              <p:cNvSpPr>
                <a:spLocks/>
              </p:cNvSpPr>
              <p:nvPr/>
            </p:nvSpPr>
            <p:spPr bwMode="auto">
              <a:xfrm>
                <a:off x="3344863" y="3578225"/>
                <a:ext cx="204788" cy="301625"/>
              </a:xfrm>
              <a:custGeom>
                <a:avLst/>
                <a:gdLst>
                  <a:gd name="T0" fmla="*/ 99 w 100"/>
                  <a:gd name="T1" fmla="*/ 49 h 149"/>
                  <a:gd name="T2" fmla="*/ 50 w 100"/>
                  <a:gd name="T3" fmla="*/ 0 h 149"/>
                  <a:gd name="T4" fmla="*/ 1 w 100"/>
                  <a:gd name="T5" fmla="*/ 49 h 149"/>
                  <a:gd name="T6" fmla="*/ 16 w 100"/>
                  <a:gd name="T7" fmla="*/ 125 h 149"/>
                  <a:gd name="T8" fmla="*/ 50 w 100"/>
                  <a:gd name="T9" fmla="*/ 149 h 149"/>
                  <a:gd name="T10" fmla="*/ 84 w 100"/>
                  <a:gd name="T11" fmla="*/ 125 h 149"/>
                  <a:gd name="T12" fmla="*/ 99 w 100"/>
                  <a:gd name="T13" fmla="*/ 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0" h="149">
                    <a:moveTo>
                      <a:pt x="99" y="49"/>
                    </a:moveTo>
                    <a:cubicBezTo>
                      <a:pt x="99" y="3"/>
                      <a:pt x="63" y="0"/>
                      <a:pt x="50" y="0"/>
                    </a:cubicBezTo>
                    <a:cubicBezTo>
                      <a:pt x="37" y="0"/>
                      <a:pt x="1" y="3"/>
                      <a:pt x="1" y="49"/>
                    </a:cubicBezTo>
                    <a:cubicBezTo>
                      <a:pt x="0" y="94"/>
                      <a:pt x="3" y="106"/>
                      <a:pt x="16" y="125"/>
                    </a:cubicBezTo>
                    <a:cubicBezTo>
                      <a:pt x="29" y="144"/>
                      <a:pt x="39" y="149"/>
                      <a:pt x="50" y="149"/>
                    </a:cubicBezTo>
                    <a:cubicBezTo>
                      <a:pt x="62" y="149"/>
                      <a:pt x="71" y="144"/>
                      <a:pt x="84" y="125"/>
                    </a:cubicBezTo>
                    <a:cubicBezTo>
                      <a:pt x="97" y="106"/>
                      <a:pt x="100" y="94"/>
                      <a:pt x="99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3300413" y="3529013"/>
              <a:ext cx="303212" cy="288925"/>
              <a:chOff x="3300413" y="3529013"/>
              <a:chExt cx="303212" cy="288925"/>
            </a:xfrm>
            <a:solidFill>
              <a:srgbClr val="663300"/>
            </a:solidFill>
          </p:grpSpPr>
          <p:sp>
            <p:nvSpPr>
              <p:cNvPr id="7" name="Freeform 5"/>
              <p:cNvSpPr>
                <a:spLocks/>
              </p:cNvSpPr>
              <p:nvPr/>
            </p:nvSpPr>
            <p:spPr bwMode="auto">
              <a:xfrm>
                <a:off x="3444875" y="3536951"/>
                <a:ext cx="158750" cy="280987"/>
              </a:xfrm>
              <a:custGeom>
                <a:avLst/>
                <a:gdLst>
                  <a:gd name="T0" fmla="*/ 0 w 77"/>
                  <a:gd name="T1" fmla="*/ 12 h 139"/>
                  <a:gd name="T2" fmla="*/ 65 w 77"/>
                  <a:gd name="T3" fmla="*/ 47 h 139"/>
                  <a:gd name="T4" fmla="*/ 59 w 77"/>
                  <a:gd name="T5" fmla="*/ 125 h 139"/>
                  <a:gd name="T6" fmla="*/ 47 w 77"/>
                  <a:gd name="T7" fmla="*/ 139 h 139"/>
                  <a:gd name="T8" fmla="*/ 50 w 77"/>
                  <a:gd name="T9" fmla="*/ 130 h 139"/>
                  <a:gd name="T10" fmla="*/ 44 w 77"/>
                  <a:gd name="T11" fmla="*/ 136 h 139"/>
                  <a:gd name="T12" fmla="*/ 47 w 77"/>
                  <a:gd name="T13" fmla="*/ 127 h 139"/>
                  <a:gd name="T14" fmla="*/ 42 w 77"/>
                  <a:gd name="T15" fmla="*/ 134 h 139"/>
                  <a:gd name="T16" fmla="*/ 5 w 77"/>
                  <a:gd name="T17" fmla="*/ 46 h 139"/>
                  <a:gd name="T18" fmla="*/ 0 w 77"/>
                  <a:gd name="T19" fmla="*/ 12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7" h="139">
                    <a:moveTo>
                      <a:pt x="0" y="12"/>
                    </a:moveTo>
                    <a:cubicBezTo>
                      <a:pt x="17" y="0"/>
                      <a:pt x="53" y="12"/>
                      <a:pt x="65" y="47"/>
                    </a:cubicBezTo>
                    <a:cubicBezTo>
                      <a:pt x="77" y="81"/>
                      <a:pt x="66" y="114"/>
                      <a:pt x="59" y="125"/>
                    </a:cubicBezTo>
                    <a:cubicBezTo>
                      <a:pt x="54" y="136"/>
                      <a:pt x="47" y="139"/>
                      <a:pt x="47" y="139"/>
                    </a:cubicBezTo>
                    <a:cubicBezTo>
                      <a:pt x="50" y="134"/>
                      <a:pt x="50" y="130"/>
                      <a:pt x="50" y="130"/>
                    </a:cubicBezTo>
                    <a:cubicBezTo>
                      <a:pt x="48" y="135"/>
                      <a:pt x="44" y="136"/>
                      <a:pt x="44" y="136"/>
                    </a:cubicBezTo>
                    <a:cubicBezTo>
                      <a:pt x="48" y="130"/>
                      <a:pt x="47" y="127"/>
                      <a:pt x="47" y="127"/>
                    </a:cubicBezTo>
                    <a:cubicBezTo>
                      <a:pt x="45" y="132"/>
                      <a:pt x="42" y="134"/>
                      <a:pt x="42" y="134"/>
                    </a:cubicBezTo>
                    <a:cubicBezTo>
                      <a:pt x="66" y="70"/>
                      <a:pt x="17" y="51"/>
                      <a:pt x="5" y="46"/>
                    </a:cubicBez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Freeform 12"/>
              <p:cNvSpPr>
                <a:spLocks/>
              </p:cNvSpPr>
              <p:nvPr/>
            </p:nvSpPr>
            <p:spPr bwMode="auto">
              <a:xfrm>
                <a:off x="3529013" y="3711575"/>
                <a:ext cx="41275" cy="82550"/>
              </a:xfrm>
              <a:custGeom>
                <a:avLst/>
                <a:gdLst>
                  <a:gd name="T0" fmla="*/ 5 w 20"/>
                  <a:gd name="T1" fmla="*/ 7 h 41"/>
                  <a:gd name="T2" fmla="*/ 17 w 20"/>
                  <a:gd name="T3" fmla="*/ 4 h 41"/>
                  <a:gd name="T4" fmla="*/ 16 w 20"/>
                  <a:gd name="T5" fmla="*/ 26 h 41"/>
                  <a:gd name="T6" fmla="*/ 4 w 20"/>
                  <a:gd name="T7" fmla="*/ 39 h 41"/>
                  <a:gd name="T8" fmla="*/ 5 w 20"/>
                  <a:gd name="T9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41">
                    <a:moveTo>
                      <a:pt x="5" y="7"/>
                    </a:moveTo>
                    <a:cubicBezTo>
                      <a:pt x="10" y="1"/>
                      <a:pt x="14" y="0"/>
                      <a:pt x="17" y="4"/>
                    </a:cubicBezTo>
                    <a:cubicBezTo>
                      <a:pt x="20" y="9"/>
                      <a:pt x="18" y="19"/>
                      <a:pt x="16" y="26"/>
                    </a:cubicBezTo>
                    <a:cubicBezTo>
                      <a:pt x="13" y="32"/>
                      <a:pt x="8" y="41"/>
                      <a:pt x="4" y="39"/>
                    </a:cubicBezTo>
                    <a:cubicBezTo>
                      <a:pt x="0" y="38"/>
                      <a:pt x="0" y="15"/>
                      <a:pt x="5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Freeform 14"/>
              <p:cNvSpPr>
                <a:spLocks/>
              </p:cNvSpPr>
              <p:nvPr/>
            </p:nvSpPr>
            <p:spPr bwMode="auto">
              <a:xfrm>
                <a:off x="3300413" y="3529013"/>
                <a:ext cx="276225" cy="288925"/>
              </a:xfrm>
              <a:custGeom>
                <a:avLst/>
                <a:gdLst>
                  <a:gd name="T0" fmla="*/ 129 w 135"/>
                  <a:gd name="T1" fmla="*/ 48 h 143"/>
                  <a:gd name="T2" fmla="*/ 71 w 135"/>
                  <a:gd name="T3" fmla="*/ 16 h 143"/>
                  <a:gd name="T4" fmla="*/ 11 w 135"/>
                  <a:gd name="T5" fmla="*/ 51 h 143"/>
                  <a:gd name="T6" fmla="*/ 17 w 135"/>
                  <a:gd name="T7" fmla="*/ 129 h 143"/>
                  <a:gd name="T8" fmla="*/ 30 w 135"/>
                  <a:gd name="T9" fmla="*/ 143 h 143"/>
                  <a:gd name="T10" fmla="*/ 27 w 135"/>
                  <a:gd name="T11" fmla="*/ 134 h 143"/>
                  <a:gd name="T12" fmla="*/ 33 w 135"/>
                  <a:gd name="T13" fmla="*/ 140 h 143"/>
                  <a:gd name="T14" fmla="*/ 29 w 135"/>
                  <a:gd name="T15" fmla="*/ 131 h 143"/>
                  <a:gd name="T16" fmla="*/ 35 w 135"/>
                  <a:gd name="T17" fmla="*/ 138 h 143"/>
                  <a:gd name="T18" fmla="*/ 72 w 135"/>
                  <a:gd name="T19" fmla="*/ 50 h 143"/>
                  <a:gd name="T20" fmla="*/ 119 w 135"/>
                  <a:gd name="T21" fmla="*/ 132 h 143"/>
                  <a:gd name="T22" fmla="*/ 124 w 135"/>
                  <a:gd name="T23" fmla="*/ 117 h 143"/>
                  <a:gd name="T24" fmla="*/ 125 w 135"/>
                  <a:gd name="T25" fmla="*/ 106 h 143"/>
                  <a:gd name="T26" fmla="*/ 127 w 135"/>
                  <a:gd name="T27" fmla="*/ 111 h 143"/>
                  <a:gd name="T28" fmla="*/ 127 w 135"/>
                  <a:gd name="T29" fmla="*/ 100 h 143"/>
                  <a:gd name="T30" fmla="*/ 129 w 135"/>
                  <a:gd name="T31" fmla="*/ 105 h 143"/>
                  <a:gd name="T32" fmla="*/ 130 w 135"/>
                  <a:gd name="T33" fmla="*/ 93 h 143"/>
                  <a:gd name="T34" fmla="*/ 132 w 135"/>
                  <a:gd name="T35" fmla="*/ 99 h 143"/>
                  <a:gd name="T36" fmla="*/ 135 w 135"/>
                  <a:gd name="T37" fmla="*/ 86 h 143"/>
                  <a:gd name="T38" fmla="*/ 129 w 135"/>
                  <a:gd name="T39" fmla="*/ 48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5" h="143">
                    <a:moveTo>
                      <a:pt x="129" y="48"/>
                    </a:moveTo>
                    <a:cubicBezTo>
                      <a:pt x="121" y="22"/>
                      <a:pt x="92" y="0"/>
                      <a:pt x="71" y="16"/>
                    </a:cubicBezTo>
                    <a:cubicBezTo>
                      <a:pt x="53" y="7"/>
                      <a:pt x="24" y="16"/>
                      <a:pt x="11" y="51"/>
                    </a:cubicBezTo>
                    <a:cubicBezTo>
                      <a:pt x="0" y="85"/>
                      <a:pt x="11" y="118"/>
                      <a:pt x="17" y="129"/>
                    </a:cubicBezTo>
                    <a:cubicBezTo>
                      <a:pt x="23" y="140"/>
                      <a:pt x="30" y="143"/>
                      <a:pt x="30" y="143"/>
                    </a:cubicBezTo>
                    <a:cubicBezTo>
                      <a:pt x="26" y="138"/>
                      <a:pt x="27" y="134"/>
                      <a:pt x="27" y="134"/>
                    </a:cubicBezTo>
                    <a:cubicBezTo>
                      <a:pt x="29" y="139"/>
                      <a:pt x="33" y="140"/>
                      <a:pt x="33" y="140"/>
                    </a:cubicBezTo>
                    <a:cubicBezTo>
                      <a:pt x="28" y="134"/>
                      <a:pt x="29" y="131"/>
                      <a:pt x="29" y="131"/>
                    </a:cubicBezTo>
                    <a:cubicBezTo>
                      <a:pt x="32" y="136"/>
                      <a:pt x="35" y="138"/>
                      <a:pt x="35" y="138"/>
                    </a:cubicBezTo>
                    <a:cubicBezTo>
                      <a:pt x="11" y="74"/>
                      <a:pt x="59" y="55"/>
                      <a:pt x="72" y="50"/>
                    </a:cubicBezTo>
                    <a:cubicBezTo>
                      <a:pt x="99" y="61"/>
                      <a:pt x="125" y="93"/>
                      <a:pt x="119" y="132"/>
                    </a:cubicBezTo>
                    <a:cubicBezTo>
                      <a:pt x="120" y="126"/>
                      <a:pt x="122" y="121"/>
                      <a:pt x="124" y="117"/>
                    </a:cubicBezTo>
                    <a:cubicBezTo>
                      <a:pt x="124" y="116"/>
                      <a:pt x="125" y="106"/>
                      <a:pt x="125" y="106"/>
                    </a:cubicBezTo>
                    <a:cubicBezTo>
                      <a:pt x="125" y="106"/>
                      <a:pt x="126" y="112"/>
                      <a:pt x="127" y="111"/>
                    </a:cubicBezTo>
                    <a:cubicBezTo>
                      <a:pt x="127" y="111"/>
                      <a:pt x="127" y="100"/>
                      <a:pt x="127" y="100"/>
                    </a:cubicBezTo>
                    <a:cubicBezTo>
                      <a:pt x="127" y="100"/>
                      <a:pt x="129" y="106"/>
                      <a:pt x="129" y="105"/>
                    </a:cubicBezTo>
                    <a:cubicBezTo>
                      <a:pt x="129" y="104"/>
                      <a:pt x="130" y="93"/>
                      <a:pt x="130" y="93"/>
                    </a:cubicBezTo>
                    <a:cubicBezTo>
                      <a:pt x="130" y="93"/>
                      <a:pt x="131" y="101"/>
                      <a:pt x="132" y="99"/>
                    </a:cubicBezTo>
                    <a:cubicBezTo>
                      <a:pt x="134" y="95"/>
                      <a:pt x="135" y="90"/>
                      <a:pt x="135" y="86"/>
                    </a:cubicBezTo>
                    <a:cubicBezTo>
                      <a:pt x="135" y="72"/>
                      <a:pt x="132" y="55"/>
                      <a:pt x="12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3244056" y="2233613"/>
            <a:ext cx="369888" cy="1332725"/>
            <a:chOff x="3140075" y="3529013"/>
            <a:chExt cx="623888" cy="2247900"/>
          </a:xfrm>
        </p:grpSpPr>
        <p:sp>
          <p:nvSpPr>
            <p:cNvPr id="27" name="AutoShape 3"/>
            <p:cNvSpPr>
              <a:spLocks noChangeAspect="1" noChangeArrowheads="1" noTextEdit="1"/>
            </p:cNvSpPr>
            <p:nvPr/>
          </p:nvSpPr>
          <p:spPr bwMode="auto">
            <a:xfrm>
              <a:off x="3149600" y="3551238"/>
              <a:ext cx="606425" cy="219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8" name="Freeform 8"/>
            <p:cNvSpPr>
              <a:spLocks/>
            </p:cNvSpPr>
            <p:nvPr/>
          </p:nvSpPr>
          <p:spPr bwMode="auto">
            <a:xfrm>
              <a:off x="3698875" y="4711700"/>
              <a:ext cx="36513" cy="87312"/>
            </a:xfrm>
            <a:custGeom>
              <a:avLst/>
              <a:gdLst>
                <a:gd name="T0" fmla="*/ 6 w 18"/>
                <a:gd name="T1" fmla="*/ 39 h 43"/>
                <a:gd name="T2" fmla="*/ 15 w 18"/>
                <a:gd name="T3" fmla="*/ 0 h 43"/>
                <a:gd name="T4" fmla="*/ 3 w 18"/>
                <a:gd name="T5" fmla="*/ 17 h 43"/>
                <a:gd name="T6" fmla="*/ 0 w 18"/>
                <a:gd name="T7" fmla="*/ 23 h 43"/>
                <a:gd name="T8" fmla="*/ 5 w 18"/>
                <a:gd name="T9" fmla="*/ 43 h 43"/>
                <a:gd name="T10" fmla="*/ 5 w 18"/>
                <a:gd name="T11" fmla="*/ 43 h 43"/>
                <a:gd name="T12" fmla="*/ 6 w 18"/>
                <a:gd name="T13" fmla="*/ 3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3">
                  <a:moveTo>
                    <a:pt x="6" y="39"/>
                  </a:moveTo>
                  <a:cubicBezTo>
                    <a:pt x="17" y="22"/>
                    <a:pt x="18" y="9"/>
                    <a:pt x="15" y="0"/>
                  </a:cubicBezTo>
                  <a:cubicBezTo>
                    <a:pt x="14" y="8"/>
                    <a:pt x="7" y="12"/>
                    <a:pt x="3" y="17"/>
                  </a:cubicBezTo>
                  <a:cubicBezTo>
                    <a:pt x="0" y="19"/>
                    <a:pt x="0" y="21"/>
                    <a:pt x="0" y="23"/>
                  </a:cubicBezTo>
                  <a:cubicBezTo>
                    <a:pt x="1" y="24"/>
                    <a:pt x="4" y="42"/>
                    <a:pt x="5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5" y="42"/>
                    <a:pt x="5" y="40"/>
                    <a:pt x="6" y="39"/>
                  </a:cubicBezTo>
                  <a:close/>
                </a:path>
              </a:pathLst>
            </a:custGeom>
            <a:solidFill>
              <a:srgbClr val="F3C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9" name="Freeform 10"/>
            <p:cNvSpPr>
              <a:spLocks/>
            </p:cNvSpPr>
            <p:nvPr/>
          </p:nvSpPr>
          <p:spPr bwMode="auto">
            <a:xfrm>
              <a:off x="3168650" y="4711700"/>
              <a:ext cx="36513" cy="87312"/>
            </a:xfrm>
            <a:custGeom>
              <a:avLst/>
              <a:gdLst>
                <a:gd name="T0" fmla="*/ 12 w 18"/>
                <a:gd name="T1" fmla="*/ 39 h 43"/>
                <a:gd name="T2" fmla="*/ 2 w 18"/>
                <a:gd name="T3" fmla="*/ 0 h 43"/>
                <a:gd name="T4" fmla="*/ 15 w 18"/>
                <a:gd name="T5" fmla="*/ 17 h 43"/>
                <a:gd name="T6" fmla="*/ 18 w 18"/>
                <a:gd name="T7" fmla="*/ 23 h 43"/>
                <a:gd name="T8" fmla="*/ 12 w 18"/>
                <a:gd name="T9" fmla="*/ 43 h 43"/>
                <a:gd name="T10" fmla="*/ 12 w 18"/>
                <a:gd name="T11" fmla="*/ 43 h 43"/>
                <a:gd name="T12" fmla="*/ 12 w 18"/>
                <a:gd name="T13" fmla="*/ 3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3">
                  <a:moveTo>
                    <a:pt x="12" y="39"/>
                  </a:moveTo>
                  <a:cubicBezTo>
                    <a:pt x="1" y="22"/>
                    <a:pt x="0" y="9"/>
                    <a:pt x="2" y="0"/>
                  </a:cubicBezTo>
                  <a:cubicBezTo>
                    <a:pt x="4" y="8"/>
                    <a:pt x="10" y="12"/>
                    <a:pt x="15" y="17"/>
                  </a:cubicBezTo>
                  <a:cubicBezTo>
                    <a:pt x="18" y="19"/>
                    <a:pt x="18" y="21"/>
                    <a:pt x="18" y="23"/>
                  </a:cubicBezTo>
                  <a:cubicBezTo>
                    <a:pt x="17" y="24"/>
                    <a:pt x="13" y="42"/>
                    <a:pt x="12" y="4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3" y="42"/>
                    <a:pt x="13" y="40"/>
                    <a:pt x="12" y="39"/>
                  </a:cubicBezTo>
                  <a:close/>
                </a:path>
              </a:pathLst>
            </a:custGeom>
            <a:solidFill>
              <a:srgbClr val="F3C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3140075" y="3578225"/>
              <a:ext cx="623888" cy="2198688"/>
              <a:chOff x="3140075" y="3578225"/>
              <a:chExt cx="623888" cy="2198688"/>
            </a:xfrm>
            <a:solidFill>
              <a:srgbClr val="F4C99E"/>
            </a:solidFill>
          </p:grpSpPr>
          <p:sp>
            <p:nvSpPr>
              <p:cNvPr id="35" name="Freeform 6"/>
              <p:cNvSpPr>
                <a:spLocks/>
              </p:cNvSpPr>
              <p:nvPr/>
            </p:nvSpPr>
            <p:spPr bwMode="auto">
              <a:xfrm>
                <a:off x="3241675" y="4024313"/>
                <a:ext cx="420688" cy="1752600"/>
              </a:xfrm>
              <a:custGeom>
                <a:avLst/>
                <a:gdLst>
                  <a:gd name="T0" fmla="*/ 51 w 206"/>
                  <a:gd name="T1" fmla="*/ 787 h 865"/>
                  <a:gd name="T2" fmla="*/ 51 w 206"/>
                  <a:gd name="T3" fmla="*/ 784 h 865"/>
                  <a:gd name="T4" fmla="*/ 50 w 206"/>
                  <a:gd name="T5" fmla="*/ 775 h 865"/>
                  <a:gd name="T6" fmla="*/ 43 w 206"/>
                  <a:gd name="T7" fmla="*/ 747 h 865"/>
                  <a:gd name="T8" fmla="*/ 26 w 206"/>
                  <a:gd name="T9" fmla="*/ 653 h 865"/>
                  <a:gd name="T10" fmla="*/ 26 w 206"/>
                  <a:gd name="T11" fmla="*/ 586 h 865"/>
                  <a:gd name="T12" fmla="*/ 22 w 206"/>
                  <a:gd name="T13" fmla="*/ 549 h 865"/>
                  <a:gd name="T14" fmla="*/ 17 w 206"/>
                  <a:gd name="T15" fmla="*/ 497 h 865"/>
                  <a:gd name="T16" fmla="*/ 0 w 206"/>
                  <a:gd name="T17" fmla="*/ 362 h 865"/>
                  <a:gd name="T18" fmla="*/ 1 w 206"/>
                  <a:gd name="T19" fmla="*/ 336 h 865"/>
                  <a:gd name="T20" fmla="*/ 16 w 206"/>
                  <a:gd name="T21" fmla="*/ 250 h 865"/>
                  <a:gd name="T22" fmla="*/ 46 w 206"/>
                  <a:gd name="T23" fmla="*/ 163 h 865"/>
                  <a:gd name="T24" fmla="*/ 33 w 206"/>
                  <a:gd name="T25" fmla="*/ 82 h 865"/>
                  <a:gd name="T26" fmla="*/ 51 w 206"/>
                  <a:gd name="T27" fmla="*/ 0 h 865"/>
                  <a:gd name="T28" fmla="*/ 103 w 206"/>
                  <a:gd name="T29" fmla="*/ 0 h 865"/>
                  <a:gd name="T30" fmla="*/ 154 w 206"/>
                  <a:gd name="T31" fmla="*/ 0 h 865"/>
                  <a:gd name="T32" fmla="*/ 173 w 206"/>
                  <a:gd name="T33" fmla="*/ 82 h 865"/>
                  <a:gd name="T34" fmla="*/ 159 w 206"/>
                  <a:gd name="T35" fmla="*/ 163 h 865"/>
                  <a:gd name="T36" fmla="*/ 190 w 206"/>
                  <a:gd name="T37" fmla="*/ 250 h 865"/>
                  <a:gd name="T38" fmla="*/ 205 w 206"/>
                  <a:gd name="T39" fmla="*/ 336 h 865"/>
                  <a:gd name="T40" fmla="*/ 206 w 206"/>
                  <a:gd name="T41" fmla="*/ 362 h 865"/>
                  <a:gd name="T42" fmla="*/ 188 w 206"/>
                  <a:gd name="T43" fmla="*/ 497 h 865"/>
                  <a:gd name="T44" fmla="*/ 184 w 206"/>
                  <a:gd name="T45" fmla="*/ 549 h 865"/>
                  <a:gd name="T46" fmla="*/ 179 w 206"/>
                  <a:gd name="T47" fmla="*/ 586 h 865"/>
                  <a:gd name="T48" fmla="*/ 180 w 206"/>
                  <a:gd name="T49" fmla="*/ 653 h 865"/>
                  <a:gd name="T50" fmla="*/ 162 w 206"/>
                  <a:gd name="T51" fmla="*/ 747 h 865"/>
                  <a:gd name="T52" fmla="*/ 155 w 206"/>
                  <a:gd name="T53" fmla="*/ 775 h 865"/>
                  <a:gd name="T54" fmla="*/ 155 w 206"/>
                  <a:gd name="T55" fmla="*/ 784 h 865"/>
                  <a:gd name="T56" fmla="*/ 155 w 206"/>
                  <a:gd name="T57" fmla="*/ 787 h 865"/>
                  <a:gd name="T58" fmla="*/ 185 w 206"/>
                  <a:gd name="T59" fmla="*/ 825 h 865"/>
                  <a:gd name="T60" fmla="*/ 147 w 206"/>
                  <a:gd name="T61" fmla="*/ 845 h 865"/>
                  <a:gd name="T62" fmla="*/ 131 w 206"/>
                  <a:gd name="T63" fmla="*/ 795 h 865"/>
                  <a:gd name="T64" fmla="*/ 132 w 206"/>
                  <a:gd name="T65" fmla="*/ 777 h 865"/>
                  <a:gd name="T66" fmla="*/ 130 w 206"/>
                  <a:gd name="T67" fmla="*/ 739 h 865"/>
                  <a:gd name="T68" fmla="*/ 123 w 206"/>
                  <a:gd name="T69" fmla="*/ 663 h 865"/>
                  <a:gd name="T70" fmla="*/ 130 w 206"/>
                  <a:gd name="T71" fmla="*/ 567 h 865"/>
                  <a:gd name="T72" fmla="*/ 122 w 206"/>
                  <a:gd name="T73" fmla="*/ 477 h 865"/>
                  <a:gd name="T74" fmla="*/ 112 w 206"/>
                  <a:gd name="T75" fmla="*/ 424 h 865"/>
                  <a:gd name="T76" fmla="*/ 111 w 206"/>
                  <a:gd name="T77" fmla="*/ 359 h 865"/>
                  <a:gd name="T78" fmla="*/ 103 w 206"/>
                  <a:gd name="T79" fmla="*/ 346 h 865"/>
                  <a:gd name="T80" fmla="*/ 95 w 206"/>
                  <a:gd name="T81" fmla="*/ 359 h 865"/>
                  <a:gd name="T82" fmla="*/ 93 w 206"/>
                  <a:gd name="T83" fmla="*/ 424 h 865"/>
                  <a:gd name="T84" fmla="*/ 84 w 206"/>
                  <a:gd name="T85" fmla="*/ 477 h 865"/>
                  <a:gd name="T86" fmla="*/ 76 w 206"/>
                  <a:gd name="T87" fmla="*/ 567 h 865"/>
                  <a:gd name="T88" fmla="*/ 83 w 206"/>
                  <a:gd name="T89" fmla="*/ 663 h 865"/>
                  <a:gd name="T90" fmla="*/ 76 w 206"/>
                  <a:gd name="T91" fmla="*/ 739 h 865"/>
                  <a:gd name="T92" fmla="*/ 74 w 206"/>
                  <a:gd name="T93" fmla="*/ 777 h 865"/>
                  <a:gd name="T94" fmla="*/ 75 w 206"/>
                  <a:gd name="T95" fmla="*/ 795 h 865"/>
                  <a:gd name="T96" fmla="*/ 59 w 206"/>
                  <a:gd name="T97" fmla="*/ 845 h 865"/>
                  <a:gd name="T98" fmla="*/ 20 w 206"/>
                  <a:gd name="T99" fmla="*/ 825 h 865"/>
                  <a:gd name="T100" fmla="*/ 51 w 206"/>
                  <a:gd name="T101" fmla="*/ 787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6" h="865">
                    <a:moveTo>
                      <a:pt x="51" y="787"/>
                    </a:moveTo>
                    <a:cubicBezTo>
                      <a:pt x="51" y="787"/>
                      <a:pt x="51" y="786"/>
                      <a:pt x="51" y="784"/>
                    </a:cubicBezTo>
                    <a:cubicBezTo>
                      <a:pt x="51" y="782"/>
                      <a:pt x="51" y="779"/>
                      <a:pt x="50" y="775"/>
                    </a:cubicBezTo>
                    <a:cubicBezTo>
                      <a:pt x="49" y="766"/>
                      <a:pt x="45" y="756"/>
                      <a:pt x="43" y="747"/>
                    </a:cubicBezTo>
                    <a:cubicBezTo>
                      <a:pt x="35" y="710"/>
                      <a:pt x="30" y="688"/>
                      <a:pt x="26" y="653"/>
                    </a:cubicBezTo>
                    <a:cubicBezTo>
                      <a:pt x="22" y="622"/>
                      <a:pt x="25" y="608"/>
                      <a:pt x="26" y="586"/>
                    </a:cubicBezTo>
                    <a:cubicBezTo>
                      <a:pt x="27" y="572"/>
                      <a:pt x="22" y="570"/>
                      <a:pt x="22" y="549"/>
                    </a:cubicBezTo>
                    <a:cubicBezTo>
                      <a:pt x="22" y="536"/>
                      <a:pt x="23" y="521"/>
                      <a:pt x="17" y="497"/>
                    </a:cubicBezTo>
                    <a:cubicBezTo>
                      <a:pt x="1" y="421"/>
                      <a:pt x="0" y="420"/>
                      <a:pt x="0" y="362"/>
                    </a:cubicBezTo>
                    <a:cubicBezTo>
                      <a:pt x="0" y="353"/>
                      <a:pt x="1" y="336"/>
                      <a:pt x="1" y="336"/>
                    </a:cubicBezTo>
                    <a:cubicBezTo>
                      <a:pt x="1" y="316"/>
                      <a:pt x="10" y="265"/>
                      <a:pt x="16" y="250"/>
                    </a:cubicBezTo>
                    <a:cubicBezTo>
                      <a:pt x="19" y="236"/>
                      <a:pt x="46" y="186"/>
                      <a:pt x="46" y="163"/>
                    </a:cubicBezTo>
                    <a:cubicBezTo>
                      <a:pt x="46" y="144"/>
                      <a:pt x="38" y="101"/>
                      <a:pt x="33" y="82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103" y="0"/>
                      <a:pt x="103" y="0"/>
                      <a:pt x="103" y="0"/>
                    </a:cubicBezTo>
                    <a:cubicBezTo>
                      <a:pt x="154" y="0"/>
                      <a:pt x="154" y="0"/>
                      <a:pt x="154" y="0"/>
                    </a:cubicBezTo>
                    <a:cubicBezTo>
                      <a:pt x="173" y="82"/>
                      <a:pt x="173" y="82"/>
                      <a:pt x="173" y="82"/>
                    </a:cubicBezTo>
                    <a:cubicBezTo>
                      <a:pt x="168" y="101"/>
                      <a:pt x="159" y="144"/>
                      <a:pt x="159" y="163"/>
                    </a:cubicBezTo>
                    <a:cubicBezTo>
                      <a:pt x="159" y="186"/>
                      <a:pt x="187" y="236"/>
                      <a:pt x="190" y="250"/>
                    </a:cubicBezTo>
                    <a:cubicBezTo>
                      <a:pt x="196" y="265"/>
                      <a:pt x="205" y="316"/>
                      <a:pt x="205" y="336"/>
                    </a:cubicBezTo>
                    <a:cubicBezTo>
                      <a:pt x="205" y="336"/>
                      <a:pt x="206" y="353"/>
                      <a:pt x="206" y="362"/>
                    </a:cubicBezTo>
                    <a:cubicBezTo>
                      <a:pt x="206" y="420"/>
                      <a:pt x="205" y="421"/>
                      <a:pt x="188" y="497"/>
                    </a:cubicBezTo>
                    <a:cubicBezTo>
                      <a:pt x="183" y="521"/>
                      <a:pt x="183" y="536"/>
                      <a:pt x="184" y="549"/>
                    </a:cubicBezTo>
                    <a:cubicBezTo>
                      <a:pt x="184" y="570"/>
                      <a:pt x="178" y="572"/>
                      <a:pt x="179" y="586"/>
                    </a:cubicBezTo>
                    <a:cubicBezTo>
                      <a:pt x="181" y="608"/>
                      <a:pt x="184" y="622"/>
                      <a:pt x="180" y="653"/>
                    </a:cubicBezTo>
                    <a:cubicBezTo>
                      <a:pt x="176" y="688"/>
                      <a:pt x="171" y="710"/>
                      <a:pt x="162" y="747"/>
                    </a:cubicBezTo>
                    <a:cubicBezTo>
                      <a:pt x="160" y="756"/>
                      <a:pt x="157" y="766"/>
                      <a:pt x="155" y="775"/>
                    </a:cubicBezTo>
                    <a:cubicBezTo>
                      <a:pt x="155" y="779"/>
                      <a:pt x="155" y="782"/>
                      <a:pt x="155" y="784"/>
                    </a:cubicBezTo>
                    <a:cubicBezTo>
                      <a:pt x="155" y="786"/>
                      <a:pt x="155" y="787"/>
                      <a:pt x="155" y="787"/>
                    </a:cubicBezTo>
                    <a:cubicBezTo>
                      <a:pt x="162" y="805"/>
                      <a:pt x="169" y="806"/>
                      <a:pt x="185" y="825"/>
                    </a:cubicBezTo>
                    <a:cubicBezTo>
                      <a:pt x="202" y="844"/>
                      <a:pt x="153" y="865"/>
                      <a:pt x="147" y="845"/>
                    </a:cubicBezTo>
                    <a:cubicBezTo>
                      <a:pt x="139" y="820"/>
                      <a:pt x="129" y="816"/>
                      <a:pt x="131" y="795"/>
                    </a:cubicBezTo>
                    <a:cubicBezTo>
                      <a:pt x="131" y="789"/>
                      <a:pt x="132" y="783"/>
                      <a:pt x="132" y="777"/>
                    </a:cubicBezTo>
                    <a:cubicBezTo>
                      <a:pt x="132" y="763"/>
                      <a:pt x="132" y="755"/>
                      <a:pt x="130" y="739"/>
                    </a:cubicBezTo>
                    <a:cubicBezTo>
                      <a:pt x="126" y="708"/>
                      <a:pt x="123" y="693"/>
                      <a:pt x="123" y="663"/>
                    </a:cubicBezTo>
                    <a:cubicBezTo>
                      <a:pt x="122" y="628"/>
                      <a:pt x="121" y="606"/>
                      <a:pt x="130" y="567"/>
                    </a:cubicBezTo>
                    <a:cubicBezTo>
                      <a:pt x="133" y="538"/>
                      <a:pt x="125" y="495"/>
                      <a:pt x="122" y="477"/>
                    </a:cubicBezTo>
                    <a:cubicBezTo>
                      <a:pt x="118" y="458"/>
                      <a:pt x="115" y="445"/>
                      <a:pt x="112" y="424"/>
                    </a:cubicBezTo>
                    <a:cubicBezTo>
                      <a:pt x="109" y="399"/>
                      <a:pt x="109" y="385"/>
                      <a:pt x="111" y="359"/>
                    </a:cubicBezTo>
                    <a:cubicBezTo>
                      <a:pt x="111" y="359"/>
                      <a:pt x="112" y="346"/>
                      <a:pt x="103" y="346"/>
                    </a:cubicBezTo>
                    <a:cubicBezTo>
                      <a:pt x="94" y="346"/>
                      <a:pt x="95" y="359"/>
                      <a:pt x="95" y="359"/>
                    </a:cubicBezTo>
                    <a:cubicBezTo>
                      <a:pt x="97" y="385"/>
                      <a:pt x="97" y="399"/>
                      <a:pt x="93" y="424"/>
                    </a:cubicBezTo>
                    <a:cubicBezTo>
                      <a:pt x="91" y="445"/>
                      <a:pt x="87" y="458"/>
                      <a:pt x="84" y="477"/>
                    </a:cubicBezTo>
                    <a:cubicBezTo>
                      <a:pt x="81" y="495"/>
                      <a:pt x="73" y="538"/>
                      <a:pt x="76" y="567"/>
                    </a:cubicBezTo>
                    <a:cubicBezTo>
                      <a:pt x="85" y="606"/>
                      <a:pt x="84" y="628"/>
                      <a:pt x="83" y="663"/>
                    </a:cubicBezTo>
                    <a:cubicBezTo>
                      <a:pt x="82" y="693"/>
                      <a:pt x="79" y="708"/>
                      <a:pt x="76" y="739"/>
                    </a:cubicBezTo>
                    <a:cubicBezTo>
                      <a:pt x="74" y="755"/>
                      <a:pt x="73" y="763"/>
                      <a:pt x="74" y="777"/>
                    </a:cubicBezTo>
                    <a:cubicBezTo>
                      <a:pt x="74" y="783"/>
                      <a:pt x="75" y="789"/>
                      <a:pt x="75" y="795"/>
                    </a:cubicBezTo>
                    <a:cubicBezTo>
                      <a:pt x="77" y="816"/>
                      <a:pt x="67" y="820"/>
                      <a:pt x="59" y="845"/>
                    </a:cubicBezTo>
                    <a:cubicBezTo>
                      <a:pt x="53" y="865"/>
                      <a:pt x="4" y="844"/>
                      <a:pt x="20" y="825"/>
                    </a:cubicBezTo>
                    <a:cubicBezTo>
                      <a:pt x="37" y="806"/>
                      <a:pt x="44" y="805"/>
                      <a:pt x="51" y="78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7"/>
              <p:cNvSpPr>
                <a:spLocks/>
              </p:cNvSpPr>
              <p:nvPr/>
            </p:nvSpPr>
            <p:spPr bwMode="auto">
              <a:xfrm>
                <a:off x="3551238" y="3927475"/>
                <a:ext cx="212725" cy="876300"/>
              </a:xfrm>
              <a:custGeom>
                <a:avLst/>
                <a:gdLst>
                  <a:gd name="T0" fmla="*/ 13 w 104"/>
                  <a:gd name="T1" fmla="*/ 0 h 433"/>
                  <a:gd name="T2" fmla="*/ 19 w 104"/>
                  <a:gd name="T3" fmla="*/ 3 h 433"/>
                  <a:gd name="T4" fmla="*/ 62 w 104"/>
                  <a:gd name="T5" fmla="*/ 59 h 433"/>
                  <a:gd name="T6" fmla="*/ 71 w 104"/>
                  <a:gd name="T7" fmla="*/ 168 h 433"/>
                  <a:gd name="T8" fmla="*/ 82 w 104"/>
                  <a:gd name="T9" fmla="*/ 231 h 433"/>
                  <a:gd name="T10" fmla="*/ 90 w 104"/>
                  <a:gd name="T11" fmla="*/ 297 h 433"/>
                  <a:gd name="T12" fmla="*/ 91 w 104"/>
                  <a:gd name="T13" fmla="*/ 321 h 433"/>
                  <a:gd name="T14" fmla="*/ 91 w 104"/>
                  <a:gd name="T15" fmla="*/ 321 h 433"/>
                  <a:gd name="T16" fmla="*/ 93 w 104"/>
                  <a:gd name="T17" fmla="*/ 356 h 433"/>
                  <a:gd name="T18" fmla="*/ 95 w 104"/>
                  <a:gd name="T19" fmla="*/ 413 h 433"/>
                  <a:gd name="T20" fmla="*/ 80 w 104"/>
                  <a:gd name="T21" fmla="*/ 432 h 433"/>
                  <a:gd name="T22" fmla="*/ 78 w 104"/>
                  <a:gd name="T23" fmla="*/ 426 h 433"/>
                  <a:gd name="T24" fmla="*/ 83 w 104"/>
                  <a:gd name="T25" fmla="*/ 378 h 433"/>
                  <a:gd name="T26" fmla="*/ 65 w 104"/>
                  <a:gd name="T27" fmla="*/ 399 h 433"/>
                  <a:gd name="T28" fmla="*/ 64 w 104"/>
                  <a:gd name="T29" fmla="*/ 387 h 433"/>
                  <a:gd name="T30" fmla="*/ 67 w 104"/>
                  <a:gd name="T31" fmla="*/ 356 h 433"/>
                  <a:gd name="T32" fmla="*/ 51 w 104"/>
                  <a:gd name="T33" fmla="*/ 288 h 433"/>
                  <a:gd name="T34" fmla="*/ 37 w 104"/>
                  <a:gd name="T35" fmla="*/ 198 h 433"/>
                  <a:gd name="T36" fmla="*/ 5 w 104"/>
                  <a:gd name="T37" fmla="*/ 46 h 433"/>
                  <a:gd name="T38" fmla="*/ 13 w 104"/>
                  <a:gd name="T39" fmla="*/ 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4" h="433">
                    <a:moveTo>
                      <a:pt x="13" y="0"/>
                    </a:moveTo>
                    <a:cubicBezTo>
                      <a:pt x="15" y="1"/>
                      <a:pt x="17" y="2"/>
                      <a:pt x="19" y="3"/>
                    </a:cubicBezTo>
                    <a:cubicBezTo>
                      <a:pt x="48" y="16"/>
                      <a:pt x="57" y="28"/>
                      <a:pt x="62" y="59"/>
                    </a:cubicBezTo>
                    <a:cubicBezTo>
                      <a:pt x="70" y="103"/>
                      <a:pt x="68" y="132"/>
                      <a:pt x="71" y="168"/>
                    </a:cubicBezTo>
                    <a:cubicBezTo>
                      <a:pt x="73" y="190"/>
                      <a:pt x="79" y="216"/>
                      <a:pt x="82" y="231"/>
                    </a:cubicBezTo>
                    <a:cubicBezTo>
                      <a:pt x="85" y="243"/>
                      <a:pt x="90" y="268"/>
                      <a:pt x="90" y="297"/>
                    </a:cubicBezTo>
                    <a:cubicBezTo>
                      <a:pt x="90" y="308"/>
                      <a:pt x="90" y="311"/>
                      <a:pt x="91" y="321"/>
                    </a:cubicBezTo>
                    <a:cubicBezTo>
                      <a:pt x="91" y="321"/>
                      <a:pt x="91" y="321"/>
                      <a:pt x="91" y="321"/>
                    </a:cubicBezTo>
                    <a:cubicBezTo>
                      <a:pt x="91" y="336"/>
                      <a:pt x="91" y="344"/>
                      <a:pt x="93" y="356"/>
                    </a:cubicBezTo>
                    <a:cubicBezTo>
                      <a:pt x="97" y="377"/>
                      <a:pt x="104" y="392"/>
                      <a:pt x="95" y="413"/>
                    </a:cubicBezTo>
                    <a:cubicBezTo>
                      <a:pt x="92" y="421"/>
                      <a:pt x="84" y="433"/>
                      <a:pt x="80" y="432"/>
                    </a:cubicBezTo>
                    <a:cubicBezTo>
                      <a:pt x="77" y="432"/>
                      <a:pt x="76" y="429"/>
                      <a:pt x="78" y="426"/>
                    </a:cubicBezTo>
                    <a:cubicBezTo>
                      <a:pt x="93" y="403"/>
                      <a:pt x="89" y="385"/>
                      <a:pt x="83" y="378"/>
                    </a:cubicBezTo>
                    <a:cubicBezTo>
                      <a:pt x="75" y="370"/>
                      <a:pt x="75" y="402"/>
                      <a:pt x="65" y="399"/>
                    </a:cubicBezTo>
                    <a:cubicBezTo>
                      <a:pt x="62" y="398"/>
                      <a:pt x="64" y="391"/>
                      <a:pt x="64" y="387"/>
                    </a:cubicBezTo>
                    <a:cubicBezTo>
                      <a:pt x="66" y="376"/>
                      <a:pt x="69" y="368"/>
                      <a:pt x="67" y="356"/>
                    </a:cubicBezTo>
                    <a:cubicBezTo>
                      <a:pt x="66" y="341"/>
                      <a:pt x="55" y="308"/>
                      <a:pt x="51" y="288"/>
                    </a:cubicBezTo>
                    <a:cubicBezTo>
                      <a:pt x="45" y="257"/>
                      <a:pt x="45" y="234"/>
                      <a:pt x="37" y="198"/>
                    </a:cubicBezTo>
                    <a:cubicBezTo>
                      <a:pt x="28" y="163"/>
                      <a:pt x="10" y="70"/>
                      <a:pt x="5" y="46"/>
                    </a:cubicBezTo>
                    <a:cubicBezTo>
                      <a:pt x="0" y="22"/>
                      <a:pt x="13" y="0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9"/>
              <p:cNvSpPr>
                <a:spLocks/>
              </p:cNvSpPr>
              <p:nvPr/>
            </p:nvSpPr>
            <p:spPr bwMode="auto">
              <a:xfrm>
                <a:off x="3140075" y="3927475"/>
                <a:ext cx="211138" cy="876300"/>
              </a:xfrm>
              <a:custGeom>
                <a:avLst/>
                <a:gdLst>
                  <a:gd name="T0" fmla="*/ 91 w 104"/>
                  <a:gd name="T1" fmla="*/ 0 h 433"/>
                  <a:gd name="T2" fmla="*/ 84 w 104"/>
                  <a:gd name="T3" fmla="*/ 3 h 433"/>
                  <a:gd name="T4" fmla="*/ 41 w 104"/>
                  <a:gd name="T5" fmla="*/ 59 h 433"/>
                  <a:gd name="T6" fmla="*/ 33 w 104"/>
                  <a:gd name="T7" fmla="*/ 168 h 433"/>
                  <a:gd name="T8" fmla="*/ 22 w 104"/>
                  <a:gd name="T9" fmla="*/ 231 h 433"/>
                  <a:gd name="T10" fmla="*/ 14 w 104"/>
                  <a:gd name="T11" fmla="*/ 297 h 433"/>
                  <a:gd name="T12" fmla="*/ 13 w 104"/>
                  <a:gd name="T13" fmla="*/ 321 h 433"/>
                  <a:gd name="T14" fmla="*/ 13 w 104"/>
                  <a:gd name="T15" fmla="*/ 321 h 433"/>
                  <a:gd name="T16" fmla="*/ 10 w 104"/>
                  <a:gd name="T17" fmla="*/ 356 h 433"/>
                  <a:gd name="T18" fmla="*/ 8 w 104"/>
                  <a:gd name="T19" fmla="*/ 413 h 433"/>
                  <a:gd name="T20" fmla="*/ 24 w 104"/>
                  <a:gd name="T21" fmla="*/ 432 h 433"/>
                  <a:gd name="T22" fmla="*/ 26 w 104"/>
                  <a:gd name="T23" fmla="*/ 426 h 433"/>
                  <a:gd name="T24" fmla="*/ 21 w 104"/>
                  <a:gd name="T25" fmla="*/ 378 h 433"/>
                  <a:gd name="T26" fmla="*/ 39 w 104"/>
                  <a:gd name="T27" fmla="*/ 399 h 433"/>
                  <a:gd name="T28" fmla="*/ 40 w 104"/>
                  <a:gd name="T29" fmla="*/ 387 h 433"/>
                  <a:gd name="T30" fmla="*/ 36 w 104"/>
                  <a:gd name="T31" fmla="*/ 356 h 433"/>
                  <a:gd name="T32" fmla="*/ 53 w 104"/>
                  <a:gd name="T33" fmla="*/ 288 h 433"/>
                  <a:gd name="T34" fmla="*/ 67 w 104"/>
                  <a:gd name="T35" fmla="*/ 198 h 433"/>
                  <a:gd name="T36" fmla="*/ 99 w 104"/>
                  <a:gd name="T37" fmla="*/ 46 h 433"/>
                  <a:gd name="T38" fmla="*/ 91 w 104"/>
                  <a:gd name="T39" fmla="*/ 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4" h="433">
                    <a:moveTo>
                      <a:pt x="91" y="0"/>
                    </a:moveTo>
                    <a:cubicBezTo>
                      <a:pt x="89" y="1"/>
                      <a:pt x="86" y="2"/>
                      <a:pt x="84" y="3"/>
                    </a:cubicBezTo>
                    <a:cubicBezTo>
                      <a:pt x="56" y="16"/>
                      <a:pt x="47" y="28"/>
                      <a:pt x="41" y="59"/>
                    </a:cubicBezTo>
                    <a:cubicBezTo>
                      <a:pt x="34" y="103"/>
                      <a:pt x="36" y="132"/>
                      <a:pt x="33" y="168"/>
                    </a:cubicBezTo>
                    <a:cubicBezTo>
                      <a:pt x="31" y="190"/>
                      <a:pt x="25" y="216"/>
                      <a:pt x="22" y="231"/>
                    </a:cubicBezTo>
                    <a:cubicBezTo>
                      <a:pt x="19" y="243"/>
                      <a:pt x="14" y="268"/>
                      <a:pt x="14" y="297"/>
                    </a:cubicBezTo>
                    <a:cubicBezTo>
                      <a:pt x="14" y="308"/>
                      <a:pt x="13" y="311"/>
                      <a:pt x="13" y="321"/>
                    </a:cubicBezTo>
                    <a:cubicBezTo>
                      <a:pt x="13" y="321"/>
                      <a:pt x="13" y="321"/>
                      <a:pt x="13" y="321"/>
                    </a:cubicBezTo>
                    <a:cubicBezTo>
                      <a:pt x="13" y="336"/>
                      <a:pt x="13" y="344"/>
                      <a:pt x="10" y="356"/>
                    </a:cubicBezTo>
                    <a:cubicBezTo>
                      <a:pt x="7" y="377"/>
                      <a:pt x="0" y="392"/>
                      <a:pt x="8" y="413"/>
                    </a:cubicBezTo>
                    <a:cubicBezTo>
                      <a:pt x="11" y="421"/>
                      <a:pt x="19" y="433"/>
                      <a:pt x="24" y="432"/>
                    </a:cubicBezTo>
                    <a:cubicBezTo>
                      <a:pt x="27" y="432"/>
                      <a:pt x="28" y="429"/>
                      <a:pt x="26" y="426"/>
                    </a:cubicBezTo>
                    <a:cubicBezTo>
                      <a:pt x="11" y="403"/>
                      <a:pt x="15" y="385"/>
                      <a:pt x="21" y="378"/>
                    </a:cubicBezTo>
                    <a:cubicBezTo>
                      <a:pt x="29" y="370"/>
                      <a:pt x="29" y="402"/>
                      <a:pt x="39" y="399"/>
                    </a:cubicBezTo>
                    <a:cubicBezTo>
                      <a:pt x="42" y="398"/>
                      <a:pt x="40" y="391"/>
                      <a:pt x="40" y="387"/>
                    </a:cubicBezTo>
                    <a:cubicBezTo>
                      <a:pt x="38" y="376"/>
                      <a:pt x="35" y="368"/>
                      <a:pt x="36" y="356"/>
                    </a:cubicBezTo>
                    <a:cubicBezTo>
                      <a:pt x="38" y="341"/>
                      <a:pt x="49" y="308"/>
                      <a:pt x="53" y="288"/>
                    </a:cubicBezTo>
                    <a:cubicBezTo>
                      <a:pt x="58" y="257"/>
                      <a:pt x="58" y="234"/>
                      <a:pt x="67" y="198"/>
                    </a:cubicBezTo>
                    <a:cubicBezTo>
                      <a:pt x="75" y="163"/>
                      <a:pt x="94" y="70"/>
                      <a:pt x="99" y="46"/>
                    </a:cubicBezTo>
                    <a:cubicBezTo>
                      <a:pt x="104" y="22"/>
                      <a:pt x="91" y="0"/>
                      <a:pt x="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11"/>
              <p:cNvSpPr>
                <a:spLocks/>
              </p:cNvSpPr>
              <p:nvPr/>
            </p:nvSpPr>
            <p:spPr bwMode="auto">
              <a:xfrm>
                <a:off x="3263900" y="3816350"/>
                <a:ext cx="376238" cy="423862"/>
              </a:xfrm>
              <a:custGeom>
                <a:avLst/>
                <a:gdLst>
                  <a:gd name="T0" fmla="*/ 171 w 184"/>
                  <a:gd name="T1" fmla="*/ 144 h 209"/>
                  <a:gd name="T2" fmla="*/ 152 w 184"/>
                  <a:gd name="T3" fmla="*/ 112 h 209"/>
                  <a:gd name="T4" fmla="*/ 159 w 184"/>
                  <a:gd name="T5" fmla="*/ 57 h 209"/>
                  <a:gd name="T6" fmla="*/ 154 w 184"/>
                  <a:gd name="T7" fmla="*/ 55 h 209"/>
                  <a:gd name="T8" fmla="*/ 154 w 184"/>
                  <a:gd name="T9" fmla="*/ 55 h 209"/>
                  <a:gd name="T10" fmla="*/ 128 w 184"/>
                  <a:gd name="T11" fmla="*/ 42 h 209"/>
                  <a:gd name="T12" fmla="*/ 124 w 184"/>
                  <a:gd name="T13" fmla="*/ 0 h 209"/>
                  <a:gd name="T14" fmla="*/ 92 w 184"/>
                  <a:gd name="T15" fmla="*/ 2 h 209"/>
                  <a:gd name="T16" fmla="*/ 60 w 184"/>
                  <a:gd name="T17" fmla="*/ 0 h 209"/>
                  <a:gd name="T18" fmla="*/ 56 w 184"/>
                  <a:gd name="T19" fmla="*/ 42 h 209"/>
                  <a:gd name="T20" fmla="*/ 30 w 184"/>
                  <a:gd name="T21" fmla="*/ 55 h 209"/>
                  <a:gd name="T22" fmla="*/ 30 w 184"/>
                  <a:gd name="T23" fmla="*/ 55 h 209"/>
                  <a:gd name="T24" fmla="*/ 25 w 184"/>
                  <a:gd name="T25" fmla="*/ 57 h 209"/>
                  <a:gd name="T26" fmla="*/ 32 w 184"/>
                  <a:gd name="T27" fmla="*/ 112 h 209"/>
                  <a:gd name="T28" fmla="*/ 13 w 184"/>
                  <a:gd name="T29" fmla="*/ 144 h 209"/>
                  <a:gd name="T30" fmla="*/ 64 w 184"/>
                  <a:gd name="T31" fmla="*/ 186 h 209"/>
                  <a:gd name="T32" fmla="*/ 84 w 184"/>
                  <a:gd name="T33" fmla="*/ 156 h 209"/>
                  <a:gd name="T34" fmla="*/ 92 w 184"/>
                  <a:gd name="T35" fmla="*/ 153 h 209"/>
                  <a:gd name="T36" fmla="*/ 100 w 184"/>
                  <a:gd name="T37" fmla="*/ 156 h 209"/>
                  <a:gd name="T38" fmla="*/ 120 w 184"/>
                  <a:gd name="T39" fmla="*/ 186 h 209"/>
                  <a:gd name="T40" fmla="*/ 171 w 184"/>
                  <a:gd name="T41" fmla="*/ 144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4" h="209">
                    <a:moveTo>
                      <a:pt x="171" y="144"/>
                    </a:moveTo>
                    <a:cubicBezTo>
                      <a:pt x="168" y="137"/>
                      <a:pt x="157" y="128"/>
                      <a:pt x="152" y="112"/>
                    </a:cubicBezTo>
                    <a:cubicBezTo>
                      <a:pt x="147" y="94"/>
                      <a:pt x="148" y="74"/>
                      <a:pt x="159" y="57"/>
                    </a:cubicBezTo>
                    <a:cubicBezTo>
                      <a:pt x="154" y="55"/>
                      <a:pt x="154" y="55"/>
                      <a:pt x="154" y="55"/>
                    </a:cubicBezTo>
                    <a:cubicBezTo>
                      <a:pt x="154" y="55"/>
                      <a:pt x="154" y="55"/>
                      <a:pt x="154" y="55"/>
                    </a:cubicBezTo>
                    <a:cubicBezTo>
                      <a:pt x="145" y="51"/>
                      <a:pt x="134" y="49"/>
                      <a:pt x="128" y="42"/>
                    </a:cubicBezTo>
                    <a:cubicBezTo>
                      <a:pt x="117" y="30"/>
                      <a:pt x="122" y="15"/>
                      <a:pt x="124" y="0"/>
                    </a:cubicBezTo>
                    <a:cubicBezTo>
                      <a:pt x="92" y="2"/>
                      <a:pt x="92" y="2"/>
                      <a:pt x="92" y="2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2" y="15"/>
                      <a:pt x="67" y="30"/>
                      <a:pt x="56" y="42"/>
                    </a:cubicBezTo>
                    <a:cubicBezTo>
                      <a:pt x="50" y="49"/>
                      <a:pt x="39" y="51"/>
                      <a:pt x="30" y="55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25" y="57"/>
                      <a:pt x="25" y="57"/>
                      <a:pt x="25" y="57"/>
                    </a:cubicBezTo>
                    <a:cubicBezTo>
                      <a:pt x="36" y="74"/>
                      <a:pt x="37" y="94"/>
                      <a:pt x="32" y="112"/>
                    </a:cubicBezTo>
                    <a:cubicBezTo>
                      <a:pt x="27" y="128"/>
                      <a:pt x="16" y="137"/>
                      <a:pt x="13" y="144"/>
                    </a:cubicBezTo>
                    <a:cubicBezTo>
                      <a:pt x="0" y="176"/>
                      <a:pt x="33" y="209"/>
                      <a:pt x="64" y="186"/>
                    </a:cubicBezTo>
                    <a:cubicBezTo>
                      <a:pt x="73" y="178"/>
                      <a:pt x="80" y="166"/>
                      <a:pt x="84" y="156"/>
                    </a:cubicBezTo>
                    <a:cubicBezTo>
                      <a:pt x="84" y="156"/>
                      <a:pt x="88" y="153"/>
                      <a:pt x="92" y="153"/>
                    </a:cubicBezTo>
                    <a:cubicBezTo>
                      <a:pt x="96" y="153"/>
                      <a:pt x="100" y="156"/>
                      <a:pt x="100" y="156"/>
                    </a:cubicBezTo>
                    <a:cubicBezTo>
                      <a:pt x="104" y="166"/>
                      <a:pt x="111" y="178"/>
                      <a:pt x="120" y="186"/>
                    </a:cubicBezTo>
                    <a:cubicBezTo>
                      <a:pt x="151" y="209"/>
                      <a:pt x="184" y="176"/>
                      <a:pt x="171" y="1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13"/>
              <p:cNvSpPr>
                <a:spLocks/>
              </p:cNvSpPr>
              <p:nvPr/>
            </p:nvSpPr>
            <p:spPr bwMode="auto">
              <a:xfrm>
                <a:off x="3344863" y="3578225"/>
                <a:ext cx="204788" cy="301625"/>
              </a:xfrm>
              <a:custGeom>
                <a:avLst/>
                <a:gdLst>
                  <a:gd name="T0" fmla="*/ 99 w 100"/>
                  <a:gd name="T1" fmla="*/ 49 h 149"/>
                  <a:gd name="T2" fmla="*/ 50 w 100"/>
                  <a:gd name="T3" fmla="*/ 0 h 149"/>
                  <a:gd name="T4" fmla="*/ 1 w 100"/>
                  <a:gd name="T5" fmla="*/ 49 h 149"/>
                  <a:gd name="T6" fmla="*/ 16 w 100"/>
                  <a:gd name="T7" fmla="*/ 125 h 149"/>
                  <a:gd name="T8" fmla="*/ 50 w 100"/>
                  <a:gd name="T9" fmla="*/ 149 h 149"/>
                  <a:gd name="T10" fmla="*/ 84 w 100"/>
                  <a:gd name="T11" fmla="*/ 125 h 149"/>
                  <a:gd name="T12" fmla="*/ 99 w 100"/>
                  <a:gd name="T13" fmla="*/ 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0" h="149">
                    <a:moveTo>
                      <a:pt x="99" y="49"/>
                    </a:moveTo>
                    <a:cubicBezTo>
                      <a:pt x="99" y="3"/>
                      <a:pt x="63" y="0"/>
                      <a:pt x="50" y="0"/>
                    </a:cubicBezTo>
                    <a:cubicBezTo>
                      <a:pt x="37" y="0"/>
                      <a:pt x="1" y="3"/>
                      <a:pt x="1" y="49"/>
                    </a:cubicBezTo>
                    <a:cubicBezTo>
                      <a:pt x="0" y="94"/>
                      <a:pt x="3" y="106"/>
                      <a:pt x="16" y="125"/>
                    </a:cubicBezTo>
                    <a:cubicBezTo>
                      <a:pt x="29" y="144"/>
                      <a:pt x="39" y="149"/>
                      <a:pt x="50" y="149"/>
                    </a:cubicBezTo>
                    <a:cubicBezTo>
                      <a:pt x="62" y="149"/>
                      <a:pt x="71" y="144"/>
                      <a:pt x="84" y="125"/>
                    </a:cubicBezTo>
                    <a:cubicBezTo>
                      <a:pt x="97" y="106"/>
                      <a:pt x="100" y="94"/>
                      <a:pt x="99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3300413" y="3529013"/>
              <a:ext cx="303212" cy="288925"/>
              <a:chOff x="3300413" y="3529013"/>
              <a:chExt cx="303212" cy="288925"/>
            </a:xfrm>
            <a:solidFill>
              <a:srgbClr val="663300"/>
            </a:solidFill>
          </p:grpSpPr>
          <p:sp>
            <p:nvSpPr>
              <p:cNvPr id="32" name="Freeform 5"/>
              <p:cNvSpPr>
                <a:spLocks/>
              </p:cNvSpPr>
              <p:nvPr/>
            </p:nvSpPr>
            <p:spPr bwMode="auto">
              <a:xfrm>
                <a:off x="3444875" y="3536951"/>
                <a:ext cx="158750" cy="280987"/>
              </a:xfrm>
              <a:custGeom>
                <a:avLst/>
                <a:gdLst>
                  <a:gd name="T0" fmla="*/ 0 w 77"/>
                  <a:gd name="T1" fmla="*/ 12 h 139"/>
                  <a:gd name="T2" fmla="*/ 65 w 77"/>
                  <a:gd name="T3" fmla="*/ 47 h 139"/>
                  <a:gd name="T4" fmla="*/ 59 w 77"/>
                  <a:gd name="T5" fmla="*/ 125 h 139"/>
                  <a:gd name="T6" fmla="*/ 47 w 77"/>
                  <a:gd name="T7" fmla="*/ 139 h 139"/>
                  <a:gd name="T8" fmla="*/ 50 w 77"/>
                  <a:gd name="T9" fmla="*/ 130 h 139"/>
                  <a:gd name="T10" fmla="*/ 44 w 77"/>
                  <a:gd name="T11" fmla="*/ 136 h 139"/>
                  <a:gd name="T12" fmla="*/ 47 w 77"/>
                  <a:gd name="T13" fmla="*/ 127 h 139"/>
                  <a:gd name="T14" fmla="*/ 42 w 77"/>
                  <a:gd name="T15" fmla="*/ 134 h 139"/>
                  <a:gd name="T16" fmla="*/ 5 w 77"/>
                  <a:gd name="T17" fmla="*/ 46 h 139"/>
                  <a:gd name="T18" fmla="*/ 0 w 77"/>
                  <a:gd name="T19" fmla="*/ 12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7" h="139">
                    <a:moveTo>
                      <a:pt x="0" y="12"/>
                    </a:moveTo>
                    <a:cubicBezTo>
                      <a:pt x="17" y="0"/>
                      <a:pt x="53" y="12"/>
                      <a:pt x="65" y="47"/>
                    </a:cubicBezTo>
                    <a:cubicBezTo>
                      <a:pt x="77" y="81"/>
                      <a:pt x="66" y="114"/>
                      <a:pt x="59" y="125"/>
                    </a:cubicBezTo>
                    <a:cubicBezTo>
                      <a:pt x="54" y="136"/>
                      <a:pt x="47" y="139"/>
                      <a:pt x="47" y="139"/>
                    </a:cubicBezTo>
                    <a:cubicBezTo>
                      <a:pt x="50" y="134"/>
                      <a:pt x="50" y="130"/>
                      <a:pt x="50" y="130"/>
                    </a:cubicBezTo>
                    <a:cubicBezTo>
                      <a:pt x="48" y="135"/>
                      <a:pt x="44" y="136"/>
                      <a:pt x="44" y="136"/>
                    </a:cubicBezTo>
                    <a:cubicBezTo>
                      <a:pt x="48" y="130"/>
                      <a:pt x="47" y="127"/>
                      <a:pt x="47" y="127"/>
                    </a:cubicBezTo>
                    <a:cubicBezTo>
                      <a:pt x="45" y="132"/>
                      <a:pt x="42" y="134"/>
                      <a:pt x="42" y="134"/>
                    </a:cubicBezTo>
                    <a:cubicBezTo>
                      <a:pt x="66" y="70"/>
                      <a:pt x="17" y="51"/>
                      <a:pt x="5" y="46"/>
                    </a:cubicBez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/>
            </p:nvSpPr>
            <p:spPr bwMode="auto">
              <a:xfrm>
                <a:off x="3529013" y="3711575"/>
                <a:ext cx="41275" cy="82550"/>
              </a:xfrm>
              <a:custGeom>
                <a:avLst/>
                <a:gdLst>
                  <a:gd name="T0" fmla="*/ 5 w 20"/>
                  <a:gd name="T1" fmla="*/ 7 h 41"/>
                  <a:gd name="T2" fmla="*/ 17 w 20"/>
                  <a:gd name="T3" fmla="*/ 4 h 41"/>
                  <a:gd name="T4" fmla="*/ 16 w 20"/>
                  <a:gd name="T5" fmla="*/ 26 h 41"/>
                  <a:gd name="T6" fmla="*/ 4 w 20"/>
                  <a:gd name="T7" fmla="*/ 39 h 41"/>
                  <a:gd name="T8" fmla="*/ 5 w 20"/>
                  <a:gd name="T9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41">
                    <a:moveTo>
                      <a:pt x="5" y="7"/>
                    </a:moveTo>
                    <a:cubicBezTo>
                      <a:pt x="10" y="1"/>
                      <a:pt x="14" y="0"/>
                      <a:pt x="17" y="4"/>
                    </a:cubicBezTo>
                    <a:cubicBezTo>
                      <a:pt x="20" y="9"/>
                      <a:pt x="18" y="19"/>
                      <a:pt x="16" y="26"/>
                    </a:cubicBezTo>
                    <a:cubicBezTo>
                      <a:pt x="13" y="32"/>
                      <a:pt x="8" y="41"/>
                      <a:pt x="4" y="39"/>
                    </a:cubicBezTo>
                    <a:cubicBezTo>
                      <a:pt x="0" y="38"/>
                      <a:pt x="0" y="15"/>
                      <a:pt x="5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4"/>
              <p:cNvSpPr>
                <a:spLocks/>
              </p:cNvSpPr>
              <p:nvPr/>
            </p:nvSpPr>
            <p:spPr bwMode="auto">
              <a:xfrm>
                <a:off x="3300413" y="3529013"/>
                <a:ext cx="276225" cy="288925"/>
              </a:xfrm>
              <a:custGeom>
                <a:avLst/>
                <a:gdLst>
                  <a:gd name="T0" fmla="*/ 129 w 135"/>
                  <a:gd name="T1" fmla="*/ 48 h 143"/>
                  <a:gd name="T2" fmla="*/ 71 w 135"/>
                  <a:gd name="T3" fmla="*/ 16 h 143"/>
                  <a:gd name="T4" fmla="*/ 11 w 135"/>
                  <a:gd name="T5" fmla="*/ 51 h 143"/>
                  <a:gd name="T6" fmla="*/ 17 w 135"/>
                  <a:gd name="T7" fmla="*/ 129 h 143"/>
                  <a:gd name="T8" fmla="*/ 30 w 135"/>
                  <a:gd name="T9" fmla="*/ 143 h 143"/>
                  <a:gd name="T10" fmla="*/ 27 w 135"/>
                  <a:gd name="T11" fmla="*/ 134 h 143"/>
                  <a:gd name="T12" fmla="*/ 33 w 135"/>
                  <a:gd name="T13" fmla="*/ 140 h 143"/>
                  <a:gd name="T14" fmla="*/ 29 w 135"/>
                  <a:gd name="T15" fmla="*/ 131 h 143"/>
                  <a:gd name="T16" fmla="*/ 35 w 135"/>
                  <a:gd name="T17" fmla="*/ 138 h 143"/>
                  <a:gd name="T18" fmla="*/ 72 w 135"/>
                  <a:gd name="T19" fmla="*/ 50 h 143"/>
                  <a:gd name="T20" fmla="*/ 119 w 135"/>
                  <a:gd name="T21" fmla="*/ 132 h 143"/>
                  <a:gd name="T22" fmla="*/ 124 w 135"/>
                  <a:gd name="T23" fmla="*/ 117 h 143"/>
                  <a:gd name="T24" fmla="*/ 125 w 135"/>
                  <a:gd name="T25" fmla="*/ 106 h 143"/>
                  <a:gd name="T26" fmla="*/ 127 w 135"/>
                  <a:gd name="T27" fmla="*/ 111 h 143"/>
                  <a:gd name="T28" fmla="*/ 127 w 135"/>
                  <a:gd name="T29" fmla="*/ 100 h 143"/>
                  <a:gd name="T30" fmla="*/ 129 w 135"/>
                  <a:gd name="T31" fmla="*/ 105 h 143"/>
                  <a:gd name="T32" fmla="*/ 130 w 135"/>
                  <a:gd name="T33" fmla="*/ 93 h 143"/>
                  <a:gd name="T34" fmla="*/ 132 w 135"/>
                  <a:gd name="T35" fmla="*/ 99 h 143"/>
                  <a:gd name="T36" fmla="*/ 135 w 135"/>
                  <a:gd name="T37" fmla="*/ 86 h 143"/>
                  <a:gd name="T38" fmla="*/ 129 w 135"/>
                  <a:gd name="T39" fmla="*/ 48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5" h="143">
                    <a:moveTo>
                      <a:pt x="129" y="48"/>
                    </a:moveTo>
                    <a:cubicBezTo>
                      <a:pt x="121" y="22"/>
                      <a:pt x="92" y="0"/>
                      <a:pt x="71" y="16"/>
                    </a:cubicBezTo>
                    <a:cubicBezTo>
                      <a:pt x="53" y="7"/>
                      <a:pt x="24" y="16"/>
                      <a:pt x="11" y="51"/>
                    </a:cubicBezTo>
                    <a:cubicBezTo>
                      <a:pt x="0" y="85"/>
                      <a:pt x="11" y="118"/>
                      <a:pt x="17" y="129"/>
                    </a:cubicBezTo>
                    <a:cubicBezTo>
                      <a:pt x="23" y="140"/>
                      <a:pt x="30" y="143"/>
                      <a:pt x="30" y="143"/>
                    </a:cubicBezTo>
                    <a:cubicBezTo>
                      <a:pt x="26" y="138"/>
                      <a:pt x="27" y="134"/>
                      <a:pt x="27" y="134"/>
                    </a:cubicBezTo>
                    <a:cubicBezTo>
                      <a:pt x="29" y="139"/>
                      <a:pt x="33" y="140"/>
                      <a:pt x="33" y="140"/>
                    </a:cubicBezTo>
                    <a:cubicBezTo>
                      <a:pt x="28" y="134"/>
                      <a:pt x="29" y="131"/>
                      <a:pt x="29" y="131"/>
                    </a:cubicBezTo>
                    <a:cubicBezTo>
                      <a:pt x="32" y="136"/>
                      <a:pt x="35" y="138"/>
                      <a:pt x="35" y="138"/>
                    </a:cubicBezTo>
                    <a:cubicBezTo>
                      <a:pt x="11" y="74"/>
                      <a:pt x="59" y="55"/>
                      <a:pt x="72" y="50"/>
                    </a:cubicBezTo>
                    <a:cubicBezTo>
                      <a:pt x="99" y="61"/>
                      <a:pt x="125" y="93"/>
                      <a:pt x="119" y="132"/>
                    </a:cubicBezTo>
                    <a:cubicBezTo>
                      <a:pt x="120" y="126"/>
                      <a:pt x="122" y="121"/>
                      <a:pt x="124" y="117"/>
                    </a:cubicBezTo>
                    <a:cubicBezTo>
                      <a:pt x="124" y="116"/>
                      <a:pt x="125" y="106"/>
                      <a:pt x="125" y="106"/>
                    </a:cubicBezTo>
                    <a:cubicBezTo>
                      <a:pt x="125" y="106"/>
                      <a:pt x="126" y="112"/>
                      <a:pt x="127" y="111"/>
                    </a:cubicBezTo>
                    <a:cubicBezTo>
                      <a:pt x="127" y="111"/>
                      <a:pt x="127" y="100"/>
                      <a:pt x="127" y="100"/>
                    </a:cubicBezTo>
                    <a:cubicBezTo>
                      <a:pt x="127" y="100"/>
                      <a:pt x="129" y="106"/>
                      <a:pt x="129" y="105"/>
                    </a:cubicBezTo>
                    <a:cubicBezTo>
                      <a:pt x="129" y="104"/>
                      <a:pt x="130" y="93"/>
                      <a:pt x="130" y="93"/>
                    </a:cubicBezTo>
                    <a:cubicBezTo>
                      <a:pt x="130" y="93"/>
                      <a:pt x="131" y="101"/>
                      <a:pt x="132" y="99"/>
                    </a:cubicBezTo>
                    <a:cubicBezTo>
                      <a:pt x="134" y="95"/>
                      <a:pt x="135" y="90"/>
                      <a:pt x="135" y="86"/>
                    </a:cubicBezTo>
                    <a:cubicBezTo>
                      <a:pt x="135" y="72"/>
                      <a:pt x="132" y="55"/>
                      <a:pt x="12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1252167" y="2233613"/>
            <a:ext cx="369888" cy="1332725"/>
            <a:chOff x="3140075" y="3529013"/>
            <a:chExt cx="623888" cy="2247900"/>
          </a:xfrm>
        </p:grpSpPr>
        <p:sp>
          <p:nvSpPr>
            <p:cNvPr id="41" name="AutoShape 3"/>
            <p:cNvSpPr>
              <a:spLocks noChangeAspect="1" noChangeArrowheads="1" noTextEdit="1"/>
            </p:cNvSpPr>
            <p:nvPr/>
          </p:nvSpPr>
          <p:spPr bwMode="auto">
            <a:xfrm>
              <a:off x="3149600" y="3551238"/>
              <a:ext cx="606425" cy="219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2" name="Freeform 8"/>
            <p:cNvSpPr>
              <a:spLocks/>
            </p:cNvSpPr>
            <p:nvPr/>
          </p:nvSpPr>
          <p:spPr bwMode="auto">
            <a:xfrm>
              <a:off x="3698875" y="4711700"/>
              <a:ext cx="36513" cy="87312"/>
            </a:xfrm>
            <a:custGeom>
              <a:avLst/>
              <a:gdLst>
                <a:gd name="T0" fmla="*/ 6 w 18"/>
                <a:gd name="T1" fmla="*/ 39 h 43"/>
                <a:gd name="T2" fmla="*/ 15 w 18"/>
                <a:gd name="T3" fmla="*/ 0 h 43"/>
                <a:gd name="T4" fmla="*/ 3 w 18"/>
                <a:gd name="T5" fmla="*/ 17 h 43"/>
                <a:gd name="T6" fmla="*/ 0 w 18"/>
                <a:gd name="T7" fmla="*/ 23 h 43"/>
                <a:gd name="T8" fmla="*/ 5 w 18"/>
                <a:gd name="T9" fmla="*/ 43 h 43"/>
                <a:gd name="T10" fmla="*/ 5 w 18"/>
                <a:gd name="T11" fmla="*/ 43 h 43"/>
                <a:gd name="T12" fmla="*/ 6 w 18"/>
                <a:gd name="T13" fmla="*/ 3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3">
                  <a:moveTo>
                    <a:pt x="6" y="39"/>
                  </a:moveTo>
                  <a:cubicBezTo>
                    <a:pt x="17" y="22"/>
                    <a:pt x="18" y="9"/>
                    <a:pt x="15" y="0"/>
                  </a:cubicBezTo>
                  <a:cubicBezTo>
                    <a:pt x="14" y="8"/>
                    <a:pt x="7" y="12"/>
                    <a:pt x="3" y="17"/>
                  </a:cubicBezTo>
                  <a:cubicBezTo>
                    <a:pt x="0" y="19"/>
                    <a:pt x="0" y="21"/>
                    <a:pt x="0" y="23"/>
                  </a:cubicBezTo>
                  <a:cubicBezTo>
                    <a:pt x="1" y="24"/>
                    <a:pt x="4" y="42"/>
                    <a:pt x="5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5" y="42"/>
                    <a:pt x="5" y="40"/>
                    <a:pt x="6" y="39"/>
                  </a:cubicBezTo>
                  <a:close/>
                </a:path>
              </a:pathLst>
            </a:custGeom>
            <a:solidFill>
              <a:srgbClr val="F3C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3" name="Freeform 10"/>
            <p:cNvSpPr>
              <a:spLocks/>
            </p:cNvSpPr>
            <p:nvPr/>
          </p:nvSpPr>
          <p:spPr bwMode="auto">
            <a:xfrm>
              <a:off x="3168650" y="4711700"/>
              <a:ext cx="36513" cy="87312"/>
            </a:xfrm>
            <a:custGeom>
              <a:avLst/>
              <a:gdLst>
                <a:gd name="T0" fmla="*/ 12 w 18"/>
                <a:gd name="T1" fmla="*/ 39 h 43"/>
                <a:gd name="T2" fmla="*/ 2 w 18"/>
                <a:gd name="T3" fmla="*/ 0 h 43"/>
                <a:gd name="T4" fmla="*/ 15 w 18"/>
                <a:gd name="T5" fmla="*/ 17 h 43"/>
                <a:gd name="T6" fmla="*/ 18 w 18"/>
                <a:gd name="T7" fmla="*/ 23 h 43"/>
                <a:gd name="T8" fmla="*/ 12 w 18"/>
                <a:gd name="T9" fmla="*/ 43 h 43"/>
                <a:gd name="T10" fmla="*/ 12 w 18"/>
                <a:gd name="T11" fmla="*/ 43 h 43"/>
                <a:gd name="T12" fmla="*/ 12 w 18"/>
                <a:gd name="T13" fmla="*/ 3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3">
                  <a:moveTo>
                    <a:pt x="12" y="39"/>
                  </a:moveTo>
                  <a:cubicBezTo>
                    <a:pt x="1" y="22"/>
                    <a:pt x="0" y="9"/>
                    <a:pt x="2" y="0"/>
                  </a:cubicBezTo>
                  <a:cubicBezTo>
                    <a:pt x="4" y="8"/>
                    <a:pt x="10" y="12"/>
                    <a:pt x="15" y="17"/>
                  </a:cubicBezTo>
                  <a:cubicBezTo>
                    <a:pt x="18" y="19"/>
                    <a:pt x="18" y="21"/>
                    <a:pt x="18" y="23"/>
                  </a:cubicBezTo>
                  <a:cubicBezTo>
                    <a:pt x="17" y="24"/>
                    <a:pt x="13" y="42"/>
                    <a:pt x="12" y="4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3" y="42"/>
                    <a:pt x="13" y="40"/>
                    <a:pt x="12" y="39"/>
                  </a:cubicBezTo>
                  <a:close/>
                </a:path>
              </a:pathLst>
            </a:custGeom>
            <a:solidFill>
              <a:srgbClr val="F3C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3140075" y="3578225"/>
              <a:ext cx="623888" cy="2198688"/>
              <a:chOff x="3140075" y="3578225"/>
              <a:chExt cx="623888" cy="2198688"/>
            </a:xfrm>
            <a:solidFill>
              <a:srgbClr val="F4C99E"/>
            </a:solidFill>
          </p:grpSpPr>
          <p:sp>
            <p:nvSpPr>
              <p:cNvPr id="49" name="Freeform 6"/>
              <p:cNvSpPr>
                <a:spLocks/>
              </p:cNvSpPr>
              <p:nvPr/>
            </p:nvSpPr>
            <p:spPr bwMode="auto">
              <a:xfrm>
                <a:off x="3241675" y="4024313"/>
                <a:ext cx="420688" cy="1752600"/>
              </a:xfrm>
              <a:custGeom>
                <a:avLst/>
                <a:gdLst>
                  <a:gd name="T0" fmla="*/ 51 w 206"/>
                  <a:gd name="T1" fmla="*/ 787 h 865"/>
                  <a:gd name="T2" fmla="*/ 51 w 206"/>
                  <a:gd name="T3" fmla="*/ 784 h 865"/>
                  <a:gd name="T4" fmla="*/ 50 w 206"/>
                  <a:gd name="T5" fmla="*/ 775 h 865"/>
                  <a:gd name="T6" fmla="*/ 43 w 206"/>
                  <a:gd name="T7" fmla="*/ 747 h 865"/>
                  <a:gd name="T8" fmla="*/ 26 w 206"/>
                  <a:gd name="T9" fmla="*/ 653 h 865"/>
                  <a:gd name="T10" fmla="*/ 26 w 206"/>
                  <a:gd name="T11" fmla="*/ 586 h 865"/>
                  <a:gd name="T12" fmla="*/ 22 w 206"/>
                  <a:gd name="T13" fmla="*/ 549 h 865"/>
                  <a:gd name="T14" fmla="*/ 17 w 206"/>
                  <a:gd name="T15" fmla="*/ 497 h 865"/>
                  <a:gd name="T16" fmla="*/ 0 w 206"/>
                  <a:gd name="T17" fmla="*/ 362 h 865"/>
                  <a:gd name="T18" fmla="*/ 1 w 206"/>
                  <a:gd name="T19" fmla="*/ 336 h 865"/>
                  <a:gd name="T20" fmla="*/ 16 w 206"/>
                  <a:gd name="T21" fmla="*/ 250 h 865"/>
                  <a:gd name="T22" fmla="*/ 46 w 206"/>
                  <a:gd name="T23" fmla="*/ 163 h 865"/>
                  <a:gd name="T24" fmla="*/ 33 w 206"/>
                  <a:gd name="T25" fmla="*/ 82 h 865"/>
                  <a:gd name="T26" fmla="*/ 51 w 206"/>
                  <a:gd name="T27" fmla="*/ 0 h 865"/>
                  <a:gd name="T28" fmla="*/ 103 w 206"/>
                  <a:gd name="T29" fmla="*/ 0 h 865"/>
                  <a:gd name="T30" fmla="*/ 154 w 206"/>
                  <a:gd name="T31" fmla="*/ 0 h 865"/>
                  <a:gd name="T32" fmla="*/ 173 w 206"/>
                  <a:gd name="T33" fmla="*/ 82 h 865"/>
                  <a:gd name="T34" fmla="*/ 159 w 206"/>
                  <a:gd name="T35" fmla="*/ 163 h 865"/>
                  <a:gd name="T36" fmla="*/ 190 w 206"/>
                  <a:gd name="T37" fmla="*/ 250 h 865"/>
                  <a:gd name="T38" fmla="*/ 205 w 206"/>
                  <a:gd name="T39" fmla="*/ 336 h 865"/>
                  <a:gd name="T40" fmla="*/ 206 w 206"/>
                  <a:gd name="T41" fmla="*/ 362 h 865"/>
                  <a:gd name="T42" fmla="*/ 188 w 206"/>
                  <a:gd name="T43" fmla="*/ 497 h 865"/>
                  <a:gd name="T44" fmla="*/ 184 w 206"/>
                  <a:gd name="T45" fmla="*/ 549 h 865"/>
                  <a:gd name="T46" fmla="*/ 179 w 206"/>
                  <a:gd name="T47" fmla="*/ 586 h 865"/>
                  <a:gd name="T48" fmla="*/ 180 w 206"/>
                  <a:gd name="T49" fmla="*/ 653 h 865"/>
                  <a:gd name="T50" fmla="*/ 162 w 206"/>
                  <a:gd name="T51" fmla="*/ 747 h 865"/>
                  <a:gd name="T52" fmla="*/ 155 w 206"/>
                  <a:gd name="T53" fmla="*/ 775 h 865"/>
                  <a:gd name="T54" fmla="*/ 155 w 206"/>
                  <a:gd name="T55" fmla="*/ 784 h 865"/>
                  <a:gd name="T56" fmla="*/ 155 w 206"/>
                  <a:gd name="T57" fmla="*/ 787 h 865"/>
                  <a:gd name="T58" fmla="*/ 185 w 206"/>
                  <a:gd name="T59" fmla="*/ 825 h 865"/>
                  <a:gd name="T60" fmla="*/ 147 w 206"/>
                  <a:gd name="T61" fmla="*/ 845 h 865"/>
                  <a:gd name="T62" fmla="*/ 131 w 206"/>
                  <a:gd name="T63" fmla="*/ 795 h 865"/>
                  <a:gd name="T64" fmla="*/ 132 w 206"/>
                  <a:gd name="T65" fmla="*/ 777 h 865"/>
                  <a:gd name="T66" fmla="*/ 130 w 206"/>
                  <a:gd name="T67" fmla="*/ 739 h 865"/>
                  <a:gd name="T68" fmla="*/ 123 w 206"/>
                  <a:gd name="T69" fmla="*/ 663 h 865"/>
                  <a:gd name="T70" fmla="*/ 130 w 206"/>
                  <a:gd name="T71" fmla="*/ 567 h 865"/>
                  <a:gd name="T72" fmla="*/ 122 w 206"/>
                  <a:gd name="T73" fmla="*/ 477 h 865"/>
                  <a:gd name="T74" fmla="*/ 112 w 206"/>
                  <a:gd name="T75" fmla="*/ 424 h 865"/>
                  <a:gd name="T76" fmla="*/ 111 w 206"/>
                  <a:gd name="T77" fmla="*/ 359 h 865"/>
                  <a:gd name="T78" fmla="*/ 103 w 206"/>
                  <a:gd name="T79" fmla="*/ 346 h 865"/>
                  <a:gd name="T80" fmla="*/ 95 w 206"/>
                  <a:gd name="T81" fmla="*/ 359 h 865"/>
                  <a:gd name="T82" fmla="*/ 93 w 206"/>
                  <a:gd name="T83" fmla="*/ 424 h 865"/>
                  <a:gd name="T84" fmla="*/ 84 w 206"/>
                  <a:gd name="T85" fmla="*/ 477 h 865"/>
                  <a:gd name="T86" fmla="*/ 76 w 206"/>
                  <a:gd name="T87" fmla="*/ 567 h 865"/>
                  <a:gd name="T88" fmla="*/ 83 w 206"/>
                  <a:gd name="T89" fmla="*/ 663 h 865"/>
                  <a:gd name="T90" fmla="*/ 76 w 206"/>
                  <a:gd name="T91" fmla="*/ 739 h 865"/>
                  <a:gd name="T92" fmla="*/ 74 w 206"/>
                  <a:gd name="T93" fmla="*/ 777 h 865"/>
                  <a:gd name="T94" fmla="*/ 75 w 206"/>
                  <a:gd name="T95" fmla="*/ 795 h 865"/>
                  <a:gd name="T96" fmla="*/ 59 w 206"/>
                  <a:gd name="T97" fmla="*/ 845 h 865"/>
                  <a:gd name="T98" fmla="*/ 20 w 206"/>
                  <a:gd name="T99" fmla="*/ 825 h 865"/>
                  <a:gd name="T100" fmla="*/ 51 w 206"/>
                  <a:gd name="T101" fmla="*/ 787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6" h="865">
                    <a:moveTo>
                      <a:pt x="51" y="787"/>
                    </a:moveTo>
                    <a:cubicBezTo>
                      <a:pt x="51" y="787"/>
                      <a:pt x="51" y="786"/>
                      <a:pt x="51" y="784"/>
                    </a:cubicBezTo>
                    <a:cubicBezTo>
                      <a:pt x="51" y="782"/>
                      <a:pt x="51" y="779"/>
                      <a:pt x="50" y="775"/>
                    </a:cubicBezTo>
                    <a:cubicBezTo>
                      <a:pt x="49" y="766"/>
                      <a:pt x="45" y="756"/>
                      <a:pt x="43" y="747"/>
                    </a:cubicBezTo>
                    <a:cubicBezTo>
                      <a:pt x="35" y="710"/>
                      <a:pt x="30" y="688"/>
                      <a:pt x="26" y="653"/>
                    </a:cubicBezTo>
                    <a:cubicBezTo>
                      <a:pt x="22" y="622"/>
                      <a:pt x="25" y="608"/>
                      <a:pt x="26" y="586"/>
                    </a:cubicBezTo>
                    <a:cubicBezTo>
                      <a:pt x="27" y="572"/>
                      <a:pt x="22" y="570"/>
                      <a:pt x="22" y="549"/>
                    </a:cubicBezTo>
                    <a:cubicBezTo>
                      <a:pt x="22" y="536"/>
                      <a:pt x="23" y="521"/>
                      <a:pt x="17" y="497"/>
                    </a:cubicBezTo>
                    <a:cubicBezTo>
                      <a:pt x="1" y="421"/>
                      <a:pt x="0" y="420"/>
                      <a:pt x="0" y="362"/>
                    </a:cubicBezTo>
                    <a:cubicBezTo>
                      <a:pt x="0" y="353"/>
                      <a:pt x="1" y="336"/>
                      <a:pt x="1" y="336"/>
                    </a:cubicBezTo>
                    <a:cubicBezTo>
                      <a:pt x="1" y="316"/>
                      <a:pt x="10" y="265"/>
                      <a:pt x="16" y="250"/>
                    </a:cubicBezTo>
                    <a:cubicBezTo>
                      <a:pt x="19" y="236"/>
                      <a:pt x="46" y="186"/>
                      <a:pt x="46" y="163"/>
                    </a:cubicBezTo>
                    <a:cubicBezTo>
                      <a:pt x="46" y="144"/>
                      <a:pt x="38" y="101"/>
                      <a:pt x="33" y="82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103" y="0"/>
                      <a:pt x="103" y="0"/>
                      <a:pt x="103" y="0"/>
                    </a:cubicBezTo>
                    <a:cubicBezTo>
                      <a:pt x="154" y="0"/>
                      <a:pt x="154" y="0"/>
                      <a:pt x="154" y="0"/>
                    </a:cubicBezTo>
                    <a:cubicBezTo>
                      <a:pt x="173" y="82"/>
                      <a:pt x="173" y="82"/>
                      <a:pt x="173" y="82"/>
                    </a:cubicBezTo>
                    <a:cubicBezTo>
                      <a:pt x="168" y="101"/>
                      <a:pt x="159" y="144"/>
                      <a:pt x="159" y="163"/>
                    </a:cubicBezTo>
                    <a:cubicBezTo>
                      <a:pt x="159" y="186"/>
                      <a:pt x="187" y="236"/>
                      <a:pt x="190" y="250"/>
                    </a:cubicBezTo>
                    <a:cubicBezTo>
                      <a:pt x="196" y="265"/>
                      <a:pt x="205" y="316"/>
                      <a:pt x="205" y="336"/>
                    </a:cubicBezTo>
                    <a:cubicBezTo>
                      <a:pt x="205" y="336"/>
                      <a:pt x="206" y="353"/>
                      <a:pt x="206" y="362"/>
                    </a:cubicBezTo>
                    <a:cubicBezTo>
                      <a:pt x="206" y="420"/>
                      <a:pt x="205" y="421"/>
                      <a:pt x="188" y="497"/>
                    </a:cubicBezTo>
                    <a:cubicBezTo>
                      <a:pt x="183" y="521"/>
                      <a:pt x="183" y="536"/>
                      <a:pt x="184" y="549"/>
                    </a:cubicBezTo>
                    <a:cubicBezTo>
                      <a:pt x="184" y="570"/>
                      <a:pt x="178" y="572"/>
                      <a:pt x="179" y="586"/>
                    </a:cubicBezTo>
                    <a:cubicBezTo>
                      <a:pt x="181" y="608"/>
                      <a:pt x="184" y="622"/>
                      <a:pt x="180" y="653"/>
                    </a:cubicBezTo>
                    <a:cubicBezTo>
                      <a:pt x="176" y="688"/>
                      <a:pt x="171" y="710"/>
                      <a:pt x="162" y="747"/>
                    </a:cubicBezTo>
                    <a:cubicBezTo>
                      <a:pt x="160" y="756"/>
                      <a:pt x="157" y="766"/>
                      <a:pt x="155" y="775"/>
                    </a:cubicBezTo>
                    <a:cubicBezTo>
                      <a:pt x="155" y="779"/>
                      <a:pt x="155" y="782"/>
                      <a:pt x="155" y="784"/>
                    </a:cubicBezTo>
                    <a:cubicBezTo>
                      <a:pt x="155" y="786"/>
                      <a:pt x="155" y="787"/>
                      <a:pt x="155" y="787"/>
                    </a:cubicBezTo>
                    <a:cubicBezTo>
                      <a:pt x="162" y="805"/>
                      <a:pt x="169" y="806"/>
                      <a:pt x="185" y="825"/>
                    </a:cubicBezTo>
                    <a:cubicBezTo>
                      <a:pt x="202" y="844"/>
                      <a:pt x="153" y="865"/>
                      <a:pt x="147" y="845"/>
                    </a:cubicBezTo>
                    <a:cubicBezTo>
                      <a:pt x="139" y="820"/>
                      <a:pt x="129" y="816"/>
                      <a:pt x="131" y="795"/>
                    </a:cubicBezTo>
                    <a:cubicBezTo>
                      <a:pt x="131" y="789"/>
                      <a:pt x="132" y="783"/>
                      <a:pt x="132" y="777"/>
                    </a:cubicBezTo>
                    <a:cubicBezTo>
                      <a:pt x="132" y="763"/>
                      <a:pt x="132" y="755"/>
                      <a:pt x="130" y="739"/>
                    </a:cubicBezTo>
                    <a:cubicBezTo>
                      <a:pt x="126" y="708"/>
                      <a:pt x="123" y="693"/>
                      <a:pt x="123" y="663"/>
                    </a:cubicBezTo>
                    <a:cubicBezTo>
                      <a:pt x="122" y="628"/>
                      <a:pt x="121" y="606"/>
                      <a:pt x="130" y="567"/>
                    </a:cubicBezTo>
                    <a:cubicBezTo>
                      <a:pt x="133" y="538"/>
                      <a:pt x="125" y="495"/>
                      <a:pt x="122" y="477"/>
                    </a:cubicBezTo>
                    <a:cubicBezTo>
                      <a:pt x="118" y="458"/>
                      <a:pt x="115" y="445"/>
                      <a:pt x="112" y="424"/>
                    </a:cubicBezTo>
                    <a:cubicBezTo>
                      <a:pt x="109" y="399"/>
                      <a:pt x="109" y="385"/>
                      <a:pt x="111" y="359"/>
                    </a:cubicBezTo>
                    <a:cubicBezTo>
                      <a:pt x="111" y="359"/>
                      <a:pt x="112" y="346"/>
                      <a:pt x="103" y="346"/>
                    </a:cubicBezTo>
                    <a:cubicBezTo>
                      <a:pt x="94" y="346"/>
                      <a:pt x="95" y="359"/>
                      <a:pt x="95" y="359"/>
                    </a:cubicBezTo>
                    <a:cubicBezTo>
                      <a:pt x="97" y="385"/>
                      <a:pt x="97" y="399"/>
                      <a:pt x="93" y="424"/>
                    </a:cubicBezTo>
                    <a:cubicBezTo>
                      <a:pt x="91" y="445"/>
                      <a:pt x="87" y="458"/>
                      <a:pt x="84" y="477"/>
                    </a:cubicBezTo>
                    <a:cubicBezTo>
                      <a:pt x="81" y="495"/>
                      <a:pt x="73" y="538"/>
                      <a:pt x="76" y="567"/>
                    </a:cubicBezTo>
                    <a:cubicBezTo>
                      <a:pt x="85" y="606"/>
                      <a:pt x="84" y="628"/>
                      <a:pt x="83" y="663"/>
                    </a:cubicBezTo>
                    <a:cubicBezTo>
                      <a:pt x="82" y="693"/>
                      <a:pt x="79" y="708"/>
                      <a:pt x="76" y="739"/>
                    </a:cubicBezTo>
                    <a:cubicBezTo>
                      <a:pt x="74" y="755"/>
                      <a:pt x="73" y="763"/>
                      <a:pt x="74" y="777"/>
                    </a:cubicBezTo>
                    <a:cubicBezTo>
                      <a:pt x="74" y="783"/>
                      <a:pt x="75" y="789"/>
                      <a:pt x="75" y="795"/>
                    </a:cubicBezTo>
                    <a:cubicBezTo>
                      <a:pt x="77" y="816"/>
                      <a:pt x="67" y="820"/>
                      <a:pt x="59" y="845"/>
                    </a:cubicBezTo>
                    <a:cubicBezTo>
                      <a:pt x="53" y="865"/>
                      <a:pt x="4" y="844"/>
                      <a:pt x="20" y="825"/>
                    </a:cubicBezTo>
                    <a:cubicBezTo>
                      <a:pt x="37" y="806"/>
                      <a:pt x="44" y="805"/>
                      <a:pt x="51" y="78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Freeform 7"/>
              <p:cNvSpPr>
                <a:spLocks/>
              </p:cNvSpPr>
              <p:nvPr/>
            </p:nvSpPr>
            <p:spPr bwMode="auto">
              <a:xfrm>
                <a:off x="3551238" y="3927475"/>
                <a:ext cx="212725" cy="876300"/>
              </a:xfrm>
              <a:custGeom>
                <a:avLst/>
                <a:gdLst>
                  <a:gd name="T0" fmla="*/ 13 w 104"/>
                  <a:gd name="T1" fmla="*/ 0 h 433"/>
                  <a:gd name="T2" fmla="*/ 19 w 104"/>
                  <a:gd name="T3" fmla="*/ 3 h 433"/>
                  <a:gd name="T4" fmla="*/ 62 w 104"/>
                  <a:gd name="T5" fmla="*/ 59 h 433"/>
                  <a:gd name="T6" fmla="*/ 71 w 104"/>
                  <a:gd name="T7" fmla="*/ 168 h 433"/>
                  <a:gd name="T8" fmla="*/ 82 w 104"/>
                  <a:gd name="T9" fmla="*/ 231 h 433"/>
                  <a:gd name="T10" fmla="*/ 90 w 104"/>
                  <a:gd name="T11" fmla="*/ 297 h 433"/>
                  <a:gd name="T12" fmla="*/ 91 w 104"/>
                  <a:gd name="T13" fmla="*/ 321 h 433"/>
                  <a:gd name="T14" fmla="*/ 91 w 104"/>
                  <a:gd name="T15" fmla="*/ 321 h 433"/>
                  <a:gd name="T16" fmla="*/ 93 w 104"/>
                  <a:gd name="T17" fmla="*/ 356 h 433"/>
                  <a:gd name="T18" fmla="*/ 95 w 104"/>
                  <a:gd name="T19" fmla="*/ 413 h 433"/>
                  <a:gd name="T20" fmla="*/ 80 w 104"/>
                  <a:gd name="T21" fmla="*/ 432 h 433"/>
                  <a:gd name="T22" fmla="*/ 78 w 104"/>
                  <a:gd name="T23" fmla="*/ 426 h 433"/>
                  <a:gd name="T24" fmla="*/ 83 w 104"/>
                  <a:gd name="T25" fmla="*/ 378 h 433"/>
                  <a:gd name="T26" fmla="*/ 65 w 104"/>
                  <a:gd name="T27" fmla="*/ 399 h 433"/>
                  <a:gd name="T28" fmla="*/ 64 w 104"/>
                  <a:gd name="T29" fmla="*/ 387 h 433"/>
                  <a:gd name="T30" fmla="*/ 67 w 104"/>
                  <a:gd name="T31" fmla="*/ 356 h 433"/>
                  <a:gd name="T32" fmla="*/ 51 w 104"/>
                  <a:gd name="T33" fmla="*/ 288 h 433"/>
                  <a:gd name="T34" fmla="*/ 37 w 104"/>
                  <a:gd name="T35" fmla="*/ 198 h 433"/>
                  <a:gd name="T36" fmla="*/ 5 w 104"/>
                  <a:gd name="T37" fmla="*/ 46 h 433"/>
                  <a:gd name="T38" fmla="*/ 13 w 104"/>
                  <a:gd name="T39" fmla="*/ 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4" h="433">
                    <a:moveTo>
                      <a:pt x="13" y="0"/>
                    </a:moveTo>
                    <a:cubicBezTo>
                      <a:pt x="15" y="1"/>
                      <a:pt x="17" y="2"/>
                      <a:pt x="19" y="3"/>
                    </a:cubicBezTo>
                    <a:cubicBezTo>
                      <a:pt x="48" y="16"/>
                      <a:pt x="57" y="28"/>
                      <a:pt x="62" y="59"/>
                    </a:cubicBezTo>
                    <a:cubicBezTo>
                      <a:pt x="70" y="103"/>
                      <a:pt x="68" y="132"/>
                      <a:pt x="71" y="168"/>
                    </a:cubicBezTo>
                    <a:cubicBezTo>
                      <a:pt x="73" y="190"/>
                      <a:pt x="79" y="216"/>
                      <a:pt x="82" y="231"/>
                    </a:cubicBezTo>
                    <a:cubicBezTo>
                      <a:pt x="85" y="243"/>
                      <a:pt x="90" y="268"/>
                      <a:pt x="90" y="297"/>
                    </a:cubicBezTo>
                    <a:cubicBezTo>
                      <a:pt x="90" y="308"/>
                      <a:pt x="90" y="311"/>
                      <a:pt x="91" y="321"/>
                    </a:cubicBezTo>
                    <a:cubicBezTo>
                      <a:pt x="91" y="321"/>
                      <a:pt x="91" y="321"/>
                      <a:pt x="91" y="321"/>
                    </a:cubicBezTo>
                    <a:cubicBezTo>
                      <a:pt x="91" y="336"/>
                      <a:pt x="91" y="344"/>
                      <a:pt x="93" y="356"/>
                    </a:cubicBezTo>
                    <a:cubicBezTo>
                      <a:pt x="97" y="377"/>
                      <a:pt x="104" y="392"/>
                      <a:pt x="95" y="413"/>
                    </a:cubicBezTo>
                    <a:cubicBezTo>
                      <a:pt x="92" y="421"/>
                      <a:pt x="84" y="433"/>
                      <a:pt x="80" y="432"/>
                    </a:cubicBezTo>
                    <a:cubicBezTo>
                      <a:pt x="77" y="432"/>
                      <a:pt x="76" y="429"/>
                      <a:pt x="78" y="426"/>
                    </a:cubicBezTo>
                    <a:cubicBezTo>
                      <a:pt x="93" y="403"/>
                      <a:pt x="89" y="385"/>
                      <a:pt x="83" y="378"/>
                    </a:cubicBezTo>
                    <a:cubicBezTo>
                      <a:pt x="75" y="370"/>
                      <a:pt x="75" y="402"/>
                      <a:pt x="65" y="399"/>
                    </a:cubicBezTo>
                    <a:cubicBezTo>
                      <a:pt x="62" y="398"/>
                      <a:pt x="64" y="391"/>
                      <a:pt x="64" y="387"/>
                    </a:cubicBezTo>
                    <a:cubicBezTo>
                      <a:pt x="66" y="376"/>
                      <a:pt x="69" y="368"/>
                      <a:pt x="67" y="356"/>
                    </a:cubicBezTo>
                    <a:cubicBezTo>
                      <a:pt x="66" y="341"/>
                      <a:pt x="55" y="308"/>
                      <a:pt x="51" y="288"/>
                    </a:cubicBezTo>
                    <a:cubicBezTo>
                      <a:pt x="45" y="257"/>
                      <a:pt x="45" y="234"/>
                      <a:pt x="37" y="198"/>
                    </a:cubicBezTo>
                    <a:cubicBezTo>
                      <a:pt x="28" y="163"/>
                      <a:pt x="10" y="70"/>
                      <a:pt x="5" y="46"/>
                    </a:cubicBezTo>
                    <a:cubicBezTo>
                      <a:pt x="0" y="22"/>
                      <a:pt x="13" y="0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Freeform 9"/>
              <p:cNvSpPr>
                <a:spLocks/>
              </p:cNvSpPr>
              <p:nvPr/>
            </p:nvSpPr>
            <p:spPr bwMode="auto">
              <a:xfrm>
                <a:off x="3140075" y="3927475"/>
                <a:ext cx="211138" cy="876300"/>
              </a:xfrm>
              <a:custGeom>
                <a:avLst/>
                <a:gdLst>
                  <a:gd name="T0" fmla="*/ 91 w 104"/>
                  <a:gd name="T1" fmla="*/ 0 h 433"/>
                  <a:gd name="T2" fmla="*/ 84 w 104"/>
                  <a:gd name="T3" fmla="*/ 3 h 433"/>
                  <a:gd name="T4" fmla="*/ 41 w 104"/>
                  <a:gd name="T5" fmla="*/ 59 h 433"/>
                  <a:gd name="T6" fmla="*/ 33 w 104"/>
                  <a:gd name="T7" fmla="*/ 168 h 433"/>
                  <a:gd name="T8" fmla="*/ 22 w 104"/>
                  <a:gd name="T9" fmla="*/ 231 h 433"/>
                  <a:gd name="T10" fmla="*/ 14 w 104"/>
                  <a:gd name="T11" fmla="*/ 297 h 433"/>
                  <a:gd name="T12" fmla="*/ 13 w 104"/>
                  <a:gd name="T13" fmla="*/ 321 h 433"/>
                  <a:gd name="T14" fmla="*/ 13 w 104"/>
                  <a:gd name="T15" fmla="*/ 321 h 433"/>
                  <a:gd name="T16" fmla="*/ 10 w 104"/>
                  <a:gd name="T17" fmla="*/ 356 h 433"/>
                  <a:gd name="T18" fmla="*/ 8 w 104"/>
                  <a:gd name="T19" fmla="*/ 413 h 433"/>
                  <a:gd name="T20" fmla="*/ 24 w 104"/>
                  <a:gd name="T21" fmla="*/ 432 h 433"/>
                  <a:gd name="T22" fmla="*/ 26 w 104"/>
                  <a:gd name="T23" fmla="*/ 426 h 433"/>
                  <a:gd name="T24" fmla="*/ 21 w 104"/>
                  <a:gd name="T25" fmla="*/ 378 h 433"/>
                  <a:gd name="T26" fmla="*/ 39 w 104"/>
                  <a:gd name="T27" fmla="*/ 399 h 433"/>
                  <a:gd name="T28" fmla="*/ 40 w 104"/>
                  <a:gd name="T29" fmla="*/ 387 h 433"/>
                  <a:gd name="T30" fmla="*/ 36 w 104"/>
                  <a:gd name="T31" fmla="*/ 356 h 433"/>
                  <a:gd name="T32" fmla="*/ 53 w 104"/>
                  <a:gd name="T33" fmla="*/ 288 h 433"/>
                  <a:gd name="T34" fmla="*/ 67 w 104"/>
                  <a:gd name="T35" fmla="*/ 198 h 433"/>
                  <a:gd name="T36" fmla="*/ 99 w 104"/>
                  <a:gd name="T37" fmla="*/ 46 h 433"/>
                  <a:gd name="T38" fmla="*/ 91 w 104"/>
                  <a:gd name="T39" fmla="*/ 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4" h="433">
                    <a:moveTo>
                      <a:pt x="91" y="0"/>
                    </a:moveTo>
                    <a:cubicBezTo>
                      <a:pt x="89" y="1"/>
                      <a:pt x="86" y="2"/>
                      <a:pt x="84" y="3"/>
                    </a:cubicBezTo>
                    <a:cubicBezTo>
                      <a:pt x="56" y="16"/>
                      <a:pt x="47" y="28"/>
                      <a:pt x="41" y="59"/>
                    </a:cubicBezTo>
                    <a:cubicBezTo>
                      <a:pt x="34" y="103"/>
                      <a:pt x="36" y="132"/>
                      <a:pt x="33" y="168"/>
                    </a:cubicBezTo>
                    <a:cubicBezTo>
                      <a:pt x="31" y="190"/>
                      <a:pt x="25" y="216"/>
                      <a:pt x="22" y="231"/>
                    </a:cubicBezTo>
                    <a:cubicBezTo>
                      <a:pt x="19" y="243"/>
                      <a:pt x="14" y="268"/>
                      <a:pt x="14" y="297"/>
                    </a:cubicBezTo>
                    <a:cubicBezTo>
                      <a:pt x="14" y="308"/>
                      <a:pt x="13" y="311"/>
                      <a:pt x="13" y="321"/>
                    </a:cubicBezTo>
                    <a:cubicBezTo>
                      <a:pt x="13" y="321"/>
                      <a:pt x="13" y="321"/>
                      <a:pt x="13" y="321"/>
                    </a:cubicBezTo>
                    <a:cubicBezTo>
                      <a:pt x="13" y="336"/>
                      <a:pt x="13" y="344"/>
                      <a:pt x="10" y="356"/>
                    </a:cubicBezTo>
                    <a:cubicBezTo>
                      <a:pt x="7" y="377"/>
                      <a:pt x="0" y="392"/>
                      <a:pt x="8" y="413"/>
                    </a:cubicBezTo>
                    <a:cubicBezTo>
                      <a:pt x="11" y="421"/>
                      <a:pt x="19" y="433"/>
                      <a:pt x="24" y="432"/>
                    </a:cubicBezTo>
                    <a:cubicBezTo>
                      <a:pt x="27" y="432"/>
                      <a:pt x="28" y="429"/>
                      <a:pt x="26" y="426"/>
                    </a:cubicBezTo>
                    <a:cubicBezTo>
                      <a:pt x="11" y="403"/>
                      <a:pt x="15" y="385"/>
                      <a:pt x="21" y="378"/>
                    </a:cubicBezTo>
                    <a:cubicBezTo>
                      <a:pt x="29" y="370"/>
                      <a:pt x="29" y="402"/>
                      <a:pt x="39" y="399"/>
                    </a:cubicBezTo>
                    <a:cubicBezTo>
                      <a:pt x="42" y="398"/>
                      <a:pt x="40" y="391"/>
                      <a:pt x="40" y="387"/>
                    </a:cubicBezTo>
                    <a:cubicBezTo>
                      <a:pt x="38" y="376"/>
                      <a:pt x="35" y="368"/>
                      <a:pt x="36" y="356"/>
                    </a:cubicBezTo>
                    <a:cubicBezTo>
                      <a:pt x="38" y="341"/>
                      <a:pt x="49" y="308"/>
                      <a:pt x="53" y="288"/>
                    </a:cubicBezTo>
                    <a:cubicBezTo>
                      <a:pt x="58" y="257"/>
                      <a:pt x="58" y="234"/>
                      <a:pt x="67" y="198"/>
                    </a:cubicBezTo>
                    <a:cubicBezTo>
                      <a:pt x="75" y="163"/>
                      <a:pt x="94" y="70"/>
                      <a:pt x="99" y="46"/>
                    </a:cubicBezTo>
                    <a:cubicBezTo>
                      <a:pt x="104" y="22"/>
                      <a:pt x="91" y="0"/>
                      <a:pt x="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Freeform 11"/>
              <p:cNvSpPr>
                <a:spLocks/>
              </p:cNvSpPr>
              <p:nvPr/>
            </p:nvSpPr>
            <p:spPr bwMode="auto">
              <a:xfrm>
                <a:off x="3263900" y="3816350"/>
                <a:ext cx="376238" cy="423862"/>
              </a:xfrm>
              <a:custGeom>
                <a:avLst/>
                <a:gdLst>
                  <a:gd name="T0" fmla="*/ 171 w 184"/>
                  <a:gd name="T1" fmla="*/ 144 h 209"/>
                  <a:gd name="T2" fmla="*/ 152 w 184"/>
                  <a:gd name="T3" fmla="*/ 112 h 209"/>
                  <a:gd name="T4" fmla="*/ 159 w 184"/>
                  <a:gd name="T5" fmla="*/ 57 h 209"/>
                  <a:gd name="T6" fmla="*/ 154 w 184"/>
                  <a:gd name="T7" fmla="*/ 55 h 209"/>
                  <a:gd name="T8" fmla="*/ 154 w 184"/>
                  <a:gd name="T9" fmla="*/ 55 h 209"/>
                  <a:gd name="T10" fmla="*/ 128 w 184"/>
                  <a:gd name="T11" fmla="*/ 42 h 209"/>
                  <a:gd name="T12" fmla="*/ 124 w 184"/>
                  <a:gd name="T13" fmla="*/ 0 h 209"/>
                  <a:gd name="T14" fmla="*/ 92 w 184"/>
                  <a:gd name="T15" fmla="*/ 2 h 209"/>
                  <a:gd name="T16" fmla="*/ 60 w 184"/>
                  <a:gd name="T17" fmla="*/ 0 h 209"/>
                  <a:gd name="T18" fmla="*/ 56 w 184"/>
                  <a:gd name="T19" fmla="*/ 42 h 209"/>
                  <a:gd name="T20" fmla="*/ 30 w 184"/>
                  <a:gd name="T21" fmla="*/ 55 h 209"/>
                  <a:gd name="T22" fmla="*/ 30 w 184"/>
                  <a:gd name="T23" fmla="*/ 55 h 209"/>
                  <a:gd name="T24" fmla="*/ 25 w 184"/>
                  <a:gd name="T25" fmla="*/ 57 h 209"/>
                  <a:gd name="T26" fmla="*/ 32 w 184"/>
                  <a:gd name="T27" fmla="*/ 112 h 209"/>
                  <a:gd name="T28" fmla="*/ 13 w 184"/>
                  <a:gd name="T29" fmla="*/ 144 h 209"/>
                  <a:gd name="T30" fmla="*/ 64 w 184"/>
                  <a:gd name="T31" fmla="*/ 186 h 209"/>
                  <a:gd name="T32" fmla="*/ 84 w 184"/>
                  <a:gd name="T33" fmla="*/ 156 h 209"/>
                  <a:gd name="T34" fmla="*/ 92 w 184"/>
                  <a:gd name="T35" fmla="*/ 153 h 209"/>
                  <a:gd name="T36" fmla="*/ 100 w 184"/>
                  <a:gd name="T37" fmla="*/ 156 h 209"/>
                  <a:gd name="T38" fmla="*/ 120 w 184"/>
                  <a:gd name="T39" fmla="*/ 186 h 209"/>
                  <a:gd name="T40" fmla="*/ 171 w 184"/>
                  <a:gd name="T41" fmla="*/ 144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4" h="209">
                    <a:moveTo>
                      <a:pt x="171" y="144"/>
                    </a:moveTo>
                    <a:cubicBezTo>
                      <a:pt x="168" y="137"/>
                      <a:pt x="157" y="128"/>
                      <a:pt x="152" y="112"/>
                    </a:cubicBezTo>
                    <a:cubicBezTo>
                      <a:pt x="147" y="94"/>
                      <a:pt x="148" y="74"/>
                      <a:pt x="159" y="57"/>
                    </a:cubicBezTo>
                    <a:cubicBezTo>
                      <a:pt x="154" y="55"/>
                      <a:pt x="154" y="55"/>
                      <a:pt x="154" y="55"/>
                    </a:cubicBezTo>
                    <a:cubicBezTo>
                      <a:pt x="154" y="55"/>
                      <a:pt x="154" y="55"/>
                      <a:pt x="154" y="55"/>
                    </a:cubicBezTo>
                    <a:cubicBezTo>
                      <a:pt x="145" y="51"/>
                      <a:pt x="134" y="49"/>
                      <a:pt x="128" y="42"/>
                    </a:cubicBezTo>
                    <a:cubicBezTo>
                      <a:pt x="117" y="30"/>
                      <a:pt x="122" y="15"/>
                      <a:pt x="124" y="0"/>
                    </a:cubicBezTo>
                    <a:cubicBezTo>
                      <a:pt x="92" y="2"/>
                      <a:pt x="92" y="2"/>
                      <a:pt x="92" y="2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2" y="15"/>
                      <a:pt x="67" y="30"/>
                      <a:pt x="56" y="42"/>
                    </a:cubicBezTo>
                    <a:cubicBezTo>
                      <a:pt x="50" y="49"/>
                      <a:pt x="39" y="51"/>
                      <a:pt x="30" y="55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25" y="57"/>
                      <a:pt x="25" y="57"/>
                      <a:pt x="25" y="57"/>
                    </a:cubicBezTo>
                    <a:cubicBezTo>
                      <a:pt x="36" y="74"/>
                      <a:pt x="37" y="94"/>
                      <a:pt x="32" y="112"/>
                    </a:cubicBezTo>
                    <a:cubicBezTo>
                      <a:pt x="27" y="128"/>
                      <a:pt x="16" y="137"/>
                      <a:pt x="13" y="144"/>
                    </a:cubicBezTo>
                    <a:cubicBezTo>
                      <a:pt x="0" y="176"/>
                      <a:pt x="33" y="209"/>
                      <a:pt x="64" y="186"/>
                    </a:cubicBezTo>
                    <a:cubicBezTo>
                      <a:pt x="73" y="178"/>
                      <a:pt x="80" y="166"/>
                      <a:pt x="84" y="156"/>
                    </a:cubicBezTo>
                    <a:cubicBezTo>
                      <a:pt x="84" y="156"/>
                      <a:pt x="88" y="153"/>
                      <a:pt x="92" y="153"/>
                    </a:cubicBezTo>
                    <a:cubicBezTo>
                      <a:pt x="96" y="153"/>
                      <a:pt x="100" y="156"/>
                      <a:pt x="100" y="156"/>
                    </a:cubicBezTo>
                    <a:cubicBezTo>
                      <a:pt x="104" y="166"/>
                      <a:pt x="111" y="178"/>
                      <a:pt x="120" y="186"/>
                    </a:cubicBezTo>
                    <a:cubicBezTo>
                      <a:pt x="151" y="209"/>
                      <a:pt x="184" y="176"/>
                      <a:pt x="171" y="1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Freeform 13"/>
              <p:cNvSpPr>
                <a:spLocks/>
              </p:cNvSpPr>
              <p:nvPr/>
            </p:nvSpPr>
            <p:spPr bwMode="auto">
              <a:xfrm>
                <a:off x="3344863" y="3578225"/>
                <a:ext cx="204788" cy="301625"/>
              </a:xfrm>
              <a:custGeom>
                <a:avLst/>
                <a:gdLst>
                  <a:gd name="T0" fmla="*/ 99 w 100"/>
                  <a:gd name="T1" fmla="*/ 49 h 149"/>
                  <a:gd name="T2" fmla="*/ 50 w 100"/>
                  <a:gd name="T3" fmla="*/ 0 h 149"/>
                  <a:gd name="T4" fmla="*/ 1 w 100"/>
                  <a:gd name="T5" fmla="*/ 49 h 149"/>
                  <a:gd name="T6" fmla="*/ 16 w 100"/>
                  <a:gd name="T7" fmla="*/ 125 h 149"/>
                  <a:gd name="T8" fmla="*/ 50 w 100"/>
                  <a:gd name="T9" fmla="*/ 149 h 149"/>
                  <a:gd name="T10" fmla="*/ 84 w 100"/>
                  <a:gd name="T11" fmla="*/ 125 h 149"/>
                  <a:gd name="T12" fmla="*/ 99 w 100"/>
                  <a:gd name="T13" fmla="*/ 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0" h="149">
                    <a:moveTo>
                      <a:pt x="99" y="49"/>
                    </a:moveTo>
                    <a:cubicBezTo>
                      <a:pt x="99" y="3"/>
                      <a:pt x="63" y="0"/>
                      <a:pt x="50" y="0"/>
                    </a:cubicBezTo>
                    <a:cubicBezTo>
                      <a:pt x="37" y="0"/>
                      <a:pt x="1" y="3"/>
                      <a:pt x="1" y="49"/>
                    </a:cubicBezTo>
                    <a:cubicBezTo>
                      <a:pt x="0" y="94"/>
                      <a:pt x="3" y="106"/>
                      <a:pt x="16" y="125"/>
                    </a:cubicBezTo>
                    <a:cubicBezTo>
                      <a:pt x="29" y="144"/>
                      <a:pt x="39" y="149"/>
                      <a:pt x="50" y="149"/>
                    </a:cubicBezTo>
                    <a:cubicBezTo>
                      <a:pt x="62" y="149"/>
                      <a:pt x="71" y="144"/>
                      <a:pt x="84" y="125"/>
                    </a:cubicBezTo>
                    <a:cubicBezTo>
                      <a:pt x="97" y="106"/>
                      <a:pt x="100" y="94"/>
                      <a:pt x="99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3300413" y="3529013"/>
              <a:ext cx="303212" cy="288925"/>
              <a:chOff x="3300413" y="3529013"/>
              <a:chExt cx="303212" cy="288925"/>
            </a:xfrm>
            <a:solidFill>
              <a:srgbClr val="663300"/>
            </a:solidFill>
          </p:grpSpPr>
          <p:sp>
            <p:nvSpPr>
              <p:cNvPr id="46" name="Freeform 5"/>
              <p:cNvSpPr>
                <a:spLocks/>
              </p:cNvSpPr>
              <p:nvPr/>
            </p:nvSpPr>
            <p:spPr bwMode="auto">
              <a:xfrm>
                <a:off x="3444875" y="3536951"/>
                <a:ext cx="158750" cy="280987"/>
              </a:xfrm>
              <a:custGeom>
                <a:avLst/>
                <a:gdLst>
                  <a:gd name="T0" fmla="*/ 0 w 77"/>
                  <a:gd name="T1" fmla="*/ 12 h 139"/>
                  <a:gd name="T2" fmla="*/ 65 w 77"/>
                  <a:gd name="T3" fmla="*/ 47 h 139"/>
                  <a:gd name="T4" fmla="*/ 59 w 77"/>
                  <a:gd name="T5" fmla="*/ 125 h 139"/>
                  <a:gd name="T6" fmla="*/ 47 w 77"/>
                  <a:gd name="T7" fmla="*/ 139 h 139"/>
                  <a:gd name="T8" fmla="*/ 50 w 77"/>
                  <a:gd name="T9" fmla="*/ 130 h 139"/>
                  <a:gd name="T10" fmla="*/ 44 w 77"/>
                  <a:gd name="T11" fmla="*/ 136 h 139"/>
                  <a:gd name="T12" fmla="*/ 47 w 77"/>
                  <a:gd name="T13" fmla="*/ 127 h 139"/>
                  <a:gd name="T14" fmla="*/ 42 w 77"/>
                  <a:gd name="T15" fmla="*/ 134 h 139"/>
                  <a:gd name="T16" fmla="*/ 5 w 77"/>
                  <a:gd name="T17" fmla="*/ 46 h 139"/>
                  <a:gd name="T18" fmla="*/ 0 w 77"/>
                  <a:gd name="T19" fmla="*/ 12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7" h="139">
                    <a:moveTo>
                      <a:pt x="0" y="12"/>
                    </a:moveTo>
                    <a:cubicBezTo>
                      <a:pt x="17" y="0"/>
                      <a:pt x="53" y="12"/>
                      <a:pt x="65" y="47"/>
                    </a:cubicBezTo>
                    <a:cubicBezTo>
                      <a:pt x="77" y="81"/>
                      <a:pt x="66" y="114"/>
                      <a:pt x="59" y="125"/>
                    </a:cubicBezTo>
                    <a:cubicBezTo>
                      <a:pt x="54" y="136"/>
                      <a:pt x="47" y="139"/>
                      <a:pt x="47" y="139"/>
                    </a:cubicBezTo>
                    <a:cubicBezTo>
                      <a:pt x="50" y="134"/>
                      <a:pt x="50" y="130"/>
                      <a:pt x="50" y="130"/>
                    </a:cubicBezTo>
                    <a:cubicBezTo>
                      <a:pt x="48" y="135"/>
                      <a:pt x="44" y="136"/>
                      <a:pt x="44" y="136"/>
                    </a:cubicBezTo>
                    <a:cubicBezTo>
                      <a:pt x="48" y="130"/>
                      <a:pt x="47" y="127"/>
                      <a:pt x="47" y="127"/>
                    </a:cubicBezTo>
                    <a:cubicBezTo>
                      <a:pt x="45" y="132"/>
                      <a:pt x="42" y="134"/>
                      <a:pt x="42" y="134"/>
                    </a:cubicBezTo>
                    <a:cubicBezTo>
                      <a:pt x="66" y="70"/>
                      <a:pt x="17" y="51"/>
                      <a:pt x="5" y="46"/>
                    </a:cubicBez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Freeform 12"/>
              <p:cNvSpPr>
                <a:spLocks/>
              </p:cNvSpPr>
              <p:nvPr/>
            </p:nvSpPr>
            <p:spPr bwMode="auto">
              <a:xfrm>
                <a:off x="3529013" y="3711575"/>
                <a:ext cx="41275" cy="82550"/>
              </a:xfrm>
              <a:custGeom>
                <a:avLst/>
                <a:gdLst>
                  <a:gd name="T0" fmla="*/ 5 w 20"/>
                  <a:gd name="T1" fmla="*/ 7 h 41"/>
                  <a:gd name="T2" fmla="*/ 17 w 20"/>
                  <a:gd name="T3" fmla="*/ 4 h 41"/>
                  <a:gd name="T4" fmla="*/ 16 w 20"/>
                  <a:gd name="T5" fmla="*/ 26 h 41"/>
                  <a:gd name="T6" fmla="*/ 4 w 20"/>
                  <a:gd name="T7" fmla="*/ 39 h 41"/>
                  <a:gd name="T8" fmla="*/ 5 w 20"/>
                  <a:gd name="T9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41">
                    <a:moveTo>
                      <a:pt x="5" y="7"/>
                    </a:moveTo>
                    <a:cubicBezTo>
                      <a:pt x="10" y="1"/>
                      <a:pt x="14" y="0"/>
                      <a:pt x="17" y="4"/>
                    </a:cubicBezTo>
                    <a:cubicBezTo>
                      <a:pt x="20" y="9"/>
                      <a:pt x="18" y="19"/>
                      <a:pt x="16" y="26"/>
                    </a:cubicBezTo>
                    <a:cubicBezTo>
                      <a:pt x="13" y="32"/>
                      <a:pt x="8" y="41"/>
                      <a:pt x="4" y="39"/>
                    </a:cubicBezTo>
                    <a:cubicBezTo>
                      <a:pt x="0" y="38"/>
                      <a:pt x="0" y="15"/>
                      <a:pt x="5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Freeform 14"/>
              <p:cNvSpPr>
                <a:spLocks/>
              </p:cNvSpPr>
              <p:nvPr/>
            </p:nvSpPr>
            <p:spPr bwMode="auto">
              <a:xfrm>
                <a:off x="3300413" y="3529013"/>
                <a:ext cx="276225" cy="288925"/>
              </a:xfrm>
              <a:custGeom>
                <a:avLst/>
                <a:gdLst>
                  <a:gd name="T0" fmla="*/ 129 w 135"/>
                  <a:gd name="T1" fmla="*/ 48 h 143"/>
                  <a:gd name="T2" fmla="*/ 71 w 135"/>
                  <a:gd name="T3" fmla="*/ 16 h 143"/>
                  <a:gd name="T4" fmla="*/ 11 w 135"/>
                  <a:gd name="T5" fmla="*/ 51 h 143"/>
                  <a:gd name="T6" fmla="*/ 17 w 135"/>
                  <a:gd name="T7" fmla="*/ 129 h 143"/>
                  <a:gd name="T8" fmla="*/ 30 w 135"/>
                  <a:gd name="T9" fmla="*/ 143 h 143"/>
                  <a:gd name="T10" fmla="*/ 27 w 135"/>
                  <a:gd name="T11" fmla="*/ 134 h 143"/>
                  <a:gd name="T12" fmla="*/ 33 w 135"/>
                  <a:gd name="T13" fmla="*/ 140 h 143"/>
                  <a:gd name="T14" fmla="*/ 29 w 135"/>
                  <a:gd name="T15" fmla="*/ 131 h 143"/>
                  <a:gd name="T16" fmla="*/ 35 w 135"/>
                  <a:gd name="T17" fmla="*/ 138 h 143"/>
                  <a:gd name="T18" fmla="*/ 72 w 135"/>
                  <a:gd name="T19" fmla="*/ 50 h 143"/>
                  <a:gd name="T20" fmla="*/ 119 w 135"/>
                  <a:gd name="T21" fmla="*/ 132 h 143"/>
                  <a:gd name="T22" fmla="*/ 124 w 135"/>
                  <a:gd name="T23" fmla="*/ 117 h 143"/>
                  <a:gd name="T24" fmla="*/ 125 w 135"/>
                  <a:gd name="T25" fmla="*/ 106 h 143"/>
                  <a:gd name="T26" fmla="*/ 127 w 135"/>
                  <a:gd name="T27" fmla="*/ 111 h 143"/>
                  <a:gd name="T28" fmla="*/ 127 w 135"/>
                  <a:gd name="T29" fmla="*/ 100 h 143"/>
                  <a:gd name="T30" fmla="*/ 129 w 135"/>
                  <a:gd name="T31" fmla="*/ 105 h 143"/>
                  <a:gd name="T32" fmla="*/ 130 w 135"/>
                  <a:gd name="T33" fmla="*/ 93 h 143"/>
                  <a:gd name="T34" fmla="*/ 132 w 135"/>
                  <a:gd name="T35" fmla="*/ 99 h 143"/>
                  <a:gd name="T36" fmla="*/ 135 w 135"/>
                  <a:gd name="T37" fmla="*/ 86 h 143"/>
                  <a:gd name="T38" fmla="*/ 129 w 135"/>
                  <a:gd name="T39" fmla="*/ 48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5" h="143">
                    <a:moveTo>
                      <a:pt x="129" y="48"/>
                    </a:moveTo>
                    <a:cubicBezTo>
                      <a:pt x="121" y="22"/>
                      <a:pt x="92" y="0"/>
                      <a:pt x="71" y="16"/>
                    </a:cubicBezTo>
                    <a:cubicBezTo>
                      <a:pt x="53" y="7"/>
                      <a:pt x="24" y="16"/>
                      <a:pt x="11" y="51"/>
                    </a:cubicBezTo>
                    <a:cubicBezTo>
                      <a:pt x="0" y="85"/>
                      <a:pt x="11" y="118"/>
                      <a:pt x="17" y="129"/>
                    </a:cubicBezTo>
                    <a:cubicBezTo>
                      <a:pt x="23" y="140"/>
                      <a:pt x="30" y="143"/>
                      <a:pt x="30" y="143"/>
                    </a:cubicBezTo>
                    <a:cubicBezTo>
                      <a:pt x="26" y="138"/>
                      <a:pt x="27" y="134"/>
                      <a:pt x="27" y="134"/>
                    </a:cubicBezTo>
                    <a:cubicBezTo>
                      <a:pt x="29" y="139"/>
                      <a:pt x="33" y="140"/>
                      <a:pt x="33" y="140"/>
                    </a:cubicBezTo>
                    <a:cubicBezTo>
                      <a:pt x="28" y="134"/>
                      <a:pt x="29" y="131"/>
                      <a:pt x="29" y="131"/>
                    </a:cubicBezTo>
                    <a:cubicBezTo>
                      <a:pt x="32" y="136"/>
                      <a:pt x="35" y="138"/>
                      <a:pt x="35" y="138"/>
                    </a:cubicBezTo>
                    <a:cubicBezTo>
                      <a:pt x="11" y="74"/>
                      <a:pt x="59" y="55"/>
                      <a:pt x="72" y="50"/>
                    </a:cubicBezTo>
                    <a:cubicBezTo>
                      <a:pt x="99" y="61"/>
                      <a:pt x="125" y="93"/>
                      <a:pt x="119" y="132"/>
                    </a:cubicBezTo>
                    <a:cubicBezTo>
                      <a:pt x="120" y="126"/>
                      <a:pt x="122" y="121"/>
                      <a:pt x="124" y="117"/>
                    </a:cubicBezTo>
                    <a:cubicBezTo>
                      <a:pt x="124" y="116"/>
                      <a:pt x="125" y="106"/>
                      <a:pt x="125" y="106"/>
                    </a:cubicBezTo>
                    <a:cubicBezTo>
                      <a:pt x="125" y="106"/>
                      <a:pt x="126" y="112"/>
                      <a:pt x="127" y="111"/>
                    </a:cubicBezTo>
                    <a:cubicBezTo>
                      <a:pt x="127" y="111"/>
                      <a:pt x="127" y="100"/>
                      <a:pt x="127" y="100"/>
                    </a:cubicBezTo>
                    <a:cubicBezTo>
                      <a:pt x="127" y="100"/>
                      <a:pt x="129" y="106"/>
                      <a:pt x="129" y="105"/>
                    </a:cubicBezTo>
                    <a:cubicBezTo>
                      <a:pt x="129" y="104"/>
                      <a:pt x="130" y="93"/>
                      <a:pt x="130" y="93"/>
                    </a:cubicBezTo>
                    <a:cubicBezTo>
                      <a:pt x="130" y="93"/>
                      <a:pt x="131" y="101"/>
                      <a:pt x="132" y="99"/>
                    </a:cubicBezTo>
                    <a:cubicBezTo>
                      <a:pt x="134" y="95"/>
                      <a:pt x="135" y="90"/>
                      <a:pt x="135" y="86"/>
                    </a:cubicBezTo>
                    <a:cubicBezTo>
                      <a:pt x="135" y="72"/>
                      <a:pt x="132" y="55"/>
                      <a:pt x="12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56" name="Freeform 18"/>
          <p:cNvSpPr>
            <a:spLocks/>
          </p:cNvSpPr>
          <p:nvPr/>
        </p:nvSpPr>
        <p:spPr bwMode="auto">
          <a:xfrm>
            <a:off x="436262" y="2233613"/>
            <a:ext cx="575276" cy="1290638"/>
          </a:xfrm>
          <a:custGeom>
            <a:avLst/>
            <a:gdLst>
              <a:gd name="T0" fmla="*/ 456 w 488"/>
              <a:gd name="T1" fmla="*/ 531 h 1099"/>
              <a:gd name="T2" fmla="*/ 405 w 488"/>
              <a:gd name="T3" fmla="*/ 329 h 1099"/>
              <a:gd name="T4" fmla="*/ 396 w 488"/>
              <a:gd name="T5" fmla="*/ 274 h 1099"/>
              <a:gd name="T6" fmla="*/ 366 w 488"/>
              <a:gd name="T7" fmla="*/ 183 h 1099"/>
              <a:gd name="T8" fmla="*/ 314 w 488"/>
              <a:gd name="T9" fmla="*/ 170 h 1099"/>
              <a:gd name="T10" fmla="*/ 278 w 488"/>
              <a:gd name="T11" fmla="*/ 137 h 1099"/>
              <a:gd name="T12" fmla="*/ 293 w 488"/>
              <a:gd name="T13" fmla="*/ 71 h 1099"/>
              <a:gd name="T14" fmla="*/ 244 w 488"/>
              <a:gd name="T15" fmla="*/ 0 h 1099"/>
              <a:gd name="T16" fmla="*/ 194 w 488"/>
              <a:gd name="T17" fmla="*/ 71 h 1099"/>
              <a:gd name="T18" fmla="*/ 210 w 488"/>
              <a:gd name="T19" fmla="*/ 137 h 1099"/>
              <a:gd name="T20" fmla="*/ 174 w 488"/>
              <a:gd name="T21" fmla="*/ 170 h 1099"/>
              <a:gd name="T22" fmla="*/ 122 w 488"/>
              <a:gd name="T23" fmla="*/ 183 h 1099"/>
              <a:gd name="T24" fmla="*/ 92 w 488"/>
              <a:gd name="T25" fmla="*/ 274 h 1099"/>
              <a:gd name="T26" fmla="*/ 83 w 488"/>
              <a:gd name="T27" fmla="*/ 329 h 1099"/>
              <a:gd name="T28" fmla="*/ 32 w 488"/>
              <a:gd name="T29" fmla="*/ 531 h 1099"/>
              <a:gd name="T30" fmla="*/ 34 w 488"/>
              <a:gd name="T31" fmla="*/ 627 h 1099"/>
              <a:gd name="T32" fmla="*/ 60 w 488"/>
              <a:gd name="T33" fmla="*/ 620 h 1099"/>
              <a:gd name="T34" fmla="*/ 60 w 488"/>
              <a:gd name="T35" fmla="*/ 580 h 1099"/>
              <a:gd name="T36" fmla="*/ 72 w 488"/>
              <a:gd name="T37" fmla="*/ 605 h 1099"/>
              <a:gd name="T38" fmla="*/ 74 w 488"/>
              <a:gd name="T39" fmla="*/ 580 h 1099"/>
              <a:gd name="T40" fmla="*/ 71 w 488"/>
              <a:gd name="T41" fmla="*/ 528 h 1099"/>
              <a:gd name="T42" fmla="*/ 113 w 488"/>
              <a:gd name="T43" fmla="*/ 396 h 1099"/>
              <a:gd name="T44" fmla="*/ 144 w 488"/>
              <a:gd name="T45" fmla="*/ 305 h 1099"/>
              <a:gd name="T46" fmla="*/ 159 w 488"/>
              <a:gd name="T47" fmla="*/ 419 h 1099"/>
              <a:gd name="T48" fmla="*/ 139 w 488"/>
              <a:gd name="T49" fmla="*/ 543 h 1099"/>
              <a:gd name="T50" fmla="*/ 149 w 488"/>
              <a:gd name="T51" fmla="*/ 763 h 1099"/>
              <a:gd name="T52" fmla="*/ 152 w 488"/>
              <a:gd name="T53" fmla="*/ 814 h 1099"/>
              <a:gd name="T54" fmla="*/ 149 w 488"/>
              <a:gd name="T55" fmla="*/ 896 h 1099"/>
              <a:gd name="T56" fmla="*/ 166 w 488"/>
              <a:gd name="T57" fmla="*/ 1024 h 1099"/>
              <a:gd name="T58" fmla="*/ 139 w 488"/>
              <a:gd name="T59" fmla="*/ 1062 h 1099"/>
              <a:gd name="T60" fmla="*/ 188 w 488"/>
              <a:gd name="T61" fmla="*/ 1083 h 1099"/>
              <a:gd name="T62" fmla="*/ 198 w 488"/>
              <a:gd name="T63" fmla="*/ 1030 h 1099"/>
              <a:gd name="T64" fmla="*/ 203 w 488"/>
              <a:gd name="T65" fmla="*/ 938 h 1099"/>
              <a:gd name="T66" fmla="*/ 207 w 488"/>
              <a:gd name="T67" fmla="*/ 818 h 1099"/>
              <a:gd name="T68" fmla="*/ 214 w 488"/>
              <a:gd name="T69" fmla="*/ 762 h 1099"/>
              <a:gd name="T70" fmla="*/ 215 w 488"/>
              <a:gd name="T71" fmla="*/ 724 h 1099"/>
              <a:gd name="T72" fmla="*/ 235 w 488"/>
              <a:gd name="T73" fmla="*/ 602 h 1099"/>
              <a:gd name="T74" fmla="*/ 244 w 488"/>
              <a:gd name="T75" fmla="*/ 560 h 1099"/>
              <a:gd name="T76" fmla="*/ 253 w 488"/>
              <a:gd name="T77" fmla="*/ 602 h 1099"/>
              <a:gd name="T78" fmla="*/ 273 w 488"/>
              <a:gd name="T79" fmla="*/ 724 h 1099"/>
              <a:gd name="T80" fmla="*/ 274 w 488"/>
              <a:gd name="T81" fmla="*/ 762 h 1099"/>
              <a:gd name="T82" fmla="*/ 281 w 488"/>
              <a:gd name="T83" fmla="*/ 818 h 1099"/>
              <a:gd name="T84" fmla="*/ 285 w 488"/>
              <a:gd name="T85" fmla="*/ 938 h 1099"/>
              <a:gd name="T86" fmla="*/ 290 w 488"/>
              <a:gd name="T87" fmla="*/ 1030 h 1099"/>
              <a:gd name="T88" fmla="*/ 300 w 488"/>
              <a:gd name="T89" fmla="*/ 1083 h 1099"/>
              <a:gd name="T90" fmla="*/ 349 w 488"/>
              <a:gd name="T91" fmla="*/ 1062 h 1099"/>
              <a:gd name="T92" fmla="*/ 322 w 488"/>
              <a:gd name="T93" fmla="*/ 1024 h 1099"/>
              <a:gd name="T94" fmla="*/ 339 w 488"/>
              <a:gd name="T95" fmla="*/ 896 h 1099"/>
              <a:gd name="T96" fmla="*/ 336 w 488"/>
              <a:gd name="T97" fmla="*/ 814 h 1099"/>
              <a:gd name="T98" fmla="*/ 339 w 488"/>
              <a:gd name="T99" fmla="*/ 763 h 1099"/>
              <a:gd name="T100" fmla="*/ 349 w 488"/>
              <a:gd name="T101" fmla="*/ 543 h 1099"/>
              <a:gd name="T102" fmla="*/ 329 w 488"/>
              <a:gd name="T103" fmla="*/ 419 h 1099"/>
              <a:gd name="T104" fmla="*/ 344 w 488"/>
              <a:gd name="T105" fmla="*/ 305 h 1099"/>
              <a:gd name="T106" fmla="*/ 375 w 488"/>
              <a:gd name="T107" fmla="*/ 396 h 1099"/>
              <a:gd name="T108" fmla="*/ 417 w 488"/>
              <a:gd name="T109" fmla="*/ 528 h 1099"/>
              <a:gd name="T110" fmla="*/ 414 w 488"/>
              <a:gd name="T111" fmla="*/ 580 h 1099"/>
              <a:gd name="T112" fmla="*/ 416 w 488"/>
              <a:gd name="T113" fmla="*/ 605 h 1099"/>
              <a:gd name="T114" fmla="*/ 428 w 488"/>
              <a:gd name="T115" fmla="*/ 580 h 1099"/>
              <a:gd name="T116" fmla="*/ 428 w 488"/>
              <a:gd name="T117" fmla="*/ 620 h 1099"/>
              <a:gd name="T118" fmla="*/ 454 w 488"/>
              <a:gd name="T119" fmla="*/ 627 h 1099"/>
              <a:gd name="T120" fmla="*/ 456 w 488"/>
              <a:gd name="T121" fmla="*/ 531 h 1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88" h="1099">
                <a:moveTo>
                  <a:pt x="456" y="531"/>
                </a:moveTo>
                <a:cubicBezTo>
                  <a:pt x="447" y="399"/>
                  <a:pt x="421" y="391"/>
                  <a:pt x="405" y="329"/>
                </a:cubicBezTo>
                <a:cubicBezTo>
                  <a:pt x="400" y="311"/>
                  <a:pt x="397" y="292"/>
                  <a:pt x="396" y="274"/>
                </a:cubicBezTo>
                <a:cubicBezTo>
                  <a:pt x="394" y="248"/>
                  <a:pt x="392" y="198"/>
                  <a:pt x="366" y="183"/>
                </a:cubicBezTo>
                <a:cubicBezTo>
                  <a:pt x="353" y="176"/>
                  <a:pt x="328" y="176"/>
                  <a:pt x="314" y="170"/>
                </a:cubicBezTo>
                <a:cubicBezTo>
                  <a:pt x="290" y="158"/>
                  <a:pt x="278" y="148"/>
                  <a:pt x="278" y="137"/>
                </a:cubicBezTo>
                <a:cubicBezTo>
                  <a:pt x="278" y="102"/>
                  <a:pt x="290" y="110"/>
                  <a:pt x="293" y="71"/>
                </a:cubicBezTo>
                <a:cubicBezTo>
                  <a:pt x="297" y="32"/>
                  <a:pt x="285" y="0"/>
                  <a:pt x="244" y="0"/>
                </a:cubicBezTo>
                <a:cubicBezTo>
                  <a:pt x="203" y="0"/>
                  <a:pt x="191" y="32"/>
                  <a:pt x="194" y="71"/>
                </a:cubicBezTo>
                <a:cubicBezTo>
                  <a:pt x="198" y="110"/>
                  <a:pt x="210" y="102"/>
                  <a:pt x="210" y="137"/>
                </a:cubicBezTo>
                <a:cubicBezTo>
                  <a:pt x="210" y="148"/>
                  <a:pt x="198" y="158"/>
                  <a:pt x="174" y="170"/>
                </a:cubicBezTo>
                <a:cubicBezTo>
                  <a:pt x="160" y="176"/>
                  <a:pt x="135" y="176"/>
                  <a:pt x="122" y="183"/>
                </a:cubicBezTo>
                <a:cubicBezTo>
                  <a:pt x="96" y="198"/>
                  <a:pt x="94" y="248"/>
                  <a:pt x="92" y="274"/>
                </a:cubicBezTo>
                <a:cubicBezTo>
                  <a:pt x="91" y="292"/>
                  <a:pt x="88" y="311"/>
                  <a:pt x="83" y="329"/>
                </a:cubicBezTo>
                <a:cubicBezTo>
                  <a:pt x="67" y="391"/>
                  <a:pt x="41" y="399"/>
                  <a:pt x="32" y="531"/>
                </a:cubicBezTo>
                <a:cubicBezTo>
                  <a:pt x="31" y="549"/>
                  <a:pt x="0" y="593"/>
                  <a:pt x="34" y="627"/>
                </a:cubicBezTo>
                <a:cubicBezTo>
                  <a:pt x="62" y="654"/>
                  <a:pt x="71" y="652"/>
                  <a:pt x="60" y="620"/>
                </a:cubicBezTo>
                <a:cubicBezTo>
                  <a:pt x="48" y="588"/>
                  <a:pt x="57" y="563"/>
                  <a:pt x="60" y="580"/>
                </a:cubicBezTo>
                <a:cubicBezTo>
                  <a:pt x="61" y="589"/>
                  <a:pt x="64" y="607"/>
                  <a:pt x="72" y="605"/>
                </a:cubicBezTo>
                <a:cubicBezTo>
                  <a:pt x="78" y="604"/>
                  <a:pt x="77" y="598"/>
                  <a:pt x="74" y="580"/>
                </a:cubicBezTo>
                <a:cubicBezTo>
                  <a:pt x="71" y="551"/>
                  <a:pt x="62" y="547"/>
                  <a:pt x="71" y="528"/>
                </a:cubicBezTo>
                <a:cubicBezTo>
                  <a:pt x="97" y="469"/>
                  <a:pt x="110" y="418"/>
                  <a:pt x="113" y="396"/>
                </a:cubicBezTo>
                <a:cubicBezTo>
                  <a:pt x="117" y="373"/>
                  <a:pt x="144" y="305"/>
                  <a:pt x="144" y="305"/>
                </a:cubicBezTo>
                <a:cubicBezTo>
                  <a:pt x="144" y="305"/>
                  <a:pt x="163" y="312"/>
                  <a:pt x="159" y="419"/>
                </a:cubicBezTo>
                <a:cubicBezTo>
                  <a:pt x="158" y="448"/>
                  <a:pt x="145" y="467"/>
                  <a:pt x="139" y="543"/>
                </a:cubicBezTo>
                <a:cubicBezTo>
                  <a:pt x="135" y="604"/>
                  <a:pt x="141" y="698"/>
                  <a:pt x="149" y="763"/>
                </a:cubicBezTo>
                <a:cubicBezTo>
                  <a:pt x="151" y="783"/>
                  <a:pt x="149" y="785"/>
                  <a:pt x="152" y="814"/>
                </a:cubicBezTo>
                <a:cubicBezTo>
                  <a:pt x="153" y="829"/>
                  <a:pt x="143" y="851"/>
                  <a:pt x="149" y="896"/>
                </a:cubicBezTo>
                <a:cubicBezTo>
                  <a:pt x="155" y="941"/>
                  <a:pt x="169" y="1006"/>
                  <a:pt x="166" y="1024"/>
                </a:cubicBezTo>
                <a:cubicBezTo>
                  <a:pt x="163" y="1042"/>
                  <a:pt x="156" y="1044"/>
                  <a:pt x="139" y="1062"/>
                </a:cubicBezTo>
                <a:cubicBezTo>
                  <a:pt x="123" y="1080"/>
                  <a:pt x="185" y="1099"/>
                  <a:pt x="188" y="1083"/>
                </a:cubicBezTo>
                <a:cubicBezTo>
                  <a:pt x="190" y="1067"/>
                  <a:pt x="199" y="1051"/>
                  <a:pt x="198" y="1030"/>
                </a:cubicBezTo>
                <a:cubicBezTo>
                  <a:pt x="196" y="1009"/>
                  <a:pt x="195" y="987"/>
                  <a:pt x="203" y="938"/>
                </a:cubicBezTo>
                <a:cubicBezTo>
                  <a:pt x="214" y="861"/>
                  <a:pt x="207" y="863"/>
                  <a:pt x="207" y="818"/>
                </a:cubicBezTo>
                <a:cubicBezTo>
                  <a:pt x="207" y="792"/>
                  <a:pt x="213" y="780"/>
                  <a:pt x="214" y="762"/>
                </a:cubicBezTo>
                <a:cubicBezTo>
                  <a:pt x="215" y="750"/>
                  <a:pt x="211" y="738"/>
                  <a:pt x="215" y="724"/>
                </a:cubicBezTo>
                <a:cubicBezTo>
                  <a:pt x="231" y="666"/>
                  <a:pt x="235" y="627"/>
                  <a:pt x="235" y="602"/>
                </a:cubicBezTo>
                <a:cubicBezTo>
                  <a:pt x="235" y="572"/>
                  <a:pt x="228" y="560"/>
                  <a:pt x="244" y="560"/>
                </a:cubicBezTo>
                <a:cubicBezTo>
                  <a:pt x="260" y="560"/>
                  <a:pt x="253" y="572"/>
                  <a:pt x="253" y="602"/>
                </a:cubicBezTo>
                <a:cubicBezTo>
                  <a:pt x="253" y="627"/>
                  <a:pt x="257" y="666"/>
                  <a:pt x="273" y="724"/>
                </a:cubicBezTo>
                <a:cubicBezTo>
                  <a:pt x="276" y="738"/>
                  <a:pt x="273" y="750"/>
                  <a:pt x="274" y="762"/>
                </a:cubicBezTo>
                <a:cubicBezTo>
                  <a:pt x="275" y="780"/>
                  <a:pt x="281" y="792"/>
                  <a:pt x="281" y="818"/>
                </a:cubicBezTo>
                <a:cubicBezTo>
                  <a:pt x="281" y="863"/>
                  <a:pt x="274" y="861"/>
                  <a:pt x="285" y="938"/>
                </a:cubicBezTo>
                <a:cubicBezTo>
                  <a:pt x="292" y="987"/>
                  <a:pt x="292" y="1009"/>
                  <a:pt x="290" y="1030"/>
                </a:cubicBezTo>
                <a:cubicBezTo>
                  <a:pt x="288" y="1051"/>
                  <a:pt x="298" y="1067"/>
                  <a:pt x="300" y="1083"/>
                </a:cubicBezTo>
                <a:cubicBezTo>
                  <a:pt x="303" y="1099"/>
                  <a:pt x="365" y="1080"/>
                  <a:pt x="349" y="1062"/>
                </a:cubicBezTo>
                <a:cubicBezTo>
                  <a:pt x="332" y="1044"/>
                  <a:pt x="325" y="1042"/>
                  <a:pt x="322" y="1024"/>
                </a:cubicBezTo>
                <a:cubicBezTo>
                  <a:pt x="319" y="1006"/>
                  <a:pt x="333" y="941"/>
                  <a:pt x="339" y="896"/>
                </a:cubicBezTo>
                <a:cubicBezTo>
                  <a:pt x="345" y="851"/>
                  <a:pt x="335" y="829"/>
                  <a:pt x="336" y="814"/>
                </a:cubicBezTo>
                <a:cubicBezTo>
                  <a:pt x="339" y="785"/>
                  <a:pt x="336" y="783"/>
                  <a:pt x="339" y="763"/>
                </a:cubicBezTo>
                <a:cubicBezTo>
                  <a:pt x="347" y="698"/>
                  <a:pt x="353" y="604"/>
                  <a:pt x="349" y="543"/>
                </a:cubicBezTo>
                <a:cubicBezTo>
                  <a:pt x="343" y="467"/>
                  <a:pt x="330" y="448"/>
                  <a:pt x="329" y="419"/>
                </a:cubicBezTo>
                <a:cubicBezTo>
                  <a:pt x="325" y="312"/>
                  <a:pt x="344" y="305"/>
                  <a:pt x="344" y="305"/>
                </a:cubicBezTo>
                <a:cubicBezTo>
                  <a:pt x="344" y="305"/>
                  <a:pt x="371" y="373"/>
                  <a:pt x="375" y="396"/>
                </a:cubicBezTo>
                <a:cubicBezTo>
                  <a:pt x="378" y="418"/>
                  <a:pt x="391" y="469"/>
                  <a:pt x="417" y="528"/>
                </a:cubicBezTo>
                <a:cubicBezTo>
                  <a:pt x="426" y="547"/>
                  <a:pt x="417" y="551"/>
                  <a:pt x="414" y="580"/>
                </a:cubicBezTo>
                <a:cubicBezTo>
                  <a:pt x="411" y="598"/>
                  <a:pt x="410" y="604"/>
                  <a:pt x="416" y="605"/>
                </a:cubicBezTo>
                <a:cubicBezTo>
                  <a:pt x="424" y="607"/>
                  <a:pt x="426" y="589"/>
                  <a:pt x="428" y="580"/>
                </a:cubicBezTo>
                <a:cubicBezTo>
                  <a:pt x="431" y="563"/>
                  <a:pt x="440" y="588"/>
                  <a:pt x="428" y="620"/>
                </a:cubicBezTo>
                <a:cubicBezTo>
                  <a:pt x="417" y="652"/>
                  <a:pt x="426" y="654"/>
                  <a:pt x="454" y="627"/>
                </a:cubicBezTo>
                <a:cubicBezTo>
                  <a:pt x="488" y="593"/>
                  <a:pt x="457" y="549"/>
                  <a:pt x="456" y="531"/>
                </a:cubicBezTo>
                <a:close/>
              </a:path>
            </a:pathLst>
          </a:custGeom>
          <a:solidFill>
            <a:srgbClr val="F4C99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8" name="Freeform 18"/>
          <p:cNvSpPr>
            <a:spLocks/>
          </p:cNvSpPr>
          <p:nvPr/>
        </p:nvSpPr>
        <p:spPr bwMode="auto">
          <a:xfrm>
            <a:off x="1821109" y="2233613"/>
            <a:ext cx="575276" cy="1290638"/>
          </a:xfrm>
          <a:custGeom>
            <a:avLst/>
            <a:gdLst>
              <a:gd name="T0" fmla="*/ 456 w 488"/>
              <a:gd name="T1" fmla="*/ 531 h 1099"/>
              <a:gd name="T2" fmla="*/ 405 w 488"/>
              <a:gd name="T3" fmla="*/ 329 h 1099"/>
              <a:gd name="T4" fmla="*/ 396 w 488"/>
              <a:gd name="T5" fmla="*/ 274 h 1099"/>
              <a:gd name="T6" fmla="*/ 366 w 488"/>
              <a:gd name="T7" fmla="*/ 183 h 1099"/>
              <a:gd name="T8" fmla="*/ 314 w 488"/>
              <a:gd name="T9" fmla="*/ 170 h 1099"/>
              <a:gd name="T10" fmla="*/ 278 w 488"/>
              <a:gd name="T11" fmla="*/ 137 h 1099"/>
              <a:gd name="T12" fmla="*/ 293 w 488"/>
              <a:gd name="T13" fmla="*/ 71 h 1099"/>
              <a:gd name="T14" fmla="*/ 244 w 488"/>
              <a:gd name="T15" fmla="*/ 0 h 1099"/>
              <a:gd name="T16" fmla="*/ 194 w 488"/>
              <a:gd name="T17" fmla="*/ 71 h 1099"/>
              <a:gd name="T18" fmla="*/ 210 w 488"/>
              <a:gd name="T19" fmla="*/ 137 h 1099"/>
              <a:gd name="T20" fmla="*/ 174 w 488"/>
              <a:gd name="T21" fmla="*/ 170 h 1099"/>
              <a:gd name="T22" fmla="*/ 122 w 488"/>
              <a:gd name="T23" fmla="*/ 183 h 1099"/>
              <a:gd name="T24" fmla="*/ 92 w 488"/>
              <a:gd name="T25" fmla="*/ 274 h 1099"/>
              <a:gd name="T26" fmla="*/ 83 w 488"/>
              <a:gd name="T27" fmla="*/ 329 h 1099"/>
              <a:gd name="T28" fmla="*/ 32 w 488"/>
              <a:gd name="T29" fmla="*/ 531 h 1099"/>
              <a:gd name="T30" fmla="*/ 34 w 488"/>
              <a:gd name="T31" fmla="*/ 627 h 1099"/>
              <a:gd name="T32" fmla="*/ 60 w 488"/>
              <a:gd name="T33" fmla="*/ 620 h 1099"/>
              <a:gd name="T34" fmla="*/ 60 w 488"/>
              <a:gd name="T35" fmla="*/ 580 h 1099"/>
              <a:gd name="T36" fmla="*/ 72 w 488"/>
              <a:gd name="T37" fmla="*/ 605 h 1099"/>
              <a:gd name="T38" fmla="*/ 74 w 488"/>
              <a:gd name="T39" fmla="*/ 580 h 1099"/>
              <a:gd name="T40" fmla="*/ 71 w 488"/>
              <a:gd name="T41" fmla="*/ 528 h 1099"/>
              <a:gd name="T42" fmla="*/ 113 w 488"/>
              <a:gd name="T43" fmla="*/ 396 h 1099"/>
              <a:gd name="T44" fmla="*/ 144 w 488"/>
              <a:gd name="T45" fmla="*/ 305 h 1099"/>
              <a:gd name="T46" fmla="*/ 159 w 488"/>
              <a:gd name="T47" fmla="*/ 419 h 1099"/>
              <a:gd name="T48" fmla="*/ 139 w 488"/>
              <a:gd name="T49" fmla="*/ 543 h 1099"/>
              <a:gd name="T50" fmla="*/ 149 w 488"/>
              <a:gd name="T51" fmla="*/ 763 h 1099"/>
              <a:gd name="T52" fmla="*/ 152 w 488"/>
              <a:gd name="T53" fmla="*/ 814 h 1099"/>
              <a:gd name="T54" fmla="*/ 149 w 488"/>
              <a:gd name="T55" fmla="*/ 896 h 1099"/>
              <a:gd name="T56" fmla="*/ 166 w 488"/>
              <a:gd name="T57" fmla="*/ 1024 h 1099"/>
              <a:gd name="T58" fmla="*/ 139 w 488"/>
              <a:gd name="T59" fmla="*/ 1062 h 1099"/>
              <a:gd name="T60" fmla="*/ 188 w 488"/>
              <a:gd name="T61" fmla="*/ 1083 h 1099"/>
              <a:gd name="T62" fmla="*/ 198 w 488"/>
              <a:gd name="T63" fmla="*/ 1030 h 1099"/>
              <a:gd name="T64" fmla="*/ 203 w 488"/>
              <a:gd name="T65" fmla="*/ 938 h 1099"/>
              <a:gd name="T66" fmla="*/ 207 w 488"/>
              <a:gd name="T67" fmla="*/ 818 h 1099"/>
              <a:gd name="T68" fmla="*/ 214 w 488"/>
              <a:gd name="T69" fmla="*/ 762 h 1099"/>
              <a:gd name="T70" fmla="*/ 215 w 488"/>
              <a:gd name="T71" fmla="*/ 724 h 1099"/>
              <a:gd name="T72" fmla="*/ 235 w 488"/>
              <a:gd name="T73" fmla="*/ 602 h 1099"/>
              <a:gd name="T74" fmla="*/ 244 w 488"/>
              <a:gd name="T75" fmla="*/ 560 h 1099"/>
              <a:gd name="T76" fmla="*/ 253 w 488"/>
              <a:gd name="T77" fmla="*/ 602 h 1099"/>
              <a:gd name="T78" fmla="*/ 273 w 488"/>
              <a:gd name="T79" fmla="*/ 724 h 1099"/>
              <a:gd name="T80" fmla="*/ 274 w 488"/>
              <a:gd name="T81" fmla="*/ 762 h 1099"/>
              <a:gd name="T82" fmla="*/ 281 w 488"/>
              <a:gd name="T83" fmla="*/ 818 h 1099"/>
              <a:gd name="T84" fmla="*/ 285 w 488"/>
              <a:gd name="T85" fmla="*/ 938 h 1099"/>
              <a:gd name="T86" fmla="*/ 290 w 488"/>
              <a:gd name="T87" fmla="*/ 1030 h 1099"/>
              <a:gd name="T88" fmla="*/ 300 w 488"/>
              <a:gd name="T89" fmla="*/ 1083 h 1099"/>
              <a:gd name="T90" fmla="*/ 349 w 488"/>
              <a:gd name="T91" fmla="*/ 1062 h 1099"/>
              <a:gd name="T92" fmla="*/ 322 w 488"/>
              <a:gd name="T93" fmla="*/ 1024 h 1099"/>
              <a:gd name="T94" fmla="*/ 339 w 488"/>
              <a:gd name="T95" fmla="*/ 896 h 1099"/>
              <a:gd name="T96" fmla="*/ 336 w 488"/>
              <a:gd name="T97" fmla="*/ 814 h 1099"/>
              <a:gd name="T98" fmla="*/ 339 w 488"/>
              <a:gd name="T99" fmla="*/ 763 h 1099"/>
              <a:gd name="T100" fmla="*/ 349 w 488"/>
              <a:gd name="T101" fmla="*/ 543 h 1099"/>
              <a:gd name="T102" fmla="*/ 329 w 488"/>
              <a:gd name="T103" fmla="*/ 419 h 1099"/>
              <a:gd name="T104" fmla="*/ 344 w 488"/>
              <a:gd name="T105" fmla="*/ 305 h 1099"/>
              <a:gd name="T106" fmla="*/ 375 w 488"/>
              <a:gd name="T107" fmla="*/ 396 h 1099"/>
              <a:gd name="T108" fmla="*/ 417 w 488"/>
              <a:gd name="T109" fmla="*/ 528 h 1099"/>
              <a:gd name="T110" fmla="*/ 414 w 488"/>
              <a:gd name="T111" fmla="*/ 580 h 1099"/>
              <a:gd name="T112" fmla="*/ 416 w 488"/>
              <a:gd name="T113" fmla="*/ 605 h 1099"/>
              <a:gd name="T114" fmla="*/ 428 w 488"/>
              <a:gd name="T115" fmla="*/ 580 h 1099"/>
              <a:gd name="T116" fmla="*/ 428 w 488"/>
              <a:gd name="T117" fmla="*/ 620 h 1099"/>
              <a:gd name="T118" fmla="*/ 454 w 488"/>
              <a:gd name="T119" fmla="*/ 627 h 1099"/>
              <a:gd name="T120" fmla="*/ 456 w 488"/>
              <a:gd name="T121" fmla="*/ 531 h 1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88" h="1099">
                <a:moveTo>
                  <a:pt x="456" y="531"/>
                </a:moveTo>
                <a:cubicBezTo>
                  <a:pt x="447" y="399"/>
                  <a:pt x="421" y="391"/>
                  <a:pt x="405" y="329"/>
                </a:cubicBezTo>
                <a:cubicBezTo>
                  <a:pt x="400" y="311"/>
                  <a:pt x="397" y="292"/>
                  <a:pt x="396" y="274"/>
                </a:cubicBezTo>
                <a:cubicBezTo>
                  <a:pt x="394" y="248"/>
                  <a:pt x="392" y="198"/>
                  <a:pt x="366" y="183"/>
                </a:cubicBezTo>
                <a:cubicBezTo>
                  <a:pt x="353" y="176"/>
                  <a:pt x="328" y="176"/>
                  <a:pt x="314" y="170"/>
                </a:cubicBezTo>
                <a:cubicBezTo>
                  <a:pt x="290" y="158"/>
                  <a:pt x="278" y="148"/>
                  <a:pt x="278" y="137"/>
                </a:cubicBezTo>
                <a:cubicBezTo>
                  <a:pt x="278" y="102"/>
                  <a:pt x="290" y="110"/>
                  <a:pt x="293" y="71"/>
                </a:cubicBezTo>
                <a:cubicBezTo>
                  <a:pt x="297" y="32"/>
                  <a:pt x="285" y="0"/>
                  <a:pt x="244" y="0"/>
                </a:cubicBezTo>
                <a:cubicBezTo>
                  <a:pt x="203" y="0"/>
                  <a:pt x="191" y="32"/>
                  <a:pt x="194" y="71"/>
                </a:cubicBezTo>
                <a:cubicBezTo>
                  <a:pt x="198" y="110"/>
                  <a:pt x="210" y="102"/>
                  <a:pt x="210" y="137"/>
                </a:cubicBezTo>
                <a:cubicBezTo>
                  <a:pt x="210" y="148"/>
                  <a:pt x="198" y="158"/>
                  <a:pt x="174" y="170"/>
                </a:cubicBezTo>
                <a:cubicBezTo>
                  <a:pt x="160" y="176"/>
                  <a:pt x="135" y="176"/>
                  <a:pt x="122" y="183"/>
                </a:cubicBezTo>
                <a:cubicBezTo>
                  <a:pt x="96" y="198"/>
                  <a:pt x="94" y="248"/>
                  <a:pt x="92" y="274"/>
                </a:cubicBezTo>
                <a:cubicBezTo>
                  <a:pt x="91" y="292"/>
                  <a:pt x="88" y="311"/>
                  <a:pt x="83" y="329"/>
                </a:cubicBezTo>
                <a:cubicBezTo>
                  <a:pt x="67" y="391"/>
                  <a:pt x="41" y="399"/>
                  <a:pt x="32" y="531"/>
                </a:cubicBezTo>
                <a:cubicBezTo>
                  <a:pt x="31" y="549"/>
                  <a:pt x="0" y="593"/>
                  <a:pt x="34" y="627"/>
                </a:cubicBezTo>
                <a:cubicBezTo>
                  <a:pt x="62" y="654"/>
                  <a:pt x="71" y="652"/>
                  <a:pt x="60" y="620"/>
                </a:cubicBezTo>
                <a:cubicBezTo>
                  <a:pt x="48" y="588"/>
                  <a:pt x="57" y="563"/>
                  <a:pt x="60" y="580"/>
                </a:cubicBezTo>
                <a:cubicBezTo>
                  <a:pt x="61" y="589"/>
                  <a:pt x="64" y="607"/>
                  <a:pt x="72" y="605"/>
                </a:cubicBezTo>
                <a:cubicBezTo>
                  <a:pt x="78" y="604"/>
                  <a:pt x="77" y="598"/>
                  <a:pt x="74" y="580"/>
                </a:cubicBezTo>
                <a:cubicBezTo>
                  <a:pt x="71" y="551"/>
                  <a:pt x="62" y="547"/>
                  <a:pt x="71" y="528"/>
                </a:cubicBezTo>
                <a:cubicBezTo>
                  <a:pt x="97" y="469"/>
                  <a:pt x="110" y="418"/>
                  <a:pt x="113" y="396"/>
                </a:cubicBezTo>
                <a:cubicBezTo>
                  <a:pt x="117" y="373"/>
                  <a:pt x="144" y="305"/>
                  <a:pt x="144" y="305"/>
                </a:cubicBezTo>
                <a:cubicBezTo>
                  <a:pt x="144" y="305"/>
                  <a:pt x="163" y="312"/>
                  <a:pt x="159" y="419"/>
                </a:cubicBezTo>
                <a:cubicBezTo>
                  <a:pt x="158" y="448"/>
                  <a:pt x="145" y="467"/>
                  <a:pt x="139" y="543"/>
                </a:cubicBezTo>
                <a:cubicBezTo>
                  <a:pt x="135" y="604"/>
                  <a:pt x="141" y="698"/>
                  <a:pt x="149" y="763"/>
                </a:cubicBezTo>
                <a:cubicBezTo>
                  <a:pt x="151" y="783"/>
                  <a:pt x="149" y="785"/>
                  <a:pt x="152" y="814"/>
                </a:cubicBezTo>
                <a:cubicBezTo>
                  <a:pt x="153" y="829"/>
                  <a:pt x="143" y="851"/>
                  <a:pt x="149" y="896"/>
                </a:cubicBezTo>
                <a:cubicBezTo>
                  <a:pt x="155" y="941"/>
                  <a:pt x="169" y="1006"/>
                  <a:pt x="166" y="1024"/>
                </a:cubicBezTo>
                <a:cubicBezTo>
                  <a:pt x="163" y="1042"/>
                  <a:pt x="156" y="1044"/>
                  <a:pt x="139" y="1062"/>
                </a:cubicBezTo>
                <a:cubicBezTo>
                  <a:pt x="123" y="1080"/>
                  <a:pt x="185" y="1099"/>
                  <a:pt x="188" y="1083"/>
                </a:cubicBezTo>
                <a:cubicBezTo>
                  <a:pt x="190" y="1067"/>
                  <a:pt x="199" y="1051"/>
                  <a:pt x="198" y="1030"/>
                </a:cubicBezTo>
                <a:cubicBezTo>
                  <a:pt x="196" y="1009"/>
                  <a:pt x="195" y="987"/>
                  <a:pt x="203" y="938"/>
                </a:cubicBezTo>
                <a:cubicBezTo>
                  <a:pt x="214" y="861"/>
                  <a:pt x="207" y="863"/>
                  <a:pt x="207" y="818"/>
                </a:cubicBezTo>
                <a:cubicBezTo>
                  <a:pt x="207" y="792"/>
                  <a:pt x="213" y="780"/>
                  <a:pt x="214" y="762"/>
                </a:cubicBezTo>
                <a:cubicBezTo>
                  <a:pt x="215" y="750"/>
                  <a:pt x="211" y="738"/>
                  <a:pt x="215" y="724"/>
                </a:cubicBezTo>
                <a:cubicBezTo>
                  <a:pt x="231" y="666"/>
                  <a:pt x="235" y="627"/>
                  <a:pt x="235" y="602"/>
                </a:cubicBezTo>
                <a:cubicBezTo>
                  <a:pt x="235" y="572"/>
                  <a:pt x="228" y="560"/>
                  <a:pt x="244" y="560"/>
                </a:cubicBezTo>
                <a:cubicBezTo>
                  <a:pt x="260" y="560"/>
                  <a:pt x="253" y="572"/>
                  <a:pt x="253" y="602"/>
                </a:cubicBezTo>
                <a:cubicBezTo>
                  <a:pt x="253" y="627"/>
                  <a:pt x="257" y="666"/>
                  <a:pt x="273" y="724"/>
                </a:cubicBezTo>
                <a:cubicBezTo>
                  <a:pt x="276" y="738"/>
                  <a:pt x="273" y="750"/>
                  <a:pt x="274" y="762"/>
                </a:cubicBezTo>
                <a:cubicBezTo>
                  <a:pt x="275" y="780"/>
                  <a:pt x="281" y="792"/>
                  <a:pt x="281" y="818"/>
                </a:cubicBezTo>
                <a:cubicBezTo>
                  <a:pt x="281" y="863"/>
                  <a:pt x="274" y="861"/>
                  <a:pt x="285" y="938"/>
                </a:cubicBezTo>
                <a:cubicBezTo>
                  <a:pt x="292" y="987"/>
                  <a:pt x="292" y="1009"/>
                  <a:pt x="290" y="1030"/>
                </a:cubicBezTo>
                <a:cubicBezTo>
                  <a:pt x="288" y="1051"/>
                  <a:pt x="298" y="1067"/>
                  <a:pt x="300" y="1083"/>
                </a:cubicBezTo>
                <a:cubicBezTo>
                  <a:pt x="303" y="1099"/>
                  <a:pt x="365" y="1080"/>
                  <a:pt x="349" y="1062"/>
                </a:cubicBezTo>
                <a:cubicBezTo>
                  <a:pt x="332" y="1044"/>
                  <a:pt x="325" y="1042"/>
                  <a:pt x="322" y="1024"/>
                </a:cubicBezTo>
                <a:cubicBezTo>
                  <a:pt x="319" y="1006"/>
                  <a:pt x="333" y="941"/>
                  <a:pt x="339" y="896"/>
                </a:cubicBezTo>
                <a:cubicBezTo>
                  <a:pt x="345" y="851"/>
                  <a:pt x="335" y="829"/>
                  <a:pt x="336" y="814"/>
                </a:cubicBezTo>
                <a:cubicBezTo>
                  <a:pt x="339" y="785"/>
                  <a:pt x="336" y="783"/>
                  <a:pt x="339" y="763"/>
                </a:cubicBezTo>
                <a:cubicBezTo>
                  <a:pt x="347" y="698"/>
                  <a:pt x="353" y="604"/>
                  <a:pt x="349" y="543"/>
                </a:cubicBezTo>
                <a:cubicBezTo>
                  <a:pt x="343" y="467"/>
                  <a:pt x="330" y="448"/>
                  <a:pt x="329" y="419"/>
                </a:cubicBezTo>
                <a:cubicBezTo>
                  <a:pt x="325" y="312"/>
                  <a:pt x="344" y="305"/>
                  <a:pt x="344" y="305"/>
                </a:cubicBezTo>
                <a:cubicBezTo>
                  <a:pt x="344" y="305"/>
                  <a:pt x="371" y="373"/>
                  <a:pt x="375" y="396"/>
                </a:cubicBezTo>
                <a:cubicBezTo>
                  <a:pt x="378" y="418"/>
                  <a:pt x="391" y="469"/>
                  <a:pt x="417" y="528"/>
                </a:cubicBezTo>
                <a:cubicBezTo>
                  <a:pt x="426" y="547"/>
                  <a:pt x="417" y="551"/>
                  <a:pt x="414" y="580"/>
                </a:cubicBezTo>
                <a:cubicBezTo>
                  <a:pt x="411" y="598"/>
                  <a:pt x="410" y="604"/>
                  <a:pt x="416" y="605"/>
                </a:cubicBezTo>
                <a:cubicBezTo>
                  <a:pt x="424" y="607"/>
                  <a:pt x="426" y="589"/>
                  <a:pt x="428" y="580"/>
                </a:cubicBezTo>
                <a:cubicBezTo>
                  <a:pt x="431" y="563"/>
                  <a:pt x="440" y="588"/>
                  <a:pt x="428" y="620"/>
                </a:cubicBezTo>
                <a:cubicBezTo>
                  <a:pt x="417" y="652"/>
                  <a:pt x="426" y="654"/>
                  <a:pt x="454" y="627"/>
                </a:cubicBezTo>
                <a:cubicBezTo>
                  <a:pt x="488" y="593"/>
                  <a:pt x="457" y="549"/>
                  <a:pt x="456" y="531"/>
                </a:cubicBezTo>
                <a:close/>
              </a:path>
            </a:pathLst>
          </a:custGeom>
          <a:solidFill>
            <a:srgbClr val="F4C99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9" name="Freeform 18"/>
          <p:cNvSpPr>
            <a:spLocks/>
          </p:cNvSpPr>
          <p:nvPr/>
        </p:nvSpPr>
        <p:spPr bwMode="auto">
          <a:xfrm>
            <a:off x="2465087" y="2233613"/>
            <a:ext cx="575276" cy="1290638"/>
          </a:xfrm>
          <a:custGeom>
            <a:avLst/>
            <a:gdLst>
              <a:gd name="T0" fmla="*/ 456 w 488"/>
              <a:gd name="T1" fmla="*/ 531 h 1099"/>
              <a:gd name="T2" fmla="*/ 405 w 488"/>
              <a:gd name="T3" fmla="*/ 329 h 1099"/>
              <a:gd name="T4" fmla="*/ 396 w 488"/>
              <a:gd name="T5" fmla="*/ 274 h 1099"/>
              <a:gd name="T6" fmla="*/ 366 w 488"/>
              <a:gd name="T7" fmla="*/ 183 h 1099"/>
              <a:gd name="T8" fmla="*/ 314 w 488"/>
              <a:gd name="T9" fmla="*/ 170 h 1099"/>
              <a:gd name="T10" fmla="*/ 278 w 488"/>
              <a:gd name="T11" fmla="*/ 137 h 1099"/>
              <a:gd name="T12" fmla="*/ 293 w 488"/>
              <a:gd name="T13" fmla="*/ 71 h 1099"/>
              <a:gd name="T14" fmla="*/ 244 w 488"/>
              <a:gd name="T15" fmla="*/ 0 h 1099"/>
              <a:gd name="T16" fmla="*/ 194 w 488"/>
              <a:gd name="T17" fmla="*/ 71 h 1099"/>
              <a:gd name="T18" fmla="*/ 210 w 488"/>
              <a:gd name="T19" fmla="*/ 137 h 1099"/>
              <a:gd name="T20" fmla="*/ 174 w 488"/>
              <a:gd name="T21" fmla="*/ 170 h 1099"/>
              <a:gd name="T22" fmla="*/ 122 w 488"/>
              <a:gd name="T23" fmla="*/ 183 h 1099"/>
              <a:gd name="T24" fmla="*/ 92 w 488"/>
              <a:gd name="T25" fmla="*/ 274 h 1099"/>
              <a:gd name="T26" fmla="*/ 83 w 488"/>
              <a:gd name="T27" fmla="*/ 329 h 1099"/>
              <a:gd name="T28" fmla="*/ 32 w 488"/>
              <a:gd name="T29" fmla="*/ 531 h 1099"/>
              <a:gd name="T30" fmla="*/ 34 w 488"/>
              <a:gd name="T31" fmla="*/ 627 h 1099"/>
              <a:gd name="T32" fmla="*/ 60 w 488"/>
              <a:gd name="T33" fmla="*/ 620 h 1099"/>
              <a:gd name="T34" fmla="*/ 60 w 488"/>
              <a:gd name="T35" fmla="*/ 580 h 1099"/>
              <a:gd name="T36" fmla="*/ 72 w 488"/>
              <a:gd name="T37" fmla="*/ 605 h 1099"/>
              <a:gd name="T38" fmla="*/ 74 w 488"/>
              <a:gd name="T39" fmla="*/ 580 h 1099"/>
              <a:gd name="T40" fmla="*/ 71 w 488"/>
              <a:gd name="T41" fmla="*/ 528 h 1099"/>
              <a:gd name="T42" fmla="*/ 113 w 488"/>
              <a:gd name="T43" fmla="*/ 396 h 1099"/>
              <a:gd name="T44" fmla="*/ 144 w 488"/>
              <a:gd name="T45" fmla="*/ 305 h 1099"/>
              <a:gd name="T46" fmla="*/ 159 w 488"/>
              <a:gd name="T47" fmla="*/ 419 h 1099"/>
              <a:gd name="T48" fmla="*/ 139 w 488"/>
              <a:gd name="T49" fmla="*/ 543 h 1099"/>
              <a:gd name="T50" fmla="*/ 149 w 488"/>
              <a:gd name="T51" fmla="*/ 763 h 1099"/>
              <a:gd name="T52" fmla="*/ 152 w 488"/>
              <a:gd name="T53" fmla="*/ 814 h 1099"/>
              <a:gd name="T54" fmla="*/ 149 w 488"/>
              <a:gd name="T55" fmla="*/ 896 h 1099"/>
              <a:gd name="T56" fmla="*/ 166 w 488"/>
              <a:gd name="T57" fmla="*/ 1024 h 1099"/>
              <a:gd name="T58" fmla="*/ 139 w 488"/>
              <a:gd name="T59" fmla="*/ 1062 h 1099"/>
              <a:gd name="T60" fmla="*/ 188 w 488"/>
              <a:gd name="T61" fmla="*/ 1083 h 1099"/>
              <a:gd name="T62" fmla="*/ 198 w 488"/>
              <a:gd name="T63" fmla="*/ 1030 h 1099"/>
              <a:gd name="T64" fmla="*/ 203 w 488"/>
              <a:gd name="T65" fmla="*/ 938 h 1099"/>
              <a:gd name="T66" fmla="*/ 207 w 488"/>
              <a:gd name="T67" fmla="*/ 818 h 1099"/>
              <a:gd name="T68" fmla="*/ 214 w 488"/>
              <a:gd name="T69" fmla="*/ 762 h 1099"/>
              <a:gd name="T70" fmla="*/ 215 w 488"/>
              <a:gd name="T71" fmla="*/ 724 h 1099"/>
              <a:gd name="T72" fmla="*/ 235 w 488"/>
              <a:gd name="T73" fmla="*/ 602 h 1099"/>
              <a:gd name="T74" fmla="*/ 244 w 488"/>
              <a:gd name="T75" fmla="*/ 560 h 1099"/>
              <a:gd name="T76" fmla="*/ 253 w 488"/>
              <a:gd name="T77" fmla="*/ 602 h 1099"/>
              <a:gd name="T78" fmla="*/ 273 w 488"/>
              <a:gd name="T79" fmla="*/ 724 h 1099"/>
              <a:gd name="T80" fmla="*/ 274 w 488"/>
              <a:gd name="T81" fmla="*/ 762 h 1099"/>
              <a:gd name="T82" fmla="*/ 281 w 488"/>
              <a:gd name="T83" fmla="*/ 818 h 1099"/>
              <a:gd name="T84" fmla="*/ 285 w 488"/>
              <a:gd name="T85" fmla="*/ 938 h 1099"/>
              <a:gd name="T86" fmla="*/ 290 w 488"/>
              <a:gd name="T87" fmla="*/ 1030 h 1099"/>
              <a:gd name="T88" fmla="*/ 300 w 488"/>
              <a:gd name="T89" fmla="*/ 1083 h 1099"/>
              <a:gd name="T90" fmla="*/ 349 w 488"/>
              <a:gd name="T91" fmla="*/ 1062 h 1099"/>
              <a:gd name="T92" fmla="*/ 322 w 488"/>
              <a:gd name="T93" fmla="*/ 1024 h 1099"/>
              <a:gd name="T94" fmla="*/ 339 w 488"/>
              <a:gd name="T95" fmla="*/ 896 h 1099"/>
              <a:gd name="T96" fmla="*/ 336 w 488"/>
              <a:gd name="T97" fmla="*/ 814 h 1099"/>
              <a:gd name="T98" fmla="*/ 339 w 488"/>
              <a:gd name="T99" fmla="*/ 763 h 1099"/>
              <a:gd name="T100" fmla="*/ 349 w 488"/>
              <a:gd name="T101" fmla="*/ 543 h 1099"/>
              <a:gd name="T102" fmla="*/ 329 w 488"/>
              <a:gd name="T103" fmla="*/ 419 h 1099"/>
              <a:gd name="T104" fmla="*/ 344 w 488"/>
              <a:gd name="T105" fmla="*/ 305 h 1099"/>
              <a:gd name="T106" fmla="*/ 375 w 488"/>
              <a:gd name="T107" fmla="*/ 396 h 1099"/>
              <a:gd name="T108" fmla="*/ 417 w 488"/>
              <a:gd name="T109" fmla="*/ 528 h 1099"/>
              <a:gd name="T110" fmla="*/ 414 w 488"/>
              <a:gd name="T111" fmla="*/ 580 h 1099"/>
              <a:gd name="T112" fmla="*/ 416 w 488"/>
              <a:gd name="T113" fmla="*/ 605 h 1099"/>
              <a:gd name="T114" fmla="*/ 428 w 488"/>
              <a:gd name="T115" fmla="*/ 580 h 1099"/>
              <a:gd name="T116" fmla="*/ 428 w 488"/>
              <a:gd name="T117" fmla="*/ 620 h 1099"/>
              <a:gd name="T118" fmla="*/ 454 w 488"/>
              <a:gd name="T119" fmla="*/ 627 h 1099"/>
              <a:gd name="T120" fmla="*/ 456 w 488"/>
              <a:gd name="T121" fmla="*/ 531 h 1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88" h="1099">
                <a:moveTo>
                  <a:pt x="456" y="531"/>
                </a:moveTo>
                <a:cubicBezTo>
                  <a:pt x="447" y="399"/>
                  <a:pt x="421" y="391"/>
                  <a:pt x="405" y="329"/>
                </a:cubicBezTo>
                <a:cubicBezTo>
                  <a:pt x="400" y="311"/>
                  <a:pt x="397" y="292"/>
                  <a:pt x="396" y="274"/>
                </a:cubicBezTo>
                <a:cubicBezTo>
                  <a:pt x="394" y="248"/>
                  <a:pt x="392" y="198"/>
                  <a:pt x="366" y="183"/>
                </a:cubicBezTo>
                <a:cubicBezTo>
                  <a:pt x="353" y="176"/>
                  <a:pt x="328" y="176"/>
                  <a:pt x="314" y="170"/>
                </a:cubicBezTo>
                <a:cubicBezTo>
                  <a:pt x="290" y="158"/>
                  <a:pt x="278" y="148"/>
                  <a:pt x="278" y="137"/>
                </a:cubicBezTo>
                <a:cubicBezTo>
                  <a:pt x="278" y="102"/>
                  <a:pt x="290" y="110"/>
                  <a:pt x="293" y="71"/>
                </a:cubicBezTo>
                <a:cubicBezTo>
                  <a:pt x="297" y="32"/>
                  <a:pt x="285" y="0"/>
                  <a:pt x="244" y="0"/>
                </a:cubicBezTo>
                <a:cubicBezTo>
                  <a:pt x="203" y="0"/>
                  <a:pt x="191" y="32"/>
                  <a:pt x="194" y="71"/>
                </a:cubicBezTo>
                <a:cubicBezTo>
                  <a:pt x="198" y="110"/>
                  <a:pt x="210" y="102"/>
                  <a:pt x="210" y="137"/>
                </a:cubicBezTo>
                <a:cubicBezTo>
                  <a:pt x="210" y="148"/>
                  <a:pt x="198" y="158"/>
                  <a:pt x="174" y="170"/>
                </a:cubicBezTo>
                <a:cubicBezTo>
                  <a:pt x="160" y="176"/>
                  <a:pt x="135" y="176"/>
                  <a:pt x="122" y="183"/>
                </a:cubicBezTo>
                <a:cubicBezTo>
                  <a:pt x="96" y="198"/>
                  <a:pt x="94" y="248"/>
                  <a:pt x="92" y="274"/>
                </a:cubicBezTo>
                <a:cubicBezTo>
                  <a:pt x="91" y="292"/>
                  <a:pt x="88" y="311"/>
                  <a:pt x="83" y="329"/>
                </a:cubicBezTo>
                <a:cubicBezTo>
                  <a:pt x="67" y="391"/>
                  <a:pt x="41" y="399"/>
                  <a:pt x="32" y="531"/>
                </a:cubicBezTo>
                <a:cubicBezTo>
                  <a:pt x="31" y="549"/>
                  <a:pt x="0" y="593"/>
                  <a:pt x="34" y="627"/>
                </a:cubicBezTo>
                <a:cubicBezTo>
                  <a:pt x="62" y="654"/>
                  <a:pt x="71" y="652"/>
                  <a:pt x="60" y="620"/>
                </a:cubicBezTo>
                <a:cubicBezTo>
                  <a:pt x="48" y="588"/>
                  <a:pt x="57" y="563"/>
                  <a:pt x="60" y="580"/>
                </a:cubicBezTo>
                <a:cubicBezTo>
                  <a:pt x="61" y="589"/>
                  <a:pt x="64" y="607"/>
                  <a:pt x="72" y="605"/>
                </a:cubicBezTo>
                <a:cubicBezTo>
                  <a:pt x="78" y="604"/>
                  <a:pt x="77" y="598"/>
                  <a:pt x="74" y="580"/>
                </a:cubicBezTo>
                <a:cubicBezTo>
                  <a:pt x="71" y="551"/>
                  <a:pt x="62" y="547"/>
                  <a:pt x="71" y="528"/>
                </a:cubicBezTo>
                <a:cubicBezTo>
                  <a:pt x="97" y="469"/>
                  <a:pt x="110" y="418"/>
                  <a:pt x="113" y="396"/>
                </a:cubicBezTo>
                <a:cubicBezTo>
                  <a:pt x="117" y="373"/>
                  <a:pt x="144" y="305"/>
                  <a:pt x="144" y="305"/>
                </a:cubicBezTo>
                <a:cubicBezTo>
                  <a:pt x="144" y="305"/>
                  <a:pt x="163" y="312"/>
                  <a:pt x="159" y="419"/>
                </a:cubicBezTo>
                <a:cubicBezTo>
                  <a:pt x="158" y="448"/>
                  <a:pt x="145" y="467"/>
                  <a:pt x="139" y="543"/>
                </a:cubicBezTo>
                <a:cubicBezTo>
                  <a:pt x="135" y="604"/>
                  <a:pt x="141" y="698"/>
                  <a:pt x="149" y="763"/>
                </a:cubicBezTo>
                <a:cubicBezTo>
                  <a:pt x="151" y="783"/>
                  <a:pt x="149" y="785"/>
                  <a:pt x="152" y="814"/>
                </a:cubicBezTo>
                <a:cubicBezTo>
                  <a:pt x="153" y="829"/>
                  <a:pt x="143" y="851"/>
                  <a:pt x="149" y="896"/>
                </a:cubicBezTo>
                <a:cubicBezTo>
                  <a:pt x="155" y="941"/>
                  <a:pt x="169" y="1006"/>
                  <a:pt x="166" y="1024"/>
                </a:cubicBezTo>
                <a:cubicBezTo>
                  <a:pt x="163" y="1042"/>
                  <a:pt x="156" y="1044"/>
                  <a:pt x="139" y="1062"/>
                </a:cubicBezTo>
                <a:cubicBezTo>
                  <a:pt x="123" y="1080"/>
                  <a:pt x="185" y="1099"/>
                  <a:pt x="188" y="1083"/>
                </a:cubicBezTo>
                <a:cubicBezTo>
                  <a:pt x="190" y="1067"/>
                  <a:pt x="199" y="1051"/>
                  <a:pt x="198" y="1030"/>
                </a:cubicBezTo>
                <a:cubicBezTo>
                  <a:pt x="196" y="1009"/>
                  <a:pt x="195" y="987"/>
                  <a:pt x="203" y="938"/>
                </a:cubicBezTo>
                <a:cubicBezTo>
                  <a:pt x="214" y="861"/>
                  <a:pt x="207" y="863"/>
                  <a:pt x="207" y="818"/>
                </a:cubicBezTo>
                <a:cubicBezTo>
                  <a:pt x="207" y="792"/>
                  <a:pt x="213" y="780"/>
                  <a:pt x="214" y="762"/>
                </a:cubicBezTo>
                <a:cubicBezTo>
                  <a:pt x="215" y="750"/>
                  <a:pt x="211" y="738"/>
                  <a:pt x="215" y="724"/>
                </a:cubicBezTo>
                <a:cubicBezTo>
                  <a:pt x="231" y="666"/>
                  <a:pt x="235" y="627"/>
                  <a:pt x="235" y="602"/>
                </a:cubicBezTo>
                <a:cubicBezTo>
                  <a:pt x="235" y="572"/>
                  <a:pt x="228" y="560"/>
                  <a:pt x="244" y="560"/>
                </a:cubicBezTo>
                <a:cubicBezTo>
                  <a:pt x="260" y="560"/>
                  <a:pt x="253" y="572"/>
                  <a:pt x="253" y="602"/>
                </a:cubicBezTo>
                <a:cubicBezTo>
                  <a:pt x="253" y="627"/>
                  <a:pt x="257" y="666"/>
                  <a:pt x="273" y="724"/>
                </a:cubicBezTo>
                <a:cubicBezTo>
                  <a:pt x="276" y="738"/>
                  <a:pt x="273" y="750"/>
                  <a:pt x="274" y="762"/>
                </a:cubicBezTo>
                <a:cubicBezTo>
                  <a:pt x="275" y="780"/>
                  <a:pt x="281" y="792"/>
                  <a:pt x="281" y="818"/>
                </a:cubicBezTo>
                <a:cubicBezTo>
                  <a:pt x="281" y="863"/>
                  <a:pt x="274" y="861"/>
                  <a:pt x="285" y="938"/>
                </a:cubicBezTo>
                <a:cubicBezTo>
                  <a:pt x="292" y="987"/>
                  <a:pt x="292" y="1009"/>
                  <a:pt x="290" y="1030"/>
                </a:cubicBezTo>
                <a:cubicBezTo>
                  <a:pt x="288" y="1051"/>
                  <a:pt x="298" y="1067"/>
                  <a:pt x="300" y="1083"/>
                </a:cubicBezTo>
                <a:cubicBezTo>
                  <a:pt x="303" y="1099"/>
                  <a:pt x="365" y="1080"/>
                  <a:pt x="349" y="1062"/>
                </a:cubicBezTo>
                <a:cubicBezTo>
                  <a:pt x="332" y="1044"/>
                  <a:pt x="325" y="1042"/>
                  <a:pt x="322" y="1024"/>
                </a:cubicBezTo>
                <a:cubicBezTo>
                  <a:pt x="319" y="1006"/>
                  <a:pt x="333" y="941"/>
                  <a:pt x="339" y="896"/>
                </a:cubicBezTo>
                <a:cubicBezTo>
                  <a:pt x="345" y="851"/>
                  <a:pt x="335" y="829"/>
                  <a:pt x="336" y="814"/>
                </a:cubicBezTo>
                <a:cubicBezTo>
                  <a:pt x="339" y="785"/>
                  <a:pt x="336" y="783"/>
                  <a:pt x="339" y="763"/>
                </a:cubicBezTo>
                <a:cubicBezTo>
                  <a:pt x="347" y="698"/>
                  <a:pt x="353" y="604"/>
                  <a:pt x="349" y="543"/>
                </a:cubicBezTo>
                <a:cubicBezTo>
                  <a:pt x="343" y="467"/>
                  <a:pt x="330" y="448"/>
                  <a:pt x="329" y="419"/>
                </a:cubicBezTo>
                <a:cubicBezTo>
                  <a:pt x="325" y="312"/>
                  <a:pt x="344" y="305"/>
                  <a:pt x="344" y="305"/>
                </a:cubicBezTo>
                <a:cubicBezTo>
                  <a:pt x="344" y="305"/>
                  <a:pt x="371" y="373"/>
                  <a:pt x="375" y="396"/>
                </a:cubicBezTo>
                <a:cubicBezTo>
                  <a:pt x="378" y="418"/>
                  <a:pt x="391" y="469"/>
                  <a:pt x="417" y="528"/>
                </a:cubicBezTo>
                <a:cubicBezTo>
                  <a:pt x="426" y="547"/>
                  <a:pt x="417" y="551"/>
                  <a:pt x="414" y="580"/>
                </a:cubicBezTo>
                <a:cubicBezTo>
                  <a:pt x="411" y="598"/>
                  <a:pt x="410" y="604"/>
                  <a:pt x="416" y="605"/>
                </a:cubicBezTo>
                <a:cubicBezTo>
                  <a:pt x="424" y="607"/>
                  <a:pt x="426" y="589"/>
                  <a:pt x="428" y="580"/>
                </a:cubicBezTo>
                <a:cubicBezTo>
                  <a:pt x="431" y="563"/>
                  <a:pt x="440" y="588"/>
                  <a:pt x="428" y="620"/>
                </a:cubicBezTo>
                <a:cubicBezTo>
                  <a:pt x="417" y="652"/>
                  <a:pt x="426" y="654"/>
                  <a:pt x="454" y="627"/>
                </a:cubicBezTo>
                <a:cubicBezTo>
                  <a:pt x="488" y="593"/>
                  <a:pt x="457" y="549"/>
                  <a:pt x="456" y="531"/>
                </a:cubicBezTo>
                <a:close/>
              </a:path>
            </a:pathLst>
          </a:custGeom>
          <a:solidFill>
            <a:srgbClr val="F4C99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0" name="Freeform 18"/>
          <p:cNvSpPr>
            <a:spLocks/>
          </p:cNvSpPr>
          <p:nvPr/>
        </p:nvSpPr>
        <p:spPr bwMode="auto">
          <a:xfrm>
            <a:off x="436262" y="3609976"/>
            <a:ext cx="575276" cy="1290638"/>
          </a:xfrm>
          <a:custGeom>
            <a:avLst/>
            <a:gdLst>
              <a:gd name="T0" fmla="*/ 456 w 488"/>
              <a:gd name="T1" fmla="*/ 531 h 1099"/>
              <a:gd name="T2" fmla="*/ 405 w 488"/>
              <a:gd name="T3" fmla="*/ 329 h 1099"/>
              <a:gd name="T4" fmla="*/ 396 w 488"/>
              <a:gd name="T5" fmla="*/ 274 h 1099"/>
              <a:gd name="T6" fmla="*/ 366 w 488"/>
              <a:gd name="T7" fmla="*/ 183 h 1099"/>
              <a:gd name="T8" fmla="*/ 314 w 488"/>
              <a:gd name="T9" fmla="*/ 170 h 1099"/>
              <a:gd name="T10" fmla="*/ 278 w 488"/>
              <a:gd name="T11" fmla="*/ 137 h 1099"/>
              <a:gd name="T12" fmla="*/ 293 w 488"/>
              <a:gd name="T13" fmla="*/ 71 h 1099"/>
              <a:gd name="T14" fmla="*/ 244 w 488"/>
              <a:gd name="T15" fmla="*/ 0 h 1099"/>
              <a:gd name="T16" fmla="*/ 194 w 488"/>
              <a:gd name="T17" fmla="*/ 71 h 1099"/>
              <a:gd name="T18" fmla="*/ 210 w 488"/>
              <a:gd name="T19" fmla="*/ 137 h 1099"/>
              <a:gd name="T20" fmla="*/ 174 w 488"/>
              <a:gd name="T21" fmla="*/ 170 h 1099"/>
              <a:gd name="T22" fmla="*/ 122 w 488"/>
              <a:gd name="T23" fmla="*/ 183 h 1099"/>
              <a:gd name="T24" fmla="*/ 92 w 488"/>
              <a:gd name="T25" fmla="*/ 274 h 1099"/>
              <a:gd name="T26" fmla="*/ 83 w 488"/>
              <a:gd name="T27" fmla="*/ 329 h 1099"/>
              <a:gd name="T28" fmla="*/ 32 w 488"/>
              <a:gd name="T29" fmla="*/ 531 h 1099"/>
              <a:gd name="T30" fmla="*/ 34 w 488"/>
              <a:gd name="T31" fmla="*/ 627 h 1099"/>
              <a:gd name="T32" fmla="*/ 60 w 488"/>
              <a:gd name="T33" fmla="*/ 620 h 1099"/>
              <a:gd name="T34" fmla="*/ 60 w 488"/>
              <a:gd name="T35" fmla="*/ 580 h 1099"/>
              <a:gd name="T36" fmla="*/ 72 w 488"/>
              <a:gd name="T37" fmla="*/ 605 h 1099"/>
              <a:gd name="T38" fmla="*/ 74 w 488"/>
              <a:gd name="T39" fmla="*/ 580 h 1099"/>
              <a:gd name="T40" fmla="*/ 71 w 488"/>
              <a:gd name="T41" fmla="*/ 528 h 1099"/>
              <a:gd name="T42" fmla="*/ 113 w 488"/>
              <a:gd name="T43" fmla="*/ 396 h 1099"/>
              <a:gd name="T44" fmla="*/ 144 w 488"/>
              <a:gd name="T45" fmla="*/ 305 h 1099"/>
              <a:gd name="T46" fmla="*/ 159 w 488"/>
              <a:gd name="T47" fmla="*/ 419 h 1099"/>
              <a:gd name="T48" fmla="*/ 139 w 488"/>
              <a:gd name="T49" fmla="*/ 543 h 1099"/>
              <a:gd name="T50" fmla="*/ 149 w 488"/>
              <a:gd name="T51" fmla="*/ 763 h 1099"/>
              <a:gd name="T52" fmla="*/ 152 w 488"/>
              <a:gd name="T53" fmla="*/ 814 h 1099"/>
              <a:gd name="T54" fmla="*/ 149 w 488"/>
              <a:gd name="T55" fmla="*/ 896 h 1099"/>
              <a:gd name="T56" fmla="*/ 166 w 488"/>
              <a:gd name="T57" fmla="*/ 1024 h 1099"/>
              <a:gd name="T58" fmla="*/ 139 w 488"/>
              <a:gd name="T59" fmla="*/ 1062 h 1099"/>
              <a:gd name="T60" fmla="*/ 188 w 488"/>
              <a:gd name="T61" fmla="*/ 1083 h 1099"/>
              <a:gd name="T62" fmla="*/ 198 w 488"/>
              <a:gd name="T63" fmla="*/ 1030 h 1099"/>
              <a:gd name="T64" fmla="*/ 203 w 488"/>
              <a:gd name="T65" fmla="*/ 938 h 1099"/>
              <a:gd name="T66" fmla="*/ 207 w 488"/>
              <a:gd name="T67" fmla="*/ 818 h 1099"/>
              <a:gd name="T68" fmla="*/ 214 w 488"/>
              <a:gd name="T69" fmla="*/ 762 h 1099"/>
              <a:gd name="T70" fmla="*/ 215 w 488"/>
              <a:gd name="T71" fmla="*/ 724 h 1099"/>
              <a:gd name="T72" fmla="*/ 235 w 488"/>
              <a:gd name="T73" fmla="*/ 602 h 1099"/>
              <a:gd name="T74" fmla="*/ 244 w 488"/>
              <a:gd name="T75" fmla="*/ 560 h 1099"/>
              <a:gd name="T76" fmla="*/ 253 w 488"/>
              <a:gd name="T77" fmla="*/ 602 h 1099"/>
              <a:gd name="T78" fmla="*/ 273 w 488"/>
              <a:gd name="T79" fmla="*/ 724 h 1099"/>
              <a:gd name="T80" fmla="*/ 274 w 488"/>
              <a:gd name="T81" fmla="*/ 762 h 1099"/>
              <a:gd name="T82" fmla="*/ 281 w 488"/>
              <a:gd name="T83" fmla="*/ 818 h 1099"/>
              <a:gd name="T84" fmla="*/ 285 w 488"/>
              <a:gd name="T85" fmla="*/ 938 h 1099"/>
              <a:gd name="T86" fmla="*/ 290 w 488"/>
              <a:gd name="T87" fmla="*/ 1030 h 1099"/>
              <a:gd name="T88" fmla="*/ 300 w 488"/>
              <a:gd name="T89" fmla="*/ 1083 h 1099"/>
              <a:gd name="T90" fmla="*/ 349 w 488"/>
              <a:gd name="T91" fmla="*/ 1062 h 1099"/>
              <a:gd name="T92" fmla="*/ 322 w 488"/>
              <a:gd name="T93" fmla="*/ 1024 h 1099"/>
              <a:gd name="T94" fmla="*/ 339 w 488"/>
              <a:gd name="T95" fmla="*/ 896 h 1099"/>
              <a:gd name="T96" fmla="*/ 336 w 488"/>
              <a:gd name="T97" fmla="*/ 814 h 1099"/>
              <a:gd name="T98" fmla="*/ 339 w 488"/>
              <a:gd name="T99" fmla="*/ 763 h 1099"/>
              <a:gd name="T100" fmla="*/ 349 w 488"/>
              <a:gd name="T101" fmla="*/ 543 h 1099"/>
              <a:gd name="T102" fmla="*/ 329 w 488"/>
              <a:gd name="T103" fmla="*/ 419 h 1099"/>
              <a:gd name="T104" fmla="*/ 344 w 488"/>
              <a:gd name="T105" fmla="*/ 305 h 1099"/>
              <a:gd name="T106" fmla="*/ 375 w 488"/>
              <a:gd name="T107" fmla="*/ 396 h 1099"/>
              <a:gd name="T108" fmla="*/ 417 w 488"/>
              <a:gd name="T109" fmla="*/ 528 h 1099"/>
              <a:gd name="T110" fmla="*/ 414 w 488"/>
              <a:gd name="T111" fmla="*/ 580 h 1099"/>
              <a:gd name="T112" fmla="*/ 416 w 488"/>
              <a:gd name="T113" fmla="*/ 605 h 1099"/>
              <a:gd name="T114" fmla="*/ 428 w 488"/>
              <a:gd name="T115" fmla="*/ 580 h 1099"/>
              <a:gd name="T116" fmla="*/ 428 w 488"/>
              <a:gd name="T117" fmla="*/ 620 h 1099"/>
              <a:gd name="T118" fmla="*/ 454 w 488"/>
              <a:gd name="T119" fmla="*/ 627 h 1099"/>
              <a:gd name="T120" fmla="*/ 456 w 488"/>
              <a:gd name="T121" fmla="*/ 531 h 1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88" h="1099">
                <a:moveTo>
                  <a:pt x="456" y="531"/>
                </a:moveTo>
                <a:cubicBezTo>
                  <a:pt x="447" y="399"/>
                  <a:pt x="421" y="391"/>
                  <a:pt x="405" y="329"/>
                </a:cubicBezTo>
                <a:cubicBezTo>
                  <a:pt x="400" y="311"/>
                  <a:pt x="397" y="292"/>
                  <a:pt x="396" y="274"/>
                </a:cubicBezTo>
                <a:cubicBezTo>
                  <a:pt x="394" y="248"/>
                  <a:pt x="392" y="198"/>
                  <a:pt x="366" y="183"/>
                </a:cubicBezTo>
                <a:cubicBezTo>
                  <a:pt x="353" y="176"/>
                  <a:pt x="328" y="176"/>
                  <a:pt x="314" y="170"/>
                </a:cubicBezTo>
                <a:cubicBezTo>
                  <a:pt x="290" y="158"/>
                  <a:pt x="278" y="148"/>
                  <a:pt x="278" y="137"/>
                </a:cubicBezTo>
                <a:cubicBezTo>
                  <a:pt x="278" y="102"/>
                  <a:pt x="290" y="110"/>
                  <a:pt x="293" y="71"/>
                </a:cubicBezTo>
                <a:cubicBezTo>
                  <a:pt x="297" y="32"/>
                  <a:pt x="285" y="0"/>
                  <a:pt x="244" y="0"/>
                </a:cubicBezTo>
                <a:cubicBezTo>
                  <a:pt x="203" y="0"/>
                  <a:pt x="191" y="32"/>
                  <a:pt x="194" y="71"/>
                </a:cubicBezTo>
                <a:cubicBezTo>
                  <a:pt x="198" y="110"/>
                  <a:pt x="210" y="102"/>
                  <a:pt x="210" y="137"/>
                </a:cubicBezTo>
                <a:cubicBezTo>
                  <a:pt x="210" y="148"/>
                  <a:pt x="198" y="158"/>
                  <a:pt x="174" y="170"/>
                </a:cubicBezTo>
                <a:cubicBezTo>
                  <a:pt x="160" y="176"/>
                  <a:pt x="135" y="176"/>
                  <a:pt x="122" y="183"/>
                </a:cubicBezTo>
                <a:cubicBezTo>
                  <a:pt x="96" y="198"/>
                  <a:pt x="94" y="248"/>
                  <a:pt x="92" y="274"/>
                </a:cubicBezTo>
                <a:cubicBezTo>
                  <a:pt x="91" y="292"/>
                  <a:pt x="88" y="311"/>
                  <a:pt x="83" y="329"/>
                </a:cubicBezTo>
                <a:cubicBezTo>
                  <a:pt x="67" y="391"/>
                  <a:pt x="41" y="399"/>
                  <a:pt x="32" y="531"/>
                </a:cubicBezTo>
                <a:cubicBezTo>
                  <a:pt x="31" y="549"/>
                  <a:pt x="0" y="593"/>
                  <a:pt x="34" y="627"/>
                </a:cubicBezTo>
                <a:cubicBezTo>
                  <a:pt x="62" y="654"/>
                  <a:pt x="71" y="652"/>
                  <a:pt x="60" y="620"/>
                </a:cubicBezTo>
                <a:cubicBezTo>
                  <a:pt x="48" y="588"/>
                  <a:pt x="57" y="563"/>
                  <a:pt x="60" y="580"/>
                </a:cubicBezTo>
                <a:cubicBezTo>
                  <a:pt x="61" y="589"/>
                  <a:pt x="64" y="607"/>
                  <a:pt x="72" y="605"/>
                </a:cubicBezTo>
                <a:cubicBezTo>
                  <a:pt x="78" y="604"/>
                  <a:pt x="77" y="598"/>
                  <a:pt x="74" y="580"/>
                </a:cubicBezTo>
                <a:cubicBezTo>
                  <a:pt x="71" y="551"/>
                  <a:pt x="62" y="547"/>
                  <a:pt x="71" y="528"/>
                </a:cubicBezTo>
                <a:cubicBezTo>
                  <a:pt x="97" y="469"/>
                  <a:pt x="110" y="418"/>
                  <a:pt x="113" y="396"/>
                </a:cubicBezTo>
                <a:cubicBezTo>
                  <a:pt x="117" y="373"/>
                  <a:pt x="144" y="305"/>
                  <a:pt x="144" y="305"/>
                </a:cubicBezTo>
                <a:cubicBezTo>
                  <a:pt x="144" y="305"/>
                  <a:pt x="163" y="312"/>
                  <a:pt x="159" y="419"/>
                </a:cubicBezTo>
                <a:cubicBezTo>
                  <a:pt x="158" y="448"/>
                  <a:pt x="145" y="467"/>
                  <a:pt x="139" y="543"/>
                </a:cubicBezTo>
                <a:cubicBezTo>
                  <a:pt x="135" y="604"/>
                  <a:pt x="141" y="698"/>
                  <a:pt x="149" y="763"/>
                </a:cubicBezTo>
                <a:cubicBezTo>
                  <a:pt x="151" y="783"/>
                  <a:pt x="149" y="785"/>
                  <a:pt x="152" y="814"/>
                </a:cubicBezTo>
                <a:cubicBezTo>
                  <a:pt x="153" y="829"/>
                  <a:pt x="143" y="851"/>
                  <a:pt x="149" y="896"/>
                </a:cubicBezTo>
                <a:cubicBezTo>
                  <a:pt x="155" y="941"/>
                  <a:pt x="169" y="1006"/>
                  <a:pt x="166" y="1024"/>
                </a:cubicBezTo>
                <a:cubicBezTo>
                  <a:pt x="163" y="1042"/>
                  <a:pt x="156" y="1044"/>
                  <a:pt x="139" y="1062"/>
                </a:cubicBezTo>
                <a:cubicBezTo>
                  <a:pt x="123" y="1080"/>
                  <a:pt x="185" y="1099"/>
                  <a:pt x="188" y="1083"/>
                </a:cubicBezTo>
                <a:cubicBezTo>
                  <a:pt x="190" y="1067"/>
                  <a:pt x="199" y="1051"/>
                  <a:pt x="198" y="1030"/>
                </a:cubicBezTo>
                <a:cubicBezTo>
                  <a:pt x="196" y="1009"/>
                  <a:pt x="195" y="987"/>
                  <a:pt x="203" y="938"/>
                </a:cubicBezTo>
                <a:cubicBezTo>
                  <a:pt x="214" y="861"/>
                  <a:pt x="207" y="863"/>
                  <a:pt x="207" y="818"/>
                </a:cubicBezTo>
                <a:cubicBezTo>
                  <a:pt x="207" y="792"/>
                  <a:pt x="213" y="780"/>
                  <a:pt x="214" y="762"/>
                </a:cubicBezTo>
                <a:cubicBezTo>
                  <a:pt x="215" y="750"/>
                  <a:pt x="211" y="738"/>
                  <a:pt x="215" y="724"/>
                </a:cubicBezTo>
                <a:cubicBezTo>
                  <a:pt x="231" y="666"/>
                  <a:pt x="235" y="627"/>
                  <a:pt x="235" y="602"/>
                </a:cubicBezTo>
                <a:cubicBezTo>
                  <a:pt x="235" y="572"/>
                  <a:pt x="228" y="560"/>
                  <a:pt x="244" y="560"/>
                </a:cubicBezTo>
                <a:cubicBezTo>
                  <a:pt x="260" y="560"/>
                  <a:pt x="253" y="572"/>
                  <a:pt x="253" y="602"/>
                </a:cubicBezTo>
                <a:cubicBezTo>
                  <a:pt x="253" y="627"/>
                  <a:pt x="257" y="666"/>
                  <a:pt x="273" y="724"/>
                </a:cubicBezTo>
                <a:cubicBezTo>
                  <a:pt x="276" y="738"/>
                  <a:pt x="273" y="750"/>
                  <a:pt x="274" y="762"/>
                </a:cubicBezTo>
                <a:cubicBezTo>
                  <a:pt x="275" y="780"/>
                  <a:pt x="281" y="792"/>
                  <a:pt x="281" y="818"/>
                </a:cubicBezTo>
                <a:cubicBezTo>
                  <a:pt x="281" y="863"/>
                  <a:pt x="274" y="861"/>
                  <a:pt x="285" y="938"/>
                </a:cubicBezTo>
                <a:cubicBezTo>
                  <a:pt x="292" y="987"/>
                  <a:pt x="292" y="1009"/>
                  <a:pt x="290" y="1030"/>
                </a:cubicBezTo>
                <a:cubicBezTo>
                  <a:pt x="288" y="1051"/>
                  <a:pt x="298" y="1067"/>
                  <a:pt x="300" y="1083"/>
                </a:cubicBezTo>
                <a:cubicBezTo>
                  <a:pt x="303" y="1099"/>
                  <a:pt x="365" y="1080"/>
                  <a:pt x="349" y="1062"/>
                </a:cubicBezTo>
                <a:cubicBezTo>
                  <a:pt x="332" y="1044"/>
                  <a:pt x="325" y="1042"/>
                  <a:pt x="322" y="1024"/>
                </a:cubicBezTo>
                <a:cubicBezTo>
                  <a:pt x="319" y="1006"/>
                  <a:pt x="333" y="941"/>
                  <a:pt x="339" y="896"/>
                </a:cubicBezTo>
                <a:cubicBezTo>
                  <a:pt x="345" y="851"/>
                  <a:pt x="335" y="829"/>
                  <a:pt x="336" y="814"/>
                </a:cubicBezTo>
                <a:cubicBezTo>
                  <a:pt x="339" y="785"/>
                  <a:pt x="336" y="783"/>
                  <a:pt x="339" y="763"/>
                </a:cubicBezTo>
                <a:cubicBezTo>
                  <a:pt x="347" y="698"/>
                  <a:pt x="353" y="604"/>
                  <a:pt x="349" y="543"/>
                </a:cubicBezTo>
                <a:cubicBezTo>
                  <a:pt x="343" y="467"/>
                  <a:pt x="330" y="448"/>
                  <a:pt x="329" y="419"/>
                </a:cubicBezTo>
                <a:cubicBezTo>
                  <a:pt x="325" y="312"/>
                  <a:pt x="344" y="305"/>
                  <a:pt x="344" y="305"/>
                </a:cubicBezTo>
                <a:cubicBezTo>
                  <a:pt x="344" y="305"/>
                  <a:pt x="371" y="373"/>
                  <a:pt x="375" y="396"/>
                </a:cubicBezTo>
                <a:cubicBezTo>
                  <a:pt x="378" y="418"/>
                  <a:pt x="391" y="469"/>
                  <a:pt x="417" y="528"/>
                </a:cubicBezTo>
                <a:cubicBezTo>
                  <a:pt x="426" y="547"/>
                  <a:pt x="417" y="551"/>
                  <a:pt x="414" y="580"/>
                </a:cubicBezTo>
                <a:cubicBezTo>
                  <a:pt x="411" y="598"/>
                  <a:pt x="410" y="604"/>
                  <a:pt x="416" y="605"/>
                </a:cubicBezTo>
                <a:cubicBezTo>
                  <a:pt x="424" y="607"/>
                  <a:pt x="426" y="589"/>
                  <a:pt x="428" y="580"/>
                </a:cubicBezTo>
                <a:cubicBezTo>
                  <a:pt x="431" y="563"/>
                  <a:pt x="440" y="588"/>
                  <a:pt x="428" y="620"/>
                </a:cubicBezTo>
                <a:cubicBezTo>
                  <a:pt x="417" y="652"/>
                  <a:pt x="426" y="654"/>
                  <a:pt x="454" y="627"/>
                </a:cubicBezTo>
                <a:cubicBezTo>
                  <a:pt x="488" y="593"/>
                  <a:pt x="457" y="549"/>
                  <a:pt x="456" y="531"/>
                </a:cubicBezTo>
                <a:close/>
              </a:path>
            </a:pathLst>
          </a:custGeom>
          <a:solidFill>
            <a:srgbClr val="F4C99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1" name="Freeform 18"/>
          <p:cNvSpPr>
            <a:spLocks/>
          </p:cNvSpPr>
          <p:nvPr/>
        </p:nvSpPr>
        <p:spPr bwMode="auto">
          <a:xfrm>
            <a:off x="1149473" y="3609976"/>
            <a:ext cx="575276" cy="1290638"/>
          </a:xfrm>
          <a:custGeom>
            <a:avLst/>
            <a:gdLst>
              <a:gd name="T0" fmla="*/ 456 w 488"/>
              <a:gd name="T1" fmla="*/ 531 h 1099"/>
              <a:gd name="T2" fmla="*/ 405 w 488"/>
              <a:gd name="T3" fmla="*/ 329 h 1099"/>
              <a:gd name="T4" fmla="*/ 396 w 488"/>
              <a:gd name="T5" fmla="*/ 274 h 1099"/>
              <a:gd name="T6" fmla="*/ 366 w 488"/>
              <a:gd name="T7" fmla="*/ 183 h 1099"/>
              <a:gd name="T8" fmla="*/ 314 w 488"/>
              <a:gd name="T9" fmla="*/ 170 h 1099"/>
              <a:gd name="T10" fmla="*/ 278 w 488"/>
              <a:gd name="T11" fmla="*/ 137 h 1099"/>
              <a:gd name="T12" fmla="*/ 293 w 488"/>
              <a:gd name="T13" fmla="*/ 71 h 1099"/>
              <a:gd name="T14" fmla="*/ 244 w 488"/>
              <a:gd name="T15" fmla="*/ 0 h 1099"/>
              <a:gd name="T16" fmla="*/ 194 w 488"/>
              <a:gd name="T17" fmla="*/ 71 h 1099"/>
              <a:gd name="T18" fmla="*/ 210 w 488"/>
              <a:gd name="T19" fmla="*/ 137 h 1099"/>
              <a:gd name="T20" fmla="*/ 174 w 488"/>
              <a:gd name="T21" fmla="*/ 170 h 1099"/>
              <a:gd name="T22" fmla="*/ 122 w 488"/>
              <a:gd name="T23" fmla="*/ 183 h 1099"/>
              <a:gd name="T24" fmla="*/ 92 w 488"/>
              <a:gd name="T25" fmla="*/ 274 h 1099"/>
              <a:gd name="T26" fmla="*/ 83 w 488"/>
              <a:gd name="T27" fmla="*/ 329 h 1099"/>
              <a:gd name="T28" fmla="*/ 32 w 488"/>
              <a:gd name="T29" fmla="*/ 531 h 1099"/>
              <a:gd name="T30" fmla="*/ 34 w 488"/>
              <a:gd name="T31" fmla="*/ 627 h 1099"/>
              <a:gd name="T32" fmla="*/ 60 w 488"/>
              <a:gd name="T33" fmla="*/ 620 h 1099"/>
              <a:gd name="T34" fmla="*/ 60 w 488"/>
              <a:gd name="T35" fmla="*/ 580 h 1099"/>
              <a:gd name="T36" fmla="*/ 72 w 488"/>
              <a:gd name="T37" fmla="*/ 605 h 1099"/>
              <a:gd name="T38" fmla="*/ 74 w 488"/>
              <a:gd name="T39" fmla="*/ 580 h 1099"/>
              <a:gd name="T40" fmla="*/ 71 w 488"/>
              <a:gd name="T41" fmla="*/ 528 h 1099"/>
              <a:gd name="T42" fmla="*/ 113 w 488"/>
              <a:gd name="T43" fmla="*/ 396 h 1099"/>
              <a:gd name="T44" fmla="*/ 144 w 488"/>
              <a:gd name="T45" fmla="*/ 305 h 1099"/>
              <a:gd name="T46" fmla="*/ 159 w 488"/>
              <a:gd name="T47" fmla="*/ 419 h 1099"/>
              <a:gd name="T48" fmla="*/ 139 w 488"/>
              <a:gd name="T49" fmla="*/ 543 h 1099"/>
              <a:gd name="T50" fmla="*/ 149 w 488"/>
              <a:gd name="T51" fmla="*/ 763 h 1099"/>
              <a:gd name="T52" fmla="*/ 152 w 488"/>
              <a:gd name="T53" fmla="*/ 814 h 1099"/>
              <a:gd name="T54" fmla="*/ 149 w 488"/>
              <a:gd name="T55" fmla="*/ 896 h 1099"/>
              <a:gd name="T56" fmla="*/ 166 w 488"/>
              <a:gd name="T57" fmla="*/ 1024 h 1099"/>
              <a:gd name="T58" fmla="*/ 139 w 488"/>
              <a:gd name="T59" fmla="*/ 1062 h 1099"/>
              <a:gd name="T60" fmla="*/ 188 w 488"/>
              <a:gd name="T61" fmla="*/ 1083 h 1099"/>
              <a:gd name="T62" fmla="*/ 198 w 488"/>
              <a:gd name="T63" fmla="*/ 1030 h 1099"/>
              <a:gd name="T64" fmla="*/ 203 w 488"/>
              <a:gd name="T65" fmla="*/ 938 h 1099"/>
              <a:gd name="T66" fmla="*/ 207 w 488"/>
              <a:gd name="T67" fmla="*/ 818 h 1099"/>
              <a:gd name="T68" fmla="*/ 214 w 488"/>
              <a:gd name="T69" fmla="*/ 762 h 1099"/>
              <a:gd name="T70" fmla="*/ 215 w 488"/>
              <a:gd name="T71" fmla="*/ 724 h 1099"/>
              <a:gd name="T72" fmla="*/ 235 w 488"/>
              <a:gd name="T73" fmla="*/ 602 h 1099"/>
              <a:gd name="T74" fmla="*/ 244 w 488"/>
              <a:gd name="T75" fmla="*/ 560 h 1099"/>
              <a:gd name="T76" fmla="*/ 253 w 488"/>
              <a:gd name="T77" fmla="*/ 602 h 1099"/>
              <a:gd name="T78" fmla="*/ 273 w 488"/>
              <a:gd name="T79" fmla="*/ 724 h 1099"/>
              <a:gd name="T80" fmla="*/ 274 w 488"/>
              <a:gd name="T81" fmla="*/ 762 h 1099"/>
              <a:gd name="T82" fmla="*/ 281 w 488"/>
              <a:gd name="T83" fmla="*/ 818 h 1099"/>
              <a:gd name="T84" fmla="*/ 285 w 488"/>
              <a:gd name="T85" fmla="*/ 938 h 1099"/>
              <a:gd name="T86" fmla="*/ 290 w 488"/>
              <a:gd name="T87" fmla="*/ 1030 h 1099"/>
              <a:gd name="T88" fmla="*/ 300 w 488"/>
              <a:gd name="T89" fmla="*/ 1083 h 1099"/>
              <a:gd name="T90" fmla="*/ 349 w 488"/>
              <a:gd name="T91" fmla="*/ 1062 h 1099"/>
              <a:gd name="T92" fmla="*/ 322 w 488"/>
              <a:gd name="T93" fmla="*/ 1024 h 1099"/>
              <a:gd name="T94" fmla="*/ 339 w 488"/>
              <a:gd name="T95" fmla="*/ 896 h 1099"/>
              <a:gd name="T96" fmla="*/ 336 w 488"/>
              <a:gd name="T97" fmla="*/ 814 h 1099"/>
              <a:gd name="T98" fmla="*/ 339 w 488"/>
              <a:gd name="T99" fmla="*/ 763 h 1099"/>
              <a:gd name="T100" fmla="*/ 349 w 488"/>
              <a:gd name="T101" fmla="*/ 543 h 1099"/>
              <a:gd name="T102" fmla="*/ 329 w 488"/>
              <a:gd name="T103" fmla="*/ 419 h 1099"/>
              <a:gd name="T104" fmla="*/ 344 w 488"/>
              <a:gd name="T105" fmla="*/ 305 h 1099"/>
              <a:gd name="T106" fmla="*/ 375 w 488"/>
              <a:gd name="T107" fmla="*/ 396 h 1099"/>
              <a:gd name="T108" fmla="*/ 417 w 488"/>
              <a:gd name="T109" fmla="*/ 528 h 1099"/>
              <a:gd name="T110" fmla="*/ 414 w 488"/>
              <a:gd name="T111" fmla="*/ 580 h 1099"/>
              <a:gd name="T112" fmla="*/ 416 w 488"/>
              <a:gd name="T113" fmla="*/ 605 h 1099"/>
              <a:gd name="T114" fmla="*/ 428 w 488"/>
              <a:gd name="T115" fmla="*/ 580 h 1099"/>
              <a:gd name="T116" fmla="*/ 428 w 488"/>
              <a:gd name="T117" fmla="*/ 620 h 1099"/>
              <a:gd name="T118" fmla="*/ 454 w 488"/>
              <a:gd name="T119" fmla="*/ 627 h 1099"/>
              <a:gd name="T120" fmla="*/ 456 w 488"/>
              <a:gd name="T121" fmla="*/ 531 h 1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88" h="1099">
                <a:moveTo>
                  <a:pt x="456" y="531"/>
                </a:moveTo>
                <a:cubicBezTo>
                  <a:pt x="447" y="399"/>
                  <a:pt x="421" y="391"/>
                  <a:pt x="405" y="329"/>
                </a:cubicBezTo>
                <a:cubicBezTo>
                  <a:pt x="400" y="311"/>
                  <a:pt x="397" y="292"/>
                  <a:pt x="396" y="274"/>
                </a:cubicBezTo>
                <a:cubicBezTo>
                  <a:pt x="394" y="248"/>
                  <a:pt x="392" y="198"/>
                  <a:pt x="366" y="183"/>
                </a:cubicBezTo>
                <a:cubicBezTo>
                  <a:pt x="353" y="176"/>
                  <a:pt x="328" y="176"/>
                  <a:pt x="314" y="170"/>
                </a:cubicBezTo>
                <a:cubicBezTo>
                  <a:pt x="290" y="158"/>
                  <a:pt x="278" y="148"/>
                  <a:pt x="278" y="137"/>
                </a:cubicBezTo>
                <a:cubicBezTo>
                  <a:pt x="278" y="102"/>
                  <a:pt x="290" y="110"/>
                  <a:pt x="293" y="71"/>
                </a:cubicBezTo>
                <a:cubicBezTo>
                  <a:pt x="297" y="32"/>
                  <a:pt x="285" y="0"/>
                  <a:pt x="244" y="0"/>
                </a:cubicBezTo>
                <a:cubicBezTo>
                  <a:pt x="203" y="0"/>
                  <a:pt x="191" y="32"/>
                  <a:pt x="194" y="71"/>
                </a:cubicBezTo>
                <a:cubicBezTo>
                  <a:pt x="198" y="110"/>
                  <a:pt x="210" y="102"/>
                  <a:pt x="210" y="137"/>
                </a:cubicBezTo>
                <a:cubicBezTo>
                  <a:pt x="210" y="148"/>
                  <a:pt x="198" y="158"/>
                  <a:pt x="174" y="170"/>
                </a:cubicBezTo>
                <a:cubicBezTo>
                  <a:pt x="160" y="176"/>
                  <a:pt x="135" y="176"/>
                  <a:pt x="122" y="183"/>
                </a:cubicBezTo>
                <a:cubicBezTo>
                  <a:pt x="96" y="198"/>
                  <a:pt x="94" y="248"/>
                  <a:pt x="92" y="274"/>
                </a:cubicBezTo>
                <a:cubicBezTo>
                  <a:pt x="91" y="292"/>
                  <a:pt x="88" y="311"/>
                  <a:pt x="83" y="329"/>
                </a:cubicBezTo>
                <a:cubicBezTo>
                  <a:pt x="67" y="391"/>
                  <a:pt x="41" y="399"/>
                  <a:pt x="32" y="531"/>
                </a:cubicBezTo>
                <a:cubicBezTo>
                  <a:pt x="31" y="549"/>
                  <a:pt x="0" y="593"/>
                  <a:pt x="34" y="627"/>
                </a:cubicBezTo>
                <a:cubicBezTo>
                  <a:pt x="62" y="654"/>
                  <a:pt x="71" y="652"/>
                  <a:pt x="60" y="620"/>
                </a:cubicBezTo>
                <a:cubicBezTo>
                  <a:pt x="48" y="588"/>
                  <a:pt x="57" y="563"/>
                  <a:pt x="60" y="580"/>
                </a:cubicBezTo>
                <a:cubicBezTo>
                  <a:pt x="61" y="589"/>
                  <a:pt x="64" y="607"/>
                  <a:pt x="72" y="605"/>
                </a:cubicBezTo>
                <a:cubicBezTo>
                  <a:pt x="78" y="604"/>
                  <a:pt x="77" y="598"/>
                  <a:pt x="74" y="580"/>
                </a:cubicBezTo>
                <a:cubicBezTo>
                  <a:pt x="71" y="551"/>
                  <a:pt x="62" y="547"/>
                  <a:pt x="71" y="528"/>
                </a:cubicBezTo>
                <a:cubicBezTo>
                  <a:pt x="97" y="469"/>
                  <a:pt x="110" y="418"/>
                  <a:pt x="113" y="396"/>
                </a:cubicBezTo>
                <a:cubicBezTo>
                  <a:pt x="117" y="373"/>
                  <a:pt x="144" y="305"/>
                  <a:pt x="144" y="305"/>
                </a:cubicBezTo>
                <a:cubicBezTo>
                  <a:pt x="144" y="305"/>
                  <a:pt x="163" y="312"/>
                  <a:pt x="159" y="419"/>
                </a:cubicBezTo>
                <a:cubicBezTo>
                  <a:pt x="158" y="448"/>
                  <a:pt x="145" y="467"/>
                  <a:pt x="139" y="543"/>
                </a:cubicBezTo>
                <a:cubicBezTo>
                  <a:pt x="135" y="604"/>
                  <a:pt x="141" y="698"/>
                  <a:pt x="149" y="763"/>
                </a:cubicBezTo>
                <a:cubicBezTo>
                  <a:pt x="151" y="783"/>
                  <a:pt x="149" y="785"/>
                  <a:pt x="152" y="814"/>
                </a:cubicBezTo>
                <a:cubicBezTo>
                  <a:pt x="153" y="829"/>
                  <a:pt x="143" y="851"/>
                  <a:pt x="149" y="896"/>
                </a:cubicBezTo>
                <a:cubicBezTo>
                  <a:pt x="155" y="941"/>
                  <a:pt x="169" y="1006"/>
                  <a:pt x="166" y="1024"/>
                </a:cubicBezTo>
                <a:cubicBezTo>
                  <a:pt x="163" y="1042"/>
                  <a:pt x="156" y="1044"/>
                  <a:pt x="139" y="1062"/>
                </a:cubicBezTo>
                <a:cubicBezTo>
                  <a:pt x="123" y="1080"/>
                  <a:pt x="185" y="1099"/>
                  <a:pt x="188" y="1083"/>
                </a:cubicBezTo>
                <a:cubicBezTo>
                  <a:pt x="190" y="1067"/>
                  <a:pt x="199" y="1051"/>
                  <a:pt x="198" y="1030"/>
                </a:cubicBezTo>
                <a:cubicBezTo>
                  <a:pt x="196" y="1009"/>
                  <a:pt x="195" y="987"/>
                  <a:pt x="203" y="938"/>
                </a:cubicBezTo>
                <a:cubicBezTo>
                  <a:pt x="214" y="861"/>
                  <a:pt x="207" y="863"/>
                  <a:pt x="207" y="818"/>
                </a:cubicBezTo>
                <a:cubicBezTo>
                  <a:pt x="207" y="792"/>
                  <a:pt x="213" y="780"/>
                  <a:pt x="214" y="762"/>
                </a:cubicBezTo>
                <a:cubicBezTo>
                  <a:pt x="215" y="750"/>
                  <a:pt x="211" y="738"/>
                  <a:pt x="215" y="724"/>
                </a:cubicBezTo>
                <a:cubicBezTo>
                  <a:pt x="231" y="666"/>
                  <a:pt x="235" y="627"/>
                  <a:pt x="235" y="602"/>
                </a:cubicBezTo>
                <a:cubicBezTo>
                  <a:pt x="235" y="572"/>
                  <a:pt x="228" y="560"/>
                  <a:pt x="244" y="560"/>
                </a:cubicBezTo>
                <a:cubicBezTo>
                  <a:pt x="260" y="560"/>
                  <a:pt x="253" y="572"/>
                  <a:pt x="253" y="602"/>
                </a:cubicBezTo>
                <a:cubicBezTo>
                  <a:pt x="253" y="627"/>
                  <a:pt x="257" y="666"/>
                  <a:pt x="273" y="724"/>
                </a:cubicBezTo>
                <a:cubicBezTo>
                  <a:pt x="276" y="738"/>
                  <a:pt x="273" y="750"/>
                  <a:pt x="274" y="762"/>
                </a:cubicBezTo>
                <a:cubicBezTo>
                  <a:pt x="275" y="780"/>
                  <a:pt x="281" y="792"/>
                  <a:pt x="281" y="818"/>
                </a:cubicBezTo>
                <a:cubicBezTo>
                  <a:pt x="281" y="863"/>
                  <a:pt x="274" y="861"/>
                  <a:pt x="285" y="938"/>
                </a:cubicBezTo>
                <a:cubicBezTo>
                  <a:pt x="292" y="987"/>
                  <a:pt x="292" y="1009"/>
                  <a:pt x="290" y="1030"/>
                </a:cubicBezTo>
                <a:cubicBezTo>
                  <a:pt x="288" y="1051"/>
                  <a:pt x="298" y="1067"/>
                  <a:pt x="300" y="1083"/>
                </a:cubicBezTo>
                <a:cubicBezTo>
                  <a:pt x="303" y="1099"/>
                  <a:pt x="365" y="1080"/>
                  <a:pt x="349" y="1062"/>
                </a:cubicBezTo>
                <a:cubicBezTo>
                  <a:pt x="332" y="1044"/>
                  <a:pt x="325" y="1042"/>
                  <a:pt x="322" y="1024"/>
                </a:cubicBezTo>
                <a:cubicBezTo>
                  <a:pt x="319" y="1006"/>
                  <a:pt x="333" y="941"/>
                  <a:pt x="339" y="896"/>
                </a:cubicBezTo>
                <a:cubicBezTo>
                  <a:pt x="345" y="851"/>
                  <a:pt x="335" y="829"/>
                  <a:pt x="336" y="814"/>
                </a:cubicBezTo>
                <a:cubicBezTo>
                  <a:pt x="339" y="785"/>
                  <a:pt x="336" y="783"/>
                  <a:pt x="339" y="763"/>
                </a:cubicBezTo>
                <a:cubicBezTo>
                  <a:pt x="347" y="698"/>
                  <a:pt x="353" y="604"/>
                  <a:pt x="349" y="543"/>
                </a:cubicBezTo>
                <a:cubicBezTo>
                  <a:pt x="343" y="467"/>
                  <a:pt x="330" y="448"/>
                  <a:pt x="329" y="419"/>
                </a:cubicBezTo>
                <a:cubicBezTo>
                  <a:pt x="325" y="312"/>
                  <a:pt x="344" y="305"/>
                  <a:pt x="344" y="305"/>
                </a:cubicBezTo>
                <a:cubicBezTo>
                  <a:pt x="344" y="305"/>
                  <a:pt x="371" y="373"/>
                  <a:pt x="375" y="396"/>
                </a:cubicBezTo>
                <a:cubicBezTo>
                  <a:pt x="378" y="418"/>
                  <a:pt x="391" y="469"/>
                  <a:pt x="417" y="528"/>
                </a:cubicBezTo>
                <a:cubicBezTo>
                  <a:pt x="426" y="547"/>
                  <a:pt x="417" y="551"/>
                  <a:pt x="414" y="580"/>
                </a:cubicBezTo>
                <a:cubicBezTo>
                  <a:pt x="411" y="598"/>
                  <a:pt x="410" y="604"/>
                  <a:pt x="416" y="605"/>
                </a:cubicBezTo>
                <a:cubicBezTo>
                  <a:pt x="424" y="607"/>
                  <a:pt x="426" y="589"/>
                  <a:pt x="428" y="580"/>
                </a:cubicBezTo>
                <a:cubicBezTo>
                  <a:pt x="431" y="563"/>
                  <a:pt x="440" y="588"/>
                  <a:pt x="428" y="620"/>
                </a:cubicBezTo>
                <a:cubicBezTo>
                  <a:pt x="417" y="652"/>
                  <a:pt x="426" y="654"/>
                  <a:pt x="454" y="627"/>
                </a:cubicBezTo>
                <a:cubicBezTo>
                  <a:pt x="488" y="593"/>
                  <a:pt x="457" y="549"/>
                  <a:pt x="456" y="531"/>
                </a:cubicBezTo>
                <a:close/>
              </a:path>
            </a:pathLst>
          </a:custGeom>
          <a:solidFill>
            <a:srgbClr val="F4C99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2" name="Freeform 18"/>
          <p:cNvSpPr>
            <a:spLocks/>
          </p:cNvSpPr>
          <p:nvPr/>
        </p:nvSpPr>
        <p:spPr bwMode="auto">
          <a:xfrm>
            <a:off x="1821109" y="3609976"/>
            <a:ext cx="575276" cy="1290638"/>
          </a:xfrm>
          <a:custGeom>
            <a:avLst/>
            <a:gdLst>
              <a:gd name="T0" fmla="*/ 456 w 488"/>
              <a:gd name="T1" fmla="*/ 531 h 1099"/>
              <a:gd name="T2" fmla="*/ 405 w 488"/>
              <a:gd name="T3" fmla="*/ 329 h 1099"/>
              <a:gd name="T4" fmla="*/ 396 w 488"/>
              <a:gd name="T5" fmla="*/ 274 h 1099"/>
              <a:gd name="T6" fmla="*/ 366 w 488"/>
              <a:gd name="T7" fmla="*/ 183 h 1099"/>
              <a:gd name="T8" fmla="*/ 314 w 488"/>
              <a:gd name="T9" fmla="*/ 170 h 1099"/>
              <a:gd name="T10" fmla="*/ 278 w 488"/>
              <a:gd name="T11" fmla="*/ 137 h 1099"/>
              <a:gd name="T12" fmla="*/ 293 w 488"/>
              <a:gd name="T13" fmla="*/ 71 h 1099"/>
              <a:gd name="T14" fmla="*/ 244 w 488"/>
              <a:gd name="T15" fmla="*/ 0 h 1099"/>
              <a:gd name="T16" fmla="*/ 194 w 488"/>
              <a:gd name="T17" fmla="*/ 71 h 1099"/>
              <a:gd name="T18" fmla="*/ 210 w 488"/>
              <a:gd name="T19" fmla="*/ 137 h 1099"/>
              <a:gd name="T20" fmla="*/ 174 w 488"/>
              <a:gd name="T21" fmla="*/ 170 h 1099"/>
              <a:gd name="T22" fmla="*/ 122 w 488"/>
              <a:gd name="T23" fmla="*/ 183 h 1099"/>
              <a:gd name="T24" fmla="*/ 92 w 488"/>
              <a:gd name="T25" fmla="*/ 274 h 1099"/>
              <a:gd name="T26" fmla="*/ 83 w 488"/>
              <a:gd name="T27" fmla="*/ 329 h 1099"/>
              <a:gd name="T28" fmla="*/ 32 w 488"/>
              <a:gd name="T29" fmla="*/ 531 h 1099"/>
              <a:gd name="T30" fmla="*/ 34 w 488"/>
              <a:gd name="T31" fmla="*/ 627 h 1099"/>
              <a:gd name="T32" fmla="*/ 60 w 488"/>
              <a:gd name="T33" fmla="*/ 620 h 1099"/>
              <a:gd name="T34" fmla="*/ 60 w 488"/>
              <a:gd name="T35" fmla="*/ 580 h 1099"/>
              <a:gd name="T36" fmla="*/ 72 w 488"/>
              <a:gd name="T37" fmla="*/ 605 h 1099"/>
              <a:gd name="T38" fmla="*/ 74 w 488"/>
              <a:gd name="T39" fmla="*/ 580 h 1099"/>
              <a:gd name="T40" fmla="*/ 71 w 488"/>
              <a:gd name="T41" fmla="*/ 528 h 1099"/>
              <a:gd name="T42" fmla="*/ 113 w 488"/>
              <a:gd name="T43" fmla="*/ 396 h 1099"/>
              <a:gd name="T44" fmla="*/ 144 w 488"/>
              <a:gd name="T45" fmla="*/ 305 h 1099"/>
              <a:gd name="T46" fmla="*/ 159 w 488"/>
              <a:gd name="T47" fmla="*/ 419 h 1099"/>
              <a:gd name="T48" fmla="*/ 139 w 488"/>
              <a:gd name="T49" fmla="*/ 543 h 1099"/>
              <a:gd name="T50" fmla="*/ 149 w 488"/>
              <a:gd name="T51" fmla="*/ 763 h 1099"/>
              <a:gd name="T52" fmla="*/ 152 w 488"/>
              <a:gd name="T53" fmla="*/ 814 h 1099"/>
              <a:gd name="T54" fmla="*/ 149 w 488"/>
              <a:gd name="T55" fmla="*/ 896 h 1099"/>
              <a:gd name="T56" fmla="*/ 166 w 488"/>
              <a:gd name="T57" fmla="*/ 1024 h 1099"/>
              <a:gd name="T58" fmla="*/ 139 w 488"/>
              <a:gd name="T59" fmla="*/ 1062 h 1099"/>
              <a:gd name="T60" fmla="*/ 188 w 488"/>
              <a:gd name="T61" fmla="*/ 1083 h 1099"/>
              <a:gd name="T62" fmla="*/ 198 w 488"/>
              <a:gd name="T63" fmla="*/ 1030 h 1099"/>
              <a:gd name="T64" fmla="*/ 203 w 488"/>
              <a:gd name="T65" fmla="*/ 938 h 1099"/>
              <a:gd name="T66" fmla="*/ 207 w 488"/>
              <a:gd name="T67" fmla="*/ 818 h 1099"/>
              <a:gd name="T68" fmla="*/ 214 w 488"/>
              <a:gd name="T69" fmla="*/ 762 h 1099"/>
              <a:gd name="T70" fmla="*/ 215 w 488"/>
              <a:gd name="T71" fmla="*/ 724 h 1099"/>
              <a:gd name="T72" fmla="*/ 235 w 488"/>
              <a:gd name="T73" fmla="*/ 602 h 1099"/>
              <a:gd name="T74" fmla="*/ 244 w 488"/>
              <a:gd name="T75" fmla="*/ 560 h 1099"/>
              <a:gd name="T76" fmla="*/ 253 w 488"/>
              <a:gd name="T77" fmla="*/ 602 h 1099"/>
              <a:gd name="T78" fmla="*/ 273 w 488"/>
              <a:gd name="T79" fmla="*/ 724 h 1099"/>
              <a:gd name="T80" fmla="*/ 274 w 488"/>
              <a:gd name="T81" fmla="*/ 762 h 1099"/>
              <a:gd name="T82" fmla="*/ 281 w 488"/>
              <a:gd name="T83" fmla="*/ 818 h 1099"/>
              <a:gd name="T84" fmla="*/ 285 w 488"/>
              <a:gd name="T85" fmla="*/ 938 h 1099"/>
              <a:gd name="T86" fmla="*/ 290 w 488"/>
              <a:gd name="T87" fmla="*/ 1030 h 1099"/>
              <a:gd name="T88" fmla="*/ 300 w 488"/>
              <a:gd name="T89" fmla="*/ 1083 h 1099"/>
              <a:gd name="T90" fmla="*/ 349 w 488"/>
              <a:gd name="T91" fmla="*/ 1062 h 1099"/>
              <a:gd name="T92" fmla="*/ 322 w 488"/>
              <a:gd name="T93" fmla="*/ 1024 h 1099"/>
              <a:gd name="T94" fmla="*/ 339 w 488"/>
              <a:gd name="T95" fmla="*/ 896 h 1099"/>
              <a:gd name="T96" fmla="*/ 336 w 488"/>
              <a:gd name="T97" fmla="*/ 814 h 1099"/>
              <a:gd name="T98" fmla="*/ 339 w 488"/>
              <a:gd name="T99" fmla="*/ 763 h 1099"/>
              <a:gd name="T100" fmla="*/ 349 w 488"/>
              <a:gd name="T101" fmla="*/ 543 h 1099"/>
              <a:gd name="T102" fmla="*/ 329 w 488"/>
              <a:gd name="T103" fmla="*/ 419 h 1099"/>
              <a:gd name="T104" fmla="*/ 344 w 488"/>
              <a:gd name="T105" fmla="*/ 305 h 1099"/>
              <a:gd name="T106" fmla="*/ 375 w 488"/>
              <a:gd name="T107" fmla="*/ 396 h 1099"/>
              <a:gd name="T108" fmla="*/ 417 w 488"/>
              <a:gd name="T109" fmla="*/ 528 h 1099"/>
              <a:gd name="T110" fmla="*/ 414 w 488"/>
              <a:gd name="T111" fmla="*/ 580 h 1099"/>
              <a:gd name="T112" fmla="*/ 416 w 488"/>
              <a:gd name="T113" fmla="*/ 605 h 1099"/>
              <a:gd name="T114" fmla="*/ 428 w 488"/>
              <a:gd name="T115" fmla="*/ 580 h 1099"/>
              <a:gd name="T116" fmla="*/ 428 w 488"/>
              <a:gd name="T117" fmla="*/ 620 h 1099"/>
              <a:gd name="T118" fmla="*/ 454 w 488"/>
              <a:gd name="T119" fmla="*/ 627 h 1099"/>
              <a:gd name="T120" fmla="*/ 456 w 488"/>
              <a:gd name="T121" fmla="*/ 531 h 1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88" h="1099">
                <a:moveTo>
                  <a:pt x="456" y="531"/>
                </a:moveTo>
                <a:cubicBezTo>
                  <a:pt x="447" y="399"/>
                  <a:pt x="421" y="391"/>
                  <a:pt x="405" y="329"/>
                </a:cubicBezTo>
                <a:cubicBezTo>
                  <a:pt x="400" y="311"/>
                  <a:pt x="397" y="292"/>
                  <a:pt x="396" y="274"/>
                </a:cubicBezTo>
                <a:cubicBezTo>
                  <a:pt x="394" y="248"/>
                  <a:pt x="392" y="198"/>
                  <a:pt x="366" y="183"/>
                </a:cubicBezTo>
                <a:cubicBezTo>
                  <a:pt x="353" y="176"/>
                  <a:pt x="328" y="176"/>
                  <a:pt x="314" y="170"/>
                </a:cubicBezTo>
                <a:cubicBezTo>
                  <a:pt x="290" y="158"/>
                  <a:pt x="278" y="148"/>
                  <a:pt x="278" y="137"/>
                </a:cubicBezTo>
                <a:cubicBezTo>
                  <a:pt x="278" y="102"/>
                  <a:pt x="290" y="110"/>
                  <a:pt x="293" y="71"/>
                </a:cubicBezTo>
                <a:cubicBezTo>
                  <a:pt x="297" y="32"/>
                  <a:pt x="285" y="0"/>
                  <a:pt x="244" y="0"/>
                </a:cubicBezTo>
                <a:cubicBezTo>
                  <a:pt x="203" y="0"/>
                  <a:pt x="191" y="32"/>
                  <a:pt x="194" y="71"/>
                </a:cubicBezTo>
                <a:cubicBezTo>
                  <a:pt x="198" y="110"/>
                  <a:pt x="210" y="102"/>
                  <a:pt x="210" y="137"/>
                </a:cubicBezTo>
                <a:cubicBezTo>
                  <a:pt x="210" y="148"/>
                  <a:pt x="198" y="158"/>
                  <a:pt x="174" y="170"/>
                </a:cubicBezTo>
                <a:cubicBezTo>
                  <a:pt x="160" y="176"/>
                  <a:pt x="135" y="176"/>
                  <a:pt x="122" y="183"/>
                </a:cubicBezTo>
                <a:cubicBezTo>
                  <a:pt x="96" y="198"/>
                  <a:pt x="94" y="248"/>
                  <a:pt x="92" y="274"/>
                </a:cubicBezTo>
                <a:cubicBezTo>
                  <a:pt x="91" y="292"/>
                  <a:pt x="88" y="311"/>
                  <a:pt x="83" y="329"/>
                </a:cubicBezTo>
                <a:cubicBezTo>
                  <a:pt x="67" y="391"/>
                  <a:pt x="41" y="399"/>
                  <a:pt x="32" y="531"/>
                </a:cubicBezTo>
                <a:cubicBezTo>
                  <a:pt x="31" y="549"/>
                  <a:pt x="0" y="593"/>
                  <a:pt x="34" y="627"/>
                </a:cubicBezTo>
                <a:cubicBezTo>
                  <a:pt x="62" y="654"/>
                  <a:pt x="71" y="652"/>
                  <a:pt x="60" y="620"/>
                </a:cubicBezTo>
                <a:cubicBezTo>
                  <a:pt x="48" y="588"/>
                  <a:pt x="57" y="563"/>
                  <a:pt x="60" y="580"/>
                </a:cubicBezTo>
                <a:cubicBezTo>
                  <a:pt x="61" y="589"/>
                  <a:pt x="64" y="607"/>
                  <a:pt x="72" y="605"/>
                </a:cubicBezTo>
                <a:cubicBezTo>
                  <a:pt x="78" y="604"/>
                  <a:pt x="77" y="598"/>
                  <a:pt x="74" y="580"/>
                </a:cubicBezTo>
                <a:cubicBezTo>
                  <a:pt x="71" y="551"/>
                  <a:pt x="62" y="547"/>
                  <a:pt x="71" y="528"/>
                </a:cubicBezTo>
                <a:cubicBezTo>
                  <a:pt x="97" y="469"/>
                  <a:pt x="110" y="418"/>
                  <a:pt x="113" y="396"/>
                </a:cubicBezTo>
                <a:cubicBezTo>
                  <a:pt x="117" y="373"/>
                  <a:pt x="144" y="305"/>
                  <a:pt x="144" y="305"/>
                </a:cubicBezTo>
                <a:cubicBezTo>
                  <a:pt x="144" y="305"/>
                  <a:pt x="163" y="312"/>
                  <a:pt x="159" y="419"/>
                </a:cubicBezTo>
                <a:cubicBezTo>
                  <a:pt x="158" y="448"/>
                  <a:pt x="145" y="467"/>
                  <a:pt x="139" y="543"/>
                </a:cubicBezTo>
                <a:cubicBezTo>
                  <a:pt x="135" y="604"/>
                  <a:pt x="141" y="698"/>
                  <a:pt x="149" y="763"/>
                </a:cubicBezTo>
                <a:cubicBezTo>
                  <a:pt x="151" y="783"/>
                  <a:pt x="149" y="785"/>
                  <a:pt x="152" y="814"/>
                </a:cubicBezTo>
                <a:cubicBezTo>
                  <a:pt x="153" y="829"/>
                  <a:pt x="143" y="851"/>
                  <a:pt x="149" y="896"/>
                </a:cubicBezTo>
                <a:cubicBezTo>
                  <a:pt x="155" y="941"/>
                  <a:pt x="169" y="1006"/>
                  <a:pt x="166" y="1024"/>
                </a:cubicBezTo>
                <a:cubicBezTo>
                  <a:pt x="163" y="1042"/>
                  <a:pt x="156" y="1044"/>
                  <a:pt x="139" y="1062"/>
                </a:cubicBezTo>
                <a:cubicBezTo>
                  <a:pt x="123" y="1080"/>
                  <a:pt x="185" y="1099"/>
                  <a:pt x="188" y="1083"/>
                </a:cubicBezTo>
                <a:cubicBezTo>
                  <a:pt x="190" y="1067"/>
                  <a:pt x="199" y="1051"/>
                  <a:pt x="198" y="1030"/>
                </a:cubicBezTo>
                <a:cubicBezTo>
                  <a:pt x="196" y="1009"/>
                  <a:pt x="195" y="987"/>
                  <a:pt x="203" y="938"/>
                </a:cubicBezTo>
                <a:cubicBezTo>
                  <a:pt x="214" y="861"/>
                  <a:pt x="207" y="863"/>
                  <a:pt x="207" y="818"/>
                </a:cubicBezTo>
                <a:cubicBezTo>
                  <a:pt x="207" y="792"/>
                  <a:pt x="213" y="780"/>
                  <a:pt x="214" y="762"/>
                </a:cubicBezTo>
                <a:cubicBezTo>
                  <a:pt x="215" y="750"/>
                  <a:pt x="211" y="738"/>
                  <a:pt x="215" y="724"/>
                </a:cubicBezTo>
                <a:cubicBezTo>
                  <a:pt x="231" y="666"/>
                  <a:pt x="235" y="627"/>
                  <a:pt x="235" y="602"/>
                </a:cubicBezTo>
                <a:cubicBezTo>
                  <a:pt x="235" y="572"/>
                  <a:pt x="228" y="560"/>
                  <a:pt x="244" y="560"/>
                </a:cubicBezTo>
                <a:cubicBezTo>
                  <a:pt x="260" y="560"/>
                  <a:pt x="253" y="572"/>
                  <a:pt x="253" y="602"/>
                </a:cubicBezTo>
                <a:cubicBezTo>
                  <a:pt x="253" y="627"/>
                  <a:pt x="257" y="666"/>
                  <a:pt x="273" y="724"/>
                </a:cubicBezTo>
                <a:cubicBezTo>
                  <a:pt x="276" y="738"/>
                  <a:pt x="273" y="750"/>
                  <a:pt x="274" y="762"/>
                </a:cubicBezTo>
                <a:cubicBezTo>
                  <a:pt x="275" y="780"/>
                  <a:pt x="281" y="792"/>
                  <a:pt x="281" y="818"/>
                </a:cubicBezTo>
                <a:cubicBezTo>
                  <a:pt x="281" y="863"/>
                  <a:pt x="274" y="861"/>
                  <a:pt x="285" y="938"/>
                </a:cubicBezTo>
                <a:cubicBezTo>
                  <a:pt x="292" y="987"/>
                  <a:pt x="292" y="1009"/>
                  <a:pt x="290" y="1030"/>
                </a:cubicBezTo>
                <a:cubicBezTo>
                  <a:pt x="288" y="1051"/>
                  <a:pt x="298" y="1067"/>
                  <a:pt x="300" y="1083"/>
                </a:cubicBezTo>
                <a:cubicBezTo>
                  <a:pt x="303" y="1099"/>
                  <a:pt x="365" y="1080"/>
                  <a:pt x="349" y="1062"/>
                </a:cubicBezTo>
                <a:cubicBezTo>
                  <a:pt x="332" y="1044"/>
                  <a:pt x="325" y="1042"/>
                  <a:pt x="322" y="1024"/>
                </a:cubicBezTo>
                <a:cubicBezTo>
                  <a:pt x="319" y="1006"/>
                  <a:pt x="333" y="941"/>
                  <a:pt x="339" y="896"/>
                </a:cubicBezTo>
                <a:cubicBezTo>
                  <a:pt x="345" y="851"/>
                  <a:pt x="335" y="829"/>
                  <a:pt x="336" y="814"/>
                </a:cubicBezTo>
                <a:cubicBezTo>
                  <a:pt x="339" y="785"/>
                  <a:pt x="336" y="783"/>
                  <a:pt x="339" y="763"/>
                </a:cubicBezTo>
                <a:cubicBezTo>
                  <a:pt x="347" y="698"/>
                  <a:pt x="353" y="604"/>
                  <a:pt x="349" y="543"/>
                </a:cubicBezTo>
                <a:cubicBezTo>
                  <a:pt x="343" y="467"/>
                  <a:pt x="330" y="448"/>
                  <a:pt x="329" y="419"/>
                </a:cubicBezTo>
                <a:cubicBezTo>
                  <a:pt x="325" y="312"/>
                  <a:pt x="344" y="305"/>
                  <a:pt x="344" y="305"/>
                </a:cubicBezTo>
                <a:cubicBezTo>
                  <a:pt x="344" y="305"/>
                  <a:pt x="371" y="373"/>
                  <a:pt x="375" y="396"/>
                </a:cubicBezTo>
                <a:cubicBezTo>
                  <a:pt x="378" y="418"/>
                  <a:pt x="391" y="469"/>
                  <a:pt x="417" y="528"/>
                </a:cubicBezTo>
                <a:cubicBezTo>
                  <a:pt x="426" y="547"/>
                  <a:pt x="417" y="551"/>
                  <a:pt x="414" y="580"/>
                </a:cubicBezTo>
                <a:cubicBezTo>
                  <a:pt x="411" y="598"/>
                  <a:pt x="410" y="604"/>
                  <a:pt x="416" y="605"/>
                </a:cubicBezTo>
                <a:cubicBezTo>
                  <a:pt x="424" y="607"/>
                  <a:pt x="426" y="589"/>
                  <a:pt x="428" y="580"/>
                </a:cubicBezTo>
                <a:cubicBezTo>
                  <a:pt x="431" y="563"/>
                  <a:pt x="440" y="588"/>
                  <a:pt x="428" y="620"/>
                </a:cubicBezTo>
                <a:cubicBezTo>
                  <a:pt x="417" y="652"/>
                  <a:pt x="426" y="654"/>
                  <a:pt x="454" y="627"/>
                </a:cubicBezTo>
                <a:cubicBezTo>
                  <a:pt x="488" y="593"/>
                  <a:pt x="457" y="549"/>
                  <a:pt x="456" y="531"/>
                </a:cubicBezTo>
                <a:close/>
              </a:path>
            </a:pathLst>
          </a:custGeom>
          <a:solidFill>
            <a:srgbClr val="F4C99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3" name="Freeform 18"/>
          <p:cNvSpPr>
            <a:spLocks/>
          </p:cNvSpPr>
          <p:nvPr/>
        </p:nvSpPr>
        <p:spPr bwMode="auto">
          <a:xfrm>
            <a:off x="3141362" y="3609976"/>
            <a:ext cx="575276" cy="1290638"/>
          </a:xfrm>
          <a:custGeom>
            <a:avLst/>
            <a:gdLst>
              <a:gd name="T0" fmla="*/ 456 w 488"/>
              <a:gd name="T1" fmla="*/ 531 h 1099"/>
              <a:gd name="T2" fmla="*/ 405 w 488"/>
              <a:gd name="T3" fmla="*/ 329 h 1099"/>
              <a:gd name="T4" fmla="*/ 396 w 488"/>
              <a:gd name="T5" fmla="*/ 274 h 1099"/>
              <a:gd name="T6" fmla="*/ 366 w 488"/>
              <a:gd name="T7" fmla="*/ 183 h 1099"/>
              <a:gd name="T8" fmla="*/ 314 w 488"/>
              <a:gd name="T9" fmla="*/ 170 h 1099"/>
              <a:gd name="T10" fmla="*/ 278 w 488"/>
              <a:gd name="T11" fmla="*/ 137 h 1099"/>
              <a:gd name="T12" fmla="*/ 293 w 488"/>
              <a:gd name="T13" fmla="*/ 71 h 1099"/>
              <a:gd name="T14" fmla="*/ 244 w 488"/>
              <a:gd name="T15" fmla="*/ 0 h 1099"/>
              <a:gd name="T16" fmla="*/ 194 w 488"/>
              <a:gd name="T17" fmla="*/ 71 h 1099"/>
              <a:gd name="T18" fmla="*/ 210 w 488"/>
              <a:gd name="T19" fmla="*/ 137 h 1099"/>
              <a:gd name="T20" fmla="*/ 174 w 488"/>
              <a:gd name="T21" fmla="*/ 170 h 1099"/>
              <a:gd name="T22" fmla="*/ 122 w 488"/>
              <a:gd name="T23" fmla="*/ 183 h 1099"/>
              <a:gd name="T24" fmla="*/ 92 w 488"/>
              <a:gd name="T25" fmla="*/ 274 h 1099"/>
              <a:gd name="T26" fmla="*/ 83 w 488"/>
              <a:gd name="T27" fmla="*/ 329 h 1099"/>
              <a:gd name="T28" fmla="*/ 32 w 488"/>
              <a:gd name="T29" fmla="*/ 531 h 1099"/>
              <a:gd name="T30" fmla="*/ 34 w 488"/>
              <a:gd name="T31" fmla="*/ 627 h 1099"/>
              <a:gd name="T32" fmla="*/ 60 w 488"/>
              <a:gd name="T33" fmla="*/ 620 h 1099"/>
              <a:gd name="T34" fmla="*/ 60 w 488"/>
              <a:gd name="T35" fmla="*/ 580 h 1099"/>
              <a:gd name="T36" fmla="*/ 72 w 488"/>
              <a:gd name="T37" fmla="*/ 605 h 1099"/>
              <a:gd name="T38" fmla="*/ 74 w 488"/>
              <a:gd name="T39" fmla="*/ 580 h 1099"/>
              <a:gd name="T40" fmla="*/ 71 w 488"/>
              <a:gd name="T41" fmla="*/ 528 h 1099"/>
              <a:gd name="T42" fmla="*/ 113 w 488"/>
              <a:gd name="T43" fmla="*/ 396 h 1099"/>
              <a:gd name="T44" fmla="*/ 144 w 488"/>
              <a:gd name="T45" fmla="*/ 305 h 1099"/>
              <a:gd name="T46" fmla="*/ 159 w 488"/>
              <a:gd name="T47" fmla="*/ 419 h 1099"/>
              <a:gd name="T48" fmla="*/ 139 w 488"/>
              <a:gd name="T49" fmla="*/ 543 h 1099"/>
              <a:gd name="T50" fmla="*/ 149 w 488"/>
              <a:gd name="T51" fmla="*/ 763 h 1099"/>
              <a:gd name="T52" fmla="*/ 152 w 488"/>
              <a:gd name="T53" fmla="*/ 814 h 1099"/>
              <a:gd name="T54" fmla="*/ 149 w 488"/>
              <a:gd name="T55" fmla="*/ 896 h 1099"/>
              <a:gd name="T56" fmla="*/ 166 w 488"/>
              <a:gd name="T57" fmla="*/ 1024 h 1099"/>
              <a:gd name="T58" fmla="*/ 139 w 488"/>
              <a:gd name="T59" fmla="*/ 1062 h 1099"/>
              <a:gd name="T60" fmla="*/ 188 w 488"/>
              <a:gd name="T61" fmla="*/ 1083 h 1099"/>
              <a:gd name="T62" fmla="*/ 198 w 488"/>
              <a:gd name="T63" fmla="*/ 1030 h 1099"/>
              <a:gd name="T64" fmla="*/ 203 w 488"/>
              <a:gd name="T65" fmla="*/ 938 h 1099"/>
              <a:gd name="T66" fmla="*/ 207 w 488"/>
              <a:gd name="T67" fmla="*/ 818 h 1099"/>
              <a:gd name="T68" fmla="*/ 214 w 488"/>
              <a:gd name="T69" fmla="*/ 762 h 1099"/>
              <a:gd name="T70" fmla="*/ 215 w 488"/>
              <a:gd name="T71" fmla="*/ 724 h 1099"/>
              <a:gd name="T72" fmla="*/ 235 w 488"/>
              <a:gd name="T73" fmla="*/ 602 h 1099"/>
              <a:gd name="T74" fmla="*/ 244 w 488"/>
              <a:gd name="T75" fmla="*/ 560 h 1099"/>
              <a:gd name="T76" fmla="*/ 253 w 488"/>
              <a:gd name="T77" fmla="*/ 602 h 1099"/>
              <a:gd name="T78" fmla="*/ 273 w 488"/>
              <a:gd name="T79" fmla="*/ 724 h 1099"/>
              <a:gd name="T80" fmla="*/ 274 w 488"/>
              <a:gd name="T81" fmla="*/ 762 h 1099"/>
              <a:gd name="T82" fmla="*/ 281 w 488"/>
              <a:gd name="T83" fmla="*/ 818 h 1099"/>
              <a:gd name="T84" fmla="*/ 285 w 488"/>
              <a:gd name="T85" fmla="*/ 938 h 1099"/>
              <a:gd name="T86" fmla="*/ 290 w 488"/>
              <a:gd name="T87" fmla="*/ 1030 h 1099"/>
              <a:gd name="T88" fmla="*/ 300 w 488"/>
              <a:gd name="T89" fmla="*/ 1083 h 1099"/>
              <a:gd name="T90" fmla="*/ 349 w 488"/>
              <a:gd name="T91" fmla="*/ 1062 h 1099"/>
              <a:gd name="T92" fmla="*/ 322 w 488"/>
              <a:gd name="T93" fmla="*/ 1024 h 1099"/>
              <a:gd name="T94" fmla="*/ 339 w 488"/>
              <a:gd name="T95" fmla="*/ 896 h 1099"/>
              <a:gd name="T96" fmla="*/ 336 w 488"/>
              <a:gd name="T97" fmla="*/ 814 h 1099"/>
              <a:gd name="T98" fmla="*/ 339 w 488"/>
              <a:gd name="T99" fmla="*/ 763 h 1099"/>
              <a:gd name="T100" fmla="*/ 349 w 488"/>
              <a:gd name="T101" fmla="*/ 543 h 1099"/>
              <a:gd name="T102" fmla="*/ 329 w 488"/>
              <a:gd name="T103" fmla="*/ 419 h 1099"/>
              <a:gd name="T104" fmla="*/ 344 w 488"/>
              <a:gd name="T105" fmla="*/ 305 h 1099"/>
              <a:gd name="T106" fmla="*/ 375 w 488"/>
              <a:gd name="T107" fmla="*/ 396 h 1099"/>
              <a:gd name="T108" fmla="*/ 417 w 488"/>
              <a:gd name="T109" fmla="*/ 528 h 1099"/>
              <a:gd name="T110" fmla="*/ 414 w 488"/>
              <a:gd name="T111" fmla="*/ 580 h 1099"/>
              <a:gd name="T112" fmla="*/ 416 w 488"/>
              <a:gd name="T113" fmla="*/ 605 h 1099"/>
              <a:gd name="T114" fmla="*/ 428 w 488"/>
              <a:gd name="T115" fmla="*/ 580 h 1099"/>
              <a:gd name="T116" fmla="*/ 428 w 488"/>
              <a:gd name="T117" fmla="*/ 620 h 1099"/>
              <a:gd name="T118" fmla="*/ 454 w 488"/>
              <a:gd name="T119" fmla="*/ 627 h 1099"/>
              <a:gd name="T120" fmla="*/ 456 w 488"/>
              <a:gd name="T121" fmla="*/ 531 h 1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88" h="1099">
                <a:moveTo>
                  <a:pt x="456" y="531"/>
                </a:moveTo>
                <a:cubicBezTo>
                  <a:pt x="447" y="399"/>
                  <a:pt x="421" y="391"/>
                  <a:pt x="405" y="329"/>
                </a:cubicBezTo>
                <a:cubicBezTo>
                  <a:pt x="400" y="311"/>
                  <a:pt x="397" y="292"/>
                  <a:pt x="396" y="274"/>
                </a:cubicBezTo>
                <a:cubicBezTo>
                  <a:pt x="394" y="248"/>
                  <a:pt x="392" y="198"/>
                  <a:pt x="366" y="183"/>
                </a:cubicBezTo>
                <a:cubicBezTo>
                  <a:pt x="353" y="176"/>
                  <a:pt x="328" y="176"/>
                  <a:pt x="314" y="170"/>
                </a:cubicBezTo>
                <a:cubicBezTo>
                  <a:pt x="290" y="158"/>
                  <a:pt x="278" y="148"/>
                  <a:pt x="278" y="137"/>
                </a:cubicBezTo>
                <a:cubicBezTo>
                  <a:pt x="278" y="102"/>
                  <a:pt x="290" y="110"/>
                  <a:pt x="293" y="71"/>
                </a:cubicBezTo>
                <a:cubicBezTo>
                  <a:pt x="297" y="32"/>
                  <a:pt x="285" y="0"/>
                  <a:pt x="244" y="0"/>
                </a:cubicBezTo>
                <a:cubicBezTo>
                  <a:pt x="203" y="0"/>
                  <a:pt x="191" y="32"/>
                  <a:pt x="194" y="71"/>
                </a:cubicBezTo>
                <a:cubicBezTo>
                  <a:pt x="198" y="110"/>
                  <a:pt x="210" y="102"/>
                  <a:pt x="210" y="137"/>
                </a:cubicBezTo>
                <a:cubicBezTo>
                  <a:pt x="210" y="148"/>
                  <a:pt x="198" y="158"/>
                  <a:pt x="174" y="170"/>
                </a:cubicBezTo>
                <a:cubicBezTo>
                  <a:pt x="160" y="176"/>
                  <a:pt x="135" y="176"/>
                  <a:pt x="122" y="183"/>
                </a:cubicBezTo>
                <a:cubicBezTo>
                  <a:pt x="96" y="198"/>
                  <a:pt x="94" y="248"/>
                  <a:pt x="92" y="274"/>
                </a:cubicBezTo>
                <a:cubicBezTo>
                  <a:pt x="91" y="292"/>
                  <a:pt x="88" y="311"/>
                  <a:pt x="83" y="329"/>
                </a:cubicBezTo>
                <a:cubicBezTo>
                  <a:pt x="67" y="391"/>
                  <a:pt x="41" y="399"/>
                  <a:pt x="32" y="531"/>
                </a:cubicBezTo>
                <a:cubicBezTo>
                  <a:pt x="31" y="549"/>
                  <a:pt x="0" y="593"/>
                  <a:pt x="34" y="627"/>
                </a:cubicBezTo>
                <a:cubicBezTo>
                  <a:pt x="62" y="654"/>
                  <a:pt x="71" y="652"/>
                  <a:pt x="60" y="620"/>
                </a:cubicBezTo>
                <a:cubicBezTo>
                  <a:pt x="48" y="588"/>
                  <a:pt x="57" y="563"/>
                  <a:pt x="60" y="580"/>
                </a:cubicBezTo>
                <a:cubicBezTo>
                  <a:pt x="61" y="589"/>
                  <a:pt x="64" y="607"/>
                  <a:pt x="72" y="605"/>
                </a:cubicBezTo>
                <a:cubicBezTo>
                  <a:pt x="78" y="604"/>
                  <a:pt x="77" y="598"/>
                  <a:pt x="74" y="580"/>
                </a:cubicBezTo>
                <a:cubicBezTo>
                  <a:pt x="71" y="551"/>
                  <a:pt x="62" y="547"/>
                  <a:pt x="71" y="528"/>
                </a:cubicBezTo>
                <a:cubicBezTo>
                  <a:pt x="97" y="469"/>
                  <a:pt x="110" y="418"/>
                  <a:pt x="113" y="396"/>
                </a:cubicBezTo>
                <a:cubicBezTo>
                  <a:pt x="117" y="373"/>
                  <a:pt x="144" y="305"/>
                  <a:pt x="144" y="305"/>
                </a:cubicBezTo>
                <a:cubicBezTo>
                  <a:pt x="144" y="305"/>
                  <a:pt x="163" y="312"/>
                  <a:pt x="159" y="419"/>
                </a:cubicBezTo>
                <a:cubicBezTo>
                  <a:pt x="158" y="448"/>
                  <a:pt x="145" y="467"/>
                  <a:pt x="139" y="543"/>
                </a:cubicBezTo>
                <a:cubicBezTo>
                  <a:pt x="135" y="604"/>
                  <a:pt x="141" y="698"/>
                  <a:pt x="149" y="763"/>
                </a:cubicBezTo>
                <a:cubicBezTo>
                  <a:pt x="151" y="783"/>
                  <a:pt x="149" y="785"/>
                  <a:pt x="152" y="814"/>
                </a:cubicBezTo>
                <a:cubicBezTo>
                  <a:pt x="153" y="829"/>
                  <a:pt x="143" y="851"/>
                  <a:pt x="149" y="896"/>
                </a:cubicBezTo>
                <a:cubicBezTo>
                  <a:pt x="155" y="941"/>
                  <a:pt x="169" y="1006"/>
                  <a:pt x="166" y="1024"/>
                </a:cubicBezTo>
                <a:cubicBezTo>
                  <a:pt x="163" y="1042"/>
                  <a:pt x="156" y="1044"/>
                  <a:pt x="139" y="1062"/>
                </a:cubicBezTo>
                <a:cubicBezTo>
                  <a:pt x="123" y="1080"/>
                  <a:pt x="185" y="1099"/>
                  <a:pt x="188" y="1083"/>
                </a:cubicBezTo>
                <a:cubicBezTo>
                  <a:pt x="190" y="1067"/>
                  <a:pt x="199" y="1051"/>
                  <a:pt x="198" y="1030"/>
                </a:cubicBezTo>
                <a:cubicBezTo>
                  <a:pt x="196" y="1009"/>
                  <a:pt x="195" y="987"/>
                  <a:pt x="203" y="938"/>
                </a:cubicBezTo>
                <a:cubicBezTo>
                  <a:pt x="214" y="861"/>
                  <a:pt x="207" y="863"/>
                  <a:pt x="207" y="818"/>
                </a:cubicBezTo>
                <a:cubicBezTo>
                  <a:pt x="207" y="792"/>
                  <a:pt x="213" y="780"/>
                  <a:pt x="214" y="762"/>
                </a:cubicBezTo>
                <a:cubicBezTo>
                  <a:pt x="215" y="750"/>
                  <a:pt x="211" y="738"/>
                  <a:pt x="215" y="724"/>
                </a:cubicBezTo>
                <a:cubicBezTo>
                  <a:pt x="231" y="666"/>
                  <a:pt x="235" y="627"/>
                  <a:pt x="235" y="602"/>
                </a:cubicBezTo>
                <a:cubicBezTo>
                  <a:pt x="235" y="572"/>
                  <a:pt x="228" y="560"/>
                  <a:pt x="244" y="560"/>
                </a:cubicBezTo>
                <a:cubicBezTo>
                  <a:pt x="260" y="560"/>
                  <a:pt x="253" y="572"/>
                  <a:pt x="253" y="602"/>
                </a:cubicBezTo>
                <a:cubicBezTo>
                  <a:pt x="253" y="627"/>
                  <a:pt x="257" y="666"/>
                  <a:pt x="273" y="724"/>
                </a:cubicBezTo>
                <a:cubicBezTo>
                  <a:pt x="276" y="738"/>
                  <a:pt x="273" y="750"/>
                  <a:pt x="274" y="762"/>
                </a:cubicBezTo>
                <a:cubicBezTo>
                  <a:pt x="275" y="780"/>
                  <a:pt x="281" y="792"/>
                  <a:pt x="281" y="818"/>
                </a:cubicBezTo>
                <a:cubicBezTo>
                  <a:pt x="281" y="863"/>
                  <a:pt x="274" y="861"/>
                  <a:pt x="285" y="938"/>
                </a:cubicBezTo>
                <a:cubicBezTo>
                  <a:pt x="292" y="987"/>
                  <a:pt x="292" y="1009"/>
                  <a:pt x="290" y="1030"/>
                </a:cubicBezTo>
                <a:cubicBezTo>
                  <a:pt x="288" y="1051"/>
                  <a:pt x="298" y="1067"/>
                  <a:pt x="300" y="1083"/>
                </a:cubicBezTo>
                <a:cubicBezTo>
                  <a:pt x="303" y="1099"/>
                  <a:pt x="365" y="1080"/>
                  <a:pt x="349" y="1062"/>
                </a:cubicBezTo>
                <a:cubicBezTo>
                  <a:pt x="332" y="1044"/>
                  <a:pt x="325" y="1042"/>
                  <a:pt x="322" y="1024"/>
                </a:cubicBezTo>
                <a:cubicBezTo>
                  <a:pt x="319" y="1006"/>
                  <a:pt x="333" y="941"/>
                  <a:pt x="339" y="896"/>
                </a:cubicBezTo>
                <a:cubicBezTo>
                  <a:pt x="345" y="851"/>
                  <a:pt x="335" y="829"/>
                  <a:pt x="336" y="814"/>
                </a:cubicBezTo>
                <a:cubicBezTo>
                  <a:pt x="339" y="785"/>
                  <a:pt x="336" y="783"/>
                  <a:pt x="339" y="763"/>
                </a:cubicBezTo>
                <a:cubicBezTo>
                  <a:pt x="347" y="698"/>
                  <a:pt x="353" y="604"/>
                  <a:pt x="349" y="543"/>
                </a:cubicBezTo>
                <a:cubicBezTo>
                  <a:pt x="343" y="467"/>
                  <a:pt x="330" y="448"/>
                  <a:pt x="329" y="419"/>
                </a:cubicBezTo>
                <a:cubicBezTo>
                  <a:pt x="325" y="312"/>
                  <a:pt x="344" y="305"/>
                  <a:pt x="344" y="305"/>
                </a:cubicBezTo>
                <a:cubicBezTo>
                  <a:pt x="344" y="305"/>
                  <a:pt x="371" y="373"/>
                  <a:pt x="375" y="396"/>
                </a:cubicBezTo>
                <a:cubicBezTo>
                  <a:pt x="378" y="418"/>
                  <a:pt x="391" y="469"/>
                  <a:pt x="417" y="528"/>
                </a:cubicBezTo>
                <a:cubicBezTo>
                  <a:pt x="426" y="547"/>
                  <a:pt x="417" y="551"/>
                  <a:pt x="414" y="580"/>
                </a:cubicBezTo>
                <a:cubicBezTo>
                  <a:pt x="411" y="598"/>
                  <a:pt x="410" y="604"/>
                  <a:pt x="416" y="605"/>
                </a:cubicBezTo>
                <a:cubicBezTo>
                  <a:pt x="424" y="607"/>
                  <a:pt x="426" y="589"/>
                  <a:pt x="428" y="580"/>
                </a:cubicBezTo>
                <a:cubicBezTo>
                  <a:pt x="431" y="563"/>
                  <a:pt x="440" y="588"/>
                  <a:pt x="428" y="620"/>
                </a:cubicBezTo>
                <a:cubicBezTo>
                  <a:pt x="417" y="652"/>
                  <a:pt x="426" y="654"/>
                  <a:pt x="454" y="627"/>
                </a:cubicBezTo>
                <a:cubicBezTo>
                  <a:pt x="488" y="593"/>
                  <a:pt x="457" y="549"/>
                  <a:pt x="456" y="531"/>
                </a:cubicBezTo>
                <a:close/>
              </a:path>
            </a:pathLst>
          </a:custGeom>
          <a:solidFill>
            <a:srgbClr val="F4C99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95300" y="1747838"/>
            <a:ext cx="3153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FFFF"/>
                </a:solidFill>
              </a:rPr>
              <a:t>Intertumor heterogeneity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691052" y="1908476"/>
            <a:ext cx="3167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FFFF"/>
                </a:solidFill>
              </a:rPr>
              <a:t>Intratumor heterogeneity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9119285" y="4696984"/>
            <a:ext cx="2603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FFFF"/>
                </a:solidFill>
              </a:rPr>
              <a:t>Intercellular genetic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and nongenetic heterogeneity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161005" y="5292118"/>
            <a:ext cx="260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FFFF"/>
                </a:solidFill>
              </a:rPr>
              <a:t>Clonal heterogeneity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492843" y="4966723"/>
            <a:ext cx="260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FFFF"/>
                </a:solidFill>
              </a:rPr>
              <a:t>Subclone 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858000" y="4858606"/>
            <a:ext cx="260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FFFF"/>
                </a:solidFill>
              </a:rPr>
              <a:t>Subclone 3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885037" y="1562100"/>
            <a:ext cx="260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FFFF"/>
                </a:solidFill>
              </a:rPr>
              <a:t>Subclone 1</a:t>
            </a:r>
          </a:p>
        </p:txBody>
      </p:sp>
      <p:grpSp>
        <p:nvGrpSpPr>
          <p:cNvPr id="25623" name="Group 25622"/>
          <p:cNvGrpSpPr/>
          <p:nvPr/>
        </p:nvGrpSpPr>
        <p:grpSpPr>
          <a:xfrm>
            <a:off x="600713" y="2814931"/>
            <a:ext cx="140249" cy="78288"/>
            <a:chOff x="4264786" y="2691106"/>
            <a:chExt cx="162278" cy="90585"/>
          </a:xfrm>
        </p:grpSpPr>
        <p:sp>
          <p:nvSpPr>
            <p:cNvPr id="25618" name="Freeform: Shape 25617"/>
            <p:cNvSpPr/>
            <p:nvPr/>
          </p:nvSpPr>
          <p:spPr>
            <a:xfrm>
              <a:off x="4264786" y="2691106"/>
              <a:ext cx="162278" cy="90585"/>
            </a:xfrm>
            <a:custGeom>
              <a:avLst/>
              <a:gdLst>
                <a:gd name="connsiteX0" fmla="*/ 33 w 162278"/>
                <a:gd name="connsiteY0" fmla="*/ 37807 h 90585"/>
                <a:gd name="connsiteX1" fmla="*/ 47658 w 162278"/>
                <a:gd name="connsiteY1" fmla="*/ 4469 h 90585"/>
                <a:gd name="connsiteX2" fmla="*/ 107189 w 162278"/>
                <a:gd name="connsiteY2" fmla="*/ 4469 h 90585"/>
                <a:gd name="connsiteX3" fmla="*/ 161958 w 162278"/>
                <a:gd name="connsiteY3" fmla="*/ 42569 h 90585"/>
                <a:gd name="connsiteX4" fmla="*/ 126239 w 162278"/>
                <a:gd name="connsiteY4" fmla="*/ 90194 h 90585"/>
                <a:gd name="connsiteX5" fmla="*/ 54802 w 162278"/>
                <a:gd name="connsiteY5" fmla="*/ 64001 h 90585"/>
                <a:gd name="connsiteX6" fmla="*/ 33 w 162278"/>
                <a:gd name="connsiteY6" fmla="*/ 37807 h 90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278" h="90585">
                  <a:moveTo>
                    <a:pt x="33" y="37807"/>
                  </a:moveTo>
                  <a:cubicBezTo>
                    <a:pt x="-1158" y="27885"/>
                    <a:pt x="29799" y="10025"/>
                    <a:pt x="47658" y="4469"/>
                  </a:cubicBezTo>
                  <a:cubicBezTo>
                    <a:pt x="65517" y="-1087"/>
                    <a:pt x="88139" y="-1881"/>
                    <a:pt x="107189" y="4469"/>
                  </a:cubicBezTo>
                  <a:cubicBezTo>
                    <a:pt x="126239" y="10819"/>
                    <a:pt x="158783" y="28282"/>
                    <a:pt x="161958" y="42569"/>
                  </a:cubicBezTo>
                  <a:cubicBezTo>
                    <a:pt x="165133" y="56856"/>
                    <a:pt x="144098" y="86622"/>
                    <a:pt x="126239" y="90194"/>
                  </a:cubicBezTo>
                  <a:cubicBezTo>
                    <a:pt x="108380" y="93766"/>
                    <a:pt x="75440" y="71939"/>
                    <a:pt x="54802" y="64001"/>
                  </a:cubicBezTo>
                  <a:cubicBezTo>
                    <a:pt x="34165" y="56064"/>
                    <a:pt x="1224" y="47729"/>
                    <a:pt x="33" y="37807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3175">
              <a:noFill/>
            </a:ln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22" name="Freeform: Shape 25621"/>
            <p:cNvSpPr/>
            <p:nvPr/>
          </p:nvSpPr>
          <p:spPr>
            <a:xfrm>
              <a:off x="4341019" y="2718912"/>
              <a:ext cx="69056" cy="45719"/>
            </a:xfrm>
            <a:custGeom>
              <a:avLst/>
              <a:gdLst>
                <a:gd name="connsiteX0" fmla="*/ 0 w 69056"/>
                <a:gd name="connsiteY0" fmla="*/ 0 h 19050"/>
                <a:gd name="connsiteX1" fmla="*/ 7143 w 69056"/>
                <a:gd name="connsiteY1" fmla="*/ 11906 h 19050"/>
                <a:gd name="connsiteX2" fmla="*/ 21431 w 69056"/>
                <a:gd name="connsiteY2" fmla="*/ 16669 h 19050"/>
                <a:gd name="connsiteX3" fmla="*/ 28575 w 69056"/>
                <a:gd name="connsiteY3" fmla="*/ 19050 h 19050"/>
                <a:gd name="connsiteX4" fmla="*/ 57150 w 69056"/>
                <a:gd name="connsiteY4" fmla="*/ 16669 h 19050"/>
                <a:gd name="connsiteX5" fmla="*/ 64293 w 69056"/>
                <a:gd name="connsiteY5" fmla="*/ 11906 h 19050"/>
                <a:gd name="connsiteX6" fmla="*/ 69056 w 69056"/>
                <a:gd name="connsiteY6" fmla="*/ 476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056" h="19050">
                  <a:moveTo>
                    <a:pt x="0" y="0"/>
                  </a:moveTo>
                  <a:cubicBezTo>
                    <a:pt x="2381" y="3969"/>
                    <a:pt x="3490" y="9065"/>
                    <a:pt x="7143" y="11906"/>
                  </a:cubicBezTo>
                  <a:cubicBezTo>
                    <a:pt x="11106" y="14988"/>
                    <a:pt x="16668" y="15081"/>
                    <a:pt x="21431" y="16669"/>
                  </a:cubicBezTo>
                  <a:lnTo>
                    <a:pt x="28575" y="19050"/>
                  </a:lnTo>
                  <a:cubicBezTo>
                    <a:pt x="38100" y="18256"/>
                    <a:pt x="47778" y="18544"/>
                    <a:pt x="57150" y="16669"/>
                  </a:cubicBezTo>
                  <a:cubicBezTo>
                    <a:pt x="59956" y="16108"/>
                    <a:pt x="62269" y="13930"/>
                    <a:pt x="64293" y="11906"/>
                  </a:cubicBezTo>
                  <a:cubicBezTo>
                    <a:pt x="66317" y="9882"/>
                    <a:pt x="69056" y="4763"/>
                    <a:pt x="69056" y="4763"/>
                  </a:cubicBezTo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5620" name="Oval 25619"/>
            <p:cNvSpPr/>
            <p:nvPr/>
          </p:nvSpPr>
          <p:spPr>
            <a:xfrm>
              <a:off x="4305299" y="2704624"/>
              <a:ext cx="64008" cy="36576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1316344" y="2864644"/>
            <a:ext cx="137209" cy="76591"/>
            <a:chOff x="4264786" y="2691106"/>
            <a:chExt cx="162278" cy="90585"/>
          </a:xfrm>
        </p:grpSpPr>
        <p:sp>
          <p:nvSpPr>
            <p:cNvPr id="99" name="Freeform: Shape 98"/>
            <p:cNvSpPr/>
            <p:nvPr/>
          </p:nvSpPr>
          <p:spPr>
            <a:xfrm>
              <a:off x="4264786" y="2691106"/>
              <a:ext cx="162278" cy="90585"/>
            </a:xfrm>
            <a:custGeom>
              <a:avLst/>
              <a:gdLst>
                <a:gd name="connsiteX0" fmla="*/ 33 w 162278"/>
                <a:gd name="connsiteY0" fmla="*/ 37807 h 90585"/>
                <a:gd name="connsiteX1" fmla="*/ 47658 w 162278"/>
                <a:gd name="connsiteY1" fmla="*/ 4469 h 90585"/>
                <a:gd name="connsiteX2" fmla="*/ 107189 w 162278"/>
                <a:gd name="connsiteY2" fmla="*/ 4469 h 90585"/>
                <a:gd name="connsiteX3" fmla="*/ 161958 w 162278"/>
                <a:gd name="connsiteY3" fmla="*/ 42569 h 90585"/>
                <a:gd name="connsiteX4" fmla="*/ 126239 w 162278"/>
                <a:gd name="connsiteY4" fmla="*/ 90194 h 90585"/>
                <a:gd name="connsiteX5" fmla="*/ 54802 w 162278"/>
                <a:gd name="connsiteY5" fmla="*/ 64001 h 90585"/>
                <a:gd name="connsiteX6" fmla="*/ 33 w 162278"/>
                <a:gd name="connsiteY6" fmla="*/ 37807 h 90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278" h="90585">
                  <a:moveTo>
                    <a:pt x="33" y="37807"/>
                  </a:moveTo>
                  <a:cubicBezTo>
                    <a:pt x="-1158" y="27885"/>
                    <a:pt x="29799" y="10025"/>
                    <a:pt x="47658" y="4469"/>
                  </a:cubicBezTo>
                  <a:cubicBezTo>
                    <a:pt x="65517" y="-1087"/>
                    <a:pt x="88139" y="-1881"/>
                    <a:pt x="107189" y="4469"/>
                  </a:cubicBezTo>
                  <a:cubicBezTo>
                    <a:pt x="126239" y="10819"/>
                    <a:pt x="158783" y="28282"/>
                    <a:pt x="161958" y="42569"/>
                  </a:cubicBezTo>
                  <a:cubicBezTo>
                    <a:pt x="165133" y="56856"/>
                    <a:pt x="144098" y="86622"/>
                    <a:pt x="126239" y="90194"/>
                  </a:cubicBezTo>
                  <a:cubicBezTo>
                    <a:pt x="108380" y="93766"/>
                    <a:pt x="75440" y="71939"/>
                    <a:pt x="54802" y="64001"/>
                  </a:cubicBezTo>
                  <a:cubicBezTo>
                    <a:pt x="34165" y="56064"/>
                    <a:pt x="1224" y="47729"/>
                    <a:pt x="33" y="37807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3175">
              <a:noFill/>
            </a:ln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00" name="Freeform: Shape 99"/>
            <p:cNvSpPr/>
            <p:nvPr/>
          </p:nvSpPr>
          <p:spPr>
            <a:xfrm>
              <a:off x="4341019" y="2718912"/>
              <a:ext cx="69056" cy="45719"/>
            </a:xfrm>
            <a:custGeom>
              <a:avLst/>
              <a:gdLst>
                <a:gd name="connsiteX0" fmla="*/ 0 w 69056"/>
                <a:gd name="connsiteY0" fmla="*/ 0 h 19050"/>
                <a:gd name="connsiteX1" fmla="*/ 7143 w 69056"/>
                <a:gd name="connsiteY1" fmla="*/ 11906 h 19050"/>
                <a:gd name="connsiteX2" fmla="*/ 21431 w 69056"/>
                <a:gd name="connsiteY2" fmla="*/ 16669 h 19050"/>
                <a:gd name="connsiteX3" fmla="*/ 28575 w 69056"/>
                <a:gd name="connsiteY3" fmla="*/ 19050 h 19050"/>
                <a:gd name="connsiteX4" fmla="*/ 57150 w 69056"/>
                <a:gd name="connsiteY4" fmla="*/ 16669 h 19050"/>
                <a:gd name="connsiteX5" fmla="*/ 64293 w 69056"/>
                <a:gd name="connsiteY5" fmla="*/ 11906 h 19050"/>
                <a:gd name="connsiteX6" fmla="*/ 69056 w 69056"/>
                <a:gd name="connsiteY6" fmla="*/ 476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056" h="19050">
                  <a:moveTo>
                    <a:pt x="0" y="0"/>
                  </a:moveTo>
                  <a:cubicBezTo>
                    <a:pt x="2381" y="3969"/>
                    <a:pt x="3490" y="9065"/>
                    <a:pt x="7143" y="11906"/>
                  </a:cubicBezTo>
                  <a:cubicBezTo>
                    <a:pt x="11106" y="14988"/>
                    <a:pt x="16668" y="15081"/>
                    <a:pt x="21431" y="16669"/>
                  </a:cubicBezTo>
                  <a:lnTo>
                    <a:pt x="28575" y="19050"/>
                  </a:lnTo>
                  <a:cubicBezTo>
                    <a:pt x="38100" y="18256"/>
                    <a:pt x="47778" y="18544"/>
                    <a:pt x="57150" y="16669"/>
                  </a:cubicBezTo>
                  <a:cubicBezTo>
                    <a:pt x="59956" y="16108"/>
                    <a:pt x="62269" y="13930"/>
                    <a:pt x="64293" y="11906"/>
                  </a:cubicBezTo>
                  <a:cubicBezTo>
                    <a:pt x="66317" y="9882"/>
                    <a:pt x="69056" y="4763"/>
                    <a:pt x="69056" y="4763"/>
                  </a:cubicBezTo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>
              <a:off x="4305299" y="2704624"/>
              <a:ext cx="64008" cy="36576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1361211" y="2609705"/>
            <a:ext cx="111173" cy="62058"/>
            <a:chOff x="4264786" y="2691106"/>
            <a:chExt cx="162278" cy="90585"/>
          </a:xfrm>
        </p:grpSpPr>
        <p:sp>
          <p:nvSpPr>
            <p:cNvPr id="103" name="Freeform: Shape 102"/>
            <p:cNvSpPr/>
            <p:nvPr/>
          </p:nvSpPr>
          <p:spPr>
            <a:xfrm>
              <a:off x="4264786" y="2691106"/>
              <a:ext cx="162278" cy="90585"/>
            </a:xfrm>
            <a:custGeom>
              <a:avLst/>
              <a:gdLst>
                <a:gd name="connsiteX0" fmla="*/ 33 w 162278"/>
                <a:gd name="connsiteY0" fmla="*/ 37807 h 90585"/>
                <a:gd name="connsiteX1" fmla="*/ 47658 w 162278"/>
                <a:gd name="connsiteY1" fmla="*/ 4469 h 90585"/>
                <a:gd name="connsiteX2" fmla="*/ 107189 w 162278"/>
                <a:gd name="connsiteY2" fmla="*/ 4469 h 90585"/>
                <a:gd name="connsiteX3" fmla="*/ 161958 w 162278"/>
                <a:gd name="connsiteY3" fmla="*/ 42569 h 90585"/>
                <a:gd name="connsiteX4" fmla="*/ 126239 w 162278"/>
                <a:gd name="connsiteY4" fmla="*/ 90194 h 90585"/>
                <a:gd name="connsiteX5" fmla="*/ 54802 w 162278"/>
                <a:gd name="connsiteY5" fmla="*/ 64001 h 90585"/>
                <a:gd name="connsiteX6" fmla="*/ 33 w 162278"/>
                <a:gd name="connsiteY6" fmla="*/ 37807 h 90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278" h="90585">
                  <a:moveTo>
                    <a:pt x="33" y="37807"/>
                  </a:moveTo>
                  <a:cubicBezTo>
                    <a:pt x="-1158" y="27885"/>
                    <a:pt x="29799" y="10025"/>
                    <a:pt x="47658" y="4469"/>
                  </a:cubicBezTo>
                  <a:cubicBezTo>
                    <a:pt x="65517" y="-1087"/>
                    <a:pt x="88139" y="-1881"/>
                    <a:pt x="107189" y="4469"/>
                  </a:cubicBezTo>
                  <a:cubicBezTo>
                    <a:pt x="126239" y="10819"/>
                    <a:pt x="158783" y="28282"/>
                    <a:pt x="161958" y="42569"/>
                  </a:cubicBezTo>
                  <a:cubicBezTo>
                    <a:pt x="165133" y="56856"/>
                    <a:pt x="144098" y="86622"/>
                    <a:pt x="126239" y="90194"/>
                  </a:cubicBezTo>
                  <a:cubicBezTo>
                    <a:pt x="108380" y="93766"/>
                    <a:pt x="75440" y="71939"/>
                    <a:pt x="54802" y="64001"/>
                  </a:cubicBezTo>
                  <a:cubicBezTo>
                    <a:pt x="34165" y="56064"/>
                    <a:pt x="1224" y="47729"/>
                    <a:pt x="33" y="37807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3175">
              <a:noFill/>
            </a:ln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04" name="Freeform: Shape 103"/>
            <p:cNvSpPr/>
            <p:nvPr/>
          </p:nvSpPr>
          <p:spPr>
            <a:xfrm>
              <a:off x="4341019" y="2718912"/>
              <a:ext cx="69056" cy="45719"/>
            </a:xfrm>
            <a:custGeom>
              <a:avLst/>
              <a:gdLst>
                <a:gd name="connsiteX0" fmla="*/ 0 w 69056"/>
                <a:gd name="connsiteY0" fmla="*/ 0 h 19050"/>
                <a:gd name="connsiteX1" fmla="*/ 7143 w 69056"/>
                <a:gd name="connsiteY1" fmla="*/ 11906 h 19050"/>
                <a:gd name="connsiteX2" fmla="*/ 21431 w 69056"/>
                <a:gd name="connsiteY2" fmla="*/ 16669 h 19050"/>
                <a:gd name="connsiteX3" fmla="*/ 28575 w 69056"/>
                <a:gd name="connsiteY3" fmla="*/ 19050 h 19050"/>
                <a:gd name="connsiteX4" fmla="*/ 57150 w 69056"/>
                <a:gd name="connsiteY4" fmla="*/ 16669 h 19050"/>
                <a:gd name="connsiteX5" fmla="*/ 64293 w 69056"/>
                <a:gd name="connsiteY5" fmla="*/ 11906 h 19050"/>
                <a:gd name="connsiteX6" fmla="*/ 69056 w 69056"/>
                <a:gd name="connsiteY6" fmla="*/ 476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056" h="19050">
                  <a:moveTo>
                    <a:pt x="0" y="0"/>
                  </a:moveTo>
                  <a:cubicBezTo>
                    <a:pt x="2381" y="3969"/>
                    <a:pt x="3490" y="9065"/>
                    <a:pt x="7143" y="11906"/>
                  </a:cubicBezTo>
                  <a:cubicBezTo>
                    <a:pt x="11106" y="14988"/>
                    <a:pt x="16668" y="15081"/>
                    <a:pt x="21431" y="16669"/>
                  </a:cubicBezTo>
                  <a:lnTo>
                    <a:pt x="28575" y="19050"/>
                  </a:lnTo>
                  <a:cubicBezTo>
                    <a:pt x="38100" y="18256"/>
                    <a:pt x="47778" y="18544"/>
                    <a:pt x="57150" y="16669"/>
                  </a:cubicBezTo>
                  <a:cubicBezTo>
                    <a:pt x="59956" y="16108"/>
                    <a:pt x="62269" y="13930"/>
                    <a:pt x="64293" y="11906"/>
                  </a:cubicBezTo>
                  <a:cubicBezTo>
                    <a:pt x="66317" y="9882"/>
                    <a:pt x="69056" y="4763"/>
                    <a:pt x="69056" y="4763"/>
                  </a:cubicBezTo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5" name="Oval 104"/>
            <p:cNvSpPr/>
            <p:nvPr/>
          </p:nvSpPr>
          <p:spPr>
            <a:xfrm>
              <a:off x="4305299" y="2704624"/>
              <a:ext cx="64008" cy="36576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1993744" y="4174626"/>
            <a:ext cx="148779" cy="83050"/>
            <a:chOff x="4264786" y="2691106"/>
            <a:chExt cx="162278" cy="90585"/>
          </a:xfrm>
        </p:grpSpPr>
        <p:sp>
          <p:nvSpPr>
            <p:cNvPr id="107" name="Freeform: Shape 106"/>
            <p:cNvSpPr/>
            <p:nvPr/>
          </p:nvSpPr>
          <p:spPr>
            <a:xfrm>
              <a:off x="4264786" y="2691106"/>
              <a:ext cx="162278" cy="90585"/>
            </a:xfrm>
            <a:custGeom>
              <a:avLst/>
              <a:gdLst>
                <a:gd name="connsiteX0" fmla="*/ 33 w 162278"/>
                <a:gd name="connsiteY0" fmla="*/ 37807 h 90585"/>
                <a:gd name="connsiteX1" fmla="*/ 47658 w 162278"/>
                <a:gd name="connsiteY1" fmla="*/ 4469 h 90585"/>
                <a:gd name="connsiteX2" fmla="*/ 107189 w 162278"/>
                <a:gd name="connsiteY2" fmla="*/ 4469 h 90585"/>
                <a:gd name="connsiteX3" fmla="*/ 161958 w 162278"/>
                <a:gd name="connsiteY3" fmla="*/ 42569 h 90585"/>
                <a:gd name="connsiteX4" fmla="*/ 126239 w 162278"/>
                <a:gd name="connsiteY4" fmla="*/ 90194 h 90585"/>
                <a:gd name="connsiteX5" fmla="*/ 54802 w 162278"/>
                <a:gd name="connsiteY5" fmla="*/ 64001 h 90585"/>
                <a:gd name="connsiteX6" fmla="*/ 33 w 162278"/>
                <a:gd name="connsiteY6" fmla="*/ 37807 h 90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278" h="90585">
                  <a:moveTo>
                    <a:pt x="33" y="37807"/>
                  </a:moveTo>
                  <a:cubicBezTo>
                    <a:pt x="-1158" y="27885"/>
                    <a:pt x="29799" y="10025"/>
                    <a:pt x="47658" y="4469"/>
                  </a:cubicBezTo>
                  <a:cubicBezTo>
                    <a:pt x="65517" y="-1087"/>
                    <a:pt x="88139" y="-1881"/>
                    <a:pt x="107189" y="4469"/>
                  </a:cubicBezTo>
                  <a:cubicBezTo>
                    <a:pt x="126239" y="10819"/>
                    <a:pt x="158783" y="28282"/>
                    <a:pt x="161958" y="42569"/>
                  </a:cubicBezTo>
                  <a:cubicBezTo>
                    <a:pt x="165133" y="56856"/>
                    <a:pt x="144098" y="86622"/>
                    <a:pt x="126239" y="90194"/>
                  </a:cubicBezTo>
                  <a:cubicBezTo>
                    <a:pt x="108380" y="93766"/>
                    <a:pt x="75440" y="71939"/>
                    <a:pt x="54802" y="64001"/>
                  </a:cubicBezTo>
                  <a:cubicBezTo>
                    <a:pt x="34165" y="56064"/>
                    <a:pt x="1224" y="47729"/>
                    <a:pt x="33" y="37807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3175">
              <a:noFill/>
            </a:ln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08" name="Freeform: Shape 107"/>
            <p:cNvSpPr/>
            <p:nvPr/>
          </p:nvSpPr>
          <p:spPr>
            <a:xfrm>
              <a:off x="4341019" y="2718912"/>
              <a:ext cx="69056" cy="45719"/>
            </a:xfrm>
            <a:custGeom>
              <a:avLst/>
              <a:gdLst>
                <a:gd name="connsiteX0" fmla="*/ 0 w 69056"/>
                <a:gd name="connsiteY0" fmla="*/ 0 h 19050"/>
                <a:gd name="connsiteX1" fmla="*/ 7143 w 69056"/>
                <a:gd name="connsiteY1" fmla="*/ 11906 h 19050"/>
                <a:gd name="connsiteX2" fmla="*/ 21431 w 69056"/>
                <a:gd name="connsiteY2" fmla="*/ 16669 h 19050"/>
                <a:gd name="connsiteX3" fmla="*/ 28575 w 69056"/>
                <a:gd name="connsiteY3" fmla="*/ 19050 h 19050"/>
                <a:gd name="connsiteX4" fmla="*/ 57150 w 69056"/>
                <a:gd name="connsiteY4" fmla="*/ 16669 h 19050"/>
                <a:gd name="connsiteX5" fmla="*/ 64293 w 69056"/>
                <a:gd name="connsiteY5" fmla="*/ 11906 h 19050"/>
                <a:gd name="connsiteX6" fmla="*/ 69056 w 69056"/>
                <a:gd name="connsiteY6" fmla="*/ 476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056" h="19050">
                  <a:moveTo>
                    <a:pt x="0" y="0"/>
                  </a:moveTo>
                  <a:cubicBezTo>
                    <a:pt x="2381" y="3969"/>
                    <a:pt x="3490" y="9065"/>
                    <a:pt x="7143" y="11906"/>
                  </a:cubicBezTo>
                  <a:cubicBezTo>
                    <a:pt x="11106" y="14988"/>
                    <a:pt x="16668" y="15081"/>
                    <a:pt x="21431" y="16669"/>
                  </a:cubicBezTo>
                  <a:lnTo>
                    <a:pt x="28575" y="19050"/>
                  </a:lnTo>
                  <a:cubicBezTo>
                    <a:pt x="38100" y="18256"/>
                    <a:pt x="47778" y="18544"/>
                    <a:pt x="57150" y="16669"/>
                  </a:cubicBezTo>
                  <a:cubicBezTo>
                    <a:pt x="59956" y="16108"/>
                    <a:pt x="62269" y="13930"/>
                    <a:pt x="64293" y="11906"/>
                  </a:cubicBezTo>
                  <a:cubicBezTo>
                    <a:pt x="66317" y="9882"/>
                    <a:pt x="69056" y="4763"/>
                    <a:pt x="69056" y="4763"/>
                  </a:cubicBezTo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>
              <a:off x="4305299" y="2704624"/>
              <a:ext cx="64008" cy="36576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2743836" y="3934119"/>
            <a:ext cx="118920" cy="66382"/>
            <a:chOff x="4264786" y="2691106"/>
            <a:chExt cx="162278" cy="90585"/>
          </a:xfrm>
        </p:grpSpPr>
        <p:sp>
          <p:nvSpPr>
            <p:cNvPr id="111" name="Freeform: Shape 110"/>
            <p:cNvSpPr/>
            <p:nvPr/>
          </p:nvSpPr>
          <p:spPr>
            <a:xfrm>
              <a:off x="4264786" y="2691106"/>
              <a:ext cx="162278" cy="90585"/>
            </a:xfrm>
            <a:custGeom>
              <a:avLst/>
              <a:gdLst>
                <a:gd name="connsiteX0" fmla="*/ 33 w 162278"/>
                <a:gd name="connsiteY0" fmla="*/ 37807 h 90585"/>
                <a:gd name="connsiteX1" fmla="*/ 47658 w 162278"/>
                <a:gd name="connsiteY1" fmla="*/ 4469 h 90585"/>
                <a:gd name="connsiteX2" fmla="*/ 107189 w 162278"/>
                <a:gd name="connsiteY2" fmla="*/ 4469 h 90585"/>
                <a:gd name="connsiteX3" fmla="*/ 161958 w 162278"/>
                <a:gd name="connsiteY3" fmla="*/ 42569 h 90585"/>
                <a:gd name="connsiteX4" fmla="*/ 126239 w 162278"/>
                <a:gd name="connsiteY4" fmla="*/ 90194 h 90585"/>
                <a:gd name="connsiteX5" fmla="*/ 54802 w 162278"/>
                <a:gd name="connsiteY5" fmla="*/ 64001 h 90585"/>
                <a:gd name="connsiteX6" fmla="*/ 33 w 162278"/>
                <a:gd name="connsiteY6" fmla="*/ 37807 h 90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278" h="90585">
                  <a:moveTo>
                    <a:pt x="33" y="37807"/>
                  </a:moveTo>
                  <a:cubicBezTo>
                    <a:pt x="-1158" y="27885"/>
                    <a:pt x="29799" y="10025"/>
                    <a:pt x="47658" y="4469"/>
                  </a:cubicBezTo>
                  <a:cubicBezTo>
                    <a:pt x="65517" y="-1087"/>
                    <a:pt x="88139" y="-1881"/>
                    <a:pt x="107189" y="4469"/>
                  </a:cubicBezTo>
                  <a:cubicBezTo>
                    <a:pt x="126239" y="10819"/>
                    <a:pt x="158783" y="28282"/>
                    <a:pt x="161958" y="42569"/>
                  </a:cubicBezTo>
                  <a:cubicBezTo>
                    <a:pt x="165133" y="56856"/>
                    <a:pt x="144098" y="86622"/>
                    <a:pt x="126239" y="90194"/>
                  </a:cubicBezTo>
                  <a:cubicBezTo>
                    <a:pt x="108380" y="93766"/>
                    <a:pt x="75440" y="71939"/>
                    <a:pt x="54802" y="64001"/>
                  </a:cubicBezTo>
                  <a:cubicBezTo>
                    <a:pt x="34165" y="56064"/>
                    <a:pt x="1224" y="47729"/>
                    <a:pt x="33" y="37807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3175">
              <a:noFill/>
            </a:ln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12" name="Freeform: Shape 111"/>
            <p:cNvSpPr/>
            <p:nvPr/>
          </p:nvSpPr>
          <p:spPr>
            <a:xfrm>
              <a:off x="4341019" y="2718912"/>
              <a:ext cx="69056" cy="45719"/>
            </a:xfrm>
            <a:custGeom>
              <a:avLst/>
              <a:gdLst>
                <a:gd name="connsiteX0" fmla="*/ 0 w 69056"/>
                <a:gd name="connsiteY0" fmla="*/ 0 h 19050"/>
                <a:gd name="connsiteX1" fmla="*/ 7143 w 69056"/>
                <a:gd name="connsiteY1" fmla="*/ 11906 h 19050"/>
                <a:gd name="connsiteX2" fmla="*/ 21431 w 69056"/>
                <a:gd name="connsiteY2" fmla="*/ 16669 h 19050"/>
                <a:gd name="connsiteX3" fmla="*/ 28575 w 69056"/>
                <a:gd name="connsiteY3" fmla="*/ 19050 h 19050"/>
                <a:gd name="connsiteX4" fmla="*/ 57150 w 69056"/>
                <a:gd name="connsiteY4" fmla="*/ 16669 h 19050"/>
                <a:gd name="connsiteX5" fmla="*/ 64293 w 69056"/>
                <a:gd name="connsiteY5" fmla="*/ 11906 h 19050"/>
                <a:gd name="connsiteX6" fmla="*/ 69056 w 69056"/>
                <a:gd name="connsiteY6" fmla="*/ 476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056" h="19050">
                  <a:moveTo>
                    <a:pt x="0" y="0"/>
                  </a:moveTo>
                  <a:cubicBezTo>
                    <a:pt x="2381" y="3969"/>
                    <a:pt x="3490" y="9065"/>
                    <a:pt x="7143" y="11906"/>
                  </a:cubicBezTo>
                  <a:cubicBezTo>
                    <a:pt x="11106" y="14988"/>
                    <a:pt x="16668" y="15081"/>
                    <a:pt x="21431" y="16669"/>
                  </a:cubicBezTo>
                  <a:lnTo>
                    <a:pt x="28575" y="19050"/>
                  </a:lnTo>
                  <a:cubicBezTo>
                    <a:pt x="38100" y="18256"/>
                    <a:pt x="47778" y="18544"/>
                    <a:pt x="57150" y="16669"/>
                  </a:cubicBezTo>
                  <a:cubicBezTo>
                    <a:pt x="59956" y="16108"/>
                    <a:pt x="62269" y="13930"/>
                    <a:pt x="64293" y="11906"/>
                  </a:cubicBezTo>
                  <a:cubicBezTo>
                    <a:pt x="66317" y="9882"/>
                    <a:pt x="69056" y="4763"/>
                    <a:pt x="69056" y="4763"/>
                  </a:cubicBezTo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3" name="Oval 112"/>
            <p:cNvSpPr/>
            <p:nvPr/>
          </p:nvSpPr>
          <p:spPr>
            <a:xfrm>
              <a:off x="4305299" y="2704624"/>
              <a:ext cx="64008" cy="36576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2647859" y="3886200"/>
            <a:ext cx="120143" cy="67065"/>
            <a:chOff x="4264786" y="2691106"/>
            <a:chExt cx="162278" cy="90585"/>
          </a:xfrm>
        </p:grpSpPr>
        <p:sp>
          <p:nvSpPr>
            <p:cNvPr id="115" name="Freeform: Shape 114"/>
            <p:cNvSpPr/>
            <p:nvPr/>
          </p:nvSpPr>
          <p:spPr>
            <a:xfrm>
              <a:off x="4264786" y="2691106"/>
              <a:ext cx="162278" cy="90585"/>
            </a:xfrm>
            <a:custGeom>
              <a:avLst/>
              <a:gdLst>
                <a:gd name="connsiteX0" fmla="*/ 33 w 162278"/>
                <a:gd name="connsiteY0" fmla="*/ 37807 h 90585"/>
                <a:gd name="connsiteX1" fmla="*/ 47658 w 162278"/>
                <a:gd name="connsiteY1" fmla="*/ 4469 h 90585"/>
                <a:gd name="connsiteX2" fmla="*/ 107189 w 162278"/>
                <a:gd name="connsiteY2" fmla="*/ 4469 h 90585"/>
                <a:gd name="connsiteX3" fmla="*/ 161958 w 162278"/>
                <a:gd name="connsiteY3" fmla="*/ 42569 h 90585"/>
                <a:gd name="connsiteX4" fmla="*/ 126239 w 162278"/>
                <a:gd name="connsiteY4" fmla="*/ 90194 h 90585"/>
                <a:gd name="connsiteX5" fmla="*/ 54802 w 162278"/>
                <a:gd name="connsiteY5" fmla="*/ 64001 h 90585"/>
                <a:gd name="connsiteX6" fmla="*/ 33 w 162278"/>
                <a:gd name="connsiteY6" fmla="*/ 37807 h 90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278" h="90585">
                  <a:moveTo>
                    <a:pt x="33" y="37807"/>
                  </a:moveTo>
                  <a:cubicBezTo>
                    <a:pt x="-1158" y="27885"/>
                    <a:pt x="29799" y="10025"/>
                    <a:pt x="47658" y="4469"/>
                  </a:cubicBezTo>
                  <a:cubicBezTo>
                    <a:pt x="65517" y="-1087"/>
                    <a:pt x="88139" y="-1881"/>
                    <a:pt x="107189" y="4469"/>
                  </a:cubicBezTo>
                  <a:cubicBezTo>
                    <a:pt x="126239" y="10819"/>
                    <a:pt x="158783" y="28282"/>
                    <a:pt x="161958" y="42569"/>
                  </a:cubicBezTo>
                  <a:cubicBezTo>
                    <a:pt x="165133" y="56856"/>
                    <a:pt x="144098" y="86622"/>
                    <a:pt x="126239" y="90194"/>
                  </a:cubicBezTo>
                  <a:cubicBezTo>
                    <a:pt x="108380" y="93766"/>
                    <a:pt x="75440" y="71939"/>
                    <a:pt x="54802" y="64001"/>
                  </a:cubicBezTo>
                  <a:cubicBezTo>
                    <a:pt x="34165" y="56064"/>
                    <a:pt x="1224" y="47729"/>
                    <a:pt x="33" y="37807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3175">
              <a:noFill/>
            </a:ln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16" name="Freeform: Shape 115"/>
            <p:cNvSpPr/>
            <p:nvPr/>
          </p:nvSpPr>
          <p:spPr>
            <a:xfrm>
              <a:off x="4341019" y="2718912"/>
              <a:ext cx="69056" cy="45719"/>
            </a:xfrm>
            <a:custGeom>
              <a:avLst/>
              <a:gdLst>
                <a:gd name="connsiteX0" fmla="*/ 0 w 69056"/>
                <a:gd name="connsiteY0" fmla="*/ 0 h 19050"/>
                <a:gd name="connsiteX1" fmla="*/ 7143 w 69056"/>
                <a:gd name="connsiteY1" fmla="*/ 11906 h 19050"/>
                <a:gd name="connsiteX2" fmla="*/ 21431 w 69056"/>
                <a:gd name="connsiteY2" fmla="*/ 16669 h 19050"/>
                <a:gd name="connsiteX3" fmla="*/ 28575 w 69056"/>
                <a:gd name="connsiteY3" fmla="*/ 19050 h 19050"/>
                <a:gd name="connsiteX4" fmla="*/ 57150 w 69056"/>
                <a:gd name="connsiteY4" fmla="*/ 16669 h 19050"/>
                <a:gd name="connsiteX5" fmla="*/ 64293 w 69056"/>
                <a:gd name="connsiteY5" fmla="*/ 11906 h 19050"/>
                <a:gd name="connsiteX6" fmla="*/ 69056 w 69056"/>
                <a:gd name="connsiteY6" fmla="*/ 476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056" h="19050">
                  <a:moveTo>
                    <a:pt x="0" y="0"/>
                  </a:moveTo>
                  <a:cubicBezTo>
                    <a:pt x="2381" y="3969"/>
                    <a:pt x="3490" y="9065"/>
                    <a:pt x="7143" y="11906"/>
                  </a:cubicBezTo>
                  <a:cubicBezTo>
                    <a:pt x="11106" y="14988"/>
                    <a:pt x="16668" y="15081"/>
                    <a:pt x="21431" y="16669"/>
                  </a:cubicBezTo>
                  <a:lnTo>
                    <a:pt x="28575" y="19050"/>
                  </a:lnTo>
                  <a:cubicBezTo>
                    <a:pt x="38100" y="18256"/>
                    <a:pt x="47778" y="18544"/>
                    <a:pt x="57150" y="16669"/>
                  </a:cubicBezTo>
                  <a:cubicBezTo>
                    <a:pt x="59956" y="16108"/>
                    <a:pt x="62269" y="13930"/>
                    <a:pt x="64293" y="11906"/>
                  </a:cubicBezTo>
                  <a:cubicBezTo>
                    <a:pt x="66317" y="9882"/>
                    <a:pt x="69056" y="4763"/>
                    <a:pt x="69056" y="4763"/>
                  </a:cubicBezTo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>
              <a:off x="4305299" y="2704624"/>
              <a:ext cx="64008" cy="36576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607129" y="4179096"/>
            <a:ext cx="142965" cy="79804"/>
            <a:chOff x="4264786" y="2691106"/>
            <a:chExt cx="162278" cy="90585"/>
          </a:xfrm>
        </p:grpSpPr>
        <p:sp>
          <p:nvSpPr>
            <p:cNvPr id="119" name="Freeform: Shape 118"/>
            <p:cNvSpPr/>
            <p:nvPr/>
          </p:nvSpPr>
          <p:spPr>
            <a:xfrm>
              <a:off x="4264786" y="2691106"/>
              <a:ext cx="162278" cy="90585"/>
            </a:xfrm>
            <a:custGeom>
              <a:avLst/>
              <a:gdLst>
                <a:gd name="connsiteX0" fmla="*/ 33 w 162278"/>
                <a:gd name="connsiteY0" fmla="*/ 37807 h 90585"/>
                <a:gd name="connsiteX1" fmla="*/ 47658 w 162278"/>
                <a:gd name="connsiteY1" fmla="*/ 4469 h 90585"/>
                <a:gd name="connsiteX2" fmla="*/ 107189 w 162278"/>
                <a:gd name="connsiteY2" fmla="*/ 4469 h 90585"/>
                <a:gd name="connsiteX3" fmla="*/ 161958 w 162278"/>
                <a:gd name="connsiteY3" fmla="*/ 42569 h 90585"/>
                <a:gd name="connsiteX4" fmla="*/ 126239 w 162278"/>
                <a:gd name="connsiteY4" fmla="*/ 90194 h 90585"/>
                <a:gd name="connsiteX5" fmla="*/ 54802 w 162278"/>
                <a:gd name="connsiteY5" fmla="*/ 64001 h 90585"/>
                <a:gd name="connsiteX6" fmla="*/ 33 w 162278"/>
                <a:gd name="connsiteY6" fmla="*/ 37807 h 90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278" h="90585">
                  <a:moveTo>
                    <a:pt x="33" y="37807"/>
                  </a:moveTo>
                  <a:cubicBezTo>
                    <a:pt x="-1158" y="27885"/>
                    <a:pt x="29799" y="10025"/>
                    <a:pt x="47658" y="4469"/>
                  </a:cubicBezTo>
                  <a:cubicBezTo>
                    <a:pt x="65517" y="-1087"/>
                    <a:pt x="88139" y="-1881"/>
                    <a:pt x="107189" y="4469"/>
                  </a:cubicBezTo>
                  <a:cubicBezTo>
                    <a:pt x="126239" y="10819"/>
                    <a:pt x="158783" y="28282"/>
                    <a:pt x="161958" y="42569"/>
                  </a:cubicBezTo>
                  <a:cubicBezTo>
                    <a:pt x="165133" y="56856"/>
                    <a:pt x="144098" y="86622"/>
                    <a:pt x="126239" y="90194"/>
                  </a:cubicBezTo>
                  <a:cubicBezTo>
                    <a:pt x="108380" y="93766"/>
                    <a:pt x="75440" y="71939"/>
                    <a:pt x="54802" y="64001"/>
                  </a:cubicBezTo>
                  <a:cubicBezTo>
                    <a:pt x="34165" y="56064"/>
                    <a:pt x="1224" y="47729"/>
                    <a:pt x="33" y="37807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3175">
              <a:noFill/>
            </a:ln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20" name="Freeform: Shape 119"/>
            <p:cNvSpPr/>
            <p:nvPr/>
          </p:nvSpPr>
          <p:spPr>
            <a:xfrm>
              <a:off x="4341019" y="2718912"/>
              <a:ext cx="69056" cy="45719"/>
            </a:xfrm>
            <a:custGeom>
              <a:avLst/>
              <a:gdLst>
                <a:gd name="connsiteX0" fmla="*/ 0 w 69056"/>
                <a:gd name="connsiteY0" fmla="*/ 0 h 19050"/>
                <a:gd name="connsiteX1" fmla="*/ 7143 w 69056"/>
                <a:gd name="connsiteY1" fmla="*/ 11906 h 19050"/>
                <a:gd name="connsiteX2" fmla="*/ 21431 w 69056"/>
                <a:gd name="connsiteY2" fmla="*/ 16669 h 19050"/>
                <a:gd name="connsiteX3" fmla="*/ 28575 w 69056"/>
                <a:gd name="connsiteY3" fmla="*/ 19050 h 19050"/>
                <a:gd name="connsiteX4" fmla="*/ 57150 w 69056"/>
                <a:gd name="connsiteY4" fmla="*/ 16669 h 19050"/>
                <a:gd name="connsiteX5" fmla="*/ 64293 w 69056"/>
                <a:gd name="connsiteY5" fmla="*/ 11906 h 19050"/>
                <a:gd name="connsiteX6" fmla="*/ 69056 w 69056"/>
                <a:gd name="connsiteY6" fmla="*/ 476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056" h="19050">
                  <a:moveTo>
                    <a:pt x="0" y="0"/>
                  </a:moveTo>
                  <a:cubicBezTo>
                    <a:pt x="2381" y="3969"/>
                    <a:pt x="3490" y="9065"/>
                    <a:pt x="7143" y="11906"/>
                  </a:cubicBezTo>
                  <a:cubicBezTo>
                    <a:pt x="11106" y="14988"/>
                    <a:pt x="16668" y="15081"/>
                    <a:pt x="21431" y="16669"/>
                  </a:cubicBezTo>
                  <a:lnTo>
                    <a:pt x="28575" y="19050"/>
                  </a:lnTo>
                  <a:cubicBezTo>
                    <a:pt x="38100" y="18256"/>
                    <a:pt x="47778" y="18544"/>
                    <a:pt x="57150" y="16669"/>
                  </a:cubicBezTo>
                  <a:cubicBezTo>
                    <a:pt x="59956" y="16108"/>
                    <a:pt x="62269" y="13930"/>
                    <a:pt x="64293" y="11906"/>
                  </a:cubicBezTo>
                  <a:cubicBezTo>
                    <a:pt x="66317" y="9882"/>
                    <a:pt x="69056" y="4763"/>
                    <a:pt x="69056" y="4763"/>
                  </a:cubicBezTo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21" name="Oval 120"/>
            <p:cNvSpPr/>
            <p:nvPr/>
          </p:nvSpPr>
          <p:spPr>
            <a:xfrm>
              <a:off x="4305299" y="2704624"/>
              <a:ext cx="64008" cy="36576"/>
            </a:xfrm>
            <a:prstGeom prst="ellipse">
              <a:avLst/>
            </a:prstGeom>
            <a:solidFill>
              <a:schemeClr val="accent6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2674053" y="3967164"/>
            <a:ext cx="105534" cy="58910"/>
            <a:chOff x="4264786" y="2691106"/>
            <a:chExt cx="162278" cy="90585"/>
          </a:xfrm>
        </p:grpSpPr>
        <p:sp>
          <p:nvSpPr>
            <p:cNvPr id="123" name="Freeform: Shape 122"/>
            <p:cNvSpPr/>
            <p:nvPr/>
          </p:nvSpPr>
          <p:spPr>
            <a:xfrm>
              <a:off x="4264786" y="2691106"/>
              <a:ext cx="162278" cy="90585"/>
            </a:xfrm>
            <a:custGeom>
              <a:avLst/>
              <a:gdLst>
                <a:gd name="connsiteX0" fmla="*/ 33 w 162278"/>
                <a:gd name="connsiteY0" fmla="*/ 37807 h 90585"/>
                <a:gd name="connsiteX1" fmla="*/ 47658 w 162278"/>
                <a:gd name="connsiteY1" fmla="*/ 4469 h 90585"/>
                <a:gd name="connsiteX2" fmla="*/ 107189 w 162278"/>
                <a:gd name="connsiteY2" fmla="*/ 4469 h 90585"/>
                <a:gd name="connsiteX3" fmla="*/ 161958 w 162278"/>
                <a:gd name="connsiteY3" fmla="*/ 42569 h 90585"/>
                <a:gd name="connsiteX4" fmla="*/ 126239 w 162278"/>
                <a:gd name="connsiteY4" fmla="*/ 90194 h 90585"/>
                <a:gd name="connsiteX5" fmla="*/ 54802 w 162278"/>
                <a:gd name="connsiteY5" fmla="*/ 64001 h 90585"/>
                <a:gd name="connsiteX6" fmla="*/ 33 w 162278"/>
                <a:gd name="connsiteY6" fmla="*/ 37807 h 90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278" h="90585">
                  <a:moveTo>
                    <a:pt x="33" y="37807"/>
                  </a:moveTo>
                  <a:cubicBezTo>
                    <a:pt x="-1158" y="27885"/>
                    <a:pt x="29799" y="10025"/>
                    <a:pt x="47658" y="4469"/>
                  </a:cubicBezTo>
                  <a:cubicBezTo>
                    <a:pt x="65517" y="-1087"/>
                    <a:pt x="88139" y="-1881"/>
                    <a:pt x="107189" y="4469"/>
                  </a:cubicBezTo>
                  <a:cubicBezTo>
                    <a:pt x="126239" y="10819"/>
                    <a:pt x="158783" y="28282"/>
                    <a:pt x="161958" y="42569"/>
                  </a:cubicBezTo>
                  <a:cubicBezTo>
                    <a:pt x="165133" y="56856"/>
                    <a:pt x="144098" y="86622"/>
                    <a:pt x="126239" y="90194"/>
                  </a:cubicBezTo>
                  <a:cubicBezTo>
                    <a:pt x="108380" y="93766"/>
                    <a:pt x="75440" y="71939"/>
                    <a:pt x="54802" y="64001"/>
                  </a:cubicBezTo>
                  <a:cubicBezTo>
                    <a:pt x="34165" y="56064"/>
                    <a:pt x="1224" y="47729"/>
                    <a:pt x="33" y="37807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3175">
              <a:noFill/>
            </a:ln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24" name="Freeform: Shape 123"/>
            <p:cNvSpPr/>
            <p:nvPr/>
          </p:nvSpPr>
          <p:spPr>
            <a:xfrm>
              <a:off x="4341019" y="2718912"/>
              <a:ext cx="69056" cy="45719"/>
            </a:xfrm>
            <a:custGeom>
              <a:avLst/>
              <a:gdLst>
                <a:gd name="connsiteX0" fmla="*/ 0 w 69056"/>
                <a:gd name="connsiteY0" fmla="*/ 0 h 19050"/>
                <a:gd name="connsiteX1" fmla="*/ 7143 w 69056"/>
                <a:gd name="connsiteY1" fmla="*/ 11906 h 19050"/>
                <a:gd name="connsiteX2" fmla="*/ 21431 w 69056"/>
                <a:gd name="connsiteY2" fmla="*/ 16669 h 19050"/>
                <a:gd name="connsiteX3" fmla="*/ 28575 w 69056"/>
                <a:gd name="connsiteY3" fmla="*/ 19050 h 19050"/>
                <a:gd name="connsiteX4" fmla="*/ 57150 w 69056"/>
                <a:gd name="connsiteY4" fmla="*/ 16669 h 19050"/>
                <a:gd name="connsiteX5" fmla="*/ 64293 w 69056"/>
                <a:gd name="connsiteY5" fmla="*/ 11906 h 19050"/>
                <a:gd name="connsiteX6" fmla="*/ 69056 w 69056"/>
                <a:gd name="connsiteY6" fmla="*/ 476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056" h="19050">
                  <a:moveTo>
                    <a:pt x="0" y="0"/>
                  </a:moveTo>
                  <a:cubicBezTo>
                    <a:pt x="2381" y="3969"/>
                    <a:pt x="3490" y="9065"/>
                    <a:pt x="7143" y="11906"/>
                  </a:cubicBezTo>
                  <a:cubicBezTo>
                    <a:pt x="11106" y="14988"/>
                    <a:pt x="16668" y="15081"/>
                    <a:pt x="21431" y="16669"/>
                  </a:cubicBezTo>
                  <a:lnTo>
                    <a:pt x="28575" y="19050"/>
                  </a:lnTo>
                  <a:cubicBezTo>
                    <a:pt x="38100" y="18256"/>
                    <a:pt x="47778" y="18544"/>
                    <a:pt x="57150" y="16669"/>
                  </a:cubicBezTo>
                  <a:cubicBezTo>
                    <a:pt x="59956" y="16108"/>
                    <a:pt x="62269" y="13930"/>
                    <a:pt x="64293" y="11906"/>
                  </a:cubicBezTo>
                  <a:cubicBezTo>
                    <a:pt x="66317" y="9882"/>
                    <a:pt x="69056" y="4763"/>
                    <a:pt x="69056" y="4763"/>
                  </a:cubicBezTo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25" name="Oval 124"/>
            <p:cNvSpPr/>
            <p:nvPr/>
          </p:nvSpPr>
          <p:spPr>
            <a:xfrm>
              <a:off x="4305299" y="2704624"/>
              <a:ext cx="64008" cy="36576"/>
            </a:xfrm>
            <a:prstGeom prst="ellipse">
              <a:avLst/>
            </a:prstGeom>
            <a:solidFill>
              <a:schemeClr val="accent6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1326849" y="4167481"/>
            <a:ext cx="140670" cy="90585"/>
            <a:chOff x="4264786" y="2691106"/>
            <a:chExt cx="162278" cy="90585"/>
          </a:xfrm>
        </p:grpSpPr>
        <p:sp>
          <p:nvSpPr>
            <p:cNvPr id="127" name="Freeform: Shape 126"/>
            <p:cNvSpPr/>
            <p:nvPr/>
          </p:nvSpPr>
          <p:spPr>
            <a:xfrm>
              <a:off x="4264786" y="2691106"/>
              <a:ext cx="162278" cy="90585"/>
            </a:xfrm>
            <a:custGeom>
              <a:avLst/>
              <a:gdLst>
                <a:gd name="connsiteX0" fmla="*/ 33 w 162278"/>
                <a:gd name="connsiteY0" fmla="*/ 37807 h 90585"/>
                <a:gd name="connsiteX1" fmla="*/ 47658 w 162278"/>
                <a:gd name="connsiteY1" fmla="*/ 4469 h 90585"/>
                <a:gd name="connsiteX2" fmla="*/ 107189 w 162278"/>
                <a:gd name="connsiteY2" fmla="*/ 4469 h 90585"/>
                <a:gd name="connsiteX3" fmla="*/ 161958 w 162278"/>
                <a:gd name="connsiteY3" fmla="*/ 42569 h 90585"/>
                <a:gd name="connsiteX4" fmla="*/ 126239 w 162278"/>
                <a:gd name="connsiteY4" fmla="*/ 90194 h 90585"/>
                <a:gd name="connsiteX5" fmla="*/ 54802 w 162278"/>
                <a:gd name="connsiteY5" fmla="*/ 64001 h 90585"/>
                <a:gd name="connsiteX6" fmla="*/ 33 w 162278"/>
                <a:gd name="connsiteY6" fmla="*/ 37807 h 90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278" h="90585">
                  <a:moveTo>
                    <a:pt x="33" y="37807"/>
                  </a:moveTo>
                  <a:cubicBezTo>
                    <a:pt x="-1158" y="27885"/>
                    <a:pt x="29799" y="10025"/>
                    <a:pt x="47658" y="4469"/>
                  </a:cubicBezTo>
                  <a:cubicBezTo>
                    <a:pt x="65517" y="-1087"/>
                    <a:pt x="88139" y="-1881"/>
                    <a:pt x="107189" y="4469"/>
                  </a:cubicBezTo>
                  <a:cubicBezTo>
                    <a:pt x="126239" y="10819"/>
                    <a:pt x="158783" y="28282"/>
                    <a:pt x="161958" y="42569"/>
                  </a:cubicBezTo>
                  <a:cubicBezTo>
                    <a:pt x="165133" y="56856"/>
                    <a:pt x="144098" y="86622"/>
                    <a:pt x="126239" y="90194"/>
                  </a:cubicBezTo>
                  <a:cubicBezTo>
                    <a:pt x="108380" y="93766"/>
                    <a:pt x="75440" y="71939"/>
                    <a:pt x="54802" y="64001"/>
                  </a:cubicBezTo>
                  <a:cubicBezTo>
                    <a:pt x="34165" y="56064"/>
                    <a:pt x="1224" y="47729"/>
                    <a:pt x="33" y="37807"/>
                  </a:cubicBezTo>
                  <a:close/>
                </a:path>
              </a:pathLst>
            </a:custGeom>
            <a:solidFill>
              <a:schemeClr val="bg2"/>
            </a:solidFill>
            <a:ln w="3175">
              <a:noFill/>
            </a:ln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28" name="Freeform: Shape 127"/>
            <p:cNvSpPr/>
            <p:nvPr/>
          </p:nvSpPr>
          <p:spPr>
            <a:xfrm>
              <a:off x="4341019" y="2718912"/>
              <a:ext cx="69056" cy="45719"/>
            </a:xfrm>
            <a:custGeom>
              <a:avLst/>
              <a:gdLst>
                <a:gd name="connsiteX0" fmla="*/ 0 w 69056"/>
                <a:gd name="connsiteY0" fmla="*/ 0 h 19050"/>
                <a:gd name="connsiteX1" fmla="*/ 7143 w 69056"/>
                <a:gd name="connsiteY1" fmla="*/ 11906 h 19050"/>
                <a:gd name="connsiteX2" fmla="*/ 21431 w 69056"/>
                <a:gd name="connsiteY2" fmla="*/ 16669 h 19050"/>
                <a:gd name="connsiteX3" fmla="*/ 28575 w 69056"/>
                <a:gd name="connsiteY3" fmla="*/ 19050 h 19050"/>
                <a:gd name="connsiteX4" fmla="*/ 57150 w 69056"/>
                <a:gd name="connsiteY4" fmla="*/ 16669 h 19050"/>
                <a:gd name="connsiteX5" fmla="*/ 64293 w 69056"/>
                <a:gd name="connsiteY5" fmla="*/ 11906 h 19050"/>
                <a:gd name="connsiteX6" fmla="*/ 69056 w 69056"/>
                <a:gd name="connsiteY6" fmla="*/ 476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056" h="19050">
                  <a:moveTo>
                    <a:pt x="0" y="0"/>
                  </a:moveTo>
                  <a:cubicBezTo>
                    <a:pt x="2381" y="3969"/>
                    <a:pt x="3490" y="9065"/>
                    <a:pt x="7143" y="11906"/>
                  </a:cubicBezTo>
                  <a:cubicBezTo>
                    <a:pt x="11106" y="14988"/>
                    <a:pt x="16668" y="15081"/>
                    <a:pt x="21431" y="16669"/>
                  </a:cubicBezTo>
                  <a:lnTo>
                    <a:pt x="28575" y="19050"/>
                  </a:lnTo>
                  <a:cubicBezTo>
                    <a:pt x="38100" y="18256"/>
                    <a:pt x="47778" y="18544"/>
                    <a:pt x="57150" y="16669"/>
                  </a:cubicBezTo>
                  <a:cubicBezTo>
                    <a:pt x="59956" y="16108"/>
                    <a:pt x="62269" y="13930"/>
                    <a:pt x="64293" y="11906"/>
                  </a:cubicBezTo>
                  <a:cubicBezTo>
                    <a:pt x="66317" y="9882"/>
                    <a:pt x="69056" y="4763"/>
                    <a:pt x="69056" y="4763"/>
                  </a:cubicBezTo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29" name="Oval 128"/>
            <p:cNvSpPr/>
            <p:nvPr/>
          </p:nvSpPr>
          <p:spPr>
            <a:xfrm>
              <a:off x="4305299" y="2704624"/>
              <a:ext cx="64008" cy="36576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2021734" y="2489558"/>
            <a:ext cx="206623" cy="133056"/>
            <a:chOff x="4264786" y="2691106"/>
            <a:chExt cx="162278" cy="90585"/>
          </a:xfrm>
        </p:grpSpPr>
        <p:sp>
          <p:nvSpPr>
            <p:cNvPr id="131" name="Freeform: Shape 130"/>
            <p:cNvSpPr/>
            <p:nvPr/>
          </p:nvSpPr>
          <p:spPr>
            <a:xfrm>
              <a:off x="4264786" y="2691106"/>
              <a:ext cx="162278" cy="90585"/>
            </a:xfrm>
            <a:custGeom>
              <a:avLst/>
              <a:gdLst>
                <a:gd name="connsiteX0" fmla="*/ 33 w 162278"/>
                <a:gd name="connsiteY0" fmla="*/ 37807 h 90585"/>
                <a:gd name="connsiteX1" fmla="*/ 47658 w 162278"/>
                <a:gd name="connsiteY1" fmla="*/ 4469 h 90585"/>
                <a:gd name="connsiteX2" fmla="*/ 107189 w 162278"/>
                <a:gd name="connsiteY2" fmla="*/ 4469 h 90585"/>
                <a:gd name="connsiteX3" fmla="*/ 161958 w 162278"/>
                <a:gd name="connsiteY3" fmla="*/ 42569 h 90585"/>
                <a:gd name="connsiteX4" fmla="*/ 126239 w 162278"/>
                <a:gd name="connsiteY4" fmla="*/ 90194 h 90585"/>
                <a:gd name="connsiteX5" fmla="*/ 54802 w 162278"/>
                <a:gd name="connsiteY5" fmla="*/ 64001 h 90585"/>
                <a:gd name="connsiteX6" fmla="*/ 33 w 162278"/>
                <a:gd name="connsiteY6" fmla="*/ 37807 h 90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278" h="90585">
                  <a:moveTo>
                    <a:pt x="33" y="37807"/>
                  </a:moveTo>
                  <a:cubicBezTo>
                    <a:pt x="-1158" y="27885"/>
                    <a:pt x="29799" y="10025"/>
                    <a:pt x="47658" y="4469"/>
                  </a:cubicBezTo>
                  <a:cubicBezTo>
                    <a:pt x="65517" y="-1087"/>
                    <a:pt x="88139" y="-1881"/>
                    <a:pt x="107189" y="4469"/>
                  </a:cubicBezTo>
                  <a:cubicBezTo>
                    <a:pt x="126239" y="10819"/>
                    <a:pt x="158783" y="28282"/>
                    <a:pt x="161958" y="42569"/>
                  </a:cubicBezTo>
                  <a:cubicBezTo>
                    <a:pt x="165133" y="56856"/>
                    <a:pt x="144098" y="86622"/>
                    <a:pt x="126239" y="90194"/>
                  </a:cubicBezTo>
                  <a:cubicBezTo>
                    <a:pt x="108380" y="93766"/>
                    <a:pt x="75440" y="71939"/>
                    <a:pt x="54802" y="64001"/>
                  </a:cubicBezTo>
                  <a:cubicBezTo>
                    <a:pt x="34165" y="56064"/>
                    <a:pt x="1224" y="47729"/>
                    <a:pt x="33" y="37807"/>
                  </a:cubicBezTo>
                  <a:close/>
                </a:path>
              </a:pathLst>
            </a:custGeom>
            <a:solidFill>
              <a:srgbClr val="FF9999"/>
            </a:solidFill>
            <a:ln w="3175">
              <a:noFill/>
            </a:ln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32" name="Freeform: Shape 131"/>
            <p:cNvSpPr/>
            <p:nvPr/>
          </p:nvSpPr>
          <p:spPr>
            <a:xfrm>
              <a:off x="4341019" y="2718912"/>
              <a:ext cx="69056" cy="45719"/>
            </a:xfrm>
            <a:custGeom>
              <a:avLst/>
              <a:gdLst>
                <a:gd name="connsiteX0" fmla="*/ 0 w 69056"/>
                <a:gd name="connsiteY0" fmla="*/ 0 h 19050"/>
                <a:gd name="connsiteX1" fmla="*/ 7143 w 69056"/>
                <a:gd name="connsiteY1" fmla="*/ 11906 h 19050"/>
                <a:gd name="connsiteX2" fmla="*/ 21431 w 69056"/>
                <a:gd name="connsiteY2" fmla="*/ 16669 h 19050"/>
                <a:gd name="connsiteX3" fmla="*/ 28575 w 69056"/>
                <a:gd name="connsiteY3" fmla="*/ 19050 h 19050"/>
                <a:gd name="connsiteX4" fmla="*/ 57150 w 69056"/>
                <a:gd name="connsiteY4" fmla="*/ 16669 h 19050"/>
                <a:gd name="connsiteX5" fmla="*/ 64293 w 69056"/>
                <a:gd name="connsiteY5" fmla="*/ 11906 h 19050"/>
                <a:gd name="connsiteX6" fmla="*/ 69056 w 69056"/>
                <a:gd name="connsiteY6" fmla="*/ 476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056" h="19050">
                  <a:moveTo>
                    <a:pt x="0" y="0"/>
                  </a:moveTo>
                  <a:cubicBezTo>
                    <a:pt x="2381" y="3969"/>
                    <a:pt x="3490" y="9065"/>
                    <a:pt x="7143" y="11906"/>
                  </a:cubicBezTo>
                  <a:cubicBezTo>
                    <a:pt x="11106" y="14988"/>
                    <a:pt x="16668" y="15081"/>
                    <a:pt x="21431" y="16669"/>
                  </a:cubicBezTo>
                  <a:lnTo>
                    <a:pt x="28575" y="19050"/>
                  </a:lnTo>
                  <a:cubicBezTo>
                    <a:pt x="38100" y="18256"/>
                    <a:pt x="47778" y="18544"/>
                    <a:pt x="57150" y="16669"/>
                  </a:cubicBezTo>
                  <a:cubicBezTo>
                    <a:pt x="59956" y="16108"/>
                    <a:pt x="62269" y="13930"/>
                    <a:pt x="64293" y="11906"/>
                  </a:cubicBezTo>
                  <a:cubicBezTo>
                    <a:pt x="66317" y="9882"/>
                    <a:pt x="69056" y="4763"/>
                    <a:pt x="69056" y="4763"/>
                  </a:cubicBezTo>
                </a:path>
              </a:pathLst>
            </a:custGeom>
            <a:solidFill>
              <a:srgbClr val="FFD1D1"/>
            </a:solidFill>
          </p:spPr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4305299" y="2704624"/>
              <a:ext cx="64008" cy="36576"/>
            </a:xfrm>
            <a:prstGeom prst="ellipse">
              <a:avLst/>
            </a:prstGeom>
            <a:solidFill>
              <a:srgbClr val="FF0000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2676579" y="2490556"/>
            <a:ext cx="195648" cy="125989"/>
            <a:chOff x="4264786" y="2691106"/>
            <a:chExt cx="162278" cy="90585"/>
          </a:xfrm>
        </p:grpSpPr>
        <p:sp>
          <p:nvSpPr>
            <p:cNvPr id="143" name="Freeform: Shape 142"/>
            <p:cNvSpPr/>
            <p:nvPr/>
          </p:nvSpPr>
          <p:spPr>
            <a:xfrm>
              <a:off x="4264786" y="2691106"/>
              <a:ext cx="162278" cy="90585"/>
            </a:xfrm>
            <a:custGeom>
              <a:avLst/>
              <a:gdLst>
                <a:gd name="connsiteX0" fmla="*/ 33 w 162278"/>
                <a:gd name="connsiteY0" fmla="*/ 37807 h 90585"/>
                <a:gd name="connsiteX1" fmla="*/ 47658 w 162278"/>
                <a:gd name="connsiteY1" fmla="*/ 4469 h 90585"/>
                <a:gd name="connsiteX2" fmla="*/ 107189 w 162278"/>
                <a:gd name="connsiteY2" fmla="*/ 4469 h 90585"/>
                <a:gd name="connsiteX3" fmla="*/ 161958 w 162278"/>
                <a:gd name="connsiteY3" fmla="*/ 42569 h 90585"/>
                <a:gd name="connsiteX4" fmla="*/ 126239 w 162278"/>
                <a:gd name="connsiteY4" fmla="*/ 90194 h 90585"/>
                <a:gd name="connsiteX5" fmla="*/ 54802 w 162278"/>
                <a:gd name="connsiteY5" fmla="*/ 64001 h 90585"/>
                <a:gd name="connsiteX6" fmla="*/ 33 w 162278"/>
                <a:gd name="connsiteY6" fmla="*/ 37807 h 90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278" h="90585">
                  <a:moveTo>
                    <a:pt x="33" y="37807"/>
                  </a:moveTo>
                  <a:cubicBezTo>
                    <a:pt x="-1158" y="27885"/>
                    <a:pt x="29799" y="10025"/>
                    <a:pt x="47658" y="4469"/>
                  </a:cubicBezTo>
                  <a:cubicBezTo>
                    <a:pt x="65517" y="-1087"/>
                    <a:pt x="88139" y="-1881"/>
                    <a:pt x="107189" y="4469"/>
                  </a:cubicBezTo>
                  <a:cubicBezTo>
                    <a:pt x="126239" y="10819"/>
                    <a:pt x="158783" y="28282"/>
                    <a:pt x="161958" y="42569"/>
                  </a:cubicBezTo>
                  <a:cubicBezTo>
                    <a:pt x="165133" y="56856"/>
                    <a:pt x="144098" y="86622"/>
                    <a:pt x="126239" y="90194"/>
                  </a:cubicBezTo>
                  <a:cubicBezTo>
                    <a:pt x="108380" y="93766"/>
                    <a:pt x="75440" y="71939"/>
                    <a:pt x="54802" y="64001"/>
                  </a:cubicBezTo>
                  <a:cubicBezTo>
                    <a:pt x="34165" y="56064"/>
                    <a:pt x="1224" y="47729"/>
                    <a:pt x="33" y="37807"/>
                  </a:cubicBezTo>
                  <a:close/>
                </a:path>
              </a:pathLst>
            </a:custGeom>
            <a:solidFill>
              <a:schemeClr val="tx2"/>
            </a:solidFill>
            <a:ln w="3175">
              <a:noFill/>
            </a:ln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44" name="Freeform: Shape 143"/>
            <p:cNvSpPr/>
            <p:nvPr/>
          </p:nvSpPr>
          <p:spPr>
            <a:xfrm>
              <a:off x="4341019" y="2718912"/>
              <a:ext cx="69056" cy="45719"/>
            </a:xfrm>
            <a:custGeom>
              <a:avLst/>
              <a:gdLst>
                <a:gd name="connsiteX0" fmla="*/ 0 w 69056"/>
                <a:gd name="connsiteY0" fmla="*/ 0 h 19050"/>
                <a:gd name="connsiteX1" fmla="*/ 7143 w 69056"/>
                <a:gd name="connsiteY1" fmla="*/ 11906 h 19050"/>
                <a:gd name="connsiteX2" fmla="*/ 21431 w 69056"/>
                <a:gd name="connsiteY2" fmla="*/ 16669 h 19050"/>
                <a:gd name="connsiteX3" fmla="*/ 28575 w 69056"/>
                <a:gd name="connsiteY3" fmla="*/ 19050 h 19050"/>
                <a:gd name="connsiteX4" fmla="*/ 57150 w 69056"/>
                <a:gd name="connsiteY4" fmla="*/ 16669 h 19050"/>
                <a:gd name="connsiteX5" fmla="*/ 64293 w 69056"/>
                <a:gd name="connsiteY5" fmla="*/ 11906 h 19050"/>
                <a:gd name="connsiteX6" fmla="*/ 69056 w 69056"/>
                <a:gd name="connsiteY6" fmla="*/ 476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056" h="19050">
                  <a:moveTo>
                    <a:pt x="0" y="0"/>
                  </a:moveTo>
                  <a:cubicBezTo>
                    <a:pt x="2381" y="3969"/>
                    <a:pt x="3490" y="9065"/>
                    <a:pt x="7143" y="11906"/>
                  </a:cubicBezTo>
                  <a:cubicBezTo>
                    <a:pt x="11106" y="14988"/>
                    <a:pt x="16668" y="15081"/>
                    <a:pt x="21431" y="16669"/>
                  </a:cubicBezTo>
                  <a:lnTo>
                    <a:pt x="28575" y="19050"/>
                  </a:lnTo>
                  <a:cubicBezTo>
                    <a:pt x="38100" y="18256"/>
                    <a:pt x="47778" y="18544"/>
                    <a:pt x="57150" y="16669"/>
                  </a:cubicBezTo>
                  <a:cubicBezTo>
                    <a:pt x="59956" y="16108"/>
                    <a:pt x="62269" y="13930"/>
                    <a:pt x="64293" y="11906"/>
                  </a:cubicBezTo>
                  <a:cubicBezTo>
                    <a:pt x="66317" y="9882"/>
                    <a:pt x="69056" y="4763"/>
                    <a:pt x="69056" y="4763"/>
                  </a:cubicBezTo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</p:spPr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5" name="Oval 144"/>
            <p:cNvSpPr/>
            <p:nvPr/>
          </p:nvSpPr>
          <p:spPr>
            <a:xfrm>
              <a:off x="4305299" y="2704624"/>
              <a:ext cx="64008" cy="36576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3386881" y="2581776"/>
            <a:ext cx="124947" cy="80461"/>
            <a:chOff x="4264786" y="2691106"/>
            <a:chExt cx="162278" cy="90585"/>
          </a:xfrm>
        </p:grpSpPr>
        <p:sp>
          <p:nvSpPr>
            <p:cNvPr id="147" name="Freeform: Shape 146"/>
            <p:cNvSpPr/>
            <p:nvPr/>
          </p:nvSpPr>
          <p:spPr>
            <a:xfrm>
              <a:off x="4264786" y="2691106"/>
              <a:ext cx="162278" cy="90585"/>
            </a:xfrm>
            <a:custGeom>
              <a:avLst/>
              <a:gdLst>
                <a:gd name="connsiteX0" fmla="*/ 33 w 162278"/>
                <a:gd name="connsiteY0" fmla="*/ 37807 h 90585"/>
                <a:gd name="connsiteX1" fmla="*/ 47658 w 162278"/>
                <a:gd name="connsiteY1" fmla="*/ 4469 h 90585"/>
                <a:gd name="connsiteX2" fmla="*/ 107189 w 162278"/>
                <a:gd name="connsiteY2" fmla="*/ 4469 h 90585"/>
                <a:gd name="connsiteX3" fmla="*/ 161958 w 162278"/>
                <a:gd name="connsiteY3" fmla="*/ 42569 h 90585"/>
                <a:gd name="connsiteX4" fmla="*/ 126239 w 162278"/>
                <a:gd name="connsiteY4" fmla="*/ 90194 h 90585"/>
                <a:gd name="connsiteX5" fmla="*/ 54802 w 162278"/>
                <a:gd name="connsiteY5" fmla="*/ 64001 h 90585"/>
                <a:gd name="connsiteX6" fmla="*/ 33 w 162278"/>
                <a:gd name="connsiteY6" fmla="*/ 37807 h 90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278" h="90585">
                  <a:moveTo>
                    <a:pt x="33" y="37807"/>
                  </a:moveTo>
                  <a:cubicBezTo>
                    <a:pt x="-1158" y="27885"/>
                    <a:pt x="29799" y="10025"/>
                    <a:pt x="47658" y="4469"/>
                  </a:cubicBezTo>
                  <a:cubicBezTo>
                    <a:pt x="65517" y="-1087"/>
                    <a:pt x="88139" y="-1881"/>
                    <a:pt x="107189" y="4469"/>
                  </a:cubicBezTo>
                  <a:cubicBezTo>
                    <a:pt x="126239" y="10819"/>
                    <a:pt x="158783" y="28282"/>
                    <a:pt x="161958" y="42569"/>
                  </a:cubicBezTo>
                  <a:cubicBezTo>
                    <a:pt x="165133" y="56856"/>
                    <a:pt x="144098" y="86622"/>
                    <a:pt x="126239" y="90194"/>
                  </a:cubicBezTo>
                  <a:cubicBezTo>
                    <a:pt x="108380" y="93766"/>
                    <a:pt x="75440" y="71939"/>
                    <a:pt x="54802" y="64001"/>
                  </a:cubicBezTo>
                  <a:cubicBezTo>
                    <a:pt x="34165" y="56064"/>
                    <a:pt x="1224" y="47729"/>
                    <a:pt x="33" y="37807"/>
                  </a:cubicBezTo>
                  <a:close/>
                </a:path>
              </a:pathLst>
            </a:custGeom>
            <a:solidFill>
              <a:srgbClr val="FF9999"/>
            </a:solidFill>
            <a:ln w="3175">
              <a:noFill/>
            </a:ln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48" name="Freeform: Shape 147"/>
            <p:cNvSpPr/>
            <p:nvPr/>
          </p:nvSpPr>
          <p:spPr>
            <a:xfrm>
              <a:off x="4341019" y="2718912"/>
              <a:ext cx="69056" cy="45719"/>
            </a:xfrm>
            <a:custGeom>
              <a:avLst/>
              <a:gdLst>
                <a:gd name="connsiteX0" fmla="*/ 0 w 69056"/>
                <a:gd name="connsiteY0" fmla="*/ 0 h 19050"/>
                <a:gd name="connsiteX1" fmla="*/ 7143 w 69056"/>
                <a:gd name="connsiteY1" fmla="*/ 11906 h 19050"/>
                <a:gd name="connsiteX2" fmla="*/ 21431 w 69056"/>
                <a:gd name="connsiteY2" fmla="*/ 16669 h 19050"/>
                <a:gd name="connsiteX3" fmla="*/ 28575 w 69056"/>
                <a:gd name="connsiteY3" fmla="*/ 19050 h 19050"/>
                <a:gd name="connsiteX4" fmla="*/ 57150 w 69056"/>
                <a:gd name="connsiteY4" fmla="*/ 16669 h 19050"/>
                <a:gd name="connsiteX5" fmla="*/ 64293 w 69056"/>
                <a:gd name="connsiteY5" fmla="*/ 11906 h 19050"/>
                <a:gd name="connsiteX6" fmla="*/ 69056 w 69056"/>
                <a:gd name="connsiteY6" fmla="*/ 476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056" h="19050">
                  <a:moveTo>
                    <a:pt x="0" y="0"/>
                  </a:moveTo>
                  <a:cubicBezTo>
                    <a:pt x="2381" y="3969"/>
                    <a:pt x="3490" y="9065"/>
                    <a:pt x="7143" y="11906"/>
                  </a:cubicBezTo>
                  <a:cubicBezTo>
                    <a:pt x="11106" y="14988"/>
                    <a:pt x="16668" y="15081"/>
                    <a:pt x="21431" y="16669"/>
                  </a:cubicBezTo>
                  <a:lnTo>
                    <a:pt x="28575" y="19050"/>
                  </a:lnTo>
                  <a:cubicBezTo>
                    <a:pt x="38100" y="18256"/>
                    <a:pt x="47778" y="18544"/>
                    <a:pt x="57150" y="16669"/>
                  </a:cubicBezTo>
                  <a:cubicBezTo>
                    <a:pt x="59956" y="16108"/>
                    <a:pt x="62269" y="13930"/>
                    <a:pt x="64293" y="11906"/>
                  </a:cubicBezTo>
                  <a:cubicBezTo>
                    <a:pt x="66317" y="9882"/>
                    <a:pt x="69056" y="4763"/>
                    <a:pt x="69056" y="4763"/>
                  </a:cubicBezTo>
                </a:path>
              </a:pathLst>
            </a:custGeom>
            <a:solidFill>
              <a:srgbClr val="FFD1D1"/>
            </a:solidFill>
          </p:spPr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9" name="Oval 148"/>
            <p:cNvSpPr/>
            <p:nvPr/>
          </p:nvSpPr>
          <p:spPr>
            <a:xfrm>
              <a:off x="4305299" y="2704624"/>
              <a:ext cx="64008" cy="36576"/>
            </a:xfrm>
            <a:prstGeom prst="ellipse">
              <a:avLst/>
            </a:prstGeom>
            <a:solidFill>
              <a:srgbClr val="FF0000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3336801" y="3886493"/>
            <a:ext cx="188132" cy="121149"/>
            <a:chOff x="4264786" y="2691106"/>
            <a:chExt cx="162278" cy="90585"/>
          </a:xfrm>
        </p:grpSpPr>
        <p:sp>
          <p:nvSpPr>
            <p:cNvPr id="151" name="Freeform: Shape 150"/>
            <p:cNvSpPr/>
            <p:nvPr/>
          </p:nvSpPr>
          <p:spPr>
            <a:xfrm>
              <a:off x="4264786" y="2691106"/>
              <a:ext cx="162278" cy="90585"/>
            </a:xfrm>
            <a:custGeom>
              <a:avLst/>
              <a:gdLst>
                <a:gd name="connsiteX0" fmla="*/ 33 w 162278"/>
                <a:gd name="connsiteY0" fmla="*/ 37807 h 90585"/>
                <a:gd name="connsiteX1" fmla="*/ 47658 w 162278"/>
                <a:gd name="connsiteY1" fmla="*/ 4469 h 90585"/>
                <a:gd name="connsiteX2" fmla="*/ 107189 w 162278"/>
                <a:gd name="connsiteY2" fmla="*/ 4469 h 90585"/>
                <a:gd name="connsiteX3" fmla="*/ 161958 w 162278"/>
                <a:gd name="connsiteY3" fmla="*/ 42569 h 90585"/>
                <a:gd name="connsiteX4" fmla="*/ 126239 w 162278"/>
                <a:gd name="connsiteY4" fmla="*/ 90194 h 90585"/>
                <a:gd name="connsiteX5" fmla="*/ 54802 w 162278"/>
                <a:gd name="connsiteY5" fmla="*/ 64001 h 90585"/>
                <a:gd name="connsiteX6" fmla="*/ 33 w 162278"/>
                <a:gd name="connsiteY6" fmla="*/ 37807 h 90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278" h="90585">
                  <a:moveTo>
                    <a:pt x="33" y="37807"/>
                  </a:moveTo>
                  <a:cubicBezTo>
                    <a:pt x="-1158" y="27885"/>
                    <a:pt x="29799" y="10025"/>
                    <a:pt x="47658" y="4469"/>
                  </a:cubicBezTo>
                  <a:cubicBezTo>
                    <a:pt x="65517" y="-1087"/>
                    <a:pt x="88139" y="-1881"/>
                    <a:pt x="107189" y="4469"/>
                  </a:cubicBezTo>
                  <a:cubicBezTo>
                    <a:pt x="126239" y="10819"/>
                    <a:pt x="158783" y="28282"/>
                    <a:pt x="161958" y="42569"/>
                  </a:cubicBezTo>
                  <a:cubicBezTo>
                    <a:pt x="165133" y="56856"/>
                    <a:pt x="144098" y="86622"/>
                    <a:pt x="126239" y="90194"/>
                  </a:cubicBezTo>
                  <a:cubicBezTo>
                    <a:pt x="108380" y="93766"/>
                    <a:pt x="75440" y="71939"/>
                    <a:pt x="54802" y="64001"/>
                  </a:cubicBezTo>
                  <a:cubicBezTo>
                    <a:pt x="34165" y="56064"/>
                    <a:pt x="1224" y="47729"/>
                    <a:pt x="33" y="37807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3175">
              <a:noFill/>
            </a:ln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52" name="Freeform: Shape 151"/>
            <p:cNvSpPr/>
            <p:nvPr/>
          </p:nvSpPr>
          <p:spPr>
            <a:xfrm>
              <a:off x="4341019" y="2718912"/>
              <a:ext cx="69056" cy="45719"/>
            </a:xfrm>
            <a:custGeom>
              <a:avLst/>
              <a:gdLst>
                <a:gd name="connsiteX0" fmla="*/ 0 w 69056"/>
                <a:gd name="connsiteY0" fmla="*/ 0 h 19050"/>
                <a:gd name="connsiteX1" fmla="*/ 7143 w 69056"/>
                <a:gd name="connsiteY1" fmla="*/ 11906 h 19050"/>
                <a:gd name="connsiteX2" fmla="*/ 21431 w 69056"/>
                <a:gd name="connsiteY2" fmla="*/ 16669 h 19050"/>
                <a:gd name="connsiteX3" fmla="*/ 28575 w 69056"/>
                <a:gd name="connsiteY3" fmla="*/ 19050 h 19050"/>
                <a:gd name="connsiteX4" fmla="*/ 57150 w 69056"/>
                <a:gd name="connsiteY4" fmla="*/ 16669 h 19050"/>
                <a:gd name="connsiteX5" fmla="*/ 64293 w 69056"/>
                <a:gd name="connsiteY5" fmla="*/ 11906 h 19050"/>
                <a:gd name="connsiteX6" fmla="*/ 69056 w 69056"/>
                <a:gd name="connsiteY6" fmla="*/ 476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056" h="19050">
                  <a:moveTo>
                    <a:pt x="0" y="0"/>
                  </a:moveTo>
                  <a:cubicBezTo>
                    <a:pt x="2381" y="3969"/>
                    <a:pt x="3490" y="9065"/>
                    <a:pt x="7143" y="11906"/>
                  </a:cubicBezTo>
                  <a:cubicBezTo>
                    <a:pt x="11106" y="14988"/>
                    <a:pt x="16668" y="15081"/>
                    <a:pt x="21431" y="16669"/>
                  </a:cubicBezTo>
                  <a:lnTo>
                    <a:pt x="28575" y="19050"/>
                  </a:lnTo>
                  <a:cubicBezTo>
                    <a:pt x="38100" y="18256"/>
                    <a:pt x="47778" y="18544"/>
                    <a:pt x="57150" y="16669"/>
                  </a:cubicBezTo>
                  <a:cubicBezTo>
                    <a:pt x="59956" y="16108"/>
                    <a:pt x="62269" y="13930"/>
                    <a:pt x="64293" y="11906"/>
                  </a:cubicBezTo>
                  <a:cubicBezTo>
                    <a:pt x="66317" y="9882"/>
                    <a:pt x="69056" y="4763"/>
                    <a:pt x="69056" y="4763"/>
                  </a:cubicBezTo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</p:spPr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3" name="Oval 152"/>
            <p:cNvSpPr/>
            <p:nvPr/>
          </p:nvSpPr>
          <p:spPr>
            <a:xfrm>
              <a:off x="4305299" y="2704624"/>
              <a:ext cx="64008" cy="36576"/>
            </a:xfrm>
            <a:prstGeom prst="ellipse">
              <a:avLst/>
            </a:prstGeom>
            <a:solidFill>
              <a:schemeClr val="accent3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9134475" y="2638425"/>
            <a:ext cx="2676525" cy="1976438"/>
            <a:chOff x="9134475" y="2638425"/>
            <a:chExt cx="2676525" cy="1976438"/>
          </a:xfrm>
        </p:grpSpPr>
        <p:sp>
          <p:nvSpPr>
            <p:cNvPr id="25631" name="Rectangle 25630"/>
            <p:cNvSpPr/>
            <p:nvPr/>
          </p:nvSpPr>
          <p:spPr>
            <a:xfrm>
              <a:off x="9134475" y="2638425"/>
              <a:ext cx="2676525" cy="1976438"/>
            </a:xfrm>
            <a:prstGeom prst="rect">
              <a:avLst/>
            </a:prstGeom>
            <a:solidFill>
              <a:srgbClr val="4D3303">
                <a:alpha val="50196"/>
              </a:srgbClr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10125075" y="3090863"/>
              <a:ext cx="45719" cy="45719"/>
            </a:xfrm>
            <a:prstGeom prst="ellipse">
              <a:avLst/>
            </a:prstGeom>
            <a:solidFill>
              <a:schemeClr val="accent1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63" name="Oval 162"/>
            <p:cNvSpPr/>
            <p:nvPr/>
          </p:nvSpPr>
          <p:spPr>
            <a:xfrm>
              <a:off x="9739312" y="3007519"/>
              <a:ext cx="45719" cy="45719"/>
            </a:xfrm>
            <a:prstGeom prst="ellipse">
              <a:avLst/>
            </a:prstGeom>
            <a:solidFill>
              <a:schemeClr val="accent1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64" name="Oval 163"/>
            <p:cNvSpPr/>
            <p:nvPr/>
          </p:nvSpPr>
          <p:spPr>
            <a:xfrm>
              <a:off x="9482137" y="4029076"/>
              <a:ext cx="73819" cy="45719"/>
            </a:xfrm>
            <a:prstGeom prst="ellipse">
              <a:avLst/>
            </a:prstGeom>
            <a:solidFill>
              <a:schemeClr val="accent1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65" name="Oval 164"/>
            <p:cNvSpPr/>
            <p:nvPr/>
          </p:nvSpPr>
          <p:spPr>
            <a:xfrm>
              <a:off x="10529887" y="3193257"/>
              <a:ext cx="45719" cy="45719"/>
            </a:xfrm>
            <a:prstGeom prst="ellipse">
              <a:avLst/>
            </a:prstGeom>
            <a:solidFill>
              <a:schemeClr val="accent1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66" name="Oval 165"/>
            <p:cNvSpPr/>
            <p:nvPr/>
          </p:nvSpPr>
          <p:spPr>
            <a:xfrm>
              <a:off x="10479881" y="3690938"/>
              <a:ext cx="45719" cy="45719"/>
            </a:xfrm>
            <a:prstGeom prst="ellipse">
              <a:avLst/>
            </a:prstGeom>
            <a:solidFill>
              <a:schemeClr val="accent1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67" name="Oval 166"/>
            <p:cNvSpPr/>
            <p:nvPr/>
          </p:nvSpPr>
          <p:spPr>
            <a:xfrm rot="20203327">
              <a:off x="9496425" y="4324350"/>
              <a:ext cx="85726" cy="45719"/>
            </a:xfrm>
            <a:prstGeom prst="ellipse">
              <a:avLst/>
            </a:prstGeom>
            <a:solidFill>
              <a:schemeClr val="accent1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68" name="Oval 167"/>
            <p:cNvSpPr/>
            <p:nvPr/>
          </p:nvSpPr>
          <p:spPr>
            <a:xfrm>
              <a:off x="10808493" y="3629026"/>
              <a:ext cx="45719" cy="45719"/>
            </a:xfrm>
            <a:prstGeom prst="ellipse">
              <a:avLst/>
            </a:prstGeom>
            <a:solidFill>
              <a:schemeClr val="accent1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69" name="Oval 168"/>
            <p:cNvSpPr/>
            <p:nvPr/>
          </p:nvSpPr>
          <p:spPr>
            <a:xfrm>
              <a:off x="11313318" y="3821907"/>
              <a:ext cx="45719" cy="45719"/>
            </a:xfrm>
            <a:prstGeom prst="ellipse">
              <a:avLst/>
            </a:prstGeom>
            <a:solidFill>
              <a:schemeClr val="accent1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70" name="Oval 169"/>
            <p:cNvSpPr/>
            <p:nvPr/>
          </p:nvSpPr>
          <p:spPr>
            <a:xfrm>
              <a:off x="11515725" y="3824288"/>
              <a:ext cx="45719" cy="45719"/>
            </a:xfrm>
            <a:prstGeom prst="ellipse">
              <a:avLst/>
            </a:prstGeom>
            <a:solidFill>
              <a:schemeClr val="accent1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71" name="Oval 170"/>
            <p:cNvSpPr/>
            <p:nvPr/>
          </p:nvSpPr>
          <p:spPr>
            <a:xfrm rot="1688901">
              <a:off x="10948988" y="4319589"/>
              <a:ext cx="73819" cy="45719"/>
            </a:xfrm>
            <a:prstGeom prst="ellipse">
              <a:avLst/>
            </a:prstGeom>
            <a:solidFill>
              <a:schemeClr val="accent1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72" name="Oval 171"/>
            <p:cNvSpPr/>
            <p:nvPr/>
          </p:nvSpPr>
          <p:spPr>
            <a:xfrm>
              <a:off x="11530011" y="3457575"/>
              <a:ext cx="45719" cy="45719"/>
            </a:xfrm>
            <a:prstGeom prst="ellipse">
              <a:avLst/>
            </a:prstGeom>
            <a:solidFill>
              <a:schemeClr val="accent1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73" name="Oval 172"/>
            <p:cNvSpPr/>
            <p:nvPr/>
          </p:nvSpPr>
          <p:spPr>
            <a:xfrm>
              <a:off x="11656218" y="3621882"/>
              <a:ext cx="45719" cy="45719"/>
            </a:xfrm>
            <a:prstGeom prst="ellipse">
              <a:avLst/>
            </a:prstGeom>
            <a:solidFill>
              <a:schemeClr val="accent1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74" name="Oval 173"/>
            <p:cNvSpPr/>
            <p:nvPr/>
          </p:nvSpPr>
          <p:spPr>
            <a:xfrm>
              <a:off x="11665743" y="3305176"/>
              <a:ext cx="45719" cy="45719"/>
            </a:xfrm>
            <a:prstGeom prst="ellipse">
              <a:avLst/>
            </a:prstGeom>
            <a:solidFill>
              <a:schemeClr val="accent1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75" name="Oval 174"/>
            <p:cNvSpPr/>
            <p:nvPr/>
          </p:nvSpPr>
          <p:spPr>
            <a:xfrm>
              <a:off x="11008518" y="3002757"/>
              <a:ext cx="45719" cy="45719"/>
            </a:xfrm>
            <a:prstGeom prst="ellipse">
              <a:avLst/>
            </a:prstGeom>
            <a:solidFill>
              <a:schemeClr val="accent1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76" name="Oval 175"/>
            <p:cNvSpPr/>
            <p:nvPr/>
          </p:nvSpPr>
          <p:spPr>
            <a:xfrm>
              <a:off x="9965531" y="2645569"/>
              <a:ext cx="45719" cy="45719"/>
            </a:xfrm>
            <a:prstGeom prst="ellipse">
              <a:avLst/>
            </a:prstGeom>
            <a:solidFill>
              <a:schemeClr val="accent1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77" name="Oval 176"/>
            <p:cNvSpPr/>
            <p:nvPr/>
          </p:nvSpPr>
          <p:spPr>
            <a:xfrm>
              <a:off x="11108531" y="2943226"/>
              <a:ext cx="45719" cy="45719"/>
            </a:xfrm>
            <a:prstGeom prst="ellipse">
              <a:avLst/>
            </a:prstGeom>
            <a:solidFill>
              <a:schemeClr val="accent1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78" name="Oval 177"/>
            <p:cNvSpPr/>
            <p:nvPr/>
          </p:nvSpPr>
          <p:spPr>
            <a:xfrm>
              <a:off x="11603830" y="2907507"/>
              <a:ext cx="45719" cy="45719"/>
            </a:xfrm>
            <a:prstGeom prst="ellipse">
              <a:avLst/>
            </a:prstGeom>
            <a:solidFill>
              <a:schemeClr val="accent1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79" name="Oval 178"/>
            <p:cNvSpPr/>
            <p:nvPr/>
          </p:nvSpPr>
          <p:spPr>
            <a:xfrm>
              <a:off x="9653587" y="3095626"/>
              <a:ext cx="71438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81" name="Oval 180"/>
            <p:cNvSpPr/>
            <p:nvPr/>
          </p:nvSpPr>
          <p:spPr>
            <a:xfrm>
              <a:off x="9513093" y="4262439"/>
              <a:ext cx="71438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82" name="Oval 181"/>
            <p:cNvSpPr/>
            <p:nvPr/>
          </p:nvSpPr>
          <p:spPr>
            <a:xfrm>
              <a:off x="9372599" y="4279107"/>
              <a:ext cx="45719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83" name="Oval 182"/>
            <p:cNvSpPr/>
            <p:nvPr/>
          </p:nvSpPr>
          <p:spPr>
            <a:xfrm>
              <a:off x="10108405" y="4029076"/>
              <a:ext cx="45719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84" name="Oval 183"/>
            <p:cNvSpPr/>
            <p:nvPr/>
          </p:nvSpPr>
          <p:spPr>
            <a:xfrm>
              <a:off x="9596436" y="4567238"/>
              <a:ext cx="45719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85" name="Oval 184"/>
            <p:cNvSpPr/>
            <p:nvPr/>
          </p:nvSpPr>
          <p:spPr>
            <a:xfrm>
              <a:off x="10858499" y="4331495"/>
              <a:ext cx="45719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86" name="Oval 185"/>
            <p:cNvSpPr/>
            <p:nvPr/>
          </p:nvSpPr>
          <p:spPr>
            <a:xfrm>
              <a:off x="10798968" y="4026695"/>
              <a:ext cx="71438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87" name="Oval 186"/>
            <p:cNvSpPr/>
            <p:nvPr/>
          </p:nvSpPr>
          <p:spPr>
            <a:xfrm>
              <a:off x="10832305" y="3826670"/>
              <a:ext cx="71438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88" name="Oval 187"/>
            <p:cNvSpPr/>
            <p:nvPr/>
          </p:nvSpPr>
          <p:spPr>
            <a:xfrm>
              <a:off x="10465593" y="3781426"/>
              <a:ext cx="45719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89" name="Oval 188"/>
            <p:cNvSpPr/>
            <p:nvPr/>
          </p:nvSpPr>
          <p:spPr>
            <a:xfrm>
              <a:off x="10577511" y="3764757"/>
              <a:ext cx="45719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90" name="Oval 189"/>
            <p:cNvSpPr/>
            <p:nvPr/>
          </p:nvSpPr>
          <p:spPr>
            <a:xfrm>
              <a:off x="10091736" y="3688558"/>
              <a:ext cx="45719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91" name="Oval 190"/>
            <p:cNvSpPr/>
            <p:nvPr/>
          </p:nvSpPr>
          <p:spPr>
            <a:xfrm>
              <a:off x="9782174" y="3576638"/>
              <a:ext cx="45719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92" name="Oval 191"/>
            <p:cNvSpPr/>
            <p:nvPr/>
          </p:nvSpPr>
          <p:spPr>
            <a:xfrm>
              <a:off x="9644061" y="3486151"/>
              <a:ext cx="45719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93" name="Oval 192"/>
            <p:cNvSpPr/>
            <p:nvPr/>
          </p:nvSpPr>
          <p:spPr>
            <a:xfrm>
              <a:off x="9801225" y="3605214"/>
              <a:ext cx="73819" cy="45719"/>
            </a:xfrm>
            <a:prstGeom prst="ellipse">
              <a:avLst/>
            </a:prstGeom>
            <a:solidFill>
              <a:schemeClr val="accent1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94" name="Oval 193"/>
            <p:cNvSpPr/>
            <p:nvPr/>
          </p:nvSpPr>
          <p:spPr>
            <a:xfrm>
              <a:off x="9925048" y="3045620"/>
              <a:ext cx="45719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95" name="Oval 194"/>
            <p:cNvSpPr/>
            <p:nvPr/>
          </p:nvSpPr>
          <p:spPr>
            <a:xfrm>
              <a:off x="10744199" y="2783682"/>
              <a:ext cx="45719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96" name="Oval 195"/>
            <p:cNvSpPr/>
            <p:nvPr/>
          </p:nvSpPr>
          <p:spPr>
            <a:xfrm>
              <a:off x="11153773" y="2897982"/>
              <a:ext cx="45719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97" name="Oval 196"/>
            <p:cNvSpPr/>
            <p:nvPr/>
          </p:nvSpPr>
          <p:spPr>
            <a:xfrm>
              <a:off x="11744324" y="2852738"/>
              <a:ext cx="45719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98" name="Oval 197"/>
            <p:cNvSpPr/>
            <p:nvPr/>
          </p:nvSpPr>
          <p:spPr>
            <a:xfrm>
              <a:off x="11765281" y="2912270"/>
              <a:ext cx="45719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199" name="Oval 198"/>
            <p:cNvSpPr/>
            <p:nvPr/>
          </p:nvSpPr>
          <p:spPr>
            <a:xfrm>
              <a:off x="11498581" y="3224214"/>
              <a:ext cx="45719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00" name="Oval 199"/>
            <p:cNvSpPr/>
            <p:nvPr/>
          </p:nvSpPr>
          <p:spPr>
            <a:xfrm>
              <a:off x="11684319" y="3502820"/>
              <a:ext cx="45719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01" name="Oval 200"/>
            <p:cNvSpPr/>
            <p:nvPr/>
          </p:nvSpPr>
          <p:spPr>
            <a:xfrm>
              <a:off x="11598593" y="3693320"/>
              <a:ext cx="45719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02" name="Oval 201"/>
            <p:cNvSpPr/>
            <p:nvPr/>
          </p:nvSpPr>
          <p:spPr>
            <a:xfrm>
              <a:off x="11765281" y="3826670"/>
              <a:ext cx="45719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03" name="Oval 202"/>
            <p:cNvSpPr/>
            <p:nvPr/>
          </p:nvSpPr>
          <p:spPr>
            <a:xfrm>
              <a:off x="11181875" y="3269457"/>
              <a:ext cx="45719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04" name="Oval 203"/>
            <p:cNvSpPr/>
            <p:nvPr/>
          </p:nvSpPr>
          <p:spPr>
            <a:xfrm>
              <a:off x="11210450" y="3333751"/>
              <a:ext cx="45719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05" name="Oval 204"/>
            <p:cNvSpPr/>
            <p:nvPr/>
          </p:nvSpPr>
          <p:spPr>
            <a:xfrm>
              <a:off x="11319987" y="2952751"/>
              <a:ext cx="45719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</p:grpSp>
      <p:grpSp>
        <p:nvGrpSpPr>
          <p:cNvPr id="25630" name="Group 25629"/>
          <p:cNvGrpSpPr/>
          <p:nvPr/>
        </p:nvGrpSpPr>
        <p:grpSpPr>
          <a:xfrm>
            <a:off x="9125303" y="2633236"/>
            <a:ext cx="2695551" cy="1972218"/>
            <a:chOff x="9125303" y="2633236"/>
            <a:chExt cx="2695551" cy="1972218"/>
          </a:xfrm>
          <a:solidFill>
            <a:schemeClr val="accent2">
              <a:alpha val="50196"/>
            </a:schemeClr>
          </a:solidFill>
        </p:grpSpPr>
        <p:sp>
          <p:nvSpPr>
            <p:cNvPr id="25624" name="Freeform: Shape 25623"/>
            <p:cNvSpPr/>
            <p:nvPr/>
          </p:nvSpPr>
          <p:spPr>
            <a:xfrm>
              <a:off x="9139142" y="2728736"/>
              <a:ext cx="798253" cy="555321"/>
            </a:xfrm>
            <a:custGeom>
              <a:avLst/>
              <a:gdLst>
                <a:gd name="connsiteX0" fmla="*/ 123921 w 798253"/>
                <a:gd name="connsiteY0" fmla="*/ 243064 h 555321"/>
                <a:gd name="connsiteX1" fmla="*/ 96 w 798253"/>
                <a:gd name="connsiteY1" fmla="*/ 100189 h 555321"/>
                <a:gd name="connsiteX2" fmla="*/ 147733 w 798253"/>
                <a:gd name="connsiteY2" fmla="*/ 177 h 555321"/>
                <a:gd name="connsiteX3" fmla="*/ 452533 w 798253"/>
                <a:gd name="connsiteY3" fmla="*/ 124002 h 555321"/>
                <a:gd name="connsiteX4" fmla="*/ 790671 w 798253"/>
                <a:gd name="connsiteY4" fmla="*/ 143052 h 555321"/>
                <a:gd name="connsiteX5" fmla="*/ 676371 w 798253"/>
                <a:gd name="connsiteY5" fmla="*/ 309739 h 555321"/>
                <a:gd name="connsiteX6" fmla="*/ 543021 w 798253"/>
                <a:gd name="connsiteY6" fmla="*/ 490714 h 555321"/>
                <a:gd name="connsiteX7" fmla="*/ 233458 w 798253"/>
                <a:gd name="connsiteY7" fmla="*/ 552627 h 555321"/>
                <a:gd name="connsiteX8" fmla="*/ 47721 w 798253"/>
                <a:gd name="connsiteY8" fmla="*/ 414514 h 555321"/>
                <a:gd name="connsiteX9" fmla="*/ 123921 w 798253"/>
                <a:gd name="connsiteY9" fmla="*/ 243064 h 555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8253" h="555321">
                  <a:moveTo>
                    <a:pt x="123921" y="243064"/>
                  </a:moveTo>
                  <a:cubicBezTo>
                    <a:pt x="115984" y="190677"/>
                    <a:pt x="-3873" y="140670"/>
                    <a:pt x="96" y="100189"/>
                  </a:cubicBezTo>
                  <a:cubicBezTo>
                    <a:pt x="4065" y="59708"/>
                    <a:pt x="72327" y="-3792"/>
                    <a:pt x="147733" y="177"/>
                  </a:cubicBezTo>
                  <a:cubicBezTo>
                    <a:pt x="223139" y="4146"/>
                    <a:pt x="345377" y="100190"/>
                    <a:pt x="452533" y="124002"/>
                  </a:cubicBezTo>
                  <a:cubicBezTo>
                    <a:pt x="559689" y="147814"/>
                    <a:pt x="753365" y="112096"/>
                    <a:pt x="790671" y="143052"/>
                  </a:cubicBezTo>
                  <a:cubicBezTo>
                    <a:pt x="827977" y="174008"/>
                    <a:pt x="717646" y="251795"/>
                    <a:pt x="676371" y="309739"/>
                  </a:cubicBezTo>
                  <a:cubicBezTo>
                    <a:pt x="635096" y="367683"/>
                    <a:pt x="616840" y="450233"/>
                    <a:pt x="543021" y="490714"/>
                  </a:cubicBezTo>
                  <a:cubicBezTo>
                    <a:pt x="469202" y="531195"/>
                    <a:pt x="316008" y="565327"/>
                    <a:pt x="233458" y="552627"/>
                  </a:cubicBezTo>
                  <a:cubicBezTo>
                    <a:pt x="150908" y="539927"/>
                    <a:pt x="69946" y="463726"/>
                    <a:pt x="47721" y="414514"/>
                  </a:cubicBezTo>
                  <a:cubicBezTo>
                    <a:pt x="25496" y="365302"/>
                    <a:pt x="131858" y="295451"/>
                    <a:pt x="123921" y="243064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25" name="Freeform: Shape 25624"/>
            <p:cNvSpPr/>
            <p:nvPr/>
          </p:nvSpPr>
          <p:spPr>
            <a:xfrm>
              <a:off x="9940702" y="2643589"/>
              <a:ext cx="437638" cy="125719"/>
            </a:xfrm>
            <a:custGeom>
              <a:avLst/>
              <a:gdLst>
                <a:gd name="connsiteX0" fmla="*/ 3398 w 437638"/>
                <a:gd name="connsiteY0" fmla="*/ 9124 h 125719"/>
                <a:gd name="connsiteX1" fmla="*/ 117698 w 437638"/>
                <a:gd name="connsiteY1" fmla="*/ 104374 h 125719"/>
                <a:gd name="connsiteX2" fmla="*/ 308198 w 437638"/>
                <a:gd name="connsiteY2" fmla="*/ 118661 h 125719"/>
                <a:gd name="connsiteX3" fmla="*/ 436786 w 437638"/>
                <a:gd name="connsiteY3" fmla="*/ 13886 h 125719"/>
                <a:gd name="connsiteX4" fmla="*/ 246286 w 437638"/>
                <a:gd name="connsiteY4" fmla="*/ 4361 h 125719"/>
                <a:gd name="connsiteX5" fmla="*/ 3398 w 437638"/>
                <a:gd name="connsiteY5" fmla="*/ 9124 h 12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7638" h="125719">
                  <a:moveTo>
                    <a:pt x="3398" y="9124"/>
                  </a:moveTo>
                  <a:cubicBezTo>
                    <a:pt x="-18033" y="25793"/>
                    <a:pt x="66898" y="86118"/>
                    <a:pt x="117698" y="104374"/>
                  </a:cubicBezTo>
                  <a:cubicBezTo>
                    <a:pt x="168498" y="122630"/>
                    <a:pt x="255017" y="133742"/>
                    <a:pt x="308198" y="118661"/>
                  </a:cubicBezTo>
                  <a:cubicBezTo>
                    <a:pt x="361379" y="103580"/>
                    <a:pt x="447105" y="32936"/>
                    <a:pt x="436786" y="13886"/>
                  </a:cubicBezTo>
                  <a:cubicBezTo>
                    <a:pt x="426467" y="-5164"/>
                    <a:pt x="312167" y="5155"/>
                    <a:pt x="246286" y="4361"/>
                  </a:cubicBezTo>
                  <a:cubicBezTo>
                    <a:pt x="180405" y="3567"/>
                    <a:pt x="24829" y="-7545"/>
                    <a:pt x="3398" y="9124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26" name="Freeform: Shape 25625"/>
            <p:cNvSpPr/>
            <p:nvPr/>
          </p:nvSpPr>
          <p:spPr>
            <a:xfrm>
              <a:off x="10331365" y="2633236"/>
              <a:ext cx="1489489" cy="1300650"/>
            </a:xfrm>
            <a:custGeom>
              <a:avLst/>
              <a:gdLst>
                <a:gd name="connsiteX0" fmla="*/ 436648 w 1489489"/>
                <a:gd name="connsiteY0" fmla="*/ 14714 h 1300650"/>
                <a:gd name="connsiteX1" fmla="*/ 379498 w 1489489"/>
                <a:gd name="connsiteY1" fmla="*/ 176639 h 1300650"/>
                <a:gd name="connsiteX2" fmla="*/ 493798 w 1489489"/>
                <a:gd name="connsiteY2" fmla="*/ 295702 h 1300650"/>
                <a:gd name="connsiteX3" fmla="*/ 417598 w 1489489"/>
                <a:gd name="connsiteY3" fmla="*/ 348089 h 1300650"/>
                <a:gd name="connsiteX4" fmla="*/ 298535 w 1489489"/>
                <a:gd name="connsiteY4" fmla="*/ 410002 h 1300650"/>
                <a:gd name="connsiteX5" fmla="*/ 184235 w 1489489"/>
                <a:gd name="connsiteY5" fmla="*/ 510014 h 1300650"/>
                <a:gd name="connsiteX6" fmla="*/ 146135 w 1489489"/>
                <a:gd name="connsiteY6" fmla="*/ 557639 h 1300650"/>
                <a:gd name="connsiteX7" fmla="*/ 255673 w 1489489"/>
                <a:gd name="connsiteY7" fmla="*/ 690989 h 1300650"/>
                <a:gd name="connsiteX8" fmla="*/ 317585 w 1489489"/>
                <a:gd name="connsiteY8" fmla="*/ 776714 h 1300650"/>
                <a:gd name="connsiteX9" fmla="*/ 317585 w 1489489"/>
                <a:gd name="connsiteY9" fmla="*/ 838627 h 1300650"/>
                <a:gd name="connsiteX10" fmla="*/ 179473 w 1489489"/>
                <a:gd name="connsiteY10" fmla="*/ 886252 h 1300650"/>
                <a:gd name="connsiteX11" fmla="*/ 31835 w 1489489"/>
                <a:gd name="connsiteY11" fmla="*/ 1010077 h 1300650"/>
                <a:gd name="connsiteX12" fmla="*/ 8023 w 1489489"/>
                <a:gd name="connsiteY12" fmla="*/ 1091039 h 1300650"/>
                <a:gd name="connsiteX13" fmla="*/ 8023 w 1489489"/>
                <a:gd name="connsiteY13" fmla="*/ 1129139 h 1300650"/>
                <a:gd name="connsiteX14" fmla="*/ 103273 w 1489489"/>
                <a:gd name="connsiteY14" fmla="*/ 1248202 h 1300650"/>
                <a:gd name="connsiteX15" fmla="*/ 236623 w 1489489"/>
                <a:gd name="connsiteY15" fmla="*/ 1300589 h 1300650"/>
                <a:gd name="connsiteX16" fmla="*/ 450935 w 1489489"/>
                <a:gd name="connsiteY16" fmla="*/ 1257727 h 1300650"/>
                <a:gd name="connsiteX17" fmla="*/ 598573 w 1489489"/>
                <a:gd name="connsiteY17" fmla="*/ 1210102 h 1300650"/>
                <a:gd name="connsiteX18" fmla="*/ 531898 w 1489489"/>
                <a:gd name="connsiteY18" fmla="*/ 1105327 h 1300650"/>
                <a:gd name="connsiteX19" fmla="*/ 536660 w 1489489"/>
                <a:gd name="connsiteY19" fmla="*/ 1014839 h 1300650"/>
                <a:gd name="connsiteX20" fmla="*/ 560473 w 1489489"/>
                <a:gd name="connsiteY20" fmla="*/ 924352 h 1300650"/>
                <a:gd name="connsiteX21" fmla="*/ 484273 w 1489489"/>
                <a:gd name="connsiteY21" fmla="*/ 852914 h 1300650"/>
                <a:gd name="connsiteX22" fmla="*/ 427123 w 1489489"/>
                <a:gd name="connsiteY22" fmla="*/ 824339 h 1300650"/>
                <a:gd name="connsiteX23" fmla="*/ 512848 w 1489489"/>
                <a:gd name="connsiteY23" fmla="*/ 767189 h 1300650"/>
                <a:gd name="connsiteX24" fmla="*/ 508085 w 1489489"/>
                <a:gd name="connsiteY24" fmla="*/ 676702 h 1300650"/>
                <a:gd name="connsiteX25" fmla="*/ 479510 w 1489489"/>
                <a:gd name="connsiteY25" fmla="*/ 529064 h 1300650"/>
                <a:gd name="connsiteX26" fmla="*/ 546185 w 1489489"/>
                <a:gd name="connsiteY26" fmla="*/ 486202 h 1300650"/>
                <a:gd name="connsiteX27" fmla="*/ 574760 w 1489489"/>
                <a:gd name="connsiteY27" fmla="*/ 452864 h 1300650"/>
                <a:gd name="connsiteX28" fmla="*/ 522373 w 1489489"/>
                <a:gd name="connsiteY28" fmla="*/ 424289 h 1300650"/>
                <a:gd name="connsiteX29" fmla="*/ 584285 w 1489489"/>
                <a:gd name="connsiteY29" fmla="*/ 367139 h 1300650"/>
                <a:gd name="connsiteX30" fmla="*/ 703348 w 1489489"/>
                <a:gd name="connsiteY30" fmla="*/ 438577 h 1300650"/>
                <a:gd name="connsiteX31" fmla="*/ 955760 w 1489489"/>
                <a:gd name="connsiteY31" fmla="*/ 410002 h 1300650"/>
                <a:gd name="connsiteX32" fmla="*/ 1065298 w 1489489"/>
                <a:gd name="connsiteY32" fmla="*/ 290939 h 1300650"/>
                <a:gd name="connsiteX33" fmla="*/ 1027198 w 1489489"/>
                <a:gd name="connsiteY33" fmla="*/ 214739 h 1300650"/>
                <a:gd name="connsiteX34" fmla="*/ 1074823 w 1489489"/>
                <a:gd name="connsiteY34" fmla="*/ 162352 h 1300650"/>
                <a:gd name="connsiteX35" fmla="*/ 1103398 w 1489489"/>
                <a:gd name="connsiteY35" fmla="*/ 195689 h 1300650"/>
                <a:gd name="connsiteX36" fmla="*/ 1146260 w 1489489"/>
                <a:gd name="connsiteY36" fmla="*/ 286177 h 1300650"/>
                <a:gd name="connsiteX37" fmla="*/ 1308185 w 1489489"/>
                <a:gd name="connsiteY37" fmla="*/ 319514 h 1300650"/>
                <a:gd name="connsiteX38" fmla="*/ 1446298 w 1489489"/>
                <a:gd name="connsiteY38" fmla="*/ 333802 h 1300650"/>
                <a:gd name="connsiteX39" fmla="*/ 1489160 w 1489489"/>
                <a:gd name="connsiteY39" fmla="*/ 286177 h 1300650"/>
                <a:gd name="connsiteX40" fmla="*/ 1465348 w 1489489"/>
                <a:gd name="connsiteY40" fmla="*/ 24239 h 1300650"/>
                <a:gd name="connsiteX41" fmla="*/ 1451060 w 1489489"/>
                <a:gd name="connsiteY41" fmla="*/ 9952 h 1300650"/>
                <a:gd name="connsiteX42" fmla="*/ 1198648 w 1489489"/>
                <a:gd name="connsiteY42" fmla="*/ 9952 h 1300650"/>
                <a:gd name="connsiteX43" fmla="*/ 565235 w 1489489"/>
                <a:gd name="connsiteY43" fmla="*/ 9952 h 1300650"/>
                <a:gd name="connsiteX44" fmla="*/ 436648 w 1489489"/>
                <a:gd name="connsiteY44" fmla="*/ 14714 h 130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489489" h="1300650">
                  <a:moveTo>
                    <a:pt x="436648" y="14714"/>
                  </a:moveTo>
                  <a:cubicBezTo>
                    <a:pt x="405692" y="42495"/>
                    <a:pt x="369973" y="129808"/>
                    <a:pt x="379498" y="176639"/>
                  </a:cubicBezTo>
                  <a:cubicBezTo>
                    <a:pt x="389023" y="223470"/>
                    <a:pt x="487448" y="267127"/>
                    <a:pt x="493798" y="295702"/>
                  </a:cubicBezTo>
                  <a:cubicBezTo>
                    <a:pt x="500148" y="324277"/>
                    <a:pt x="450142" y="329039"/>
                    <a:pt x="417598" y="348089"/>
                  </a:cubicBezTo>
                  <a:cubicBezTo>
                    <a:pt x="385054" y="367139"/>
                    <a:pt x="337429" y="383015"/>
                    <a:pt x="298535" y="410002"/>
                  </a:cubicBezTo>
                  <a:cubicBezTo>
                    <a:pt x="259641" y="436990"/>
                    <a:pt x="209635" y="485408"/>
                    <a:pt x="184235" y="510014"/>
                  </a:cubicBezTo>
                  <a:cubicBezTo>
                    <a:pt x="158835" y="534620"/>
                    <a:pt x="134229" y="527477"/>
                    <a:pt x="146135" y="557639"/>
                  </a:cubicBezTo>
                  <a:cubicBezTo>
                    <a:pt x="158041" y="587801"/>
                    <a:pt x="227098" y="654477"/>
                    <a:pt x="255673" y="690989"/>
                  </a:cubicBezTo>
                  <a:cubicBezTo>
                    <a:pt x="284248" y="727501"/>
                    <a:pt x="307266" y="752108"/>
                    <a:pt x="317585" y="776714"/>
                  </a:cubicBezTo>
                  <a:cubicBezTo>
                    <a:pt x="327904" y="801320"/>
                    <a:pt x="340604" y="820371"/>
                    <a:pt x="317585" y="838627"/>
                  </a:cubicBezTo>
                  <a:cubicBezTo>
                    <a:pt x="294566" y="856883"/>
                    <a:pt x="227098" y="857677"/>
                    <a:pt x="179473" y="886252"/>
                  </a:cubicBezTo>
                  <a:cubicBezTo>
                    <a:pt x="131848" y="914827"/>
                    <a:pt x="60410" y="975946"/>
                    <a:pt x="31835" y="1010077"/>
                  </a:cubicBezTo>
                  <a:cubicBezTo>
                    <a:pt x="3260" y="1044208"/>
                    <a:pt x="11992" y="1071195"/>
                    <a:pt x="8023" y="1091039"/>
                  </a:cubicBezTo>
                  <a:cubicBezTo>
                    <a:pt x="4054" y="1110883"/>
                    <a:pt x="-7852" y="1102945"/>
                    <a:pt x="8023" y="1129139"/>
                  </a:cubicBezTo>
                  <a:cubicBezTo>
                    <a:pt x="23898" y="1155333"/>
                    <a:pt x="65173" y="1219627"/>
                    <a:pt x="103273" y="1248202"/>
                  </a:cubicBezTo>
                  <a:cubicBezTo>
                    <a:pt x="141373" y="1276777"/>
                    <a:pt x="178679" y="1299002"/>
                    <a:pt x="236623" y="1300589"/>
                  </a:cubicBezTo>
                  <a:cubicBezTo>
                    <a:pt x="294567" y="1302177"/>
                    <a:pt x="390610" y="1272808"/>
                    <a:pt x="450935" y="1257727"/>
                  </a:cubicBezTo>
                  <a:cubicBezTo>
                    <a:pt x="511260" y="1242646"/>
                    <a:pt x="585079" y="1235502"/>
                    <a:pt x="598573" y="1210102"/>
                  </a:cubicBezTo>
                  <a:cubicBezTo>
                    <a:pt x="612067" y="1184702"/>
                    <a:pt x="542217" y="1137871"/>
                    <a:pt x="531898" y="1105327"/>
                  </a:cubicBezTo>
                  <a:cubicBezTo>
                    <a:pt x="521579" y="1072783"/>
                    <a:pt x="531898" y="1045002"/>
                    <a:pt x="536660" y="1014839"/>
                  </a:cubicBezTo>
                  <a:cubicBezTo>
                    <a:pt x="541423" y="984677"/>
                    <a:pt x="569204" y="951340"/>
                    <a:pt x="560473" y="924352"/>
                  </a:cubicBezTo>
                  <a:cubicBezTo>
                    <a:pt x="551742" y="897365"/>
                    <a:pt x="506498" y="869583"/>
                    <a:pt x="484273" y="852914"/>
                  </a:cubicBezTo>
                  <a:cubicBezTo>
                    <a:pt x="462048" y="836245"/>
                    <a:pt x="422360" y="838627"/>
                    <a:pt x="427123" y="824339"/>
                  </a:cubicBezTo>
                  <a:cubicBezTo>
                    <a:pt x="431886" y="810051"/>
                    <a:pt x="499354" y="791795"/>
                    <a:pt x="512848" y="767189"/>
                  </a:cubicBezTo>
                  <a:cubicBezTo>
                    <a:pt x="526342" y="742583"/>
                    <a:pt x="513641" y="716390"/>
                    <a:pt x="508085" y="676702"/>
                  </a:cubicBezTo>
                  <a:cubicBezTo>
                    <a:pt x="502529" y="637015"/>
                    <a:pt x="473160" y="560814"/>
                    <a:pt x="479510" y="529064"/>
                  </a:cubicBezTo>
                  <a:cubicBezTo>
                    <a:pt x="485860" y="497314"/>
                    <a:pt x="530310" y="498902"/>
                    <a:pt x="546185" y="486202"/>
                  </a:cubicBezTo>
                  <a:cubicBezTo>
                    <a:pt x="562060" y="473502"/>
                    <a:pt x="578729" y="463183"/>
                    <a:pt x="574760" y="452864"/>
                  </a:cubicBezTo>
                  <a:cubicBezTo>
                    <a:pt x="570791" y="442545"/>
                    <a:pt x="520786" y="438576"/>
                    <a:pt x="522373" y="424289"/>
                  </a:cubicBezTo>
                  <a:cubicBezTo>
                    <a:pt x="523960" y="410002"/>
                    <a:pt x="554123" y="364758"/>
                    <a:pt x="584285" y="367139"/>
                  </a:cubicBezTo>
                  <a:cubicBezTo>
                    <a:pt x="614448" y="369520"/>
                    <a:pt x="641436" y="431433"/>
                    <a:pt x="703348" y="438577"/>
                  </a:cubicBezTo>
                  <a:cubicBezTo>
                    <a:pt x="765260" y="445721"/>
                    <a:pt x="895435" y="434608"/>
                    <a:pt x="955760" y="410002"/>
                  </a:cubicBezTo>
                  <a:cubicBezTo>
                    <a:pt x="1016085" y="385396"/>
                    <a:pt x="1053392" y="323483"/>
                    <a:pt x="1065298" y="290939"/>
                  </a:cubicBezTo>
                  <a:cubicBezTo>
                    <a:pt x="1077204" y="258395"/>
                    <a:pt x="1025610" y="236170"/>
                    <a:pt x="1027198" y="214739"/>
                  </a:cubicBezTo>
                  <a:cubicBezTo>
                    <a:pt x="1028786" y="193308"/>
                    <a:pt x="1062123" y="165527"/>
                    <a:pt x="1074823" y="162352"/>
                  </a:cubicBezTo>
                  <a:cubicBezTo>
                    <a:pt x="1087523" y="159177"/>
                    <a:pt x="1091492" y="175051"/>
                    <a:pt x="1103398" y="195689"/>
                  </a:cubicBezTo>
                  <a:cubicBezTo>
                    <a:pt x="1115304" y="216327"/>
                    <a:pt x="1112129" y="265540"/>
                    <a:pt x="1146260" y="286177"/>
                  </a:cubicBezTo>
                  <a:cubicBezTo>
                    <a:pt x="1180391" y="306814"/>
                    <a:pt x="1258179" y="311577"/>
                    <a:pt x="1308185" y="319514"/>
                  </a:cubicBezTo>
                  <a:cubicBezTo>
                    <a:pt x="1358191" y="327451"/>
                    <a:pt x="1416136" y="339358"/>
                    <a:pt x="1446298" y="333802"/>
                  </a:cubicBezTo>
                  <a:cubicBezTo>
                    <a:pt x="1476461" y="328246"/>
                    <a:pt x="1485985" y="337771"/>
                    <a:pt x="1489160" y="286177"/>
                  </a:cubicBezTo>
                  <a:cubicBezTo>
                    <a:pt x="1492335" y="234583"/>
                    <a:pt x="1471698" y="70277"/>
                    <a:pt x="1465348" y="24239"/>
                  </a:cubicBezTo>
                  <a:cubicBezTo>
                    <a:pt x="1458998" y="-21799"/>
                    <a:pt x="1495510" y="12333"/>
                    <a:pt x="1451060" y="9952"/>
                  </a:cubicBezTo>
                  <a:cubicBezTo>
                    <a:pt x="1406610" y="7571"/>
                    <a:pt x="1198648" y="9952"/>
                    <a:pt x="1198648" y="9952"/>
                  </a:cubicBezTo>
                  <a:lnTo>
                    <a:pt x="565235" y="9952"/>
                  </a:lnTo>
                  <a:cubicBezTo>
                    <a:pt x="439823" y="9158"/>
                    <a:pt x="467604" y="-13067"/>
                    <a:pt x="436648" y="14714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27" name="Freeform: Shape 25626"/>
            <p:cNvSpPr/>
            <p:nvPr/>
          </p:nvSpPr>
          <p:spPr>
            <a:xfrm>
              <a:off x="9125303" y="2960727"/>
              <a:ext cx="1198772" cy="1644727"/>
            </a:xfrm>
            <a:custGeom>
              <a:avLst/>
              <a:gdLst>
                <a:gd name="connsiteX0" fmla="*/ 9172 w 1198772"/>
                <a:gd name="connsiteY0" fmla="*/ 830223 h 1644727"/>
                <a:gd name="connsiteX1" fmla="*/ 132997 w 1198772"/>
                <a:gd name="connsiteY1" fmla="*/ 882611 h 1644727"/>
                <a:gd name="connsiteX2" fmla="*/ 190147 w 1198772"/>
                <a:gd name="connsiteY2" fmla="*/ 987386 h 1644727"/>
                <a:gd name="connsiteX3" fmla="*/ 147285 w 1198772"/>
                <a:gd name="connsiteY3" fmla="*/ 1120736 h 1644727"/>
                <a:gd name="connsiteX4" fmla="*/ 85372 w 1198772"/>
                <a:gd name="connsiteY4" fmla="*/ 1211223 h 1644727"/>
                <a:gd name="connsiteX5" fmla="*/ 247297 w 1198772"/>
                <a:gd name="connsiteY5" fmla="*/ 1144548 h 1644727"/>
                <a:gd name="connsiteX6" fmla="*/ 309210 w 1198772"/>
                <a:gd name="connsiteY6" fmla="*/ 1125498 h 1644727"/>
                <a:gd name="connsiteX7" fmla="*/ 233010 w 1198772"/>
                <a:gd name="connsiteY7" fmla="*/ 1068348 h 1644727"/>
                <a:gd name="connsiteX8" fmla="*/ 404460 w 1198772"/>
                <a:gd name="connsiteY8" fmla="*/ 982623 h 1644727"/>
                <a:gd name="connsiteX9" fmla="*/ 556860 w 1198772"/>
                <a:gd name="connsiteY9" fmla="*/ 896898 h 1644727"/>
                <a:gd name="connsiteX10" fmla="*/ 485422 w 1198772"/>
                <a:gd name="connsiteY10" fmla="*/ 877848 h 1644727"/>
                <a:gd name="connsiteX11" fmla="*/ 356835 w 1198772"/>
                <a:gd name="connsiteY11" fmla="*/ 815936 h 1644727"/>
                <a:gd name="connsiteX12" fmla="*/ 323497 w 1198772"/>
                <a:gd name="connsiteY12" fmla="*/ 592098 h 1644727"/>
                <a:gd name="connsiteX13" fmla="*/ 371122 w 1198772"/>
                <a:gd name="connsiteY13" fmla="*/ 506373 h 1644727"/>
                <a:gd name="connsiteX14" fmla="*/ 566385 w 1198772"/>
                <a:gd name="connsiteY14" fmla="*/ 463511 h 1644727"/>
                <a:gd name="connsiteX15" fmla="*/ 628297 w 1198772"/>
                <a:gd name="connsiteY15" fmla="*/ 420648 h 1644727"/>
                <a:gd name="connsiteX16" fmla="*/ 623535 w 1198772"/>
                <a:gd name="connsiteY16" fmla="*/ 320636 h 1644727"/>
                <a:gd name="connsiteX17" fmla="*/ 714022 w 1198772"/>
                <a:gd name="connsiteY17" fmla="*/ 273011 h 1644727"/>
                <a:gd name="connsiteX18" fmla="*/ 699735 w 1198772"/>
                <a:gd name="connsiteY18" fmla="*/ 153948 h 1644727"/>
                <a:gd name="connsiteX19" fmla="*/ 837847 w 1198772"/>
                <a:gd name="connsiteY19" fmla="*/ 58698 h 1644727"/>
                <a:gd name="connsiteX20" fmla="*/ 952147 w 1198772"/>
                <a:gd name="connsiteY20" fmla="*/ 15836 h 1644727"/>
                <a:gd name="connsiteX21" fmla="*/ 1128360 w 1198772"/>
                <a:gd name="connsiteY21" fmla="*/ 15836 h 1644727"/>
                <a:gd name="connsiteX22" fmla="*/ 1195035 w 1198772"/>
                <a:gd name="connsiteY22" fmla="*/ 206336 h 1644727"/>
                <a:gd name="connsiteX23" fmla="*/ 1175985 w 1198772"/>
                <a:gd name="connsiteY23" fmla="*/ 301586 h 1644727"/>
                <a:gd name="connsiteX24" fmla="*/ 1056922 w 1198772"/>
                <a:gd name="connsiteY24" fmla="*/ 430173 h 1644727"/>
                <a:gd name="connsiteX25" fmla="*/ 1109310 w 1198772"/>
                <a:gd name="connsiteY25" fmla="*/ 501611 h 1644727"/>
                <a:gd name="connsiteX26" fmla="*/ 1147410 w 1198772"/>
                <a:gd name="connsiteY26" fmla="*/ 630198 h 1644727"/>
                <a:gd name="connsiteX27" fmla="*/ 1066447 w 1198772"/>
                <a:gd name="connsiteY27" fmla="*/ 777836 h 1644727"/>
                <a:gd name="connsiteX28" fmla="*/ 890235 w 1198772"/>
                <a:gd name="connsiteY28" fmla="*/ 830223 h 1644727"/>
                <a:gd name="connsiteX29" fmla="*/ 780697 w 1198772"/>
                <a:gd name="connsiteY29" fmla="*/ 858798 h 1644727"/>
                <a:gd name="connsiteX30" fmla="*/ 956910 w 1198772"/>
                <a:gd name="connsiteY30" fmla="*/ 854036 h 1644727"/>
                <a:gd name="connsiteX31" fmla="*/ 1104547 w 1198772"/>
                <a:gd name="connsiteY31" fmla="*/ 920711 h 1644727"/>
                <a:gd name="connsiteX32" fmla="*/ 1118835 w 1198772"/>
                <a:gd name="connsiteY32" fmla="*/ 1025486 h 1644727"/>
                <a:gd name="connsiteX33" fmla="*/ 1023585 w 1198772"/>
                <a:gd name="connsiteY33" fmla="*/ 1158836 h 1644727"/>
                <a:gd name="connsiteX34" fmla="*/ 804510 w 1198772"/>
                <a:gd name="connsiteY34" fmla="*/ 1225511 h 1644727"/>
                <a:gd name="connsiteX35" fmla="*/ 690210 w 1198772"/>
                <a:gd name="connsiteY35" fmla="*/ 1192173 h 1644727"/>
                <a:gd name="connsiteX36" fmla="*/ 809272 w 1198772"/>
                <a:gd name="connsiteY36" fmla="*/ 1277898 h 1644727"/>
                <a:gd name="connsiteX37" fmla="*/ 828322 w 1198772"/>
                <a:gd name="connsiteY37" fmla="*/ 1387436 h 1644727"/>
                <a:gd name="connsiteX38" fmla="*/ 794985 w 1198772"/>
                <a:gd name="connsiteY38" fmla="*/ 1477923 h 1644727"/>
                <a:gd name="connsiteX39" fmla="*/ 642585 w 1198772"/>
                <a:gd name="connsiteY39" fmla="*/ 1573173 h 1644727"/>
                <a:gd name="connsiteX40" fmla="*/ 547335 w 1198772"/>
                <a:gd name="connsiteY40" fmla="*/ 1635086 h 1644727"/>
                <a:gd name="connsiteX41" fmla="*/ 442560 w 1198772"/>
                <a:gd name="connsiteY41" fmla="*/ 1639848 h 1644727"/>
                <a:gd name="connsiteX42" fmla="*/ 347310 w 1198772"/>
                <a:gd name="connsiteY42" fmla="*/ 1611273 h 1644727"/>
                <a:gd name="connsiteX43" fmla="*/ 252060 w 1198772"/>
                <a:gd name="connsiteY43" fmla="*/ 1644611 h 1644727"/>
                <a:gd name="connsiteX44" fmla="*/ 190147 w 1198772"/>
                <a:gd name="connsiteY44" fmla="*/ 1596986 h 1644727"/>
                <a:gd name="connsiteX45" fmla="*/ 132997 w 1198772"/>
                <a:gd name="connsiteY45" fmla="*/ 1549361 h 1644727"/>
                <a:gd name="connsiteX46" fmla="*/ 61560 w 1198772"/>
                <a:gd name="connsiteY46" fmla="*/ 1520786 h 1644727"/>
                <a:gd name="connsiteX47" fmla="*/ 28222 w 1198772"/>
                <a:gd name="connsiteY47" fmla="*/ 1449348 h 1644727"/>
                <a:gd name="connsiteX48" fmla="*/ 9172 w 1198772"/>
                <a:gd name="connsiteY48" fmla="*/ 1235036 h 1644727"/>
                <a:gd name="connsiteX49" fmla="*/ 9172 w 1198772"/>
                <a:gd name="connsiteY49" fmla="*/ 830223 h 1644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198772" h="1644727">
                  <a:moveTo>
                    <a:pt x="9172" y="830223"/>
                  </a:moveTo>
                  <a:cubicBezTo>
                    <a:pt x="29809" y="771486"/>
                    <a:pt x="102834" y="856417"/>
                    <a:pt x="132997" y="882611"/>
                  </a:cubicBezTo>
                  <a:cubicBezTo>
                    <a:pt x="163160" y="908805"/>
                    <a:pt x="187766" y="947699"/>
                    <a:pt x="190147" y="987386"/>
                  </a:cubicBezTo>
                  <a:cubicBezTo>
                    <a:pt x="192528" y="1027074"/>
                    <a:pt x="164748" y="1083430"/>
                    <a:pt x="147285" y="1120736"/>
                  </a:cubicBezTo>
                  <a:cubicBezTo>
                    <a:pt x="129822" y="1158042"/>
                    <a:pt x="68703" y="1207254"/>
                    <a:pt x="85372" y="1211223"/>
                  </a:cubicBezTo>
                  <a:cubicBezTo>
                    <a:pt x="102041" y="1215192"/>
                    <a:pt x="209991" y="1158836"/>
                    <a:pt x="247297" y="1144548"/>
                  </a:cubicBezTo>
                  <a:cubicBezTo>
                    <a:pt x="284603" y="1130261"/>
                    <a:pt x="311591" y="1138198"/>
                    <a:pt x="309210" y="1125498"/>
                  </a:cubicBezTo>
                  <a:cubicBezTo>
                    <a:pt x="306829" y="1112798"/>
                    <a:pt x="217135" y="1092161"/>
                    <a:pt x="233010" y="1068348"/>
                  </a:cubicBezTo>
                  <a:cubicBezTo>
                    <a:pt x="248885" y="1044536"/>
                    <a:pt x="350485" y="1011198"/>
                    <a:pt x="404460" y="982623"/>
                  </a:cubicBezTo>
                  <a:cubicBezTo>
                    <a:pt x="458435" y="954048"/>
                    <a:pt x="543366" y="914361"/>
                    <a:pt x="556860" y="896898"/>
                  </a:cubicBezTo>
                  <a:cubicBezTo>
                    <a:pt x="570354" y="879436"/>
                    <a:pt x="518759" y="891342"/>
                    <a:pt x="485422" y="877848"/>
                  </a:cubicBezTo>
                  <a:cubicBezTo>
                    <a:pt x="452085" y="864354"/>
                    <a:pt x="383822" y="863561"/>
                    <a:pt x="356835" y="815936"/>
                  </a:cubicBezTo>
                  <a:cubicBezTo>
                    <a:pt x="329848" y="768311"/>
                    <a:pt x="321116" y="643692"/>
                    <a:pt x="323497" y="592098"/>
                  </a:cubicBezTo>
                  <a:cubicBezTo>
                    <a:pt x="325878" y="540504"/>
                    <a:pt x="330641" y="527804"/>
                    <a:pt x="371122" y="506373"/>
                  </a:cubicBezTo>
                  <a:cubicBezTo>
                    <a:pt x="411603" y="484942"/>
                    <a:pt x="523523" y="477798"/>
                    <a:pt x="566385" y="463511"/>
                  </a:cubicBezTo>
                  <a:cubicBezTo>
                    <a:pt x="609247" y="449224"/>
                    <a:pt x="618772" y="444460"/>
                    <a:pt x="628297" y="420648"/>
                  </a:cubicBezTo>
                  <a:cubicBezTo>
                    <a:pt x="637822" y="396835"/>
                    <a:pt x="609247" y="345242"/>
                    <a:pt x="623535" y="320636"/>
                  </a:cubicBezTo>
                  <a:cubicBezTo>
                    <a:pt x="637823" y="296030"/>
                    <a:pt x="701322" y="300792"/>
                    <a:pt x="714022" y="273011"/>
                  </a:cubicBezTo>
                  <a:cubicBezTo>
                    <a:pt x="726722" y="245230"/>
                    <a:pt x="679098" y="189667"/>
                    <a:pt x="699735" y="153948"/>
                  </a:cubicBezTo>
                  <a:cubicBezTo>
                    <a:pt x="720372" y="118229"/>
                    <a:pt x="795779" y="81717"/>
                    <a:pt x="837847" y="58698"/>
                  </a:cubicBezTo>
                  <a:cubicBezTo>
                    <a:pt x="879915" y="35679"/>
                    <a:pt x="903728" y="22980"/>
                    <a:pt x="952147" y="15836"/>
                  </a:cubicBezTo>
                  <a:cubicBezTo>
                    <a:pt x="1000566" y="8692"/>
                    <a:pt x="1087879" y="-15914"/>
                    <a:pt x="1128360" y="15836"/>
                  </a:cubicBezTo>
                  <a:cubicBezTo>
                    <a:pt x="1168841" y="47586"/>
                    <a:pt x="1187098" y="158711"/>
                    <a:pt x="1195035" y="206336"/>
                  </a:cubicBezTo>
                  <a:cubicBezTo>
                    <a:pt x="1202972" y="253961"/>
                    <a:pt x="1199004" y="264280"/>
                    <a:pt x="1175985" y="301586"/>
                  </a:cubicBezTo>
                  <a:cubicBezTo>
                    <a:pt x="1152966" y="338892"/>
                    <a:pt x="1068034" y="396836"/>
                    <a:pt x="1056922" y="430173"/>
                  </a:cubicBezTo>
                  <a:cubicBezTo>
                    <a:pt x="1045810" y="463510"/>
                    <a:pt x="1094229" y="468273"/>
                    <a:pt x="1109310" y="501611"/>
                  </a:cubicBezTo>
                  <a:cubicBezTo>
                    <a:pt x="1124391" y="534948"/>
                    <a:pt x="1154554" y="584161"/>
                    <a:pt x="1147410" y="630198"/>
                  </a:cubicBezTo>
                  <a:cubicBezTo>
                    <a:pt x="1140266" y="676235"/>
                    <a:pt x="1109309" y="744499"/>
                    <a:pt x="1066447" y="777836"/>
                  </a:cubicBezTo>
                  <a:cubicBezTo>
                    <a:pt x="1023585" y="811173"/>
                    <a:pt x="937860" y="816729"/>
                    <a:pt x="890235" y="830223"/>
                  </a:cubicBezTo>
                  <a:cubicBezTo>
                    <a:pt x="842610" y="843717"/>
                    <a:pt x="769585" y="854829"/>
                    <a:pt x="780697" y="858798"/>
                  </a:cubicBezTo>
                  <a:cubicBezTo>
                    <a:pt x="791809" y="862767"/>
                    <a:pt x="902935" y="843717"/>
                    <a:pt x="956910" y="854036"/>
                  </a:cubicBezTo>
                  <a:cubicBezTo>
                    <a:pt x="1010885" y="864355"/>
                    <a:pt x="1077560" y="892136"/>
                    <a:pt x="1104547" y="920711"/>
                  </a:cubicBezTo>
                  <a:cubicBezTo>
                    <a:pt x="1131535" y="949286"/>
                    <a:pt x="1132329" y="985799"/>
                    <a:pt x="1118835" y="1025486"/>
                  </a:cubicBezTo>
                  <a:cubicBezTo>
                    <a:pt x="1105341" y="1065173"/>
                    <a:pt x="1075973" y="1125498"/>
                    <a:pt x="1023585" y="1158836"/>
                  </a:cubicBezTo>
                  <a:cubicBezTo>
                    <a:pt x="971197" y="1192174"/>
                    <a:pt x="860072" y="1219955"/>
                    <a:pt x="804510" y="1225511"/>
                  </a:cubicBezTo>
                  <a:cubicBezTo>
                    <a:pt x="748948" y="1231067"/>
                    <a:pt x="689416" y="1183442"/>
                    <a:pt x="690210" y="1192173"/>
                  </a:cubicBezTo>
                  <a:cubicBezTo>
                    <a:pt x="691004" y="1200904"/>
                    <a:pt x="786253" y="1245354"/>
                    <a:pt x="809272" y="1277898"/>
                  </a:cubicBezTo>
                  <a:cubicBezTo>
                    <a:pt x="832291" y="1310442"/>
                    <a:pt x="830703" y="1354099"/>
                    <a:pt x="828322" y="1387436"/>
                  </a:cubicBezTo>
                  <a:cubicBezTo>
                    <a:pt x="825941" y="1420773"/>
                    <a:pt x="825941" y="1446967"/>
                    <a:pt x="794985" y="1477923"/>
                  </a:cubicBezTo>
                  <a:cubicBezTo>
                    <a:pt x="764029" y="1508879"/>
                    <a:pt x="683860" y="1546979"/>
                    <a:pt x="642585" y="1573173"/>
                  </a:cubicBezTo>
                  <a:cubicBezTo>
                    <a:pt x="601310" y="1599367"/>
                    <a:pt x="580672" y="1623974"/>
                    <a:pt x="547335" y="1635086"/>
                  </a:cubicBezTo>
                  <a:cubicBezTo>
                    <a:pt x="513998" y="1646198"/>
                    <a:pt x="475897" y="1643817"/>
                    <a:pt x="442560" y="1639848"/>
                  </a:cubicBezTo>
                  <a:cubicBezTo>
                    <a:pt x="409223" y="1635879"/>
                    <a:pt x="379060" y="1610479"/>
                    <a:pt x="347310" y="1611273"/>
                  </a:cubicBezTo>
                  <a:cubicBezTo>
                    <a:pt x="315560" y="1612067"/>
                    <a:pt x="278254" y="1646992"/>
                    <a:pt x="252060" y="1644611"/>
                  </a:cubicBezTo>
                  <a:cubicBezTo>
                    <a:pt x="225866" y="1642230"/>
                    <a:pt x="209991" y="1612861"/>
                    <a:pt x="190147" y="1596986"/>
                  </a:cubicBezTo>
                  <a:cubicBezTo>
                    <a:pt x="170303" y="1581111"/>
                    <a:pt x="154428" y="1562061"/>
                    <a:pt x="132997" y="1549361"/>
                  </a:cubicBezTo>
                  <a:cubicBezTo>
                    <a:pt x="111566" y="1536661"/>
                    <a:pt x="79023" y="1537455"/>
                    <a:pt x="61560" y="1520786"/>
                  </a:cubicBezTo>
                  <a:cubicBezTo>
                    <a:pt x="44098" y="1504117"/>
                    <a:pt x="36953" y="1496973"/>
                    <a:pt x="28222" y="1449348"/>
                  </a:cubicBezTo>
                  <a:cubicBezTo>
                    <a:pt x="19491" y="1401723"/>
                    <a:pt x="9172" y="1335842"/>
                    <a:pt x="9172" y="1235036"/>
                  </a:cubicBezTo>
                  <a:cubicBezTo>
                    <a:pt x="9172" y="1134230"/>
                    <a:pt x="-11465" y="888960"/>
                    <a:pt x="9172" y="830223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28" name="Freeform: Shape 25627"/>
            <p:cNvSpPr/>
            <p:nvPr/>
          </p:nvSpPr>
          <p:spPr>
            <a:xfrm>
              <a:off x="10053628" y="4284608"/>
              <a:ext cx="166632" cy="168574"/>
            </a:xfrm>
            <a:custGeom>
              <a:avLst/>
              <a:gdLst>
                <a:gd name="connsiteX0" fmla="*/ 76210 w 166632"/>
                <a:gd name="connsiteY0" fmla="*/ 15930 h 168574"/>
                <a:gd name="connsiteX1" fmla="*/ 10 w 166632"/>
                <a:gd name="connsiteY1" fmla="*/ 101655 h 168574"/>
                <a:gd name="connsiteX2" fmla="*/ 71447 w 166632"/>
                <a:gd name="connsiteY2" fmla="*/ 168330 h 168574"/>
                <a:gd name="connsiteX3" fmla="*/ 161935 w 166632"/>
                <a:gd name="connsiteY3" fmla="*/ 77842 h 168574"/>
                <a:gd name="connsiteX4" fmla="*/ 147647 w 166632"/>
                <a:gd name="connsiteY4" fmla="*/ 6405 h 168574"/>
                <a:gd name="connsiteX5" fmla="*/ 76210 w 166632"/>
                <a:gd name="connsiteY5" fmla="*/ 15930 h 16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6632" h="168574">
                  <a:moveTo>
                    <a:pt x="76210" y="15930"/>
                  </a:moveTo>
                  <a:cubicBezTo>
                    <a:pt x="51604" y="31805"/>
                    <a:pt x="804" y="76255"/>
                    <a:pt x="10" y="101655"/>
                  </a:cubicBezTo>
                  <a:cubicBezTo>
                    <a:pt x="-784" y="127055"/>
                    <a:pt x="44459" y="172299"/>
                    <a:pt x="71447" y="168330"/>
                  </a:cubicBezTo>
                  <a:cubicBezTo>
                    <a:pt x="98435" y="164361"/>
                    <a:pt x="149235" y="104829"/>
                    <a:pt x="161935" y="77842"/>
                  </a:cubicBezTo>
                  <a:cubicBezTo>
                    <a:pt x="174635" y="50855"/>
                    <a:pt x="158759" y="18311"/>
                    <a:pt x="147647" y="6405"/>
                  </a:cubicBezTo>
                  <a:cubicBezTo>
                    <a:pt x="136535" y="-5501"/>
                    <a:pt x="100816" y="55"/>
                    <a:pt x="76210" y="15930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25629" name="Freeform: Shape 25628"/>
            <p:cNvSpPr/>
            <p:nvPr/>
          </p:nvSpPr>
          <p:spPr>
            <a:xfrm>
              <a:off x="10579275" y="3071276"/>
              <a:ext cx="1229478" cy="1343231"/>
            </a:xfrm>
            <a:custGeom>
              <a:avLst/>
              <a:gdLst>
                <a:gd name="connsiteX0" fmla="*/ 1179338 w 1229478"/>
                <a:gd name="connsiteY0" fmla="*/ 372012 h 1343231"/>
                <a:gd name="connsiteX1" fmla="*/ 1198388 w 1229478"/>
                <a:gd name="connsiteY1" fmla="*/ 176749 h 1343231"/>
                <a:gd name="connsiteX2" fmla="*/ 1088850 w 1229478"/>
                <a:gd name="connsiteY2" fmla="*/ 71974 h 1343231"/>
                <a:gd name="connsiteX3" fmla="*/ 926925 w 1229478"/>
                <a:gd name="connsiteY3" fmla="*/ 10062 h 1343231"/>
                <a:gd name="connsiteX4" fmla="*/ 745950 w 1229478"/>
                <a:gd name="connsiteY4" fmla="*/ 5299 h 1343231"/>
                <a:gd name="connsiteX5" fmla="*/ 641175 w 1229478"/>
                <a:gd name="connsiteY5" fmla="*/ 62449 h 1343231"/>
                <a:gd name="connsiteX6" fmla="*/ 564975 w 1229478"/>
                <a:gd name="connsiteY6" fmla="*/ 138649 h 1343231"/>
                <a:gd name="connsiteX7" fmla="*/ 517350 w 1229478"/>
                <a:gd name="connsiteY7" fmla="*/ 243424 h 1343231"/>
                <a:gd name="connsiteX8" fmla="*/ 531638 w 1229478"/>
                <a:gd name="connsiteY8" fmla="*/ 333912 h 1343231"/>
                <a:gd name="connsiteX9" fmla="*/ 550688 w 1229478"/>
                <a:gd name="connsiteY9" fmla="*/ 414874 h 1343231"/>
                <a:gd name="connsiteX10" fmla="*/ 607838 w 1229478"/>
                <a:gd name="connsiteY10" fmla="*/ 452974 h 1343231"/>
                <a:gd name="connsiteX11" fmla="*/ 745950 w 1229478"/>
                <a:gd name="connsiteY11" fmla="*/ 467262 h 1343231"/>
                <a:gd name="connsiteX12" fmla="*/ 869775 w 1229478"/>
                <a:gd name="connsiteY12" fmla="*/ 476787 h 1343231"/>
                <a:gd name="connsiteX13" fmla="*/ 965025 w 1229478"/>
                <a:gd name="connsiteY13" fmla="*/ 524412 h 1343231"/>
                <a:gd name="connsiteX14" fmla="*/ 1050750 w 1229478"/>
                <a:gd name="connsiteY14" fmla="*/ 495837 h 1343231"/>
                <a:gd name="connsiteX15" fmla="*/ 1055513 w 1229478"/>
                <a:gd name="connsiteY15" fmla="*/ 572037 h 1343231"/>
                <a:gd name="connsiteX16" fmla="*/ 993600 w 1229478"/>
                <a:gd name="connsiteY16" fmla="*/ 600612 h 1343231"/>
                <a:gd name="connsiteX17" fmla="*/ 907875 w 1229478"/>
                <a:gd name="connsiteY17" fmla="*/ 572037 h 1343231"/>
                <a:gd name="connsiteX18" fmla="*/ 822150 w 1229478"/>
                <a:gd name="connsiteY18" fmla="*/ 610137 h 1343231"/>
                <a:gd name="connsiteX19" fmla="*/ 803100 w 1229478"/>
                <a:gd name="connsiteY19" fmla="*/ 619662 h 1343231"/>
                <a:gd name="connsiteX20" fmla="*/ 674513 w 1229478"/>
                <a:gd name="connsiteY20" fmla="*/ 619662 h 1343231"/>
                <a:gd name="connsiteX21" fmla="*/ 593550 w 1229478"/>
                <a:gd name="connsiteY21" fmla="*/ 662524 h 1343231"/>
                <a:gd name="connsiteX22" fmla="*/ 593550 w 1229478"/>
                <a:gd name="connsiteY22" fmla="*/ 772062 h 1343231"/>
                <a:gd name="connsiteX23" fmla="*/ 650700 w 1229478"/>
                <a:gd name="connsiteY23" fmla="*/ 886362 h 1343231"/>
                <a:gd name="connsiteX24" fmla="*/ 707850 w 1229478"/>
                <a:gd name="connsiteY24" fmla="*/ 938749 h 1343231"/>
                <a:gd name="connsiteX25" fmla="*/ 626888 w 1229478"/>
                <a:gd name="connsiteY25" fmla="*/ 948274 h 1343231"/>
                <a:gd name="connsiteX26" fmla="*/ 545925 w 1229478"/>
                <a:gd name="connsiteY26" fmla="*/ 886362 h 1343231"/>
                <a:gd name="connsiteX27" fmla="*/ 450675 w 1229478"/>
                <a:gd name="connsiteY27" fmla="*/ 867312 h 1343231"/>
                <a:gd name="connsiteX28" fmla="*/ 331613 w 1229478"/>
                <a:gd name="connsiteY28" fmla="*/ 838737 h 1343231"/>
                <a:gd name="connsiteX29" fmla="*/ 241125 w 1229478"/>
                <a:gd name="connsiteY29" fmla="*/ 895887 h 1343231"/>
                <a:gd name="connsiteX30" fmla="*/ 222075 w 1229478"/>
                <a:gd name="connsiteY30" fmla="*/ 1005424 h 1343231"/>
                <a:gd name="connsiteX31" fmla="*/ 283988 w 1229478"/>
                <a:gd name="connsiteY31" fmla="*/ 1114962 h 1343231"/>
                <a:gd name="connsiteX32" fmla="*/ 169688 w 1229478"/>
                <a:gd name="connsiteY32" fmla="*/ 1138774 h 1343231"/>
                <a:gd name="connsiteX33" fmla="*/ 17288 w 1229478"/>
                <a:gd name="connsiteY33" fmla="*/ 1143537 h 1343231"/>
                <a:gd name="connsiteX34" fmla="*/ 12525 w 1229478"/>
                <a:gd name="connsiteY34" fmla="*/ 1219737 h 1343231"/>
                <a:gd name="connsiteX35" fmla="*/ 98250 w 1229478"/>
                <a:gd name="connsiteY35" fmla="*/ 1338799 h 1343231"/>
                <a:gd name="connsiteX36" fmla="*/ 326850 w 1229478"/>
                <a:gd name="connsiteY36" fmla="*/ 1319749 h 1343231"/>
                <a:gd name="connsiteX37" fmla="*/ 622125 w 1229478"/>
                <a:gd name="connsiteY37" fmla="*/ 1295937 h 1343231"/>
                <a:gd name="connsiteX38" fmla="*/ 741188 w 1229478"/>
                <a:gd name="connsiteY38" fmla="*/ 1314987 h 1343231"/>
                <a:gd name="connsiteX39" fmla="*/ 831675 w 1229478"/>
                <a:gd name="connsiteY39" fmla="*/ 1191162 h 1343231"/>
                <a:gd name="connsiteX40" fmla="*/ 841200 w 1229478"/>
                <a:gd name="connsiteY40" fmla="*/ 1024474 h 1343231"/>
                <a:gd name="connsiteX41" fmla="*/ 969788 w 1229478"/>
                <a:gd name="connsiteY41" fmla="*/ 1105437 h 1343231"/>
                <a:gd name="connsiteX42" fmla="*/ 1065038 w 1229478"/>
                <a:gd name="connsiteY42" fmla="*/ 1010187 h 1343231"/>
                <a:gd name="connsiteX43" fmla="*/ 1117425 w 1229478"/>
                <a:gd name="connsiteY43" fmla="*/ 872074 h 1343231"/>
                <a:gd name="connsiteX44" fmla="*/ 1146000 w 1229478"/>
                <a:gd name="connsiteY44" fmla="*/ 772062 h 1343231"/>
                <a:gd name="connsiteX45" fmla="*/ 1217438 w 1229478"/>
                <a:gd name="connsiteY45" fmla="*/ 881599 h 1343231"/>
                <a:gd name="connsiteX46" fmla="*/ 1226963 w 1229478"/>
                <a:gd name="connsiteY46" fmla="*/ 648237 h 1343231"/>
                <a:gd name="connsiteX47" fmla="*/ 1226963 w 1229478"/>
                <a:gd name="connsiteY47" fmla="*/ 414874 h 1343231"/>
                <a:gd name="connsiteX48" fmla="*/ 1179338 w 1229478"/>
                <a:gd name="connsiteY48" fmla="*/ 372012 h 1343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229478" h="1343231">
                  <a:moveTo>
                    <a:pt x="1179338" y="372012"/>
                  </a:moveTo>
                  <a:cubicBezTo>
                    <a:pt x="1174575" y="332324"/>
                    <a:pt x="1213469" y="226755"/>
                    <a:pt x="1198388" y="176749"/>
                  </a:cubicBezTo>
                  <a:cubicBezTo>
                    <a:pt x="1183307" y="126743"/>
                    <a:pt x="1134094" y="99755"/>
                    <a:pt x="1088850" y="71974"/>
                  </a:cubicBezTo>
                  <a:cubicBezTo>
                    <a:pt x="1043606" y="44193"/>
                    <a:pt x="984075" y="21174"/>
                    <a:pt x="926925" y="10062"/>
                  </a:cubicBezTo>
                  <a:cubicBezTo>
                    <a:pt x="869775" y="-1051"/>
                    <a:pt x="793575" y="-3432"/>
                    <a:pt x="745950" y="5299"/>
                  </a:cubicBezTo>
                  <a:cubicBezTo>
                    <a:pt x="698325" y="14030"/>
                    <a:pt x="671337" y="40224"/>
                    <a:pt x="641175" y="62449"/>
                  </a:cubicBezTo>
                  <a:cubicBezTo>
                    <a:pt x="611013" y="84674"/>
                    <a:pt x="585612" y="108487"/>
                    <a:pt x="564975" y="138649"/>
                  </a:cubicBezTo>
                  <a:cubicBezTo>
                    <a:pt x="544338" y="168811"/>
                    <a:pt x="522906" y="210880"/>
                    <a:pt x="517350" y="243424"/>
                  </a:cubicBezTo>
                  <a:cubicBezTo>
                    <a:pt x="511794" y="275968"/>
                    <a:pt x="526082" y="305337"/>
                    <a:pt x="531638" y="333912"/>
                  </a:cubicBezTo>
                  <a:cubicBezTo>
                    <a:pt x="537194" y="362487"/>
                    <a:pt x="537988" y="395030"/>
                    <a:pt x="550688" y="414874"/>
                  </a:cubicBezTo>
                  <a:cubicBezTo>
                    <a:pt x="563388" y="434718"/>
                    <a:pt x="575294" y="444243"/>
                    <a:pt x="607838" y="452974"/>
                  </a:cubicBezTo>
                  <a:cubicBezTo>
                    <a:pt x="640382" y="461705"/>
                    <a:pt x="702294" y="463293"/>
                    <a:pt x="745950" y="467262"/>
                  </a:cubicBezTo>
                  <a:cubicBezTo>
                    <a:pt x="789606" y="471231"/>
                    <a:pt x="833263" y="467262"/>
                    <a:pt x="869775" y="476787"/>
                  </a:cubicBezTo>
                  <a:cubicBezTo>
                    <a:pt x="906287" y="486312"/>
                    <a:pt x="934862" y="521237"/>
                    <a:pt x="965025" y="524412"/>
                  </a:cubicBezTo>
                  <a:cubicBezTo>
                    <a:pt x="995188" y="527587"/>
                    <a:pt x="1035669" y="487900"/>
                    <a:pt x="1050750" y="495837"/>
                  </a:cubicBezTo>
                  <a:cubicBezTo>
                    <a:pt x="1065831" y="503775"/>
                    <a:pt x="1065038" y="554575"/>
                    <a:pt x="1055513" y="572037"/>
                  </a:cubicBezTo>
                  <a:cubicBezTo>
                    <a:pt x="1045988" y="589500"/>
                    <a:pt x="1018206" y="600612"/>
                    <a:pt x="993600" y="600612"/>
                  </a:cubicBezTo>
                  <a:cubicBezTo>
                    <a:pt x="968994" y="600612"/>
                    <a:pt x="936450" y="570450"/>
                    <a:pt x="907875" y="572037"/>
                  </a:cubicBezTo>
                  <a:cubicBezTo>
                    <a:pt x="879300" y="573625"/>
                    <a:pt x="822150" y="610137"/>
                    <a:pt x="822150" y="610137"/>
                  </a:cubicBezTo>
                  <a:cubicBezTo>
                    <a:pt x="804688" y="618074"/>
                    <a:pt x="827706" y="618075"/>
                    <a:pt x="803100" y="619662"/>
                  </a:cubicBezTo>
                  <a:cubicBezTo>
                    <a:pt x="778494" y="621249"/>
                    <a:pt x="709438" y="612518"/>
                    <a:pt x="674513" y="619662"/>
                  </a:cubicBezTo>
                  <a:cubicBezTo>
                    <a:pt x="639588" y="626806"/>
                    <a:pt x="607044" y="637124"/>
                    <a:pt x="593550" y="662524"/>
                  </a:cubicBezTo>
                  <a:cubicBezTo>
                    <a:pt x="580056" y="687924"/>
                    <a:pt x="584025" y="734756"/>
                    <a:pt x="593550" y="772062"/>
                  </a:cubicBezTo>
                  <a:cubicBezTo>
                    <a:pt x="603075" y="809368"/>
                    <a:pt x="631650" y="858581"/>
                    <a:pt x="650700" y="886362"/>
                  </a:cubicBezTo>
                  <a:cubicBezTo>
                    <a:pt x="669750" y="914143"/>
                    <a:pt x="711819" y="928430"/>
                    <a:pt x="707850" y="938749"/>
                  </a:cubicBezTo>
                  <a:cubicBezTo>
                    <a:pt x="703881" y="949068"/>
                    <a:pt x="653875" y="957005"/>
                    <a:pt x="626888" y="948274"/>
                  </a:cubicBezTo>
                  <a:cubicBezTo>
                    <a:pt x="599900" y="939543"/>
                    <a:pt x="575294" y="899856"/>
                    <a:pt x="545925" y="886362"/>
                  </a:cubicBezTo>
                  <a:cubicBezTo>
                    <a:pt x="516556" y="872868"/>
                    <a:pt x="486394" y="875249"/>
                    <a:pt x="450675" y="867312"/>
                  </a:cubicBezTo>
                  <a:cubicBezTo>
                    <a:pt x="414956" y="859375"/>
                    <a:pt x="366538" y="833975"/>
                    <a:pt x="331613" y="838737"/>
                  </a:cubicBezTo>
                  <a:cubicBezTo>
                    <a:pt x="296688" y="843500"/>
                    <a:pt x="259381" y="868106"/>
                    <a:pt x="241125" y="895887"/>
                  </a:cubicBezTo>
                  <a:cubicBezTo>
                    <a:pt x="222869" y="923668"/>
                    <a:pt x="214931" y="968912"/>
                    <a:pt x="222075" y="1005424"/>
                  </a:cubicBezTo>
                  <a:cubicBezTo>
                    <a:pt x="229219" y="1041936"/>
                    <a:pt x="292719" y="1092737"/>
                    <a:pt x="283988" y="1114962"/>
                  </a:cubicBezTo>
                  <a:cubicBezTo>
                    <a:pt x="275257" y="1137187"/>
                    <a:pt x="214138" y="1134012"/>
                    <a:pt x="169688" y="1138774"/>
                  </a:cubicBezTo>
                  <a:cubicBezTo>
                    <a:pt x="125238" y="1143537"/>
                    <a:pt x="43482" y="1130043"/>
                    <a:pt x="17288" y="1143537"/>
                  </a:cubicBezTo>
                  <a:cubicBezTo>
                    <a:pt x="-8906" y="1157031"/>
                    <a:pt x="-969" y="1187193"/>
                    <a:pt x="12525" y="1219737"/>
                  </a:cubicBezTo>
                  <a:cubicBezTo>
                    <a:pt x="26019" y="1252281"/>
                    <a:pt x="45862" y="1322130"/>
                    <a:pt x="98250" y="1338799"/>
                  </a:cubicBezTo>
                  <a:cubicBezTo>
                    <a:pt x="150637" y="1355468"/>
                    <a:pt x="326850" y="1319749"/>
                    <a:pt x="326850" y="1319749"/>
                  </a:cubicBezTo>
                  <a:cubicBezTo>
                    <a:pt x="414162" y="1312605"/>
                    <a:pt x="553069" y="1296731"/>
                    <a:pt x="622125" y="1295937"/>
                  </a:cubicBezTo>
                  <a:cubicBezTo>
                    <a:pt x="691181" y="1295143"/>
                    <a:pt x="706263" y="1332450"/>
                    <a:pt x="741188" y="1314987"/>
                  </a:cubicBezTo>
                  <a:cubicBezTo>
                    <a:pt x="776113" y="1297525"/>
                    <a:pt x="815006" y="1239581"/>
                    <a:pt x="831675" y="1191162"/>
                  </a:cubicBezTo>
                  <a:cubicBezTo>
                    <a:pt x="848344" y="1142743"/>
                    <a:pt x="818181" y="1038761"/>
                    <a:pt x="841200" y="1024474"/>
                  </a:cubicBezTo>
                  <a:cubicBezTo>
                    <a:pt x="864219" y="1010187"/>
                    <a:pt x="932482" y="1107818"/>
                    <a:pt x="969788" y="1105437"/>
                  </a:cubicBezTo>
                  <a:cubicBezTo>
                    <a:pt x="1007094" y="1103056"/>
                    <a:pt x="1040432" y="1049081"/>
                    <a:pt x="1065038" y="1010187"/>
                  </a:cubicBezTo>
                  <a:cubicBezTo>
                    <a:pt x="1089644" y="971293"/>
                    <a:pt x="1103931" y="911761"/>
                    <a:pt x="1117425" y="872074"/>
                  </a:cubicBezTo>
                  <a:cubicBezTo>
                    <a:pt x="1130919" y="832387"/>
                    <a:pt x="1129331" y="770475"/>
                    <a:pt x="1146000" y="772062"/>
                  </a:cubicBezTo>
                  <a:cubicBezTo>
                    <a:pt x="1162669" y="773649"/>
                    <a:pt x="1203944" y="902236"/>
                    <a:pt x="1217438" y="881599"/>
                  </a:cubicBezTo>
                  <a:cubicBezTo>
                    <a:pt x="1230932" y="860962"/>
                    <a:pt x="1225376" y="726024"/>
                    <a:pt x="1226963" y="648237"/>
                  </a:cubicBezTo>
                  <a:cubicBezTo>
                    <a:pt x="1228550" y="570450"/>
                    <a:pt x="1231726" y="459324"/>
                    <a:pt x="1226963" y="414874"/>
                  </a:cubicBezTo>
                  <a:cubicBezTo>
                    <a:pt x="1222201" y="370424"/>
                    <a:pt x="1184101" y="411700"/>
                    <a:pt x="1179338" y="372012"/>
                  </a:cubicBezTo>
                  <a:close/>
                </a:path>
              </a:pathLst>
            </a:custGeom>
            <a:grpFill/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</p:grpSp>
      <p:grpSp>
        <p:nvGrpSpPr>
          <p:cNvPr id="25617" name="Group 25616"/>
          <p:cNvGrpSpPr/>
          <p:nvPr/>
        </p:nvGrpSpPr>
        <p:grpSpPr>
          <a:xfrm>
            <a:off x="3417903" y="1871018"/>
            <a:ext cx="8393097" cy="3182895"/>
            <a:chOff x="3417903" y="1871018"/>
            <a:chExt cx="8393097" cy="3182895"/>
          </a:xfrm>
        </p:grpSpPr>
        <p:sp>
          <p:nvSpPr>
            <p:cNvPr id="25600" name="Rectangle 25599"/>
            <p:cNvSpPr/>
            <p:nvPr/>
          </p:nvSpPr>
          <p:spPr>
            <a:xfrm>
              <a:off x="7166919" y="3929449"/>
              <a:ext cx="741405" cy="61783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cxnSp>
          <p:nvCxnSpPr>
            <p:cNvPr id="25603" name="Straight Connector 25602"/>
            <p:cNvCxnSpPr/>
            <p:nvPr/>
          </p:nvCxnSpPr>
          <p:spPr bwMode="auto">
            <a:xfrm flipV="1">
              <a:off x="7908324" y="2660822"/>
              <a:ext cx="1235676" cy="1268627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605" name="Straight Connector 25604"/>
            <p:cNvCxnSpPr/>
            <p:nvPr/>
          </p:nvCxnSpPr>
          <p:spPr bwMode="auto">
            <a:xfrm>
              <a:off x="7891849" y="4539049"/>
              <a:ext cx="1260389" cy="7414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607" name="Straight Connector 25606"/>
            <p:cNvCxnSpPr/>
            <p:nvPr/>
          </p:nvCxnSpPr>
          <p:spPr bwMode="auto">
            <a:xfrm>
              <a:off x="7644714" y="4662616"/>
              <a:ext cx="0" cy="247135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609" name="Straight Connector 25608"/>
            <p:cNvCxnSpPr>
              <a:cxnSpLocks/>
            </p:cNvCxnSpPr>
            <p:nvPr/>
          </p:nvCxnSpPr>
          <p:spPr bwMode="auto">
            <a:xfrm flipV="1">
              <a:off x="3417903" y="2800866"/>
              <a:ext cx="1302378" cy="112306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612" name="Straight Connector 25611"/>
            <p:cNvCxnSpPr>
              <a:cxnSpLocks/>
            </p:cNvCxnSpPr>
            <p:nvPr/>
          </p:nvCxnSpPr>
          <p:spPr bwMode="auto">
            <a:xfrm flipH="1" flipV="1">
              <a:off x="3435658" y="3932809"/>
              <a:ext cx="1660125" cy="763478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 bwMode="auto">
            <a:xfrm>
              <a:off x="5383428" y="4806778"/>
              <a:ext cx="0" cy="247135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 bwMode="auto">
            <a:xfrm>
              <a:off x="6717957" y="1871018"/>
              <a:ext cx="0" cy="247135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613" name="Rectangle 25612"/>
            <p:cNvSpPr/>
            <p:nvPr/>
          </p:nvSpPr>
          <p:spPr>
            <a:xfrm>
              <a:off x="9135762" y="2636108"/>
              <a:ext cx="2675238" cy="198531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lIns="121875" tIns="60937" rIns="121875" bIns="60937" rtlCol="0" anchor="ctr"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</p:grpSp>
      <p:grpSp>
        <p:nvGrpSpPr>
          <p:cNvPr id="25782" name="Group 25781"/>
          <p:cNvGrpSpPr/>
          <p:nvPr/>
        </p:nvGrpSpPr>
        <p:grpSpPr>
          <a:xfrm>
            <a:off x="4445108" y="2131219"/>
            <a:ext cx="3415397" cy="1819752"/>
            <a:chOff x="4445108" y="2131219"/>
            <a:chExt cx="3415397" cy="1819752"/>
          </a:xfrm>
        </p:grpSpPr>
        <p:sp>
          <p:nvSpPr>
            <p:cNvPr id="25781" name="Oval 25780"/>
            <p:cNvSpPr/>
            <p:nvPr/>
          </p:nvSpPr>
          <p:spPr>
            <a:xfrm rot="984865">
              <a:off x="6412706" y="2152651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06" name="Oval 405"/>
            <p:cNvSpPr/>
            <p:nvPr/>
          </p:nvSpPr>
          <p:spPr>
            <a:xfrm rot="21379774">
              <a:off x="6684169" y="2131219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07" name="Oval 406"/>
            <p:cNvSpPr/>
            <p:nvPr/>
          </p:nvSpPr>
          <p:spPr>
            <a:xfrm rot="21353880">
              <a:off x="6958012" y="2200276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08" name="Oval 407"/>
            <p:cNvSpPr/>
            <p:nvPr/>
          </p:nvSpPr>
          <p:spPr>
            <a:xfrm>
              <a:off x="7136605" y="2355057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09" name="Oval 408"/>
            <p:cNvSpPr/>
            <p:nvPr/>
          </p:nvSpPr>
          <p:spPr>
            <a:xfrm rot="2353267">
              <a:off x="6641305" y="2271714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10" name="Oval 409"/>
            <p:cNvSpPr/>
            <p:nvPr/>
          </p:nvSpPr>
          <p:spPr>
            <a:xfrm rot="20623901">
              <a:off x="5729287" y="2390776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11" name="Oval 410"/>
            <p:cNvSpPr/>
            <p:nvPr/>
          </p:nvSpPr>
          <p:spPr>
            <a:xfrm rot="21051504">
              <a:off x="6638924" y="2466976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12" name="Oval 411"/>
            <p:cNvSpPr/>
            <p:nvPr/>
          </p:nvSpPr>
          <p:spPr>
            <a:xfrm rot="10455146">
              <a:off x="6996111" y="2526508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13" name="Oval 412"/>
            <p:cNvSpPr/>
            <p:nvPr/>
          </p:nvSpPr>
          <p:spPr>
            <a:xfrm>
              <a:off x="6827042" y="2388395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14" name="Oval 413"/>
            <p:cNvSpPr/>
            <p:nvPr/>
          </p:nvSpPr>
          <p:spPr>
            <a:xfrm rot="377870">
              <a:off x="5945981" y="2290764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15" name="Oval 414"/>
            <p:cNvSpPr/>
            <p:nvPr/>
          </p:nvSpPr>
          <p:spPr>
            <a:xfrm rot="1089341">
              <a:off x="6055519" y="2545558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16" name="Oval 415"/>
            <p:cNvSpPr/>
            <p:nvPr/>
          </p:nvSpPr>
          <p:spPr>
            <a:xfrm rot="708518">
              <a:off x="6293644" y="2507457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17" name="Oval 416"/>
            <p:cNvSpPr/>
            <p:nvPr/>
          </p:nvSpPr>
          <p:spPr>
            <a:xfrm rot="398219">
              <a:off x="6493668" y="2333627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18" name="Oval 417"/>
            <p:cNvSpPr/>
            <p:nvPr/>
          </p:nvSpPr>
          <p:spPr>
            <a:xfrm rot="20623901">
              <a:off x="6079330" y="2409825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19" name="Oval 418"/>
            <p:cNvSpPr/>
            <p:nvPr/>
          </p:nvSpPr>
          <p:spPr>
            <a:xfrm rot="1249200">
              <a:off x="6238874" y="2274094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20" name="Oval 419"/>
            <p:cNvSpPr/>
            <p:nvPr/>
          </p:nvSpPr>
          <p:spPr>
            <a:xfrm>
              <a:off x="6079330" y="2157413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21" name="Oval 420"/>
            <p:cNvSpPr/>
            <p:nvPr/>
          </p:nvSpPr>
          <p:spPr>
            <a:xfrm>
              <a:off x="5845967" y="2207419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22" name="Oval 421"/>
            <p:cNvSpPr/>
            <p:nvPr/>
          </p:nvSpPr>
          <p:spPr>
            <a:xfrm>
              <a:off x="7377111" y="2531269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23" name="Oval 422"/>
            <p:cNvSpPr/>
            <p:nvPr/>
          </p:nvSpPr>
          <p:spPr>
            <a:xfrm>
              <a:off x="5998367" y="2657476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24" name="Oval 423"/>
            <p:cNvSpPr/>
            <p:nvPr/>
          </p:nvSpPr>
          <p:spPr>
            <a:xfrm>
              <a:off x="6236492" y="2695576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25" name="Oval 424"/>
            <p:cNvSpPr/>
            <p:nvPr/>
          </p:nvSpPr>
          <p:spPr>
            <a:xfrm>
              <a:off x="6507955" y="2662238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26" name="Oval 425"/>
            <p:cNvSpPr/>
            <p:nvPr/>
          </p:nvSpPr>
          <p:spPr>
            <a:xfrm>
              <a:off x="6672261" y="2795588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27" name="Oval 426"/>
            <p:cNvSpPr/>
            <p:nvPr/>
          </p:nvSpPr>
          <p:spPr>
            <a:xfrm>
              <a:off x="6769893" y="2631281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28" name="Oval 427"/>
            <p:cNvSpPr/>
            <p:nvPr/>
          </p:nvSpPr>
          <p:spPr>
            <a:xfrm>
              <a:off x="7000875" y="2690812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29" name="Oval 428"/>
            <p:cNvSpPr/>
            <p:nvPr/>
          </p:nvSpPr>
          <p:spPr>
            <a:xfrm>
              <a:off x="7065168" y="2847975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30" name="Oval 429"/>
            <p:cNvSpPr/>
            <p:nvPr/>
          </p:nvSpPr>
          <p:spPr>
            <a:xfrm>
              <a:off x="7229474" y="2702719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31" name="Oval 430"/>
            <p:cNvSpPr/>
            <p:nvPr/>
          </p:nvSpPr>
          <p:spPr>
            <a:xfrm>
              <a:off x="7462837" y="2788444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32" name="Oval 431"/>
            <p:cNvSpPr/>
            <p:nvPr/>
          </p:nvSpPr>
          <p:spPr>
            <a:xfrm>
              <a:off x="7593805" y="2619375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33" name="Oval 432"/>
            <p:cNvSpPr/>
            <p:nvPr/>
          </p:nvSpPr>
          <p:spPr>
            <a:xfrm>
              <a:off x="7284243" y="2931319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34" name="Oval 433"/>
            <p:cNvSpPr/>
            <p:nvPr/>
          </p:nvSpPr>
          <p:spPr>
            <a:xfrm>
              <a:off x="7779543" y="2750344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35" name="Oval 434"/>
            <p:cNvSpPr/>
            <p:nvPr/>
          </p:nvSpPr>
          <p:spPr>
            <a:xfrm>
              <a:off x="7686674" y="2867025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36" name="Oval 435"/>
            <p:cNvSpPr/>
            <p:nvPr/>
          </p:nvSpPr>
          <p:spPr>
            <a:xfrm rot="1136496">
              <a:off x="7529511" y="2993231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37" name="Oval 436"/>
            <p:cNvSpPr/>
            <p:nvPr/>
          </p:nvSpPr>
          <p:spPr>
            <a:xfrm rot="1136496">
              <a:off x="7298531" y="3076575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38" name="Oval 437"/>
            <p:cNvSpPr/>
            <p:nvPr/>
          </p:nvSpPr>
          <p:spPr>
            <a:xfrm rot="20621068">
              <a:off x="6843712" y="2931319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39" name="Oval 438"/>
            <p:cNvSpPr/>
            <p:nvPr/>
          </p:nvSpPr>
          <p:spPr>
            <a:xfrm rot="20621068">
              <a:off x="7050882" y="3038476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40" name="Oval 439"/>
            <p:cNvSpPr/>
            <p:nvPr/>
          </p:nvSpPr>
          <p:spPr>
            <a:xfrm rot="20621068">
              <a:off x="7127081" y="3236119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41" name="Oval 440"/>
            <p:cNvSpPr/>
            <p:nvPr/>
          </p:nvSpPr>
          <p:spPr>
            <a:xfrm rot="620619">
              <a:off x="6410325" y="2817019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42" name="Oval 441"/>
            <p:cNvSpPr/>
            <p:nvPr/>
          </p:nvSpPr>
          <p:spPr>
            <a:xfrm rot="20621068">
              <a:off x="6584156" y="2950369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43" name="Oval 442"/>
            <p:cNvSpPr/>
            <p:nvPr/>
          </p:nvSpPr>
          <p:spPr>
            <a:xfrm rot="706279">
              <a:off x="6736556" y="3102769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44" name="Oval 443"/>
            <p:cNvSpPr/>
            <p:nvPr/>
          </p:nvSpPr>
          <p:spPr>
            <a:xfrm rot="21446980">
              <a:off x="6403182" y="3083719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45" name="Oval 444"/>
            <p:cNvSpPr/>
            <p:nvPr/>
          </p:nvSpPr>
          <p:spPr>
            <a:xfrm rot="1047976">
              <a:off x="6584995" y="3185825"/>
              <a:ext cx="60367" cy="27432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46" name="Oval 445"/>
            <p:cNvSpPr/>
            <p:nvPr/>
          </p:nvSpPr>
          <p:spPr>
            <a:xfrm rot="21446980">
              <a:off x="6710363" y="3298030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47" name="Oval 446"/>
            <p:cNvSpPr/>
            <p:nvPr/>
          </p:nvSpPr>
          <p:spPr>
            <a:xfrm rot="21446980">
              <a:off x="6348413" y="2936081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48" name="Oval 447"/>
            <p:cNvSpPr/>
            <p:nvPr/>
          </p:nvSpPr>
          <p:spPr>
            <a:xfrm rot="21446980">
              <a:off x="6055519" y="2771775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49" name="Oval 448"/>
            <p:cNvSpPr/>
            <p:nvPr/>
          </p:nvSpPr>
          <p:spPr>
            <a:xfrm rot="1868468">
              <a:off x="6369844" y="3264694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50" name="Oval 449"/>
            <p:cNvSpPr/>
            <p:nvPr/>
          </p:nvSpPr>
          <p:spPr>
            <a:xfrm rot="2234994">
              <a:off x="5965870" y="3028664"/>
              <a:ext cx="60367" cy="27432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51" name="Oval 450"/>
            <p:cNvSpPr/>
            <p:nvPr/>
          </p:nvSpPr>
          <p:spPr>
            <a:xfrm rot="354710">
              <a:off x="5451521" y="2904840"/>
              <a:ext cx="60367" cy="27432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52" name="Oval 451"/>
            <p:cNvSpPr/>
            <p:nvPr/>
          </p:nvSpPr>
          <p:spPr>
            <a:xfrm rot="21446980">
              <a:off x="6181725" y="2838451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53" name="Oval 452"/>
            <p:cNvSpPr/>
            <p:nvPr/>
          </p:nvSpPr>
          <p:spPr>
            <a:xfrm rot="1832800">
              <a:off x="6162675" y="2993231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54" name="Oval 453"/>
            <p:cNvSpPr/>
            <p:nvPr/>
          </p:nvSpPr>
          <p:spPr>
            <a:xfrm rot="615351">
              <a:off x="6080569" y="3150394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55" name="Oval 454"/>
            <p:cNvSpPr/>
            <p:nvPr/>
          </p:nvSpPr>
          <p:spPr>
            <a:xfrm rot="2253674">
              <a:off x="6040051" y="3402519"/>
              <a:ext cx="60367" cy="27432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56" name="Oval 455"/>
            <p:cNvSpPr/>
            <p:nvPr/>
          </p:nvSpPr>
          <p:spPr>
            <a:xfrm rot="2253674">
              <a:off x="6322555" y="3467110"/>
              <a:ext cx="45720" cy="27432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57" name="Oval 456"/>
            <p:cNvSpPr/>
            <p:nvPr/>
          </p:nvSpPr>
          <p:spPr>
            <a:xfrm rot="21446980">
              <a:off x="5614988" y="2917031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58" name="Oval 457"/>
            <p:cNvSpPr/>
            <p:nvPr/>
          </p:nvSpPr>
          <p:spPr>
            <a:xfrm rot="21446980">
              <a:off x="5476877" y="2759868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59" name="Oval 458"/>
            <p:cNvSpPr/>
            <p:nvPr/>
          </p:nvSpPr>
          <p:spPr>
            <a:xfrm rot="21446980">
              <a:off x="5703094" y="2566986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60" name="Oval 459"/>
            <p:cNvSpPr/>
            <p:nvPr/>
          </p:nvSpPr>
          <p:spPr>
            <a:xfrm rot="21446980">
              <a:off x="5457825" y="2464594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61" name="Oval 460"/>
            <p:cNvSpPr/>
            <p:nvPr/>
          </p:nvSpPr>
          <p:spPr>
            <a:xfrm rot="21446980">
              <a:off x="5564982" y="2274093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62" name="Oval 461"/>
            <p:cNvSpPr/>
            <p:nvPr/>
          </p:nvSpPr>
          <p:spPr>
            <a:xfrm rot="21446980">
              <a:off x="5391150" y="2350293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63" name="Oval 462"/>
            <p:cNvSpPr/>
            <p:nvPr/>
          </p:nvSpPr>
          <p:spPr>
            <a:xfrm rot="21446980">
              <a:off x="5193506" y="2486025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64" name="Oval 463"/>
            <p:cNvSpPr/>
            <p:nvPr/>
          </p:nvSpPr>
          <p:spPr>
            <a:xfrm rot="20272960">
              <a:off x="4969669" y="2621757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65" name="Oval 464"/>
            <p:cNvSpPr/>
            <p:nvPr/>
          </p:nvSpPr>
          <p:spPr>
            <a:xfrm rot="20272960">
              <a:off x="4772026" y="2788445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66" name="Oval 465"/>
            <p:cNvSpPr/>
            <p:nvPr/>
          </p:nvSpPr>
          <p:spPr>
            <a:xfrm rot="1047954">
              <a:off x="5171843" y="2688432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67" name="Oval 466"/>
            <p:cNvSpPr/>
            <p:nvPr/>
          </p:nvSpPr>
          <p:spPr>
            <a:xfrm rot="20745964">
              <a:off x="5041106" y="2797970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68" name="Oval 467"/>
            <p:cNvSpPr/>
            <p:nvPr/>
          </p:nvSpPr>
          <p:spPr>
            <a:xfrm rot="20745964">
              <a:off x="4583906" y="3136108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69" name="Oval 468"/>
            <p:cNvSpPr/>
            <p:nvPr/>
          </p:nvSpPr>
          <p:spPr>
            <a:xfrm rot="615351">
              <a:off x="6194869" y="3359944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71" name="Oval 470"/>
            <p:cNvSpPr/>
            <p:nvPr/>
          </p:nvSpPr>
          <p:spPr>
            <a:xfrm rot="20745964">
              <a:off x="5262178" y="2845595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72" name="Oval 471"/>
            <p:cNvSpPr/>
            <p:nvPr/>
          </p:nvSpPr>
          <p:spPr>
            <a:xfrm rot="1232756">
              <a:off x="5398294" y="3207545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73" name="Oval 472"/>
            <p:cNvSpPr/>
            <p:nvPr/>
          </p:nvSpPr>
          <p:spPr>
            <a:xfrm>
              <a:off x="5149957" y="3388520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74" name="Oval 473"/>
            <p:cNvSpPr/>
            <p:nvPr/>
          </p:nvSpPr>
          <p:spPr>
            <a:xfrm>
              <a:off x="5388082" y="3393282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75" name="Oval 474"/>
            <p:cNvSpPr/>
            <p:nvPr/>
          </p:nvSpPr>
          <p:spPr>
            <a:xfrm>
              <a:off x="5866714" y="3464720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76" name="Oval 475"/>
            <p:cNvSpPr/>
            <p:nvPr/>
          </p:nvSpPr>
          <p:spPr>
            <a:xfrm>
              <a:off x="5257800" y="3002758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77" name="Oval 476"/>
            <p:cNvSpPr/>
            <p:nvPr/>
          </p:nvSpPr>
          <p:spPr>
            <a:xfrm>
              <a:off x="4895163" y="2943226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78" name="Oval 477"/>
            <p:cNvSpPr/>
            <p:nvPr/>
          </p:nvSpPr>
          <p:spPr>
            <a:xfrm rot="18826432">
              <a:off x="4695138" y="3257551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79" name="Oval 478"/>
            <p:cNvSpPr/>
            <p:nvPr/>
          </p:nvSpPr>
          <p:spPr>
            <a:xfrm rot="20996142">
              <a:off x="4445108" y="3312320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80" name="Oval 479"/>
            <p:cNvSpPr/>
            <p:nvPr/>
          </p:nvSpPr>
          <p:spPr>
            <a:xfrm>
              <a:off x="5804800" y="3071813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81" name="Oval 480"/>
            <p:cNvSpPr/>
            <p:nvPr/>
          </p:nvSpPr>
          <p:spPr>
            <a:xfrm>
              <a:off x="5119000" y="3629027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82" name="Oval 481"/>
            <p:cNvSpPr/>
            <p:nvPr/>
          </p:nvSpPr>
          <p:spPr>
            <a:xfrm rot="20050338">
              <a:off x="5002319" y="3812382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83" name="Oval 482"/>
            <p:cNvSpPr/>
            <p:nvPr/>
          </p:nvSpPr>
          <p:spPr>
            <a:xfrm rot="530853">
              <a:off x="5483332" y="3726657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84" name="Oval 483"/>
            <p:cNvSpPr/>
            <p:nvPr/>
          </p:nvSpPr>
          <p:spPr>
            <a:xfrm rot="19537385">
              <a:off x="4542738" y="3905252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485" name="Oval 484"/>
            <p:cNvSpPr/>
            <p:nvPr/>
          </p:nvSpPr>
          <p:spPr>
            <a:xfrm rot="20552963">
              <a:off x="4623700" y="3721894"/>
              <a:ext cx="80962" cy="45719"/>
            </a:xfrm>
            <a:prstGeom prst="ellipse">
              <a:avLst/>
            </a:prstGeom>
            <a:solidFill>
              <a:srgbClr val="FF7171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</p:grpSp>
      <p:sp>
        <p:nvSpPr>
          <p:cNvPr id="574" name="Oval 573"/>
          <p:cNvSpPr/>
          <p:nvPr/>
        </p:nvSpPr>
        <p:spPr>
          <a:xfrm rot="20545862">
            <a:off x="4433888" y="3559968"/>
            <a:ext cx="80962" cy="45719"/>
          </a:xfrm>
          <a:prstGeom prst="ellipse">
            <a:avLst/>
          </a:prstGeom>
          <a:solidFill>
            <a:schemeClr val="accent3"/>
          </a:solidFill>
        </p:spPr>
        <p:txBody>
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1218746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CDCDCF"/>
              </a:solidFill>
              <a:cs typeface="Arial"/>
            </a:endParaRPr>
          </a:p>
        </p:txBody>
      </p:sp>
      <p:grpSp>
        <p:nvGrpSpPr>
          <p:cNvPr id="25786" name="Group 25785"/>
          <p:cNvGrpSpPr/>
          <p:nvPr/>
        </p:nvGrpSpPr>
        <p:grpSpPr>
          <a:xfrm>
            <a:off x="4448176" y="2619376"/>
            <a:ext cx="2314570" cy="2388870"/>
            <a:chOff x="4448176" y="2619376"/>
            <a:chExt cx="2314570" cy="2388870"/>
          </a:xfrm>
        </p:grpSpPr>
        <p:sp>
          <p:nvSpPr>
            <p:cNvPr id="553" name="Oval 552"/>
            <p:cNvSpPr/>
            <p:nvPr/>
          </p:nvSpPr>
          <p:spPr>
            <a:xfrm>
              <a:off x="5835757" y="3255170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54" name="Oval 553"/>
            <p:cNvSpPr/>
            <p:nvPr/>
          </p:nvSpPr>
          <p:spPr>
            <a:xfrm rot="549157">
              <a:off x="5966726" y="2874170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55" name="Oval 554"/>
            <p:cNvSpPr/>
            <p:nvPr/>
          </p:nvSpPr>
          <p:spPr>
            <a:xfrm rot="1436877">
              <a:off x="5764319" y="2757489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56" name="Oval 555"/>
            <p:cNvSpPr/>
            <p:nvPr/>
          </p:nvSpPr>
          <p:spPr>
            <a:xfrm>
              <a:off x="5383320" y="2619376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57" name="Oval 556"/>
            <p:cNvSpPr/>
            <p:nvPr/>
          </p:nvSpPr>
          <p:spPr>
            <a:xfrm rot="609748">
              <a:off x="5528575" y="3028951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58" name="Oval 557"/>
            <p:cNvSpPr/>
            <p:nvPr/>
          </p:nvSpPr>
          <p:spPr>
            <a:xfrm rot="609748">
              <a:off x="5600013" y="3190877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59" name="Oval 558"/>
            <p:cNvSpPr/>
            <p:nvPr/>
          </p:nvSpPr>
          <p:spPr>
            <a:xfrm rot="609748">
              <a:off x="5590487" y="3345658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60" name="Oval 559"/>
            <p:cNvSpPr/>
            <p:nvPr/>
          </p:nvSpPr>
          <p:spPr>
            <a:xfrm rot="20817373">
              <a:off x="5564293" y="3490914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61" name="Oval 560"/>
            <p:cNvSpPr/>
            <p:nvPr/>
          </p:nvSpPr>
          <p:spPr>
            <a:xfrm rot="19581437">
              <a:off x="4618937" y="2971802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62" name="Oval 561"/>
            <p:cNvSpPr/>
            <p:nvPr/>
          </p:nvSpPr>
          <p:spPr>
            <a:xfrm rot="882302">
              <a:off x="5083279" y="3117057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63" name="Oval 562"/>
            <p:cNvSpPr/>
            <p:nvPr/>
          </p:nvSpPr>
          <p:spPr>
            <a:xfrm rot="882302">
              <a:off x="4916591" y="3290888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64" name="Oval 563"/>
            <p:cNvSpPr/>
            <p:nvPr/>
          </p:nvSpPr>
          <p:spPr>
            <a:xfrm rot="2313597">
              <a:off x="4788003" y="3078957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65" name="Oval 564"/>
            <p:cNvSpPr/>
            <p:nvPr/>
          </p:nvSpPr>
          <p:spPr>
            <a:xfrm>
              <a:off x="4849915" y="3590926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66" name="Oval 565"/>
            <p:cNvSpPr/>
            <p:nvPr/>
          </p:nvSpPr>
          <p:spPr>
            <a:xfrm rot="880642">
              <a:off x="5333310" y="3538538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68" name="Oval 567"/>
            <p:cNvSpPr/>
            <p:nvPr/>
          </p:nvSpPr>
          <p:spPr>
            <a:xfrm rot="6948919">
              <a:off x="4642748" y="3498057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69" name="Oval 568"/>
            <p:cNvSpPr/>
            <p:nvPr/>
          </p:nvSpPr>
          <p:spPr>
            <a:xfrm rot="9189037">
              <a:off x="5233988" y="3790950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70" name="Oval 569"/>
            <p:cNvSpPr/>
            <p:nvPr/>
          </p:nvSpPr>
          <p:spPr>
            <a:xfrm rot="2328719">
              <a:off x="5734050" y="3643313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71" name="Oval 570"/>
            <p:cNvSpPr/>
            <p:nvPr/>
          </p:nvSpPr>
          <p:spPr>
            <a:xfrm rot="8349938">
              <a:off x="5938838" y="3609975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72" name="Oval 571"/>
            <p:cNvSpPr/>
            <p:nvPr/>
          </p:nvSpPr>
          <p:spPr>
            <a:xfrm rot="20102340">
              <a:off x="6150770" y="3552826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73" name="Oval 572"/>
            <p:cNvSpPr/>
            <p:nvPr/>
          </p:nvSpPr>
          <p:spPr>
            <a:xfrm rot="702345">
              <a:off x="6176963" y="3733799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75" name="Oval 574"/>
            <p:cNvSpPr/>
            <p:nvPr/>
          </p:nvSpPr>
          <p:spPr>
            <a:xfrm rot="20545862">
              <a:off x="4448176" y="3712368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76" name="Oval 575"/>
            <p:cNvSpPr/>
            <p:nvPr/>
          </p:nvSpPr>
          <p:spPr>
            <a:xfrm rot="20545862">
              <a:off x="4772026" y="3829048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77" name="Oval 576"/>
            <p:cNvSpPr/>
            <p:nvPr/>
          </p:nvSpPr>
          <p:spPr>
            <a:xfrm rot="1034126">
              <a:off x="5024438" y="4014787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78" name="Oval 577"/>
            <p:cNvSpPr/>
            <p:nvPr/>
          </p:nvSpPr>
          <p:spPr>
            <a:xfrm rot="199713">
              <a:off x="5193507" y="4060031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79" name="Oval 578"/>
            <p:cNvSpPr/>
            <p:nvPr/>
          </p:nvSpPr>
          <p:spPr>
            <a:xfrm rot="19345276">
              <a:off x="5338763" y="3895724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80" name="Oval 579"/>
            <p:cNvSpPr/>
            <p:nvPr/>
          </p:nvSpPr>
          <p:spPr>
            <a:xfrm rot="199713">
              <a:off x="5505450" y="4071937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81" name="Oval 580"/>
            <p:cNvSpPr/>
            <p:nvPr/>
          </p:nvSpPr>
          <p:spPr>
            <a:xfrm rot="199713">
              <a:off x="4786314" y="4012406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82" name="Oval 581"/>
            <p:cNvSpPr/>
            <p:nvPr/>
          </p:nvSpPr>
          <p:spPr>
            <a:xfrm rot="199713">
              <a:off x="4867276" y="4143374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83" name="Oval 582"/>
            <p:cNvSpPr/>
            <p:nvPr/>
          </p:nvSpPr>
          <p:spPr>
            <a:xfrm rot="19735189">
              <a:off x="4993482" y="4291013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84" name="Oval 583"/>
            <p:cNvSpPr/>
            <p:nvPr/>
          </p:nvSpPr>
          <p:spPr>
            <a:xfrm rot="199713">
              <a:off x="4610100" y="4114800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85" name="Oval 584"/>
            <p:cNvSpPr/>
            <p:nvPr/>
          </p:nvSpPr>
          <p:spPr>
            <a:xfrm rot="20679695">
              <a:off x="5262405" y="4245768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86" name="Oval 585"/>
            <p:cNvSpPr/>
            <p:nvPr/>
          </p:nvSpPr>
          <p:spPr>
            <a:xfrm rot="20262964">
              <a:off x="5560220" y="4221956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87" name="Oval 586"/>
            <p:cNvSpPr/>
            <p:nvPr/>
          </p:nvSpPr>
          <p:spPr>
            <a:xfrm rot="199713">
              <a:off x="5095875" y="4429124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88" name="Oval 587"/>
            <p:cNvSpPr/>
            <p:nvPr/>
          </p:nvSpPr>
          <p:spPr>
            <a:xfrm rot="1432479">
              <a:off x="4895851" y="4495800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89" name="Oval 588"/>
            <p:cNvSpPr/>
            <p:nvPr/>
          </p:nvSpPr>
          <p:spPr>
            <a:xfrm rot="199713">
              <a:off x="5607846" y="4517231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90" name="Oval 589"/>
            <p:cNvSpPr/>
            <p:nvPr/>
          </p:nvSpPr>
          <p:spPr>
            <a:xfrm rot="199713">
              <a:off x="5386388" y="4598194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91" name="Oval 590"/>
            <p:cNvSpPr/>
            <p:nvPr/>
          </p:nvSpPr>
          <p:spPr>
            <a:xfrm rot="1737630">
              <a:off x="4729163" y="4314825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92" name="Oval 591"/>
            <p:cNvSpPr/>
            <p:nvPr/>
          </p:nvSpPr>
          <p:spPr>
            <a:xfrm rot="199713">
              <a:off x="5138738" y="4624387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93" name="Oval 592"/>
            <p:cNvSpPr/>
            <p:nvPr/>
          </p:nvSpPr>
          <p:spPr>
            <a:xfrm rot="20948208">
              <a:off x="5793580" y="4167188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95" name="Oval 594"/>
            <p:cNvSpPr/>
            <p:nvPr/>
          </p:nvSpPr>
          <p:spPr>
            <a:xfrm rot="20948208">
              <a:off x="5774530" y="4357688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96" name="Oval 595"/>
            <p:cNvSpPr/>
            <p:nvPr/>
          </p:nvSpPr>
          <p:spPr>
            <a:xfrm rot="20948208">
              <a:off x="5707855" y="3862388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97" name="Oval 596"/>
            <p:cNvSpPr/>
            <p:nvPr/>
          </p:nvSpPr>
          <p:spPr>
            <a:xfrm rot="20948208">
              <a:off x="5562599" y="3912394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98" name="Oval 597"/>
            <p:cNvSpPr/>
            <p:nvPr/>
          </p:nvSpPr>
          <p:spPr>
            <a:xfrm rot="1580831">
              <a:off x="6011455" y="3893344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599" name="Oval 598"/>
            <p:cNvSpPr/>
            <p:nvPr/>
          </p:nvSpPr>
          <p:spPr>
            <a:xfrm rot="1594023">
              <a:off x="6434136" y="3714750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600" name="Oval 599"/>
            <p:cNvSpPr/>
            <p:nvPr/>
          </p:nvSpPr>
          <p:spPr>
            <a:xfrm rot="319453">
              <a:off x="6355555" y="3881438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601" name="Oval 600"/>
            <p:cNvSpPr/>
            <p:nvPr/>
          </p:nvSpPr>
          <p:spPr>
            <a:xfrm rot="1284300">
              <a:off x="6331742" y="4079082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602" name="Oval 601"/>
            <p:cNvSpPr/>
            <p:nvPr/>
          </p:nvSpPr>
          <p:spPr>
            <a:xfrm rot="20948208">
              <a:off x="6346031" y="4226719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603" name="Oval 602"/>
            <p:cNvSpPr/>
            <p:nvPr/>
          </p:nvSpPr>
          <p:spPr>
            <a:xfrm rot="1156662">
              <a:off x="6084093" y="4167188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604" name="Oval 603"/>
            <p:cNvSpPr/>
            <p:nvPr/>
          </p:nvSpPr>
          <p:spPr>
            <a:xfrm rot="1156662">
              <a:off x="5855493" y="3995739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605" name="Oval 604"/>
            <p:cNvSpPr/>
            <p:nvPr/>
          </p:nvSpPr>
          <p:spPr>
            <a:xfrm rot="1156662">
              <a:off x="6034086" y="4371976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606" name="Oval 605"/>
            <p:cNvSpPr/>
            <p:nvPr/>
          </p:nvSpPr>
          <p:spPr>
            <a:xfrm rot="4096564">
              <a:off x="6205537" y="4352926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607" name="Oval 606"/>
            <p:cNvSpPr/>
            <p:nvPr/>
          </p:nvSpPr>
          <p:spPr>
            <a:xfrm rot="21290475">
              <a:off x="6484143" y="4341020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608" name="Oval 607"/>
            <p:cNvSpPr/>
            <p:nvPr/>
          </p:nvSpPr>
          <p:spPr>
            <a:xfrm rot="12048525">
              <a:off x="5160723" y="3916973"/>
              <a:ext cx="45720" cy="27432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609" name="Oval 608"/>
            <p:cNvSpPr/>
            <p:nvPr/>
          </p:nvSpPr>
          <p:spPr>
            <a:xfrm rot="12048525">
              <a:off x="5963204" y="4116998"/>
              <a:ext cx="45720" cy="27432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610" name="Oval 609"/>
            <p:cNvSpPr/>
            <p:nvPr/>
          </p:nvSpPr>
          <p:spPr>
            <a:xfrm rot="12048525">
              <a:off x="5713173" y="4026512"/>
              <a:ext cx="45720" cy="27432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611" name="Oval 610"/>
            <p:cNvSpPr/>
            <p:nvPr/>
          </p:nvSpPr>
          <p:spPr>
            <a:xfrm rot="418785">
              <a:off x="5931692" y="4538664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612" name="Oval 611"/>
            <p:cNvSpPr/>
            <p:nvPr/>
          </p:nvSpPr>
          <p:spPr>
            <a:xfrm rot="20428620">
              <a:off x="6167436" y="4624389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613" name="Oval 612"/>
            <p:cNvSpPr/>
            <p:nvPr/>
          </p:nvSpPr>
          <p:spPr>
            <a:xfrm rot="1658569">
              <a:off x="6312692" y="4526759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614" name="Oval 613"/>
            <p:cNvSpPr/>
            <p:nvPr/>
          </p:nvSpPr>
          <p:spPr>
            <a:xfrm rot="576204">
              <a:off x="6546054" y="4579146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615" name="Oval 614"/>
            <p:cNvSpPr/>
            <p:nvPr/>
          </p:nvSpPr>
          <p:spPr>
            <a:xfrm rot="20721582">
              <a:off x="6681784" y="4795840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616" name="Oval 615"/>
            <p:cNvSpPr/>
            <p:nvPr/>
          </p:nvSpPr>
          <p:spPr>
            <a:xfrm rot="20721582">
              <a:off x="6662734" y="4955384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617" name="Oval 616"/>
            <p:cNvSpPr/>
            <p:nvPr/>
          </p:nvSpPr>
          <p:spPr>
            <a:xfrm rot="863857">
              <a:off x="6365077" y="4962527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618" name="Oval 617"/>
            <p:cNvSpPr/>
            <p:nvPr/>
          </p:nvSpPr>
          <p:spPr>
            <a:xfrm rot="863857">
              <a:off x="6484138" y="4786314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619" name="Oval 618"/>
            <p:cNvSpPr/>
            <p:nvPr/>
          </p:nvSpPr>
          <p:spPr>
            <a:xfrm rot="863857">
              <a:off x="6241252" y="4788695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620" name="Oval 619"/>
            <p:cNvSpPr/>
            <p:nvPr/>
          </p:nvSpPr>
          <p:spPr>
            <a:xfrm rot="863857">
              <a:off x="5836440" y="4688682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621" name="Oval 620"/>
            <p:cNvSpPr/>
            <p:nvPr/>
          </p:nvSpPr>
          <p:spPr>
            <a:xfrm rot="21177160">
              <a:off x="6055519" y="4769646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622" name="Oval 621"/>
            <p:cNvSpPr/>
            <p:nvPr/>
          </p:nvSpPr>
          <p:spPr>
            <a:xfrm rot="10255648">
              <a:off x="6127510" y="4495616"/>
              <a:ext cx="45720" cy="27432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623" name="Oval 622"/>
            <p:cNvSpPr/>
            <p:nvPr/>
          </p:nvSpPr>
          <p:spPr>
            <a:xfrm rot="588625">
              <a:off x="6081712" y="4933951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624" name="Oval 623"/>
            <p:cNvSpPr/>
            <p:nvPr/>
          </p:nvSpPr>
          <p:spPr>
            <a:xfrm rot="21177160">
              <a:off x="5624513" y="4724402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625" name="Oval 624"/>
            <p:cNvSpPr/>
            <p:nvPr/>
          </p:nvSpPr>
          <p:spPr>
            <a:xfrm rot="1184688">
              <a:off x="5345906" y="4772027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626" name="Oval 625"/>
            <p:cNvSpPr/>
            <p:nvPr/>
          </p:nvSpPr>
          <p:spPr>
            <a:xfrm rot="1184688">
              <a:off x="5534024" y="4822033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  <p:sp>
          <p:nvSpPr>
            <p:cNvPr id="627" name="Oval 626"/>
            <p:cNvSpPr/>
            <p:nvPr/>
          </p:nvSpPr>
          <p:spPr>
            <a:xfrm rot="2163256">
              <a:off x="5800725" y="4881565"/>
              <a:ext cx="80962" cy="45719"/>
            </a:xfrm>
            <a:prstGeom prst="ellipse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121875" tIns="60937" rIns="121875" bIns="60937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8746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CDCDCF"/>
                </a:solidFill>
                <a:cs typeface="Arial"/>
              </a:endParaRPr>
            </a:p>
          </p:txBody>
        </p:sp>
      </p:grpSp>
      <p:grpSp>
        <p:nvGrpSpPr>
          <p:cNvPr id="628" name="Group 8"/>
          <p:cNvGrpSpPr>
            <a:grpSpLocks/>
          </p:cNvGrpSpPr>
          <p:nvPr/>
        </p:nvGrpSpPr>
        <p:grpSpPr bwMode="auto">
          <a:xfrm>
            <a:off x="9197196" y="6204673"/>
            <a:ext cx="2674046" cy="455732"/>
            <a:chOff x="6294438" y="6210300"/>
            <a:chExt cx="2673350" cy="455613"/>
          </a:xfrm>
        </p:grpSpPr>
        <p:sp>
          <p:nvSpPr>
            <p:cNvPr id="629" name="Rectangle 9"/>
            <p:cNvSpPr>
              <a:spLocks noChangeArrowheads="1"/>
            </p:cNvSpPr>
            <p:nvPr/>
          </p:nvSpPr>
          <p:spPr bwMode="auto">
            <a:xfrm>
              <a:off x="6294438" y="6357938"/>
              <a:ext cx="267335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defTabSz="609416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400" dirty="0">
                  <a:solidFill>
                    <a:srgbClr val="CDCDCF"/>
                  </a:solidFill>
                </a:rPr>
                <a:t>Slide credit: </a:t>
              </a:r>
              <a:r>
                <a:rPr lang="en-US" altLang="en-US" sz="1400" dirty="0">
                  <a:solidFill>
                    <a:srgbClr val="CDCDCF"/>
                  </a:solidFill>
                  <a:hlinkClick r:id="rId2"/>
                </a:rPr>
                <a:t>clinicaloptions.com</a:t>
              </a:r>
              <a:endParaRPr lang="en-US" altLang="en-US" sz="1400" dirty="0">
                <a:solidFill>
                  <a:srgbClr val="CDCDCF"/>
                </a:solidFill>
              </a:endParaRPr>
            </a:p>
          </p:txBody>
        </p:sp>
        <p:pic>
          <p:nvPicPr>
            <p:cNvPr id="630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894" r="5573"/>
            <a:stretch>
              <a:fillRect/>
            </a:stretch>
          </p:blipFill>
          <p:spPr bwMode="auto">
            <a:xfrm>
              <a:off x="8277225" y="6210300"/>
              <a:ext cx="569913" cy="187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5375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976" y="929390"/>
            <a:ext cx="9043784" cy="5528138"/>
          </a:xfrm>
          <a:prstGeom prst="rect">
            <a:avLst/>
          </a:prstGeom>
        </p:spPr>
      </p:pic>
      <p:sp>
        <p:nvSpPr>
          <p:cNvPr id="3" name="CasellaDiTesto 76"/>
          <p:cNvSpPr txBox="1">
            <a:spLocks noChangeArrowheads="1"/>
          </p:cNvSpPr>
          <p:nvPr/>
        </p:nvSpPr>
        <p:spPr bwMode="auto">
          <a:xfrm>
            <a:off x="4047132" y="44625"/>
            <a:ext cx="415382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000" b="1">
                <a:solidFill>
                  <a:srgbClr val="FF0000"/>
                </a:solidFill>
                <a:cs typeface="Arial" charset="0"/>
              </a:rPr>
              <a:t>ITA.LI.CA Database</a:t>
            </a:r>
            <a:endParaRPr lang="it-IT" sz="4000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7105949" y="6429054"/>
            <a:ext cx="4961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black"/>
                </a:solidFill>
              </a:rPr>
              <a:t>Bucci L, </a:t>
            </a:r>
            <a:r>
              <a:rPr lang="it-IT" dirty="0" err="1">
                <a:solidFill>
                  <a:prstClr val="black"/>
                </a:solidFill>
              </a:rPr>
              <a:t>Liver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Int</a:t>
            </a:r>
            <a:r>
              <a:rPr lang="it-IT" dirty="0">
                <a:solidFill>
                  <a:prstClr val="black"/>
                </a:solidFill>
              </a:rPr>
              <a:t> 2016 </a:t>
            </a:r>
            <a:r>
              <a:rPr lang="it-IT" dirty="0" err="1">
                <a:solidFill>
                  <a:prstClr val="black"/>
                </a:solidFill>
              </a:rPr>
              <a:t>Jul</a:t>
            </a:r>
            <a:r>
              <a:rPr lang="it-IT" dirty="0">
                <a:solidFill>
                  <a:prstClr val="black"/>
                </a:solidFill>
              </a:rPr>
              <a:t> 18. doi:10.1111/liv.13204</a:t>
            </a:r>
          </a:p>
        </p:txBody>
      </p:sp>
      <p:sp>
        <p:nvSpPr>
          <p:cNvPr id="5" name="Rettangolo arrotondato 4"/>
          <p:cNvSpPr/>
          <p:nvPr/>
        </p:nvSpPr>
        <p:spPr>
          <a:xfrm>
            <a:off x="1445622" y="2297041"/>
            <a:ext cx="9144000" cy="4953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Rettangolo arrotondato 5"/>
          <p:cNvSpPr/>
          <p:nvPr/>
        </p:nvSpPr>
        <p:spPr>
          <a:xfrm>
            <a:off x="1424063" y="782491"/>
            <a:ext cx="9123737" cy="1376094"/>
          </a:xfrm>
          <a:prstGeom prst="roundRect">
            <a:avLst/>
          </a:pr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78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12254"/>
            <a:ext cx="9144000" cy="504108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496" y="740058"/>
            <a:ext cx="8927976" cy="65682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7120939" y="6444044"/>
            <a:ext cx="4961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black"/>
                </a:solidFill>
              </a:rPr>
              <a:t>Bucci L, </a:t>
            </a:r>
            <a:r>
              <a:rPr lang="it-IT" dirty="0" err="1">
                <a:solidFill>
                  <a:prstClr val="black"/>
                </a:solidFill>
              </a:rPr>
              <a:t>Liver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Int</a:t>
            </a:r>
            <a:r>
              <a:rPr lang="it-IT" dirty="0">
                <a:solidFill>
                  <a:prstClr val="black"/>
                </a:solidFill>
              </a:rPr>
              <a:t> 2016 </a:t>
            </a:r>
            <a:r>
              <a:rPr lang="it-IT" dirty="0" err="1">
                <a:solidFill>
                  <a:prstClr val="black"/>
                </a:solidFill>
              </a:rPr>
              <a:t>Jul</a:t>
            </a:r>
            <a:r>
              <a:rPr lang="it-IT" dirty="0">
                <a:solidFill>
                  <a:prstClr val="black"/>
                </a:solidFill>
              </a:rPr>
              <a:t> 18. doi:10.1111/liv.13204</a:t>
            </a:r>
          </a:p>
        </p:txBody>
      </p:sp>
      <p:sp>
        <p:nvSpPr>
          <p:cNvPr id="5" name="CasellaDiTesto 76"/>
          <p:cNvSpPr txBox="1">
            <a:spLocks noChangeArrowheads="1"/>
          </p:cNvSpPr>
          <p:nvPr/>
        </p:nvSpPr>
        <p:spPr bwMode="auto">
          <a:xfrm>
            <a:off x="4511825" y="44625"/>
            <a:ext cx="33583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3200" b="1">
                <a:solidFill>
                  <a:srgbClr val="FF0000"/>
                </a:solidFill>
                <a:cs typeface="Arial" charset="0"/>
              </a:rPr>
              <a:t>ITA.LI.CA Database</a:t>
            </a:r>
            <a:endParaRPr lang="it-IT" sz="3200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6" name="Rettangolo arrotondato 5"/>
          <p:cNvSpPr/>
          <p:nvPr/>
        </p:nvSpPr>
        <p:spPr>
          <a:xfrm>
            <a:off x="1445622" y="4065877"/>
            <a:ext cx="9144000" cy="4953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1424063" y="2683239"/>
            <a:ext cx="9123737" cy="1274167"/>
          </a:xfrm>
          <a:prstGeom prst="roundRect">
            <a:avLst/>
          </a:pr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15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306519" y="3192905"/>
            <a:ext cx="1708878" cy="314793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-1" y="6222035"/>
            <a:ext cx="67155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DAEDEF">
                    <a:lumMod val="25000"/>
                  </a:srgbClr>
                </a:solidFill>
              </a:rPr>
              <a:t>18,031 pts</a:t>
            </a:r>
            <a:r>
              <a:rPr lang="en-GB">
                <a:solidFill>
                  <a:srgbClr val="DAEDEF">
                    <a:lumMod val="25000"/>
                  </a:srgbClr>
                </a:solidFill>
              </a:rPr>
              <a:t> </a:t>
            </a:r>
            <a:endParaRPr lang="en-GB" smtClean="0">
              <a:solidFill>
                <a:srgbClr val="DAEDEF">
                  <a:lumMod val="25000"/>
                </a:srgbClr>
              </a:solidFill>
            </a:endParaRPr>
          </a:p>
          <a:p>
            <a:r>
              <a:rPr lang="en-GB" b="1" dirty="0" smtClean="0">
                <a:solidFill>
                  <a:srgbClr val="DAEDEF">
                    <a:lumMod val="25000"/>
                  </a:srgbClr>
                </a:solidFill>
              </a:rPr>
              <a:t>(</a:t>
            </a:r>
            <a:r>
              <a:rPr lang="en-GB" b="1" dirty="0">
                <a:solidFill>
                  <a:srgbClr val="DAEDEF">
                    <a:lumMod val="25000"/>
                  </a:srgbClr>
                </a:solidFill>
              </a:rPr>
              <a:t>67% from Asia, 20% from Europe and 13% from North America)</a:t>
            </a:r>
          </a:p>
        </p:txBody>
      </p:sp>
      <p:sp>
        <p:nvSpPr>
          <p:cNvPr id="5" name="Rettangolo 4"/>
          <p:cNvSpPr/>
          <p:nvPr/>
        </p:nvSpPr>
        <p:spPr>
          <a:xfrm>
            <a:off x="2221044" y="3195405"/>
            <a:ext cx="2905591" cy="314793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960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59497" y="44625"/>
            <a:ext cx="8442325" cy="1103313"/>
          </a:xfrm>
        </p:spPr>
        <p:txBody>
          <a:bodyPr/>
          <a:lstStyle/>
          <a:p>
            <a:pPr algn="l"/>
            <a:r>
              <a:rPr lang="en-US" altLang="en-US" b="1" dirty="0">
                <a:solidFill>
                  <a:srgbClr val="FF0000"/>
                </a:solidFill>
                <a:latin typeface="+mn-lt"/>
              </a:rPr>
              <a:t>Curative </a:t>
            </a:r>
            <a:r>
              <a:rPr lang="en-US" altLang="en-US" b="1" dirty="0" smtClean="0">
                <a:solidFill>
                  <a:srgbClr val="FF0000"/>
                </a:solidFill>
                <a:latin typeface="+mn-lt"/>
              </a:rPr>
              <a:t>Treatments:</a:t>
            </a:r>
            <a:endParaRPr lang="en-US" alt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4451" name="Rectangle 4"/>
          <p:cNvSpPr>
            <a:spLocks noChangeArrowheads="1"/>
          </p:cNvSpPr>
          <p:nvPr/>
        </p:nvSpPr>
        <p:spPr bwMode="auto">
          <a:xfrm>
            <a:off x="8830465" y="1343711"/>
            <a:ext cx="2743200" cy="4151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folHlink"/>
              </a:buClr>
              <a:defRPr/>
            </a:pP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Transplant</a:t>
            </a:r>
            <a:endParaRPr lang="en-US" sz="2000" dirty="0">
              <a:latin typeface="Arial" pitchFamily="34" charset="0"/>
            </a:endParaRPr>
          </a:p>
          <a:p>
            <a:pPr marL="341313" indent="-341313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dirty="0">
                <a:latin typeface="Arial" pitchFamily="34" charset="0"/>
              </a:rPr>
              <a:t>Cures both cirrhosis and HCC</a:t>
            </a:r>
          </a:p>
          <a:p>
            <a:pPr marL="341313" indent="-341313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dirty="0">
                <a:latin typeface="Arial" pitchFamily="34" charset="0"/>
              </a:rPr>
              <a:t>MELD exception</a:t>
            </a:r>
          </a:p>
          <a:p>
            <a:pPr marL="744538" lvl="1" indent="-28733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600" dirty="0">
                <a:latin typeface="Arial" pitchFamily="34" charset="0"/>
              </a:rPr>
              <a:t>Milan criteria</a:t>
            </a:r>
          </a:p>
          <a:p>
            <a:pPr marL="744538" lvl="1" indent="-28733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600" dirty="0">
                <a:latin typeface="Arial" pitchFamily="34" charset="0"/>
              </a:rPr>
              <a:t>Downsizing</a:t>
            </a:r>
          </a:p>
          <a:p>
            <a:pPr marL="341313" indent="-341313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dirty="0">
                <a:latin typeface="Arial" pitchFamily="34" charset="0"/>
              </a:rPr>
              <a:t>Demand &gt; supply </a:t>
            </a:r>
          </a:p>
          <a:p>
            <a:pPr marL="341313" indent="-341313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b="1" dirty="0">
                <a:latin typeface="Arial" pitchFamily="34" charset="0"/>
              </a:rPr>
              <a:t>Survival </a:t>
            </a:r>
          </a:p>
          <a:p>
            <a:pPr marL="744538" lvl="1" indent="-28733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600" dirty="0">
                <a:latin typeface="Arial" pitchFamily="34" charset="0"/>
              </a:rPr>
              <a:t>1 yr: 91%</a:t>
            </a:r>
          </a:p>
          <a:p>
            <a:pPr marL="744538" lvl="1" indent="-28733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600" dirty="0">
                <a:latin typeface="Arial" pitchFamily="34" charset="0"/>
              </a:rPr>
              <a:t>2 yrs: 75%</a:t>
            </a:r>
          </a:p>
          <a:p>
            <a:pPr marL="744538" lvl="1" indent="-28733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600" dirty="0">
                <a:latin typeface="Arial" pitchFamily="34" charset="0"/>
              </a:rPr>
              <a:t>5 yrs: &gt; 70%</a:t>
            </a:r>
          </a:p>
          <a:p>
            <a:pPr marL="341313" indent="-341313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b="1" dirty="0">
                <a:latin typeface="Arial" pitchFamily="34" charset="0"/>
              </a:rPr>
              <a:t>Recurrence </a:t>
            </a:r>
          </a:p>
          <a:p>
            <a:pPr marL="744538" lvl="1" indent="-28733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600" dirty="0">
                <a:latin typeface="Arial" pitchFamily="34" charset="0"/>
              </a:rPr>
              <a:t>5 yrs: &lt; 15%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724400" y="1420813"/>
            <a:ext cx="32004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/>
            </a:pPr>
            <a:endParaRPr lang="en-US" sz="2400" kern="0" dirty="0">
              <a:solidFill>
                <a:srgbClr val="FFFFFF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Char char="•"/>
              <a:defRPr/>
            </a:pPr>
            <a:endParaRPr lang="en-US" sz="2400" kern="0" dirty="0">
              <a:solidFill>
                <a:srgbClr val="FFFFFF"/>
              </a:solidFill>
            </a:endParaRPr>
          </a:p>
        </p:txBody>
      </p:sp>
      <p:sp>
        <p:nvSpPr>
          <p:cNvPr id="104453" name="Rectangle 7"/>
          <p:cNvSpPr>
            <a:spLocks noChangeArrowheads="1"/>
          </p:cNvSpPr>
          <p:nvPr/>
        </p:nvSpPr>
        <p:spPr bwMode="auto">
          <a:xfrm>
            <a:off x="4764088" y="1293318"/>
            <a:ext cx="2743200" cy="415190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folHlink"/>
              </a:buClr>
              <a:defRPr/>
            </a:pP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Ablation</a:t>
            </a:r>
          </a:p>
          <a:p>
            <a:pPr marL="341313" indent="-341313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dirty="0">
                <a:latin typeface="Arial" pitchFamily="34" charset="0"/>
              </a:rPr>
              <a:t>Effective when </a:t>
            </a:r>
            <a:br>
              <a:rPr lang="en-US" dirty="0">
                <a:latin typeface="Arial" pitchFamily="34" charset="0"/>
              </a:rPr>
            </a:br>
            <a:r>
              <a:rPr lang="en-US" dirty="0">
                <a:latin typeface="Arial" pitchFamily="34" charset="0"/>
              </a:rPr>
              <a:t>≤ 3 cm </a:t>
            </a:r>
          </a:p>
          <a:p>
            <a:pPr marL="341313" indent="-341313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dirty="0">
                <a:latin typeface="Arial" pitchFamily="34" charset="0"/>
              </a:rPr>
              <a:t>Multiple modalities</a:t>
            </a:r>
          </a:p>
          <a:p>
            <a:pPr marL="744538" lvl="1" indent="-28733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600" dirty="0">
                <a:latin typeface="Arial" pitchFamily="34" charset="0"/>
              </a:rPr>
              <a:t>Thermal</a:t>
            </a:r>
          </a:p>
          <a:p>
            <a:pPr marL="744538" lvl="1" indent="-28733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600" dirty="0">
                <a:latin typeface="Arial" pitchFamily="34" charset="0"/>
              </a:rPr>
              <a:t>Chemical </a:t>
            </a:r>
          </a:p>
          <a:p>
            <a:pPr marL="341313" indent="-341313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dirty="0">
                <a:latin typeface="Arial" pitchFamily="34" charset="0"/>
              </a:rPr>
              <a:t>Minimally invasive</a:t>
            </a:r>
          </a:p>
          <a:p>
            <a:pPr marL="341313" indent="-341313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b="1" dirty="0">
                <a:latin typeface="Arial" pitchFamily="34" charset="0"/>
              </a:rPr>
              <a:t>Survival</a:t>
            </a:r>
          </a:p>
          <a:p>
            <a:pPr marL="744538" lvl="1" indent="-28733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600" dirty="0">
                <a:latin typeface="Arial" pitchFamily="34" charset="0"/>
              </a:rPr>
              <a:t>1 yr: 90%</a:t>
            </a:r>
          </a:p>
          <a:p>
            <a:pPr marL="744538" lvl="1" indent="-28733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600" dirty="0">
                <a:latin typeface="Arial" pitchFamily="34" charset="0"/>
              </a:rPr>
              <a:t>3 yrs: 75%</a:t>
            </a:r>
          </a:p>
          <a:p>
            <a:pPr marL="744538" lvl="1" indent="-28733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600" dirty="0">
                <a:latin typeface="Arial" pitchFamily="34" charset="0"/>
              </a:rPr>
              <a:t>5 yrs: 60% to 70%</a:t>
            </a:r>
          </a:p>
          <a:p>
            <a:pPr marL="341313" indent="-341313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b="1" dirty="0">
                <a:latin typeface="Arial" pitchFamily="34" charset="0"/>
              </a:rPr>
              <a:t>Recurrence </a:t>
            </a:r>
          </a:p>
          <a:p>
            <a:pPr marL="744538" lvl="1" indent="-28733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600" dirty="0">
                <a:latin typeface="Arial" pitchFamily="34" charset="0"/>
              </a:rPr>
              <a:t>5 yrs: 70%</a:t>
            </a:r>
          </a:p>
        </p:txBody>
      </p:sp>
      <p:sp>
        <p:nvSpPr>
          <p:cNvPr id="104454" name="Rectangle 8"/>
          <p:cNvSpPr>
            <a:spLocks noChangeArrowheads="1"/>
          </p:cNvSpPr>
          <p:nvPr/>
        </p:nvSpPr>
        <p:spPr bwMode="auto">
          <a:xfrm>
            <a:off x="976214" y="1305672"/>
            <a:ext cx="2743200" cy="4998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folHlink"/>
              </a:buClr>
              <a:defRPr/>
            </a:pP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Resection</a:t>
            </a:r>
          </a:p>
          <a:p>
            <a:pPr marL="341313" indent="-341313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dirty="0">
                <a:latin typeface="Arial" pitchFamily="34" charset="0"/>
              </a:rPr>
              <a:t>Noncirrhotics </a:t>
            </a:r>
          </a:p>
          <a:p>
            <a:pPr marL="744538" lvl="1" indent="-28733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600" dirty="0">
                <a:latin typeface="Arial" pitchFamily="34" charset="0"/>
              </a:rPr>
              <a:t>Choice of therapy</a:t>
            </a:r>
          </a:p>
          <a:p>
            <a:pPr marL="341313" indent="-341313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dirty="0">
                <a:latin typeface="Arial" pitchFamily="34" charset="0"/>
              </a:rPr>
              <a:t>Cirrhotics </a:t>
            </a:r>
          </a:p>
          <a:p>
            <a:pPr marL="744538" lvl="1" indent="-28733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600" dirty="0">
                <a:latin typeface="Arial" pitchFamily="34" charset="0"/>
              </a:rPr>
              <a:t>Reserve for CTP A</a:t>
            </a:r>
          </a:p>
          <a:p>
            <a:pPr marL="744538" lvl="1" indent="-28733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600" dirty="0">
                <a:latin typeface="Arial" pitchFamily="34" charset="0"/>
              </a:rPr>
              <a:t>Avoid R hepatectomy </a:t>
            </a:r>
          </a:p>
          <a:p>
            <a:pPr marL="341313" indent="-341313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dirty="0">
                <a:latin typeface="Arial" pitchFamily="34" charset="0"/>
              </a:rPr>
              <a:t>Best for solitary HCC</a:t>
            </a:r>
          </a:p>
          <a:p>
            <a:pPr marL="341313" indent="-341313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b="1" dirty="0">
                <a:latin typeface="Arial" pitchFamily="34" charset="0"/>
              </a:rPr>
              <a:t>Only 5% to 15% eligible</a:t>
            </a:r>
          </a:p>
          <a:p>
            <a:pPr marL="341313" indent="-341313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b="1" dirty="0">
                <a:latin typeface="Arial" pitchFamily="34" charset="0"/>
              </a:rPr>
              <a:t>Survival</a:t>
            </a:r>
          </a:p>
          <a:p>
            <a:pPr marL="744538" lvl="1" indent="-28733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600" dirty="0">
                <a:latin typeface="Arial" pitchFamily="34" charset="0"/>
              </a:rPr>
              <a:t>1 yr: 95%</a:t>
            </a:r>
          </a:p>
          <a:p>
            <a:pPr marL="744538" lvl="1" indent="-28733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600" dirty="0">
                <a:latin typeface="Arial" pitchFamily="34" charset="0"/>
              </a:rPr>
              <a:t>3 yrs: 85%</a:t>
            </a:r>
          </a:p>
          <a:p>
            <a:pPr marL="744538" lvl="1" indent="-28733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600" dirty="0">
                <a:latin typeface="Arial" pitchFamily="34" charset="0"/>
              </a:rPr>
              <a:t>5 yrs: 50%</a:t>
            </a:r>
          </a:p>
          <a:p>
            <a:pPr marL="341313" indent="-341313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b="1" dirty="0">
                <a:latin typeface="Arial" pitchFamily="34" charset="0"/>
              </a:rPr>
              <a:t>Recurrence</a:t>
            </a:r>
            <a:r>
              <a:rPr lang="en-US" dirty="0">
                <a:latin typeface="Arial" pitchFamily="34" charset="0"/>
              </a:rPr>
              <a:t> </a:t>
            </a:r>
          </a:p>
          <a:p>
            <a:pPr marL="744538" lvl="1" indent="-28733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600" dirty="0">
                <a:latin typeface="Arial" pitchFamily="34" charset="0"/>
              </a:rPr>
              <a:t>5 yrs: 70%</a:t>
            </a:r>
          </a:p>
        </p:txBody>
      </p:sp>
      <p:sp>
        <p:nvSpPr>
          <p:cNvPr id="19464" name="Text Box 11"/>
          <p:cNvSpPr txBox="1">
            <a:spLocks noChangeArrowheads="1"/>
          </p:cNvSpPr>
          <p:nvPr/>
        </p:nvSpPr>
        <p:spPr bwMode="auto">
          <a:xfrm>
            <a:off x="1809750" y="6290156"/>
            <a:ext cx="60086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charset="2"/>
              <a:buChar char="§"/>
              <a:defRPr sz="2600">
                <a:solidFill>
                  <a:srgbClr val="FEFDDE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400">
                <a:solidFill>
                  <a:srgbClr val="FEFDDE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200">
                <a:solidFill>
                  <a:srgbClr val="FEFDDE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000">
                <a:solidFill>
                  <a:srgbClr val="FEFDDE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>
                <a:solidFill>
                  <a:srgbClr val="FEFDDE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>
                <a:solidFill>
                  <a:srgbClr val="FEFDDE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>
                <a:solidFill>
                  <a:srgbClr val="FEFDDE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>
                <a:solidFill>
                  <a:srgbClr val="FEFDDE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>
                <a:solidFill>
                  <a:srgbClr val="FEFDDE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</a:rPr>
              <a:t>National Comprehensive </a:t>
            </a:r>
            <a:r>
              <a:rPr lang="en-US" altLang="en-US" sz="1400">
                <a:solidFill>
                  <a:schemeClr val="tx1"/>
                </a:solidFill>
              </a:rPr>
              <a:t>Cancer Network </a:t>
            </a:r>
            <a:r>
              <a:rPr lang="en-US" altLang="en-US" sz="1400" dirty="0">
                <a:solidFill>
                  <a:schemeClr val="tx1"/>
                </a:solidFill>
              </a:rPr>
              <a:t>Guidelines. </a:t>
            </a:r>
            <a:r>
              <a:rPr lang="en-US" altLang="en-US" sz="1400" dirty="0" err="1">
                <a:solidFill>
                  <a:schemeClr val="tx1"/>
                </a:solidFill>
              </a:rPr>
              <a:t>Hepatobiliary</a:t>
            </a:r>
            <a:r>
              <a:rPr lang="en-US" altLang="en-US" sz="1400" dirty="0">
                <a:solidFill>
                  <a:schemeClr val="tx1"/>
                </a:solidFill>
              </a:rPr>
              <a:t> Cancers. Version 2.2016.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6960096" y="253590"/>
            <a:ext cx="3031664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</a:rPr>
              <a:t>☛ 30% of </a:t>
            </a:r>
            <a:r>
              <a:rPr lang="it-IT" sz="4000" b="1" dirty="0" err="1">
                <a:solidFill>
                  <a:srgbClr val="FF0000"/>
                </a:solidFill>
              </a:rPr>
              <a:t>pts</a:t>
            </a:r>
            <a:endParaRPr lang="it-IT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42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9497" y="44624"/>
            <a:ext cx="9027671" cy="11507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5563" y="6597476"/>
            <a:ext cx="41132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915072" y="1484784"/>
            <a:ext cx="6192688" cy="4608512"/>
            <a:chOff x="2548" y="2022"/>
            <a:chExt cx="3212" cy="2161"/>
          </a:xfrm>
        </p:grpSpPr>
        <p:pic>
          <p:nvPicPr>
            <p:cNvPr id="13321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48" y="2022"/>
              <a:ext cx="3212" cy="2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2" name="Text Box 10"/>
            <p:cNvSpPr txBox="1">
              <a:spLocks noChangeArrowheads="1"/>
            </p:cNvSpPr>
            <p:nvPr/>
          </p:nvSpPr>
          <p:spPr bwMode="auto">
            <a:xfrm>
              <a:off x="4694" y="2132"/>
              <a:ext cx="399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400"/>
                <a:t>156 pts.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488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874274"/>
            <a:ext cx="5635972" cy="593910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392145" y="2103240"/>
            <a:ext cx="2757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Three-</a:t>
            </a:r>
            <a:r>
              <a:rPr lang="it-IT" sz="2400" dirty="0" err="1">
                <a:solidFill>
                  <a:srgbClr val="FF0000"/>
                </a:solidFill>
              </a:rPr>
              <a:t>year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mortality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7392144" y="4047456"/>
            <a:ext cx="2605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>
                <a:solidFill>
                  <a:srgbClr val="FF0000"/>
                </a:solidFill>
              </a:rPr>
              <a:t>Five-year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mortality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406556" y="5775648"/>
            <a:ext cx="3225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>
                <a:solidFill>
                  <a:srgbClr val="FF0000"/>
                </a:solidFill>
              </a:rPr>
              <a:t>Clinical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decompensation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656112" y="6453336"/>
            <a:ext cx="2976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Berzigotti</a:t>
            </a:r>
            <a:r>
              <a:rPr lang="it-IT" dirty="0"/>
              <a:t> A, </a:t>
            </a:r>
            <a:r>
              <a:rPr lang="it-IT" dirty="0" err="1"/>
              <a:t>Hepatology</a:t>
            </a:r>
            <a:r>
              <a:rPr lang="it-IT" dirty="0"/>
              <a:t> 2015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496" y="22688"/>
            <a:ext cx="9108504" cy="84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7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850" y="2636912"/>
            <a:ext cx="5296644" cy="417005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920" y="1167752"/>
            <a:ext cx="5214466" cy="2693297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8320842" y="6415088"/>
            <a:ext cx="2095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Sposito</a:t>
            </a:r>
            <a:r>
              <a:rPr lang="it-IT" dirty="0"/>
              <a:t> C, WJG 2016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850" y="2077692"/>
            <a:ext cx="4546724" cy="356671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8970" y="2077692"/>
            <a:ext cx="4563595" cy="350100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2091267"/>
            <a:ext cx="9144000" cy="2675467"/>
          </a:xfrm>
          <a:prstGeom prst="rect">
            <a:avLst/>
          </a:prstGeom>
        </p:spPr>
      </p:pic>
      <p:sp>
        <p:nvSpPr>
          <p:cNvPr id="8" name="Ovale 7"/>
          <p:cNvSpPr/>
          <p:nvPr/>
        </p:nvSpPr>
        <p:spPr>
          <a:xfrm>
            <a:off x="3431704" y="3573016"/>
            <a:ext cx="79208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4993354" y="4077072"/>
            <a:ext cx="958631" cy="3296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3431704" y="4077072"/>
            <a:ext cx="79208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8544272" y="4077072"/>
            <a:ext cx="936104" cy="3296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8544272" y="3573016"/>
            <a:ext cx="936104" cy="3296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4943873" y="3573016"/>
            <a:ext cx="958631" cy="3296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1717744" y="1486473"/>
            <a:ext cx="3774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3.5% </a:t>
            </a:r>
            <a:r>
              <a:rPr lang="it-IT" dirty="0" err="1"/>
              <a:t>perioperative</a:t>
            </a:r>
            <a:r>
              <a:rPr lang="it-IT" dirty="0"/>
              <a:t> </a:t>
            </a:r>
            <a:r>
              <a:rPr lang="it-IT" dirty="0" err="1"/>
              <a:t>mortality</a:t>
            </a:r>
            <a:r>
              <a:rPr lang="it-IT" dirty="0"/>
              <a:t> (</a:t>
            </a:r>
            <a:r>
              <a:rPr lang="it-IT" dirty="0" err="1"/>
              <a:t>at</a:t>
            </a:r>
            <a:r>
              <a:rPr lang="it-IT" dirty="0"/>
              <a:t> 3 </a:t>
            </a:r>
            <a:r>
              <a:rPr lang="it-IT" dirty="0" err="1"/>
              <a:t>mo</a:t>
            </a:r>
            <a:r>
              <a:rPr lang="it-IT" dirty="0"/>
              <a:t>)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631505" y="107922"/>
            <a:ext cx="8951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>
                <a:solidFill>
                  <a:srgbClr val="FF0000"/>
                </a:solidFill>
              </a:rPr>
              <a:t>A new </a:t>
            </a:r>
            <a:r>
              <a:rPr lang="it-IT" sz="3200" b="1" dirty="0" err="1">
                <a:solidFill>
                  <a:srgbClr val="FF0000"/>
                </a:solidFill>
              </a:rPr>
              <a:t>prognostic</a:t>
            </a:r>
            <a:r>
              <a:rPr lang="it-IT" sz="3200" b="1" dirty="0">
                <a:solidFill>
                  <a:srgbClr val="FF0000"/>
                </a:solidFill>
              </a:rPr>
              <a:t> </a:t>
            </a:r>
            <a:r>
              <a:rPr lang="it-IT" sz="3200" b="1" dirty="0" err="1">
                <a:solidFill>
                  <a:srgbClr val="FF0000"/>
                </a:solidFill>
              </a:rPr>
              <a:t>scoring</a:t>
            </a:r>
            <a:r>
              <a:rPr lang="it-IT" sz="3200" b="1" dirty="0">
                <a:solidFill>
                  <a:srgbClr val="FF0000"/>
                </a:solidFill>
              </a:rPr>
              <a:t> </a:t>
            </a:r>
            <a:r>
              <a:rPr lang="it-IT" sz="3200" b="1" dirty="0" err="1">
                <a:solidFill>
                  <a:srgbClr val="FF0000"/>
                </a:solidFill>
              </a:rPr>
              <a:t>system</a:t>
            </a:r>
            <a:r>
              <a:rPr lang="it-IT" sz="3200" b="1" dirty="0">
                <a:solidFill>
                  <a:srgbClr val="FF0000"/>
                </a:solidFill>
              </a:rPr>
              <a:t> for </a:t>
            </a:r>
            <a:r>
              <a:rPr lang="it-IT" sz="3200" b="1" dirty="0" err="1">
                <a:solidFill>
                  <a:srgbClr val="FF0000"/>
                </a:solidFill>
              </a:rPr>
              <a:t>resectable</a:t>
            </a:r>
            <a:r>
              <a:rPr lang="it-IT" sz="3200" b="1" dirty="0">
                <a:solidFill>
                  <a:srgbClr val="FF0000"/>
                </a:solidFill>
              </a:rPr>
              <a:t> HCC</a:t>
            </a:r>
          </a:p>
        </p:txBody>
      </p:sp>
    </p:spTree>
    <p:extLst>
      <p:ext uri="{BB962C8B-B14F-4D97-AF65-F5344CB8AC3E}">
        <p14:creationId xmlns:p14="http://schemas.microsoft.com/office/powerpoint/2010/main" val="83840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5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0" y="44625"/>
            <a:ext cx="9144000" cy="981075"/>
          </a:xfrm>
          <a:noFill/>
        </p:spPr>
        <p:txBody>
          <a:bodyPr>
            <a:no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RF vs. PEI</a:t>
            </a:r>
            <a:br>
              <a:rPr lang="en-GB" sz="4000" b="1" dirty="0">
                <a:solidFill>
                  <a:srgbClr val="FF0000"/>
                </a:solidFill>
              </a:rPr>
            </a:br>
            <a:r>
              <a:rPr lang="en-GB" sz="4000" b="1" dirty="0">
                <a:solidFill>
                  <a:srgbClr val="FF0000"/>
                </a:solidFill>
              </a:rPr>
              <a:t>(meta-</a:t>
            </a:r>
            <a:r>
              <a:rPr lang="en-GB" sz="4000" b="1" dirty="0" err="1">
                <a:solidFill>
                  <a:srgbClr val="FF0000"/>
                </a:solidFill>
              </a:rPr>
              <a:t>analisi</a:t>
            </a:r>
            <a:r>
              <a:rPr lang="en-GB" sz="4000" b="1" dirty="0">
                <a:solidFill>
                  <a:srgbClr val="FF0000"/>
                </a:solidFill>
              </a:rPr>
              <a:t> </a:t>
            </a:r>
            <a:r>
              <a:rPr lang="en-GB" sz="4000" b="1" dirty="0" err="1">
                <a:solidFill>
                  <a:srgbClr val="FF0000"/>
                </a:solidFill>
              </a:rPr>
              <a:t>di</a:t>
            </a:r>
            <a:r>
              <a:rPr lang="en-GB" sz="4000" b="1" dirty="0">
                <a:solidFill>
                  <a:srgbClr val="FF0000"/>
                </a:solidFill>
              </a:rPr>
              <a:t> RCT)</a:t>
            </a:r>
            <a:endParaRPr lang="it-IT" sz="4000" b="1" dirty="0">
              <a:solidFill>
                <a:srgbClr val="FF0000"/>
              </a:solidFill>
            </a:endParaRPr>
          </a:p>
        </p:txBody>
      </p:sp>
      <p:sp>
        <p:nvSpPr>
          <p:cNvPr id="141316" name="Text Box 4"/>
          <p:cNvSpPr txBox="1">
            <a:spLocks noChangeArrowheads="1"/>
          </p:cNvSpPr>
          <p:nvPr/>
        </p:nvSpPr>
        <p:spPr bwMode="auto">
          <a:xfrm>
            <a:off x="7536161" y="6381328"/>
            <a:ext cx="30746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GB" dirty="0">
                <a:solidFill>
                  <a:prstClr val="black"/>
                </a:solidFill>
              </a:rPr>
              <a:t>Cho et al., </a:t>
            </a:r>
            <a:r>
              <a:rPr lang="en-GB" dirty="0" err="1">
                <a:solidFill>
                  <a:prstClr val="black"/>
                </a:solidFill>
              </a:rPr>
              <a:t>Hepatology</a:t>
            </a:r>
            <a:r>
              <a:rPr lang="en-GB" dirty="0">
                <a:solidFill>
                  <a:prstClr val="black"/>
                </a:solidFill>
              </a:rPr>
              <a:t> 2009</a:t>
            </a:r>
          </a:p>
        </p:txBody>
      </p:sp>
      <p:sp>
        <p:nvSpPr>
          <p:cNvPr id="141318" name="Text Box 6"/>
          <p:cNvSpPr txBox="1">
            <a:spLocks noChangeArrowheads="1"/>
          </p:cNvSpPr>
          <p:nvPr/>
        </p:nvSpPr>
        <p:spPr bwMode="auto">
          <a:xfrm>
            <a:off x="6816080" y="2671763"/>
            <a:ext cx="42030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RF</a:t>
            </a:r>
          </a:p>
        </p:txBody>
      </p:sp>
      <p:sp>
        <p:nvSpPr>
          <p:cNvPr id="141319" name="Text Box 7"/>
          <p:cNvSpPr txBox="1">
            <a:spLocks noChangeArrowheads="1"/>
          </p:cNvSpPr>
          <p:nvPr/>
        </p:nvSpPr>
        <p:spPr bwMode="auto">
          <a:xfrm>
            <a:off x="9143950" y="2774255"/>
            <a:ext cx="48122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PEI</a:t>
            </a:r>
          </a:p>
        </p:txBody>
      </p:sp>
      <p:pic>
        <p:nvPicPr>
          <p:cNvPr id="9" name="Picture 20" descr="content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7728" y="1268760"/>
            <a:ext cx="2520280" cy="2323618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</p:pic>
      <p:pic>
        <p:nvPicPr>
          <p:cNvPr id="10" name="Picture 4" descr="siring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7376440" y="467027"/>
            <a:ext cx="2376265" cy="397973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11" name="CasellaDiTesto 10"/>
          <p:cNvSpPr txBox="1"/>
          <p:nvPr/>
        </p:nvSpPr>
        <p:spPr>
          <a:xfrm>
            <a:off x="1629004" y="3861048"/>
            <a:ext cx="6771252" cy="181588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prstClr val="white"/>
                </a:solidFill>
              </a:rPr>
              <a:t>LIMITI della PEI:</a:t>
            </a:r>
          </a:p>
          <a:p>
            <a:r>
              <a:rPr lang="it-IT" sz="2800" dirty="0">
                <a:solidFill>
                  <a:prstClr val="white"/>
                </a:solidFill>
              </a:rPr>
              <a:t>- Estensione della necrosi limitata al nodulo</a:t>
            </a:r>
          </a:p>
          <a:p>
            <a:r>
              <a:rPr lang="it-IT" sz="2800" dirty="0">
                <a:solidFill>
                  <a:prstClr val="white"/>
                </a:solidFill>
              </a:rPr>
              <a:t>- Presenza di setti che limitano la diffusione</a:t>
            </a:r>
          </a:p>
          <a:p>
            <a:r>
              <a:rPr lang="it-IT" sz="2800" dirty="0">
                <a:solidFill>
                  <a:prstClr val="white"/>
                </a:solidFill>
              </a:rPr>
              <a:t>  dell’alcol</a:t>
            </a:r>
          </a:p>
        </p:txBody>
      </p:sp>
      <p:pic>
        <p:nvPicPr>
          <p:cNvPr id="12" name="5 Imagen" descr="meta fig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550194"/>
            <a:ext cx="9144000" cy="418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7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5" grpId="0"/>
      <p:bldP spid="1413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27384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Radiofrequency Ablation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High-frequency (460 kHz) alternating current flows from electrical probe through tissue to ground</a:t>
            </a:r>
          </a:p>
        </p:txBody>
      </p:sp>
      <p:pic>
        <p:nvPicPr>
          <p:cNvPr id="209924" name="Picture 4" descr="70mdel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3657600"/>
            <a:ext cx="1905000" cy="1905000"/>
          </a:xfrm>
          <a:prstGeom prst="rect">
            <a:avLst/>
          </a:prstGeom>
          <a:noFill/>
        </p:spPr>
      </p:pic>
      <p:pic>
        <p:nvPicPr>
          <p:cNvPr id="209925" name="Picture 5" descr="70mdel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3657600"/>
            <a:ext cx="1905000" cy="1905000"/>
          </a:xfrm>
          <a:prstGeom prst="rect">
            <a:avLst/>
          </a:prstGeom>
          <a:noFill/>
        </p:spPr>
      </p:pic>
      <p:pic>
        <p:nvPicPr>
          <p:cNvPr id="209926" name="Picture 6" descr="70mdel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3657600"/>
            <a:ext cx="1905000" cy="1905000"/>
          </a:xfrm>
          <a:prstGeom prst="rect">
            <a:avLst/>
          </a:prstGeom>
          <a:noFill/>
        </p:spPr>
      </p:pic>
      <p:sp>
        <p:nvSpPr>
          <p:cNvPr id="209927" name="Text Box 7"/>
          <p:cNvSpPr txBox="1">
            <a:spLocks noChangeArrowheads="1"/>
          </p:cNvSpPr>
          <p:nvPr/>
        </p:nvSpPr>
        <p:spPr bwMode="auto">
          <a:xfrm>
            <a:off x="2971801" y="5629276"/>
            <a:ext cx="18129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latin typeface="Arial" charset="0"/>
              </a:rPr>
              <a:t>Probe insertion</a:t>
            </a:r>
          </a:p>
        </p:txBody>
      </p:sp>
      <p:sp>
        <p:nvSpPr>
          <p:cNvPr id="209928" name="Text Box 8"/>
          <p:cNvSpPr txBox="1">
            <a:spLocks noChangeArrowheads="1"/>
          </p:cNvSpPr>
          <p:nvPr/>
        </p:nvSpPr>
        <p:spPr bwMode="auto">
          <a:xfrm>
            <a:off x="5257800" y="5638801"/>
            <a:ext cx="1993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latin typeface="Arial" charset="0"/>
              </a:rPr>
              <a:t>Extension of prongs</a:t>
            </a:r>
          </a:p>
        </p:txBody>
      </p:sp>
      <p:sp>
        <p:nvSpPr>
          <p:cNvPr id="209929" name="Text Box 9"/>
          <p:cNvSpPr txBox="1">
            <a:spLocks noChangeArrowheads="1"/>
          </p:cNvSpPr>
          <p:nvPr/>
        </p:nvSpPr>
        <p:spPr bwMode="auto">
          <a:xfrm>
            <a:off x="7620000" y="5715001"/>
            <a:ext cx="1873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latin typeface="Arial" charset="0"/>
              </a:rPr>
              <a:t>RF current application</a:t>
            </a:r>
          </a:p>
        </p:txBody>
      </p:sp>
      <p:cxnSp>
        <p:nvCxnSpPr>
          <p:cNvPr id="11" name="Connettore 2 10"/>
          <p:cNvCxnSpPr/>
          <p:nvPr/>
        </p:nvCxnSpPr>
        <p:spPr>
          <a:xfrm>
            <a:off x="8688288" y="4149080"/>
            <a:ext cx="72008" cy="864096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8256241" y="3501009"/>
            <a:ext cx="78739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3 </a:t>
            </a:r>
            <a:r>
              <a:rPr lang="it-IT" sz="2400" b="1" dirty="0"/>
              <a:t>cm</a:t>
            </a:r>
          </a:p>
        </p:txBody>
      </p:sp>
    </p:spTree>
    <p:extLst>
      <p:ext uri="{BB962C8B-B14F-4D97-AF65-F5344CB8AC3E}">
        <p14:creationId xmlns:p14="http://schemas.microsoft.com/office/powerpoint/2010/main" val="184560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8718976" y="6300028"/>
            <a:ext cx="1841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black"/>
                </a:solidFill>
              </a:rPr>
              <a:t>JAMA </a:t>
            </a:r>
            <a:r>
              <a:rPr lang="it-IT" dirty="0" err="1">
                <a:solidFill>
                  <a:prstClr val="black"/>
                </a:solidFill>
              </a:rPr>
              <a:t>Oncol</a:t>
            </a:r>
            <a:r>
              <a:rPr lang="it-IT" dirty="0">
                <a:solidFill>
                  <a:prstClr val="black"/>
                </a:solidFill>
              </a:rPr>
              <a:t> 2015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501848" y="-27384"/>
            <a:ext cx="73385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</a:rPr>
              <a:t>The global </a:t>
            </a:r>
            <a:r>
              <a:rPr lang="it-IT" sz="4000" b="1" dirty="0" err="1">
                <a:solidFill>
                  <a:srgbClr val="FF0000"/>
                </a:solidFill>
              </a:rPr>
              <a:t>Burden</a:t>
            </a:r>
            <a:r>
              <a:rPr lang="it-IT" sz="4000" b="1" dirty="0">
                <a:solidFill>
                  <a:srgbClr val="FF0000"/>
                </a:solidFill>
              </a:rPr>
              <a:t> of </a:t>
            </a:r>
            <a:r>
              <a:rPr lang="it-IT" sz="4000" b="1" dirty="0" err="1">
                <a:solidFill>
                  <a:srgbClr val="FF0000"/>
                </a:solidFill>
              </a:rPr>
              <a:t>Cancer</a:t>
            </a:r>
            <a:r>
              <a:rPr lang="it-IT" sz="4000" b="1" dirty="0">
                <a:solidFill>
                  <a:srgbClr val="FF0000"/>
                </a:solidFill>
              </a:rPr>
              <a:t> 2013</a:t>
            </a:r>
          </a:p>
          <a:p>
            <a:pPr algn="ctr"/>
            <a:r>
              <a:rPr lang="it-IT" sz="3200" b="1" dirty="0">
                <a:solidFill>
                  <a:srgbClr val="FF0000"/>
                </a:solidFill>
              </a:rPr>
              <a:t>The top </a:t>
            </a:r>
            <a:r>
              <a:rPr lang="it-IT" sz="3200" b="1" dirty="0" err="1">
                <a:solidFill>
                  <a:srgbClr val="FF0000"/>
                </a:solidFill>
              </a:rPr>
              <a:t>ten</a:t>
            </a:r>
            <a:endParaRPr lang="it-IT" sz="3200" b="1" dirty="0">
              <a:solidFill>
                <a:srgbClr val="FF0000"/>
              </a:solidFill>
            </a:endParaRPr>
          </a:p>
        </p:txBody>
      </p:sp>
      <p:sp>
        <p:nvSpPr>
          <p:cNvPr id="6" name="Freccia giù 5"/>
          <p:cNvSpPr/>
          <p:nvPr/>
        </p:nvSpPr>
        <p:spPr>
          <a:xfrm>
            <a:off x="4511824" y="2852936"/>
            <a:ext cx="144016" cy="432048"/>
          </a:xfrm>
          <a:prstGeom prst="downArrow">
            <a:avLst/>
          </a:prstGeom>
          <a:solidFill>
            <a:srgbClr val="FFFFFF"/>
          </a:solidFill>
          <a:ln w="28575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157880"/>
            <a:ext cx="9144000" cy="320722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2132857"/>
            <a:ext cx="9144000" cy="4141557"/>
          </a:xfrm>
          <a:prstGeom prst="rect">
            <a:avLst/>
          </a:prstGeom>
        </p:spPr>
      </p:pic>
      <p:sp>
        <p:nvSpPr>
          <p:cNvPr id="9" name="Freccia in giù 8"/>
          <p:cNvSpPr/>
          <p:nvPr/>
        </p:nvSpPr>
        <p:spPr>
          <a:xfrm>
            <a:off x="4511824" y="2430218"/>
            <a:ext cx="216024" cy="782759"/>
          </a:xfrm>
          <a:prstGeom prst="downArrow">
            <a:avLst/>
          </a:prstGeom>
          <a:solidFill>
            <a:srgbClr val="FF6E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" name="Freccia destra rientrata 1"/>
          <p:cNvSpPr/>
          <p:nvPr/>
        </p:nvSpPr>
        <p:spPr>
          <a:xfrm rot="19397036">
            <a:off x="2207954" y="6034993"/>
            <a:ext cx="864096" cy="2880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49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1545" y="25400"/>
            <a:ext cx="8293199" cy="2395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8112224" y="6453336"/>
            <a:ext cx="245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J </a:t>
            </a:r>
            <a:r>
              <a:rPr lang="it-IT" dirty="0" err="1"/>
              <a:t>Hepatol</a:t>
            </a:r>
            <a:r>
              <a:rPr lang="it-IT" dirty="0"/>
              <a:t> 2013,58,89-97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1" y="2780929"/>
            <a:ext cx="8310711" cy="307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asellaDiTesto 14"/>
          <p:cNvSpPr txBox="1"/>
          <p:nvPr/>
        </p:nvSpPr>
        <p:spPr>
          <a:xfrm>
            <a:off x="3143673" y="3059668"/>
            <a:ext cx="758541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59.7%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3897300" y="3635732"/>
            <a:ext cx="758541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32.3%</a:t>
            </a:r>
          </a:p>
        </p:txBody>
      </p:sp>
      <p:cxnSp>
        <p:nvCxnSpPr>
          <p:cNvPr id="17" name="Connettore 2 16"/>
          <p:cNvCxnSpPr/>
          <p:nvPr/>
        </p:nvCxnSpPr>
        <p:spPr>
          <a:xfrm>
            <a:off x="3503712" y="3573016"/>
            <a:ext cx="0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4295800" y="4149080"/>
            <a:ext cx="0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8630" y="5368684"/>
            <a:ext cx="306821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Overall</a:t>
            </a:r>
            <a:r>
              <a:rPr lang="it-IT" dirty="0" smtClean="0"/>
              <a:t> </a:t>
            </a:r>
            <a:r>
              <a:rPr lang="it-IT" dirty="0" err="1" smtClean="0"/>
              <a:t>Survival</a:t>
            </a:r>
            <a:r>
              <a:rPr lang="it-IT" dirty="0" smtClean="0"/>
              <a:t> </a:t>
            </a:r>
            <a:r>
              <a:rPr lang="it-IT" dirty="0" err="1" smtClean="0"/>
              <a:t>influenced</a:t>
            </a:r>
            <a:r>
              <a:rPr lang="it-IT" dirty="0" smtClean="0"/>
              <a:t> by: 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it-IT" dirty="0" smtClean="0"/>
              <a:t>Child-</a:t>
            </a:r>
            <a:r>
              <a:rPr lang="it-IT" dirty="0" err="1" smtClean="0"/>
              <a:t>Pugh</a:t>
            </a:r>
            <a:r>
              <a:rPr lang="it-IT" dirty="0" smtClean="0"/>
              <a:t> </a:t>
            </a:r>
            <a:r>
              <a:rPr lang="it-IT" dirty="0" err="1" smtClean="0"/>
              <a:t>class</a:t>
            </a:r>
            <a:endParaRPr lang="it-IT" dirty="0" smtClean="0"/>
          </a:p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it-IT" dirty="0" smtClean="0"/>
              <a:t>Age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it-IT" dirty="0" err="1" smtClean="0"/>
              <a:t>Antiviral</a:t>
            </a:r>
            <a:r>
              <a:rPr lang="it-IT" dirty="0" smtClean="0"/>
              <a:t> </a:t>
            </a:r>
            <a:r>
              <a:rPr lang="it-IT" dirty="0" err="1" smtClean="0"/>
              <a:t>therapy</a:t>
            </a:r>
            <a:endParaRPr lang="it-IT" dirty="0" smtClean="0"/>
          </a:p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it-IT" dirty="0" err="1" smtClean="0"/>
              <a:t>Extrahepatic</a:t>
            </a:r>
            <a:r>
              <a:rPr lang="it-IT" dirty="0" smtClean="0"/>
              <a:t> </a:t>
            </a:r>
            <a:r>
              <a:rPr lang="it-IT" dirty="0" err="1" smtClean="0"/>
              <a:t>recurrence</a:t>
            </a:r>
            <a:endParaRPr lang="it-IT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0228" y="1898749"/>
            <a:ext cx="909090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762000" y="2641600"/>
            <a:ext cx="993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1305 </a:t>
            </a:r>
            <a:r>
              <a:rPr lang="it-IT" dirty="0" err="1" smtClean="0"/>
              <a:t>pts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4961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5 CuadroTexto"/>
          <p:cNvSpPr txBox="1">
            <a:spLocks noChangeArrowheads="1"/>
          </p:cNvSpPr>
          <p:nvPr/>
        </p:nvSpPr>
        <p:spPr bwMode="auto">
          <a:xfrm>
            <a:off x="1524000" y="-26988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s-ES" altLang="en-US" sz="4000" b="1" dirty="0">
                <a:solidFill>
                  <a:srgbClr val="FF0000"/>
                </a:solidFill>
              </a:rPr>
              <a:t>HCC </a:t>
            </a:r>
            <a:r>
              <a:rPr lang="es-ES" altLang="en-US" sz="4000" b="1" dirty="0">
                <a:solidFill>
                  <a:srgbClr val="FF0000"/>
                </a:solidFill>
                <a:sym typeface="Symbol" pitchFamily="18" charset="2"/>
              </a:rPr>
              <a:t>size</a:t>
            </a:r>
            <a:r>
              <a:rPr lang="es-ES" altLang="en-US" sz="4000" b="1" dirty="0">
                <a:solidFill>
                  <a:srgbClr val="FF0000"/>
                </a:solidFill>
              </a:rPr>
              <a:t> and microsatellites</a:t>
            </a:r>
          </a:p>
        </p:txBody>
      </p:sp>
      <p:sp>
        <p:nvSpPr>
          <p:cNvPr id="83971" name="6 CuadroTexto"/>
          <p:cNvSpPr txBox="1">
            <a:spLocks noChangeArrowheads="1"/>
          </p:cNvSpPr>
          <p:nvPr/>
        </p:nvSpPr>
        <p:spPr bwMode="auto">
          <a:xfrm>
            <a:off x="7248526" y="5943600"/>
            <a:ext cx="34194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s-ES" altLang="en-US" sz="1400"/>
              <a:t>Sasaki et al., Cancer 2005; 103:299-306</a:t>
            </a:r>
          </a:p>
          <a:p>
            <a:pPr eaLnBrk="1" hangingPunct="1"/>
            <a:r>
              <a:rPr lang="es-ES" altLang="en-US" sz="1400"/>
              <a:t>Livraghi, J Hepatol Pancreat Surg 2010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495550" y="1412752"/>
            <a:ext cx="1944688" cy="1800225"/>
            <a:chOff x="975" y="845"/>
            <a:chExt cx="1225" cy="1134"/>
          </a:xfrm>
        </p:grpSpPr>
        <p:sp>
          <p:nvSpPr>
            <p:cNvPr id="83991" name="Text Box 5"/>
            <p:cNvSpPr txBox="1">
              <a:spLocks noChangeArrowheads="1"/>
            </p:cNvSpPr>
            <p:nvPr/>
          </p:nvSpPr>
          <p:spPr bwMode="auto">
            <a:xfrm>
              <a:off x="1307" y="1253"/>
              <a:ext cx="48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b="1">
                  <a:solidFill>
                    <a:srgbClr val="FF0000"/>
                  </a:solidFill>
                  <a:sym typeface="Symbol" pitchFamily="18" charset="2"/>
                </a:rPr>
                <a:t></a:t>
              </a:r>
              <a:r>
                <a:rPr lang="en-US" altLang="en-US" b="1">
                  <a:solidFill>
                    <a:srgbClr val="FF0000"/>
                  </a:solidFill>
                </a:rPr>
                <a:t>2 cm</a:t>
              </a:r>
            </a:p>
          </p:txBody>
        </p:sp>
        <p:sp>
          <p:nvSpPr>
            <p:cNvPr id="108550" name="Oval 6"/>
            <p:cNvSpPr>
              <a:spLocks noChangeArrowheads="1"/>
            </p:cNvSpPr>
            <p:nvPr/>
          </p:nvSpPr>
          <p:spPr bwMode="auto">
            <a:xfrm>
              <a:off x="1202" y="1053"/>
              <a:ext cx="781" cy="699"/>
            </a:xfrm>
            <a:prstGeom prst="ellipse">
              <a:avLst/>
            </a:prstGeom>
            <a:gradFill rotWithShape="1">
              <a:gsLst>
                <a:gs pos="0">
                  <a:schemeClr val="bg2">
                    <a:alpha val="20000"/>
                  </a:schemeClr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3993" name="Oval 7"/>
            <p:cNvSpPr>
              <a:spLocks noChangeArrowheads="1"/>
            </p:cNvSpPr>
            <p:nvPr/>
          </p:nvSpPr>
          <p:spPr bwMode="auto">
            <a:xfrm>
              <a:off x="975" y="845"/>
              <a:ext cx="1225" cy="11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  <p:sp>
          <p:nvSpPr>
            <p:cNvPr id="83994" name="Text Box 8"/>
            <p:cNvSpPr txBox="1">
              <a:spLocks noChangeArrowheads="1"/>
            </p:cNvSpPr>
            <p:nvPr/>
          </p:nvSpPr>
          <p:spPr bwMode="auto">
            <a:xfrm>
              <a:off x="1318" y="845"/>
              <a:ext cx="51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b="1">
                  <a:solidFill>
                    <a:srgbClr val="FF0000"/>
                  </a:solidFill>
                </a:rPr>
                <a:t>0.5 cm</a:t>
              </a:r>
            </a:p>
          </p:txBody>
        </p:sp>
        <p:sp>
          <p:nvSpPr>
            <p:cNvPr id="83995" name="Oval 9"/>
            <p:cNvSpPr>
              <a:spLocks noChangeArrowheads="1"/>
            </p:cNvSpPr>
            <p:nvPr/>
          </p:nvSpPr>
          <p:spPr bwMode="auto">
            <a:xfrm>
              <a:off x="1973" y="1117"/>
              <a:ext cx="132" cy="129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5943600" y="2060426"/>
            <a:ext cx="3754438" cy="2952750"/>
            <a:chOff x="2784" y="482"/>
            <a:chExt cx="2365" cy="1860"/>
          </a:xfrm>
        </p:grpSpPr>
        <p:sp>
          <p:nvSpPr>
            <p:cNvPr id="83985" name="Text Box 11"/>
            <p:cNvSpPr txBox="1">
              <a:spLocks noChangeArrowheads="1"/>
            </p:cNvSpPr>
            <p:nvPr/>
          </p:nvSpPr>
          <p:spPr bwMode="auto">
            <a:xfrm>
              <a:off x="3890" y="1253"/>
              <a:ext cx="57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en-US" b="1">
                  <a:solidFill>
                    <a:srgbClr val="FF0000"/>
                  </a:solidFill>
                  <a:sym typeface="Symbol" pitchFamily="18" charset="2"/>
                </a:rPr>
                <a:t></a:t>
              </a:r>
              <a:r>
                <a:rPr lang="en-US" altLang="en-US" b="1">
                  <a:solidFill>
                    <a:srgbClr val="FF0000"/>
                  </a:solidFill>
                </a:rPr>
                <a:t>3 cm</a:t>
              </a:r>
            </a:p>
          </p:txBody>
        </p:sp>
        <p:sp>
          <p:nvSpPr>
            <p:cNvPr id="108556" name="Oval 12"/>
            <p:cNvSpPr>
              <a:spLocks noChangeArrowheads="1"/>
            </p:cNvSpPr>
            <p:nvPr/>
          </p:nvSpPr>
          <p:spPr bwMode="auto">
            <a:xfrm>
              <a:off x="3576" y="902"/>
              <a:ext cx="1104" cy="1021"/>
            </a:xfrm>
            <a:prstGeom prst="ellipse">
              <a:avLst/>
            </a:prstGeom>
            <a:gradFill rotWithShape="1">
              <a:gsLst>
                <a:gs pos="0">
                  <a:schemeClr val="bg2">
                    <a:alpha val="20000"/>
                  </a:schemeClr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3987" name="Oval 13"/>
            <p:cNvSpPr>
              <a:spLocks noChangeArrowheads="1"/>
            </p:cNvSpPr>
            <p:nvPr/>
          </p:nvSpPr>
          <p:spPr bwMode="auto">
            <a:xfrm>
              <a:off x="3107" y="482"/>
              <a:ext cx="2042" cy="18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  <p:sp>
          <p:nvSpPr>
            <p:cNvPr id="83988" name="Text Box 14"/>
            <p:cNvSpPr txBox="1">
              <a:spLocks noChangeArrowheads="1"/>
            </p:cNvSpPr>
            <p:nvPr/>
          </p:nvSpPr>
          <p:spPr bwMode="auto">
            <a:xfrm>
              <a:off x="3923" y="614"/>
              <a:ext cx="52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b="1">
                  <a:solidFill>
                    <a:srgbClr val="FF0000"/>
                  </a:solidFill>
                </a:rPr>
                <a:t>2-3 cm</a:t>
              </a:r>
            </a:p>
          </p:txBody>
        </p:sp>
        <p:sp>
          <p:nvSpPr>
            <p:cNvPr id="83989" name="Oval 15"/>
            <p:cNvSpPr>
              <a:spLocks noChangeArrowheads="1"/>
            </p:cNvSpPr>
            <p:nvPr/>
          </p:nvSpPr>
          <p:spPr bwMode="auto">
            <a:xfrm>
              <a:off x="4880" y="1117"/>
              <a:ext cx="167" cy="172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  <p:sp>
          <p:nvSpPr>
            <p:cNvPr id="83990" name="AutoShape 16" descr="nfig002"/>
            <p:cNvSpPr>
              <a:spLocks noChangeAspect="1" noChangeArrowheads="1"/>
            </p:cNvSpPr>
            <p:nvPr/>
          </p:nvSpPr>
          <p:spPr bwMode="auto">
            <a:xfrm>
              <a:off x="2784" y="2064"/>
              <a:ext cx="19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/>
            </a:p>
          </p:txBody>
        </p:sp>
      </p:grp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2495601" y="3933057"/>
            <a:ext cx="3097213" cy="1474787"/>
            <a:chOff x="1610" y="2581"/>
            <a:chExt cx="2791" cy="929"/>
          </a:xfrm>
        </p:grpSpPr>
        <p:sp>
          <p:nvSpPr>
            <p:cNvPr id="83983" name="Text Box 34"/>
            <p:cNvSpPr txBox="1">
              <a:spLocks noChangeArrowheads="1"/>
            </p:cNvSpPr>
            <p:nvPr/>
          </p:nvSpPr>
          <p:spPr bwMode="auto">
            <a:xfrm>
              <a:off x="1610" y="2581"/>
              <a:ext cx="2789" cy="929"/>
            </a:xfrm>
            <a:prstGeom prst="rect">
              <a:avLst/>
            </a:prstGeom>
            <a:solidFill>
              <a:srgbClr val="E7EEFF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en-US">
                  <a:sym typeface="SymbolPS"/>
                </a:rPr>
                <a:t>     </a:t>
              </a:r>
              <a:r>
                <a:rPr lang="en-US" altLang="en-US" b="1">
                  <a:sym typeface="SymbolPS"/>
                </a:rPr>
                <a:t></a:t>
              </a:r>
              <a:r>
                <a:rPr lang="en-US" altLang="en-US" b="1"/>
                <a:t>	 	satellites </a:t>
              </a:r>
            </a:p>
            <a:p>
              <a:pPr eaLnBrk="1" hangingPunct="1"/>
              <a:r>
                <a:rPr lang="en-US" altLang="en-US" b="1"/>
                <a:t>                       </a:t>
              </a:r>
              <a:endParaRPr lang="en-US" altLang="en-US" b="1">
                <a:solidFill>
                  <a:srgbClr val="990033"/>
                </a:solidFill>
              </a:endParaRPr>
            </a:p>
            <a:p>
              <a:pPr eaLnBrk="1" hangingPunct="1">
                <a:buFont typeface="Symbol" pitchFamily="18" charset="2"/>
                <a:buChar char="£"/>
              </a:pPr>
              <a:r>
                <a:rPr lang="en-US" altLang="en-US" b="1">
                  <a:sym typeface="Symbol" pitchFamily="18" charset="2"/>
                </a:rPr>
                <a:t>1.5 cm	 	    0</a:t>
              </a:r>
            </a:p>
            <a:p>
              <a:pPr eaLnBrk="1" hangingPunct="1">
                <a:buFont typeface="Symbol" pitchFamily="18" charset="2"/>
                <a:buChar char="£"/>
              </a:pPr>
              <a:endParaRPr lang="en-US" altLang="en-US" b="1">
                <a:sym typeface="Symbol" pitchFamily="18" charset="2"/>
              </a:endParaRPr>
            </a:p>
            <a:p>
              <a:pPr eaLnBrk="1" hangingPunct="1">
                <a:buFont typeface="Symbol" pitchFamily="18" charset="2"/>
                <a:buNone/>
              </a:pPr>
              <a:r>
                <a:rPr lang="en-US" altLang="en-US" b="1">
                  <a:sym typeface="Symbol" pitchFamily="18" charset="2"/>
                </a:rPr>
                <a:t>1.6 - 2 cm 	    3%</a:t>
              </a:r>
            </a:p>
          </p:txBody>
        </p:sp>
        <p:sp>
          <p:nvSpPr>
            <p:cNvPr id="83984" name="Line 35"/>
            <p:cNvSpPr>
              <a:spLocks noChangeShapeType="1"/>
            </p:cNvSpPr>
            <p:nvPr/>
          </p:nvSpPr>
          <p:spPr bwMode="auto">
            <a:xfrm>
              <a:off x="1610" y="2953"/>
              <a:ext cx="2791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865543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0275" y="1163910"/>
            <a:ext cx="7791450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3028930" y="68432"/>
            <a:ext cx="63794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err="1">
                <a:solidFill>
                  <a:srgbClr val="FF0000"/>
                </a:solidFill>
              </a:rPr>
              <a:t>Microwave</a:t>
            </a:r>
            <a:r>
              <a:rPr lang="it-IT" sz="3600" b="1" dirty="0">
                <a:solidFill>
                  <a:srgbClr val="FF0000"/>
                </a:solidFill>
              </a:rPr>
              <a:t> vs RF temperature in</a:t>
            </a:r>
          </a:p>
          <a:p>
            <a:pPr algn="ctr"/>
            <a:r>
              <a:rPr lang="it-IT" sz="3600" b="1" i="1" dirty="0">
                <a:solidFill>
                  <a:srgbClr val="FF0000"/>
                </a:solidFill>
              </a:rPr>
              <a:t>in vivo </a:t>
            </a:r>
            <a:r>
              <a:rPr lang="it-IT" sz="3600" b="1" dirty="0">
                <a:solidFill>
                  <a:srgbClr val="FF0000"/>
                </a:solidFill>
              </a:rPr>
              <a:t>porcine </a:t>
            </a:r>
            <a:r>
              <a:rPr lang="it-IT" sz="3600" b="1" dirty="0" err="1">
                <a:solidFill>
                  <a:srgbClr val="FF0000"/>
                </a:solidFill>
              </a:rPr>
              <a:t>liver</a:t>
            </a:r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1505" y="1340769"/>
            <a:ext cx="9036496" cy="210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tangolo arrotondato 5"/>
          <p:cNvSpPr/>
          <p:nvPr/>
        </p:nvSpPr>
        <p:spPr>
          <a:xfrm rot="5400000">
            <a:off x="3179676" y="2456892"/>
            <a:ext cx="1440160" cy="648072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arrotondato 6"/>
          <p:cNvSpPr/>
          <p:nvPr/>
        </p:nvSpPr>
        <p:spPr>
          <a:xfrm>
            <a:off x="6528048" y="1268760"/>
            <a:ext cx="1728192" cy="576064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4286950"/>
            <a:ext cx="9144000" cy="123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tangolo arrotondato 8"/>
          <p:cNvSpPr/>
          <p:nvPr/>
        </p:nvSpPr>
        <p:spPr>
          <a:xfrm>
            <a:off x="6240016" y="4221088"/>
            <a:ext cx="2304256" cy="576064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1703512" y="908720"/>
            <a:ext cx="2014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B050"/>
                </a:solidFill>
              </a:rPr>
              <a:t>MW AMICA PROBE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703512" y="3923764"/>
            <a:ext cx="1838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B050"/>
                </a:solidFill>
              </a:rPr>
              <a:t>RF AMICA PROBE</a:t>
            </a:r>
          </a:p>
        </p:txBody>
      </p:sp>
    </p:spTree>
    <p:extLst>
      <p:ext uri="{BB962C8B-B14F-4D97-AF65-F5344CB8AC3E}">
        <p14:creationId xmlns:p14="http://schemas.microsoft.com/office/powerpoint/2010/main" val="129397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711624" y="965042"/>
            <a:ext cx="806489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  <a:buFont typeface="Arial" pitchFamily="34" charset="0"/>
              <a:buChar char="•"/>
            </a:pPr>
            <a:r>
              <a:rPr lang="it-IT" sz="2400" b="1" dirty="0"/>
              <a:t> Riscaldamento più veloce (5-10 min) 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it-IT" sz="2400" b="1" dirty="0"/>
              <a:t>	riduzione dei tempi di </a:t>
            </a:r>
            <a:r>
              <a:rPr lang="it-IT" sz="2400" b="1" dirty="0" err="1"/>
              <a:t>sedazione</a:t>
            </a:r>
            <a:endParaRPr lang="it-IT" sz="2400" b="1" dirty="0"/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it-IT" sz="2400" b="1" dirty="0"/>
              <a:t>	possibilità di trattare più noduli nella stessa seduta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Arial" pitchFamily="34" charset="0"/>
              <a:buChar char="•"/>
            </a:pPr>
            <a:r>
              <a:rPr lang="it-IT" sz="2400" b="1" dirty="0"/>
              <a:t> Maggiore ampiezza della necrosi ( &gt; 4 cm), in rapporto alla  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it-IT" sz="2400" b="1" dirty="0"/>
              <a:t>  potenza (sino a 100W) e alla durata dell’esposizione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Arial" pitchFamily="34" charset="0"/>
              <a:buChar char="•"/>
            </a:pPr>
            <a:r>
              <a:rPr lang="it-IT" sz="2400" dirty="0"/>
              <a:t> Possibilità di “controllare” le dimensioni della necrosi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Arial" pitchFamily="34" charset="0"/>
              <a:buChar char="•"/>
            </a:pPr>
            <a:r>
              <a:rPr lang="it-IT" sz="2400" dirty="0"/>
              <a:t> Neutralizzazione dell’effetto “</a:t>
            </a:r>
            <a:r>
              <a:rPr lang="it-IT" sz="2400" dirty="0" err="1"/>
              <a:t>heat</a:t>
            </a:r>
            <a:r>
              <a:rPr lang="it-IT" sz="2400" dirty="0"/>
              <a:t> </a:t>
            </a:r>
            <a:r>
              <a:rPr lang="it-IT" sz="2400" dirty="0" err="1"/>
              <a:t>sinking</a:t>
            </a:r>
            <a:r>
              <a:rPr lang="it-IT" sz="2400" dirty="0"/>
              <a:t>”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Arial" pitchFamily="34" charset="0"/>
              <a:buChar char="•"/>
            </a:pPr>
            <a:r>
              <a:rPr lang="it-IT" sz="2400" dirty="0"/>
              <a:t> Omogeneità e riproducibilità della necrosi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Arial" pitchFamily="34" charset="0"/>
              <a:buChar char="•"/>
            </a:pPr>
            <a:r>
              <a:rPr lang="it-IT" sz="2400" dirty="0"/>
              <a:t> Confinamento del raggio d’azione delle microonde e  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it-IT" sz="2400" dirty="0"/>
              <a:t>   scomparsa delle piastre di riflessione</a:t>
            </a:r>
          </a:p>
        </p:txBody>
      </p:sp>
      <p:sp>
        <p:nvSpPr>
          <p:cNvPr id="3" name="Titolo 1"/>
          <p:cNvSpPr txBox="1">
            <a:spLocks/>
          </p:cNvSpPr>
          <p:nvPr/>
        </p:nvSpPr>
        <p:spPr>
          <a:xfrm>
            <a:off x="1981200" y="44624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it-IT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MWA – Vantaggi (rispetto RFA)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711624" y="3933056"/>
            <a:ext cx="6741974" cy="249299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Comparison of the therapeutic effects of microwave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and radiofrequency ablation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it-IT" dirty="0"/>
              <a:t>No </a:t>
            </a:r>
            <a:r>
              <a:rPr lang="it-IT" dirty="0" err="1"/>
              <a:t>significant</a:t>
            </a:r>
            <a:r>
              <a:rPr lang="it-IT" dirty="0"/>
              <a:t> </a:t>
            </a:r>
            <a:r>
              <a:rPr lang="it-IT" dirty="0" err="1"/>
              <a:t>difference</a:t>
            </a:r>
            <a:r>
              <a:rPr lang="it-IT" dirty="0"/>
              <a:t> in:</a:t>
            </a:r>
          </a:p>
          <a:p>
            <a:r>
              <a:rPr lang="it-IT" dirty="0"/>
              <a:t>- </a:t>
            </a:r>
            <a:r>
              <a:rPr lang="it-IT" dirty="0" err="1"/>
              <a:t>local</a:t>
            </a:r>
            <a:r>
              <a:rPr lang="it-IT" dirty="0"/>
              <a:t> ablative </a:t>
            </a:r>
            <a:r>
              <a:rPr lang="it-IT" dirty="0" err="1"/>
              <a:t>effect</a:t>
            </a:r>
            <a:r>
              <a:rPr lang="it-IT" dirty="0"/>
              <a:t> (83.7% vs 86.7%)</a:t>
            </a:r>
          </a:p>
          <a:p>
            <a:pPr>
              <a:buFontTx/>
              <a:buChar char="-"/>
            </a:pPr>
            <a:r>
              <a:rPr lang="it-IT" dirty="0"/>
              <a:t> </a:t>
            </a:r>
            <a:r>
              <a:rPr lang="it-IT" dirty="0" err="1"/>
              <a:t>one-year</a:t>
            </a:r>
            <a:r>
              <a:rPr lang="it-IT" dirty="0"/>
              <a:t> and </a:t>
            </a:r>
            <a:r>
              <a:rPr lang="it-IT" dirty="0" err="1"/>
              <a:t>two-year</a:t>
            </a:r>
            <a:r>
              <a:rPr lang="it-IT" dirty="0"/>
              <a:t> </a:t>
            </a:r>
            <a:r>
              <a:rPr lang="it-IT" dirty="0" err="1"/>
              <a:t>survival</a:t>
            </a:r>
            <a:r>
              <a:rPr lang="it-IT" dirty="0"/>
              <a:t> rate (90% e 81.6% vs 91.8% e 81%) </a:t>
            </a:r>
          </a:p>
          <a:p>
            <a:pPr>
              <a:buFontTx/>
              <a:buChar char="-"/>
            </a:pPr>
            <a:r>
              <a:rPr lang="it-IT" dirty="0"/>
              <a:t> </a:t>
            </a:r>
            <a:r>
              <a:rPr lang="it-IT" dirty="0" err="1"/>
              <a:t>complication</a:t>
            </a:r>
            <a:r>
              <a:rPr lang="it-IT" dirty="0"/>
              <a:t> rate.</a:t>
            </a:r>
          </a:p>
          <a:p>
            <a:endParaRPr lang="it-IT" dirty="0"/>
          </a:p>
          <a:p>
            <a:r>
              <a:rPr lang="it-IT" dirty="0"/>
              <a:t>				</a:t>
            </a:r>
            <a:r>
              <a:rPr lang="it-IT" dirty="0" err="1"/>
              <a:t>Zhang</a:t>
            </a:r>
            <a:r>
              <a:rPr lang="it-IT" dirty="0"/>
              <a:t> XG, </a:t>
            </a:r>
            <a:r>
              <a:rPr lang="it-IT" dirty="0" err="1"/>
              <a:t>Acta</a:t>
            </a:r>
            <a:r>
              <a:rPr lang="it-IT" dirty="0"/>
              <a:t> </a:t>
            </a:r>
            <a:r>
              <a:rPr lang="it-IT" dirty="0" err="1"/>
              <a:t>Chir</a:t>
            </a:r>
            <a:r>
              <a:rPr lang="it-IT" dirty="0"/>
              <a:t> </a:t>
            </a:r>
            <a:r>
              <a:rPr lang="it-IT" dirty="0" err="1"/>
              <a:t>Belg</a:t>
            </a:r>
            <a:r>
              <a:rPr lang="it-IT" dirty="0"/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151235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2" y="1196752"/>
            <a:ext cx="6300191" cy="452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4032" y="3777089"/>
            <a:ext cx="4053830" cy="3080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vale 14"/>
          <p:cNvSpPr/>
          <p:nvPr/>
        </p:nvSpPr>
        <p:spPr>
          <a:xfrm>
            <a:off x="2351584" y="1484784"/>
            <a:ext cx="2232248" cy="2016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/>
          <p:cNvSpPr/>
          <p:nvPr/>
        </p:nvSpPr>
        <p:spPr>
          <a:xfrm rot="2410515">
            <a:off x="3173455" y="2005369"/>
            <a:ext cx="1224136" cy="165618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/>
          <p:cNvSpPr/>
          <p:nvPr/>
        </p:nvSpPr>
        <p:spPr>
          <a:xfrm rot="2603775">
            <a:off x="3185237" y="1390884"/>
            <a:ext cx="1224136" cy="165618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/>
          <p:cNvSpPr/>
          <p:nvPr/>
        </p:nvSpPr>
        <p:spPr>
          <a:xfrm rot="3593348">
            <a:off x="2330874" y="1367969"/>
            <a:ext cx="1224136" cy="165618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" name="Connettore 2 18"/>
          <p:cNvCxnSpPr/>
          <p:nvPr/>
        </p:nvCxnSpPr>
        <p:spPr>
          <a:xfrm flipV="1">
            <a:off x="3170218" y="1635346"/>
            <a:ext cx="1197591" cy="1217591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>
            <a:off x="2351584" y="1340768"/>
            <a:ext cx="216024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 rot="18705456">
            <a:off x="3647729" y="2132856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3 cm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3083024" y="827420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&gt;3 cm</a:t>
            </a:r>
          </a:p>
        </p:txBody>
      </p:sp>
    </p:spTree>
    <p:extLst>
      <p:ext uri="{BB962C8B-B14F-4D97-AF65-F5344CB8AC3E}">
        <p14:creationId xmlns:p14="http://schemas.microsoft.com/office/powerpoint/2010/main" val="86346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0295" y="2132857"/>
            <a:ext cx="9011406" cy="187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2711625" y="260648"/>
            <a:ext cx="66729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</a:rPr>
              <a:t>RFA come “ponte” al trapianto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754880" y="4725144"/>
            <a:ext cx="87720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400" dirty="0"/>
              <a:t> Rallentamento tempo di progressione del tumore</a:t>
            </a:r>
          </a:p>
          <a:p>
            <a:pPr>
              <a:buFont typeface="Arial" pitchFamily="34" charset="0"/>
              <a:buChar char="•"/>
            </a:pPr>
            <a:r>
              <a:rPr lang="it-IT" sz="2400" dirty="0"/>
              <a:t> Estensione dei tempi d’attesa in lista</a:t>
            </a:r>
          </a:p>
          <a:p>
            <a:pPr>
              <a:buFont typeface="Arial" pitchFamily="34" charset="0"/>
              <a:buChar char="•"/>
            </a:pPr>
            <a:r>
              <a:rPr lang="it-IT" sz="2400" dirty="0"/>
              <a:t> Valutazione della </a:t>
            </a:r>
            <a:r>
              <a:rPr lang="it-IT" sz="2400" i="1" dirty="0"/>
              <a:t>biologia</a:t>
            </a:r>
            <a:r>
              <a:rPr lang="it-IT" sz="2400" dirty="0"/>
              <a:t> del tumore e della effettiva </a:t>
            </a:r>
            <a:r>
              <a:rPr lang="it-IT" sz="2400" dirty="0" err="1"/>
              <a:t>trapiantabilità</a:t>
            </a:r>
            <a:endParaRPr lang="it-IT" sz="2400" dirty="0"/>
          </a:p>
          <a:p>
            <a:r>
              <a:rPr lang="it-IT" sz="2400" dirty="0"/>
              <a:t>  (test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time</a:t>
            </a:r>
            <a:r>
              <a:rPr lang="it-IT" sz="24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69911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837576"/>
            <a:ext cx="9144000" cy="575977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392145" y="6516052"/>
            <a:ext cx="3064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prstClr val="black"/>
                </a:solidFill>
              </a:rPr>
              <a:t>Bruix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J</a:t>
            </a:r>
            <a:r>
              <a:rPr lang="it-IT" dirty="0">
                <a:solidFill>
                  <a:prstClr val="black"/>
                </a:solidFill>
              </a:rPr>
              <a:t>, </a:t>
            </a:r>
            <a:r>
              <a:rPr lang="it-IT" dirty="0" err="1">
                <a:solidFill>
                  <a:prstClr val="black"/>
                </a:solidFill>
              </a:rPr>
              <a:t>Gastroenterology</a:t>
            </a:r>
            <a:r>
              <a:rPr lang="it-IT" dirty="0">
                <a:solidFill>
                  <a:prstClr val="black"/>
                </a:solidFill>
              </a:rPr>
              <a:t> 2016</a:t>
            </a:r>
          </a:p>
        </p:txBody>
      </p:sp>
      <p:sp>
        <p:nvSpPr>
          <p:cNvPr id="4" name="Rectangle 7"/>
          <p:cNvSpPr txBox="1">
            <a:spLocks noChangeArrowheads="1"/>
          </p:cNvSpPr>
          <p:nvPr/>
        </p:nvSpPr>
        <p:spPr bwMode="auto">
          <a:xfrm>
            <a:off x="1271464" y="44624"/>
            <a:ext cx="961256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Updated BCLC staging system and treatment strategy</a:t>
            </a:r>
            <a:endParaRPr lang="it-IT" sz="3200" b="1" dirty="0">
              <a:solidFill>
                <a:srgbClr val="FF0000"/>
              </a:solidFill>
            </a:endParaRP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2207569" y="6173490"/>
            <a:ext cx="3732213" cy="4238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s-ES_tradnl" sz="1300" b="1" dirty="0" err="1">
                <a:solidFill>
                  <a:prstClr val="black"/>
                </a:solidFill>
                <a:ea typeface="ヒラギノ角ゴ Pro W3"/>
                <a:cs typeface="ヒラギノ角ゴ Pro W3"/>
              </a:rPr>
              <a:t>Curative</a:t>
            </a:r>
            <a:r>
              <a:rPr lang="es-ES_tradnl" sz="1300" b="1" dirty="0">
                <a:solidFill>
                  <a:prstClr val="black"/>
                </a:solidFill>
                <a:ea typeface="ヒラギノ角ゴ Pro W3"/>
                <a:cs typeface="ヒラギノ角ゴ Pro W3"/>
              </a:rPr>
              <a:t> </a:t>
            </a:r>
            <a:r>
              <a:rPr lang="es-ES_tradnl" sz="1300" b="1" dirty="0" err="1">
                <a:solidFill>
                  <a:prstClr val="black"/>
                </a:solidFill>
                <a:ea typeface="ヒラギノ角ゴ Pro W3"/>
                <a:cs typeface="ヒラギノ角ゴ Pro W3"/>
              </a:rPr>
              <a:t>treatments</a:t>
            </a:r>
            <a:r>
              <a:rPr lang="es-ES_tradnl" sz="1300" b="1" dirty="0">
                <a:solidFill>
                  <a:prstClr val="black"/>
                </a:solidFill>
                <a:ea typeface="ヒラギノ角ゴ Pro W3"/>
                <a:cs typeface="ヒラギノ角ゴ Pro W3"/>
              </a:rPr>
              <a:t> (30%)</a:t>
            </a:r>
          </a:p>
          <a:p>
            <a:pPr algn="ctr" eaLnBrk="0" hangingPunct="0">
              <a:defRPr/>
            </a:pPr>
            <a:r>
              <a:rPr lang="en-GB" sz="1300" b="1" dirty="0">
                <a:solidFill>
                  <a:prstClr val="black"/>
                </a:solidFill>
                <a:ea typeface="ヒラギノ角ゴ Pro W3"/>
                <a:cs typeface="ヒラギノ角ゴ Pro W3"/>
              </a:rPr>
              <a:t>5-year survival (40–70%)</a:t>
            </a:r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6160368" y="6171902"/>
            <a:ext cx="1447800" cy="4254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>
                <a:srgbClr val="FFFFFF"/>
              </a:buClr>
              <a:buFont typeface="Verdana" pitchFamily="34" charset="0"/>
              <a:buNone/>
            </a:pPr>
            <a:r>
              <a:rPr lang="it-IT" sz="1300" b="1" dirty="0">
                <a:solidFill>
                  <a:prstClr val="white"/>
                </a:solidFill>
                <a:ea typeface="ヒラギノ角ゴ Pro W3"/>
                <a:cs typeface="ヒラギノ角ゴ Pro W3"/>
              </a:rPr>
              <a:t>Target: 20%</a:t>
            </a:r>
          </a:p>
          <a:p>
            <a:pPr algn="ctr">
              <a:buClr>
                <a:srgbClr val="FFFFFF"/>
              </a:buClr>
              <a:buFont typeface="Verdana" pitchFamily="34" charset="0"/>
              <a:buNone/>
            </a:pPr>
            <a:r>
              <a:rPr lang="it-IT" sz="1300" b="1" dirty="0">
                <a:solidFill>
                  <a:prstClr val="white"/>
                </a:solidFill>
                <a:ea typeface="ヒラギノ角ゴ Pro W3"/>
                <a:cs typeface="ヒラギノ角ゴ Pro W3"/>
              </a:rPr>
              <a:t>OS: 20 </a:t>
            </a:r>
            <a:r>
              <a:rPr lang="it-IT" sz="1300" b="1" dirty="0" err="1">
                <a:solidFill>
                  <a:prstClr val="white"/>
                </a:solidFill>
                <a:ea typeface="ヒラギノ角ゴ Pro W3"/>
                <a:cs typeface="ヒラギノ角ゴ Pro W3"/>
              </a:rPr>
              <a:t>mo</a:t>
            </a:r>
            <a:r>
              <a:rPr lang="it-IT" sz="1300" b="1" dirty="0">
                <a:solidFill>
                  <a:prstClr val="white"/>
                </a:solidFill>
                <a:ea typeface="ヒラギノ角ゴ Pro W3"/>
                <a:cs typeface="ヒラギノ角ゴ Pro W3"/>
              </a:rPr>
              <a:t> (45-14)</a:t>
            </a:r>
            <a:endParaRPr lang="en-GB" sz="1300" b="1" dirty="0">
              <a:solidFill>
                <a:prstClr val="white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7672536" y="6171902"/>
            <a:ext cx="1447800" cy="4254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>
                <a:srgbClr val="FFFFFF"/>
              </a:buClr>
              <a:buFont typeface="Verdana" pitchFamily="34" charset="0"/>
              <a:buNone/>
            </a:pPr>
            <a:r>
              <a:rPr lang="it-IT" sz="1300" b="1" dirty="0">
                <a:solidFill>
                  <a:prstClr val="white"/>
                </a:solidFill>
                <a:ea typeface="ヒラギノ角ゴ Pro W3"/>
                <a:cs typeface="ヒラギノ角ゴ Pro W3"/>
              </a:rPr>
              <a:t>Target: 40%</a:t>
            </a:r>
          </a:p>
          <a:p>
            <a:pPr algn="ctr">
              <a:buClr>
                <a:srgbClr val="FFFFFF"/>
              </a:buClr>
              <a:buFont typeface="Verdana" pitchFamily="34" charset="0"/>
              <a:buNone/>
            </a:pPr>
            <a:r>
              <a:rPr lang="it-IT" sz="1300" b="1" dirty="0">
                <a:solidFill>
                  <a:prstClr val="white"/>
                </a:solidFill>
                <a:ea typeface="ヒラギノ角ゴ Pro W3"/>
                <a:cs typeface="ヒラギノ角ゴ Pro W3"/>
              </a:rPr>
              <a:t>OS: 11 </a:t>
            </a:r>
            <a:r>
              <a:rPr lang="it-IT" sz="1300" b="1" dirty="0" err="1">
                <a:solidFill>
                  <a:prstClr val="white"/>
                </a:solidFill>
                <a:ea typeface="ヒラギノ角ゴ Pro W3"/>
                <a:cs typeface="ヒラギノ角ゴ Pro W3"/>
              </a:rPr>
              <a:t>mo</a:t>
            </a:r>
            <a:r>
              <a:rPr lang="it-IT" sz="1300" b="1" dirty="0">
                <a:solidFill>
                  <a:prstClr val="white"/>
                </a:solidFill>
                <a:ea typeface="ヒラギノ角ゴ Pro W3"/>
                <a:cs typeface="ヒラギノ角ゴ Pro W3"/>
              </a:rPr>
              <a:t> (6-14)</a:t>
            </a:r>
            <a:endParaRPr lang="en-GB" sz="1300" b="1" dirty="0">
              <a:solidFill>
                <a:prstClr val="white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9184704" y="6171902"/>
            <a:ext cx="1447800" cy="4254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>
                <a:srgbClr val="FFFFFF"/>
              </a:buClr>
              <a:buFont typeface="Verdana" pitchFamily="34" charset="0"/>
              <a:buNone/>
            </a:pPr>
            <a:r>
              <a:rPr lang="it-IT" sz="1300" b="1" dirty="0">
                <a:solidFill>
                  <a:prstClr val="white"/>
                </a:solidFill>
                <a:ea typeface="ヒラギノ角ゴ Pro W3"/>
                <a:cs typeface="ヒラギノ角ゴ Pro W3"/>
              </a:rPr>
              <a:t>Target: 10%</a:t>
            </a:r>
          </a:p>
          <a:p>
            <a:pPr algn="ctr">
              <a:buClr>
                <a:srgbClr val="FFFFFF"/>
              </a:buClr>
              <a:buFont typeface="Verdana" pitchFamily="34" charset="0"/>
              <a:buNone/>
            </a:pPr>
            <a:r>
              <a:rPr lang="it-IT" sz="1300" b="1" dirty="0">
                <a:solidFill>
                  <a:prstClr val="white"/>
                </a:solidFill>
                <a:ea typeface="ヒラギノ角ゴ Pro W3"/>
                <a:cs typeface="ヒラギノ角ゴ Pro W3"/>
              </a:rPr>
              <a:t>OS: &lt;3 </a:t>
            </a:r>
            <a:r>
              <a:rPr lang="it-IT" sz="1300" b="1" dirty="0" err="1">
                <a:solidFill>
                  <a:prstClr val="white"/>
                </a:solidFill>
                <a:ea typeface="ヒラギノ角ゴ Pro W3"/>
                <a:cs typeface="ヒラギノ角ゴ Pro W3"/>
              </a:rPr>
              <a:t>mo</a:t>
            </a:r>
            <a:endParaRPr lang="en-GB" sz="1300" b="1" dirty="0">
              <a:solidFill>
                <a:prstClr val="white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5984752" y="1484026"/>
            <a:ext cx="1732754" cy="51133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6027541" y="3646096"/>
            <a:ext cx="1683474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 sz="4000" b="1" smtClean="0"/>
              <a:t>100% ?</a:t>
            </a:r>
            <a:endParaRPr lang="it-IT" sz="4000" b="1"/>
          </a:p>
        </p:txBody>
      </p:sp>
    </p:spTree>
    <p:extLst>
      <p:ext uri="{BB962C8B-B14F-4D97-AF65-F5344CB8AC3E}">
        <p14:creationId xmlns:p14="http://schemas.microsoft.com/office/powerpoint/2010/main" val="11255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31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046816" y="116632"/>
            <a:ext cx="62175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>
                <a:solidFill>
                  <a:srgbClr val="FF0000"/>
                </a:solidFill>
              </a:rPr>
              <a:t>Intermediate stage (B): TACE</a:t>
            </a:r>
            <a:endParaRPr lang="it-IT" sz="4000" b="1" dirty="0">
              <a:solidFill>
                <a:srgbClr val="FF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585222" y="1124745"/>
            <a:ext cx="911275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it-IT" sz="2400" dirty="0"/>
              <a:t> No </a:t>
            </a:r>
            <a:r>
              <a:rPr lang="it-IT" sz="2400" dirty="0" err="1"/>
              <a:t>firm</a:t>
            </a:r>
            <a:r>
              <a:rPr lang="it-IT" sz="2400" dirty="0"/>
              <a:t> </a:t>
            </a:r>
            <a:r>
              <a:rPr lang="it-IT" sz="2400" dirty="0" err="1"/>
              <a:t>evidence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support</a:t>
            </a:r>
            <a:r>
              <a:rPr lang="it-IT" sz="2400" dirty="0"/>
              <a:t> or refute TACE/TAE </a:t>
            </a:r>
            <a:r>
              <a:rPr lang="it-IT" sz="2400" dirty="0" err="1"/>
              <a:t>for</a:t>
            </a:r>
            <a:r>
              <a:rPr lang="it-IT" sz="2400" dirty="0"/>
              <a:t> </a:t>
            </a:r>
            <a:r>
              <a:rPr lang="it-IT" sz="2400" dirty="0" err="1"/>
              <a:t>unresectable</a:t>
            </a:r>
            <a:r>
              <a:rPr lang="it-IT" sz="2400" dirty="0"/>
              <a:t> HCC </a:t>
            </a:r>
          </a:p>
          <a:p>
            <a:r>
              <a:rPr lang="it-IT" sz="2400" dirty="0"/>
              <a:t>  (</a:t>
            </a:r>
            <a:r>
              <a:rPr lang="it-IT" sz="2400" dirty="0" err="1"/>
              <a:t>Oliveri</a:t>
            </a:r>
            <a:r>
              <a:rPr lang="it-IT" sz="2400" dirty="0"/>
              <a:t> RS, </a:t>
            </a:r>
            <a:r>
              <a:rPr lang="it-IT" sz="2400" dirty="0" err="1"/>
              <a:t>Cochrane</a:t>
            </a:r>
            <a:r>
              <a:rPr lang="it-IT" sz="2400" dirty="0"/>
              <a:t> Database </a:t>
            </a:r>
            <a:r>
              <a:rPr lang="it-IT" sz="2400" dirty="0" err="1"/>
              <a:t>Syst</a:t>
            </a:r>
            <a:r>
              <a:rPr lang="it-IT" sz="2400" dirty="0"/>
              <a:t> </a:t>
            </a:r>
            <a:r>
              <a:rPr lang="it-IT" sz="2400" dirty="0" err="1"/>
              <a:t>Rev</a:t>
            </a:r>
            <a:r>
              <a:rPr lang="it-IT" sz="2400" dirty="0"/>
              <a:t> 2011)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endParaRPr lang="it-IT" sz="2400" dirty="0"/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it-IT" sz="2400" dirty="0"/>
              <a:t> </a:t>
            </a:r>
            <a:r>
              <a:rPr lang="it-IT" sz="2400" dirty="0" err="1"/>
              <a:t>Lack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homogeneity</a:t>
            </a:r>
            <a:r>
              <a:rPr lang="it-IT" sz="2400" dirty="0"/>
              <a:t> in treatment </a:t>
            </a:r>
            <a:r>
              <a:rPr lang="it-IT" sz="2400" dirty="0" err="1"/>
              <a:t>modalities</a:t>
            </a:r>
            <a:endParaRPr lang="it-IT" sz="2400" dirty="0"/>
          </a:p>
          <a:p>
            <a:r>
              <a:rPr lang="it-IT" sz="2400" dirty="0"/>
              <a:t>	- TAE vs TACE</a:t>
            </a:r>
          </a:p>
          <a:p>
            <a:r>
              <a:rPr lang="it-IT" sz="2400" dirty="0"/>
              <a:t>	- </a:t>
            </a:r>
            <a:r>
              <a:rPr lang="it-IT" sz="2400" dirty="0" err="1"/>
              <a:t>sTACE</a:t>
            </a:r>
            <a:r>
              <a:rPr lang="it-IT" sz="2400" dirty="0"/>
              <a:t> vs DEB-TACE</a:t>
            </a:r>
          </a:p>
          <a:p>
            <a:r>
              <a:rPr lang="it-IT" sz="2400" dirty="0"/>
              <a:t>	- </a:t>
            </a:r>
            <a:r>
              <a:rPr lang="it-IT" sz="2400" dirty="0" err="1"/>
              <a:t>interval</a:t>
            </a:r>
            <a:r>
              <a:rPr lang="it-IT" sz="2400" dirty="0"/>
              <a:t> </a:t>
            </a:r>
            <a:r>
              <a:rPr lang="it-IT" sz="2400" dirty="0" err="1"/>
              <a:t>between</a:t>
            </a:r>
            <a:r>
              <a:rPr lang="it-IT" sz="2400" dirty="0"/>
              <a:t> </a:t>
            </a:r>
            <a:r>
              <a:rPr lang="it-IT" sz="2400" dirty="0" err="1"/>
              <a:t>courses</a:t>
            </a:r>
            <a:endParaRPr lang="it-IT" sz="2400" dirty="0"/>
          </a:p>
          <a:p>
            <a:r>
              <a:rPr lang="it-IT" sz="2400" dirty="0"/>
              <a:t>	- </a:t>
            </a:r>
            <a:r>
              <a:rPr lang="it-IT" sz="2400" dirty="0" err="1"/>
              <a:t>number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TACE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endParaRPr lang="it-IT" sz="2400" dirty="0"/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it-IT" sz="2400" dirty="0"/>
              <a:t> </a:t>
            </a:r>
            <a:r>
              <a:rPr lang="it-IT" sz="2400" dirty="0" err="1"/>
              <a:t>Toxicity</a:t>
            </a:r>
            <a:r>
              <a:rPr lang="it-IT" sz="2400" dirty="0"/>
              <a:t> (</a:t>
            </a:r>
            <a:r>
              <a:rPr lang="it-IT" sz="2400" dirty="0" err="1"/>
              <a:t>systemic</a:t>
            </a:r>
            <a:r>
              <a:rPr lang="it-IT" sz="2400" dirty="0"/>
              <a:t>/</a:t>
            </a:r>
            <a:r>
              <a:rPr lang="it-IT" sz="2400" dirty="0" err="1"/>
              <a:t>hepatic</a:t>
            </a:r>
            <a:r>
              <a:rPr lang="it-IT" sz="2400" dirty="0"/>
              <a:t>, immediate/</a:t>
            </a:r>
            <a:r>
              <a:rPr lang="it-IT" sz="2400" dirty="0" err="1"/>
              <a:t>delayed</a:t>
            </a:r>
            <a:r>
              <a:rPr lang="it-IT" sz="2400" dirty="0"/>
              <a:t>) </a:t>
            </a:r>
          </a:p>
          <a:p>
            <a:pPr>
              <a:buClr>
                <a:srgbClr val="FF0000"/>
              </a:buClr>
            </a:pPr>
            <a:endParaRPr lang="it-IT" sz="2400" dirty="0"/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it-IT" sz="2400" dirty="0"/>
              <a:t> </a:t>
            </a:r>
            <a:r>
              <a:rPr lang="it-IT" sz="2400" dirty="0" err="1"/>
              <a:t>Radiological</a:t>
            </a:r>
            <a:r>
              <a:rPr lang="it-IT" sz="2400" dirty="0"/>
              <a:t> </a:t>
            </a:r>
            <a:r>
              <a:rPr lang="it-IT" sz="2400" dirty="0" err="1"/>
              <a:t>assessment</a:t>
            </a:r>
            <a:r>
              <a:rPr lang="it-IT" sz="2400" dirty="0"/>
              <a:t> (CT/MR, EASL/</a:t>
            </a:r>
            <a:r>
              <a:rPr lang="it-IT" sz="2400" dirty="0" err="1"/>
              <a:t>mRECIST</a:t>
            </a:r>
            <a:r>
              <a:rPr lang="it-IT" sz="2400" dirty="0"/>
              <a:t>)</a:t>
            </a:r>
          </a:p>
        </p:txBody>
      </p:sp>
      <p:pic>
        <p:nvPicPr>
          <p:cNvPr id="4" name="Picture 5" descr="Imma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1066" y="1772817"/>
            <a:ext cx="2921438" cy="215557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5730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316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132857"/>
            <a:ext cx="9144000" cy="36688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657348"/>
            <a:ext cx="9144000" cy="34771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488" y="3143158"/>
            <a:ext cx="9144000" cy="35785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1628801"/>
            <a:ext cx="9144000" cy="33831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2648878"/>
            <a:ext cx="9144000" cy="34807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0512" y="1268761"/>
            <a:ext cx="9144000" cy="356747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279577" y="44625"/>
            <a:ext cx="76947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FF0000"/>
                </a:solidFill>
              </a:rPr>
              <a:t>Mortalità per </a:t>
            </a:r>
            <a:r>
              <a:rPr lang="it-IT" sz="3600" b="1">
                <a:solidFill>
                  <a:srgbClr val="FF0000"/>
                </a:solidFill>
              </a:rPr>
              <a:t>principali tumori </a:t>
            </a:r>
            <a:r>
              <a:rPr lang="it-IT" sz="3600" b="1" dirty="0">
                <a:solidFill>
                  <a:srgbClr val="FF0000"/>
                </a:solidFill>
              </a:rPr>
              <a:t>in Italia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9155300" y="4077072"/>
            <a:ext cx="122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ISTAT, 2013</a:t>
            </a:r>
          </a:p>
        </p:txBody>
      </p:sp>
    </p:spTree>
    <p:extLst>
      <p:ext uri="{BB962C8B-B14F-4D97-AF65-F5344CB8AC3E}">
        <p14:creationId xmlns:p14="http://schemas.microsoft.com/office/powerpoint/2010/main" val="84112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0069" y="764705"/>
            <a:ext cx="5760640" cy="5991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8416693" y="6444044"/>
            <a:ext cx="2981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black"/>
                </a:solidFill>
              </a:rPr>
              <a:t>AISF Position </a:t>
            </a:r>
            <a:r>
              <a:rPr lang="it-IT" dirty="0" err="1">
                <a:solidFill>
                  <a:prstClr val="black"/>
                </a:solidFill>
              </a:rPr>
              <a:t>Paper</a:t>
            </a:r>
            <a:r>
              <a:rPr lang="it-IT" dirty="0">
                <a:solidFill>
                  <a:prstClr val="black"/>
                </a:solidFill>
              </a:rPr>
              <a:t>, DLD 2013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011618" y="44624"/>
            <a:ext cx="64687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</a:rPr>
              <a:t>Treatment </a:t>
            </a:r>
            <a:r>
              <a:rPr lang="it-IT" sz="4000" b="1" dirty="0" err="1">
                <a:solidFill>
                  <a:srgbClr val="FF0000"/>
                </a:solidFill>
              </a:rPr>
              <a:t>algorithm</a:t>
            </a:r>
            <a:r>
              <a:rPr lang="it-IT" sz="4000" b="1" dirty="0">
                <a:solidFill>
                  <a:srgbClr val="FF0000"/>
                </a:solidFill>
              </a:rPr>
              <a:t> </a:t>
            </a:r>
            <a:r>
              <a:rPr lang="it-IT" sz="4000" b="1" dirty="0" err="1">
                <a:solidFill>
                  <a:srgbClr val="FF0000"/>
                </a:solidFill>
              </a:rPr>
              <a:t>for</a:t>
            </a:r>
            <a:r>
              <a:rPr lang="it-IT" sz="4000" b="1" dirty="0">
                <a:solidFill>
                  <a:srgbClr val="FF0000"/>
                </a:solidFill>
              </a:rPr>
              <a:t> TACE</a:t>
            </a:r>
          </a:p>
        </p:txBody>
      </p:sp>
      <p:sp>
        <p:nvSpPr>
          <p:cNvPr id="2" name="Rettangolo arrotondato 1"/>
          <p:cNvSpPr/>
          <p:nvPr/>
        </p:nvSpPr>
        <p:spPr>
          <a:xfrm>
            <a:off x="4689212" y="2204864"/>
            <a:ext cx="1944216" cy="50405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Rettangolo arrotondato 5"/>
          <p:cNvSpPr/>
          <p:nvPr/>
        </p:nvSpPr>
        <p:spPr>
          <a:xfrm>
            <a:off x="2816999" y="6165304"/>
            <a:ext cx="1944216" cy="50405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7" name="Rettangolo arrotondato 6"/>
          <p:cNvSpPr/>
          <p:nvPr/>
        </p:nvSpPr>
        <p:spPr>
          <a:xfrm>
            <a:off x="4655340" y="4149080"/>
            <a:ext cx="1944216" cy="50405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8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3593" y="891785"/>
            <a:ext cx="7512945" cy="471671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423592" y="5445225"/>
            <a:ext cx="66247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			</a:t>
            </a:r>
            <a:r>
              <a:rPr lang="it-IT" sz="2800" dirty="0" err="1"/>
              <a:t>median</a:t>
            </a:r>
            <a:r>
              <a:rPr lang="it-IT" sz="2800" dirty="0"/>
              <a:t> OS (</a:t>
            </a:r>
            <a:r>
              <a:rPr lang="it-IT" sz="2800" dirty="0" err="1"/>
              <a:t>months</a:t>
            </a:r>
            <a:r>
              <a:rPr lang="it-IT" sz="2800" dirty="0"/>
              <a:t>)	</a:t>
            </a:r>
          </a:p>
          <a:p>
            <a:r>
              <a:rPr lang="it-IT" sz="2800" dirty="0"/>
              <a:t>ART score ≥ 2.5	</a:t>
            </a:r>
            <a:r>
              <a:rPr lang="it-IT" sz="2800" b="1" dirty="0">
                <a:solidFill>
                  <a:srgbClr val="FF0000"/>
                </a:solidFill>
              </a:rPr>
              <a:t>6.6 </a:t>
            </a:r>
          </a:p>
          <a:p>
            <a:r>
              <a:rPr lang="it-IT" sz="2800" dirty="0"/>
              <a:t>ART score 0-1.5	23.7</a:t>
            </a:r>
          </a:p>
        </p:txBody>
      </p:sp>
      <p:sp useBgFill="1">
        <p:nvSpPr>
          <p:cNvPr id="4" name="Rettangolo 3"/>
          <p:cNvSpPr/>
          <p:nvPr/>
        </p:nvSpPr>
        <p:spPr>
          <a:xfrm>
            <a:off x="2639616" y="908720"/>
            <a:ext cx="2088232" cy="43204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7536161" y="6309320"/>
            <a:ext cx="2921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Sieghart</a:t>
            </a:r>
            <a:r>
              <a:rPr lang="it-IT" dirty="0"/>
              <a:t> </a:t>
            </a:r>
            <a:r>
              <a:rPr lang="it-IT" dirty="0" err="1"/>
              <a:t>W</a:t>
            </a:r>
            <a:r>
              <a:rPr lang="it-IT" dirty="0"/>
              <a:t>, </a:t>
            </a:r>
            <a:r>
              <a:rPr lang="it-IT" dirty="0" err="1"/>
              <a:t>Hepatology</a:t>
            </a:r>
            <a:r>
              <a:rPr lang="it-IT" dirty="0"/>
              <a:t> 2013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636699" y="937979"/>
            <a:ext cx="3088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The ART-</a:t>
            </a:r>
            <a:r>
              <a:rPr lang="it-IT" sz="3200" b="1" dirty="0" err="1">
                <a:solidFill>
                  <a:srgbClr val="FF0000"/>
                </a:solidFill>
              </a:rPr>
              <a:t>Strategy</a:t>
            </a:r>
            <a:endParaRPr lang="it-IT" sz="3200" b="1" dirty="0">
              <a:solidFill>
                <a:srgbClr val="FF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58902" y="-19778"/>
            <a:ext cx="8442325" cy="11033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600" b="1" dirty="0" smtClean="0">
                <a:solidFill>
                  <a:srgbClr val="FF0000"/>
                </a:solidFill>
                <a:latin typeface="+mn-lt"/>
              </a:rPr>
              <a:t>Identifying TACE Failure and Evaluating for Other Treatment Options</a:t>
            </a:r>
            <a:endParaRPr lang="en-US" altLang="en-US" sz="36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791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1460500"/>
            <a:ext cx="10020300" cy="3937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77497" y="148661"/>
            <a:ext cx="108370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err="1" smtClean="0">
                <a:solidFill>
                  <a:srgbClr val="FF0000"/>
                </a:solidFill>
              </a:rPr>
              <a:t>Comparison</a:t>
            </a:r>
            <a:r>
              <a:rPr lang="it-IT" sz="3600" b="1" dirty="0" smtClean="0">
                <a:solidFill>
                  <a:srgbClr val="FF0000"/>
                </a:solidFill>
              </a:rPr>
              <a:t> of </a:t>
            </a:r>
            <a:r>
              <a:rPr lang="it-IT" sz="3600" b="1" dirty="0" err="1" smtClean="0">
                <a:solidFill>
                  <a:srgbClr val="FF0000"/>
                </a:solidFill>
              </a:rPr>
              <a:t>mOS</a:t>
            </a:r>
            <a:r>
              <a:rPr lang="it-IT" sz="3600" b="1" dirty="0" smtClean="0">
                <a:solidFill>
                  <a:srgbClr val="FF0000"/>
                </a:solidFill>
              </a:rPr>
              <a:t> </a:t>
            </a:r>
            <a:r>
              <a:rPr lang="it-IT" sz="3600" b="1" dirty="0" err="1" smtClean="0">
                <a:solidFill>
                  <a:srgbClr val="FF0000"/>
                </a:solidFill>
              </a:rPr>
              <a:t>between</a:t>
            </a:r>
            <a:r>
              <a:rPr lang="it-IT" sz="36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TACE and SORAFENIB-REGORAFENIB</a:t>
            </a:r>
            <a:r>
              <a:rPr lang="it-IT" sz="3600" b="1" dirty="0">
                <a:solidFill>
                  <a:srgbClr val="FF0000"/>
                </a:solidFill>
              </a:rPr>
              <a:t> </a:t>
            </a:r>
            <a:r>
              <a:rPr lang="it-IT" sz="3600" b="1" dirty="0" err="1" smtClean="0">
                <a:solidFill>
                  <a:srgbClr val="FF0000"/>
                </a:solidFill>
              </a:rPr>
              <a:t>sequential</a:t>
            </a:r>
            <a:r>
              <a:rPr lang="it-IT" sz="3600" b="1" dirty="0" smtClean="0">
                <a:solidFill>
                  <a:srgbClr val="FF0000"/>
                </a:solidFill>
              </a:rPr>
              <a:t> </a:t>
            </a:r>
            <a:r>
              <a:rPr lang="it-IT" sz="3600" b="1" dirty="0" err="1" smtClean="0">
                <a:solidFill>
                  <a:srgbClr val="FF0000"/>
                </a:solidFill>
              </a:rPr>
              <a:t>therapy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9433932" y="6244683"/>
            <a:ext cx="2699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Kudo</a:t>
            </a:r>
            <a:r>
              <a:rPr lang="it-IT" dirty="0" smtClean="0"/>
              <a:t> M, </a:t>
            </a:r>
            <a:r>
              <a:rPr lang="it-IT" dirty="0" err="1" smtClean="0"/>
              <a:t>Liver</a:t>
            </a:r>
            <a:r>
              <a:rPr lang="it-IT" dirty="0" smtClean="0"/>
              <a:t> </a:t>
            </a:r>
            <a:r>
              <a:rPr lang="it-IT" dirty="0" err="1" smtClean="0"/>
              <a:t>Cancer</a:t>
            </a:r>
            <a:r>
              <a:rPr lang="it-IT" dirty="0" smtClean="0"/>
              <a:t> 2017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0530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521" y="980728"/>
            <a:ext cx="4181475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8130" y="980728"/>
            <a:ext cx="4524375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3832" y="5445224"/>
            <a:ext cx="28575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3225582" y="44624"/>
            <a:ext cx="58947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err="1">
                <a:solidFill>
                  <a:srgbClr val="FF0000"/>
                </a:solidFill>
              </a:rPr>
              <a:t>Radioembolization</a:t>
            </a:r>
            <a:r>
              <a:rPr lang="it-IT" sz="4000" b="1" dirty="0">
                <a:solidFill>
                  <a:srgbClr val="FF0000"/>
                </a:solidFill>
              </a:rPr>
              <a:t> </a:t>
            </a:r>
            <a:r>
              <a:rPr lang="it-IT" sz="4000" b="1" dirty="0" err="1">
                <a:solidFill>
                  <a:srgbClr val="FF0000"/>
                </a:solidFill>
              </a:rPr>
              <a:t>for</a:t>
            </a:r>
            <a:r>
              <a:rPr lang="it-IT" sz="4000" b="1" dirty="0">
                <a:solidFill>
                  <a:srgbClr val="FF0000"/>
                </a:solidFill>
              </a:rPr>
              <a:t> HCC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7913872" y="6372036"/>
            <a:ext cx="2502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Sangro</a:t>
            </a:r>
            <a:r>
              <a:rPr lang="it-IT" dirty="0"/>
              <a:t> B, J </a:t>
            </a:r>
            <a:r>
              <a:rPr lang="it-IT" dirty="0" err="1"/>
              <a:t>Hepatol</a:t>
            </a:r>
            <a:r>
              <a:rPr lang="it-IT" dirty="0"/>
              <a:t> 2012</a:t>
            </a:r>
          </a:p>
        </p:txBody>
      </p:sp>
    </p:spTree>
    <p:extLst>
      <p:ext uri="{BB962C8B-B14F-4D97-AF65-F5344CB8AC3E}">
        <p14:creationId xmlns:p14="http://schemas.microsoft.com/office/powerpoint/2010/main" val="191246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0668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7568" y="1389394"/>
            <a:ext cx="7748984" cy="520795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283164" y="6381328"/>
            <a:ext cx="3205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black"/>
                </a:solidFill>
              </a:rPr>
              <a:t>Salem </a:t>
            </a:r>
            <a:r>
              <a:rPr lang="it-IT" dirty="0" err="1">
                <a:solidFill>
                  <a:prstClr val="black"/>
                </a:solidFill>
              </a:rPr>
              <a:t>R</a:t>
            </a:r>
            <a:r>
              <a:rPr lang="it-IT" dirty="0">
                <a:solidFill>
                  <a:prstClr val="black"/>
                </a:solidFill>
              </a:rPr>
              <a:t>, </a:t>
            </a:r>
            <a:r>
              <a:rPr lang="it-IT" dirty="0" err="1">
                <a:solidFill>
                  <a:prstClr val="black"/>
                </a:solidFill>
              </a:rPr>
              <a:t>Gastroenterology</a:t>
            </a:r>
            <a:r>
              <a:rPr lang="it-IT" dirty="0">
                <a:solidFill>
                  <a:prstClr val="black"/>
                </a:solidFill>
              </a:rPr>
              <a:t> 2011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44624"/>
            <a:ext cx="9144000" cy="140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3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1322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1512"/>
          <p:cNvGrpSpPr>
            <a:grpSpLocks/>
          </p:cNvGrpSpPr>
          <p:nvPr/>
        </p:nvGrpSpPr>
        <p:grpSpPr bwMode="auto">
          <a:xfrm>
            <a:off x="7610476" y="1855789"/>
            <a:ext cx="2735262" cy="2903537"/>
            <a:chOff x="7608570" y="1855470"/>
            <a:chExt cx="2735580" cy="2903220"/>
          </a:xfrm>
        </p:grpSpPr>
        <p:sp>
          <p:nvSpPr>
            <p:cNvPr id="21505" name="Freeform: Shape 21504"/>
            <p:cNvSpPr/>
            <p:nvPr/>
          </p:nvSpPr>
          <p:spPr bwMode="auto">
            <a:xfrm>
              <a:off x="8531014" y="3596767"/>
              <a:ext cx="1813136" cy="1161923"/>
            </a:xfrm>
            <a:custGeom>
              <a:avLst/>
              <a:gdLst>
                <a:gd name="connsiteX0" fmla="*/ 1813560 w 1813560"/>
                <a:gd name="connsiteY0" fmla="*/ 1162050 h 1162050"/>
                <a:gd name="connsiteX1" fmla="*/ 1623060 w 1813560"/>
                <a:gd name="connsiteY1" fmla="*/ 1162050 h 1162050"/>
                <a:gd name="connsiteX2" fmla="*/ 1623060 w 1813560"/>
                <a:gd name="connsiteY2" fmla="*/ 1066800 h 1162050"/>
                <a:gd name="connsiteX3" fmla="*/ 1546860 w 1813560"/>
                <a:gd name="connsiteY3" fmla="*/ 1066800 h 1162050"/>
                <a:gd name="connsiteX4" fmla="*/ 1546860 w 1813560"/>
                <a:gd name="connsiteY4" fmla="*/ 1002030 h 1162050"/>
                <a:gd name="connsiteX5" fmla="*/ 1504950 w 1813560"/>
                <a:gd name="connsiteY5" fmla="*/ 1002030 h 1162050"/>
                <a:gd name="connsiteX6" fmla="*/ 1504950 w 1813560"/>
                <a:gd name="connsiteY6" fmla="*/ 948690 h 1162050"/>
                <a:gd name="connsiteX7" fmla="*/ 1493520 w 1813560"/>
                <a:gd name="connsiteY7" fmla="*/ 948690 h 1162050"/>
                <a:gd name="connsiteX8" fmla="*/ 1493520 w 1813560"/>
                <a:gd name="connsiteY8" fmla="*/ 895350 h 1162050"/>
                <a:gd name="connsiteX9" fmla="*/ 1405890 w 1813560"/>
                <a:gd name="connsiteY9" fmla="*/ 895350 h 1162050"/>
                <a:gd name="connsiteX10" fmla="*/ 1405890 w 1813560"/>
                <a:gd name="connsiteY10" fmla="*/ 845820 h 1162050"/>
                <a:gd name="connsiteX11" fmla="*/ 1280160 w 1813560"/>
                <a:gd name="connsiteY11" fmla="*/ 845820 h 1162050"/>
                <a:gd name="connsiteX12" fmla="*/ 1280160 w 1813560"/>
                <a:gd name="connsiteY12" fmla="*/ 792480 h 1162050"/>
                <a:gd name="connsiteX13" fmla="*/ 1013460 w 1813560"/>
                <a:gd name="connsiteY13" fmla="*/ 792480 h 1162050"/>
                <a:gd name="connsiteX14" fmla="*/ 1013460 w 1813560"/>
                <a:gd name="connsiteY14" fmla="*/ 792480 h 1162050"/>
                <a:gd name="connsiteX15" fmla="*/ 944880 w 1813560"/>
                <a:gd name="connsiteY15" fmla="*/ 792480 h 1162050"/>
                <a:gd name="connsiteX16" fmla="*/ 944880 w 1813560"/>
                <a:gd name="connsiteY16" fmla="*/ 739140 h 1162050"/>
                <a:gd name="connsiteX17" fmla="*/ 902970 w 1813560"/>
                <a:gd name="connsiteY17" fmla="*/ 739140 h 1162050"/>
                <a:gd name="connsiteX18" fmla="*/ 902970 w 1813560"/>
                <a:gd name="connsiteY18" fmla="*/ 708660 h 1162050"/>
                <a:gd name="connsiteX19" fmla="*/ 864870 w 1813560"/>
                <a:gd name="connsiteY19" fmla="*/ 708660 h 1162050"/>
                <a:gd name="connsiteX20" fmla="*/ 864870 w 1813560"/>
                <a:gd name="connsiteY20" fmla="*/ 674370 h 1162050"/>
                <a:gd name="connsiteX21" fmla="*/ 864870 w 1813560"/>
                <a:gd name="connsiteY21" fmla="*/ 674370 h 1162050"/>
                <a:gd name="connsiteX22" fmla="*/ 838200 w 1813560"/>
                <a:gd name="connsiteY22" fmla="*/ 647700 h 1162050"/>
                <a:gd name="connsiteX23" fmla="*/ 803910 w 1813560"/>
                <a:gd name="connsiteY23" fmla="*/ 647700 h 1162050"/>
                <a:gd name="connsiteX24" fmla="*/ 803910 w 1813560"/>
                <a:gd name="connsiteY24" fmla="*/ 617220 h 1162050"/>
                <a:gd name="connsiteX25" fmla="*/ 704850 w 1813560"/>
                <a:gd name="connsiteY25" fmla="*/ 617220 h 1162050"/>
                <a:gd name="connsiteX26" fmla="*/ 704850 w 1813560"/>
                <a:gd name="connsiteY26" fmla="*/ 582930 h 1162050"/>
                <a:gd name="connsiteX27" fmla="*/ 571500 w 1813560"/>
                <a:gd name="connsiteY27" fmla="*/ 582930 h 1162050"/>
                <a:gd name="connsiteX28" fmla="*/ 571500 w 1813560"/>
                <a:gd name="connsiteY28" fmla="*/ 548640 h 1162050"/>
                <a:gd name="connsiteX29" fmla="*/ 502920 w 1813560"/>
                <a:gd name="connsiteY29" fmla="*/ 548640 h 1162050"/>
                <a:gd name="connsiteX30" fmla="*/ 502920 w 1813560"/>
                <a:gd name="connsiteY30" fmla="*/ 529590 h 1162050"/>
                <a:gd name="connsiteX31" fmla="*/ 468630 w 1813560"/>
                <a:gd name="connsiteY31" fmla="*/ 529590 h 1162050"/>
                <a:gd name="connsiteX32" fmla="*/ 468630 w 1813560"/>
                <a:gd name="connsiteY32" fmla="*/ 487680 h 1162050"/>
                <a:gd name="connsiteX33" fmla="*/ 438150 w 1813560"/>
                <a:gd name="connsiteY33" fmla="*/ 487680 h 1162050"/>
                <a:gd name="connsiteX34" fmla="*/ 438150 w 1813560"/>
                <a:gd name="connsiteY34" fmla="*/ 487680 h 1162050"/>
                <a:gd name="connsiteX35" fmla="*/ 388620 w 1813560"/>
                <a:gd name="connsiteY35" fmla="*/ 487680 h 1162050"/>
                <a:gd name="connsiteX36" fmla="*/ 388620 w 1813560"/>
                <a:gd name="connsiteY36" fmla="*/ 434340 h 1162050"/>
                <a:gd name="connsiteX37" fmla="*/ 342900 w 1813560"/>
                <a:gd name="connsiteY37" fmla="*/ 434340 h 1162050"/>
                <a:gd name="connsiteX38" fmla="*/ 342900 w 1813560"/>
                <a:gd name="connsiteY38" fmla="*/ 392430 h 1162050"/>
                <a:gd name="connsiteX39" fmla="*/ 316230 w 1813560"/>
                <a:gd name="connsiteY39" fmla="*/ 392430 h 1162050"/>
                <a:gd name="connsiteX40" fmla="*/ 316230 w 1813560"/>
                <a:gd name="connsiteY40" fmla="*/ 392430 h 1162050"/>
                <a:gd name="connsiteX41" fmla="*/ 297180 w 1813560"/>
                <a:gd name="connsiteY41" fmla="*/ 373380 h 1162050"/>
                <a:gd name="connsiteX42" fmla="*/ 297180 w 1813560"/>
                <a:gd name="connsiteY42" fmla="*/ 308610 h 1162050"/>
                <a:gd name="connsiteX43" fmla="*/ 251460 w 1813560"/>
                <a:gd name="connsiteY43" fmla="*/ 308610 h 1162050"/>
                <a:gd name="connsiteX44" fmla="*/ 251460 w 1813560"/>
                <a:gd name="connsiteY44" fmla="*/ 274320 h 1162050"/>
                <a:gd name="connsiteX45" fmla="*/ 198120 w 1813560"/>
                <a:gd name="connsiteY45" fmla="*/ 274320 h 1162050"/>
                <a:gd name="connsiteX46" fmla="*/ 198120 w 1813560"/>
                <a:gd name="connsiteY46" fmla="*/ 198120 h 1162050"/>
                <a:gd name="connsiteX47" fmla="*/ 144780 w 1813560"/>
                <a:gd name="connsiteY47" fmla="*/ 198120 h 1162050"/>
                <a:gd name="connsiteX48" fmla="*/ 144780 w 1813560"/>
                <a:gd name="connsiteY48" fmla="*/ 144780 h 1162050"/>
                <a:gd name="connsiteX49" fmla="*/ 121920 w 1813560"/>
                <a:gd name="connsiteY49" fmla="*/ 144780 h 1162050"/>
                <a:gd name="connsiteX50" fmla="*/ 121920 w 1813560"/>
                <a:gd name="connsiteY50" fmla="*/ 95250 h 1162050"/>
                <a:gd name="connsiteX51" fmla="*/ 80010 w 1813560"/>
                <a:gd name="connsiteY51" fmla="*/ 95250 h 1162050"/>
                <a:gd name="connsiteX52" fmla="*/ 80010 w 1813560"/>
                <a:gd name="connsiteY52" fmla="*/ 68580 h 1162050"/>
                <a:gd name="connsiteX53" fmla="*/ 30480 w 1813560"/>
                <a:gd name="connsiteY53" fmla="*/ 68580 h 1162050"/>
                <a:gd name="connsiteX54" fmla="*/ 30480 w 1813560"/>
                <a:gd name="connsiteY54" fmla="*/ 30480 h 1162050"/>
                <a:gd name="connsiteX55" fmla="*/ 0 w 1813560"/>
                <a:gd name="connsiteY55" fmla="*/ 30480 h 1162050"/>
                <a:gd name="connsiteX56" fmla="*/ 0 w 1813560"/>
                <a:gd name="connsiteY56" fmla="*/ 0 h 116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813560" h="1162050">
                  <a:moveTo>
                    <a:pt x="1813560" y="1162050"/>
                  </a:moveTo>
                  <a:lnTo>
                    <a:pt x="1623060" y="1162050"/>
                  </a:lnTo>
                  <a:lnTo>
                    <a:pt x="1623060" y="1066800"/>
                  </a:lnTo>
                  <a:lnTo>
                    <a:pt x="1546860" y="1066800"/>
                  </a:lnTo>
                  <a:lnTo>
                    <a:pt x="1546860" y="1002030"/>
                  </a:lnTo>
                  <a:lnTo>
                    <a:pt x="1504950" y="1002030"/>
                  </a:lnTo>
                  <a:lnTo>
                    <a:pt x="1504950" y="948690"/>
                  </a:lnTo>
                  <a:lnTo>
                    <a:pt x="1493520" y="948690"/>
                  </a:lnTo>
                  <a:lnTo>
                    <a:pt x="1493520" y="895350"/>
                  </a:lnTo>
                  <a:lnTo>
                    <a:pt x="1405890" y="895350"/>
                  </a:lnTo>
                  <a:lnTo>
                    <a:pt x="1405890" y="845820"/>
                  </a:lnTo>
                  <a:lnTo>
                    <a:pt x="1280160" y="845820"/>
                  </a:lnTo>
                  <a:lnTo>
                    <a:pt x="1280160" y="792480"/>
                  </a:lnTo>
                  <a:lnTo>
                    <a:pt x="1013460" y="792480"/>
                  </a:lnTo>
                  <a:lnTo>
                    <a:pt x="1013460" y="792480"/>
                  </a:lnTo>
                  <a:lnTo>
                    <a:pt x="944880" y="792480"/>
                  </a:lnTo>
                  <a:lnTo>
                    <a:pt x="944880" y="739140"/>
                  </a:lnTo>
                  <a:lnTo>
                    <a:pt x="902970" y="739140"/>
                  </a:lnTo>
                  <a:lnTo>
                    <a:pt x="902970" y="708660"/>
                  </a:lnTo>
                  <a:lnTo>
                    <a:pt x="864870" y="708660"/>
                  </a:lnTo>
                  <a:lnTo>
                    <a:pt x="864870" y="674370"/>
                  </a:lnTo>
                  <a:lnTo>
                    <a:pt x="864870" y="674370"/>
                  </a:lnTo>
                  <a:lnTo>
                    <a:pt x="838200" y="647700"/>
                  </a:lnTo>
                  <a:lnTo>
                    <a:pt x="803910" y="647700"/>
                  </a:lnTo>
                  <a:lnTo>
                    <a:pt x="803910" y="617220"/>
                  </a:lnTo>
                  <a:lnTo>
                    <a:pt x="704850" y="617220"/>
                  </a:lnTo>
                  <a:lnTo>
                    <a:pt x="704850" y="582930"/>
                  </a:lnTo>
                  <a:lnTo>
                    <a:pt x="571500" y="582930"/>
                  </a:lnTo>
                  <a:lnTo>
                    <a:pt x="571500" y="548640"/>
                  </a:lnTo>
                  <a:lnTo>
                    <a:pt x="502920" y="548640"/>
                  </a:lnTo>
                  <a:lnTo>
                    <a:pt x="502920" y="529590"/>
                  </a:lnTo>
                  <a:lnTo>
                    <a:pt x="468630" y="529590"/>
                  </a:lnTo>
                  <a:lnTo>
                    <a:pt x="468630" y="487680"/>
                  </a:lnTo>
                  <a:lnTo>
                    <a:pt x="438150" y="487680"/>
                  </a:lnTo>
                  <a:lnTo>
                    <a:pt x="438150" y="487680"/>
                  </a:lnTo>
                  <a:lnTo>
                    <a:pt x="388620" y="487680"/>
                  </a:lnTo>
                  <a:lnTo>
                    <a:pt x="388620" y="434340"/>
                  </a:lnTo>
                  <a:lnTo>
                    <a:pt x="342900" y="434340"/>
                  </a:lnTo>
                  <a:lnTo>
                    <a:pt x="342900" y="392430"/>
                  </a:lnTo>
                  <a:lnTo>
                    <a:pt x="316230" y="392430"/>
                  </a:lnTo>
                  <a:lnTo>
                    <a:pt x="316230" y="392430"/>
                  </a:lnTo>
                  <a:lnTo>
                    <a:pt x="297180" y="373380"/>
                  </a:lnTo>
                  <a:lnTo>
                    <a:pt x="297180" y="308610"/>
                  </a:lnTo>
                  <a:lnTo>
                    <a:pt x="251460" y="308610"/>
                  </a:lnTo>
                  <a:lnTo>
                    <a:pt x="251460" y="274320"/>
                  </a:lnTo>
                  <a:lnTo>
                    <a:pt x="198120" y="274320"/>
                  </a:lnTo>
                  <a:lnTo>
                    <a:pt x="198120" y="198120"/>
                  </a:lnTo>
                  <a:lnTo>
                    <a:pt x="144780" y="198120"/>
                  </a:lnTo>
                  <a:lnTo>
                    <a:pt x="144780" y="144780"/>
                  </a:lnTo>
                  <a:lnTo>
                    <a:pt x="121920" y="144780"/>
                  </a:lnTo>
                  <a:lnTo>
                    <a:pt x="121920" y="95250"/>
                  </a:lnTo>
                  <a:lnTo>
                    <a:pt x="80010" y="95250"/>
                  </a:lnTo>
                  <a:lnTo>
                    <a:pt x="80010" y="68580"/>
                  </a:lnTo>
                  <a:lnTo>
                    <a:pt x="30480" y="68580"/>
                  </a:lnTo>
                  <a:lnTo>
                    <a:pt x="30480" y="30480"/>
                  </a:lnTo>
                  <a:lnTo>
                    <a:pt x="0" y="30480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chemeClr val="accent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Freeform: Shape 21505"/>
            <p:cNvSpPr/>
            <p:nvPr/>
          </p:nvSpPr>
          <p:spPr bwMode="auto">
            <a:xfrm>
              <a:off x="7608570" y="1855470"/>
              <a:ext cx="555690" cy="1273036"/>
            </a:xfrm>
            <a:custGeom>
              <a:avLst/>
              <a:gdLst>
                <a:gd name="connsiteX0" fmla="*/ 0 w 556260"/>
                <a:gd name="connsiteY0" fmla="*/ 0 h 1272540"/>
                <a:gd name="connsiteX1" fmla="*/ 110490 w 556260"/>
                <a:gd name="connsiteY1" fmla="*/ 0 h 1272540"/>
                <a:gd name="connsiteX2" fmla="*/ 110490 w 556260"/>
                <a:gd name="connsiteY2" fmla="*/ 64770 h 1272540"/>
                <a:gd name="connsiteX3" fmla="*/ 137160 w 556260"/>
                <a:gd name="connsiteY3" fmla="*/ 64770 h 1272540"/>
                <a:gd name="connsiteX4" fmla="*/ 137160 w 556260"/>
                <a:gd name="connsiteY4" fmla="*/ 99060 h 1272540"/>
                <a:gd name="connsiteX5" fmla="*/ 175260 w 556260"/>
                <a:gd name="connsiteY5" fmla="*/ 99060 h 1272540"/>
                <a:gd name="connsiteX6" fmla="*/ 175260 w 556260"/>
                <a:gd name="connsiteY6" fmla="*/ 236220 h 1272540"/>
                <a:gd name="connsiteX7" fmla="*/ 201930 w 556260"/>
                <a:gd name="connsiteY7" fmla="*/ 236220 h 1272540"/>
                <a:gd name="connsiteX8" fmla="*/ 201930 w 556260"/>
                <a:gd name="connsiteY8" fmla="*/ 320040 h 1272540"/>
                <a:gd name="connsiteX9" fmla="*/ 228600 w 556260"/>
                <a:gd name="connsiteY9" fmla="*/ 320040 h 1272540"/>
                <a:gd name="connsiteX10" fmla="*/ 228600 w 556260"/>
                <a:gd name="connsiteY10" fmla="*/ 354330 h 1272540"/>
                <a:gd name="connsiteX11" fmla="*/ 243840 w 556260"/>
                <a:gd name="connsiteY11" fmla="*/ 369570 h 1272540"/>
                <a:gd name="connsiteX12" fmla="*/ 243840 w 556260"/>
                <a:gd name="connsiteY12" fmla="*/ 407670 h 1272540"/>
                <a:gd name="connsiteX13" fmla="*/ 270510 w 556260"/>
                <a:gd name="connsiteY13" fmla="*/ 407670 h 1272540"/>
                <a:gd name="connsiteX14" fmla="*/ 270510 w 556260"/>
                <a:gd name="connsiteY14" fmla="*/ 441960 h 1272540"/>
                <a:gd name="connsiteX15" fmla="*/ 285750 w 556260"/>
                <a:gd name="connsiteY15" fmla="*/ 441960 h 1272540"/>
                <a:gd name="connsiteX16" fmla="*/ 285750 w 556260"/>
                <a:gd name="connsiteY16" fmla="*/ 468630 h 1272540"/>
                <a:gd name="connsiteX17" fmla="*/ 312420 w 556260"/>
                <a:gd name="connsiteY17" fmla="*/ 468630 h 1272540"/>
                <a:gd name="connsiteX18" fmla="*/ 312420 w 556260"/>
                <a:gd name="connsiteY18" fmla="*/ 552450 h 1272540"/>
                <a:gd name="connsiteX19" fmla="*/ 327660 w 556260"/>
                <a:gd name="connsiteY19" fmla="*/ 552450 h 1272540"/>
                <a:gd name="connsiteX20" fmla="*/ 327660 w 556260"/>
                <a:gd name="connsiteY20" fmla="*/ 590550 h 1272540"/>
                <a:gd name="connsiteX21" fmla="*/ 350520 w 556260"/>
                <a:gd name="connsiteY21" fmla="*/ 590550 h 1272540"/>
                <a:gd name="connsiteX22" fmla="*/ 350520 w 556260"/>
                <a:gd name="connsiteY22" fmla="*/ 659130 h 1272540"/>
                <a:gd name="connsiteX23" fmla="*/ 358140 w 556260"/>
                <a:gd name="connsiteY23" fmla="*/ 659130 h 1272540"/>
                <a:gd name="connsiteX24" fmla="*/ 358140 w 556260"/>
                <a:gd name="connsiteY24" fmla="*/ 720090 h 1272540"/>
                <a:gd name="connsiteX25" fmla="*/ 392430 w 556260"/>
                <a:gd name="connsiteY25" fmla="*/ 720090 h 1272540"/>
                <a:gd name="connsiteX26" fmla="*/ 392430 w 556260"/>
                <a:gd name="connsiteY26" fmla="*/ 803910 h 1272540"/>
                <a:gd name="connsiteX27" fmla="*/ 411480 w 556260"/>
                <a:gd name="connsiteY27" fmla="*/ 803910 h 1272540"/>
                <a:gd name="connsiteX28" fmla="*/ 411480 w 556260"/>
                <a:gd name="connsiteY28" fmla="*/ 872490 h 1272540"/>
                <a:gd name="connsiteX29" fmla="*/ 430530 w 556260"/>
                <a:gd name="connsiteY29" fmla="*/ 872490 h 1272540"/>
                <a:gd name="connsiteX30" fmla="*/ 430530 w 556260"/>
                <a:gd name="connsiteY30" fmla="*/ 941070 h 1272540"/>
                <a:gd name="connsiteX31" fmla="*/ 457200 w 556260"/>
                <a:gd name="connsiteY31" fmla="*/ 941070 h 1272540"/>
                <a:gd name="connsiteX32" fmla="*/ 457200 w 556260"/>
                <a:gd name="connsiteY32" fmla="*/ 1005840 h 1272540"/>
                <a:gd name="connsiteX33" fmla="*/ 457200 w 556260"/>
                <a:gd name="connsiteY33" fmla="*/ 1005840 h 1272540"/>
                <a:gd name="connsiteX34" fmla="*/ 457200 w 556260"/>
                <a:gd name="connsiteY34" fmla="*/ 1074420 h 1272540"/>
                <a:gd name="connsiteX35" fmla="*/ 506730 w 556260"/>
                <a:gd name="connsiteY35" fmla="*/ 1074420 h 1272540"/>
                <a:gd name="connsiteX36" fmla="*/ 506730 w 556260"/>
                <a:gd name="connsiteY36" fmla="*/ 1135380 h 1272540"/>
                <a:gd name="connsiteX37" fmla="*/ 514350 w 556260"/>
                <a:gd name="connsiteY37" fmla="*/ 1135380 h 1272540"/>
                <a:gd name="connsiteX38" fmla="*/ 514350 w 556260"/>
                <a:gd name="connsiteY38" fmla="*/ 1173480 h 1272540"/>
                <a:gd name="connsiteX39" fmla="*/ 548640 w 556260"/>
                <a:gd name="connsiteY39" fmla="*/ 1173480 h 1272540"/>
                <a:gd name="connsiteX40" fmla="*/ 548640 w 556260"/>
                <a:gd name="connsiteY40" fmla="*/ 1234440 h 1272540"/>
                <a:gd name="connsiteX41" fmla="*/ 556260 w 556260"/>
                <a:gd name="connsiteY41" fmla="*/ 1234440 h 1272540"/>
                <a:gd name="connsiteX42" fmla="*/ 556260 w 556260"/>
                <a:gd name="connsiteY42" fmla="*/ 1272540 h 127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56260" h="1272540">
                  <a:moveTo>
                    <a:pt x="0" y="0"/>
                  </a:moveTo>
                  <a:lnTo>
                    <a:pt x="110490" y="0"/>
                  </a:lnTo>
                  <a:lnTo>
                    <a:pt x="110490" y="64770"/>
                  </a:lnTo>
                  <a:lnTo>
                    <a:pt x="137160" y="64770"/>
                  </a:lnTo>
                  <a:lnTo>
                    <a:pt x="137160" y="99060"/>
                  </a:lnTo>
                  <a:lnTo>
                    <a:pt x="175260" y="99060"/>
                  </a:lnTo>
                  <a:lnTo>
                    <a:pt x="175260" y="236220"/>
                  </a:lnTo>
                  <a:lnTo>
                    <a:pt x="201930" y="236220"/>
                  </a:lnTo>
                  <a:lnTo>
                    <a:pt x="201930" y="320040"/>
                  </a:lnTo>
                  <a:lnTo>
                    <a:pt x="228600" y="320040"/>
                  </a:lnTo>
                  <a:lnTo>
                    <a:pt x="228600" y="354330"/>
                  </a:lnTo>
                  <a:lnTo>
                    <a:pt x="243840" y="369570"/>
                  </a:lnTo>
                  <a:lnTo>
                    <a:pt x="243840" y="407670"/>
                  </a:lnTo>
                  <a:lnTo>
                    <a:pt x="270510" y="407670"/>
                  </a:lnTo>
                  <a:lnTo>
                    <a:pt x="270510" y="441960"/>
                  </a:lnTo>
                  <a:lnTo>
                    <a:pt x="285750" y="441960"/>
                  </a:lnTo>
                  <a:lnTo>
                    <a:pt x="285750" y="468630"/>
                  </a:lnTo>
                  <a:lnTo>
                    <a:pt x="312420" y="468630"/>
                  </a:lnTo>
                  <a:lnTo>
                    <a:pt x="312420" y="552450"/>
                  </a:lnTo>
                  <a:lnTo>
                    <a:pt x="327660" y="552450"/>
                  </a:lnTo>
                  <a:lnTo>
                    <a:pt x="327660" y="590550"/>
                  </a:lnTo>
                  <a:lnTo>
                    <a:pt x="350520" y="590550"/>
                  </a:lnTo>
                  <a:lnTo>
                    <a:pt x="350520" y="659130"/>
                  </a:lnTo>
                  <a:lnTo>
                    <a:pt x="358140" y="659130"/>
                  </a:lnTo>
                  <a:lnTo>
                    <a:pt x="358140" y="720090"/>
                  </a:lnTo>
                  <a:lnTo>
                    <a:pt x="392430" y="720090"/>
                  </a:lnTo>
                  <a:lnTo>
                    <a:pt x="392430" y="803910"/>
                  </a:lnTo>
                  <a:lnTo>
                    <a:pt x="411480" y="803910"/>
                  </a:lnTo>
                  <a:lnTo>
                    <a:pt x="411480" y="872490"/>
                  </a:lnTo>
                  <a:lnTo>
                    <a:pt x="430530" y="872490"/>
                  </a:lnTo>
                  <a:lnTo>
                    <a:pt x="430530" y="941070"/>
                  </a:lnTo>
                  <a:lnTo>
                    <a:pt x="457200" y="941070"/>
                  </a:lnTo>
                  <a:lnTo>
                    <a:pt x="457200" y="1005840"/>
                  </a:lnTo>
                  <a:lnTo>
                    <a:pt x="457200" y="1005840"/>
                  </a:lnTo>
                  <a:lnTo>
                    <a:pt x="457200" y="1074420"/>
                  </a:lnTo>
                  <a:lnTo>
                    <a:pt x="506730" y="1074420"/>
                  </a:lnTo>
                  <a:lnTo>
                    <a:pt x="506730" y="1135380"/>
                  </a:lnTo>
                  <a:lnTo>
                    <a:pt x="514350" y="1135380"/>
                  </a:lnTo>
                  <a:lnTo>
                    <a:pt x="514350" y="1173480"/>
                  </a:lnTo>
                  <a:lnTo>
                    <a:pt x="548640" y="1173480"/>
                  </a:lnTo>
                  <a:lnTo>
                    <a:pt x="548640" y="1234440"/>
                  </a:lnTo>
                  <a:lnTo>
                    <a:pt x="556260" y="1234440"/>
                  </a:lnTo>
                  <a:lnTo>
                    <a:pt x="556260" y="1272540"/>
                  </a:lnTo>
                </a:path>
              </a:pathLst>
            </a:custGeom>
            <a:noFill/>
            <a:ln w="38100">
              <a:solidFill>
                <a:schemeClr val="accent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07" name="Freeform: Shape 21506"/>
            <p:cNvSpPr/>
            <p:nvPr/>
          </p:nvSpPr>
          <p:spPr bwMode="auto">
            <a:xfrm>
              <a:off x="8153145" y="3115807"/>
              <a:ext cx="366756" cy="507945"/>
            </a:xfrm>
            <a:custGeom>
              <a:avLst/>
              <a:gdLst>
                <a:gd name="connsiteX0" fmla="*/ 0 w 365760"/>
                <a:gd name="connsiteY0" fmla="*/ 0 h 506730"/>
                <a:gd name="connsiteX1" fmla="*/ 0 w 365760"/>
                <a:gd name="connsiteY1" fmla="*/ 49530 h 506730"/>
                <a:gd name="connsiteX2" fmla="*/ 57150 w 365760"/>
                <a:gd name="connsiteY2" fmla="*/ 49530 h 506730"/>
                <a:gd name="connsiteX3" fmla="*/ 57150 w 365760"/>
                <a:gd name="connsiteY3" fmla="*/ 83820 h 506730"/>
                <a:gd name="connsiteX4" fmla="*/ 114300 w 365760"/>
                <a:gd name="connsiteY4" fmla="*/ 83820 h 506730"/>
                <a:gd name="connsiteX5" fmla="*/ 114300 w 365760"/>
                <a:gd name="connsiteY5" fmla="*/ 160020 h 506730"/>
                <a:gd name="connsiteX6" fmla="*/ 156210 w 365760"/>
                <a:gd name="connsiteY6" fmla="*/ 160020 h 506730"/>
                <a:gd name="connsiteX7" fmla="*/ 156210 w 365760"/>
                <a:gd name="connsiteY7" fmla="*/ 289560 h 506730"/>
                <a:gd name="connsiteX8" fmla="*/ 186690 w 365760"/>
                <a:gd name="connsiteY8" fmla="*/ 289560 h 506730"/>
                <a:gd name="connsiteX9" fmla="*/ 186690 w 365760"/>
                <a:gd name="connsiteY9" fmla="*/ 335280 h 506730"/>
                <a:gd name="connsiteX10" fmla="*/ 213360 w 365760"/>
                <a:gd name="connsiteY10" fmla="*/ 335280 h 506730"/>
                <a:gd name="connsiteX11" fmla="*/ 213360 w 365760"/>
                <a:gd name="connsiteY11" fmla="*/ 415290 h 506730"/>
                <a:gd name="connsiteX12" fmla="*/ 304800 w 365760"/>
                <a:gd name="connsiteY12" fmla="*/ 415290 h 506730"/>
                <a:gd name="connsiteX13" fmla="*/ 304800 w 365760"/>
                <a:gd name="connsiteY13" fmla="*/ 468630 h 506730"/>
                <a:gd name="connsiteX14" fmla="*/ 365760 w 365760"/>
                <a:gd name="connsiteY14" fmla="*/ 468630 h 506730"/>
                <a:gd name="connsiteX15" fmla="*/ 365760 w 365760"/>
                <a:gd name="connsiteY15" fmla="*/ 506730 h 50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5760" h="506730">
                  <a:moveTo>
                    <a:pt x="0" y="0"/>
                  </a:moveTo>
                  <a:lnTo>
                    <a:pt x="0" y="49530"/>
                  </a:lnTo>
                  <a:lnTo>
                    <a:pt x="57150" y="49530"/>
                  </a:lnTo>
                  <a:lnTo>
                    <a:pt x="57150" y="83820"/>
                  </a:lnTo>
                  <a:lnTo>
                    <a:pt x="114300" y="83820"/>
                  </a:lnTo>
                  <a:lnTo>
                    <a:pt x="114300" y="160020"/>
                  </a:lnTo>
                  <a:lnTo>
                    <a:pt x="156210" y="160020"/>
                  </a:lnTo>
                  <a:lnTo>
                    <a:pt x="156210" y="289560"/>
                  </a:lnTo>
                  <a:lnTo>
                    <a:pt x="186690" y="289560"/>
                  </a:lnTo>
                  <a:lnTo>
                    <a:pt x="186690" y="335280"/>
                  </a:lnTo>
                  <a:lnTo>
                    <a:pt x="213360" y="335280"/>
                  </a:lnTo>
                  <a:lnTo>
                    <a:pt x="213360" y="415290"/>
                  </a:lnTo>
                  <a:lnTo>
                    <a:pt x="304800" y="415290"/>
                  </a:lnTo>
                  <a:lnTo>
                    <a:pt x="304800" y="468630"/>
                  </a:lnTo>
                  <a:lnTo>
                    <a:pt x="365760" y="468630"/>
                  </a:lnTo>
                  <a:lnTo>
                    <a:pt x="365760" y="506730"/>
                  </a:lnTo>
                </a:path>
              </a:pathLst>
            </a:custGeom>
            <a:noFill/>
            <a:ln w="28575">
              <a:solidFill>
                <a:schemeClr val="accent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Freeform: Shape 25"/>
          <p:cNvSpPr/>
          <p:nvPr/>
        </p:nvSpPr>
        <p:spPr bwMode="auto">
          <a:xfrm>
            <a:off x="1917701" y="1868489"/>
            <a:ext cx="2767012" cy="2873375"/>
          </a:xfrm>
          <a:custGeom>
            <a:avLst/>
            <a:gdLst>
              <a:gd name="connsiteX0" fmla="*/ 2766060 w 2766060"/>
              <a:gd name="connsiteY0" fmla="*/ 2872740 h 2872740"/>
              <a:gd name="connsiteX1" fmla="*/ 2548890 w 2766060"/>
              <a:gd name="connsiteY1" fmla="*/ 2872740 h 2872740"/>
              <a:gd name="connsiteX2" fmla="*/ 2548890 w 2766060"/>
              <a:gd name="connsiteY2" fmla="*/ 2807970 h 2872740"/>
              <a:gd name="connsiteX3" fmla="*/ 2480310 w 2766060"/>
              <a:gd name="connsiteY3" fmla="*/ 2807970 h 2872740"/>
              <a:gd name="connsiteX4" fmla="*/ 2480310 w 2766060"/>
              <a:gd name="connsiteY4" fmla="*/ 2758440 h 2872740"/>
              <a:gd name="connsiteX5" fmla="*/ 2434590 w 2766060"/>
              <a:gd name="connsiteY5" fmla="*/ 2758440 h 2872740"/>
              <a:gd name="connsiteX6" fmla="*/ 2434590 w 2766060"/>
              <a:gd name="connsiteY6" fmla="*/ 2720340 h 2872740"/>
              <a:gd name="connsiteX7" fmla="*/ 2419350 w 2766060"/>
              <a:gd name="connsiteY7" fmla="*/ 2720340 h 2872740"/>
              <a:gd name="connsiteX8" fmla="*/ 2419350 w 2766060"/>
              <a:gd name="connsiteY8" fmla="*/ 2682240 h 2872740"/>
              <a:gd name="connsiteX9" fmla="*/ 2350770 w 2766060"/>
              <a:gd name="connsiteY9" fmla="*/ 2682240 h 2872740"/>
              <a:gd name="connsiteX10" fmla="*/ 2350770 w 2766060"/>
              <a:gd name="connsiteY10" fmla="*/ 2682240 h 2872740"/>
              <a:gd name="connsiteX11" fmla="*/ 2205990 w 2766060"/>
              <a:gd name="connsiteY11" fmla="*/ 2682240 h 2872740"/>
              <a:gd name="connsiteX12" fmla="*/ 2205990 w 2766060"/>
              <a:gd name="connsiteY12" fmla="*/ 2571750 h 2872740"/>
              <a:gd name="connsiteX13" fmla="*/ 1924050 w 2766060"/>
              <a:gd name="connsiteY13" fmla="*/ 2571750 h 2872740"/>
              <a:gd name="connsiteX14" fmla="*/ 1924050 w 2766060"/>
              <a:gd name="connsiteY14" fmla="*/ 2556510 h 2872740"/>
              <a:gd name="connsiteX15" fmla="*/ 1863090 w 2766060"/>
              <a:gd name="connsiteY15" fmla="*/ 2556510 h 2872740"/>
              <a:gd name="connsiteX16" fmla="*/ 1863090 w 2766060"/>
              <a:gd name="connsiteY16" fmla="*/ 2522220 h 2872740"/>
              <a:gd name="connsiteX17" fmla="*/ 1821180 w 2766060"/>
              <a:gd name="connsiteY17" fmla="*/ 2522220 h 2872740"/>
              <a:gd name="connsiteX18" fmla="*/ 1821180 w 2766060"/>
              <a:gd name="connsiteY18" fmla="*/ 2495550 h 2872740"/>
              <a:gd name="connsiteX19" fmla="*/ 1786890 w 2766060"/>
              <a:gd name="connsiteY19" fmla="*/ 2495550 h 2872740"/>
              <a:gd name="connsiteX20" fmla="*/ 1786890 w 2766060"/>
              <a:gd name="connsiteY20" fmla="*/ 2453640 h 2872740"/>
              <a:gd name="connsiteX21" fmla="*/ 1733550 w 2766060"/>
              <a:gd name="connsiteY21" fmla="*/ 2453640 h 2872740"/>
              <a:gd name="connsiteX22" fmla="*/ 1733550 w 2766060"/>
              <a:gd name="connsiteY22" fmla="*/ 2453640 h 2872740"/>
              <a:gd name="connsiteX23" fmla="*/ 1733550 w 2766060"/>
              <a:gd name="connsiteY23" fmla="*/ 2415540 h 2872740"/>
              <a:gd name="connsiteX24" fmla="*/ 1623060 w 2766060"/>
              <a:gd name="connsiteY24" fmla="*/ 2415540 h 2872740"/>
              <a:gd name="connsiteX25" fmla="*/ 1623060 w 2766060"/>
              <a:gd name="connsiteY25" fmla="*/ 2396490 h 2872740"/>
              <a:gd name="connsiteX26" fmla="*/ 1543050 w 2766060"/>
              <a:gd name="connsiteY26" fmla="*/ 2396490 h 2872740"/>
              <a:gd name="connsiteX27" fmla="*/ 1543050 w 2766060"/>
              <a:gd name="connsiteY27" fmla="*/ 2377440 h 2872740"/>
              <a:gd name="connsiteX28" fmla="*/ 1501140 w 2766060"/>
              <a:gd name="connsiteY28" fmla="*/ 2377440 h 2872740"/>
              <a:gd name="connsiteX29" fmla="*/ 1501140 w 2766060"/>
              <a:gd name="connsiteY29" fmla="*/ 2346960 h 2872740"/>
              <a:gd name="connsiteX30" fmla="*/ 1417320 w 2766060"/>
              <a:gd name="connsiteY30" fmla="*/ 2346960 h 2872740"/>
              <a:gd name="connsiteX31" fmla="*/ 1417320 w 2766060"/>
              <a:gd name="connsiteY31" fmla="*/ 2324100 h 2872740"/>
              <a:gd name="connsiteX32" fmla="*/ 1386840 w 2766060"/>
              <a:gd name="connsiteY32" fmla="*/ 2324100 h 2872740"/>
              <a:gd name="connsiteX33" fmla="*/ 1386840 w 2766060"/>
              <a:gd name="connsiteY33" fmla="*/ 2289810 h 2872740"/>
              <a:gd name="connsiteX34" fmla="*/ 1329690 w 2766060"/>
              <a:gd name="connsiteY34" fmla="*/ 2289810 h 2872740"/>
              <a:gd name="connsiteX35" fmla="*/ 1329690 w 2766060"/>
              <a:gd name="connsiteY35" fmla="*/ 2255520 h 2872740"/>
              <a:gd name="connsiteX36" fmla="*/ 1276350 w 2766060"/>
              <a:gd name="connsiteY36" fmla="*/ 2255520 h 2872740"/>
              <a:gd name="connsiteX37" fmla="*/ 1276350 w 2766060"/>
              <a:gd name="connsiteY37" fmla="*/ 2213610 h 2872740"/>
              <a:gd name="connsiteX38" fmla="*/ 1242060 w 2766060"/>
              <a:gd name="connsiteY38" fmla="*/ 2213610 h 2872740"/>
              <a:gd name="connsiteX39" fmla="*/ 1242060 w 2766060"/>
              <a:gd name="connsiteY39" fmla="*/ 2129790 h 2872740"/>
              <a:gd name="connsiteX40" fmla="*/ 1177290 w 2766060"/>
              <a:gd name="connsiteY40" fmla="*/ 2129790 h 2872740"/>
              <a:gd name="connsiteX41" fmla="*/ 1177290 w 2766060"/>
              <a:gd name="connsiteY41" fmla="*/ 2087880 h 2872740"/>
              <a:gd name="connsiteX42" fmla="*/ 1123950 w 2766060"/>
              <a:gd name="connsiteY42" fmla="*/ 2087880 h 2872740"/>
              <a:gd name="connsiteX43" fmla="*/ 1123950 w 2766060"/>
              <a:gd name="connsiteY43" fmla="*/ 2042160 h 2872740"/>
              <a:gd name="connsiteX44" fmla="*/ 1085850 w 2766060"/>
              <a:gd name="connsiteY44" fmla="*/ 2042160 h 2872740"/>
              <a:gd name="connsiteX45" fmla="*/ 1085850 w 2766060"/>
              <a:gd name="connsiteY45" fmla="*/ 2019300 h 2872740"/>
              <a:gd name="connsiteX46" fmla="*/ 1085850 w 2766060"/>
              <a:gd name="connsiteY46" fmla="*/ 2019300 h 2872740"/>
              <a:gd name="connsiteX47" fmla="*/ 1085850 w 2766060"/>
              <a:gd name="connsiteY47" fmla="*/ 1943100 h 2872740"/>
              <a:gd name="connsiteX48" fmla="*/ 1017270 w 2766060"/>
              <a:gd name="connsiteY48" fmla="*/ 1943100 h 2872740"/>
              <a:gd name="connsiteX49" fmla="*/ 1002030 w 2766060"/>
              <a:gd name="connsiteY49" fmla="*/ 1927860 h 2872740"/>
              <a:gd name="connsiteX50" fmla="*/ 963930 w 2766060"/>
              <a:gd name="connsiteY50" fmla="*/ 1927860 h 2872740"/>
              <a:gd name="connsiteX51" fmla="*/ 963930 w 2766060"/>
              <a:gd name="connsiteY51" fmla="*/ 1885950 h 2872740"/>
              <a:gd name="connsiteX52" fmla="*/ 941070 w 2766060"/>
              <a:gd name="connsiteY52" fmla="*/ 1885950 h 2872740"/>
              <a:gd name="connsiteX53" fmla="*/ 941070 w 2766060"/>
              <a:gd name="connsiteY53" fmla="*/ 1863090 h 2872740"/>
              <a:gd name="connsiteX54" fmla="*/ 906780 w 2766060"/>
              <a:gd name="connsiteY54" fmla="*/ 1863090 h 2872740"/>
              <a:gd name="connsiteX55" fmla="*/ 906780 w 2766060"/>
              <a:gd name="connsiteY55" fmla="*/ 1832610 h 2872740"/>
              <a:gd name="connsiteX56" fmla="*/ 868680 w 2766060"/>
              <a:gd name="connsiteY56" fmla="*/ 1832610 h 2872740"/>
              <a:gd name="connsiteX57" fmla="*/ 868680 w 2766060"/>
              <a:gd name="connsiteY57" fmla="*/ 1802130 h 2872740"/>
              <a:gd name="connsiteX58" fmla="*/ 800100 w 2766060"/>
              <a:gd name="connsiteY58" fmla="*/ 1802130 h 2872740"/>
              <a:gd name="connsiteX59" fmla="*/ 800100 w 2766060"/>
              <a:gd name="connsiteY59" fmla="*/ 1767840 h 2872740"/>
              <a:gd name="connsiteX60" fmla="*/ 773430 w 2766060"/>
              <a:gd name="connsiteY60" fmla="*/ 1767840 h 2872740"/>
              <a:gd name="connsiteX61" fmla="*/ 773430 w 2766060"/>
              <a:gd name="connsiteY61" fmla="*/ 1725930 h 2872740"/>
              <a:gd name="connsiteX62" fmla="*/ 712470 w 2766060"/>
              <a:gd name="connsiteY62" fmla="*/ 1725930 h 2872740"/>
              <a:gd name="connsiteX63" fmla="*/ 712470 w 2766060"/>
              <a:gd name="connsiteY63" fmla="*/ 1664970 h 2872740"/>
              <a:gd name="connsiteX64" fmla="*/ 674370 w 2766060"/>
              <a:gd name="connsiteY64" fmla="*/ 1664970 h 2872740"/>
              <a:gd name="connsiteX65" fmla="*/ 674370 w 2766060"/>
              <a:gd name="connsiteY65" fmla="*/ 1550670 h 2872740"/>
              <a:gd name="connsiteX66" fmla="*/ 617220 w 2766060"/>
              <a:gd name="connsiteY66" fmla="*/ 1550670 h 2872740"/>
              <a:gd name="connsiteX67" fmla="*/ 617220 w 2766060"/>
              <a:gd name="connsiteY67" fmla="*/ 1512570 h 2872740"/>
              <a:gd name="connsiteX68" fmla="*/ 575310 w 2766060"/>
              <a:gd name="connsiteY68" fmla="*/ 1512570 h 2872740"/>
              <a:gd name="connsiteX69" fmla="*/ 575310 w 2766060"/>
              <a:gd name="connsiteY69" fmla="*/ 1459230 h 2872740"/>
              <a:gd name="connsiteX70" fmla="*/ 552450 w 2766060"/>
              <a:gd name="connsiteY70" fmla="*/ 1459230 h 2872740"/>
              <a:gd name="connsiteX71" fmla="*/ 552450 w 2766060"/>
              <a:gd name="connsiteY71" fmla="*/ 1409700 h 2872740"/>
              <a:gd name="connsiteX72" fmla="*/ 529590 w 2766060"/>
              <a:gd name="connsiteY72" fmla="*/ 1409700 h 2872740"/>
              <a:gd name="connsiteX73" fmla="*/ 529590 w 2766060"/>
              <a:gd name="connsiteY73" fmla="*/ 1375410 h 2872740"/>
              <a:gd name="connsiteX74" fmla="*/ 502920 w 2766060"/>
              <a:gd name="connsiteY74" fmla="*/ 1375410 h 2872740"/>
              <a:gd name="connsiteX75" fmla="*/ 502920 w 2766060"/>
              <a:gd name="connsiteY75" fmla="*/ 1318260 h 2872740"/>
              <a:gd name="connsiteX76" fmla="*/ 468630 w 2766060"/>
              <a:gd name="connsiteY76" fmla="*/ 1318260 h 2872740"/>
              <a:gd name="connsiteX77" fmla="*/ 468630 w 2766060"/>
              <a:gd name="connsiteY77" fmla="*/ 1253490 h 2872740"/>
              <a:gd name="connsiteX78" fmla="*/ 457200 w 2766060"/>
              <a:gd name="connsiteY78" fmla="*/ 1253490 h 2872740"/>
              <a:gd name="connsiteX79" fmla="*/ 457200 w 2766060"/>
              <a:gd name="connsiteY79" fmla="*/ 1192530 h 2872740"/>
              <a:gd name="connsiteX80" fmla="*/ 426720 w 2766060"/>
              <a:gd name="connsiteY80" fmla="*/ 1192530 h 2872740"/>
              <a:gd name="connsiteX81" fmla="*/ 426720 w 2766060"/>
              <a:gd name="connsiteY81" fmla="*/ 1139190 h 2872740"/>
              <a:gd name="connsiteX82" fmla="*/ 411480 w 2766060"/>
              <a:gd name="connsiteY82" fmla="*/ 1139190 h 2872740"/>
              <a:gd name="connsiteX83" fmla="*/ 411480 w 2766060"/>
              <a:gd name="connsiteY83" fmla="*/ 1066800 h 2872740"/>
              <a:gd name="connsiteX84" fmla="*/ 388620 w 2766060"/>
              <a:gd name="connsiteY84" fmla="*/ 1066800 h 2872740"/>
              <a:gd name="connsiteX85" fmla="*/ 388620 w 2766060"/>
              <a:gd name="connsiteY85" fmla="*/ 986790 h 2872740"/>
              <a:gd name="connsiteX86" fmla="*/ 369570 w 2766060"/>
              <a:gd name="connsiteY86" fmla="*/ 986790 h 2872740"/>
              <a:gd name="connsiteX87" fmla="*/ 369570 w 2766060"/>
              <a:gd name="connsiteY87" fmla="*/ 952500 h 2872740"/>
              <a:gd name="connsiteX88" fmla="*/ 342900 w 2766060"/>
              <a:gd name="connsiteY88" fmla="*/ 952500 h 2872740"/>
              <a:gd name="connsiteX89" fmla="*/ 342900 w 2766060"/>
              <a:gd name="connsiteY89" fmla="*/ 864870 h 2872740"/>
              <a:gd name="connsiteX90" fmla="*/ 320040 w 2766060"/>
              <a:gd name="connsiteY90" fmla="*/ 864870 h 2872740"/>
              <a:gd name="connsiteX91" fmla="*/ 320040 w 2766060"/>
              <a:gd name="connsiteY91" fmla="*/ 727710 h 2872740"/>
              <a:gd name="connsiteX92" fmla="*/ 289560 w 2766060"/>
              <a:gd name="connsiteY92" fmla="*/ 727710 h 2872740"/>
              <a:gd name="connsiteX93" fmla="*/ 289560 w 2766060"/>
              <a:gd name="connsiteY93" fmla="*/ 697230 h 2872740"/>
              <a:gd name="connsiteX94" fmla="*/ 289560 w 2766060"/>
              <a:gd name="connsiteY94" fmla="*/ 697230 h 2872740"/>
              <a:gd name="connsiteX95" fmla="*/ 289560 w 2766060"/>
              <a:gd name="connsiteY95" fmla="*/ 579120 h 2872740"/>
              <a:gd name="connsiteX96" fmla="*/ 240030 w 2766060"/>
              <a:gd name="connsiteY96" fmla="*/ 579120 h 2872740"/>
              <a:gd name="connsiteX97" fmla="*/ 240030 w 2766060"/>
              <a:gd name="connsiteY97" fmla="*/ 541020 h 2872740"/>
              <a:gd name="connsiteX98" fmla="*/ 198120 w 2766060"/>
              <a:gd name="connsiteY98" fmla="*/ 541020 h 2872740"/>
              <a:gd name="connsiteX99" fmla="*/ 198120 w 2766060"/>
              <a:gd name="connsiteY99" fmla="*/ 381000 h 2872740"/>
              <a:gd name="connsiteX100" fmla="*/ 152400 w 2766060"/>
              <a:gd name="connsiteY100" fmla="*/ 381000 h 2872740"/>
              <a:gd name="connsiteX101" fmla="*/ 152400 w 2766060"/>
              <a:gd name="connsiteY101" fmla="*/ 236220 h 2872740"/>
              <a:gd name="connsiteX102" fmla="*/ 106680 w 2766060"/>
              <a:gd name="connsiteY102" fmla="*/ 236220 h 2872740"/>
              <a:gd name="connsiteX103" fmla="*/ 106680 w 2766060"/>
              <a:gd name="connsiteY103" fmla="*/ 144780 h 2872740"/>
              <a:gd name="connsiteX104" fmla="*/ 80010 w 2766060"/>
              <a:gd name="connsiteY104" fmla="*/ 144780 h 2872740"/>
              <a:gd name="connsiteX105" fmla="*/ 80010 w 2766060"/>
              <a:gd name="connsiteY105" fmla="*/ 26670 h 2872740"/>
              <a:gd name="connsiteX106" fmla="*/ 80010 w 2766060"/>
              <a:gd name="connsiteY106" fmla="*/ 26670 h 2872740"/>
              <a:gd name="connsiteX107" fmla="*/ 53340 w 2766060"/>
              <a:gd name="connsiteY107" fmla="*/ 0 h 2872740"/>
              <a:gd name="connsiteX108" fmla="*/ 0 w 2766060"/>
              <a:gd name="connsiteY108" fmla="*/ 0 h 2872740"/>
              <a:gd name="connsiteX0" fmla="*/ 2766060 w 2766060"/>
              <a:gd name="connsiteY0" fmla="*/ 2872740 h 2872740"/>
              <a:gd name="connsiteX1" fmla="*/ 2548890 w 2766060"/>
              <a:gd name="connsiteY1" fmla="*/ 2872740 h 2872740"/>
              <a:gd name="connsiteX2" fmla="*/ 2548890 w 2766060"/>
              <a:gd name="connsiteY2" fmla="*/ 2807970 h 2872740"/>
              <a:gd name="connsiteX3" fmla="*/ 2480310 w 2766060"/>
              <a:gd name="connsiteY3" fmla="*/ 2807970 h 2872740"/>
              <a:gd name="connsiteX4" fmla="*/ 2480310 w 2766060"/>
              <a:gd name="connsiteY4" fmla="*/ 2758440 h 2872740"/>
              <a:gd name="connsiteX5" fmla="*/ 2434590 w 2766060"/>
              <a:gd name="connsiteY5" fmla="*/ 2758440 h 2872740"/>
              <a:gd name="connsiteX6" fmla="*/ 2434590 w 2766060"/>
              <a:gd name="connsiteY6" fmla="*/ 2720340 h 2872740"/>
              <a:gd name="connsiteX7" fmla="*/ 2419350 w 2766060"/>
              <a:gd name="connsiteY7" fmla="*/ 2720340 h 2872740"/>
              <a:gd name="connsiteX8" fmla="*/ 2419350 w 2766060"/>
              <a:gd name="connsiteY8" fmla="*/ 2682240 h 2872740"/>
              <a:gd name="connsiteX9" fmla="*/ 2350770 w 2766060"/>
              <a:gd name="connsiteY9" fmla="*/ 2682240 h 2872740"/>
              <a:gd name="connsiteX10" fmla="*/ 2350770 w 2766060"/>
              <a:gd name="connsiteY10" fmla="*/ 2682240 h 2872740"/>
              <a:gd name="connsiteX11" fmla="*/ 2205990 w 2766060"/>
              <a:gd name="connsiteY11" fmla="*/ 2682240 h 2872740"/>
              <a:gd name="connsiteX12" fmla="*/ 2205990 w 2766060"/>
              <a:gd name="connsiteY12" fmla="*/ 2571750 h 2872740"/>
              <a:gd name="connsiteX13" fmla="*/ 1924050 w 2766060"/>
              <a:gd name="connsiteY13" fmla="*/ 2571750 h 2872740"/>
              <a:gd name="connsiteX14" fmla="*/ 1924050 w 2766060"/>
              <a:gd name="connsiteY14" fmla="*/ 2556510 h 2872740"/>
              <a:gd name="connsiteX15" fmla="*/ 1863090 w 2766060"/>
              <a:gd name="connsiteY15" fmla="*/ 2556510 h 2872740"/>
              <a:gd name="connsiteX16" fmla="*/ 1863090 w 2766060"/>
              <a:gd name="connsiteY16" fmla="*/ 2522220 h 2872740"/>
              <a:gd name="connsiteX17" fmla="*/ 1821180 w 2766060"/>
              <a:gd name="connsiteY17" fmla="*/ 2522220 h 2872740"/>
              <a:gd name="connsiteX18" fmla="*/ 1821180 w 2766060"/>
              <a:gd name="connsiteY18" fmla="*/ 2495550 h 2872740"/>
              <a:gd name="connsiteX19" fmla="*/ 1786890 w 2766060"/>
              <a:gd name="connsiteY19" fmla="*/ 2495550 h 2872740"/>
              <a:gd name="connsiteX20" fmla="*/ 1786890 w 2766060"/>
              <a:gd name="connsiteY20" fmla="*/ 2453640 h 2872740"/>
              <a:gd name="connsiteX21" fmla="*/ 1733550 w 2766060"/>
              <a:gd name="connsiteY21" fmla="*/ 2453640 h 2872740"/>
              <a:gd name="connsiteX22" fmla="*/ 1733550 w 2766060"/>
              <a:gd name="connsiteY22" fmla="*/ 2453640 h 2872740"/>
              <a:gd name="connsiteX23" fmla="*/ 1733550 w 2766060"/>
              <a:gd name="connsiteY23" fmla="*/ 2415540 h 2872740"/>
              <a:gd name="connsiteX24" fmla="*/ 1623060 w 2766060"/>
              <a:gd name="connsiteY24" fmla="*/ 2415540 h 2872740"/>
              <a:gd name="connsiteX25" fmla="*/ 1623060 w 2766060"/>
              <a:gd name="connsiteY25" fmla="*/ 2396490 h 2872740"/>
              <a:gd name="connsiteX26" fmla="*/ 1543050 w 2766060"/>
              <a:gd name="connsiteY26" fmla="*/ 2396490 h 2872740"/>
              <a:gd name="connsiteX27" fmla="*/ 1543050 w 2766060"/>
              <a:gd name="connsiteY27" fmla="*/ 2377440 h 2872740"/>
              <a:gd name="connsiteX28" fmla="*/ 1501140 w 2766060"/>
              <a:gd name="connsiteY28" fmla="*/ 2377440 h 2872740"/>
              <a:gd name="connsiteX29" fmla="*/ 1501140 w 2766060"/>
              <a:gd name="connsiteY29" fmla="*/ 2346960 h 2872740"/>
              <a:gd name="connsiteX30" fmla="*/ 1417320 w 2766060"/>
              <a:gd name="connsiteY30" fmla="*/ 2346960 h 2872740"/>
              <a:gd name="connsiteX31" fmla="*/ 1417320 w 2766060"/>
              <a:gd name="connsiteY31" fmla="*/ 2324100 h 2872740"/>
              <a:gd name="connsiteX32" fmla="*/ 1386840 w 2766060"/>
              <a:gd name="connsiteY32" fmla="*/ 2324100 h 2872740"/>
              <a:gd name="connsiteX33" fmla="*/ 1386840 w 2766060"/>
              <a:gd name="connsiteY33" fmla="*/ 2289810 h 2872740"/>
              <a:gd name="connsiteX34" fmla="*/ 1329690 w 2766060"/>
              <a:gd name="connsiteY34" fmla="*/ 2289810 h 2872740"/>
              <a:gd name="connsiteX35" fmla="*/ 1329690 w 2766060"/>
              <a:gd name="connsiteY35" fmla="*/ 2255520 h 2872740"/>
              <a:gd name="connsiteX36" fmla="*/ 1276350 w 2766060"/>
              <a:gd name="connsiteY36" fmla="*/ 2255520 h 2872740"/>
              <a:gd name="connsiteX37" fmla="*/ 1276350 w 2766060"/>
              <a:gd name="connsiteY37" fmla="*/ 2213610 h 2872740"/>
              <a:gd name="connsiteX38" fmla="*/ 1242060 w 2766060"/>
              <a:gd name="connsiteY38" fmla="*/ 2213610 h 2872740"/>
              <a:gd name="connsiteX39" fmla="*/ 1242060 w 2766060"/>
              <a:gd name="connsiteY39" fmla="*/ 2129790 h 2872740"/>
              <a:gd name="connsiteX40" fmla="*/ 1177290 w 2766060"/>
              <a:gd name="connsiteY40" fmla="*/ 2129790 h 2872740"/>
              <a:gd name="connsiteX41" fmla="*/ 1177290 w 2766060"/>
              <a:gd name="connsiteY41" fmla="*/ 2087880 h 2872740"/>
              <a:gd name="connsiteX42" fmla="*/ 1123950 w 2766060"/>
              <a:gd name="connsiteY42" fmla="*/ 2087880 h 2872740"/>
              <a:gd name="connsiteX43" fmla="*/ 1123950 w 2766060"/>
              <a:gd name="connsiteY43" fmla="*/ 2042160 h 2872740"/>
              <a:gd name="connsiteX44" fmla="*/ 1085850 w 2766060"/>
              <a:gd name="connsiteY44" fmla="*/ 2042160 h 2872740"/>
              <a:gd name="connsiteX45" fmla="*/ 1085850 w 2766060"/>
              <a:gd name="connsiteY45" fmla="*/ 2019300 h 2872740"/>
              <a:gd name="connsiteX46" fmla="*/ 1085850 w 2766060"/>
              <a:gd name="connsiteY46" fmla="*/ 2019300 h 2872740"/>
              <a:gd name="connsiteX47" fmla="*/ 1051560 w 2766060"/>
              <a:gd name="connsiteY47" fmla="*/ 1981200 h 2872740"/>
              <a:gd name="connsiteX48" fmla="*/ 1017270 w 2766060"/>
              <a:gd name="connsiteY48" fmla="*/ 1943100 h 2872740"/>
              <a:gd name="connsiteX49" fmla="*/ 1002030 w 2766060"/>
              <a:gd name="connsiteY49" fmla="*/ 1927860 h 2872740"/>
              <a:gd name="connsiteX50" fmla="*/ 963930 w 2766060"/>
              <a:gd name="connsiteY50" fmla="*/ 1927860 h 2872740"/>
              <a:gd name="connsiteX51" fmla="*/ 963930 w 2766060"/>
              <a:gd name="connsiteY51" fmla="*/ 1885950 h 2872740"/>
              <a:gd name="connsiteX52" fmla="*/ 941070 w 2766060"/>
              <a:gd name="connsiteY52" fmla="*/ 1885950 h 2872740"/>
              <a:gd name="connsiteX53" fmla="*/ 941070 w 2766060"/>
              <a:gd name="connsiteY53" fmla="*/ 1863090 h 2872740"/>
              <a:gd name="connsiteX54" fmla="*/ 906780 w 2766060"/>
              <a:gd name="connsiteY54" fmla="*/ 1863090 h 2872740"/>
              <a:gd name="connsiteX55" fmla="*/ 906780 w 2766060"/>
              <a:gd name="connsiteY55" fmla="*/ 1832610 h 2872740"/>
              <a:gd name="connsiteX56" fmla="*/ 868680 w 2766060"/>
              <a:gd name="connsiteY56" fmla="*/ 1832610 h 2872740"/>
              <a:gd name="connsiteX57" fmla="*/ 868680 w 2766060"/>
              <a:gd name="connsiteY57" fmla="*/ 1802130 h 2872740"/>
              <a:gd name="connsiteX58" fmla="*/ 800100 w 2766060"/>
              <a:gd name="connsiteY58" fmla="*/ 1802130 h 2872740"/>
              <a:gd name="connsiteX59" fmla="*/ 800100 w 2766060"/>
              <a:gd name="connsiteY59" fmla="*/ 1767840 h 2872740"/>
              <a:gd name="connsiteX60" fmla="*/ 773430 w 2766060"/>
              <a:gd name="connsiteY60" fmla="*/ 1767840 h 2872740"/>
              <a:gd name="connsiteX61" fmla="*/ 773430 w 2766060"/>
              <a:gd name="connsiteY61" fmla="*/ 1725930 h 2872740"/>
              <a:gd name="connsiteX62" fmla="*/ 712470 w 2766060"/>
              <a:gd name="connsiteY62" fmla="*/ 1725930 h 2872740"/>
              <a:gd name="connsiteX63" fmla="*/ 712470 w 2766060"/>
              <a:gd name="connsiteY63" fmla="*/ 1664970 h 2872740"/>
              <a:gd name="connsiteX64" fmla="*/ 674370 w 2766060"/>
              <a:gd name="connsiteY64" fmla="*/ 1664970 h 2872740"/>
              <a:gd name="connsiteX65" fmla="*/ 674370 w 2766060"/>
              <a:gd name="connsiteY65" fmla="*/ 1550670 h 2872740"/>
              <a:gd name="connsiteX66" fmla="*/ 617220 w 2766060"/>
              <a:gd name="connsiteY66" fmla="*/ 1550670 h 2872740"/>
              <a:gd name="connsiteX67" fmla="*/ 617220 w 2766060"/>
              <a:gd name="connsiteY67" fmla="*/ 1512570 h 2872740"/>
              <a:gd name="connsiteX68" fmla="*/ 575310 w 2766060"/>
              <a:gd name="connsiteY68" fmla="*/ 1512570 h 2872740"/>
              <a:gd name="connsiteX69" fmla="*/ 575310 w 2766060"/>
              <a:gd name="connsiteY69" fmla="*/ 1459230 h 2872740"/>
              <a:gd name="connsiteX70" fmla="*/ 552450 w 2766060"/>
              <a:gd name="connsiteY70" fmla="*/ 1459230 h 2872740"/>
              <a:gd name="connsiteX71" fmla="*/ 552450 w 2766060"/>
              <a:gd name="connsiteY71" fmla="*/ 1409700 h 2872740"/>
              <a:gd name="connsiteX72" fmla="*/ 529590 w 2766060"/>
              <a:gd name="connsiteY72" fmla="*/ 1409700 h 2872740"/>
              <a:gd name="connsiteX73" fmla="*/ 529590 w 2766060"/>
              <a:gd name="connsiteY73" fmla="*/ 1375410 h 2872740"/>
              <a:gd name="connsiteX74" fmla="*/ 502920 w 2766060"/>
              <a:gd name="connsiteY74" fmla="*/ 1375410 h 2872740"/>
              <a:gd name="connsiteX75" fmla="*/ 502920 w 2766060"/>
              <a:gd name="connsiteY75" fmla="*/ 1318260 h 2872740"/>
              <a:gd name="connsiteX76" fmla="*/ 468630 w 2766060"/>
              <a:gd name="connsiteY76" fmla="*/ 1318260 h 2872740"/>
              <a:gd name="connsiteX77" fmla="*/ 468630 w 2766060"/>
              <a:gd name="connsiteY77" fmla="*/ 1253490 h 2872740"/>
              <a:gd name="connsiteX78" fmla="*/ 457200 w 2766060"/>
              <a:gd name="connsiteY78" fmla="*/ 1253490 h 2872740"/>
              <a:gd name="connsiteX79" fmla="*/ 457200 w 2766060"/>
              <a:gd name="connsiteY79" fmla="*/ 1192530 h 2872740"/>
              <a:gd name="connsiteX80" fmla="*/ 426720 w 2766060"/>
              <a:gd name="connsiteY80" fmla="*/ 1192530 h 2872740"/>
              <a:gd name="connsiteX81" fmla="*/ 426720 w 2766060"/>
              <a:gd name="connsiteY81" fmla="*/ 1139190 h 2872740"/>
              <a:gd name="connsiteX82" fmla="*/ 411480 w 2766060"/>
              <a:gd name="connsiteY82" fmla="*/ 1139190 h 2872740"/>
              <a:gd name="connsiteX83" fmla="*/ 411480 w 2766060"/>
              <a:gd name="connsiteY83" fmla="*/ 1066800 h 2872740"/>
              <a:gd name="connsiteX84" fmla="*/ 388620 w 2766060"/>
              <a:gd name="connsiteY84" fmla="*/ 1066800 h 2872740"/>
              <a:gd name="connsiteX85" fmla="*/ 388620 w 2766060"/>
              <a:gd name="connsiteY85" fmla="*/ 986790 h 2872740"/>
              <a:gd name="connsiteX86" fmla="*/ 369570 w 2766060"/>
              <a:gd name="connsiteY86" fmla="*/ 986790 h 2872740"/>
              <a:gd name="connsiteX87" fmla="*/ 369570 w 2766060"/>
              <a:gd name="connsiteY87" fmla="*/ 952500 h 2872740"/>
              <a:gd name="connsiteX88" fmla="*/ 342900 w 2766060"/>
              <a:gd name="connsiteY88" fmla="*/ 952500 h 2872740"/>
              <a:gd name="connsiteX89" fmla="*/ 342900 w 2766060"/>
              <a:gd name="connsiteY89" fmla="*/ 864870 h 2872740"/>
              <a:gd name="connsiteX90" fmla="*/ 320040 w 2766060"/>
              <a:gd name="connsiteY90" fmla="*/ 864870 h 2872740"/>
              <a:gd name="connsiteX91" fmla="*/ 320040 w 2766060"/>
              <a:gd name="connsiteY91" fmla="*/ 727710 h 2872740"/>
              <a:gd name="connsiteX92" fmla="*/ 289560 w 2766060"/>
              <a:gd name="connsiteY92" fmla="*/ 727710 h 2872740"/>
              <a:gd name="connsiteX93" fmla="*/ 289560 w 2766060"/>
              <a:gd name="connsiteY93" fmla="*/ 697230 h 2872740"/>
              <a:gd name="connsiteX94" fmla="*/ 289560 w 2766060"/>
              <a:gd name="connsiteY94" fmla="*/ 697230 h 2872740"/>
              <a:gd name="connsiteX95" fmla="*/ 289560 w 2766060"/>
              <a:gd name="connsiteY95" fmla="*/ 579120 h 2872740"/>
              <a:gd name="connsiteX96" fmla="*/ 240030 w 2766060"/>
              <a:gd name="connsiteY96" fmla="*/ 579120 h 2872740"/>
              <a:gd name="connsiteX97" fmla="*/ 240030 w 2766060"/>
              <a:gd name="connsiteY97" fmla="*/ 541020 h 2872740"/>
              <a:gd name="connsiteX98" fmla="*/ 198120 w 2766060"/>
              <a:gd name="connsiteY98" fmla="*/ 541020 h 2872740"/>
              <a:gd name="connsiteX99" fmla="*/ 198120 w 2766060"/>
              <a:gd name="connsiteY99" fmla="*/ 381000 h 2872740"/>
              <a:gd name="connsiteX100" fmla="*/ 152400 w 2766060"/>
              <a:gd name="connsiteY100" fmla="*/ 381000 h 2872740"/>
              <a:gd name="connsiteX101" fmla="*/ 152400 w 2766060"/>
              <a:gd name="connsiteY101" fmla="*/ 236220 h 2872740"/>
              <a:gd name="connsiteX102" fmla="*/ 106680 w 2766060"/>
              <a:gd name="connsiteY102" fmla="*/ 236220 h 2872740"/>
              <a:gd name="connsiteX103" fmla="*/ 106680 w 2766060"/>
              <a:gd name="connsiteY103" fmla="*/ 144780 h 2872740"/>
              <a:gd name="connsiteX104" fmla="*/ 80010 w 2766060"/>
              <a:gd name="connsiteY104" fmla="*/ 144780 h 2872740"/>
              <a:gd name="connsiteX105" fmla="*/ 80010 w 2766060"/>
              <a:gd name="connsiteY105" fmla="*/ 26670 h 2872740"/>
              <a:gd name="connsiteX106" fmla="*/ 80010 w 2766060"/>
              <a:gd name="connsiteY106" fmla="*/ 26670 h 2872740"/>
              <a:gd name="connsiteX107" fmla="*/ 53340 w 2766060"/>
              <a:gd name="connsiteY107" fmla="*/ 0 h 2872740"/>
              <a:gd name="connsiteX108" fmla="*/ 0 w 2766060"/>
              <a:gd name="connsiteY108" fmla="*/ 0 h 2872740"/>
              <a:gd name="connsiteX0" fmla="*/ 2766060 w 2766060"/>
              <a:gd name="connsiteY0" fmla="*/ 2872740 h 2872740"/>
              <a:gd name="connsiteX1" fmla="*/ 2548890 w 2766060"/>
              <a:gd name="connsiteY1" fmla="*/ 2872740 h 2872740"/>
              <a:gd name="connsiteX2" fmla="*/ 2548890 w 2766060"/>
              <a:gd name="connsiteY2" fmla="*/ 2807970 h 2872740"/>
              <a:gd name="connsiteX3" fmla="*/ 2480310 w 2766060"/>
              <a:gd name="connsiteY3" fmla="*/ 2807970 h 2872740"/>
              <a:gd name="connsiteX4" fmla="*/ 2480310 w 2766060"/>
              <a:gd name="connsiteY4" fmla="*/ 2758440 h 2872740"/>
              <a:gd name="connsiteX5" fmla="*/ 2434590 w 2766060"/>
              <a:gd name="connsiteY5" fmla="*/ 2758440 h 2872740"/>
              <a:gd name="connsiteX6" fmla="*/ 2434590 w 2766060"/>
              <a:gd name="connsiteY6" fmla="*/ 2720340 h 2872740"/>
              <a:gd name="connsiteX7" fmla="*/ 2419350 w 2766060"/>
              <a:gd name="connsiteY7" fmla="*/ 2720340 h 2872740"/>
              <a:gd name="connsiteX8" fmla="*/ 2419350 w 2766060"/>
              <a:gd name="connsiteY8" fmla="*/ 2682240 h 2872740"/>
              <a:gd name="connsiteX9" fmla="*/ 2350770 w 2766060"/>
              <a:gd name="connsiteY9" fmla="*/ 2682240 h 2872740"/>
              <a:gd name="connsiteX10" fmla="*/ 2350770 w 2766060"/>
              <a:gd name="connsiteY10" fmla="*/ 2682240 h 2872740"/>
              <a:gd name="connsiteX11" fmla="*/ 2205990 w 2766060"/>
              <a:gd name="connsiteY11" fmla="*/ 2682240 h 2872740"/>
              <a:gd name="connsiteX12" fmla="*/ 2205990 w 2766060"/>
              <a:gd name="connsiteY12" fmla="*/ 2571750 h 2872740"/>
              <a:gd name="connsiteX13" fmla="*/ 1924050 w 2766060"/>
              <a:gd name="connsiteY13" fmla="*/ 2571750 h 2872740"/>
              <a:gd name="connsiteX14" fmla="*/ 1924050 w 2766060"/>
              <a:gd name="connsiteY14" fmla="*/ 2556510 h 2872740"/>
              <a:gd name="connsiteX15" fmla="*/ 1863090 w 2766060"/>
              <a:gd name="connsiteY15" fmla="*/ 2556510 h 2872740"/>
              <a:gd name="connsiteX16" fmla="*/ 1863090 w 2766060"/>
              <a:gd name="connsiteY16" fmla="*/ 2522220 h 2872740"/>
              <a:gd name="connsiteX17" fmla="*/ 1821180 w 2766060"/>
              <a:gd name="connsiteY17" fmla="*/ 2522220 h 2872740"/>
              <a:gd name="connsiteX18" fmla="*/ 1821180 w 2766060"/>
              <a:gd name="connsiteY18" fmla="*/ 2495550 h 2872740"/>
              <a:gd name="connsiteX19" fmla="*/ 1786890 w 2766060"/>
              <a:gd name="connsiteY19" fmla="*/ 2495550 h 2872740"/>
              <a:gd name="connsiteX20" fmla="*/ 1786890 w 2766060"/>
              <a:gd name="connsiteY20" fmla="*/ 2453640 h 2872740"/>
              <a:gd name="connsiteX21" fmla="*/ 1733550 w 2766060"/>
              <a:gd name="connsiteY21" fmla="*/ 2453640 h 2872740"/>
              <a:gd name="connsiteX22" fmla="*/ 1733550 w 2766060"/>
              <a:gd name="connsiteY22" fmla="*/ 2453640 h 2872740"/>
              <a:gd name="connsiteX23" fmla="*/ 1733550 w 2766060"/>
              <a:gd name="connsiteY23" fmla="*/ 2415540 h 2872740"/>
              <a:gd name="connsiteX24" fmla="*/ 1623060 w 2766060"/>
              <a:gd name="connsiteY24" fmla="*/ 2415540 h 2872740"/>
              <a:gd name="connsiteX25" fmla="*/ 1623060 w 2766060"/>
              <a:gd name="connsiteY25" fmla="*/ 2396490 h 2872740"/>
              <a:gd name="connsiteX26" fmla="*/ 1543050 w 2766060"/>
              <a:gd name="connsiteY26" fmla="*/ 2396490 h 2872740"/>
              <a:gd name="connsiteX27" fmla="*/ 1543050 w 2766060"/>
              <a:gd name="connsiteY27" fmla="*/ 2377440 h 2872740"/>
              <a:gd name="connsiteX28" fmla="*/ 1501140 w 2766060"/>
              <a:gd name="connsiteY28" fmla="*/ 2377440 h 2872740"/>
              <a:gd name="connsiteX29" fmla="*/ 1501140 w 2766060"/>
              <a:gd name="connsiteY29" fmla="*/ 2346960 h 2872740"/>
              <a:gd name="connsiteX30" fmla="*/ 1417320 w 2766060"/>
              <a:gd name="connsiteY30" fmla="*/ 2346960 h 2872740"/>
              <a:gd name="connsiteX31" fmla="*/ 1417320 w 2766060"/>
              <a:gd name="connsiteY31" fmla="*/ 2324100 h 2872740"/>
              <a:gd name="connsiteX32" fmla="*/ 1386840 w 2766060"/>
              <a:gd name="connsiteY32" fmla="*/ 2324100 h 2872740"/>
              <a:gd name="connsiteX33" fmla="*/ 1386840 w 2766060"/>
              <a:gd name="connsiteY33" fmla="*/ 2289810 h 2872740"/>
              <a:gd name="connsiteX34" fmla="*/ 1329690 w 2766060"/>
              <a:gd name="connsiteY34" fmla="*/ 2289810 h 2872740"/>
              <a:gd name="connsiteX35" fmla="*/ 1329690 w 2766060"/>
              <a:gd name="connsiteY35" fmla="*/ 2255520 h 2872740"/>
              <a:gd name="connsiteX36" fmla="*/ 1276350 w 2766060"/>
              <a:gd name="connsiteY36" fmla="*/ 2255520 h 2872740"/>
              <a:gd name="connsiteX37" fmla="*/ 1276350 w 2766060"/>
              <a:gd name="connsiteY37" fmla="*/ 2213610 h 2872740"/>
              <a:gd name="connsiteX38" fmla="*/ 1242060 w 2766060"/>
              <a:gd name="connsiteY38" fmla="*/ 2213610 h 2872740"/>
              <a:gd name="connsiteX39" fmla="*/ 1242060 w 2766060"/>
              <a:gd name="connsiteY39" fmla="*/ 2129790 h 2872740"/>
              <a:gd name="connsiteX40" fmla="*/ 1177290 w 2766060"/>
              <a:gd name="connsiteY40" fmla="*/ 2129790 h 2872740"/>
              <a:gd name="connsiteX41" fmla="*/ 1177290 w 2766060"/>
              <a:gd name="connsiteY41" fmla="*/ 2087880 h 2872740"/>
              <a:gd name="connsiteX42" fmla="*/ 1123950 w 2766060"/>
              <a:gd name="connsiteY42" fmla="*/ 2087880 h 2872740"/>
              <a:gd name="connsiteX43" fmla="*/ 1123950 w 2766060"/>
              <a:gd name="connsiteY43" fmla="*/ 2042160 h 2872740"/>
              <a:gd name="connsiteX44" fmla="*/ 1085850 w 2766060"/>
              <a:gd name="connsiteY44" fmla="*/ 2042160 h 2872740"/>
              <a:gd name="connsiteX45" fmla="*/ 1085850 w 2766060"/>
              <a:gd name="connsiteY45" fmla="*/ 2019300 h 2872740"/>
              <a:gd name="connsiteX46" fmla="*/ 1085850 w 2766060"/>
              <a:gd name="connsiteY46" fmla="*/ 2019300 h 2872740"/>
              <a:gd name="connsiteX47" fmla="*/ 1051560 w 2766060"/>
              <a:gd name="connsiteY47" fmla="*/ 1981200 h 2872740"/>
              <a:gd name="connsiteX48" fmla="*/ 1017270 w 2766060"/>
              <a:gd name="connsiteY48" fmla="*/ 1943100 h 2872740"/>
              <a:gd name="connsiteX49" fmla="*/ 1002030 w 2766060"/>
              <a:gd name="connsiteY49" fmla="*/ 1927860 h 2872740"/>
              <a:gd name="connsiteX50" fmla="*/ 963930 w 2766060"/>
              <a:gd name="connsiteY50" fmla="*/ 1927860 h 2872740"/>
              <a:gd name="connsiteX51" fmla="*/ 963930 w 2766060"/>
              <a:gd name="connsiteY51" fmla="*/ 1885950 h 2872740"/>
              <a:gd name="connsiteX52" fmla="*/ 941070 w 2766060"/>
              <a:gd name="connsiteY52" fmla="*/ 1885950 h 2872740"/>
              <a:gd name="connsiteX53" fmla="*/ 941070 w 2766060"/>
              <a:gd name="connsiteY53" fmla="*/ 1863090 h 2872740"/>
              <a:gd name="connsiteX54" fmla="*/ 906780 w 2766060"/>
              <a:gd name="connsiteY54" fmla="*/ 1863090 h 2872740"/>
              <a:gd name="connsiteX55" fmla="*/ 906780 w 2766060"/>
              <a:gd name="connsiteY55" fmla="*/ 1832610 h 2872740"/>
              <a:gd name="connsiteX56" fmla="*/ 868680 w 2766060"/>
              <a:gd name="connsiteY56" fmla="*/ 1832610 h 2872740"/>
              <a:gd name="connsiteX57" fmla="*/ 868680 w 2766060"/>
              <a:gd name="connsiteY57" fmla="*/ 1802130 h 2872740"/>
              <a:gd name="connsiteX58" fmla="*/ 800100 w 2766060"/>
              <a:gd name="connsiteY58" fmla="*/ 1802130 h 2872740"/>
              <a:gd name="connsiteX59" fmla="*/ 800100 w 2766060"/>
              <a:gd name="connsiteY59" fmla="*/ 1767840 h 2872740"/>
              <a:gd name="connsiteX60" fmla="*/ 773430 w 2766060"/>
              <a:gd name="connsiteY60" fmla="*/ 1767840 h 2872740"/>
              <a:gd name="connsiteX61" fmla="*/ 773430 w 2766060"/>
              <a:gd name="connsiteY61" fmla="*/ 1725930 h 2872740"/>
              <a:gd name="connsiteX62" fmla="*/ 712470 w 2766060"/>
              <a:gd name="connsiteY62" fmla="*/ 1725930 h 2872740"/>
              <a:gd name="connsiteX63" fmla="*/ 712470 w 2766060"/>
              <a:gd name="connsiteY63" fmla="*/ 1664970 h 2872740"/>
              <a:gd name="connsiteX64" fmla="*/ 674370 w 2766060"/>
              <a:gd name="connsiteY64" fmla="*/ 1664970 h 2872740"/>
              <a:gd name="connsiteX65" fmla="*/ 674370 w 2766060"/>
              <a:gd name="connsiteY65" fmla="*/ 1550670 h 2872740"/>
              <a:gd name="connsiteX66" fmla="*/ 617220 w 2766060"/>
              <a:gd name="connsiteY66" fmla="*/ 1550670 h 2872740"/>
              <a:gd name="connsiteX67" fmla="*/ 617220 w 2766060"/>
              <a:gd name="connsiteY67" fmla="*/ 1512570 h 2872740"/>
              <a:gd name="connsiteX68" fmla="*/ 575310 w 2766060"/>
              <a:gd name="connsiteY68" fmla="*/ 1512570 h 2872740"/>
              <a:gd name="connsiteX69" fmla="*/ 575310 w 2766060"/>
              <a:gd name="connsiteY69" fmla="*/ 1459230 h 2872740"/>
              <a:gd name="connsiteX70" fmla="*/ 552450 w 2766060"/>
              <a:gd name="connsiteY70" fmla="*/ 1459230 h 2872740"/>
              <a:gd name="connsiteX71" fmla="*/ 552450 w 2766060"/>
              <a:gd name="connsiteY71" fmla="*/ 1409700 h 2872740"/>
              <a:gd name="connsiteX72" fmla="*/ 529590 w 2766060"/>
              <a:gd name="connsiteY72" fmla="*/ 1409700 h 2872740"/>
              <a:gd name="connsiteX73" fmla="*/ 529590 w 2766060"/>
              <a:gd name="connsiteY73" fmla="*/ 1375410 h 2872740"/>
              <a:gd name="connsiteX74" fmla="*/ 502920 w 2766060"/>
              <a:gd name="connsiteY74" fmla="*/ 1375410 h 2872740"/>
              <a:gd name="connsiteX75" fmla="*/ 502920 w 2766060"/>
              <a:gd name="connsiteY75" fmla="*/ 1318260 h 2872740"/>
              <a:gd name="connsiteX76" fmla="*/ 468630 w 2766060"/>
              <a:gd name="connsiteY76" fmla="*/ 1318260 h 2872740"/>
              <a:gd name="connsiteX77" fmla="*/ 468630 w 2766060"/>
              <a:gd name="connsiteY77" fmla="*/ 1253490 h 2872740"/>
              <a:gd name="connsiteX78" fmla="*/ 457200 w 2766060"/>
              <a:gd name="connsiteY78" fmla="*/ 1253490 h 2872740"/>
              <a:gd name="connsiteX79" fmla="*/ 457200 w 2766060"/>
              <a:gd name="connsiteY79" fmla="*/ 1192530 h 2872740"/>
              <a:gd name="connsiteX80" fmla="*/ 426720 w 2766060"/>
              <a:gd name="connsiteY80" fmla="*/ 1192530 h 2872740"/>
              <a:gd name="connsiteX81" fmla="*/ 426720 w 2766060"/>
              <a:gd name="connsiteY81" fmla="*/ 1139190 h 2872740"/>
              <a:gd name="connsiteX82" fmla="*/ 411480 w 2766060"/>
              <a:gd name="connsiteY82" fmla="*/ 1139190 h 2872740"/>
              <a:gd name="connsiteX83" fmla="*/ 411480 w 2766060"/>
              <a:gd name="connsiteY83" fmla="*/ 1066800 h 2872740"/>
              <a:gd name="connsiteX84" fmla="*/ 388620 w 2766060"/>
              <a:gd name="connsiteY84" fmla="*/ 1066800 h 2872740"/>
              <a:gd name="connsiteX85" fmla="*/ 388620 w 2766060"/>
              <a:gd name="connsiteY85" fmla="*/ 986790 h 2872740"/>
              <a:gd name="connsiteX86" fmla="*/ 369570 w 2766060"/>
              <a:gd name="connsiteY86" fmla="*/ 986790 h 2872740"/>
              <a:gd name="connsiteX87" fmla="*/ 369570 w 2766060"/>
              <a:gd name="connsiteY87" fmla="*/ 952500 h 2872740"/>
              <a:gd name="connsiteX88" fmla="*/ 342900 w 2766060"/>
              <a:gd name="connsiteY88" fmla="*/ 952500 h 2872740"/>
              <a:gd name="connsiteX89" fmla="*/ 342900 w 2766060"/>
              <a:gd name="connsiteY89" fmla="*/ 864870 h 2872740"/>
              <a:gd name="connsiteX90" fmla="*/ 320040 w 2766060"/>
              <a:gd name="connsiteY90" fmla="*/ 864870 h 2872740"/>
              <a:gd name="connsiteX91" fmla="*/ 320040 w 2766060"/>
              <a:gd name="connsiteY91" fmla="*/ 727710 h 2872740"/>
              <a:gd name="connsiteX92" fmla="*/ 289560 w 2766060"/>
              <a:gd name="connsiteY92" fmla="*/ 727710 h 2872740"/>
              <a:gd name="connsiteX93" fmla="*/ 289560 w 2766060"/>
              <a:gd name="connsiteY93" fmla="*/ 697230 h 2872740"/>
              <a:gd name="connsiteX94" fmla="*/ 289560 w 2766060"/>
              <a:gd name="connsiteY94" fmla="*/ 697230 h 2872740"/>
              <a:gd name="connsiteX95" fmla="*/ 262890 w 2766060"/>
              <a:gd name="connsiteY95" fmla="*/ 605790 h 2872740"/>
              <a:gd name="connsiteX96" fmla="*/ 240030 w 2766060"/>
              <a:gd name="connsiteY96" fmla="*/ 579120 h 2872740"/>
              <a:gd name="connsiteX97" fmla="*/ 240030 w 2766060"/>
              <a:gd name="connsiteY97" fmla="*/ 541020 h 2872740"/>
              <a:gd name="connsiteX98" fmla="*/ 198120 w 2766060"/>
              <a:gd name="connsiteY98" fmla="*/ 541020 h 2872740"/>
              <a:gd name="connsiteX99" fmla="*/ 198120 w 2766060"/>
              <a:gd name="connsiteY99" fmla="*/ 381000 h 2872740"/>
              <a:gd name="connsiteX100" fmla="*/ 152400 w 2766060"/>
              <a:gd name="connsiteY100" fmla="*/ 381000 h 2872740"/>
              <a:gd name="connsiteX101" fmla="*/ 152400 w 2766060"/>
              <a:gd name="connsiteY101" fmla="*/ 236220 h 2872740"/>
              <a:gd name="connsiteX102" fmla="*/ 106680 w 2766060"/>
              <a:gd name="connsiteY102" fmla="*/ 236220 h 2872740"/>
              <a:gd name="connsiteX103" fmla="*/ 106680 w 2766060"/>
              <a:gd name="connsiteY103" fmla="*/ 144780 h 2872740"/>
              <a:gd name="connsiteX104" fmla="*/ 80010 w 2766060"/>
              <a:gd name="connsiteY104" fmla="*/ 144780 h 2872740"/>
              <a:gd name="connsiteX105" fmla="*/ 80010 w 2766060"/>
              <a:gd name="connsiteY105" fmla="*/ 26670 h 2872740"/>
              <a:gd name="connsiteX106" fmla="*/ 80010 w 2766060"/>
              <a:gd name="connsiteY106" fmla="*/ 26670 h 2872740"/>
              <a:gd name="connsiteX107" fmla="*/ 53340 w 2766060"/>
              <a:gd name="connsiteY107" fmla="*/ 0 h 2872740"/>
              <a:gd name="connsiteX108" fmla="*/ 0 w 2766060"/>
              <a:gd name="connsiteY108" fmla="*/ 0 h 2872740"/>
              <a:gd name="connsiteX0" fmla="*/ 2766060 w 2766060"/>
              <a:gd name="connsiteY0" fmla="*/ 2872740 h 2872740"/>
              <a:gd name="connsiteX1" fmla="*/ 2548890 w 2766060"/>
              <a:gd name="connsiteY1" fmla="*/ 2872740 h 2872740"/>
              <a:gd name="connsiteX2" fmla="*/ 2548890 w 2766060"/>
              <a:gd name="connsiteY2" fmla="*/ 2807970 h 2872740"/>
              <a:gd name="connsiteX3" fmla="*/ 2480310 w 2766060"/>
              <a:gd name="connsiteY3" fmla="*/ 2807970 h 2872740"/>
              <a:gd name="connsiteX4" fmla="*/ 2480310 w 2766060"/>
              <a:gd name="connsiteY4" fmla="*/ 2758440 h 2872740"/>
              <a:gd name="connsiteX5" fmla="*/ 2434590 w 2766060"/>
              <a:gd name="connsiteY5" fmla="*/ 2758440 h 2872740"/>
              <a:gd name="connsiteX6" fmla="*/ 2434590 w 2766060"/>
              <a:gd name="connsiteY6" fmla="*/ 2720340 h 2872740"/>
              <a:gd name="connsiteX7" fmla="*/ 2419350 w 2766060"/>
              <a:gd name="connsiteY7" fmla="*/ 2720340 h 2872740"/>
              <a:gd name="connsiteX8" fmla="*/ 2419350 w 2766060"/>
              <a:gd name="connsiteY8" fmla="*/ 2682240 h 2872740"/>
              <a:gd name="connsiteX9" fmla="*/ 2350770 w 2766060"/>
              <a:gd name="connsiteY9" fmla="*/ 2682240 h 2872740"/>
              <a:gd name="connsiteX10" fmla="*/ 2350770 w 2766060"/>
              <a:gd name="connsiteY10" fmla="*/ 2682240 h 2872740"/>
              <a:gd name="connsiteX11" fmla="*/ 2205990 w 2766060"/>
              <a:gd name="connsiteY11" fmla="*/ 2682240 h 2872740"/>
              <a:gd name="connsiteX12" fmla="*/ 2205990 w 2766060"/>
              <a:gd name="connsiteY12" fmla="*/ 2571750 h 2872740"/>
              <a:gd name="connsiteX13" fmla="*/ 1924050 w 2766060"/>
              <a:gd name="connsiteY13" fmla="*/ 2571750 h 2872740"/>
              <a:gd name="connsiteX14" fmla="*/ 1924050 w 2766060"/>
              <a:gd name="connsiteY14" fmla="*/ 2556510 h 2872740"/>
              <a:gd name="connsiteX15" fmla="*/ 1863090 w 2766060"/>
              <a:gd name="connsiteY15" fmla="*/ 2556510 h 2872740"/>
              <a:gd name="connsiteX16" fmla="*/ 1863090 w 2766060"/>
              <a:gd name="connsiteY16" fmla="*/ 2522220 h 2872740"/>
              <a:gd name="connsiteX17" fmla="*/ 1821180 w 2766060"/>
              <a:gd name="connsiteY17" fmla="*/ 2522220 h 2872740"/>
              <a:gd name="connsiteX18" fmla="*/ 1821180 w 2766060"/>
              <a:gd name="connsiteY18" fmla="*/ 2495550 h 2872740"/>
              <a:gd name="connsiteX19" fmla="*/ 1786890 w 2766060"/>
              <a:gd name="connsiteY19" fmla="*/ 2495550 h 2872740"/>
              <a:gd name="connsiteX20" fmla="*/ 1786890 w 2766060"/>
              <a:gd name="connsiteY20" fmla="*/ 2453640 h 2872740"/>
              <a:gd name="connsiteX21" fmla="*/ 1733550 w 2766060"/>
              <a:gd name="connsiteY21" fmla="*/ 2453640 h 2872740"/>
              <a:gd name="connsiteX22" fmla="*/ 1733550 w 2766060"/>
              <a:gd name="connsiteY22" fmla="*/ 2453640 h 2872740"/>
              <a:gd name="connsiteX23" fmla="*/ 1733550 w 2766060"/>
              <a:gd name="connsiteY23" fmla="*/ 2415540 h 2872740"/>
              <a:gd name="connsiteX24" fmla="*/ 1623060 w 2766060"/>
              <a:gd name="connsiteY24" fmla="*/ 2415540 h 2872740"/>
              <a:gd name="connsiteX25" fmla="*/ 1623060 w 2766060"/>
              <a:gd name="connsiteY25" fmla="*/ 2396490 h 2872740"/>
              <a:gd name="connsiteX26" fmla="*/ 1543050 w 2766060"/>
              <a:gd name="connsiteY26" fmla="*/ 2396490 h 2872740"/>
              <a:gd name="connsiteX27" fmla="*/ 1543050 w 2766060"/>
              <a:gd name="connsiteY27" fmla="*/ 2377440 h 2872740"/>
              <a:gd name="connsiteX28" fmla="*/ 1501140 w 2766060"/>
              <a:gd name="connsiteY28" fmla="*/ 2377440 h 2872740"/>
              <a:gd name="connsiteX29" fmla="*/ 1501140 w 2766060"/>
              <a:gd name="connsiteY29" fmla="*/ 2346960 h 2872740"/>
              <a:gd name="connsiteX30" fmla="*/ 1417320 w 2766060"/>
              <a:gd name="connsiteY30" fmla="*/ 2346960 h 2872740"/>
              <a:gd name="connsiteX31" fmla="*/ 1417320 w 2766060"/>
              <a:gd name="connsiteY31" fmla="*/ 2324100 h 2872740"/>
              <a:gd name="connsiteX32" fmla="*/ 1386840 w 2766060"/>
              <a:gd name="connsiteY32" fmla="*/ 2324100 h 2872740"/>
              <a:gd name="connsiteX33" fmla="*/ 1386840 w 2766060"/>
              <a:gd name="connsiteY33" fmla="*/ 2289810 h 2872740"/>
              <a:gd name="connsiteX34" fmla="*/ 1329690 w 2766060"/>
              <a:gd name="connsiteY34" fmla="*/ 2289810 h 2872740"/>
              <a:gd name="connsiteX35" fmla="*/ 1329690 w 2766060"/>
              <a:gd name="connsiteY35" fmla="*/ 2255520 h 2872740"/>
              <a:gd name="connsiteX36" fmla="*/ 1276350 w 2766060"/>
              <a:gd name="connsiteY36" fmla="*/ 2255520 h 2872740"/>
              <a:gd name="connsiteX37" fmla="*/ 1276350 w 2766060"/>
              <a:gd name="connsiteY37" fmla="*/ 2213610 h 2872740"/>
              <a:gd name="connsiteX38" fmla="*/ 1242060 w 2766060"/>
              <a:gd name="connsiteY38" fmla="*/ 2213610 h 2872740"/>
              <a:gd name="connsiteX39" fmla="*/ 1242060 w 2766060"/>
              <a:gd name="connsiteY39" fmla="*/ 2129790 h 2872740"/>
              <a:gd name="connsiteX40" fmla="*/ 1177290 w 2766060"/>
              <a:gd name="connsiteY40" fmla="*/ 2129790 h 2872740"/>
              <a:gd name="connsiteX41" fmla="*/ 1177290 w 2766060"/>
              <a:gd name="connsiteY41" fmla="*/ 2087880 h 2872740"/>
              <a:gd name="connsiteX42" fmla="*/ 1123950 w 2766060"/>
              <a:gd name="connsiteY42" fmla="*/ 2087880 h 2872740"/>
              <a:gd name="connsiteX43" fmla="*/ 1123950 w 2766060"/>
              <a:gd name="connsiteY43" fmla="*/ 2042160 h 2872740"/>
              <a:gd name="connsiteX44" fmla="*/ 1085850 w 2766060"/>
              <a:gd name="connsiteY44" fmla="*/ 2042160 h 2872740"/>
              <a:gd name="connsiteX45" fmla="*/ 1085850 w 2766060"/>
              <a:gd name="connsiteY45" fmla="*/ 2019300 h 2872740"/>
              <a:gd name="connsiteX46" fmla="*/ 1085850 w 2766060"/>
              <a:gd name="connsiteY46" fmla="*/ 2019300 h 2872740"/>
              <a:gd name="connsiteX47" fmla="*/ 1051560 w 2766060"/>
              <a:gd name="connsiteY47" fmla="*/ 1981200 h 2872740"/>
              <a:gd name="connsiteX48" fmla="*/ 1017270 w 2766060"/>
              <a:gd name="connsiteY48" fmla="*/ 1943100 h 2872740"/>
              <a:gd name="connsiteX49" fmla="*/ 1002030 w 2766060"/>
              <a:gd name="connsiteY49" fmla="*/ 1927860 h 2872740"/>
              <a:gd name="connsiteX50" fmla="*/ 963930 w 2766060"/>
              <a:gd name="connsiteY50" fmla="*/ 1927860 h 2872740"/>
              <a:gd name="connsiteX51" fmla="*/ 963930 w 2766060"/>
              <a:gd name="connsiteY51" fmla="*/ 1885950 h 2872740"/>
              <a:gd name="connsiteX52" fmla="*/ 941070 w 2766060"/>
              <a:gd name="connsiteY52" fmla="*/ 1885950 h 2872740"/>
              <a:gd name="connsiteX53" fmla="*/ 941070 w 2766060"/>
              <a:gd name="connsiteY53" fmla="*/ 1863090 h 2872740"/>
              <a:gd name="connsiteX54" fmla="*/ 906780 w 2766060"/>
              <a:gd name="connsiteY54" fmla="*/ 1863090 h 2872740"/>
              <a:gd name="connsiteX55" fmla="*/ 906780 w 2766060"/>
              <a:gd name="connsiteY55" fmla="*/ 1832610 h 2872740"/>
              <a:gd name="connsiteX56" fmla="*/ 868680 w 2766060"/>
              <a:gd name="connsiteY56" fmla="*/ 1832610 h 2872740"/>
              <a:gd name="connsiteX57" fmla="*/ 868680 w 2766060"/>
              <a:gd name="connsiteY57" fmla="*/ 1802130 h 2872740"/>
              <a:gd name="connsiteX58" fmla="*/ 800100 w 2766060"/>
              <a:gd name="connsiteY58" fmla="*/ 1802130 h 2872740"/>
              <a:gd name="connsiteX59" fmla="*/ 800100 w 2766060"/>
              <a:gd name="connsiteY59" fmla="*/ 1767840 h 2872740"/>
              <a:gd name="connsiteX60" fmla="*/ 773430 w 2766060"/>
              <a:gd name="connsiteY60" fmla="*/ 1767840 h 2872740"/>
              <a:gd name="connsiteX61" fmla="*/ 773430 w 2766060"/>
              <a:gd name="connsiteY61" fmla="*/ 1725930 h 2872740"/>
              <a:gd name="connsiteX62" fmla="*/ 712470 w 2766060"/>
              <a:gd name="connsiteY62" fmla="*/ 1725930 h 2872740"/>
              <a:gd name="connsiteX63" fmla="*/ 712470 w 2766060"/>
              <a:gd name="connsiteY63" fmla="*/ 1664970 h 2872740"/>
              <a:gd name="connsiteX64" fmla="*/ 674370 w 2766060"/>
              <a:gd name="connsiteY64" fmla="*/ 1664970 h 2872740"/>
              <a:gd name="connsiteX65" fmla="*/ 674370 w 2766060"/>
              <a:gd name="connsiteY65" fmla="*/ 1550670 h 2872740"/>
              <a:gd name="connsiteX66" fmla="*/ 617220 w 2766060"/>
              <a:gd name="connsiteY66" fmla="*/ 1550670 h 2872740"/>
              <a:gd name="connsiteX67" fmla="*/ 617220 w 2766060"/>
              <a:gd name="connsiteY67" fmla="*/ 1512570 h 2872740"/>
              <a:gd name="connsiteX68" fmla="*/ 575310 w 2766060"/>
              <a:gd name="connsiteY68" fmla="*/ 1512570 h 2872740"/>
              <a:gd name="connsiteX69" fmla="*/ 575310 w 2766060"/>
              <a:gd name="connsiteY69" fmla="*/ 1459230 h 2872740"/>
              <a:gd name="connsiteX70" fmla="*/ 552450 w 2766060"/>
              <a:gd name="connsiteY70" fmla="*/ 1459230 h 2872740"/>
              <a:gd name="connsiteX71" fmla="*/ 552450 w 2766060"/>
              <a:gd name="connsiteY71" fmla="*/ 1409700 h 2872740"/>
              <a:gd name="connsiteX72" fmla="*/ 529590 w 2766060"/>
              <a:gd name="connsiteY72" fmla="*/ 1409700 h 2872740"/>
              <a:gd name="connsiteX73" fmla="*/ 529590 w 2766060"/>
              <a:gd name="connsiteY73" fmla="*/ 1375410 h 2872740"/>
              <a:gd name="connsiteX74" fmla="*/ 502920 w 2766060"/>
              <a:gd name="connsiteY74" fmla="*/ 1375410 h 2872740"/>
              <a:gd name="connsiteX75" fmla="*/ 502920 w 2766060"/>
              <a:gd name="connsiteY75" fmla="*/ 1318260 h 2872740"/>
              <a:gd name="connsiteX76" fmla="*/ 468630 w 2766060"/>
              <a:gd name="connsiteY76" fmla="*/ 1318260 h 2872740"/>
              <a:gd name="connsiteX77" fmla="*/ 468630 w 2766060"/>
              <a:gd name="connsiteY77" fmla="*/ 1253490 h 2872740"/>
              <a:gd name="connsiteX78" fmla="*/ 457200 w 2766060"/>
              <a:gd name="connsiteY78" fmla="*/ 1253490 h 2872740"/>
              <a:gd name="connsiteX79" fmla="*/ 457200 w 2766060"/>
              <a:gd name="connsiteY79" fmla="*/ 1192530 h 2872740"/>
              <a:gd name="connsiteX80" fmla="*/ 426720 w 2766060"/>
              <a:gd name="connsiteY80" fmla="*/ 1192530 h 2872740"/>
              <a:gd name="connsiteX81" fmla="*/ 426720 w 2766060"/>
              <a:gd name="connsiteY81" fmla="*/ 1139190 h 2872740"/>
              <a:gd name="connsiteX82" fmla="*/ 411480 w 2766060"/>
              <a:gd name="connsiteY82" fmla="*/ 1139190 h 2872740"/>
              <a:gd name="connsiteX83" fmla="*/ 411480 w 2766060"/>
              <a:gd name="connsiteY83" fmla="*/ 1066800 h 2872740"/>
              <a:gd name="connsiteX84" fmla="*/ 388620 w 2766060"/>
              <a:gd name="connsiteY84" fmla="*/ 1066800 h 2872740"/>
              <a:gd name="connsiteX85" fmla="*/ 388620 w 2766060"/>
              <a:gd name="connsiteY85" fmla="*/ 986790 h 2872740"/>
              <a:gd name="connsiteX86" fmla="*/ 369570 w 2766060"/>
              <a:gd name="connsiteY86" fmla="*/ 986790 h 2872740"/>
              <a:gd name="connsiteX87" fmla="*/ 369570 w 2766060"/>
              <a:gd name="connsiteY87" fmla="*/ 952500 h 2872740"/>
              <a:gd name="connsiteX88" fmla="*/ 342900 w 2766060"/>
              <a:gd name="connsiteY88" fmla="*/ 952500 h 2872740"/>
              <a:gd name="connsiteX89" fmla="*/ 342900 w 2766060"/>
              <a:gd name="connsiteY89" fmla="*/ 864870 h 2872740"/>
              <a:gd name="connsiteX90" fmla="*/ 320040 w 2766060"/>
              <a:gd name="connsiteY90" fmla="*/ 864870 h 2872740"/>
              <a:gd name="connsiteX91" fmla="*/ 320040 w 2766060"/>
              <a:gd name="connsiteY91" fmla="*/ 727710 h 2872740"/>
              <a:gd name="connsiteX92" fmla="*/ 289560 w 2766060"/>
              <a:gd name="connsiteY92" fmla="*/ 727710 h 2872740"/>
              <a:gd name="connsiteX93" fmla="*/ 289560 w 2766060"/>
              <a:gd name="connsiteY93" fmla="*/ 697230 h 2872740"/>
              <a:gd name="connsiteX94" fmla="*/ 259080 w 2766060"/>
              <a:gd name="connsiteY94" fmla="*/ 693420 h 2872740"/>
              <a:gd name="connsiteX95" fmla="*/ 262890 w 2766060"/>
              <a:gd name="connsiteY95" fmla="*/ 605790 h 2872740"/>
              <a:gd name="connsiteX96" fmla="*/ 240030 w 2766060"/>
              <a:gd name="connsiteY96" fmla="*/ 579120 h 2872740"/>
              <a:gd name="connsiteX97" fmla="*/ 240030 w 2766060"/>
              <a:gd name="connsiteY97" fmla="*/ 541020 h 2872740"/>
              <a:gd name="connsiteX98" fmla="*/ 198120 w 2766060"/>
              <a:gd name="connsiteY98" fmla="*/ 541020 h 2872740"/>
              <a:gd name="connsiteX99" fmla="*/ 198120 w 2766060"/>
              <a:gd name="connsiteY99" fmla="*/ 381000 h 2872740"/>
              <a:gd name="connsiteX100" fmla="*/ 152400 w 2766060"/>
              <a:gd name="connsiteY100" fmla="*/ 381000 h 2872740"/>
              <a:gd name="connsiteX101" fmla="*/ 152400 w 2766060"/>
              <a:gd name="connsiteY101" fmla="*/ 236220 h 2872740"/>
              <a:gd name="connsiteX102" fmla="*/ 106680 w 2766060"/>
              <a:gd name="connsiteY102" fmla="*/ 236220 h 2872740"/>
              <a:gd name="connsiteX103" fmla="*/ 106680 w 2766060"/>
              <a:gd name="connsiteY103" fmla="*/ 144780 h 2872740"/>
              <a:gd name="connsiteX104" fmla="*/ 80010 w 2766060"/>
              <a:gd name="connsiteY104" fmla="*/ 144780 h 2872740"/>
              <a:gd name="connsiteX105" fmla="*/ 80010 w 2766060"/>
              <a:gd name="connsiteY105" fmla="*/ 26670 h 2872740"/>
              <a:gd name="connsiteX106" fmla="*/ 80010 w 2766060"/>
              <a:gd name="connsiteY106" fmla="*/ 26670 h 2872740"/>
              <a:gd name="connsiteX107" fmla="*/ 53340 w 2766060"/>
              <a:gd name="connsiteY107" fmla="*/ 0 h 2872740"/>
              <a:gd name="connsiteX108" fmla="*/ 0 w 2766060"/>
              <a:gd name="connsiteY108" fmla="*/ 0 h 2872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2766060" h="2872740">
                <a:moveTo>
                  <a:pt x="2766060" y="2872740"/>
                </a:moveTo>
                <a:lnTo>
                  <a:pt x="2548890" y="2872740"/>
                </a:lnTo>
                <a:lnTo>
                  <a:pt x="2548890" y="2807970"/>
                </a:lnTo>
                <a:lnTo>
                  <a:pt x="2480310" y="2807970"/>
                </a:lnTo>
                <a:lnTo>
                  <a:pt x="2480310" y="2758440"/>
                </a:lnTo>
                <a:lnTo>
                  <a:pt x="2434590" y="2758440"/>
                </a:lnTo>
                <a:lnTo>
                  <a:pt x="2434590" y="2720340"/>
                </a:lnTo>
                <a:lnTo>
                  <a:pt x="2419350" y="2720340"/>
                </a:lnTo>
                <a:lnTo>
                  <a:pt x="2419350" y="2682240"/>
                </a:lnTo>
                <a:lnTo>
                  <a:pt x="2350770" y="2682240"/>
                </a:lnTo>
                <a:lnTo>
                  <a:pt x="2350770" y="2682240"/>
                </a:lnTo>
                <a:lnTo>
                  <a:pt x="2205990" y="2682240"/>
                </a:lnTo>
                <a:lnTo>
                  <a:pt x="2205990" y="2571750"/>
                </a:lnTo>
                <a:lnTo>
                  <a:pt x="1924050" y="2571750"/>
                </a:lnTo>
                <a:lnTo>
                  <a:pt x="1924050" y="2556510"/>
                </a:lnTo>
                <a:lnTo>
                  <a:pt x="1863090" y="2556510"/>
                </a:lnTo>
                <a:lnTo>
                  <a:pt x="1863090" y="2522220"/>
                </a:lnTo>
                <a:lnTo>
                  <a:pt x="1821180" y="2522220"/>
                </a:lnTo>
                <a:lnTo>
                  <a:pt x="1821180" y="2495550"/>
                </a:lnTo>
                <a:lnTo>
                  <a:pt x="1786890" y="2495550"/>
                </a:lnTo>
                <a:lnTo>
                  <a:pt x="1786890" y="2453640"/>
                </a:lnTo>
                <a:lnTo>
                  <a:pt x="1733550" y="2453640"/>
                </a:lnTo>
                <a:lnTo>
                  <a:pt x="1733550" y="2453640"/>
                </a:lnTo>
                <a:lnTo>
                  <a:pt x="1733550" y="2415540"/>
                </a:lnTo>
                <a:lnTo>
                  <a:pt x="1623060" y="2415540"/>
                </a:lnTo>
                <a:lnTo>
                  <a:pt x="1623060" y="2396490"/>
                </a:lnTo>
                <a:lnTo>
                  <a:pt x="1543050" y="2396490"/>
                </a:lnTo>
                <a:lnTo>
                  <a:pt x="1543050" y="2377440"/>
                </a:lnTo>
                <a:lnTo>
                  <a:pt x="1501140" y="2377440"/>
                </a:lnTo>
                <a:lnTo>
                  <a:pt x="1501140" y="2346960"/>
                </a:lnTo>
                <a:lnTo>
                  <a:pt x="1417320" y="2346960"/>
                </a:lnTo>
                <a:lnTo>
                  <a:pt x="1417320" y="2324100"/>
                </a:lnTo>
                <a:lnTo>
                  <a:pt x="1386840" y="2324100"/>
                </a:lnTo>
                <a:lnTo>
                  <a:pt x="1386840" y="2289810"/>
                </a:lnTo>
                <a:lnTo>
                  <a:pt x="1329690" y="2289810"/>
                </a:lnTo>
                <a:lnTo>
                  <a:pt x="1329690" y="2255520"/>
                </a:lnTo>
                <a:lnTo>
                  <a:pt x="1276350" y="2255520"/>
                </a:lnTo>
                <a:lnTo>
                  <a:pt x="1276350" y="2213610"/>
                </a:lnTo>
                <a:lnTo>
                  <a:pt x="1242060" y="2213610"/>
                </a:lnTo>
                <a:lnTo>
                  <a:pt x="1242060" y="2129790"/>
                </a:lnTo>
                <a:lnTo>
                  <a:pt x="1177290" y="2129790"/>
                </a:lnTo>
                <a:lnTo>
                  <a:pt x="1177290" y="2087880"/>
                </a:lnTo>
                <a:lnTo>
                  <a:pt x="1123950" y="2087880"/>
                </a:lnTo>
                <a:lnTo>
                  <a:pt x="1123950" y="2042160"/>
                </a:lnTo>
                <a:lnTo>
                  <a:pt x="1085850" y="2042160"/>
                </a:lnTo>
                <a:lnTo>
                  <a:pt x="1085850" y="2019300"/>
                </a:lnTo>
                <a:lnTo>
                  <a:pt x="1085850" y="2019300"/>
                </a:lnTo>
                <a:lnTo>
                  <a:pt x="1051560" y="1981200"/>
                </a:lnTo>
                <a:lnTo>
                  <a:pt x="1017270" y="1943100"/>
                </a:lnTo>
                <a:lnTo>
                  <a:pt x="1002030" y="1927860"/>
                </a:lnTo>
                <a:lnTo>
                  <a:pt x="963930" y="1927860"/>
                </a:lnTo>
                <a:lnTo>
                  <a:pt x="963930" y="1885950"/>
                </a:lnTo>
                <a:lnTo>
                  <a:pt x="941070" y="1885950"/>
                </a:lnTo>
                <a:lnTo>
                  <a:pt x="941070" y="1863090"/>
                </a:lnTo>
                <a:lnTo>
                  <a:pt x="906780" y="1863090"/>
                </a:lnTo>
                <a:lnTo>
                  <a:pt x="906780" y="1832610"/>
                </a:lnTo>
                <a:lnTo>
                  <a:pt x="868680" y="1832610"/>
                </a:lnTo>
                <a:lnTo>
                  <a:pt x="868680" y="1802130"/>
                </a:lnTo>
                <a:lnTo>
                  <a:pt x="800100" y="1802130"/>
                </a:lnTo>
                <a:lnTo>
                  <a:pt x="800100" y="1767840"/>
                </a:lnTo>
                <a:lnTo>
                  <a:pt x="773430" y="1767840"/>
                </a:lnTo>
                <a:lnTo>
                  <a:pt x="773430" y="1725930"/>
                </a:lnTo>
                <a:lnTo>
                  <a:pt x="712470" y="1725930"/>
                </a:lnTo>
                <a:lnTo>
                  <a:pt x="712470" y="1664970"/>
                </a:lnTo>
                <a:lnTo>
                  <a:pt x="674370" y="1664970"/>
                </a:lnTo>
                <a:lnTo>
                  <a:pt x="674370" y="1550670"/>
                </a:lnTo>
                <a:lnTo>
                  <a:pt x="617220" y="1550670"/>
                </a:lnTo>
                <a:lnTo>
                  <a:pt x="617220" y="1512570"/>
                </a:lnTo>
                <a:lnTo>
                  <a:pt x="575310" y="1512570"/>
                </a:lnTo>
                <a:lnTo>
                  <a:pt x="575310" y="1459230"/>
                </a:lnTo>
                <a:lnTo>
                  <a:pt x="552450" y="1459230"/>
                </a:lnTo>
                <a:lnTo>
                  <a:pt x="552450" y="1409700"/>
                </a:lnTo>
                <a:lnTo>
                  <a:pt x="529590" y="1409700"/>
                </a:lnTo>
                <a:lnTo>
                  <a:pt x="529590" y="1375410"/>
                </a:lnTo>
                <a:lnTo>
                  <a:pt x="502920" y="1375410"/>
                </a:lnTo>
                <a:lnTo>
                  <a:pt x="502920" y="1318260"/>
                </a:lnTo>
                <a:lnTo>
                  <a:pt x="468630" y="1318260"/>
                </a:lnTo>
                <a:lnTo>
                  <a:pt x="468630" y="1253490"/>
                </a:lnTo>
                <a:lnTo>
                  <a:pt x="457200" y="1253490"/>
                </a:lnTo>
                <a:lnTo>
                  <a:pt x="457200" y="1192530"/>
                </a:lnTo>
                <a:lnTo>
                  <a:pt x="426720" y="1192530"/>
                </a:lnTo>
                <a:lnTo>
                  <a:pt x="426720" y="1139190"/>
                </a:lnTo>
                <a:lnTo>
                  <a:pt x="411480" y="1139190"/>
                </a:lnTo>
                <a:lnTo>
                  <a:pt x="411480" y="1066800"/>
                </a:lnTo>
                <a:lnTo>
                  <a:pt x="388620" y="1066800"/>
                </a:lnTo>
                <a:lnTo>
                  <a:pt x="388620" y="986790"/>
                </a:lnTo>
                <a:lnTo>
                  <a:pt x="369570" y="986790"/>
                </a:lnTo>
                <a:lnTo>
                  <a:pt x="369570" y="952500"/>
                </a:lnTo>
                <a:lnTo>
                  <a:pt x="342900" y="952500"/>
                </a:lnTo>
                <a:lnTo>
                  <a:pt x="342900" y="864870"/>
                </a:lnTo>
                <a:lnTo>
                  <a:pt x="320040" y="864870"/>
                </a:lnTo>
                <a:lnTo>
                  <a:pt x="320040" y="727710"/>
                </a:lnTo>
                <a:lnTo>
                  <a:pt x="289560" y="727710"/>
                </a:lnTo>
                <a:cubicBezTo>
                  <a:pt x="289560" y="717550"/>
                  <a:pt x="294640" y="702945"/>
                  <a:pt x="289560" y="697230"/>
                </a:cubicBezTo>
                <a:cubicBezTo>
                  <a:pt x="284480" y="691515"/>
                  <a:pt x="269240" y="694690"/>
                  <a:pt x="259080" y="693420"/>
                </a:cubicBezTo>
                <a:lnTo>
                  <a:pt x="262890" y="605790"/>
                </a:lnTo>
                <a:lnTo>
                  <a:pt x="240030" y="579120"/>
                </a:lnTo>
                <a:lnTo>
                  <a:pt x="240030" y="541020"/>
                </a:lnTo>
                <a:lnTo>
                  <a:pt x="198120" y="541020"/>
                </a:lnTo>
                <a:lnTo>
                  <a:pt x="198120" y="381000"/>
                </a:lnTo>
                <a:lnTo>
                  <a:pt x="152400" y="381000"/>
                </a:lnTo>
                <a:lnTo>
                  <a:pt x="152400" y="236220"/>
                </a:lnTo>
                <a:lnTo>
                  <a:pt x="106680" y="236220"/>
                </a:lnTo>
                <a:lnTo>
                  <a:pt x="106680" y="144780"/>
                </a:lnTo>
                <a:lnTo>
                  <a:pt x="80010" y="144780"/>
                </a:lnTo>
                <a:lnTo>
                  <a:pt x="80010" y="26670"/>
                </a:lnTo>
                <a:lnTo>
                  <a:pt x="80010" y="26670"/>
                </a:lnTo>
                <a:lnTo>
                  <a:pt x="53340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1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9" name="Shape 249"/>
          <p:cNvSpPr/>
          <p:nvPr/>
        </p:nvSpPr>
        <p:spPr>
          <a:xfrm>
            <a:off x="2066927" y="1341438"/>
            <a:ext cx="3673475" cy="646112"/>
          </a:xfrm>
          <a:prstGeom prst="rect">
            <a:avLst/>
          </a:prstGeom>
          <a:noFill/>
          <a:ln>
            <a:noFil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lIns="45706" tIns="45706" rIns="45706" bIns="45706">
            <a:spAutoFit/>
          </a:bodyPr>
          <a:lstStyle/>
          <a:p>
            <a:pPr algn="ctr" eaLnBrk="0" hangingPunct="0">
              <a:defRPr/>
            </a:pPr>
            <a:r>
              <a:rPr lang="en-US" sz="1799" dirty="0">
                <a:latin typeface="Arial" panose="020B0604020202020204" pitchFamily="34" charset="0"/>
                <a:cs typeface="Arial" panose="020B0604020202020204" pitchFamily="34" charset="0"/>
              </a:rPr>
              <a:t>ITT</a:t>
            </a:r>
            <a:r>
              <a:rPr sz="1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799" dirty="0">
                <a:latin typeface="Arial" panose="020B0604020202020204" pitchFamily="34" charset="0"/>
                <a:cs typeface="Arial" panose="020B0604020202020204" pitchFamily="34" charset="0"/>
              </a:rPr>
              <a:t>opulation</a:t>
            </a:r>
          </a:p>
          <a:p>
            <a:pPr algn="ctr" eaLnBrk="0" hangingPunct="0">
              <a:defRPr/>
            </a:pPr>
            <a:r>
              <a:rPr lang="en-US" sz="1799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1799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99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1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99" dirty="0">
                <a:latin typeface="Arial" panose="020B0604020202020204" pitchFamily="34" charset="0"/>
                <a:cs typeface="Arial" panose="020B0604020202020204" pitchFamily="34" charset="0"/>
              </a:rPr>
              <a:t>459</a:t>
            </a:r>
            <a:r>
              <a:rPr lang="en-US" sz="1799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1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0" name="Shape 250"/>
          <p:cNvSpPr/>
          <p:nvPr/>
        </p:nvSpPr>
        <p:spPr>
          <a:xfrm>
            <a:off x="7564439" y="1357313"/>
            <a:ext cx="3979863" cy="646112"/>
          </a:xfrm>
          <a:prstGeom prst="rect">
            <a:avLst/>
          </a:prstGeom>
          <a:noFill/>
          <a:ln>
            <a:noFil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lIns="45706" tIns="45706" rIns="45706" bIns="45706">
            <a:spAutoFit/>
          </a:bodyPr>
          <a:lstStyle/>
          <a:p>
            <a:pPr algn="ctr" eaLnBrk="0" hangingPunct="0">
              <a:defRPr/>
            </a:pPr>
            <a:r>
              <a:rPr sz="1799" dirty="0">
                <a:latin typeface="Arial" panose="020B0604020202020204" pitchFamily="34" charset="0"/>
                <a:cs typeface="Arial" panose="020B0604020202020204" pitchFamily="34" charset="0"/>
              </a:rPr>
              <a:t>Per</a:t>
            </a:r>
            <a:r>
              <a:rPr lang="en-US" sz="1799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sz="1799" dirty="0">
                <a:latin typeface="Arial" panose="020B0604020202020204" pitchFamily="34" charset="0"/>
                <a:cs typeface="Arial" panose="020B0604020202020204" pitchFamily="34" charset="0"/>
              </a:rPr>
              <a:t>rotocol </a:t>
            </a:r>
            <a:r>
              <a:rPr lang="en-US" sz="1799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799" dirty="0">
                <a:latin typeface="Arial" panose="020B0604020202020204" pitchFamily="34" charset="0"/>
                <a:cs typeface="Arial" panose="020B0604020202020204" pitchFamily="34" charset="0"/>
              </a:rPr>
              <a:t>opulation</a:t>
            </a:r>
          </a:p>
          <a:p>
            <a:pPr algn="ctr" eaLnBrk="0" hangingPunct="0">
              <a:defRPr/>
            </a:pPr>
            <a:r>
              <a:rPr lang="en-US" sz="1799" dirty="0">
                <a:latin typeface="Arial" panose="020B0604020202020204" pitchFamily="34" charset="0"/>
                <a:cs typeface="Arial" panose="020B0604020202020204" pitchFamily="34" charset="0"/>
              </a:rPr>
              <a:t>(n </a:t>
            </a:r>
            <a:r>
              <a:rPr sz="1799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1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99" dirty="0">
                <a:latin typeface="Arial" panose="020B0604020202020204" pitchFamily="34" charset="0"/>
                <a:cs typeface="Arial" panose="020B0604020202020204" pitchFamily="34" charset="0"/>
              </a:rPr>
              <a:t>380</a:t>
            </a:r>
            <a:r>
              <a:rPr lang="en-US" sz="1799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1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10" name="Text Box 8"/>
          <p:cNvSpPr txBox="1">
            <a:spLocks noChangeArrowheads="1"/>
          </p:cNvSpPr>
          <p:nvPr/>
        </p:nvSpPr>
        <p:spPr bwMode="auto">
          <a:xfrm>
            <a:off x="7496176" y="6488113"/>
            <a:ext cx="4216083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7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5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3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1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19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19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19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19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19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25000"/>
              </a:spcAft>
              <a:buClr>
                <a:srgbClr val="8B3D9A"/>
              </a:buClr>
              <a:buNone/>
            </a:pPr>
            <a:r>
              <a:rPr lang="en-US" altLang="en-US" sz="18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Vilgrain V, et al. EASL 2017. Abstract GS-02</a:t>
            </a:r>
          </a:p>
        </p:txBody>
      </p:sp>
      <p:sp>
        <p:nvSpPr>
          <p:cNvPr id="21511" name="Title 2"/>
          <p:cNvSpPr>
            <a:spLocks noGrp="1"/>
          </p:cNvSpPr>
          <p:nvPr>
            <p:ph type="title"/>
          </p:nvPr>
        </p:nvSpPr>
        <p:spPr>
          <a:xfrm>
            <a:off x="611188" y="51862"/>
            <a:ext cx="11137900" cy="1103313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b="1" dirty="0">
                <a:solidFill>
                  <a:srgbClr val="FF0000"/>
                </a:solidFill>
                <a:latin typeface="+mn-lt"/>
              </a:rPr>
              <a:t>Phase III SARAH: SIRT vs Sorafenib in Locally Advanced, Inoperable HCC After 2 Rounds of TACE</a:t>
            </a:r>
          </a:p>
        </p:txBody>
      </p:sp>
      <p:cxnSp>
        <p:nvCxnSpPr>
          <p:cNvPr id="21512" name="Straight Connector 2"/>
          <p:cNvCxnSpPr>
            <a:cxnSpLocks noChangeShapeType="1"/>
          </p:cNvCxnSpPr>
          <p:nvPr/>
        </p:nvCxnSpPr>
        <p:spPr bwMode="auto">
          <a:xfrm>
            <a:off x="1887539" y="4916488"/>
            <a:ext cx="3667125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3" name="Straight Connector 4"/>
          <p:cNvCxnSpPr>
            <a:cxnSpLocks noChangeShapeType="1"/>
          </p:cNvCxnSpPr>
          <p:nvPr/>
        </p:nvCxnSpPr>
        <p:spPr bwMode="auto">
          <a:xfrm flipV="1">
            <a:off x="1892301" y="1835150"/>
            <a:ext cx="0" cy="3081338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4" name="Straight Connector 6"/>
          <p:cNvCxnSpPr>
            <a:cxnSpLocks noChangeShapeType="1"/>
          </p:cNvCxnSpPr>
          <p:nvPr/>
        </p:nvCxnSpPr>
        <p:spPr bwMode="auto">
          <a:xfrm>
            <a:off x="1892301" y="4926013"/>
            <a:ext cx="0" cy="635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5" name="Straight Connector 16"/>
          <p:cNvCxnSpPr>
            <a:cxnSpLocks noChangeShapeType="1"/>
          </p:cNvCxnSpPr>
          <p:nvPr/>
        </p:nvCxnSpPr>
        <p:spPr bwMode="auto">
          <a:xfrm>
            <a:off x="2347913" y="4926013"/>
            <a:ext cx="0" cy="635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6" name="Straight Connector 17"/>
          <p:cNvCxnSpPr>
            <a:cxnSpLocks noChangeShapeType="1"/>
          </p:cNvCxnSpPr>
          <p:nvPr/>
        </p:nvCxnSpPr>
        <p:spPr bwMode="auto">
          <a:xfrm>
            <a:off x="2803526" y="4926013"/>
            <a:ext cx="0" cy="635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7" name="Straight Connector 18"/>
          <p:cNvCxnSpPr>
            <a:cxnSpLocks noChangeShapeType="1"/>
          </p:cNvCxnSpPr>
          <p:nvPr/>
        </p:nvCxnSpPr>
        <p:spPr bwMode="auto">
          <a:xfrm>
            <a:off x="3260726" y="4926013"/>
            <a:ext cx="0" cy="635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8" name="Straight Connector 19"/>
          <p:cNvCxnSpPr>
            <a:cxnSpLocks noChangeShapeType="1"/>
          </p:cNvCxnSpPr>
          <p:nvPr/>
        </p:nvCxnSpPr>
        <p:spPr bwMode="auto">
          <a:xfrm>
            <a:off x="3716338" y="4926013"/>
            <a:ext cx="0" cy="635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9" name="Straight Connector 20"/>
          <p:cNvCxnSpPr>
            <a:cxnSpLocks noChangeShapeType="1"/>
          </p:cNvCxnSpPr>
          <p:nvPr/>
        </p:nvCxnSpPr>
        <p:spPr bwMode="auto">
          <a:xfrm>
            <a:off x="4171951" y="4926013"/>
            <a:ext cx="0" cy="635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20" name="Straight Connector 21"/>
          <p:cNvCxnSpPr>
            <a:cxnSpLocks noChangeShapeType="1"/>
          </p:cNvCxnSpPr>
          <p:nvPr/>
        </p:nvCxnSpPr>
        <p:spPr bwMode="auto">
          <a:xfrm>
            <a:off x="4627563" y="4926013"/>
            <a:ext cx="0" cy="635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21" name="Straight Connector 22"/>
          <p:cNvCxnSpPr>
            <a:cxnSpLocks noChangeShapeType="1"/>
          </p:cNvCxnSpPr>
          <p:nvPr/>
        </p:nvCxnSpPr>
        <p:spPr bwMode="auto">
          <a:xfrm>
            <a:off x="5084763" y="4926013"/>
            <a:ext cx="0" cy="635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22" name="Straight Connector 23"/>
          <p:cNvCxnSpPr>
            <a:cxnSpLocks noChangeShapeType="1"/>
          </p:cNvCxnSpPr>
          <p:nvPr/>
        </p:nvCxnSpPr>
        <p:spPr bwMode="auto">
          <a:xfrm>
            <a:off x="5540376" y="4926013"/>
            <a:ext cx="0" cy="635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23" name="Straight Connector 8"/>
          <p:cNvCxnSpPr>
            <a:cxnSpLocks noChangeShapeType="1"/>
          </p:cNvCxnSpPr>
          <p:nvPr/>
        </p:nvCxnSpPr>
        <p:spPr bwMode="auto">
          <a:xfrm flipH="1">
            <a:off x="1825626" y="1849438"/>
            <a:ext cx="635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24" name="Straight Connector 26"/>
          <p:cNvCxnSpPr>
            <a:cxnSpLocks noChangeShapeType="1"/>
          </p:cNvCxnSpPr>
          <p:nvPr/>
        </p:nvCxnSpPr>
        <p:spPr bwMode="auto">
          <a:xfrm flipH="1">
            <a:off x="1825626" y="2462213"/>
            <a:ext cx="635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25" name="Straight Connector 27"/>
          <p:cNvCxnSpPr>
            <a:cxnSpLocks noChangeShapeType="1"/>
          </p:cNvCxnSpPr>
          <p:nvPr/>
        </p:nvCxnSpPr>
        <p:spPr bwMode="auto">
          <a:xfrm flipH="1">
            <a:off x="1825626" y="3074988"/>
            <a:ext cx="635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26" name="Straight Connector 28"/>
          <p:cNvCxnSpPr>
            <a:cxnSpLocks noChangeShapeType="1"/>
          </p:cNvCxnSpPr>
          <p:nvPr/>
        </p:nvCxnSpPr>
        <p:spPr bwMode="auto">
          <a:xfrm flipH="1">
            <a:off x="1825626" y="3689350"/>
            <a:ext cx="635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27" name="Straight Connector 29"/>
          <p:cNvCxnSpPr>
            <a:cxnSpLocks noChangeShapeType="1"/>
          </p:cNvCxnSpPr>
          <p:nvPr/>
        </p:nvCxnSpPr>
        <p:spPr bwMode="auto">
          <a:xfrm flipH="1">
            <a:off x="1825626" y="4302125"/>
            <a:ext cx="635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28" name="Straight Connector 30"/>
          <p:cNvCxnSpPr>
            <a:cxnSpLocks noChangeShapeType="1"/>
          </p:cNvCxnSpPr>
          <p:nvPr/>
        </p:nvCxnSpPr>
        <p:spPr bwMode="auto">
          <a:xfrm flipH="1">
            <a:off x="1825626" y="4916488"/>
            <a:ext cx="635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29" name="TextBox 10"/>
          <p:cNvSpPr txBox="1">
            <a:spLocks noChangeArrowheads="1"/>
          </p:cNvSpPr>
          <p:nvPr/>
        </p:nvSpPr>
        <p:spPr bwMode="auto">
          <a:xfrm>
            <a:off x="1292227" y="1668463"/>
            <a:ext cx="604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0" hangingPunct="0"/>
            <a:r>
              <a:rPr lang="en-US" altLang="en-US" sz="1800" b="0" dirty="0"/>
              <a:t>1.0</a:t>
            </a:r>
          </a:p>
        </p:txBody>
      </p:sp>
      <p:sp>
        <p:nvSpPr>
          <p:cNvPr id="21530" name="TextBox 32"/>
          <p:cNvSpPr txBox="1">
            <a:spLocks noChangeArrowheads="1"/>
          </p:cNvSpPr>
          <p:nvPr/>
        </p:nvSpPr>
        <p:spPr bwMode="auto">
          <a:xfrm>
            <a:off x="1292227" y="2278063"/>
            <a:ext cx="604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0" hangingPunct="0"/>
            <a:r>
              <a:rPr lang="en-US" altLang="en-US" sz="1800" b="0" dirty="0"/>
              <a:t>0.8</a:t>
            </a:r>
          </a:p>
        </p:txBody>
      </p:sp>
      <p:sp>
        <p:nvSpPr>
          <p:cNvPr id="21531" name="TextBox 33"/>
          <p:cNvSpPr txBox="1">
            <a:spLocks noChangeArrowheads="1"/>
          </p:cNvSpPr>
          <p:nvPr/>
        </p:nvSpPr>
        <p:spPr bwMode="auto">
          <a:xfrm>
            <a:off x="1292227" y="2887663"/>
            <a:ext cx="604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0" hangingPunct="0"/>
            <a:r>
              <a:rPr lang="en-US" altLang="en-US" sz="1800" b="0" dirty="0"/>
              <a:t>0.6</a:t>
            </a:r>
          </a:p>
        </p:txBody>
      </p:sp>
      <p:sp>
        <p:nvSpPr>
          <p:cNvPr id="21532" name="TextBox 34"/>
          <p:cNvSpPr txBox="1">
            <a:spLocks noChangeArrowheads="1"/>
          </p:cNvSpPr>
          <p:nvPr/>
        </p:nvSpPr>
        <p:spPr bwMode="auto">
          <a:xfrm>
            <a:off x="1292227" y="3497263"/>
            <a:ext cx="604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0" hangingPunct="0"/>
            <a:r>
              <a:rPr lang="en-US" altLang="en-US" sz="1800" b="0" dirty="0"/>
              <a:t>0.4</a:t>
            </a:r>
          </a:p>
        </p:txBody>
      </p:sp>
      <p:sp>
        <p:nvSpPr>
          <p:cNvPr id="21533" name="TextBox 35"/>
          <p:cNvSpPr txBox="1">
            <a:spLocks noChangeArrowheads="1"/>
          </p:cNvSpPr>
          <p:nvPr/>
        </p:nvSpPr>
        <p:spPr bwMode="auto">
          <a:xfrm>
            <a:off x="1292227" y="4106863"/>
            <a:ext cx="604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0" hangingPunct="0"/>
            <a:r>
              <a:rPr lang="en-US" altLang="en-US" sz="1800" b="0" dirty="0"/>
              <a:t>0.2</a:t>
            </a:r>
          </a:p>
        </p:txBody>
      </p:sp>
      <p:sp>
        <p:nvSpPr>
          <p:cNvPr id="21534" name="TextBox 36"/>
          <p:cNvSpPr txBox="1">
            <a:spLocks noChangeArrowheads="1"/>
          </p:cNvSpPr>
          <p:nvPr/>
        </p:nvSpPr>
        <p:spPr bwMode="auto">
          <a:xfrm>
            <a:off x="1292227" y="4716463"/>
            <a:ext cx="604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0" hangingPunct="0"/>
            <a:r>
              <a:rPr lang="en-US" altLang="en-US" sz="1800" b="0" dirty="0"/>
              <a:t>0</a:t>
            </a:r>
          </a:p>
        </p:txBody>
      </p:sp>
      <p:sp>
        <p:nvSpPr>
          <p:cNvPr id="21535" name="TextBox 38"/>
          <p:cNvSpPr txBox="1">
            <a:spLocks noChangeArrowheads="1"/>
          </p:cNvSpPr>
          <p:nvPr/>
        </p:nvSpPr>
        <p:spPr bwMode="auto">
          <a:xfrm rot="16200000">
            <a:off x="-405606" y="3234532"/>
            <a:ext cx="30908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800" dirty="0"/>
              <a:t>Probability of Survival</a:t>
            </a:r>
          </a:p>
        </p:txBody>
      </p:sp>
      <p:sp>
        <p:nvSpPr>
          <p:cNvPr id="21536" name="TextBox 39"/>
          <p:cNvSpPr txBox="1">
            <a:spLocks noChangeArrowheads="1"/>
          </p:cNvSpPr>
          <p:nvPr/>
        </p:nvSpPr>
        <p:spPr bwMode="auto">
          <a:xfrm>
            <a:off x="4402139" y="1816100"/>
            <a:ext cx="147161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1800" dirty="0">
                <a:solidFill>
                  <a:srgbClr val="FFFFFF"/>
                </a:solidFill>
              </a:rPr>
              <a:t>Median</a:t>
            </a:r>
            <a:r>
              <a:rPr lang="en-US" altLang="en-US" sz="1800" b="0" dirty="0">
                <a:solidFill>
                  <a:srgbClr val="FFFFFF"/>
                </a:solidFill>
              </a:rPr>
              <a:t/>
            </a:r>
            <a:br>
              <a:rPr lang="en-US" altLang="en-US" sz="1800" b="0" dirty="0">
                <a:solidFill>
                  <a:srgbClr val="FFFFFF"/>
                </a:solidFill>
              </a:rPr>
            </a:br>
            <a:r>
              <a:rPr lang="en-US" altLang="en-US" sz="1800" b="0" dirty="0">
                <a:solidFill>
                  <a:srgbClr val="FFFFFF"/>
                </a:solidFill>
              </a:rPr>
              <a:t>8.0 mos</a:t>
            </a:r>
            <a:br>
              <a:rPr lang="en-US" altLang="en-US" sz="1800" b="0" dirty="0">
                <a:solidFill>
                  <a:srgbClr val="FFFFFF"/>
                </a:solidFill>
              </a:rPr>
            </a:br>
            <a:r>
              <a:rPr lang="en-US" altLang="en-US" sz="1800" b="0" dirty="0">
                <a:solidFill>
                  <a:srgbClr val="FFFFFF"/>
                </a:solidFill>
              </a:rPr>
              <a:t>9.9 mos</a:t>
            </a:r>
          </a:p>
        </p:txBody>
      </p:sp>
      <p:sp>
        <p:nvSpPr>
          <p:cNvPr id="21537" name="TextBox 40"/>
          <p:cNvSpPr txBox="1">
            <a:spLocks noChangeArrowheads="1"/>
          </p:cNvSpPr>
          <p:nvPr/>
        </p:nvSpPr>
        <p:spPr bwMode="auto">
          <a:xfrm>
            <a:off x="3268663" y="2092326"/>
            <a:ext cx="1181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1800" b="0" dirty="0"/>
              <a:t>SIRT</a:t>
            </a:r>
            <a:br>
              <a:rPr lang="en-US" altLang="en-US" sz="1800" b="0" dirty="0"/>
            </a:br>
            <a:r>
              <a:rPr lang="en-US" altLang="en-US" sz="1800" b="0" dirty="0"/>
              <a:t>Sorafenib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 flipH="1">
            <a:off x="3068639" y="2273300"/>
            <a:ext cx="233363" cy="0"/>
          </a:xfrm>
          <a:prstGeom prst="line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539" name="Straight Connector 43"/>
          <p:cNvCxnSpPr>
            <a:cxnSpLocks noChangeShapeType="1"/>
          </p:cNvCxnSpPr>
          <p:nvPr/>
        </p:nvCxnSpPr>
        <p:spPr bwMode="auto">
          <a:xfrm flipH="1">
            <a:off x="3068639" y="2554288"/>
            <a:ext cx="233363" cy="0"/>
          </a:xfrm>
          <a:prstGeom prst="line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40" name="TextBox 44"/>
          <p:cNvSpPr txBox="1">
            <a:spLocks noChangeArrowheads="1"/>
          </p:cNvSpPr>
          <p:nvPr/>
        </p:nvSpPr>
        <p:spPr bwMode="auto">
          <a:xfrm>
            <a:off x="2892427" y="2890838"/>
            <a:ext cx="3438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1800" b="0" dirty="0"/>
              <a:t>HR: 1.15 (95% CI: 0.94-1.41;</a:t>
            </a:r>
            <a:br>
              <a:rPr lang="en-US" altLang="en-US" sz="1800" b="0" dirty="0"/>
            </a:br>
            <a:r>
              <a:rPr lang="en-US" altLang="en-US" sz="1800" b="0" dirty="0"/>
              <a:t>log-rank </a:t>
            </a:r>
            <a:r>
              <a:rPr lang="en-US" altLang="en-US" sz="1800" b="0" i="1" dirty="0"/>
              <a:t>P</a:t>
            </a:r>
            <a:r>
              <a:rPr lang="en-US" altLang="en-US" sz="1800" b="0" dirty="0"/>
              <a:t> = .18)</a:t>
            </a:r>
          </a:p>
        </p:txBody>
      </p:sp>
      <p:sp>
        <p:nvSpPr>
          <p:cNvPr id="21541" name="TextBox 45"/>
          <p:cNvSpPr txBox="1">
            <a:spLocks noChangeArrowheads="1"/>
          </p:cNvSpPr>
          <p:nvPr/>
        </p:nvSpPr>
        <p:spPr bwMode="auto">
          <a:xfrm>
            <a:off x="1911351" y="5267325"/>
            <a:ext cx="3605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800" dirty="0"/>
              <a:t>Mos Since Randomization</a:t>
            </a:r>
          </a:p>
        </p:txBody>
      </p:sp>
      <p:sp>
        <p:nvSpPr>
          <p:cNvPr id="21542" name="TextBox 46"/>
          <p:cNvSpPr txBox="1">
            <a:spLocks noChangeArrowheads="1"/>
          </p:cNvSpPr>
          <p:nvPr/>
        </p:nvSpPr>
        <p:spPr bwMode="auto">
          <a:xfrm>
            <a:off x="5230813" y="4935538"/>
            <a:ext cx="604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800" b="0" dirty="0"/>
              <a:t>48</a:t>
            </a:r>
          </a:p>
        </p:txBody>
      </p:sp>
      <p:sp>
        <p:nvSpPr>
          <p:cNvPr id="21543" name="TextBox 47"/>
          <p:cNvSpPr txBox="1">
            <a:spLocks noChangeArrowheads="1"/>
          </p:cNvSpPr>
          <p:nvPr/>
        </p:nvSpPr>
        <p:spPr bwMode="auto">
          <a:xfrm>
            <a:off x="1587502" y="4935538"/>
            <a:ext cx="604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800" b="0" dirty="0"/>
              <a:t>0</a:t>
            </a:r>
          </a:p>
        </p:txBody>
      </p:sp>
      <p:sp>
        <p:nvSpPr>
          <p:cNvPr id="21544" name="TextBox 48"/>
          <p:cNvSpPr txBox="1">
            <a:spLocks noChangeArrowheads="1"/>
          </p:cNvSpPr>
          <p:nvPr/>
        </p:nvSpPr>
        <p:spPr bwMode="auto">
          <a:xfrm>
            <a:off x="2043113" y="4935538"/>
            <a:ext cx="604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800" b="0" dirty="0"/>
              <a:t>6</a:t>
            </a:r>
          </a:p>
        </p:txBody>
      </p:sp>
      <p:sp>
        <p:nvSpPr>
          <p:cNvPr id="21545" name="TextBox 49"/>
          <p:cNvSpPr txBox="1">
            <a:spLocks noChangeArrowheads="1"/>
          </p:cNvSpPr>
          <p:nvPr/>
        </p:nvSpPr>
        <p:spPr bwMode="auto">
          <a:xfrm>
            <a:off x="2498727" y="4935538"/>
            <a:ext cx="604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800" b="0" dirty="0"/>
              <a:t>12</a:t>
            </a:r>
          </a:p>
        </p:txBody>
      </p:sp>
      <p:sp>
        <p:nvSpPr>
          <p:cNvPr id="21546" name="TextBox 50"/>
          <p:cNvSpPr txBox="1">
            <a:spLocks noChangeArrowheads="1"/>
          </p:cNvSpPr>
          <p:nvPr/>
        </p:nvSpPr>
        <p:spPr bwMode="auto">
          <a:xfrm>
            <a:off x="2954338" y="4935538"/>
            <a:ext cx="604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800" b="0" dirty="0"/>
              <a:t>18</a:t>
            </a:r>
          </a:p>
        </p:txBody>
      </p:sp>
      <p:sp>
        <p:nvSpPr>
          <p:cNvPr id="21547" name="TextBox 51"/>
          <p:cNvSpPr txBox="1">
            <a:spLocks noChangeArrowheads="1"/>
          </p:cNvSpPr>
          <p:nvPr/>
        </p:nvSpPr>
        <p:spPr bwMode="auto">
          <a:xfrm>
            <a:off x="3408363" y="4935538"/>
            <a:ext cx="604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800" b="0" dirty="0"/>
              <a:t>24</a:t>
            </a:r>
          </a:p>
        </p:txBody>
      </p:sp>
      <p:sp>
        <p:nvSpPr>
          <p:cNvPr id="21548" name="TextBox 52"/>
          <p:cNvSpPr txBox="1">
            <a:spLocks noChangeArrowheads="1"/>
          </p:cNvSpPr>
          <p:nvPr/>
        </p:nvSpPr>
        <p:spPr bwMode="auto">
          <a:xfrm>
            <a:off x="3863977" y="4935538"/>
            <a:ext cx="604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800" b="0" dirty="0"/>
              <a:t>30</a:t>
            </a:r>
          </a:p>
        </p:txBody>
      </p:sp>
      <p:sp>
        <p:nvSpPr>
          <p:cNvPr id="21549" name="TextBox 53"/>
          <p:cNvSpPr txBox="1">
            <a:spLocks noChangeArrowheads="1"/>
          </p:cNvSpPr>
          <p:nvPr/>
        </p:nvSpPr>
        <p:spPr bwMode="auto">
          <a:xfrm>
            <a:off x="4319588" y="4935538"/>
            <a:ext cx="604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800" b="0" dirty="0"/>
              <a:t>36</a:t>
            </a:r>
          </a:p>
        </p:txBody>
      </p:sp>
      <p:sp>
        <p:nvSpPr>
          <p:cNvPr id="21550" name="TextBox 54"/>
          <p:cNvSpPr txBox="1">
            <a:spLocks noChangeArrowheads="1"/>
          </p:cNvSpPr>
          <p:nvPr/>
        </p:nvSpPr>
        <p:spPr bwMode="auto">
          <a:xfrm>
            <a:off x="4775202" y="4935538"/>
            <a:ext cx="604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800" b="0" dirty="0"/>
              <a:t>42</a:t>
            </a:r>
          </a:p>
        </p:txBody>
      </p:sp>
      <p:sp>
        <p:nvSpPr>
          <p:cNvPr id="21551" name="TextBox 55"/>
          <p:cNvSpPr txBox="1">
            <a:spLocks noChangeArrowheads="1"/>
          </p:cNvSpPr>
          <p:nvPr/>
        </p:nvSpPr>
        <p:spPr bwMode="auto">
          <a:xfrm>
            <a:off x="14288" y="5362576"/>
            <a:ext cx="1625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0" hangingPunct="0"/>
            <a:r>
              <a:rPr lang="en-US" altLang="en-US" sz="1800" dirty="0"/>
              <a:t>Pts at Risk, n</a:t>
            </a:r>
            <a:br>
              <a:rPr lang="en-US" altLang="en-US" sz="1800" dirty="0"/>
            </a:br>
            <a:r>
              <a:rPr lang="en-US" altLang="en-US" sz="1800" b="0" dirty="0"/>
              <a:t>SIRT</a:t>
            </a:r>
            <a:br>
              <a:rPr lang="en-US" altLang="en-US" sz="1800" b="0" dirty="0"/>
            </a:br>
            <a:r>
              <a:rPr lang="en-US" altLang="en-US" sz="1800" b="0" dirty="0"/>
              <a:t>Sorafenib</a:t>
            </a:r>
          </a:p>
        </p:txBody>
      </p:sp>
      <p:sp>
        <p:nvSpPr>
          <p:cNvPr id="21552" name="TextBox 56"/>
          <p:cNvSpPr txBox="1">
            <a:spLocks noChangeArrowheads="1"/>
          </p:cNvSpPr>
          <p:nvPr/>
        </p:nvSpPr>
        <p:spPr bwMode="auto">
          <a:xfrm>
            <a:off x="1597027" y="5638801"/>
            <a:ext cx="6048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800" b="0" dirty="0"/>
              <a:t>237</a:t>
            </a:r>
            <a:br>
              <a:rPr lang="en-US" altLang="en-US" sz="1800" b="0" dirty="0"/>
            </a:br>
            <a:r>
              <a:rPr lang="en-US" altLang="en-US" sz="1800" b="0" dirty="0"/>
              <a:t>222</a:t>
            </a:r>
          </a:p>
        </p:txBody>
      </p:sp>
      <p:sp>
        <p:nvSpPr>
          <p:cNvPr id="21553" name="TextBox 57"/>
          <p:cNvSpPr txBox="1">
            <a:spLocks noChangeArrowheads="1"/>
          </p:cNvSpPr>
          <p:nvPr/>
        </p:nvSpPr>
        <p:spPr bwMode="auto">
          <a:xfrm>
            <a:off x="2052638" y="5638801"/>
            <a:ext cx="604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800" b="0" dirty="0"/>
              <a:t>143</a:t>
            </a:r>
            <a:br>
              <a:rPr lang="en-US" altLang="en-US" sz="1800" b="0" dirty="0"/>
            </a:br>
            <a:r>
              <a:rPr lang="en-US" altLang="en-US" sz="1800" b="0" dirty="0"/>
              <a:t>153</a:t>
            </a:r>
          </a:p>
        </p:txBody>
      </p:sp>
      <p:sp>
        <p:nvSpPr>
          <p:cNvPr id="21554" name="TextBox 58"/>
          <p:cNvSpPr txBox="1">
            <a:spLocks noChangeArrowheads="1"/>
          </p:cNvSpPr>
          <p:nvPr/>
        </p:nvSpPr>
        <p:spPr bwMode="auto">
          <a:xfrm>
            <a:off x="2508252" y="5638801"/>
            <a:ext cx="6048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800" b="0" dirty="0"/>
              <a:t>90</a:t>
            </a:r>
            <a:br>
              <a:rPr lang="en-US" altLang="en-US" sz="1800" b="0" dirty="0"/>
            </a:br>
            <a:r>
              <a:rPr lang="en-US" altLang="en-US" sz="1800" b="0" dirty="0"/>
              <a:t>92</a:t>
            </a:r>
          </a:p>
        </p:txBody>
      </p:sp>
      <p:sp>
        <p:nvSpPr>
          <p:cNvPr id="21555" name="TextBox 59"/>
          <p:cNvSpPr txBox="1">
            <a:spLocks noChangeArrowheads="1"/>
          </p:cNvSpPr>
          <p:nvPr/>
        </p:nvSpPr>
        <p:spPr bwMode="auto">
          <a:xfrm>
            <a:off x="2963863" y="5638801"/>
            <a:ext cx="604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800" b="0" dirty="0"/>
              <a:t>49</a:t>
            </a:r>
            <a:br>
              <a:rPr lang="en-US" altLang="en-US" sz="1800" b="0" dirty="0"/>
            </a:br>
            <a:r>
              <a:rPr lang="en-US" altLang="en-US" sz="1800" b="0" dirty="0"/>
              <a:t>57</a:t>
            </a:r>
          </a:p>
        </p:txBody>
      </p:sp>
      <p:sp>
        <p:nvSpPr>
          <p:cNvPr id="21556" name="TextBox 60"/>
          <p:cNvSpPr txBox="1">
            <a:spLocks noChangeArrowheads="1"/>
          </p:cNvSpPr>
          <p:nvPr/>
        </p:nvSpPr>
        <p:spPr bwMode="auto">
          <a:xfrm>
            <a:off x="3417888" y="5638801"/>
            <a:ext cx="604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800" b="0" dirty="0"/>
              <a:t>30</a:t>
            </a:r>
            <a:br>
              <a:rPr lang="en-US" altLang="en-US" sz="1800" b="0" dirty="0"/>
            </a:br>
            <a:r>
              <a:rPr lang="en-US" altLang="en-US" sz="1800" b="0" dirty="0"/>
              <a:t>28</a:t>
            </a:r>
          </a:p>
        </p:txBody>
      </p:sp>
      <p:sp>
        <p:nvSpPr>
          <p:cNvPr id="21557" name="TextBox 61"/>
          <p:cNvSpPr txBox="1">
            <a:spLocks noChangeArrowheads="1"/>
          </p:cNvSpPr>
          <p:nvPr/>
        </p:nvSpPr>
        <p:spPr bwMode="auto">
          <a:xfrm>
            <a:off x="3873502" y="5638801"/>
            <a:ext cx="6048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800" b="0" dirty="0"/>
              <a:t>11</a:t>
            </a:r>
            <a:br>
              <a:rPr lang="en-US" altLang="en-US" sz="1800" b="0" dirty="0"/>
            </a:br>
            <a:r>
              <a:rPr lang="en-US" altLang="en-US" sz="1800" b="0" dirty="0"/>
              <a:t>14</a:t>
            </a:r>
          </a:p>
        </p:txBody>
      </p:sp>
      <p:sp>
        <p:nvSpPr>
          <p:cNvPr id="21558" name="TextBox 62"/>
          <p:cNvSpPr txBox="1">
            <a:spLocks noChangeArrowheads="1"/>
          </p:cNvSpPr>
          <p:nvPr/>
        </p:nvSpPr>
        <p:spPr bwMode="auto">
          <a:xfrm>
            <a:off x="4329113" y="5638801"/>
            <a:ext cx="604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800" b="0" dirty="0"/>
              <a:t>2</a:t>
            </a:r>
            <a:br>
              <a:rPr lang="en-US" altLang="en-US" sz="1800" b="0" dirty="0"/>
            </a:br>
            <a:r>
              <a:rPr lang="en-US" altLang="en-US" sz="1800" b="0" dirty="0"/>
              <a:t>3</a:t>
            </a:r>
          </a:p>
        </p:txBody>
      </p:sp>
      <p:sp>
        <p:nvSpPr>
          <p:cNvPr id="21559" name="TextBox 63"/>
          <p:cNvSpPr txBox="1">
            <a:spLocks noChangeArrowheads="1"/>
          </p:cNvSpPr>
          <p:nvPr/>
        </p:nvSpPr>
        <p:spPr bwMode="auto">
          <a:xfrm>
            <a:off x="4784727" y="5638801"/>
            <a:ext cx="6048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800" b="0" dirty="0"/>
              <a:t>0</a:t>
            </a:r>
            <a:br>
              <a:rPr lang="en-US" altLang="en-US" sz="1800" b="0" dirty="0"/>
            </a:br>
            <a:r>
              <a:rPr lang="en-US" altLang="en-US" sz="1800" b="0" dirty="0"/>
              <a:t>1</a:t>
            </a:r>
          </a:p>
        </p:txBody>
      </p:sp>
      <p:sp>
        <p:nvSpPr>
          <p:cNvPr id="21560" name="TextBox 64"/>
          <p:cNvSpPr txBox="1">
            <a:spLocks noChangeArrowheads="1"/>
          </p:cNvSpPr>
          <p:nvPr/>
        </p:nvSpPr>
        <p:spPr bwMode="auto">
          <a:xfrm>
            <a:off x="5240338" y="5638801"/>
            <a:ext cx="604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800" b="0" dirty="0"/>
              <a:t/>
            </a:r>
            <a:br>
              <a:rPr lang="en-US" altLang="en-US" sz="1800" b="0" dirty="0"/>
            </a:br>
            <a:r>
              <a:rPr lang="en-US" altLang="en-US" sz="1800" b="0" dirty="0"/>
              <a:t>0</a:t>
            </a:r>
          </a:p>
        </p:txBody>
      </p:sp>
      <p:grpSp>
        <p:nvGrpSpPr>
          <p:cNvPr id="21561" name="Group 24"/>
          <p:cNvGrpSpPr>
            <a:grpSpLocks/>
          </p:cNvGrpSpPr>
          <p:nvPr/>
        </p:nvGrpSpPr>
        <p:grpSpPr bwMode="auto">
          <a:xfrm>
            <a:off x="1906588" y="1854200"/>
            <a:ext cx="3352800" cy="2719388"/>
            <a:chOff x="1905000" y="2133600"/>
            <a:chExt cx="3352800" cy="2720340"/>
          </a:xfrm>
        </p:grpSpPr>
        <p:sp>
          <p:nvSpPr>
            <p:cNvPr id="21615" name="Freeform: Shape 14"/>
            <p:cNvSpPr>
              <a:spLocks/>
            </p:cNvSpPr>
            <p:nvPr/>
          </p:nvSpPr>
          <p:spPr bwMode="auto">
            <a:xfrm>
              <a:off x="2118360" y="2476500"/>
              <a:ext cx="3139440" cy="2377440"/>
            </a:xfrm>
            <a:custGeom>
              <a:avLst/>
              <a:gdLst>
                <a:gd name="T0" fmla="*/ 2381250 w 3139440"/>
                <a:gd name="T1" fmla="*/ 2377440 h 2377440"/>
                <a:gd name="T2" fmla="*/ 2164080 w 3139440"/>
                <a:gd name="T3" fmla="*/ 2346960 h 2377440"/>
                <a:gd name="T4" fmla="*/ 2023110 w 3139440"/>
                <a:gd name="T5" fmla="*/ 2316480 h 2377440"/>
                <a:gd name="T6" fmla="*/ 1962150 w 3139440"/>
                <a:gd name="T7" fmla="*/ 2278380 h 2377440"/>
                <a:gd name="T8" fmla="*/ 1794510 w 3139440"/>
                <a:gd name="T9" fmla="*/ 2244090 h 2377440"/>
                <a:gd name="T10" fmla="*/ 1737360 w 3139440"/>
                <a:gd name="T11" fmla="*/ 2221230 h 2377440"/>
                <a:gd name="T12" fmla="*/ 1695450 w 3139440"/>
                <a:gd name="T13" fmla="*/ 2205990 h 2377440"/>
                <a:gd name="T14" fmla="*/ 1638300 w 3139440"/>
                <a:gd name="T15" fmla="*/ 2171700 h 2377440"/>
                <a:gd name="T16" fmla="*/ 1626870 w 3139440"/>
                <a:gd name="T17" fmla="*/ 2148840 h 2377440"/>
                <a:gd name="T18" fmla="*/ 1604010 w 3139440"/>
                <a:gd name="T19" fmla="*/ 2133600 h 2377440"/>
                <a:gd name="T20" fmla="*/ 1562100 w 3139440"/>
                <a:gd name="T21" fmla="*/ 2057400 h 2377440"/>
                <a:gd name="T22" fmla="*/ 1417320 w 3139440"/>
                <a:gd name="T23" fmla="*/ 2038350 h 2377440"/>
                <a:gd name="T24" fmla="*/ 1379220 w 3139440"/>
                <a:gd name="T25" fmla="*/ 2004060 h 2377440"/>
                <a:gd name="T26" fmla="*/ 1356360 w 3139440"/>
                <a:gd name="T27" fmla="*/ 1969770 h 2377440"/>
                <a:gd name="T28" fmla="*/ 1325880 w 3139440"/>
                <a:gd name="T29" fmla="*/ 1905000 h 2377440"/>
                <a:gd name="T30" fmla="*/ 1291590 w 3139440"/>
                <a:gd name="T31" fmla="*/ 1878330 h 2377440"/>
                <a:gd name="T32" fmla="*/ 1200150 w 3139440"/>
                <a:gd name="T33" fmla="*/ 1851660 h 2377440"/>
                <a:gd name="T34" fmla="*/ 1143000 w 3139440"/>
                <a:gd name="T35" fmla="*/ 1836420 h 2377440"/>
                <a:gd name="T36" fmla="*/ 1131570 w 3139440"/>
                <a:gd name="T37" fmla="*/ 1798320 h 2377440"/>
                <a:gd name="T38" fmla="*/ 1066800 w 3139440"/>
                <a:gd name="T39" fmla="*/ 1725930 h 2377440"/>
                <a:gd name="T40" fmla="*/ 1043940 w 3139440"/>
                <a:gd name="T41" fmla="*/ 1691640 h 2377440"/>
                <a:gd name="T42" fmla="*/ 979170 w 3139440"/>
                <a:gd name="T43" fmla="*/ 1645920 h 2377440"/>
                <a:gd name="T44" fmla="*/ 925830 w 3139440"/>
                <a:gd name="T45" fmla="*/ 1592580 h 2377440"/>
                <a:gd name="T46" fmla="*/ 872490 w 3139440"/>
                <a:gd name="T47" fmla="*/ 1565910 h 2377440"/>
                <a:gd name="T48" fmla="*/ 845820 w 3139440"/>
                <a:gd name="T49" fmla="*/ 1520190 h 2377440"/>
                <a:gd name="T50" fmla="*/ 781050 w 3139440"/>
                <a:gd name="T51" fmla="*/ 1485900 h 2377440"/>
                <a:gd name="T52" fmla="*/ 750570 w 3139440"/>
                <a:gd name="T53" fmla="*/ 1463040 h 2377440"/>
                <a:gd name="T54" fmla="*/ 727710 w 3139440"/>
                <a:gd name="T55" fmla="*/ 1432560 h 2377440"/>
                <a:gd name="T56" fmla="*/ 674370 w 3139440"/>
                <a:gd name="T57" fmla="*/ 1409700 h 2377440"/>
                <a:gd name="T58" fmla="*/ 651510 w 3139440"/>
                <a:gd name="T59" fmla="*/ 1337310 h 2377440"/>
                <a:gd name="T60" fmla="*/ 609600 w 3139440"/>
                <a:gd name="T61" fmla="*/ 1299210 h 2377440"/>
                <a:gd name="T62" fmla="*/ 586740 w 3139440"/>
                <a:gd name="T63" fmla="*/ 1268730 h 2377440"/>
                <a:gd name="T64" fmla="*/ 571500 w 3139440"/>
                <a:gd name="T65" fmla="*/ 1223010 h 2377440"/>
                <a:gd name="T66" fmla="*/ 525780 w 3139440"/>
                <a:gd name="T67" fmla="*/ 1150620 h 2377440"/>
                <a:gd name="T68" fmla="*/ 518160 w 3139440"/>
                <a:gd name="T69" fmla="*/ 1089660 h 2377440"/>
                <a:gd name="T70" fmla="*/ 480060 w 3139440"/>
                <a:gd name="T71" fmla="*/ 1051560 h 2377440"/>
                <a:gd name="T72" fmla="*/ 457200 w 3139440"/>
                <a:gd name="T73" fmla="*/ 990600 h 2377440"/>
                <a:gd name="T74" fmla="*/ 403860 w 3139440"/>
                <a:gd name="T75" fmla="*/ 933450 h 2377440"/>
                <a:gd name="T76" fmla="*/ 373380 w 3139440"/>
                <a:gd name="T77" fmla="*/ 883920 h 2377440"/>
                <a:gd name="T78" fmla="*/ 335280 w 3139440"/>
                <a:gd name="T79" fmla="*/ 845820 h 2377440"/>
                <a:gd name="T80" fmla="*/ 304800 w 3139440"/>
                <a:gd name="T81" fmla="*/ 819150 h 2377440"/>
                <a:gd name="T82" fmla="*/ 285750 w 3139440"/>
                <a:gd name="T83" fmla="*/ 777240 h 2377440"/>
                <a:gd name="T84" fmla="*/ 262890 w 3139440"/>
                <a:gd name="T85" fmla="*/ 716280 h 2377440"/>
                <a:gd name="T86" fmla="*/ 243840 w 3139440"/>
                <a:gd name="T87" fmla="*/ 655320 h 2377440"/>
                <a:gd name="T88" fmla="*/ 228600 w 3139440"/>
                <a:gd name="T89" fmla="*/ 590550 h 2377440"/>
                <a:gd name="T90" fmla="*/ 186690 w 3139440"/>
                <a:gd name="T91" fmla="*/ 552450 h 2377440"/>
                <a:gd name="T92" fmla="*/ 175260 w 3139440"/>
                <a:gd name="T93" fmla="*/ 525780 h 2377440"/>
                <a:gd name="T94" fmla="*/ 156210 w 3139440"/>
                <a:gd name="T95" fmla="*/ 483870 h 2377440"/>
                <a:gd name="T96" fmla="*/ 137160 w 3139440"/>
                <a:gd name="T97" fmla="*/ 419100 h 2377440"/>
                <a:gd name="T98" fmla="*/ 121920 w 3139440"/>
                <a:gd name="T99" fmla="*/ 381000 h 2377440"/>
                <a:gd name="T100" fmla="*/ 83820 w 3139440"/>
                <a:gd name="T101" fmla="*/ 339090 h 2377440"/>
                <a:gd name="T102" fmla="*/ 68580 w 3139440"/>
                <a:gd name="T103" fmla="*/ 262890 h 2377440"/>
                <a:gd name="T104" fmla="*/ 68580 w 3139440"/>
                <a:gd name="T105" fmla="*/ 160020 h 2377440"/>
                <a:gd name="T106" fmla="*/ 11430 w 3139440"/>
                <a:gd name="T107" fmla="*/ 95250 h 2377440"/>
                <a:gd name="T108" fmla="*/ 0 w 3139440"/>
                <a:gd name="T109" fmla="*/ 0 h 237744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139440" h="2377440">
                  <a:moveTo>
                    <a:pt x="3139440" y="2377440"/>
                  </a:moveTo>
                  <a:lnTo>
                    <a:pt x="2381250" y="2377440"/>
                  </a:lnTo>
                  <a:lnTo>
                    <a:pt x="2381250" y="2346960"/>
                  </a:lnTo>
                  <a:lnTo>
                    <a:pt x="2164080" y="2346960"/>
                  </a:lnTo>
                  <a:lnTo>
                    <a:pt x="2164080" y="2316480"/>
                  </a:lnTo>
                  <a:lnTo>
                    <a:pt x="2023110" y="2316480"/>
                  </a:lnTo>
                  <a:lnTo>
                    <a:pt x="2023110" y="2278380"/>
                  </a:lnTo>
                  <a:lnTo>
                    <a:pt x="1962150" y="2278380"/>
                  </a:lnTo>
                  <a:lnTo>
                    <a:pt x="1962150" y="2244090"/>
                  </a:lnTo>
                  <a:lnTo>
                    <a:pt x="1794510" y="2244090"/>
                  </a:lnTo>
                  <a:lnTo>
                    <a:pt x="1794510" y="2221230"/>
                  </a:lnTo>
                  <a:lnTo>
                    <a:pt x="1737360" y="2221230"/>
                  </a:lnTo>
                  <a:lnTo>
                    <a:pt x="1737360" y="2205990"/>
                  </a:lnTo>
                  <a:lnTo>
                    <a:pt x="1695450" y="2205990"/>
                  </a:lnTo>
                  <a:lnTo>
                    <a:pt x="1695450" y="2171700"/>
                  </a:lnTo>
                  <a:lnTo>
                    <a:pt x="1638300" y="2171700"/>
                  </a:lnTo>
                  <a:lnTo>
                    <a:pt x="1638300" y="2148840"/>
                  </a:lnTo>
                  <a:lnTo>
                    <a:pt x="1626870" y="2148840"/>
                  </a:lnTo>
                  <a:lnTo>
                    <a:pt x="1626870" y="2133600"/>
                  </a:lnTo>
                  <a:lnTo>
                    <a:pt x="1604010" y="2133600"/>
                  </a:lnTo>
                  <a:lnTo>
                    <a:pt x="1604010" y="2057400"/>
                  </a:lnTo>
                  <a:lnTo>
                    <a:pt x="1562100" y="2057400"/>
                  </a:lnTo>
                  <a:lnTo>
                    <a:pt x="1562100" y="2038350"/>
                  </a:lnTo>
                  <a:lnTo>
                    <a:pt x="1417320" y="2038350"/>
                  </a:lnTo>
                  <a:lnTo>
                    <a:pt x="1417320" y="2004060"/>
                  </a:lnTo>
                  <a:lnTo>
                    <a:pt x="1379220" y="2004060"/>
                  </a:lnTo>
                  <a:lnTo>
                    <a:pt x="1379220" y="1969770"/>
                  </a:lnTo>
                  <a:lnTo>
                    <a:pt x="1356360" y="1969770"/>
                  </a:lnTo>
                  <a:lnTo>
                    <a:pt x="1356360" y="1905000"/>
                  </a:lnTo>
                  <a:lnTo>
                    <a:pt x="1325880" y="1905000"/>
                  </a:lnTo>
                  <a:lnTo>
                    <a:pt x="1325880" y="1878330"/>
                  </a:lnTo>
                  <a:lnTo>
                    <a:pt x="1291590" y="1878330"/>
                  </a:lnTo>
                  <a:lnTo>
                    <a:pt x="1291590" y="1851660"/>
                  </a:lnTo>
                  <a:lnTo>
                    <a:pt x="1200150" y="1851660"/>
                  </a:lnTo>
                  <a:lnTo>
                    <a:pt x="1200150" y="1836420"/>
                  </a:lnTo>
                  <a:lnTo>
                    <a:pt x="1143000" y="1836420"/>
                  </a:lnTo>
                  <a:lnTo>
                    <a:pt x="1143000" y="1798320"/>
                  </a:lnTo>
                  <a:lnTo>
                    <a:pt x="1131570" y="1798320"/>
                  </a:lnTo>
                  <a:lnTo>
                    <a:pt x="1131570" y="1725930"/>
                  </a:lnTo>
                  <a:lnTo>
                    <a:pt x="1066800" y="1725930"/>
                  </a:lnTo>
                  <a:lnTo>
                    <a:pt x="1066800" y="1691640"/>
                  </a:lnTo>
                  <a:lnTo>
                    <a:pt x="1043940" y="1691640"/>
                  </a:lnTo>
                  <a:lnTo>
                    <a:pt x="1043940" y="1645920"/>
                  </a:lnTo>
                  <a:lnTo>
                    <a:pt x="979170" y="1645920"/>
                  </a:lnTo>
                  <a:lnTo>
                    <a:pt x="979170" y="1592580"/>
                  </a:lnTo>
                  <a:lnTo>
                    <a:pt x="925830" y="1592580"/>
                  </a:lnTo>
                  <a:lnTo>
                    <a:pt x="925830" y="1565910"/>
                  </a:lnTo>
                  <a:lnTo>
                    <a:pt x="872490" y="1565910"/>
                  </a:lnTo>
                  <a:lnTo>
                    <a:pt x="845820" y="1539240"/>
                  </a:lnTo>
                  <a:lnTo>
                    <a:pt x="845820" y="1520190"/>
                  </a:lnTo>
                  <a:lnTo>
                    <a:pt x="781050" y="1520190"/>
                  </a:lnTo>
                  <a:lnTo>
                    <a:pt x="781050" y="1485900"/>
                  </a:lnTo>
                  <a:lnTo>
                    <a:pt x="750570" y="1485900"/>
                  </a:lnTo>
                  <a:lnTo>
                    <a:pt x="750570" y="1463040"/>
                  </a:lnTo>
                  <a:lnTo>
                    <a:pt x="727710" y="1463040"/>
                  </a:lnTo>
                  <a:lnTo>
                    <a:pt x="727710" y="1432560"/>
                  </a:lnTo>
                  <a:lnTo>
                    <a:pt x="674370" y="1432560"/>
                  </a:lnTo>
                  <a:lnTo>
                    <a:pt x="674370" y="1409700"/>
                  </a:lnTo>
                  <a:lnTo>
                    <a:pt x="651510" y="1409700"/>
                  </a:lnTo>
                  <a:lnTo>
                    <a:pt x="651510" y="1337310"/>
                  </a:lnTo>
                  <a:lnTo>
                    <a:pt x="609600" y="1337310"/>
                  </a:lnTo>
                  <a:lnTo>
                    <a:pt x="609600" y="1299210"/>
                  </a:lnTo>
                  <a:lnTo>
                    <a:pt x="586740" y="1299210"/>
                  </a:lnTo>
                  <a:lnTo>
                    <a:pt x="586740" y="1268730"/>
                  </a:lnTo>
                  <a:lnTo>
                    <a:pt x="571500" y="1268730"/>
                  </a:lnTo>
                  <a:lnTo>
                    <a:pt x="571500" y="1223010"/>
                  </a:lnTo>
                  <a:lnTo>
                    <a:pt x="525780" y="1223010"/>
                  </a:lnTo>
                  <a:lnTo>
                    <a:pt x="525780" y="1150620"/>
                  </a:lnTo>
                  <a:lnTo>
                    <a:pt x="518160" y="1150620"/>
                  </a:lnTo>
                  <a:lnTo>
                    <a:pt x="518160" y="1089660"/>
                  </a:lnTo>
                  <a:lnTo>
                    <a:pt x="495300" y="1066800"/>
                  </a:lnTo>
                  <a:lnTo>
                    <a:pt x="480060" y="1051560"/>
                  </a:lnTo>
                  <a:lnTo>
                    <a:pt x="480060" y="990600"/>
                  </a:lnTo>
                  <a:lnTo>
                    <a:pt x="457200" y="990600"/>
                  </a:lnTo>
                  <a:lnTo>
                    <a:pt x="457200" y="933450"/>
                  </a:lnTo>
                  <a:lnTo>
                    <a:pt x="403860" y="933450"/>
                  </a:lnTo>
                  <a:lnTo>
                    <a:pt x="403860" y="883920"/>
                  </a:lnTo>
                  <a:lnTo>
                    <a:pt x="373380" y="883920"/>
                  </a:lnTo>
                  <a:lnTo>
                    <a:pt x="373380" y="845820"/>
                  </a:lnTo>
                  <a:lnTo>
                    <a:pt x="335280" y="845820"/>
                  </a:lnTo>
                  <a:lnTo>
                    <a:pt x="335280" y="819150"/>
                  </a:lnTo>
                  <a:lnTo>
                    <a:pt x="304800" y="819150"/>
                  </a:lnTo>
                  <a:lnTo>
                    <a:pt x="304800" y="777240"/>
                  </a:lnTo>
                  <a:lnTo>
                    <a:pt x="285750" y="777240"/>
                  </a:lnTo>
                  <a:lnTo>
                    <a:pt x="285750" y="716280"/>
                  </a:lnTo>
                  <a:lnTo>
                    <a:pt x="262890" y="716280"/>
                  </a:lnTo>
                  <a:lnTo>
                    <a:pt x="262890" y="655320"/>
                  </a:lnTo>
                  <a:lnTo>
                    <a:pt x="243840" y="655320"/>
                  </a:lnTo>
                  <a:lnTo>
                    <a:pt x="243840" y="590550"/>
                  </a:lnTo>
                  <a:lnTo>
                    <a:pt x="228600" y="590550"/>
                  </a:lnTo>
                  <a:lnTo>
                    <a:pt x="228600" y="552450"/>
                  </a:lnTo>
                  <a:lnTo>
                    <a:pt x="186690" y="552450"/>
                  </a:lnTo>
                  <a:lnTo>
                    <a:pt x="186690" y="525780"/>
                  </a:lnTo>
                  <a:lnTo>
                    <a:pt x="175260" y="525780"/>
                  </a:lnTo>
                  <a:lnTo>
                    <a:pt x="175260" y="483870"/>
                  </a:lnTo>
                  <a:lnTo>
                    <a:pt x="156210" y="483870"/>
                  </a:lnTo>
                  <a:lnTo>
                    <a:pt x="156210" y="419100"/>
                  </a:lnTo>
                  <a:lnTo>
                    <a:pt x="137160" y="419100"/>
                  </a:lnTo>
                  <a:lnTo>
                    <a:pt x="137160" y="381000"/>
                  </a:lnTo>
                  <a:lnTo>
                    <a:pt x="121920" y="381000"/>
                  </a:lnTo>
                  <a:lnTo>
                    <a:pt x="121920" y="339090"/>
                  </a:lnTo>
                  <a:lnTo>
                    <a:pt x="83820" y="339090"/>
                  </a:lnTo>
                  <a:lnTo>
                    <a:pt x="83820" y="262890"/>
                  </a:lnTo>
                  <a:lnTo>
                    <a:pt x="68580" y="262890"/>
                  </a:lnTo>
                  <a:lnTo>
                    <a:pt x="68580" y="228600"/>
                  </a:lnTo>
                  <a:lnTo>
                    <a:pt x="68580" y="160020"/>
                  </a:lnTo>
                  <a:lnTo>
                    <a:pt x="11430" y="160020"/>
                  </a:lnTo>
                  <a:lnTo>
                    <a:pt x="11430" y="95250"/>
                  </a:lnTo>
                  <a:lnTo>
                    <a:pt x="0" y="9525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eaLnBrk="0" hangingPunct="0"/>
              <a:endParaRPr 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16" name="Freeform: Shape 15"/>
            <p:cNvSpPr>
              <a:spLocks/>
            </p:cNvSpPr>
            <p:nvPr/>
          </p:nvSpPr>
          <p:spPr bwMode="auto">
            <a:xfrm>
              <a:off x="1905000" y="2133600"/>
              <a:ext cx="209550" cy="358140"/>
            </a:xfrm>
            <a:custGeom>
              <a:avLst/>
              <a:gdLst>
                <a:gd name="T0" fmla="*/ 0 w 209550"/>
                <a:gd name="T1" fmla="*/ 0 h 358140"/>
                <a:gd name="T2" fmla="*/ 45720 w 209550"/>
                <a:gd name="T3" fmla="*/ 0 h 358140"/>
                <a:gd name="T4" fmla="*/ 45720 w 209550"/>
                <a:gd name="T5" fmla="*/ 34290 h 358140"/>
                <a:gd name="T6" fmla="*/ 80010 w 209550"/>
                <a:gd name="T7" fmla="*/ 34290 h 358140"/>
                <a:gd name="T8" fmla="*/ 80010 w 209550"/>
                <a:gd name="T9" fmla="*/ 83820 h 358140"/>
                <a:gd name="T10" fmla="*/ 114300 w 209550"/>
                <a:gd name="T11" fmla="*/ 83820 h 358140"/>
                <a:gd name="T12" fmla="*/ 114300 w 209550"/>
                <a:gd name="T13" fmla="*/ 133350 h 358140"/>
                <a:gd name="T14" fmla="*/ 137160 w 209550"/>
                <a:gd name="T15" fmla="*/ 133350 h 358140"/>
                <a:gd name="T16" fmla="*/ 137160 w 209550"/>
                <a:gd name="T17" fmla="*/ 190500 h 358140"/>
                <a:gd name="T18" fmla="*/ 156210 w 209550"/>
                <a:gd name="T19" fmla="*/ 190500 h 358140"/>
                <a:gd name="T20" fmla="*/ 156210 w 209550"/>
                <a:gd name="T21" fmla="*/ 255270 h 358140"/>
                <a:gd name="T22" fmla="*/ 186690 w 209550"/>
                <a:gd name="T23" fmla="*/ 255270 h 358140"/>
                <a:gd name="T24" fmla="*/ 186690 w 209550"/>
                <a:gd name="T25" fmla="*/ 323850 h 358140"/>
                <a:gd name="T26" fmla="*/ 209550 w 209550"/>
                <a:gd name="T27" fmla="*/ 323850 h 358140"/>
                <a:gd name="T28" fmla="*/ 209550 w 209550"/>
                <a:gd name="T29" fmla="*/ 358140 h 3581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9550" h="358140">
                  <a:moveTo>
                    <a:pt x="0" y="0"/>
                  </a:moveTo>
                  <a:lnTo>
                    <a:pt x="45720" y="0"/>
                  </a:lnTo>
                  <a:lnTo>
                    <a:pt x="45720" y="34290"/>
                  </a:lnTo>
                  <a:lnTo>
                    <a:pt x="80010" y="34290"/>
                  </a:lnTo>
                  <a:lnTo>
                    <a:pt x="80010" y="83820"/>
                  </a:lnTo>
                  <a:lnTo>
                    <a:pt x="114300" y="83820"/>
                  </a:lnTo>
                  <a:lnTo>
                    <a:pt x="114300" y="133350"/>
                  </a:lnTo>
                  <a:lnTo>
                    <a:pt x="137160" y="133350"/>
                  </a:lnTo>
                  <a:lnTo>
                    <a:pt x="137160" y="190500"/>
                  </a:lnTo>
                  <a:lnTo>
                    <a:pt x="156210" y="190500"/>
                  </a:lnTo>
                  <a:lnTo>
                    <a:pt x="156210" y="255270"/>
                  </a:lnTo>
                  <a:lnTo>
                    <a:pt x="186690" y="255270"/>
                  </a:lnTo>
                  <a:lnTo>
                    <a:pt x="186690" y="323850"/>
                  </a:lnTo>
                  <a:lnTo>
                    <a:pt x="209550" y="323850"/>
                  </a:lnTo>
                  <a:lnTo>
                    <a:pt x="209550" y="358140"/>
                  </a:lnTo>
                </a:path>
              </a:pathLst>
            </a:cu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eaLnBrk="0" hangingPunct="0"/>
              <a:endParaRPr 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1562" name="Straight Connector 70"/>
          <p:cNvCxnSpPr>
            <a:cxnSpLocks noChangeShapeType="1"/>
          </p:cNvCxnSpPr>
          <p:nvPr/>
        </p:nvCxnSpPr>
        <p:spPr bwMode="auto">
          <a:xfrm>
            <a:off x="7558089" y="4927600"/>
            <a:ext cx="3667125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63" name="Straight Connector 71"/>
          <p:cNvCxnSpPr>
            <a:cxnSpLocks noChangeShapeType="1"/>
          </p:cNvCxnSpPr>
          <p:nvPr/>
        </p:nvCxnSpPr>
        <p:spPr bwMode="auto">
          <a:xfrm flipV="1">
            <a:off x="7562851" y="1846264"/>
            <a:ext cx="0" cy="3081337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64" name="Straight Connector 72"/>
          <p:cNvCxnSpPr>
            <a:cxnSpLocks noChangeShapeType="1"/>
          </p:cNvCxnSpPr>
          <p:nvPr/>
        </p:nvCxnSpPr>
        <p:spPr bwMode="auto">
          <a:xfrm>
            <a:off x="7562851" y="4937125"/>
            <a:ext cx="0" cy="65088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65" name="Straight Connector 73"/>
          <p:cNvCxnSpPr>
            <a:cxnSpLocks noChangeShapeType="1"/>
          </p:cNvCxnSpPr>
          <p:nvPr/>
        </p:nvCxnSpPr>
        <p:spPr bwMode="auto">
          <a:xfrm>
            <a:off x="8018463" y="4937125"/>
            <a:ext cx="0" cy="65088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66" name="Straight Connector 74"/>
          <p:cNvCxnSpPr>
            <a:cxnSpLocks noChangeShapeType="1"/>
          </p:cNvCxnSpPr>
          <p:nvPr/>
        </p:nvCxnSpPr>
        <p:spPr bwMode="auto">
          <a:xfrm>
            <a:off x="8475663" y="4937125"/>
            <a:ext cx="0" cy="65088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67" name="Straight Connector 75"/>
          <p:cNvCxnSpPr>
            <a:cxnSpLocks noChangeShapeType="1"/>
          </p:cNvCxnSpPr>
          <p:nvPr/>
        </p:nvCxnSpPr>
        <p:spPr bwMode="auto">
          <a:xfrm>
            <a:off x="8931276" y="4937125"/>
            <a:ext cx="0" cy="65088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68" name="Straight Connector 76"/>
          <p:cNvCxnSpPr>
            <a:cxnSpLocks noChangeShapeType="1"/>
          </p:cNvCxnSpPr>
          <p:nvPr/>
        </p:nvCxnSpPr>
        <p:spPr bwMode="auto">
          <a:xfrm>
            <a:off x="9386888" y="4937125"/>
            <a:ext cx="0" cy="65088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69" name="Straight Connector 77"/>
          <p:cNvCxnSpPr>
            <a:cxnSpLocks noChangeShapeType="1"/>
          </p:cNvCxnSpPr>
          <p:nvPr/>
        </p:nvCxnSpPr>
        <p:spPr bwMode="auto">
          <a:xfrm>
            <a:off x="9842501" y="4937125"/>
            <a:ext cx="0" cy="65088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70" name="Straight Connector 78"/>
          <p:cNvCxnSpPr>
            <a:cxnSpLocks noChangeShapeType="1"/>
          </p:cNvCxnSpPr>
          <p:nvPr/>
        </p:nvCxnSpPr>
        <p:spPr bwMode="auto">
          <a:xfrm>
            <a:off x="10298113" y="4937125"/>
            <a:ext cx="0" cy="65088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71" name="Straight Connector 79"/>
          <p:cNvCxnSpPr>
            <a:cxnSpLocks noChangeShapeType="1"/>
          </p:cNvCxnSpPr>
          <p:nvPr/>
        </p:nvCxnSpPr>
        <p:spPr bwMode="auto">
          <a:xfrm>
            <a:off x="10755313" y="4937125"/>
            <a:ext cx="0" cy="65088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72" name="Straight Connector 80"/>
          <p:cNvCxnSpPr>
            <a:cxnSpLocks noChangeShapeType="1"/>
          </p:cNvCxnSpPr>
          <p:nvPr/>
        </p:nvCxnSpPr>
        <p:spPr bwMode="auto">
          <a:xfrm>
            <a:off x="11210926" y="4937125"/>
            <a:ext cx="0" cy="65088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73" name="Straight Connector 81"/>
          <p:cNvCxnSpPr>
            <a:cxnSpLocks noChangeShapeType="1"/>
          </p:cNvCxnSpPr>
          <p:nvPr/>
        </p:nvCxnSpPr>
        <p:spPr bwMode="auto">
          <a:xfrm flipH="1">
            <a:off x="7496176" y="1860550"/>
            <a:ext cx="635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74" name="Straight Connector 82"/>
          <p:cNvCxnSpPr>
            <a:cxnSpLocks noChangeShapeType="1"/>
          </p:cNvCxnSpPr>
          <p:nvPr/>
        </p:nvCxnSpPr>
        <p:spPr bwMode="auto">
          <a:xfrm flipH="1">
            <a:off x="7496176" y="2474913"/>
            <a:ext cx="635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75" name="Straight Connector 83"/>
          <p:cNvCxnSpPr>
            <a:cxnSpLocks noChangeShapeType="1"/>
          </p:cNvCxnSpPr>
          <p:nvPr/>
        </p:nvCxnSpPr>
        <p:spPr bwMode="auto">
          <a:xfrm flipH="1">
            <a:off x="7496176" y="3087688"/>
            <a:ext cx="635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76" name="Straight Connector 84"/>
          <p:cNvCxnSpPr>
            <a:cxnSpLocks noChangeShapeType="1"/>
          </p:cNvCxnSpPr>
          <p:nvPr/>
        </p:nvCxnSpPr>
        <p:spPr bwMode="auto">
          <a:xfrm flipH="1">
            <a:off x="7496176" y="3702050"/>
            <a:ext cx="635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77" name="Straight Connector 85"/>
          <p:cNvCxnSpPr>
            <a:cxnSpLocks noChangeShapeType="1"/>
          </p:cNvCxnSpPr>
          <p:nvPr/>
        </p:nvCxnSpPr>
        <p:spPr bwMode="auto">
          <a:xfrm flipH="1">
            <a:off x="7496176" y="4314825"/>
            <a:ext cx="635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78" name="Straight Connector 86"/>
          <p:cNvCxnSpPr>
            <a:cxnSpLocks noChangeShapeType="1"/>
          </p:cNvCxnSpPr>
          <p:nvPr/>
        </p:nvCxnSpPr>
        <p:spPr bwMode="auto">
          <a:xfrm flipH="1">
            <a:off x="7496176" y="4927600"/>
            <a:ext cx="635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79" name="TextBox 87"/>
          <p:cNvSpPr txBox="1">
            <a:spLocks noChangeArrowheads="1"/>
          </p:cNvSpPr>
          <p:nvPr/>
        </p:nvSpPr>
        <p:spPr bwMode="auto">
          <a:xfrm>
            <a:off x="6962777" y="1679575"/>
            <a:ext cx="604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0" hangingPunct="0"/>
            <a:r>
              <a:rPr lang="en-US" altLang="en-US" sz="1800" b="0" dirty="0"/>
              <a:t>1.0</a:t>
            </a:r>
          </a:p>
        </p:txBody>
      </p:sp>
      <p:sp>
        <p:nvSpPr>
          <p:cNvPr id="21580" name="TextBox 88"/>
          <p:cNvSpPr txBox="1">
            <a:spLocks noChangeArrowheads="1"/>
          </p:cNvSpPr>
          <p:nvPr/>
        </p:nvSpPr>
        <p:spPr bwMode="auto">
          <a:xfrm>
            <a:off x="6962777" y="2289175"/>
            <a:ext cx="604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0" hangingPunct="0"/>
            <a:r>
              <a:rPr lang="en-US" altLang="en-US" sz="1800" b="0" dirty="0"/>
              <a:t>0.8</a:t>
            </a:r>
          </a:p>
        </p:txBody>
      </p:sp>
      <p:sp>
        <p:nvSpPr>
          <p:cNvPr id="21581" name="TextBox 89"/>
          <p:cNvSpPr txBox="1">
            <a:spLocks noChangeArrowheads="1"/>
          </p:cNvSpPr>
          <p:nvPr/>
        </p:nvSpPr>
        <p:spPr bwMode="auto">
          <a:xfrm>
            <a:off x="6962777" y="2898775"/>
            <a:ext cx="604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0" hangingPunct="0"/>
            <a:r>
              <a:rPr lang="en-US" altLang="en-US" sz="1800" b="0" dirty="0"/>
              <a:t>0.6</a:t>
            </a:r>
          </a:p>
        </p:txBody>
      </p:sp>
      <p:sp>
        <p:nvSpPr>
          <p:cNvPr id="21582" name="TextBox 90"/>
          <p:cNvSpPr txBox="1">
            <a:spLocks noChangeArrowheads="1"/>
          </p:cNvSpPr>
          <p:nvPr/>
        </p:nvSpPr>
        <p:spPr bwMode="auto">
          <a:xfrm>
            <a:off x="6962777" y="3508375"/>
            <a:ext cx="604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0" hangingPunct="0"/>
            <a:r>
              <a:rPr lang="en-US" altLang="en-US" sz="1800" b="0" dirty="0"/>
              <a:t>0.4</a:t>
            </a:r>
          </a:p>
        </p:txBody>
      </p:sp>
      <p:sp>
        <p:nvSpPr>
          <p:cNvPr id="21583" name="TextBox 91"/>
          <p:cNvSpPr txBox="1">
            <a:spLocks noChangeArrowheads="1"/>
          </p:cNvSpPr>
          <p:nvPr/>
        </p:nvSpPr>
        <p:spPr bwMode="auto">
          <a:xfrm>
            <a:off x="6962777" y="4117975"/>
            <a:ext cx="604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0" hangingPunct="0"/>
            <a:r>
              <a:rPr lang="en-US" altLang="en-US" sz="1800" b="0" dirty="0"/>
              <a:t>0.2</a:t>
            </a:r>
          </a:p>
        </p:txBody>
      </p:sp>
      <p:sp>
        <p:nvSpPr>
          <p:cNvPr id="21584" name="TextBox 92"/>
          <p:cNvSpPr txBox="1">
            <a:spLocks noChangeArrowheads="1"/>
          </p:cNvSpPr>
          <p:nvPr/>
        </p:nvSpPr>
        <p:spPr bwMode="auto">
          <a:xfrm>
            <a:off x="6962777" y="4727575"/>
            <a:ext cx="604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0" hangingPunct="0"/>
            <a:r>
              <a:rPr lang="en-US" altLang="en-US" sz="1800" b="0" dirty="0"/>
              <a:t>0</a:t>
            </a:r>
          </a:p>
        </p:txBody>
      </p:sp>
      <p:sp>
        <p:nvSpPr>
          <p:cNvPr id="21585" name="TextBox 93"/>
          <p:cNvSpPr txBox="1">
            <a:spLocks noChangeArrowheads="1"/>
          </p:cNvSpPr>
          <p:nvPr/>
        </p:nvSpPr>
        <p:spPr bwMode="auto">
          <a:xfrm rot="16200000">
            <a:off x="5264945" y="3245644"/>
            <a:ext cx="30908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800" dirty="0"/>
              <a:t>Probability of Survival</a:t>
            </a:r>
          </a:p>
        </p:txBody>
      </p:sp>
      <p:sp>
        <p:nvSpPr>
          <p:cNvPr id="21586" name="TextBox 94"/>
          <p:cNvSpPr txBox="1">
            <a:spLocks noChangeArrowheads="1"/>
          </p:cNvSpPr>
          <p:nvPr/>
        </p:nvSpPr>
        <p:spPr bwMode="auto">
          <a:xfrm>
            <a:off x="10072689" y="1827214"/>
            <a:ext cx="14716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1800" dirty="0">
                <a:solidFill>
                  <a:srgbClr val="FFFFFF"/>
                </a:solidFill>
              </a:rPr>
              <a:t>Median</a:t>
            </a:r>
            <a:r>
              <a:rPr lang="en-US" altLang="en-US" sz="1800" b="0" dirty="0">
                <a:solidFill>
                  <a:srgbClr val="FFFFFF"/>
                </a:solidFill>
              </a:rPr>
              <a:t/>
            </a:r>
            <a:br>
              <a:rPr lang="en-US" altLang="en-US" sz="1800" b="0" dirty="0">
                <a:solidFill>
                  <a:srgbClr val="FFFFFF"/>
                </a:solidFill>
              </a:rPr>
            </a:br>
            <a:r>
              <a:rPr lang="en-US" altLang="en-US" sz="1800" b="0" dirty="0">
                <a:solidFill>
                  <a:srgbClr val="FFFFFF"/>
                </a:solidFill>
              </a:rPr>
              <a:t>9.9 mos</a:t>
            </a:r>
            <a:br>
              <a:rPr lang="en-US" altLang="en-US" sz="1800" b="0" dirty="0">
                <a:solidFill>
                  <a:srgbClr val="FFFFFF"/>
                </a:solidFill>
              </a:rPr>
            </a:br>
            <a:r>
              <a:rPr lang="en-US" altLang="en-US" sz="1800" b="0" dirty="0">
                <a:solidFill>
                  <a:srgbClr val="FFFFFF"/>
                </a:solidFill>
              </a:rPr>
              <a:t>9.9 mos</a:t>
            </a:r>
          </a:p>
        </p:txBody>
      </p:sp>
      <p:sp>
        <p:nvSpPr>
          <p:cNvPr id="21587" name="TextBox 95"/>
          <p:cNvSpPr txBox="1">
            <a:spLocks noChangeArrowheads="1"/>
          </p:cNvSpPr>
          <p:nvPr/>
        </p:nvSpPr>
        <p:spPr bwMode="auto">
          <a:xfrm>
            <a:off x="8939213" y="2105026"/>
            <a:ext cx="1181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1800" b="0" dirty="0"/>
              <a:t>SIRT</a:t>
            </a:r>
            <a:br>
              <a:rPr lang="en-US" altLang="en-US" sz="1800" b="0" dirty="0"/>
            </a:br>
            <a:r>
              <a:rPr lang="en-US" altLang="en-US" sz="1800" b="0" dirty="0"/>
              <a:t>Sorafenib</a:t>
            </a:r>
          </a:p>
        </p:txBody>
      </p:sp>
      <p:cxnSp>
        <p:nvCxnSpPr>
          <p:cNvPr id="97" name="Straight Connector 96"/>
          <p:cNvCxnSpPr/>
          <p:nvPr/>
        </p:nvCxnSpPr>
        <p:spPr bwMode="auto">
          <a:xfrm flipH="1">
            <a:off x="8739189" y="2284413"/>
            <a:ext cx="233363" cy="0"/>
          </a:xfrm>
          <a:prstGeom prst="line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589" name="Straight Connector 97"/>
          <p:cNvCxnSpPr>
            <a:cxnSpLocks noChangeShapeType="1"/>
          </p:cNvCxnSpPr>
          <p:nvPr/>
        </p:nvCxnSpPr>
        <p:spPr bwMode="auto">
          <a:xfrm flipH="1">
            <a:off x="8739189" y="2565400"/>
            <a:ext cx="233363" cy="0"/>
          </a:xfrm>
          <a:prstGeom prst="line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90" name="TextBox 98"/>
          <p:cNvSpPr txBox="1">
            <a:spLocks noChangeArrowheads="1"/>
          </p:cNvSpPr>
          <p:nvPr/>
        </p:nvSpPr>
        <p:spPr bwMode="auto">
          <a:xfrm>
            <a:off x="8562977" y="2890838"/>
            <a:ext cx="3438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1800" b="0" dirty="0"/>
              <a:t>HR: 0.99 (95% CI: 0.79-1.24;</a:t>
            </a:r>
            <a:br>
              <a:rPr lang="en-US" altLang="en-US" sz="1800" b="0" dirty="0"/>
            </a:br>
            <a:r>
              <a:rPr lang="en-US" altLang="en-US" sz="1800" b="0" dirty="0"/>
              <a:t>log-rank </a:t>
            </a:r>
            <a:r>
              <a:rPr lang="en-US" altLang="en-US" sz="1800" b="0" i="1" dirty="0"/>
              <a:t>P</a:t>
            </a:r>
            <a:r>
              <a:rPr lang="en-US" altLang="en-US" sz="1800" b="0" dirty="0"/>
              <a:t> = .92)</a:t>
            </a:r>
          </a:p>
        </p:txBody>
      </p:sp>
      <p:sp>
        <p:nvSpPr>
          <p:cNvPr id="21591" name="TextBox 99"/>
          <p:cNvSpPr txBox="1">
            <a:spLocks noChangeArrowheads="1"/>
          </p:cNvSpPr>
          <p:nvPr/>
        </p:nvSpPr>
        <p:spPr bwMode="auto">
          <a:xfrm>
            <a:off x="7581901" y="5280025"/>
            <a:ext cx="3605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800" dirty="0"/>
              <a:t>Mos Since Randomization</a:t>
            </a:r>
          </a:p>
        </p:txBody>
      </p:sp>
      <p:sp>
        <p:nvSpPr>
          <p:cNvPr id="21592" name="TextBox 100"/>
          <p:cNvSpPr txBox="1">
            <a:spLocks noChangeArrowheads="1"/>
          </p:cNvSpPr>
          <p:nvPr/>
        </p:nvSpPr>
        <p:spPr bwMode="auto">
          <a:xfrm>
            <a:off x="10901363" y="4946650"/>
            <a:ext cx="604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800" b="0" dirty="0"/>
              <a:t>48</a:t>
            </a:r>
          </a:p>
        </p:txBody>
      </p:sp>
      <p:sp>
        <p:nvSpPr>
          <p:cNvPr id="21593" name="TextBox 101"/>
          <p:cNvSpPr txBox="1">
            <a:spLocks noChangeArrowheads="1"/>
          </p:cNvSpPr>
          <p:nvPr/>
        </p:nvSpPr>
        <p:spPr bwMode="auto">
          <a:xfrm>
            <a:off x="7258052" y="4946650"/>
            <a:ext cx="604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800" b="0" dirty="0"/>
              <a:t>0</a:t>
            </a:r>
          </a:p>
        </p:txBody>
      </p:sp>
      <p:sp>
        <p:nvSpPr>
          <p:cNvPr id="21594" name="TextBox 102"/>
          <p:cNvSpPr txBox="1">
            <a:spLocks noChangeArrowheads="1"/>
          </p:cNvSpPr>
          <p:nvPr/>
        </p:nvSpPr>
        <p:spPr bwMode="auto">
          <a:xfrm>
            <a:off x="7713663" y="4946650"/>
            <a:ext cx="604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800" b="0" dirty="0"/>
              <a:t>6</a:t>
            </a:r>
          </a:p>
        </p:txBody>
      </p:sp>
      <p:sp>
        <p:nvSpPr>
          <p:cNvPr id="21595" name="TextBox 103"/>
          <p:cNvSpPr txBox="1">
            <a:spLocks noChangeArrowheads="1"/>
          </p:cNvSpPr>
          <p:nvPr/>
        </p:nvSpPr>
        <p:spPr bwMode="auto">
          <a:xfrm>
            <a:off x="8169277" y="4946650"/>
            <a:ext cx="604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800" b="0" dirty="0"/>
              <a:t>12</a:t>
            </a:r>
          </a:p>
        </p:txBody>
      </p:sp>
      <p:sp>
        <p:nvSpPr>
          <p:cNvPr id="21596" name="TextBox 104"/>
          <p:cNvSpPr txBox="1">
            <a:spLocks noChangeArrowheads="1"/>
          </p:cNvSpPr>
          <p:nvPr/>
        </p:nvSpPr>
        <p:spPr bwMode="auto">
          <a:xfrm>
            <a:off x="8624888" y="4946650"/>
            <a:ext cx="604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800" b="0" dirty="0"/>
              <a:t>18</a:t>
            </a:r>
          </a:p>
        </p:txBody>
      </p:sp>
      <p:sp>
        <p:nvSpPr>
          <p:cNvPr id="21597" name="TextBox 105"/>
          <p:cNvSpPr txBox="1">
            <a:spLocks noChangeArrowheads="1"/>
          </p:cNvSpPr>
          <p:nvPr/>
        </p:nvSpPr>
        <p:spPr bwMode="auto">
          <a:xfrm>
            <a:off x="9080501" y="4946650"/>
            <a:ext cx="603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800" b="0" dirty="0"/>
              <a:t>24</a:t>
            </a:r>
          </a:p>
        </p:txBody>
      </p:sp>
      <p:sp>
        <p:nvSpPr>
          <p:cNvPr id="21598" name="TextBox 106"/>
          <p:cNvSpPr txBox="1">
            <a:spLocks noChangeArrowheads="1"/>
          </p:cNvSpPr>
          <p:nvPr/>
        </p:nvSpPr>
        <p:spPr bwMode="auto">
          <a:xfrm>
            <a:off x="9534527" y="4946650"/>
            <a:ext cx="604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800" b="0" dirty="0"/>
              <a:t>30</a:t>
            </a:r>
          </a:p>
        </p:txBody>
      </p:sp>
      <p:sp>
        <p:nvSpPr>
          <p:cNvPr id="21599" name="TextBox 107"/>
          <p:cNvSpPr txBox="1">
            <a:spLocks noChangeArrowheads="1"/>
          </p:cNvSpPr>
          <p:nvPr/>
        </p:nvSpPr>
        <p:spPr bwMode="auto">
          <a:xfrm>
            <a:off x="9990138" y="4946650"/>
            <a:ext cx="604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800" b="0" dirty="0"/>
              <a:t>36</a:t>
            </a:r>
          </a:p>
        </p:txBody>
      </p:sp>
      <p:sp>
        <p:nvSpPr>
          <p:cNvPr id="21600" name="TextBox 108"/>
          <p:cNvSpPr txBox="1">
            <a:spLocks noChangeArrowheads="1"/>
          </p:cNvSpPr>
          <p:nvPr/>
        </p:nvSpPr>
        <p:spPr bwMode="auto">
          <a:xfrm>
            <a:off x="10445752" y="4946650"/>
            <a:ext cx="604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800" b="0" dirty="0"/>
              <a:t>42</a:t>
            </a:r>
          </a:p>
        </p:txBody>
      </p:sp>
      <p:sp>
        <p:nvSpPr>
          <p:cNvPr id="21601" name="TextBox 109"/>
          <p:cNvSpPr txBox="1">
            <a:spLocks noChangeArrowheads="1"/>
          </p:cNvSpPr>
          <p:nvPr/>
        </p:nvSpPr>
        <p:spPr bwMode="auto">
          <a:xfrm>
            <a:off x="5624514" y="5375276"/>
            <a:ext cx="1685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0" hangingPunct="0"/>
            <a:r>
              <a:rPr lang="en-US" altLang="en-US" sz="1800" dirty="0"/>
              <a:t>Pts at Risk, n</a:t>
            </a:r>
            <a:br>
              <a:rPr lang="en-US" altLang="en-US" sz="1800" dirty="0"/>
            </a:br>
            <a:r>
              <a:rPr lang="en-US" altLang="en-US" sz="1800" b="0" dirty="0"/>
              <a:t>SIRT</a:t>
            </a:r>
            <a:br>
              <a:rPr lang="en-US" altLang="en-US" sz="1800" b="0" dirty="0"/>
            </a:br>
            <a:r>
              <a:rPr lang="en-US" altLang="en-US" sz="1800" b="0" dirty="0"/>
              <a:t>Sorafenib</a:t>
            </a:r>
          </a:p>
        </p:txBody>
      </p:sp>
      <p:sp>
        <p:nvSpPr>
          <p:cNvPr id="21602" name="TextBox 110"/>
          <p:cNvSpPr txBox="1">
            <a:spLocks noChangeArrowheads="1"/>
          </p:cNvSpPr>
          <p:nvPr/>
        </p:nvSpPr>
        <p:spPr bwMode="auto">
          <a:xfrm>
            <a:off x="7267577" y="5651501"/>
            <a:ext cx="6048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800" b="0" dirty="0"/>
              <a:t>174</a:t>
            </a:r>
            <a:br>
              <a:rPr lang="en-US" altLang="en-US" sz="1800" b="0" dirty="0"/>
            </a:br>
            <a:r>
              <a:rPr lang="en-US" altLang="en-US" sz="1800" b="0" dirty="0"/>
              <a:t>206</a:t>
            </a:r>
          </a:p>
        </p:txBody>
      </p:sp>
      <p:sp>
        <p:nvSpPr>
          <p:cNvPr id="21603" name="TextBox 111"/>
          <p:cNvSpPr txBox="1">
            <a:spLocks noChangeArrowheads="1"/>
          </p:cNvSpPr>
          <p:nvPr/>
        </p:nvSpPr>
        <p:spPr bwMode="auto">
          <a:xfrm>
            <a:off x="7723188" y="5651501"/>
            <a:ext cx="604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800" b="0" dirty="0"/>
              <a:t>123</a:t>
            </a:r>
            <a:br>
              <a:rPr lang="en-US" altLang="en-US" sz="1800" b="0" dirty="0"/>
            </a:br>
            <a:r>
              <a:rPr lang="en-US" altLang="en-US" sz="1800" b="0" dirty="0"/>
              <a:t>143</a:t>
            </a:r>
          </a:p>
        </p:txBody>
      </p:sp>
      <p:sp>
        <p:nvSpPr>
          <p:cNvPr id="21604" name="TextBox 112"/>
          <p:cNvSpPr txBox="1">
            <a:spLocks noChangeArrowheads="1"/>
          </p:cNvSpPr>
          <p:nvPr/>
        </p:nvSpPr>
        <p:spPr bwMode="auto">
          <a:xfrm>
            <a:off x="8178802" y="5651501"/>
            <a:ext cx="6048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800" b="0" dirty="0"/>
              <a:t>75</a:t>
            </a:r>
            <a:br>
              <a:rPr lang="en-US" altLang="en-US" sz="1800" b="0" dirty="0"/>
            </a:br>
            <a:r>
              <a:rPr lang="en-US" altLang="en-US" sz="1800" b="0" dirty="0"/>
              <a:t>86</a:t>
            </a:r>
          </a:p>
        </p:txBody>
      </p:sp>
      <p:sp>
        <p:nvSpPr>
          <p:cNvPr id="21605" name="TextBox 113"/>
          <p:cNvSpPr txBox="1">
            <a:spLocks noChangeArrowheads="1"/>
          </p:cNvSpPr>
          <p:nvPr/>
        </p:nvSpPr>
        <p:spPr bwMode="auto">
          <a:xfrm>
            <a:off x="8634413" y="5651501"/>
            <a:ext cx="604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800" b="0" dirty="0"/>
              <a:t>41</a:t>
            </a:r>
            <a:br>
              <a:rPr lang="en-US" altLang="en-US" sz="1800" b="0" dirty="0"/>
            </a:br>
            <a:r>
              <a:rPr lang="en-US" altLang="en-US" sz="1800" b="0" dirty="0"/>
              <a:t>54</a:t>
            </a:r>
          </a:p>
        </p:txBody>
      </p:sp>
      <p:sp>
        <p:nvSpPr>
          <p:cNvPr id="21606" name="TextBox 114"/>
          <p:cNvSpPr txBox="1">
            <a:spLocks noChangeArrowheads="1"/>
          </p:cNvSpPr>
          <p:nvPr/>
        </p:nvSpPr>
        <p:spPr bwMode="auto">
          <a:xfrm>
            <a:off x="9090026" y="5651501"/>
            <a:ext cx="603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800" b="0" dirty="0"/>
              <a:t>26</a:t>
            </a:r>
            <a:br>
              <a:rPr lang="en-US" altLang="en-US" sz="1800" b="0" dirty="0"/>
            </a:br>
            <a:r>
              <a:rPr lang="en-US" altLang="en-US" sz="1800" b="0" dirty="0"/>
              <a:t>26</a:t>
            </a:r>
          </a:p>
        </p:txBody>
      </p:sp>
      <p:sp>
        <p:nvSpPr>
          <p:cNvPr id="21607" name="TextBox 115"/>
          <p:cNvSpPr txBox="1">
            <a:spLocks noChangeArrowheads="1"/>
          </p:cNvSpPr>
          <p:nvPr/>
        </p:nvSpPr>
        <p:spPr bwMode="auto">
          <a:xfrm>
            <a:off x="9544052" y="5651501"/>
            <a:ext cx="6048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800" b="0" dirty="0"/>
              <a:t>10</a:t>
            </a:r>
            <a:br>
              <a:rPr lang="en-US" altLang="en-US" sz="1800" b="0" dirty="0"/>
            </a:br>
            <a:r>
              <a:rPr lang="en-US" altLang="en-US" sz="1800" b="0" dirty="0"/>
              <a:t>12</a:t>
            </a:r>
          </a:p>
        </p:txBody>
      </p:sp>
      <p:sp>
        <p:nvSpPr>
          <p:cNvPr id="21608" name="TextBox 116"/>
          <p:cNvSpPr txBox="1">
            <a:spLocks noChangeArrowheads="1"/>
          </p:cNvSpPr>
          <p:nvPr/>
        </p:nvSpPr>
        <p:spPr bwMode="auto">
          <a:xfrm>
            <a:off x="9999663" y="5651501"/>
            <a:ext cx="604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800" b="0" dirty="0"/>
              <a:t>1</a:t>
            </a:r>
            <a:br>
              <a:rPr lang="en-US" altLang="en-US" sz="1800" b="0" dirty="0"/>
            </a:br>
            <a:r>
              <a:rPr lang="en-US" altLang="en-US" sz="1800" b="0" dirty="0"/>
              <a:t>2</a:t>
            </a:r>
          </a:p>
        </p:txBody>
      </p:sp>
      <p:sp>
        <p:nvSpPr>
          <p:cNvPr id="21609" name="TextBox 117"/>
          <p:cNvSpPr txBox="1">
            <a:spLocks noChangeArrowheads="1"/>
          </p:cNvSpPr>
          <p:nvPr/>
        </p:nvSpPr>
        <p:spPr bwMode="auto">
          <a:xfrm>
            <a:off x="10455277" y="5651501"/>
            <a:ext cx="6048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800" b="0" dirty="0"/>
              <a:t>0</a:t>
            </a:r>
            <a:br>
              <a:rPr lang="en-US" altLang="en-US" sz="1800" b="0" dirty="0"/>
            </a:br>
            <a:r>
              <a:rPr lang="en-US" altLang="en-US" sz="1800" b="0" dirty="0"/>
              <a:t>1</a:t>
            </a:r>
          </a:p>
        </p:txBody>
      </p:sp>
      <p:sp>
        <p:nvSpPr>
          <p:cNvPr id="21610" name="TextBox 118"/>
          <p:cNvSpPr txBox="1">
            <a:spLocks noChangeArrowheads="1"/>
          </p:cNvSpPr>
          <p:nvPr/>
        </p:nvSpPr>
        <p:spPr bwMode="auto">
          <a:xfrm>
            <a:off x="10910888" y="5651501"/>
            <a:ext cx="604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800" b="0" dirty="0"/>
              <a:t/>
            </a:r>
            <a:br>
              <a:rPr lang="en-US" altLang="en-US" sz="1800" b="0" dirty="0"/>
            </a:br>
            <a:r>
              <a:rPr lang="en-US" altLang="en-US" sz="1800" b="0" dirty="0"/>
              <a:t>0</a:t>
            </a:r>
          </a:p>
        </p:txBody>
      </p:sp>
      <p:sp>
        <p:nvSpPr>
          <p:cNvPr id="21611" name="Freeform: Shape 21503"/>
          <p:cNvSpPr>
            <a:spLocks/>
          </p:cNvSpPr>
          <p:nvPr/>
        </p:nvSpPr>
        <p:spPr bwMode="auto">
          <a:xfrm>
            <a:off x="7589838" y="1866900"/>
            <a:ext cx="3354388" cy="2711450"/>
          </a:xfrm>
          <a:custGeom>
            <a:avLst/>
            <a:gdLst>
              <a:gd name="T0" fmla="*/ 2378442 w 3353938"/>
              <a:gd name="T1" fmla="*/ 2711450 h 2712493"/>
              <a:gd name="T2" fmla="*/ 2238533 w 3353938"/>
              <a:gd name="T3" fmla="*/ 2680754 h 2712493"/>
              <a:gd name="T4" fmla="*/ 2177110 w 3353938"/>
              <a:gd name="T5" fmla="*/ 2643237 h 2712493"/>
              <a:gd name="T6" fmla="*/ 2016728 w 3353938"/>
              <a:gd name="T7" fmla="*/ 2609131 h 2712493"/>
              <a:gd name="T8" fmla="*/ 1948479 w 3353938"/>
              <a:gd name="T9" fmla="*/ 2585257 h 2712493"/>
              <a:gd name="T10" fmla="*/ 1904118 w 3353938"/>
              <a:gd name="T11" fmla="*/ 2564792 h 2712493"/>
              <a:gd name="T12" fmla="*/ 1859757 w 3353938"/>
              <a:gd name="T13" fmla="*/ 2537508 h 2712493"/>
              <a:gd name="T14" fmla="*/ 1835870 w 3353938"/>
              <a:gd name="T15" fmla="*/ 2499991 h 2712493"/>
              <a:gd name="T16" fmla="*/ 1801747 w 3353938"/>
              <a:gd name="T17" fmla="*/ 2482938 h 2712493"/>
              <a:gd name="T18" fmla="*/ 1655013 w 3353938"/>
              <a:gd name="T19" fmla="*/ 2418136 h 2712493"/>
              <a:gd name="T20" fmla="*/ 1627713 w 3353938"/>
              <a:gd name="T21" fmla="*/ 2363566 h 2712493"/>
              <a:gd name="T22" fmla="*/ 1566290 w 3353938"/>
              <a:gd name="T23" fmla="*/ 2343102 h 2712493"/>
              <a:gd name="T24" fmla="*/ 1538991 w 3353938"/>
              <a:gd name="T25" fmla="*/ 2261247 h 2712493"/>
              <a:gd name="T26" fmla="*/ 1498043 w 3353938"/>
              <a:gd name="T27" fmla="*/ 2244194 h 2712493"/>
              <a:gd name="T28" fmla="*/ 1402496 w 3353938"/>
              <a:gd name="T29" fmla="*/ 2210088 h 2712493"/>
              <a:gd name="T30" fmla="*/ 1361547 w 3353938"/>
              <a:gd name="T31" fmla="*/ 2189624 h 2712493"/>
              <a:gd name="T32" fmla="*/ 1347898 w 3353938"/>
              <a:gd name="T33" fmla="*/ 2138464 h 2712493"/>
              <a:gd name="T34" fmla="*/ 1334248 w 3353938"/>
              <a:gd name="T35" fmla="*/ 2100948 h 2712493"/>
              <a:gd name="T36" fmla="*/ 1293298 w 3353938"/>
              <a:gd name="T37" fmla="*/ 2060020 h 2712493"/>
              <a:gd name="T38" fmla="*/ 1255762 w 3353938"/>
              <a:gd name="T39" fmla="*/ 2022503 h 2712493"/>
              <a:gd name="T40" fmla="*/ 1201164 w 3353938"/>
              <a:gd name="T41" fmla="*/ 2002039 h 2712493"/>
              <a:gd name="T42" fmla="*/ 1184103 w 3353938"/>
              <a:gd name="T43" fmla="*/ 1957701 h 2712493"/>
              <a:gd name="T44" fmla="*/ 1146566 w 3353938"/>
              <a:gd name="T45" fmla="*/ 1930416 h 2712493"/>
              <a:gd name="T46" fmla="*/ 1095380 w 3353938"/>
              <a:gd name="T47" fmla="*/ 1899720 h 2712493"/>
              <a:gd name="T48" fmla="*/ 1071493 w 3353938"/>
              <a:gd name="T49" fmla="*/ 1865614 h 2712493"/>
              <a:gd name="T50" fmla="*/ 1040782 w 3353938"/>
              <a:gd name="T51" fmla="*/ 1855382 h 2712493"/>
              <a:gd name="T52" fmla="*/ 982771 w 3353938"/>
              <a:gd name="T53" fmla="*/ 1824686 h 2712493"/>
              <a:gd name="T54" fmla="*/ 952060 w 3353938"/>
              <a:gd name="T55" fmla="*/ 1800812 h 2712493"/>
              <a:gd name="T56" fmla="*/ 928173 w 3353938"/>
              <a:gd name="T57" fmla="*/ 1770116 h 2712493"/>
              <a:gd name="T58" fmla="*/ 890636 w 3353938"/>
              <a:gd name="T59" fmla="*/ 1746242 h 2712493"/>
              <a:gd name="T60" fmla="*/ 863337 w 3353938"/>
              <a:gd name="T61" fmla="*/ 1660976 h 2712493"/>
              <a:gd name="T62" fmla="*/ 832626 w 3353938"/>
              <a:gd name="T63" fmla="*/ 1643924 h 2712493"/>
              <a:gd name="T64" fmla="*/ 815563 w 3353938"/>
              <a:gd name="T65" fmla="*/ 1602995 h 2712493"/>
              <a:gd name="T66" fmla="*/ 778027 w 3353938"/>
              <a:gd name="T67" fmla="*/ 1555247 h 2712493"/>
              <a:gd name="T68" fmla="*/ 747315 w 3353938"/>
              <a:gd name="T69" fmla="*/ 1469982 h 2712493"/>
              <a:gd name="T70" fmla="*/ 733665 w 3353938"/>
              <a:gd name="T71" fmla="*/ 1425643 h 2712493"/>
              <a:gd name="T72" fmla="*/ 706367 w 3353938"/>
              <a:gd name="T73" fmla="*/ 1333556 h 2712493"/>
              <a:gd name="T74" fmla="*/ 675655 w 3353938"/>
              <a:gd name="T75" fmla="*/ 1313092 h 2712493"/>
              <a:gd name="T76" fmla="*/ 655181 w 3353938"/>
              <a:gd name="T77" fmla="*/ 1268754 h 2712493"/>
              <a:gd name="T78" fmla="*/ 607407 w 3353938"/>
              <a:gd name="T79" fmla="*/ 1244880 h 2712493"/>
              <a:gd name="T80" fmla="*/ 580108 w 3353938"/>
              <a:gd name="T81" fmla="*/ 1217595 h 2712493"/>
              <a:gd name="T82" fmla="*/ 528922 w 3353938"/>
              <a:gd name="T83" fmla="*/ 1186899 h 2712493"/>
              <a:gd name="T84" fmla="*/ 528922 w 3353938"/>
              <a:gd name="T85" fmla="*/ 1081169 h 2712493"/>
              <a:gd name="T86" fmla="*/ 494798 w 3353938"/>
              <a:gd name="T87" fmla="*/ 1026599 h 2712493"/>
              <a:gd name="T88" fmla="*/ 474324 w 3353938"/>
              <a:gd name="T89" fmla="*/ 961798 h 2712493"/>
              <a:gd name="T90" fmla="*/ 450436 w 3353938"/>
              <a:gd name="T91" fmla="*/ 893585 h 2712493"/>
              <a:gd name="T92" fmla="*/ 409488 w 3353938"/>
              <a:gd name="T93" fmla="*/ 842426 h 2712493"/>
              <a:gd name="T94" fmla="*/ 395838 w 3353938"/>
              <a:gd name="T95" fmla="*/ 811730 h 2712493"/>
              <a:gd name="T96" fmla="*/ 378777 w 3353938"/>
              <a:gd name="T97" fmla="*/ 757160 h 2712493"/>
              <a:gd name="T98" fmla="*/ 334415 w 3353938"/>
              <a:gd name="T99" fmla="*/ 695768 h 2712493"/>
              <a:gd name="T100" fmla="*/ 317354 w 3353938"/>
              <a:gd name="T101" fmla="*/ 654841 h 2712493"/>
              <a:gd name="T102" fmla="*/ 296879 w 3353938"/>
              <a:gd name="T103" fmla="*/ 610503 h 2712493"/>
              <a:gd name="T104" fmla="*/ 262755 w 3353938"/>
              <a:gd name="T105" fmla="*/ 555933 h 2712493"/>
              <a:gd name="T106" fmla="*/ 242281 w 3353938"/>
              <a:gd name="T107" fmla="*/ 515005 h 2712493"/>
              <a:gd name="T108" fmla="*/ 218393 w 3353938"/>
              <a:gd name="T109" fmla="*/ 439972 h 2712493"/>
              <a:gd name="T110" fmla="*/ 197920 w 3353938"/>
              <a:gd name="T111" fmla="*/ 313778 h 2712493"/>
              <a:gd name="T112" fmla="*/ 156970 w 3353938"/>
              <a:gd name="T113" fmla="*/ 235333 h 2712493"/>
              <a:gd name="T114" fmla="*/ 139909 w 3353938"/>
              <a:gd name="T115" fmla="*/ 177353 h 2712493"/>
              <a:gd name="T116" fmla="*/ 119434 w 3353938"/>
              <a:gd name="T117" fmla="*/ 119372 h 2712493"/>
              <a:gd name="T118" fmla="*/ 81898 w 3353938"/>
              <a:gd name="T119" fmla="*/ 78445 h 2712493"/>
              <a:gd name="T120" fmla="*/ 51186 w 3353938"/>
              <a:gd name="T121" fmla="*/ 47750 h 2712493"/>
              <a:gd name="T122" fmla="*/ 23887 w 3353938"/>
              <a:gd name="T123" fmla="*/ 30696 h 2712493"/>
              <a:gd name="T124" fmla="*/ 0 w 3353938"/>
              <a:gd name="T125" fmla="*/ 0 h 271249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3353938" h="2712493">
                <a:moveTo>
                  <a:pt x="3353938" y="2712493"/>
                </a:moveTo>
                <a:lnTo>
                  <a:pt x="2378123" y="2712493"/>
                </a:lnTo>
                <a:lnTo>
                  <a:pt x="2378123" y="2681785"/>
                </a:lnTo>
                <a:lnTo>
                  <a:pt x="2238233" y="2681785"/>
                </a:lnTo>
                <a:lnTo>
                  <a:pt x="2238233" y="2644254"/>
                </a:lnTo>
                <a:lnTo>
                  <a:pt x="2176818" y="2644254"/>
                </a:lnTo>
                <a:lnTo>
                  <a:pt x="2176818" y="2610135"/>
                </a:lnTo>
                <a:lnTo>
                  <a:pt x="2016457" y="2610135"/>
                </a:lnTo>
                <a:lnTo>
                  <a:pt x="2016457" y="2586251"/>
                </a:lnTo>
                <a:lnTo>
                  <a:pt x="1948218" y="2586251"/>
                </a:lnTo>
                <a:lnTo>
                  <a:pt x="1948218" y="2565779"/>
                </a:lnTo>
                <a:lnTo>
                  <a:pt x="1903863" y="2565779"/>
                </a:lnTo>
                <a:lnTo>
                  <a:pt x="1903863" y="2538484"/>
                </a:lnTo>
                <a:lnTo>
                  <a:pt x="1859508" y="2538484"/>
                </a:lnTo>
                <a:lnTo>
                  <a:pt x="1859508" y="2500953"/>
                </a:lnTo>
                <a:lnTo>
                  <a:pt x="1835624" y="2500953"/>
                </a:lnTo>
                <a:lnTo>
                  <a:pt x="1835624" y="2483893"/>
                </a:lnTo>
                <a:lnTo>
                  <a:pt x="1801505" y="2483893"/>
                </a:lnTo>
                <a:lnTo>
                  <a:pt x="1801505" y="2419066"/>
                </a:lnTo>
                <a:lnTo>
                  <a:pt x="1654791" y="2419066"/>
                </a:lnTo>
                <a:lnTo>
                  <a:pt x="1627495" y="2391770"/>
                </a:lnTo>
                <a:lnTo>
                  <a:pt x="1627495" y="2364475"/>
                </a:lnTo>
                <a:lnTo>
                  <a:pt x="1586552" y="2364475"/>
                </a:lnTo>
                <a:lnTo>
                  <a:pt x="1566080" y="2344003"/>
                </a:lnTo>
                <a:lnTo>
                  <a:pt x="1566080" y="2262117"/>
                </a:lnTo>
                <a:lnTo>
                  <a:pt x="1538785" y="2262117"/>
                </a:lnTo>
                <a:lnTo>
                  <a:pt x="1538785" y="2245057"/>
                </a:lnTo>
                <a:lnTo>
                  <a:pt x="1497842" y="2245057"/>
                </a:lnTo>
                <a:lnTo>
                  <a:pt x="1497842" y="2210938"/>
                </a:lnTo>
                <a:lnTo>
                  <a:pt x="1402308" y="2210938"/>
                </a:lnTo>
                <a:lnTo>
                  <a:pt x="1402308" y="2190466"/>
                </a:lnTo>
                <a:lnTo>
                  <a:pt x="1361364" y="2190466"/>
                </a:lnTo>
                <a:lnTo>
                  <a:pt x="1361364" y="2139287"/>
                </a:lnTo>
                <a:lnTo>
                  <a:pt x="1347717" y="2139287"/>
                </a:lnTo>
                <a:lnTo>
                  <a:pt x="1347717" y="2101756"/>
                </a:lnTo>
                <a:lnTo>
                  <a:pt x="1334069" y="2101756"/>
                </a:lnTo>
                <a:lnTo>
                  <a:pt x="1317009" y="2084696"/>
                </a:lnTo>
                <a:lnTo>
                  <a:pt x="1293125" y="2060812"/>
                </a:lnTo>
                <a:lnTo>
                  <a:pt x="1293125" y="2023281"/>
                </a:lnTo>
                <a:lnTo>
                  <a:pt x="1255594" y="2023281"/>
                </a:lnTo>
                <a:lnTo>
                  <a:pt x="1255594" y="2002809"/>
                </a:lnTo>
                <a:lnTo>
                  <a:pt x="1201003" y="2002809"/>
                </a:lnTo>
                <a:lnTo>
                  <a:pt x="1201003" y="1958454"/>
                </a:lnTo>
                <a:lnTo>
                  <a:pt x="1183944" y="1958454"/>
                </a:lnTo>
                <a:lnTo>
                  <a:pt x="1146412" y="1958454"/>
                </a:lnTo>
                <a:lnTo>
                  <a:pt x="1146412" y="1931159"/>
                </a:lnTo>
                <a:lnTo>
                  <a:pt x="1095233" y="1931159"/>
                </a:lnTo>
                <a:lnTo>
                  <a:pt x="1095233" y="1900451"/>
                </a:lnTo>
                <a:lnTo>
                  <a:pt x="1071349" y="1900451"/>
                </a:lnTo>
                <a:lnTo>
                  <a:pt x="1071349" y="1866332"/>
                </a:lnTo>
                <a:lnTo>
                  <a:pt x="1040642" y="1866332"/>
                </a:lnTo>
                <a:lnTo>
                  <a:pt x="1040642" y="1856096"/>
                </a:lnTo>
                <a:lnTo>
                  <a:pt x="982639" y="1856096"/>
                </a:lnTo>
                <a:lnTo>
                  <a:pt x="982639" y="1825388"/>
                </a:lnTo>
                <a:lnTo>
                  <a:pt x="951932" y="1825388"/>
                </a:lnTo>
                <a:lnTo>
                  <a:pt x="951932" y="1801505"/>
                </a:lnTo>
                <a:lnTo>
                  <a:pt x="928048" y="1801505"/>
                </a:lnTo>
                <a:lnTo>
                  <a:pt x="928048" y="1770797"/>
                </a:lnTo>
                <a:lnTo>
                  <a:pt x="890517" y="1770797"/>
                </a:lnTo>
                <a:lnTo>
                  <a:pt x="890517" y="1746914"/>
                </a:lnTo>
                <a:lnTo>
                  <a:pt x="863221" y="1746914"/>
                </a:lnTo>
                <a:lnTo>
                  <a:pt x="863221" y="1661615"/>
                </a:lnTo>
                <a:lnTo>
                  <a:pt x="832514" y="1661615"/>
                </a:lnTo>
                <a:lnTo>
                  <a:pt x="832514" y="1644556"/>
                </a:lnTo>
                <a:lnTo>
                  <a:pt x="815454" y="1644556"/>
                </a:lnTo>
                <a:lnTo>
                  <a:pt x="815454" y="1603612"/>
                </a:lnTo>
                <a:lnTo>
                  <a:pt x="777923" y="1603612"/>
                </a:lnTo>
                <a:lnTo>
                  <a:pt x="777923" y="1555845"/>
                </a:lnTo>
                <a:lnTo>
                  <a:pt x="747215" y="1555845"/>
                </a:lnTo>
                <a:lnTo>
                  <a:pt x="747215" y="1470547"/>
                </a:lnTo>
                <a:lnTo>
                  <a:pt x="733567" y="1470547"/>
                </a:lnTo>
                <a:lnTo>
                  <a:pt x="733567" y="1426191"/>
                </a:lnTo>
                <a:lnTo>
                  <a:pt x="706272" y="1426191"/>
                </a:lnTo>
                <a:lnTo>
                  <a:pt x="706272" y="1334069"/>
                </a:lnTo>
                <a:lnTo>
                  <a:pt x="675564" y="1334069"/>
                </a:lnTo>
                <a:lnTo>
                  <a:pt x="675564" y="1313597"/>
                </a:lnTo>
                <a:lnTo>
                  <a:pt x="655093" y="1313597"/>
                </a:lnTo>
                <a:lnTo>
                  <a:pt x="655093" y="1269242"/>
                </a:lnTo>
                <a:lnTo>
                  <a:pt x="631209" y="1269242"/>
                </a:lnTo>
                <a:lnTo>
                  <a:pt x="607326" y="1245359"/>
                </a:lnTo>
                <a:lnTo>
                  <a:pt x="607326" y="1218063"/>
                </a:lnTo>
                <a:lnTo>
                  <a:pt x="580030" y="1218063"/>
                </a:lnTo>
                <a:lnTo>
                  <a:pt x="580030" y="1187356"/>
                </a:lnTo>
                <a:lnTo>
                  <a:pt x="528851" y="1187356"/>
                </a:lnTo>
                <a:lnTo>
                  <a:pt x="528851" y="1146412"/>
                </a:lnTo>
                <a:lnTo>
                  <a:pt x="528851" y="1081585"/>
                </a:lnTo>
                <a:lnTo>
                  <a:pt x="494732" y="1081585"/>
                </a:lnTo>
                <a:lnTo>
                  <a:pt x="494732" y="1026994"/>
                </a:lnTo>
                <a:lnTo>
                  <a:pt x="474260" y="1026994"/>
                </a:lnTo>
                <a:lnTo>
                  <a:pt x="474260" y="962168"/>
                </a:lnTo>
                <a:lnTo>
                  <a:pt x="450376" y="962168"/>
                </a:lnTo>
                <a:lnTo>
                  <a:pt x="450376" y="893929"/>
                </a:lnTo>
                <a:lnTo>
                  <a:pt x="409433" y="893929"/>
                </a:lnTo>
                <a:lnTo>
                  <a:pt x="409433" y="842750"/>
                </a:lnTo>
                <a:lnTo>
                  <a:pt x="395785" y="842750"/>
                </a:lnTo>
                <a:lnTo>
                  <a:pt x="395785" y="812042"/>
                </a:lnTo>
                <a:lnTo>
                  <a:pt x="378726" y="812042"/>
                </a:lnTo>
                <a:lnTo>
                  <a:pt x="378726" y="757451"/>
                </a:lnTo>
                <a:lnTo>
                  <a:pt x="378726" y="696036"/>
                </a:lnTo>
                <a:lnTo>
                  <a:pt x="334370" y="696036"/>
                </a:lnTo>
                <a:lnTo>
                  <a:pt x="334370" y="655093"/>
                </a:lnTo>
                <a:lnTo>
                  <a:pt x="317311" y="655093"/>
                </a:lnTo>
                <a:lnTo>
                  <a:pt x="317311" y="610738"/>
                </a:lnTo>
                <a:lnTo>
                  <a:pt x="296839" y="610738"/>
                </a:lnTo>
                <a:lnTo>
                  <a:pt x="296839" y="556147"/>
                </a:lnTo>
                <a:lnTo>
                  <a:pt x="262720" y="556147"/>
                </a:lnTo>
                <a:lnTo>
                  <a:pt x="262720" y="515203"/>
                </a:lnTo>
                <a:lnTo>
                  <a:pt x="242248" y="515203"/>
                </a:lnTo>
                <a:lnTo>
                  <a:pt x="242248" y="440141"/>
                </a:lnTo>
                <a:lnTo>
                  <a:pt x="218364" y="440141"/>
                </a:lnTo>
                <a:lnTo>
                  <a:pt x="218364" y="334370"/>
                </a:lnTo>
                <a:lnTo>
                  <a:pt x="197893" y="313899"/>
                </a:lnTo>
                <a:lnTo>
                  <a:pt x="197893" y="235424"/>
                </a:lnTo>
                <a:lnTo>
                  <a:pt x="156949" y="235424"/>
                </a:lnTo>
                <a:lnTo>
                  <a:pt x="156949" y="177421"/>
                </a:lnTo>
                <a:lnTo>
                  <a:pt x="139890" y="177421"/>
                </a:lnTo>
                <a:lnTo>
                  <a:pt x="139890" y="119418"/>
                </a:lnTo>
                <a:lnTo>
                  <a:pt x="119418" y="119418"/>
                </a:lnTo>
                <a:lnTo>
                  <a:pt x="119418" y="78475"/>
                </a:lnTo>
                <a:lnTo>
                  <a:pt x="81887" y="78475"/>
                </a:lnTo>
                <a:lnTo>
                  <a:pt x="81887" y="47768"/>
                </a:lnTo>
                <a:lnTo>
                  <a:pt x="51179" y="47768"/>
                </a:lnTo>
                <a:lnTo>
                  <a:pt x="51179" y="30708"/>
                </a:lnTo>
                <a:lnTo>
                  <a:pt x="23884" y="30708"/>
                </a:lnTo>
                <a:lnTo>
                  <a:pt x="23884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0" hangingPunct="0"/>
            <a:endParaRPr lang="en-US" sz="1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0702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57163" y="116632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GB" sz="3200" b="1" dirty="0">
                <a:solidFill>
                  <a:srgbClr val="FF0000"/>
                </a:solidFill>
                <a:latin typeface="+mn-lt"/>
              </a:rPr>
              <a:t>TARE: (</a:t>
            </a:r>
            <a:r>
              <a:rPr lang="en-GB" sz="3200" b="1" dirty="0" err="1">
                <a:solidFill>
                  <a:srgbClr val="FF0000"/>
                </a:solidFill>
                <a:latin typeface="+mn-lt"/>
              </a:rPr>
              <a:t>potenziali</a:t>
            </a:r>
            <a:r>
              <a:rPr lang="en-GB" sz="3200" b="1" dirty="0">
                <a:solidFill>
                  <a:srgbClr val="FF0000"/>
                </a:solidFill>
                <a:latin typeface="+mn-lt"/>
              </a:rPr>
              <a:t>) </a:t>
            </a:r>
            <a:r>
              <a:rPr lang="en-GB" sz="3200" b="1" dirty="0" err="1">
                <a:solidFill>
                  <a:srgbClr val="FF0000"/>
                </a:solidFill>
                <a:latin typeface="+mn-lt"/>
              </a:rPr>
              <a:t>Indicazioni</a:t>
            </a:r>
            <a:endParaRPr lang="en-GB" sz="32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763" y="2298700"/>
            <a:ext cx="9574437" cy="455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9" y="838200"/>
            <a:ext cx="8568952" cy="3429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60338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400" dirty="0" err="1" smtClean="0">
                <a:ea typeface="ＭＳ Ｐゴシック" charset="0"/>
                <a:cs typeface="ＭＳ Ｐゴシック" charset="0"/>
              </a:rPr>
              <a:t>Pazienti</a:t>
            </a:r>
            <a:r>
              <a:rPr lang="en-GB" sz="2400" dirty="0" smtClean="0">
                <a:ea typeface="ＭＳ Ｐゴシック" charset="0"/>
                <a:cs typeface="ＭＳ Ｐゴシック" charset="0"/>
              </a:rPr>
              <a:t> con </a:t>
            </a:r>
            <a:r>
              <a:rPr lang="en-GB" sz="2400" dirty="0" err="1" smtClean="0">
                <a:ea typeface="ＭＳ Ｐゴシック" charset="0"/>
                <a:cs typeface="ＭＳ Ｐゴシック" charset="0"/>
              </a:rPr>
              <a:t>controindicazioni</a:t>
            </a:r>
            <a:r>
              <a:rPr lang="en-GB" sz="240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GB" sz="2400" dirty="0" err="1" smtClean="0">
                <a:ea typeface="ＭＳ Ｐゴシック" charset="0"/>
                <a:cs typeface="ＭＳ Ｐゴシック" charset="0"/>
              </a:rPr>
              <a:t>alla</a:t>
            </a:r>
            <a:r>
              <a:rPr lang="en-GB" sz="2400" dirty="0" smtClean="0">
                <a:ea typeface="ＭＳ Ｐゴシック" charset="0"/>
                <a:cs typeface="ＭＳ Ｐゴシック" charset="0"/>
              </a:rPr>
              <a:t> TACE (</a:t>
            </a:r>
            <a:r>
              <a:rPr lang="en-GB" sz="2400" dirty="0" err="1" smtClean="0">
                <a:ea typeface="ＭＳ Ｐゴシック" charset="0"/>
                <a:cs typeface="ＭＳ Ｐゴシック" charset="0"/>
              </a:rPr>
              <a:t>trombosi</a:t>
            </a:r>
            <a:r>
              <a:rPr lang="en-GB" sz="240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GB" sz="2400" dirty="0" err="1" smtClean="0">
                <a:ea typeface="ＭＳ Ｐゴシック" charset="0"/>
                <a:cs typeface="ＭＳ Ｐゴシック" charset="0"/>
              </a:rPr>
              <a:t>portale</a:t>
            </a:r>
            <a:r>
              <a:rPr lang="en-GB" sz="2400" dirty="0" smtClean="0">
                <a:ea typeface="ＭＳ Ｐゴシック" charset="0"/>
                <a:cs typeface="ＭＳ Ｐゴシック" charset="0"/>
              </a:rPr>
              <a:t>);</a:t>
            </a:r>
          </a:p>
          <a:p>
            <a:pPr indent="-160338">
              <a:lnSpc>
                <a:spcPct val="150000"/>
              </a:lnSpc>
              <a:spcBef>
                <a:spcPts val="0"/>
              </a:spcBef>
            </a:pPr>
            <a:r>
              <a:rPr lang="en-GB" sz="2400" dirty="0" err="1" smtClean="0"/>
              <a:t>Pazienti</a:t>
            </a:r>
            <a:r>
              <a:rPr lang="en-GB" sz="2400" dirty="0" smtClean="0"/>
              <a:t> </a:t>
            </a:r>
            <a:r>
              <a:rPr lang="en-GB" sz="2400" dirty="0" err="1" smtClean="0"/>
              <a:t>già</a:t>
            </a:r>
            <a:r>
              <a:rPr lang="en-GB" sz="2400" dirty="0" smtClean="0"/>
              <a:t> </a:t>
            </a:r>
            <a:r>
              <a:rPr lang="en-GB" sz="2400" dirty="0" err="1" smtClean="0"/>
              <a:t>trattati</a:t>
            </a:r>
            <a:r>
              <a:rPr lang="en-GB" sz="2400" dirty="0" smtClean="0"/>
              <a:t> con TACE, </a:t>
            </a:r>
            <a:r>
              <a:rPr lang="en-GB" sz="2400" dirty="0" err="1" smtClean="0"/>
              <a:t>senza</a:t>
            </a:r>
            <a:r>
              <a:rPr lang="en-GB" sz="2400" dirty="0" smtClean="0"/>
              <a:t> </a:t>
            </a:r>
            <a:r>
              <a:rPr lang="en-GB" sz="2400" dirty="0" err="1" smtClean="0"/>
              <a:t>risposta</a:t>
            </a:r>
            <a:r>
              <a:rPr lang="en-GB" sz="2400" dirty="0" smtClean="0"/>
              <a:t> </a:t>
            </a:r>
            <a:r>
              <a:rPr lang="en-GB" sz="2400" dirty="0" err="1" smtClean="0"/>
              <a:t>completa</a:t>
            </a:r>
            <a:r>
              <a:rPr lang="en-GB" sz="2400" dirty="0" smtClean="0"/>
              <a:t>;</a:t>
            </a:r>
          </a:p>
          <a:p>
            <a:pPr indent="-160338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400" dirty="0" err="1" smtClean="0"/>
              <a:t>Pazienti</a:t>
            </a:r>
            <a:r>
              <a:rPr lang="en-GB" sz="2400" dirty="0" smtClean="0"/>
              <a:t> con </a:t>
            </a:r>
            <a:r>
              <a:rPr lang="en-GB" sz="2400" dirty="0" err="1" smtClean="0"/>
              <a:t>tumori</a:t>
            </a:r>
            <a:r>
              <a:rPr lang="en-GB" sz="2400" dirty="0" smtClean="0"/>
              <a:t> di </a:t>
            </a:r>
            <a:r>
              <a:rPr lang="en-GB" sz="2400" dirty="0" err="1" smtClean="0"/>
              <a:t>grandi</a:t>
            </a:r>
            <a:r>
              <a:rPr lang="en-GB" sz="2400" dirty="0" smtClean="0"/>
              <a:t> </a:t>
            </a:r>
            <a:r>
              <a:rPr lang="en-GB" sz="2400" dirty="0" err="1" smtClean="0"/>
              <a:t>dimensioni</a:t>
            </a:r>
            <a:r>
              <a:rPr lang="en-GB" sz="2400" dirty="0" smtClean="0"/>
              <a:t>, con pattern </a:t>
            </a:r>
            <a:r>
              <a:rPr lang="en-GB" sz="2400" dirty="0" err="1" smtClean="0"/>
              <a:t>infiltrante</a:t>
            </a:r>
            <a:r>
              <a:rPr lang="en-GB" sz="2400" dirty="0" smtClean="0"/>
              <a:t>, </a:t>
            </a:r>
            <a:r>
              <a:rPr lang="en-GB" sz="2400" dirty="0" err="1" smtClean="0"/>
              <a:t>tumori</a:t>
            </a:r>
            <a:r>
              <a:rPr lang="en-GB" sz="2400" dirty="0" smtClean="0"/>
              <a:t> </a:t>
            </a:r>
            <a:r>
              <a:rPr lang="en-GB" sz="2400" dirty="0" err="1" smtClean="0"/>
              <a:t>ipovascolari</a:t>
            </a:r>
            <a:r>
              <a:rPr lang="en-GB" sz="2400" dirty="0" smtClean="0"/>
              <a:t>;</a:t>
            </a:r>
          </a:p>
          <a:p>
            <a:pPr indent="-160338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400" dirty="0" err="1" smtClean="0"/>
              <a:t>Pazienti</a:t>
            </a:r>
            <a:r>
              <a:rPr lang="en-GB" sz="2400" dirty="0" smtClean="0"/>
              <a:t> </a:t>
            </a:r>
            <a:r>
              <a:rPr lang="en-GB" sz="2400" dirty="0" err="1" smtClean="0"/>
              <a:t>intolleranti</a:t>
            </a:r>
            <a:r>
              <a:rPr lang="en-GB" sz="2400" dirty="0" smtClean="0"/>
              <a:t> al </a:t>
            </a:r>
            <a:r>
              <a:rPr lang="en-GB" sz="2400" dirty="0" err="1" smtClean="0"/>
              <a:t>sorafenib</a:t>
            </a:r>
            <a:r>
              <a:rPr lang="en-GB" sz="2400" dirty="0" smtClean="0"/>
              <a:t>;</a:t>
            </a:r>
          </a:p>
          <a:p>
            <a:pPr indent="-160338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400" dirty="0" smtClean="0"/>
              <a:t>Down-staging (pre-OLT) e </a:t>
            </a:r>
            <a:r>
              <a:rPr lang="en-GB" sz="2400" dirty="0" err="1" smtClean="0"/>
              <a:t>terapia</a:t>
            </a:r>
            <a:r>
              <a:rPr lang="en-GB" sz="2400" dirty="0" smtClean="0"/>
              <a:t> “</a:t>
            </a:r>
            <a:r>
              <a:rPr lang="en-GB" sz="2400" dirty="0" err="1" smtClean="0"/>
              <a:t>ponte</a:t>
            </a:r>
            <a:r>
              <a:rPr lang="en-GB" sz="2400" dirty="0" smtClean="0"/>
              <a:t>” per </a:t>
            </a:r>
            <a:r>
              <a:rPr lang="en-GB" sz="2400" dirty="0" err="1" smtClean="0"/>
              <a:t>il</a:t>
            </a:r>
            <a:r>
              <a:rPr lang="en-GB" sz="2400" dirty="0" smtClean="0"/>
              <a:t> </a:t>
            </a:r>
            <a:r>
              <a:rPr lang="en-GB" sz="2400" dirty="0" err="1" smtClean="0"/>
              <a:t>trapianto</a:t>
            </a:r>
            <a:endParaRPr lang="en-GB" sz="2000" dirty="0" smtClean="0">
              <a:latin typeface="+mj-lt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04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503713" y="44625"/>
            <a:ext cx="54035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dirty="0">
                <a:solidFill>
                  <a:srgbClr val="FF0000"/>
                </a:solidFill>
              </a:rPr>
              <a:t>Trattamenti combinati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559497" y="1124744"/>
            <a:ext cx="42709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RF + Resezione</a:t>
            </a:r>
          </a:p>
          <a:p>
            <a:r>
              <a:rPr lang="it-IT" sz="2400" dirty="0"/>
              <a:t>	HCC multifocale</a:t>
            </a:r>
          </a:p>
          <a:p>
            <a:r>
              <a:rPr lang="it-IT" sz="2400" dirty="0"/>
              <a:t>	ricorrenza post-resezione</a:t>
            </a:r>
          </a:p>
          <a:p>
            <a:r>
              <a:rPr lang="it-IT" sz="2400" dirty="0"/>
              <a:t>	</a:t>
            </a:r>
            <a:r>
              <a:rPr lang="it-IT" sz="2000" dirty="0" err="1"/>
              <a:t>epatectomia</a:t>
            </a:r>
            <a:r>
              <a:rPr lang="it-IT" sz="2000" dirty="0"/>
              <a:t> </a:t>
            </a:r>
            <a:r>
              <a:rPr lang="it-IT" sz="2000" dirty="0" err="1"/>
              <a:t>RFA-assistita</a:t>
            </a:r>
            <a:endParaRPr lang="it-IT" sz="20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519818" y="2992884"/>
            <a:ext cx="911268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RF/MW/PEI + TACE</a:t>
            </a:r>
          </a:p>
          <a:p>
            <a:r>
              <a:rPr lang="it-IT" sz="2400" dirty="0"/>
              <a:t>Effetto sinergico:</a:t>
            </a:r>
          </a:p>
          <a:p>
            <a:r>
              <a:rPr lang="it-IT" sz="2400" dirty="0" err="1"/>
              <a:t>embolizzazione</a:t>
            </a:r>
            <a:r>
              <a:rPr lang="it-IT" sz="2400" dirty="0"/>
              <a:t> </a:t>
            </a:r>
            <a:r>
              <a:rPr lang="it-IT" sz="2400" dirty="0" err="1"/>
              <a:t>a.epatica</a:t>
            </a:r>
            <a:r>
              <a:rPr lang="it-IT" sz="2400" dirty="0"/>
              <a:t> </a:t>
            </a:r>
            <a:r>
              <a:rPr lang="it-IT" sz="2400" dirty="0">
                <a:sym typeface="Symbol"/>
              </a:rPr>
              <a:t> </a:t>
            </a:r>
            <a:r>
              <a:rPr lang="it-IT" sz="2400" dirty="0"/>
              <a:t>minor dispersione del calore </a:t>
            </a:r>
            <a:r>
              <a:rPr lang="it-IT" sz="2000" dirty="0"/>
              <a:t>(</a:t>
            </a:r>
            <a:r>
              <a:rPr lang="it-IT" sz="2000" dirty="0" err="1"/>
              <a:t>heat</a:t>
            </a:r>
            <a:r>
              <a:rPr lang="it-IT" sz="2000" dirty="0"/>
              <a:t> </a:t>
            </a:r>
            <a:r>
              <a:rPr lang="it-IT" sz="2000" dirty="0" err="1"/>
              <a:t>sink</a:t>
            </a:r>
            <a:r>
              <a:rPr lang="it-IT" sz="2000" dirty="0"/>
              <a:t> </a:t>
            </a:r>
            <a:r>
              <a:rPr lang="it-IT" sz="2000" dirty="0" err="1"/>
              <a:t>effect</a:t>
            </a:r>
            <a:r>
              <a:rPr lang="it-IT" sz="2000" dirty="0"/>
              <a:t>)</a:t>
            </a:r>
          </a:p>
          <a:p>
            <a:r>
              <a:rPr lang="it-IT" sz="2400" dirty="0"/>
              <a:t>ipertermia </a:t>
            </a:r>
            <a:r>
              <a:rPr lang="it-IT" sz="2400" dirty="0">
                <a:sym typeface="Symbol"/>
              </a:rPr>
              <a:t> </a:t>
            </a:r>
            <a:r>
              <a:rPr lang="it-IT" sz="2400" dirty="0"/>
              <a:t>maggior distribuzione del chemioterapico</a:t>
            </a:r>
          </a:p>
          <a:p>
            <a:endParaRPr lang="it-IT" sz="2400" dirty="0"/>
          </a:p>
          <a:p>
            <a:r>
              <a:rPr lang="it-IT" sz="2400" dirty="0"/>
              <a:t>RF/MW </a:t>
            </a:r>
            <a:r>
              <a:rPr lang="it-IT" sz="2400" dirty="0">
                <a:sym typeface="Symbol"/>
              </a:rPr>
              <a:t> dopo TACE (&lt;24h)		PEI  dopo TACE (2-6 settimane)</a:t>
            </a:r>
            <a:endParaRPr lang="it-IT" sz="2400" dirty="0"/>
          </a:p>
          <a:p>
            <a:r>
              <a:rPr lang="it-IT" sz="2400" dirty="0"/>
              <a:t>	</a:t>
            </a:r>
          </a:p>
          <a:p>
            <a:pPr lvl="2">
              <a:buClr>
                <a:srgbClr val="C00000"/>
              </a:buClr>
              <a:buFont typeface="Wingdings" pitchFamily="2" charset="2"/>
              <a:buChar char="§"/>
            </a:pPr>
            <a:r>
              <a:rPr lang="it-IT" sz="2400" dirty="0"/>
              <a:t> HCC &gt; 3-5 cm</a:t>
            </a:r>
          </a:p>
          <a:p>
            <a:pPr lvl="2">
              <a:buClr>
                <a:srgbClr val="C00000"/>
              </a:buClr>
              <a:buFont typeface="Wingdings" pitchFamily="2" charset="2"/>
              <a:buChar char="§"/>
            </a:pPr>
            <a:r>
              <a:rPr lang="it-IT" sz="2400" dirty="0"/>
              <a:t> controindicazione alla chirurgia</a:t>
            </a:r>
          </a:p>
          <a:p>
            <a:pPr lvl="2">
              <a:buClr>
                <a:srgbClr val="C00000"/>
              </a:buClr>
              <a:buFont typeface="Wingdings" pitchFamily="2" charset="2"/>
              <a:buChar char="§"/>
            </a:pPr>
            <a:r>
              <a:rPr lang="it-IT" sz="2400" dirty="0"/>
              <a:t> HCC multifocale</a:t>
            </a:r>
          </a:p>
        </p:txBody>
      </p:sp>
    </p:spTree>
    <p:extLst>
      <p:ext uri="{BB962C8B-B14F-4D97-AF65-F5344CB8AC3E}">
        <p14:creationId xmlns:p14="http://schemas.microsoft.com/office/powerpoint/2010/main" val="87004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741862"/>
            <a:ext cx="9144000" cy="82304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553424"/>
            <a:ext cx="9144000" cy="87557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3429000"/>
            <a:ext cx="9144000" cy="112034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4541878"/>
            <a:ext cx="9144000" cy="140740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808610" y="47526"/>
            <a:ext cx="85358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solidFill>
                  <a:srgbClr val="FF0000"/>
                </a:solidFill>
              </a:rPr>
              <a:t>Sopravvivenza (%) </a:t>
            </a:r>
            <a:r>
              <a:rPr lang="it-IT" sz="3200" b="1">
                <a:solidFill>
                  <a:srgbClr val="FF0000"/>
                </a:solidFill>
              </a:rPr>
              <a:t>relativa standardizzata</a:t>
            </a:r>
          </a:p>
          <a:p>
            <a:pPr algn="ctr"/>
            <a:r>
              <a:rPr lang="it-IT" sz="3200" b="1" dirty="0">
                <a:solidFill>
                  <a:srgbClr val="FF0000"/>
                </a:solidFill>
              </a:rPr>
              <a:t>a 5 anni dei principali tumori, per area geografica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62068" y="6502102"/>
            <a:ext cx="4426421" cy="239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arrotondato 6"/>
          <p:cNvSpPr/>
          <p:nvPr/>
        </p:nvSpPr>
        <p:spPr>
          <a:xfrm>
            <a:off x="1524000" y="3429000"/>
            <a:ext cx="9144000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10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>
                <a:solidFill>
                  <a:srgbClr val="FF0000"/>
                </a:solidFill>
              </a:rPr>
              <a:t>TACE + Nivolumab</a:t>
            </a:r>
          </a:p>
        </p:txBody>
      </p:sp>
      <p:sp>
        <p:nvSpPr>
          <p:cNvPr id="94" name="TextBox 1"/>
          <p:cNvSpPr txBox="1">
            <a:spLocks noChangeArrowheads="1"/>
          </p:cNvSpPr>
          <p:nvPr/>
        </p:nvSpPr>
        <p:spPr bwMode="auto">
          <a:xfrm>
            <a:off x="1416050" y="2073276"/>
            <a:ext cx="1257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2000" dirty="0">
                <a:solidFill>
                  <a:srgbClr val="FFFFFF"/>
                </a:solidFill>
                <a:ea typeface="ＭＳ Ｐゴシック" charset="0"/>
                <a:cs typeface="Arial" charset="0"/>
              </a:rPr>
              <a:t>Cohort 1</a:t>
            </a:r>
            <a:br>
              <a:rPr lang="en-US" altLang="en-US" sz="2000" dirty="0">
                <a:solidFill>
                  <a:srgbClr val="FFFFFF"/>
                </a:solidFill>
                <a:ea typeface="ＭＳ Ｐゴシック" charset="0"/>
                <a:cs typeface="Arial" charset="0"/>
              </a:rPr>
            </a:br>
            <a:r>
              <a:rPr lang="en-US" altLang="en-US" sz="2000" dirty="0">
                <a:solidFill>
                  <a:srgbClr val="FFFFFF"/>
                </a:solidFill>
                <a:ea typeface="ＭＳ Ｐゴシック" charset="0"/>
                <a:cs typeface="Arial" charset="0"/>
              </a:rPr>
              <a:t>(N = 3-6)</a:t>
            </a:r>
          </a:p>
        </p:txBody>
      </p:sp>
      <p:sp>
        <p:nvSpPr>
          <p:cNvPr id="95" name="TextBox 7"/>
          <p:cNvSpPr txBox="1">
            <a:spLocks noChangeArrowheads="1"/>
          </p:cNvSpPr>
          <p:nvPr/>
        </p:nvSpPr>
        <p:spPr bwMode="auto">
          <a:xfrm>
            <a:off x="1416050" y="3470276"/>
            <a:ext cx="1257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2000" dirty="0">
                <a:solidFill>
                  <a:srgbClr val="FFFFFF"/>
                </a:solidFill>
                <a:ea typeface="ＭＳ Ｐゴシック" charset="0"/>
                <a:cs typeface="Arial" charset="0"/>
              </a:rPr>
              <a:t>Cohort 2</a:t>
            </a:r>
            <a:br>
              <a:rPr lang="en-US" altLang="en-US" sz="2000" dirty="0">
                <a:solidFill>
                  <a:srgbClr val="FFFFFF"/>
                </a:solidFill>
                <a:ea typeface="ＭＳ Ｐゴシック" charset="0"/>
                <a:cs typeface="Arial" charset="0"/>
              </a:rPr>
            </a:br>
            <a:r>
              <a:rPr lang="en-US" altLang="en-US" sz="2000" dirty="0">
                <a:solidFill>
                  <a:srgbClr val="FFFFFF"/>
                </a:solidFill>
                <a:ea typeface="ＭＳ Ｐゴシック" charset="0"/>
                <a:cs typeface="Arial" charset="0"/>
              </a:rPr>
              <a:t>(N = 3-6)</a:t>
            </a:r>
          </a:p>
        </p:txBody>
      </p:sp>
      <p:sp>
        <p:nvSpPr>
          <p:cNvPr id="96" name="TextBox 8"/>
          <p:cNvSpPr txBox="1">
            <a:spLocks noChangeArrowheads="1"/>
          </p:cNvSpPr>
          <p:nvPr/>
        </p:nvSpPr>
        <p:spPr bwMode="auto">
          <a:xfrm>
            <a:off x="1416050" y="5033963"/>
            <a:ext cx="1257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2000" dirty="0">
                <a:solidFill>
                  <a:srgbClr val="FFFFFF"/>
                </a:solidFill>
                <a:ea typeface="ＭＳ Ｐゴシック" charset="0"/>
                <a:cs typeface="Arial" charset="0"/>
              </a:rPr>
              <a:t>Cohort 3</a:t>
            </a:r>
            <a:br>
              <a:rPr lang="en-US" altLang="en-US" sz="2000" dirty="0">
                <a:solidFill>
                  <a:srgbClr val="FFFFFF"/>
                </a:solidFill>
                <a:ea typeface="ＭＳ Ｐゴシック" charset="0"/>
                <a:cs typeface="Arial" charset="0"/>
              </a:rPr>
            </a:br>
            <a:r>
              <a:rPr lang="en-US" altLang="en-US" sz="2000" dirty="0">
                <a:solidFill>
                  <a:srgbClr val="FFFFFF"/>
                </a:solidFill>
                <a:ea typeface="ＭＳ Ｐゴシック" charset="0"/>
                <a:cs typeface="Arial" charset="0"/>
              </a:rPr>
              <a:t>(N = 3-6)</a:t>
            </a:r>
          </a:p>
        </p:txBody>
      </p:sp>
      <p:sp>
        <p:nvSpPr>
          <p:cNvPr id="97" name="TextBox 9"/>
          <p:cNvSpPr txBox="1">
            <a:spLocks noChangeArrowheads="1"/>
          </p:cNvSpPr>
          <p:nvPr/>
        </p:nvSpPr>
        <p:spPr bwMode="auto">
          <a:xfrm>
            <a:off x="2779713" y="2122488"/>
            <a:ext cx="1643062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defTabSz="609493" fontAlgn="base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rgbClr val="FFFFFF"/>
                </a:solidFill>
                <a:ea typeface="ＭＳ Ｐゴシック" charset="0"/>
                <a:cs typeface="Arial" charset="0"/>
              </a:rPr>
              <a:t>Tumor biopsy</a:t>
            </a:r>
          </a:p>
          <a:p>
            <a:pPr defTabSz="609493" fontAlgn="base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rgbClr val="FFFFFF"/>
                </a:solidFill>
                <a:ea typeface="ＭＳ Ｐゴシック" charset="0"/>
                <a:cs typeface="Arial" charset="0"/>
              </a:rPr>
              <a:t>research bloods</a:t>
            </a:r>
          </a:p>
          <a:p>
            <a:pPr defTabSz="609493" fontAlgn="base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rgbClr val="FFFFFF"/>
                </a:solidFill>
                <a:ea typeface="ＭＳ Ｐゴシック" charset="0"/>
                <a:cs typeface="Arial" charset="0"/>
              </a:rPr>
              <a:t>DEB-TACE</a:t>
            </a:r>
          </a:p>
        </p:txBody>
      </p:sp>
      <p:sp>
        <p:nvSpPr>
          <p:cNvPr id="98" name="TextBox 10"/>
          <p:cNvSpPr txBox="1">
            <a:spLocks noChangeArrowheads="1"/>
          </p:cNvSpPr>
          <p:nvPr/>
        </p:nvSpPr>
        <p:spPr bwMode="auto">
          <a:xfrm>
            <a:off x="2860675" y="3694113"/>
            <a:ext cx="1643063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defTabSz="609493" fontAlgn="base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rgbClr val="FFFFFF"/>
                </a:solidFill>
                <a:ea typeface="ＭＳ Ｐゴシック" charset="0"/>
                <a:cs typeface="Arial" charset="0"/>
              </a:rPr>
              <a:t>Tumor biopsy</a:t>
            </a:r>
          </a:p>
          <a:p>
            <a:pPr defTabSz="609493" fontAlgn="base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rgbClr val="FFFFFF"/>
                </a:solidFill>
                <a:ea typeface="ＭＳ Ｐゴシック" charset="0"/>
                <a:cs typeface="Arial" charset="0"/>
              </a:rPr>
              <a:t>research bloods</a:t>
            </a:r>
          </a:p>
          <a:p>
            <a:pPr defTabSz="609493" fontAlgn="base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rgbClr val="FFFFFF"/>
                </a:solidFill>
                <a:ea typeface="ＭＳ Ｐゴシック" charset="0"/>
                <a:cs typeface="Arial" charset="0"/>
              </a:rPr>
              <a:t>DEB-TACE</a:t>
            </a:r>
          </a:p>
        </p:txBody>
      </p:sp>
      <p:sp>
        <p:nvSpPr>
          <p:cNvPr id="99" name="TextBox 11"/>
          <p:cNvSpPr txBox="1">
            <a:spLocks noChangeArrowheads="1"/>
          </p:cNvSpPr>
          <p:nvPr/>
        </p:nvSpPr>
        <p:spPr bwMode="auto">
          <a:xfrm>
            <a:off x="2860675" y="5259388"/>
            <a:ext cx="1643063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defTabSz="609493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rgbClr val="FFFFFF"/>
                </a:solidFill>
                <a:ea typeface="ＭＳ Ｐゴシック" charset="0"/>
                <a:cs typeface="Arial" charset="0"/>
              </a:rPr>
              <a:t>Tumor biopsy</a:t>
            </a:r>
          </a:p>
          <a:p>
            <a:pPr defTabSz="609493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rgbClr val="FFFFFF"/>
                </a:solidFill>
                <a:ea typeface="ＭＳ Ｐゴシック" charset="0"/>
                <a:cs typeface="Arial" charset="0"/>
              </a:rPr>
              <a:t>research bloods</a:t>
            </a:r>
          </a:p>
          <a:p>
            <a:pPr defTabSz="609493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rgbClr val="FFFFFF"/>
                </a:solidFill>
                <a:ea typeface="ＭＳ Ｐゴシック" charset="0"/>
                <a:cs typeface="Arial" charset="0"/>
              </a:rPr>
              <a:t>DEB-TACE</a:t>
            </a:r>
          </a:p>
        </p:txBody>
      </p:sp>
      <p:sp>
        <p:nvSpPr>
          <p:cNvPr id="100" name="TextBox 12"/>
          <p:cNvSpPr txBox="1">
            <a:spLocks noChangeArrowheads="1"/>
          </p:cNvSpPr>
          <p:nvPr/>
        </p:nvSpPr>
        <p:spPr bwMode="auto">
          <a:xfrm>
            <a:off x="8126413" y="1868488"/>
            <a:ext cx="822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rgbClr val="FFFFFF"/>
                </a:solidFill>
                <a:ea typeface="ＭＳ Ｐゴシック" charset="0"/>
                <a:cs typeface="Arial" charset="0"/>
              </a:rPr>
              <a:t>52 wks</a:t>
            </a:r>
          </a:p>
        </p:txBody>
      </p:sp>
      <p:cxnSp>
        <p:nvCxnSpPr>
          <p:cNvPr id="101" name="Straight Connector 3"/>
          <p:cNvCxnSpPr>
            <a:cxnSpLocks noChangeShapeType="1"/>
          </p:cNvCxnSpPr>
          <p:nvPr/>
        </p:nvCxnSpPr>
        <p:spPr bwMode="auto">
          <a:xfrm>
            <a:off x="4078288" y="1811338"/>
            <a:ext cx="4275137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" name="Straight Connector 34"/>
          <p:cNvCxnSpPr>
            <a:cxnSpLocks noChangeShapeType="1"/>
          </p:cNvCxnSpPr>
          <p:nvPr/>
        </p:nvCxnSpPr>
        <p:spPr bwMode="auto">
          <a:xfrm>
            <a:off x="4659313" y="1824038"/>
            <a:ext cx="0" cy="635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" name="Straight Connector 35"/>
          <p:cNvCxnSpPr>
            <a:cxnSpLocks noChangeShapeType="1"/>
          </p:cNvCxnSpPr>
          <p:nvPr/>
        </p:nvCxnSpPr>
        <p:spPr bwMode="auto">
          <a:xfrm>
            <a:off x="4887913" y="1824038"/>
            <a:ext cx="0" cy="635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4" name="Straight Connector 36"/>
          <p:cNvCxnSpPr>
            <a:cxnSpLocks noChangeShapeType="1"/>
          </p:cNvCxnSpPr>
          <p:nvPr/>
        </p:nvCxnSpPr>
        <p:spPr bwMode="auto">
          <a:xfrm>
            <a:off x="5116513" y="1824038"/>
            <a:ext cx="0" cy="635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" name="Straight Connector 37"/>
          <p:cNvCxnSpPr>
            <a:cxnSpLocks noChangeShapeType="1"/>
          </p:cNvCxnSpPr>
          <p:nvPr/>
        </p:nvCxnSpPr>
        <p:spPr bwMode="auto">
          <a:xfrm>
            <a:off x="5794375" y="1824038"/>
            <a:ext cx="0" cy="635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" name="Straight Connector 38"/>
          <p:cNvCxnSpPr>
            <a:cxnSpLocks noChangeShapeType="1"/>
          </p:cNvCxnSpPr>
          <p:nvPr/>
        </p:nvCxnSpPr>
        <p:spPr bwMode="auto">
          <a:xfrm>
            <a:off x="6570663" y="1824038"/>
            <a:ext cx="0" cy="635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" name="Straight Connector 39"/>
          <p:cNvCxnSpPr>
            <a:cxnSpLocks noChangeShapeType="1"/>
          </p:cNvCxnSpPr>
          <p:nvPr/>
        </p:nvCxnSpPr>
        <p:spPr bwMode="auto">
          <a:xfrm>
            <a:off x="8315325" y="1824038"/>
            <a:ext cx="0" cy="635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" name="Straight Connector 34"/>
          <p:cNvCxnSpPr>
            <a:cxnSpLocks noChangeShapeType="1"/>
          </p:cNvCxnSpPr>
          <p:nvPr/>
        </p:nvCxnSpPr>
        <p:spPr bwMode="auto">
          <a:xfrm>
            <a:off x="4081463" y="1824038"/>
            <a:ext cx="0" cy="635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9" name="Straight Connector 35"/>
          <p:cNvCxnSpPr>
            <a:cxnSpLocks noChangeShapeType="1"/>
          </p:cNvCxnSpPr>
          <p:nvPr/>
        </p:nvCxnSpPr>
        <p:spPr bwMode="auto">
          <a:xfrm>
            <a:off x="4406900" y="1824038"/>
            <a:ext cx="0" cy="635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0" name="TextBox 25"/>
          <p:cNvSpPr txBox="1">
            <a:spLocks noChangeArrowheads="1"/>
          </p:cNvSpPr>
          <p:nvPr/>
        </p:nvSpPr>
        <p:spPr bwMode="auto">
          <a:xfrm>
            <a:off x="3898900" y="1868488"/>
            <a:ext cx="3667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rgbClr val="FFFFFF"/>
                </a:solidFill>
                <a:ea typeface="ＭＳ Ｐゴシック" charset="0"/>
                <a:cs typeface="Arial" charset="0"/>
              </a:rPr>
              <a:t>-4</a:t>
            </a:r>
          </a:p>
        </p:txBody>
      </p:sp>
      <p:sp>
        <p:nvSpPr>
          <p:cNvPr id="111" name="TextBox 26"/>
          <p:cNvSpPr txBox="1">
            <a:spLocks noChangeArrowheads="1"/>
          </p:cNvSpPr>
          <p:nvPr/>
        </p:nvSpPr>
        <p:spPr bwMode="auto">
          <a:xfrm>
            <a:off x="4214813" y="1868488"/>
            <a:ext cx="368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rgbClr val="FFFFFF"/>
                </a:solidFill>
                <a:ea typeface="ＭＳ Ｐゴシック" charset="0"/>
                <a:cs typeface="Arial" charset="0"/>
              </a:rPr>
              <a:t>-2</a:t>
            </a:r>
          </a:p>
        </p:txBody>
      </p:sp>
      <p:sp>
        <p:nvSpPr>
          <p:cNvPr id="112" name="TextBox 27"/>
          <p:cNvSpPr txBox="1">
            <a:spLocks noChangeArrowheads="1"/>
          </p:cNvSpPr>
          <p:nvPr/>
        </p:nvSpPr>
        <p:spPr bwMode="auto">
          <a:xfrm>
            <a:off x="4510088" y="1868488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rgbClr val="FFFFFF"/>
                </a:solidFill>
                <a:ea typeface="ＭＳ Ｐゴシック" charset="0"/>
                <a:cs typeface="Arial" charset="0"/>
              </a:rPr>
              <a:t>0</a:t>
            </a:r>
          </a:p>
        </p:txBody>
      </p:sp>
      <p:sp>
        <p:nvSpPr>
          <p:cNvPr id="113" name="TextBox 28"/>
          <p:cNvSpPr txBox="1">
            <a:spLocks noChangeArrowheads="1"/>
          </p:cNvSpPr>
          <p:nvPr/>
        </p:nvSpPr>
        <p:spPr bwMode="auto">
          <a:xfrm>
            <a:off x="4727575" y="1868488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rgbClr val="FFFFFF"/>
                </a:solidFill>
                <a:ea typeface="ＭＳ Ｐゴシック" charset="0"/>
                <a:cs typeface="Arial" charset="0"/>
              </a:rPr>
              <a:t>2</a:t>
            </a:r>
          </a:p>
        </p:txBody>
      </p:sp>
      <p:sp>
        <p:nvSpPr>
          <p:cNvPr id="114" name="TextBox 29"/>
          <p:cNvSpPr txBox="1">
            <a:spLocks noChangeArrowheads="1"/>
          </p:cNvSpPr>
          <p:nvPr/>
        </p:nvSpPr>
        <p:spPr bwMode="auto">
          <a:xfrm>
            <a:off x="4962525" y="1868488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rgbClr val="FFFFFF"/>
                </a:solidFill>
                <a:ea typeface="ＭＳ Ｐゴシック" charset="0"/>
                <a:cs typeface="Arial" charset="0"/>
              </a:rPr>
              <a:t>4</a:t>
            </a:r>
          </a:p>
        </p:txBody>
      </p:sp>
      <p:sp>
        <p:nvSpPr>
          <p:cNvPr id="115" name="TextBox 30"/>
          <p:cNvSpPr txBox="1">
            <a:spLocks noChangeArrowheads="1"/>
          </p:cNvSpPr>
          <p:nvPr/>
        </p:nvSpPr>
        <p:spPr bwMode="auto">
          <a:xfrm>
            <a:off x="5588000" y="1868488"/>
            <a:ext cx="412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rgbClr val="FFFFFF"/>
                </a:solidFill>
                <a:ea typeface="ＭＳ Ｐゴシック" charset="0"/>
                <a:cs typeface="Arial" charset="0"/>
              </a:rPr>
              <a:t>12</a:t>
            </a:r>
          </a:p>
        </p:txBody>
      </p:sp>
      <p:sp>
        <p:nvSpPr>
          <p:cNvPr id="116" name="TextBox 31"/>
          <p:cNvSpPr txBox="1">
            <a:spLocks noChangeArrowheads="1"/>
          </p:cNvSpPr>
          <p:nvPr/>
        </p:nvSpPr>
        <p:spPr bwMode="auto">
          <a:xfrm>
            <a:off x="6364288" y="1868488"/>
            <a:ext cx="412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rgbClr val="FFFFFF"/>
                </a:solidFill>
                <a:ea typeface="ＭＳ Ｐゴシック" charset="0"/>
                <a:cs typeface="Arial" charset="0"/>
              </a:rPr>
              <a:t>24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4879975" y="1463676"/>
            <a:ext cx="3435350" cy="338137"/>
          </a:xfrm>
          <a:prstGeom prst="rect">
            <a:avLst/>
          </a:prstGeom>
          <a:solidFill>
            <a:schemeClr val="accent1"/>
          </a:solidFill>
        </p:spPr>
        <p:txBody>
          <a:bodyPr>
            <a:spAutoFit/>
          </a:bodyPr>
          <a:lstStyle/>
          <a:p>
            <a:pPr algn="ctr" defTabSz="60949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CDCDCF">
                    <a:lumMod val="10000"/>
                  </a:srgbClr>
                </a:solidFill>
                <a:ea typeface="ＭＳ Ｐゴシック" charset="0"/>
                <a:cs typeface="Arial" panose="020B0604020202020204" pitchFamily="34" charset="0"/>
              </a:rPr>
              <a:t>Nivolumab 240 mg IV Q2W</a:t>
            </a:r>
          </a:p>
        </p:txBody>
      </p:sp>
      <p:cxnSp>
        <p:nvCxnSpPr>
          <p:cNvPr id="118" name="Straight Connector 15"/>
          <p:cNvCxnSpPr>
            <a:cxnSpLocks noChangeShapeType="1"/>
          </p:cNvCxnSpPr>
          <p:nvPr/>
        </p:nvCxnSpPr>
        <p:spPr bwMode="auto">
          <a:xfrm>
            <a:off x="5119688" y="2163763"/>
            <a:ext cx="0" cy="220663"/>
          </a:xfrm>
          <a:prstGeom prst="line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9" name="Straight Connector 37"/>
          <p:cNvCxnSpPr>
            <a:cxnSpLocks noChangeShapeType="1"/>
          </p:cNvCxnSpPr>
          <p:nvPr/>
        </p:nvCxnSpPr>
        <p:spPr bwMode="auto">
          <a:xfrm>
            <a:off x="4659313" y="2163763"/>
            <a:ext cx="0" cy="220663"/>
          </a:xfrm>
          <a:prstGeom prst="line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0" name="Isosceles Triangle 16"/>
          <p:cNvSpPr>
            <a:spLocks noChangeArrowheads="1"/>
          </p:cNvSpPr>
          <p:nvPr/>
        </p:nvSpPr>
        <p:spPr bwMode="auto">
          <a:xfrm>
            <a:off x="4635500" y="2419351"/>
            <a:ext cx="68263" cy="227012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sz="1400" dirty="0">
              <a:solidFill>
                <a:srgbClr val="CDCDCF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21" name="Isosceles Triangle 39"/>
          <p:cNvSpPr>
            <a:spLocks noChangeArrowheads="1"/>
          </p:cNvSpPr>
          <p:nvPr/>
        </p:nvSpPr>
        <p:spPr bwMode="auto">
          <a:xfrm>
            <a:off x="5076825" y="2427288"/>
            <a:ext cx="68263" cy="227013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sz="1400" dirty="0">
              <a:solidFill>
                <a:srgbClr val="CDCDCF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22" name="Isosceles Triangle 40"/>
          <p:cNvSpPr>
            <a:spLocks noChangeArrowheads="1"/>
          </p:cNvSpPr>
          <p:nvPr/>
        </p:nvSpPr>
        <p:spPr bwMode="auto">
          <a:xfrm>
            <a:off x="5870575" y="2427288"/>
            <a:ext cx="68263" cy="227013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sz="1400" dirty="0">
              <a:solidFill>
                <a:srgbClr val="CDCDCF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23" name="Isosceles Triangle 41"/>
          <p:cNvSpPr>
            <a:spLocks noChangeArrowheads="1"/>
          </p:cNvSpPr>
          <p:nvPr/>
        </p:nvSpPr>
        <p:spPr bwMode="auto">
          <a:xfrm>
            <a:off x="6529388" y="2419351"/>
            <a:ext cx="68262" cy="227012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sz="1400" dirty="0">
              <a:solidFill>
                <a:srgbClr val="CDCDCF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24" name="Isosceles Triangle 42"/>
          <p:cNvSpPr>
            <a:spLocks noChangeArrowheads="1"/>
          </p:cNvSpPr>
          <p:nvPr/>
        </p:nvSpPr>
        <p:spPr bwMode="auto">
          <a:xfrm>
            <a:off x="8280400" y="2427288"/>
            <a:ext cx="68263" cy="227013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sz="1400" dirty="0">
              <a:solidFill>
                <a:srgbClr val="CDCDCF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25" name="Isosceles Triangle 43"/>
          <p:cNvSpPr>
            <a:spLocks noChangeArrowheads="1"/>
          </p:cNvSpPr>
          <p:nvPr/>
        </p:nvSpPr>
        <p:spPr bwMode="auto">
          <a:xfrm>
            <a:off x="4576763" y="2711451"/>
            <a:ext cx="185737" cy="227012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sz="1400" dirty="0">
              <a:solidFill>
                <a:srgbClr val="CDCDCF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26" name="TextBox 71"/>
          <p:cNvSpPr txBox="1">
            <a:spLocks noChangeArrowheads="1"/>
          </p:cNvSpPr>
          <p:nvPr/>
        </p:nvSpPr>
        <p:spPr bwMode="auto">
          <a:xfrm>
            <a:off x="8218488" y="3408363"/>
            <a:ext cx="822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rgbClr val="FFFFFF"/>
                </a:solidFill>
                <a:ea typeface="ＭＳ Ｐゴシック" charset="0"/>
                <a:cs typeface="Arial" charset="0"/>
              </a:rPr>
              <a:t>52 wks</a:t>
            </a:r>
          </a:p>
        </p:txBody>
      </p:sp>
      <p:cxnSp>
        <p:nvCxnSpPr>
          <p:cNvPr id="127" name="Straight Connector 34"/>
          <p:cNvCxnSpPr>
            <a:cxnSpLocks noChangeShapeType="1"/>
          </p:cNvCxnSpPr>
          <p:nvPr/>
        </p:nvCxnSpPr>
        <p:spPr bwMode="auto">
          <a:xfrm>
            <a:off x="4751388" y="3363913"/>
            <a:ext cx="0" cy="635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8" name="Straight Connector 35"/>
          <p:cNvCxnSpPr>
            <a:cxnSpLocks noChangeShapeType="1"/>
          </p:cNvCxnSpPr>
          <p:nvPr/>
        </p:nvCxnSpPr>
        <p:spPr bwMode="auto">
          <a:xfrm>
            <a:off x="4979988" y="3363913"/>
            <a:ext cx="0" cy="635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9" name="Straight Connector 36"/>
          <p:cNvCxnSpPr>
            <a:cxnSpLocks noChangeShapeType="1"/>
          </p:cNvCxnSpPr>
          <p:nvPr/>
        </p:nvCxnSpPr>
        <p:spPr bwMode="auto">
          <a:xfrm>
            <a:off x="5208588" y="3363913"/>
            <a:ext cx="0" cy="635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0" name="Straight Connector 37"/>
          <p:cNvCxnSpPr>
            <a:cxnSpLocks noChangeShapeType="1"/>
          </p:cNvCxnSpPr>
          <p:nvPr/>
        </p:nvCxnSpPr>
        <p:spPr bwMode="auto">
          <a:xfrm>
            <a:off x="5886450" y="3363913"/>
            <a:ext cx="0" cy="635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1" name="Straight Connector 38"/>
          <p:cNvCxnSpPr>
            <a:cxnSpLocks noChangeShapeType="1"/>
          </p:cNvCxnSpPr>
          <p:nvPr/>
        </p:nvCxnSpPr>
        <p:spPr bwMode="auto">
          <a:xfrm>
            <a:off x="6662738" y="3363913"/>
            <a:ext cx="0" cy="635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2" name="Straight Connector 39"/>
          <p:cNvCxnSpPr>
            <a:cxnSpLocks noChangeShapeType="1"/>
          </p:cNvCxnSpPr>
          <p:nvPr/>
        </p:nvCxnSpPr>
        <p:spPr bwMode="auto">
          <a:xfrm>
            <a:off x="8407400" y="3363913"/>
            <a:ext cx="0" cy="635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" name="Straight Connector 34"/>
          <p:cNvCxnSpPr>
            <a:cxnSpLocks noChangeShapeType="1"/>
          </p:cNvCxnSpPr>
          <p:nvPr/>
        </p:nvCxnSpPr>
        <p:spPr bwMode="auto">
          <a:xfrm>
            <a:off x="4181475" y="3363913"/>
            <a:ext cx="0" cy="635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4" name="Straight Connector 35"/>
          <p:cNvCxnSpPr>
            <a:cxnSpLocks noChangeShapeType="1"/>
          </p:cNvCxnSpPr>
          <p:nvPr/>
        </p:nvCxnSpPr>
        <p:spPr bwMode="auto">
          <a:xfrm>
            <a:off x="4498975" y="3363913"/>
            <a:ext cx="0" cy="635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5" name="TextBox 81"/>
          <p:cNvSpPr txBox="1">
            <a:spLocks noChangeArrowheads="1"/>
          </p:cNvSpPr>
          <p:nvPr/>
        </p:nvSpPr>
        <p:spPr bwMode="auto">
          <a:xfrm>
            <a:off x="3990975" y="3408363"/>
            <a:ext cx="3667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rgbClr val="FFFFFF"/>
                </a:solidFill>
                <a:ea typeface="ＭＳ Ｐゴシック" charset="0"/>
                <a:cs typeface="Arial" charset="0"/>
              </a:rPr>
              <a:t>-4</a:t>
            </a:r>
          </a:p>
        </p:txBody>
      </p:sp>
      <p:sp>
        <p:nvSpPr>
          <p:cNvPr id="136" name="TextBox 82"/>
          <p:cNvSpPr txBox="1">
            <a:spLocks noChangeArrowheads="1"/>
          </p:cNvSpPr>
          <p:nvPr/>
        </p:nvSpPr>
        <p:spPr bwMode="auto">
          <a:xfrm>
            <a:off x="4306888" y="3408363"/>
            <a:ext cx="368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rgbClr val="FFFFFF"/>
                </a:solidFill>
                <a:ea typeface="ＭＳ Ｐゴシック" charset="0"/>
                <a:cs typeface="Arial" charset="0"/>
              </a:rPr>
              <a:t>-2</a:t>
            </a:r>
          </a:p>
        </p:txBody>
      </p:sp>
      <p:sp>
        <p:nvSpPr>
          <p:cNvPr id="137" name="TextBox 83"/>
          <p:cNvSpPr txBox="1">
            <a:spLocks noChangeArrowheads="1"/>
          </p:cNvSpPr>
          <p:nvPr/>
        </p:nvSpPr>
        <p:spPr bwMode="auto">
          <a:xfrm>
            <a:off x="4602163" y="3408363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rgbClr val="FFFFFF"/>
                </a:solidFill>
                <a:ea typeface="ＭＳ Ｐゴシック" charset="0"/>
                <a:cs typeface="Arial" charset="0"/>
              </a:rPr>
              <a:t>0</a:t>
            </a:r>
          </a:p>
        </p:txBody>
      </p:sp>
      <p:sp>
        <p:nvSpPr>
          <p:cNvPr id="138" name="TextBox 84"/>
          <p:cNvSpPr txBox="1">
            <a:spLocks noChangeArrowheads="1"/>
          </p:cNvSpPr>
          <p:nvPr/>
        </p:nvSpPr>
        <p:spPr bwMode="auto">
          <a:xfrm>
            <a:off x="4819650" y="3408363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rgbClr val="FFFFFF"/>
                </a:solidFill>
                <a:ea typeface="ＭＳ Ｐゴシック" charset="0"/>
                <a:cs typeface="Arial" charset="0"/>
              </a:rPr>
              <a:t>2</a:t>
            </a:r>
          </a:p>
        </p:txBody>
      </p:sp>
      <p:sp>
        <p:nvSpPr>
          <p:cNvPr id="139" name="TextBox 85"/>
          <p:cNvSpPr txBox="1">
            <a:spLocks noChangeArrowheads="1"/>
          </p:cNvSpPr>
          <p:nvPr/>
        </p:nvSpPr>
        <p:spPr bwMode="auto">
          <a:xfrm>
            <a:off x="5054600" y="3408363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rgbClr val="FFFFFF"/>
                </a:solidFill>
                <a:ea typeface="ＭＳ Ｐゴシック" charset="0"/>
                <a:cs typeface="Arial" charset="0"/>
              </a:rPr>
              <a:t>4</a:t>
            </a:r>
          </a:p>
        </p:txBody>
      </p:sp>
      <p:sp>
        <p:nvSpPr>
          <p:cNvPr id="140" name="TextBox 86"/>
          <p:cNvSpPr txBox="1">
            <a:spLocks noChangeArrowheads="1"/>
          </p:cNvSpPr>
          <p:nvPr/>
        </p:nvSpPr>
        <p:spPr bwMode="auto">
          <a:xfrm>
            <a:off x="5680075" y="3408363"/>
            <a:ext cx="412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rgbClr val="FFFFFF"/>
                </a:solidFill>
                <a:ea typeface="ＭＳ Ｐゴシック" charset="0"/>
                <a:cs typeface="Arial" charset="0"/>
              </a:rPr>
              <a:t>12</a:t>
            </a:r>
          </a:p>
        </p:txBody>
      </p:sp>
      <p:sp>
        <p:nvSpPr>
          <p:cNvPr id="141" name="TextBox 87"/>
          <p:cNvSpPr txBox="1">
            <a:spLocks noChangeArrowheads="1"/>
          </p:cNvSpPr>
          <p:nvPr/>
        </p:nvSpPr>
        <p:spPr bwMode="auto">
          <a:xfrm>
            <a:off x="6456363" y="3408363"/>
            <a:ext cx="412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rgbClr val="FFFFFF"/>
                </a:solidFill>
                <a:ea typeface="ＭＳ Ｐゴシック" charset="0"/>
                <a:cs typeface="Arial" charset="0"/>
              </a:rPr>
              <a:t>24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4972050" y="3003551"/>
            <a:ext cx="3435350" cy="338137"/>
          </a:xfrm>
          <a:prstGeom prst="rect">
            <a:avLst/>
          </a:prstGeom>
          <a:solidFill>
            <a:schemeClr val="accent1"/>
          </a:solidFill>
        </p:spPr>
        <p:txBody>
          <a:bodyPr>
            <a:spAutoFit/>
          </a:bodyPr>
          <a:lstStyle/>
          <a:p>
            <a:pPr algn="ctr" defTabSz="60949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CDCDCF">
                    <a:lumMod val="10000"/>
                  </a:srgbClr>
                </a:solidFill>
                <a:ea typeface="ＭＳ Ｐゴシック" charset="0"/>
                <a:cs typeface="Arial" panose="020B0604020202020204" pitchFamily="34" charset="0"/>
              </a:rPr>
              <a:t>Nivolumab 240 mg IV Q2W</a:t>
            </a:r>
          </a:p>
        </p:txBody>
      </p:sp>
      <p:cxnSp>
        <p:nvCxnSpPr>
          <p:cNvPr id="143" name="Straight Connector 89"/>
          <p:cNvCxnSpPr>
            <a:cxnSpLocks noChangeShapeType="1"/>
          </p:cNvCxnSpPr>
          <p:nvPr/>
        </p:nvCxnSpPr>
        <p:spPr bwMode="auto">
          <a:xfrm>
            <a:off x="2354263" y="4543426"/>
            <a:ext cx="6853237" cy="0"/>
          </a:xfrm>
          <a:prstGeom prst="line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4" name="Straight Connector 90"/>
          <p:cNvCxnSpPr>
            <a:cxnSpLocks noChangeShapeType="1"/>
          </p:cNvCxnSpPr>
          <p:nvPr/>
        </p:nvCxnSpPr>
        <p:spPr bwMode="auto">
          <a:xfrm>
            <a:off x="5211763" y="3705226"/>
            <a:ext cx="0" cy="219075"/>
          </a:xfrm>
          <a:prstGeom prst="line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5" name="Straight Connector 91"/>
          <p:cNvCxnSpPr>
            <a:cxnSpLocks noChangeShapeType="1"/>
          </p:cNvCxnSpPr>
          <p:nvPr/>
        </p:nvCxnSpPr>
        <p:spPr bwMode="auto">
          <a:xfrm>
            <a:off x="4751388" y="3705226"/>
            <a:ext cx="0" cy="219075"/>
          </a:xfrm>
          <a:prstGeom prst="line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6" name="Isosceles Triangle 92"/>
          <p:cNvSpPr>
            <a:spLocks noChangeArrowheads="1"/>
          </p:cNvSpPr>
          <p:nvPr/>
        </p:nvSpPr>
        <p:spPr bwMode="auto">
          <a:xfrm>
            <a:off x="4727575" y="3959226"/>
            <a:ext cx="68263" cy="227012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sz="1400" dirty="0">
              <a:solidFill>
                <a:srgbClr val="CDCDCF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47" name="Isosceles Triangle 93"/>
          <p:cNvSpPr>
            <a:spLocks noChangeArrowheads="1"/>
          </p:cNvSpPr>
          <p:nvPr/>
        </p:nvSpPr>
        <p:spPr bwMode="auto">
          <a:xfrm>
            <a:off x="5168900" y="3967163"/>
            <a:ext cx="68263" cy="227013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sz="1400" dirty="0">
              <a:solidFill>
                <a:srgbClr val="CDCDCF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48" name="Isosceles Triangle 94"/>
          <p:cNvSpPr>
            <a:spLocks noChangeArrowheads="1"/>
          </p:cNvSpPr>
          <p:nvPr/>
        </p:nvSpPr>
        <p:spPr bwMode="auto">
          <a:xfrm>
            <a:off x="5962650" y="3967163"/>
            <a:ext cx="68263" cy="227013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sz="1400" dirty="0">
              <a:solidFill>
                <a:srgbClr val="CDCDCF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49" name="Isosceles Triangle 95"/>
          <p:cNvSpPr>
            <a:spLocks noChangeArrowheads="1"/>
          </p:cNvSpPr>
          <p:nvPr/>
        </p:nvSpPr>
        <p:spPr bwMode="auto">
          <a:xfrm>
            <a:off x="6621463" y="3959226"/>
            <a:ext cx="68262" cy="227012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sz="1400" dirty="0">
              <a:solidFill>
                <a:srgbClr val="CDCDCF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50" name="Isosceles Triangle 96"/>
          <p:cNvSpPr>
            <a:spLocks noChangeArrowheads="1"/>
          </p:cNvSpPr>
          <p:nvPr/>
        </p:nvSpPr>
        <p:spPr bwMode="auto">
          <a:xfrm>
            <a:off x="8372475" y="3967163"/>
            <a:ext cx="69850" cy="227013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sz="1400" dirty="0">
              <a:solidFill>
                <a:srgbClr val="CDCDCF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51" name="Isosceles Triangle 97"/>
          <p:cNvSpPr>
            <a:spLocks noChangeArrowheads="1"/>
          </p:cNvSpPr>
          <p:nvPr/>
        </p:nvSpPr>
        <p:spPr bwMode="auto">
          <a:xfrm>
            <a:off x="4668838" y="4251326"/>
            <a:ext cx="185737" cy="227012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sz="1400" dirty="0">
              <a:solidFill>
                <a:srgbClr val="CDCDCF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4179888" y="3006726"/>
            <a:ext cx="319087" cy="338137"/>
          </a:xfrm>
          <a:prstGeom prst="rect">
            <a:avLst/>
          </a:prstGeom>
          <a:solidFill>
            <a:schemeClr val="accent1"/>
          </a:solidFill>
        </p:spPr>
        <p:txBody>
          <a:bodyPr>
            <a:spAutoFit/>
          </a:bodyPr>
          <a:lstStyle/>
          <a:p>
            <a:pPr defTabSz="6094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srgbClr val="CDCDCF">
                  <a:lumMod val="10000"/>
                </a:srgbClr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cxnSp>
        <p:nvCxnSpPr>
          <p:cNvPr id="153" name="Straight Connector 72"/>
          <p:cNvCxnSpPr>
            <a:cxnSpLocks noChangeShapeType="1"/>
          </p:cNvCxnSpPr>
          <p:nvPr/>
        </p:nvCxnSpPr>
        <p:spPr bwMode="auto">
          <a:xfrm>
            <a:off x="4170363" y="3351213"/>
            <a:ext cx="4275137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4" name="Straight Connector 33"/>
          <p:cNvCxnSpPr>
            <a:cxnSpLocks noChangeShapeType="1"/>
          </p:cNvCxnSpPr>
          <p:nvPr/>
        </p:nvCxnSpPr>
        <p:spPr bwMode="auto">
          <a:xfrm>
            <a:off x="2260600" y="2995613"/>
            <a:ext cx="6854825" cy="0"/>
          </a:xfrm>
          <a:prstGeom prst="line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5" name="TextBox 100"/>
          <p:cNvSpPr txBox="1">
            <a:spLocks noChangeArrowheads="1"/>
          </p:cNvSpPr>
          <p:nvPr/>
        </p:nvSpPr>
        <p:spPr bwMode="auto">
          <a:xfrm>
            <a:off x="8299450" y="4970463"/>
            <a:ext cx="822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rgbClr val="FFFFFF"/>
                </a:solidFill>
                <a:ea typeface="ＭＳ Ｐゴシック" charset="0"/>
                <a:cs typeface="Arial" charset="0"/>
              </a:rPr>
              <a:t>52 wks</a:t>
            </a:r>
          </a:p>
        </p:txBody>
      </p:sp>
      <p:cxnSp>
        <p:nvCxnSpPr>
          <p:cNvPr id="156" name="Straight Connector 34"/>
          <p:cNvCxnSpPr>
            <a:cxnSpLocks noChangeShapeType="1"/>
          </p:cNvCxnSpPr>
          <p:nvPr/>
        </p:nvCxnSpPr>
        <p:spPr bwMode="auto">
          <a:xfrm>
            <a:off x="4832350" y="4918076"/>
            <a:ext cx="0" cy="635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7" name="Straight Connector 35"/>
          <p:cNvCxnSpPr>
            <a:cxnSpLocks noChangeShapeType="1"/>
          </p:cNvCxnSpPr>
          <p:nvPr/>
        </p:nvCxnSpPr>
        <p:spPr bwMode="auto">
          <a:xfrm>
            <a:off x="5060950" y="4918076"/>
            <a:ext cx="0" cy="635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8" name="Straight Connector 36"/>
          <p:cNvCxnSpPr>
            <a:cxnSpLocks noChangeShapeType="1"/>
          </p:cNvCxnSpPr>
          <p:nvPr/>
        </p:nvCxnSpPr>
        <p:spPr bwMode="auto">
          <a:xfrm>
            <a:off x="5289550" y="4918076"/>
            <a:ext cx="0" cy="635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9" name="Straight Connector 37"/>
          <p:cNvCxnSpPr>
            <a:cxnSpLocks noChangeShapeType="1"/>
          </p:cNvCxnSpPr>
          <p:nvPr/>
        </p:nvCxnSpPr>
        <p:spPr bwMode="auto">
          <a:xfrm>
            <a:off x="5967413" y="4918076"/>
            <a:ext cx="0" cy="635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0" name="Straight Connector 38"/>
          <p:cNvCxnSpPr>
            <a:cxnSpLocks noChangeShapeType="1"/>
          </p:cNvCxnSpPr>
          <p:nvPr/>
        </p:nvCxnSpPr>
        <p:spPr bwMode="auto">
          <a:xfrm>
            <a:off x="6743700" y="4918076"/>
            <a:ext cx="0" cy="635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1" name="Straight Connector 39"/>
          <p:cNvCxnSpPr>
            <a:cxnSpLocks noChangeShapeType="1"/>
          </p:cNvCxnSpPr>
          <p:nvPr/>
        </p:nvCxnSpPr>
        <p:spPr bwMode="auto">
          <a:xfrm>
            <a:off x="8488363" y="4918076"/>
            <a:ext cx="0" cy="635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2" name="Straight Connector 34"/>
          <p:cNvCxnSpPr>
            <a:cxnSpLocks noChangeShapeType="1"/>
          </p:cNvCxnSpPr>
          <p:nvPr/>
        </p:nvCxnSpPr>
        <p:spPr bwMode="auto">
          <a:xfrm>
            <a:off x="4262438" y="4918076"/>
            <a:ext cx="0" cy="635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" name="Straight Connector 35"/>
          <p:cNvCxnSpPr>
            <a:cxnSpLocks noChangeShapeType="1"/>
          </p:cNvCxnSpPr>
          <p:nvPr/>
        </p:nvCxnSpPr>
        <p:spPr bwMode="auto">
          <a:xfrm>
            <a:off x="4579938" y="4918076"/>
            <a:ext cx="0" cy="635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4" name="TextBox 109"/>
          <p:cNvSpPr txBox="1">
            <a:spLocks noChangeArrowheads="1"/>
          </p:cNvSpPr>
          <p:nvPr/>
        </p:nvSpPr>
        <p:spPr bwMode="auto">
          <a:xfrm>
            <a:off x="4071938" y="4970463"/>
            <a:ext cx="3667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rgbClr val="FFFFFF"/>
                </a:solidFill>
                <a:ea typeface="ＭＳ Ｐゴシック" charset="0"/>
                <a:cs typeface="Arial" charset="0"/>
              </a:rPr>
              <a:t>-4</a:t>
            </a:r>
          </a:p>
        </p:txBody>
      </p:sp>
      <p:sp>
        <p:nvSpPr>
          <p:cNvPr id="165" name="TextBox 110"/>
          <p:cNvSpPr txBox="1">
            <a:spLocks noChangeArrowheads="1"/>
          </p:cNvSpPr>
          <p:nvPr/>
        </p:nvSpPr>
        <p:spPr bwMode="auto">
          <a:xfrm>
            <a:off x="4387850" y="4970463"/>
            <a:ext cx="368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rgbClr val="FFFFFF"/>
                </a:solidFill>
                <a:ea typeface="ＭＳ Ｐゴシック" charset="0"/>
                <a:cs typeface="Arial" charset="0"/>
              </a:rPr>
              <a:t>-2</a:t>
            </a:r>
          </a:p>
        </p:txBody>
      </p:sp>
      <p:sp>
        <p:nvSpPr>
          <p:cNvPr id="166" name="TextBox 111"/>
          <p:cNvSpPr txBox="1">
            <a:spLocks noChangeArrowheads="1"/>
          </p:cNvSpPr>
          <p:nvPr/>
        </p:nvSpPr>
        <p:spPr bwMode="auto">
          <a:xfrm>
            <a:off x="4683125" y="4970463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rgbClr val="FFFFFF"/>
                </a:solidFill>
                <a:ea typeface="ＭＳ Ｐゴシック" charset="0"/>
                <a:cs typeface="Arial" charset="0"/>
              </a:rPr>
              <a:t>0</a:t>
            </a:r>
          </a:p>
        </p:txBody>
      </p:sp>
      <p:sp>
        <p:nvSpPr>
          <p:cNvPr id="167" name="TextBox 112"/>
          <p:cNvSpPr txBox="1">
            <a:spLocks noChangeArrowheads="1"/>
          </p:cNvSpPr>
          <p:nvPr/>
        </p:nvSpPr>
        <p:spPr bwMode="auto">
          <a:xfrm>
            <a:off x="4900613" y="4970463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rgbClr val="FFFFFF"/>
                </a:solidFill>
                <a:ea typeface="ＭＳ Ｐゴシック" charset="0"/>
                <a:cs typeface="Arial" charset="0"/>
              </a:rPr>
              <a:t>2</a:t>
            </a:r>
          </a:p>
        </p:txBody>
      </p:sp>
      <p:sp>
        <p:nvSpPr>
          <p:cNvPr id="168" name="TextBox 113"/>
          <p:cNvSpPr txBox="1">
            <a:spLocks noChangeArrowheads="1"/>
          </p:cNvSpPr>
          <p:nvPr/>
        </p:nvSpPr>
        <p:spPr bwMode="auto">
          <a:xfrm>
            <a:off x="5135563" y="4970463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rgbClr val="FFFFFF"/>
                </a:solidFill>
                <a:ea typeface="ＭＳ Ｐゴシック" charset="0"/>
                <a:cs typeface="Arial" charset="0"/>
              </a:rPr>
              <a:t>4</a:t>
            </a:r>
          </a:p>
        </p:txBody>
      </p:sp>
      <p:sp>
        <p:nvSpPr>
          <p:cNvPr id="169" name="TextBox 114"/>
          <p:cNvSpPr txBox="1">
            <a:spLocks noChangeArrowheads="1"/>
          </p:cNvSpPr>
          <p:nvPr/>
        </p:nvSpPr>
        <p:spPr bwMode="auto">
          <a:xfrm>
            <a:off x="5761038" y="4970463"/>
            <a:ext cx="412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rgbClr val="FFFFFF"/>
                </a:solidFill>
                <a:ea typeface="ＭＳ Ｐゴシック" charset="0"/>
                <a:cs typeface="Arial" charset="0"/>
              </a:rPr>
              <a:t>12</a:t>
            </a:r>
          </a:p>
        </p:txBody>
      </p:sp>
      <p:sp>
        <p:nvSpPr>
          <p:cNvPr id="170" name="TextBox 115"/>
          <p:cNvSpPr txBox="1">
            <a:spLocks noChangeArrowheads="1"/>
          </p:cNvSpPr>
          <p:nvPr/>
        </p:nvSpPr>
        <p:spPr bwMode="auto">
          <a:xfrm>
            <a:off x="6537325" y="4970463"/>
            <a:ext cx="412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rgbClr val="FFFFFF"/>
                </a:solidFill>
                <a:ea typeface="ＭＳ Ｐゴシック" charset="0"/>
                <a:cs typeface="Arial" charset="0"/>
              </a:rPr>
              <a:t>24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4251325" y="4565651"/>
            <a:ext cx="4237038" cy="338137"/>
          </a:xfrm>
          <a:prstGeom prst="rect">
            <a:avLst/>
          </a:prstGeom>
          <a:solidFill>
            <a:schemeClr val="accent1"/>
          </a:solidFill>
        </p:spPr>
        <p:txBody>
          <a:bodyPr>
            <a:spAutoFit/>
          </a:bodyPr>
          <a:lstStyle/>
          <a:p>
            <a:pPr algn="ctr" defTabSz="60949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CDCDCF">
                    <a:lumMod val="10000"/>
                  </a:srgbClr>
                </a:solidFill>
                <a:ea typeface="ＭＳ Ｐゴシック" charset="0"/>
                <a:cs typeface="Arial" panose="020B0604020202020204" pitchFamily="34" charset="0"/>
              </a:rPr>
              <a:t>Nivolumab 240 mg IV Q2W</a:t>
            </a:r>
          </a:p>
        </p:txBody>
      </p:sp>
      <p:cxnSp>
        <p:nvCxnSpPr>
          <p:cNvPr id="172" name="Straight Connector 117"/>
          <p:cNvCxnSpPr>
            <a:cxnSpLocks noChangeShapeType="1"/>
          </p:cNvCxnSpPr>
          <p:nvPr/>
        </p:nvCxnSpPr>
        <p:spPr bwMode="auto">
          <a:xfrm>
            <a:off x="5292725" y="5265738"/>
            <a:ext cx="0" cy="220663"/>
          </a:xfrm>
          <a:prstGeom prst="line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3" name="Straight Connector 118"/>
          <p:cNvCxnSpPr>
            <a:cxnSpLocks noChangeShapeType="1"/>
          </p:cNvCxnSpPr>
          <p:nvPr/>
        </p:nvCxnSpPr>
        <p:spPr bwMode="auto">
          <a:xfrm>
            <a:off x="4832350" y="5265738"/>
            <a:ext cx="0" cy="220663"/>
          </a:xfrm>
          <a:prstGeom prst="line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" name="Isosceles Triangle 119"/>
          <p:cNvSpPr>
            <a:spLocks noChangeArrowheads="1"/>
          </p:cNvSpPr>
          <p:nvPr/>
        </p:nvSpPr>
        <p:spPr bwMode="auto">
          <a:xfrm>
            <a:off x="4808538" y="5521326"/>
            <a:ext cx="68262" cy="227012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sz="1400" dirty="0">
              <a:solidFill>
                <a:srgbClr val="CDCDCF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75" name="Isosceles Triangle 120"/>
          <p:cNvSpPr>
            <a:spLocks noChangeArrowheads="1"/>
          </p:cNvSpPr>
          <p:nvPr/>
        </p:nvSpPr>
        <p:spPr bwMode="auto">
          <a:xfrm>
            <a:off x="5249863" y="5529263"/>
            <a:ext cx="68262" cy="227013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sz="1400" dirty="0">
              <a:solidFill>
                <a:srgbClr val="CDCDCF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76" name="Isosceles Triangle 121"/>
          <p:cNvSpPr>
            <a:spLocks noChangeArrowheads="1"/>
          </p:cNvSpPr>
          <p:nvPr/>
        </p:nvSpPr>
        <p:spPr bwMode="auto">
          <a:xfrm>
            <a:off x="6043613" y="5529263"/>
            <a:ext cx="68262" cy="227013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sz="1400" dirty="0">
              <a:solidFill>
                <a:srgbClr val="CDCDCF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77" name="Isosceles Triangle 122"/>
          <p:cNvSpPr>
            <a:spLocks noChangeArrowheads="1"/>
          </p:cNvSpPr>
          <p:nvPr/>
        </p:nvSpPr>
        <p:spPr bwMode="auto">
          <a:xfrm>
            <a:off x="6702425" y="5521326"/>
            <a:ext cx="68263" cy="227012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sz="1400" dirty="0">
              <a:solidFill>
                <a:srgbClr val="CDCDCF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78" name="Isosceles Triangle 123"/>
          <p:cNvSpPr>
            <a:spLocks noChangeArrowheads="1"/>
          </p:cNvSpPr>
          <p:nvPr/>
        </p:nvSpPr>
        <p:spPr bwMode="auto">
          <a:xfrm>
            <a:off x="8453438" y="5529263"/>
            <a:ext cx="69850" cy="227013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sz="1400" dirty="0">
              <a:solidFill>
                <a:srgbClr val="CDCDCF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79" name="Isosceles Triangle 124"/>
          <p:cNvSpPr>
            <a:spLocks noChangeArrowheads="1"/>
          </p:cNvSpPr>
          <p:nvPr/>
        </p:nvSpPr>
        <p:spPr bwMode="auto">
          <a:xfrm>
            <a:off x="4749800" y="5813426"/>
            <a:ext cx="185738" cy="227012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60949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sz="1400" dirty="0">
              <a:solidFill>
                <a:srgbClr val="CDCDCF"/>
              </a:solidFill>
              <a:ea typeface="ＭＳ Ｐゴシック" charset="0"/>
              <a:cs typeface="Arial" charset="0"/>
            </a:endParaRPr>
          </a:p>
        </p:txBody>
      </p:sp>
      <p:cxnSp>
        <p:nvCxnSpPr>
          <p:cNvPr id="180" name="Straight Connector 126"/>
          <p:cNvCxnSpPr>
            <a:cxnSpLocks noChangeShapeType="1"/>
          </p:cNvCxnSpPr>
          <p:nvPr/>
        </p:nvCxnSpPr>
        <p:spPr bwMode="auto">
          <a:xfrm>
            <a:off x="4251325" y="4913313"/>
            <a:ext cx="4275138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1" name="TextBox 180"/>
          <p:cNvSpPr txBox="1"/>
          <p:nvPr/>
        </p:nvSpPr>
        <p:spPr>
          <a:xfrm>
            <a:off x="413966" y="6363386"/>
            <a:ext cx="2881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CDCDCF"/>
                </a:solidFill>
                <a:ea typeface="ＭＳ Ｐゴシック" charset="0"/>
                <a:cs typeface="Arial" panose="020B0604020202020204" pitchFamily="34" charset="0"/>
              </a:rPr>
              <a:t>ClinicalTrials.gov. NCT03143270. </a:t>
            </a:r>
          </a:p>
        </p:txBody>
      </p:sp>
      <p:grpSp>
        <p:nvGrpSpPr>
          <p:cNvPr id="91" name="Group 19"/>
          <p:cNvGrpSpPr>
            <a:grpSpLocks/>
          </p:cNvGrpSpPr>
          <p:nvPr/>
        </p:nvGrpSpPr>
        <p:grpSpPr bwMode="auto">
          <a:xfrm>
            <a:off x="9197196" y="6204673"/>
            <a:ext cx="2674046" cy="455732"/>
            <a:chOff x="6294438" y="6210300"/>
            <a:chExt cx="2673350" cy="455613"/>
          </a:xfrm>
        </p:grpSpPr>
        <p:sp>
          <p:nvSpPr>
            <p:cNvPr id="92" name="Rectangle 20"/>
            <p:cNvSpPr>
              <a:spLocks noChangeArrowheads="1"/>
            </p:cNvSpPr>
            <p:nvPr/>
          </p:nvSpPr>
          <p:spPr bwMode="auto">
            <a:xfrm>
              <a:off x="6294438" y="6357938"/>
              <a:ext cx="267335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defTabSz="609493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400" dirty="0">
                  <a:solidFill>
                    <a:srgbClr val="CDCDCF"/>
                  </a:solidFill>
                  <a:ea typeface="ＭＳ Ｐゴシック" charset="0"/>
                  <a:cs typeface="Arial" charset="0"/>
                </a:rPr>
                <a:t>Slide credit: </a:t>
              </a:r>
              <a:r>
                <a:rPr lang="en-US" altLang="en-US" sz="1400" dirty="0">
                  <a:solidFill>
                    <a:srgbClr val="CDCDCF"/>
                  </a:solidFill>
                  <a:ea typeface="ＭＳ Ｐゴシック" charset="0"/>
                  <a:cs typeface="Arial" charset="0"/>
                  <a:hlinkClick r:id="rId3"/>
                </a:rPr>
                <a:t>clinicaloptions.com</a:t>
              </a:r>
              <a:endParaRPr lang="en-US" altLang="en-US" sz="1400" dirty="0">
                <a:solidFill>
                  <a:srgbClr val="CDCDCF"/>
                </a:solidFill>
                <a:ea typeface="ＭＳ Ｐゴシック" charset="0"/>
                <a:cs typeface="Arial" charset="0"/>
              </a:endParaRPr>
            </a:p>
          </p:txBody>
        </p:sp>
        <p:pic>
          <p:nvPicPr>
            <p:cNvPr id="182" name="Pictur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894" r="5573"/>
            <a:stretch>
              <a:fillRect/>
            </a:stretch>
          </p:blipFill>
          <p:spPr bwMode="auto">
            <a:xfrm>
              <a:off x="8277225" y="6210300"/>
              <a:ext cx="569913" cy="187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1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39460" y="980728"/>
            <a:ext cx="2536660" cy="273630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91544" y="3429000"/>
            <a:ext cx="1524000" cy="2133600"/>
          </a:xfrm>
          <a:prstGeom prst="rect">
            <a:avLst/>
          </a:prstGeom>
        </p:spPr>
      </p:pic>
      <p:sp>
        <p:nvSpPr>
          <p:cNvPr id="5" name="Freccia destra con strisce 4"/>
          <p:cNvSpPr/>
          <p:nvPr/>
        </p:nvSpPr>
        <p:spPr>
          <a:xfrm rot="7593627">
            <a:off x="3476937" y="2952510"/>
            <a:ext cx="1152128" cy="288032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destra con strisce 5"/>
          <p:cNvSpPr/>
          <p:nvPr/>
        </p:nvSpPr>
        <p:spPr>
          <a:xfrm rot="2664006">
            <a:off x="7239839" y="3070851"/>
            <a:ext cx="1152128" cy="288032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4943872" y="3789040"/>
            <a:ext cx="5436096" cy="1800200"/>
            <a:chOff x="224" y="1455"/>
            <a:chExt cx="6019" cy="1953"/>
          </a:xfrm>
        </p:grpSpPr>
        <p:pic>
          <p:nvPicPr>
            <p:cNvPr id="8" name="Picture 2" descr="9171 T1 eq phase"/>
            <p:cNvPicPr>
              <a:picLocks noChangeAspect="1" noChangeArrowheads="1"/>
            </p:cNvPicPr>
            <p:nvPr/>
          </p:nvPicPr>
          <p:blipFill>
            <a:blip r:embed="rId4" cstate="print"/>
            <a:srcRect t="12674" b="20660"/>
            <a:stretch>
              <a:fillRect/>
            </a:stretch>
          </p:blipFill>
          <p:spPr bwMode="auto">
            <a:xfrm>
              <a:off x="3314" y="1455"/>
              <a:ext cx="2929" cy="1953"/>
            </a:xfrm>
            <a:prstGeom prst="rect">
              <a:avLst/>
            </a:prstGeom>
            <a:noFill/>
            <a:ln w="28575">
              <a:solidFill>
                <a:srgbClr val="99CCFF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</p:pic>
        <p:pic>
          <p:nvPicPr>
            <p:cNvPr id="9" name="Picture 5" descr="9171 art phase"/>
            <p:cNvPicPr>
              <a:picLocks noChangeAspect="1" noChangeArrowheads="1"/>
            </p:cNvPicPr>
            <p:nvPr/>
          </p:nvPicPr>
          <p:blipFill>
            <a:blip r:embed="rId5" cstate="print"/>
            <a:srcRect t="14815" b="20370"/>
            <a:stretch>
              <a:fillRect/>
            </a:stretch>
          </p:blipFill>
          <p:spPr bwMode="auto">
            <a:xfrm>
              <a:off x="224" y="1461"/>
              <a:ext cx="3000" cy="1945"/>
            </a:xfrm>
            <a:prstGeom prst="rect">
              <a:avLst/>
            </a:prstGeom>
            <a:noFill/>
            <a:ln w="28575">
              <a:solidFill>
                <a:srgbClr val="99CCFF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</p:pic>
      </p:grpSp>
      <p:sp>
        <p:nvSpPr>
          <p:cNvPr id="11" name="Titolo 1"/>
          <p:cNvSpPr txBox="1">
            <a:spLocks/>
          </p:cNvSpPr>
          <p:nvPr/>
        </p:nvSpPr>
        <p:spPr>
          <a:xfrm>
            <a:off x="1919536" y="158776"/>
            <a:ext cx="8352928" cy="1470025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it-IT" sz="4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2017: </a:t>
            </a:r>
            <a:r>
              <a:rPr lang="it-IT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personalizzazione delle cure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6744073" y="5517233"/>
            <a:ext cx="215155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it-IT" sz="2800" dirty="0"/>
              <a:t> Dimensioni 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it-IT" sz="2800" dirty="0"/>
              <a:t> Numero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it-IT" sz="2800" dirty="0"/>
              <a:t> Sede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1775520" y="5643246"/>
            <a:ext cx="31801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it-IT" sz="2800" dirty="0"/>
              <a:t> Stadio della cirrosi 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it-IT" sz="2800" dirty="0"/>
              <a:t> </a:t>
            </a:r>
            <a:r>
              <a:rPr lang="it-IT" sz="2800" dirty="0" err="1"/>
              <a:t>Co-morbilità</a:t>
            </a:r>
            <a:r>
              <a:rPr lang="it-IT" sz="2800" dirty="0"/>
              <a:t> 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8726" y="1269115"/>
            <a:ext cx="2425452" cy="194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8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nesi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9656" y="2163688"/>
            <a:ext cx="6346802" cy="421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575721" y="260648"/>
            <a:ext cx="52479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Grazie per l’attenzione !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03512" y="1196752"/>
            <a:ext cx="36004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2400" b="1" u="sng" dirty="0">
                <a:solidFill>
                  <a:srgbClr val="FF0000"/>
                </a:solidFill>
              </a:rPr>
              <a:t>UOD di EPATOLOGIA</a:t>
            </a:r>
          </a:p>
          <a:p>
            <a:r>
              <a:rPr lang="it-IT" sz="2400" b="1" dirty="0" err="1">
                <a:solidFill>
                  <a:srgbClr val="00B0F0"/>
                </a:solidFill>
              </a:rPr>
              <a:t>R.Benigno</a:t>
            </a:r>
            <a:endParaRPr lang="it-IT" sz="2400" b="1" dirty="0">
              <a:solidFill>
                <a:srgbClr val="00B0F0"/>
              </a:solidFill>
            </a:endParaRPr>
          </a:p>
          <a:p>
            <a:r>
              <a:rPr lang="it-IT" sz="2400" b="1" dirty="0" err="1">
                <a:solidFill>
                  <a:srgbClr val="00B0F0"/>
                </a:solidFill>
              </a:rPr>
              <a:t>R.Faulisi</a:t>
            </a:r>
            <a:endParaRPr lang="it-IT" sz="2400" b="1" dirty="0">
              <a:solidFill>
                <a:srgbClr val="00B0F0"/>
              </a:solidFill>
            </a:endParaRPr>
          </a:p>
          <a:p>
            <a:r>
              <a:rPr lang="it-IT" sz="2400" b="1" dirty="0" err="1">
                <a:solidFill>
                  <a:srgbClr val="00B0F0"/>
                </a:solidFill>
              </a:rPr>
              <a:t>C.Cocuzza</a:t>
            </a:r>
            <a:endParaRPr lang="it-IT" sz="2400" b="1" dirty="0">
              <a:solidFill>
                <a:srgbClr val="00B0F0"/>
              </a:solidFill>
            </a:endParaRPr>
          </a:p>
          <a:p>
            <a:r>
              <a:rPr lang="it-IT" sz="2400" b="1" dirty="0" err="1">
                <a:solidFill>
                  <a:srgbClr val="00B0F0"/>
                </a:solidFill>
              </a:rPr>
              <a:t>C.Trovato</a:t>
            </a:r>
            <a:endParaRPr lang="it-IT" sz="2400" b="1" dirty="0">
              <a:solidFill>
                <a:srgbClr val="00B0F0"/>
              </a:solidFill>
            </a:endParaRPr>
          </a:p>
          <a:p>
            <a:r>
              <a:rPr lang="it-IT" sz="2400" b="1" dirty="0" err="1">
                <a:solidFill>
                  <a:srgbClr val="00B0F0"/>
                </a:solidFill>
              </a:rPr>
              <a:t>A.Bellia</a:t>
            </a:r>
            <a:endParaRPr lang="it-IT" sz="2400" b="1" dirty="0">
              <a:solidFill>
                <a:srgbClr val="00B0F0"/>
              </a:solidFill>
            </a:endParaRPr>
          </a:p>
          <a:p>
            <a:r>
              <a:rPr lang="it-IT" sz="2400" b="1" dirty="0" err="1">
                <a:solidFill>
                  <a:srgbClr val="00B0F0"/>
                </a:solidFill>
              </a:rPr>
              <a:t>M.Cannavò</a:t>
            </a:r>
            <a:endParaRPr lang="it-IT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15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1628801"/>
            <a:ext cx="7238596" cy="3750489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524000" y="1"/>
            <a:ext cx="9144000" cy="9175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200" b="1" dirty="0" err="1">
                <a:solidFill>
                  <a:srgbClr val="FF0000"/>
                </a:solidFill>
              </a:rPr>
              <a:t>The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</a:rPr>
              <a:t>evolutionary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</a:rPr>
              <a:t>scenario</a:t>
            </a:r>
            <a:r>
              <a:rPr lang="es-ES_tradnl" sz="3200" b="1" dirty="0">
                <a:solidFill>
                  <a:srgbClr val="FF0000"/>
                </a:solidFill>
              </a:rPr>
              <a:t> of HCC in </a:t>
            </a:r>
            <a:r>
              <a:rPr lang="es-ES_tradnl" sz="3200" b="1" dirty="0" err="1">
                <a:solidFill>
                  <a:srgbClr val="FF0000"/>
                </a:solidFill>
              </a:rPr>
              <a:t>Italy</a:t>
            </a:r>
            <a:r>
              <a:rPr lang="es-ES_tradnl" sz="3200" b="1" dirty="0">
                <a:solidFill>
                  <a:srgbClr val="FF0000"/>
                </a:solidFill>
              </a:rPr>
              <a:t>: </a:t>
            </a:r>
            <a:r>
              <a:rPr lang="es-ES_tradnl" sz="3200" b="1" dirty="0" err="1">
                <a:solidFill>
                  <a:srgbClr val="FF0000"/>
                </a:solidFill>
              </a:rPr>
              <a:t>an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</a:rPr>
              <a:t>update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4" name="CasellaDiTesto 76"/>
          <p:cNvSpPr txBox="1">
            <a:spLocks noChangeArrowheads="1"/>
          </p:cNvSpPr>
          <p:nvPr/>
        </p:nvSpPr>
        <p:spPr bwMode="auto">
          <a:xfrm>
            <a:off x="4653201" y="673532"/>
            <a:ext cx="29711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  <a:cs typeface="Arial" charset="0"/>
              </a:rPr>
              <a:t>Database </a:t>
            </a:r>
            <a:r>
              <a:rPr lang="it-IT" sz="2800" b="1" dirty="0" err="1">
                <a:solidFill>
                  <a:srgbClr val="FF0000"/>
                </a:solidFill>
                <a:cs typeface="Arial" charset="0"/>
              </a:rPr>
              <a:t>ITA.LI.CA</a:t>
            </a:r>
            <a:endParaRPr lang="it-IT" sz="2800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8340658" y="6444044"/>
            <a:ext cx="2219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Bucci L, </a:t>
            </a:r>
            <a:r>
              <a:rPr lang="it-IT" dirty="0" err="1"/>
              <a:t>Liver</a:t>
            </a:r>
            <a:r>
              <a:rPr lang="it-IT" dirty="0"/>
              <a:t> </a:t>
            </a:r>
            <a:r>
              <a:rPr lang="it-IT" dirty="0" err="1"/>
              <a:t>Int</a:t>
            </a:r>
            <a:r>
              <a:rPr lang="it-IT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213096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00" y="1152128"/>
            <a:ext cx="6912382" cy="544522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8340658" y="6516052"/>
            <a:ext cx="2219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Bucci L, </a:t>
            </a:r>
            <a:r>
              <a:rPr lang="it-IT" dirty="0" err="1"/>
              <a:t>Liver</a:t>
            </a:r>
            <a:r>
              <a:rPr lang="it-IT" dirty="0"/>
              <a:t> </a:t>
            </a:r>
            <a:r>
              <a:rPr lang="it-IT" dirty="0" err="1"/>
              <a:t>Int</a:t>
            </a:r>
            <a:r>
              <a:rPr lang="it-IT" dirty="0"/>
              <a:t> 2016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524000" y="1"/>
            <a:ext cx="9144000" cy="9175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200" b="1" dirty="0" err="1">
                <a:solidFill>
                  <a:srgbClr val="FF0000"/>
                </a:solidFill>
              </a:rPr>
              <a:t>The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</a:rPr>
              <a:t>evolutionary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</a:rPr>
              <a:t>scenario</a:t>
            </a:r>
            <a:r>
              <a:rPr lang="es-ES_tradnl" sz="3200" b="1" dirty="0">
                <a:solidFill>
                  <a:srgbClr val="FF0000"/>
                </a:solidFill>
              </a:rPr>
              <a:t> of HCC in </a:t>
            </a:r>
            <a:r>
              <a:rPr lang="es-ES_tradnl" sz="3200" b="1" dirty="0" err="1">
                <a:solidFill>
                  <a:srgbClr val="FF0000"/>
                </a:solidFill>
              </a:rPr>
              <a:t>Italy</a:t>
            </a:r>
            <a:r>
              <a:rPr lang="es-ES_tradnl" sz="3200" b="1" dirty="0">
                <a:solidFill>
                  <a:srgbClr val="FF0000"/>
                </a:solidFill>
              </a:rPr>
              <a:t>: </a:t>
            </a:r>
            <a:r>
              <a:rPr lang="es-ES_tradnl" sz="3200" b="1" dirty="0" err="1">
                <a:solidFill>
                  <a:srgbClr val="FF0000"/>
                </a:solidFill>
              </a:rPr>
              <a:t>an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</a:rPr>
              <a:t>update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" name="CasellaDiTesto 76"/>
          <p:cNvSpPr txBox="1">
            <a:spLocks noChangeArrowheads="1"/>
          </p:cNvSpPr>
          <p:nvPr/>
        </p:nvSpPr>
        <p:spPr bwMode="auto">
          <a:xfrm>
            <a:off x="4653201" y="673532"/>
            <a:ext cx="29711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  <a:cs typeface="Arial" charset="0"/>
              </a:rPr>
              <a:t>Database </a:t>
            </a:r>
            <a:r>
              <a:rPr lang="it-IT" sz="2800" b="1" dirty="0" err="1">
                <a:solidFill>
                  <a:srgbClr val="FF0000"/>
                </a:solidFill>
                <a:cs typeface="Arial" charset="0"/>
              </a:rPr>
              <a:t>ITA.LI.CA</a:t>
            </a:r>
            <a:endParaRPr lang="it-IT" sz="2800" b="1" dirty="0">
              <a:solidFill>
                <a:srgbClr val="FF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21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03512" y="137388"/>
            <a:ext cx="8788276" cy="9445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b="1">
                <a:solidFill>
                  <a:srgbClr val="FF0000"/>
                </a:solidFill>
                <a:latin typeface="+mn-lt"/>
              </a:rPr>
              <a:t>S</a:t>
            </a:r>
            <a:r>
              <a:rPr lang="en-US" altLang="en-US" b="1" smtClean="0">
                <a:solidFill>
                  <a:srgbClr val="FF0000"/>
                </a:solidFill>
                <a:latin typeface="+mn-lt"/>
              </a:rPr>
              <a:t>tage-adapted therapy for </a:t>
            </a:r>
            <a:r>
              <a:rPr lang="en-US" altLang="en-US" b="1" dirty="0">
                <a:solidFill>
                  <a:srgbClr val="FF0000"/>
                </a:solidFill>
                <a:latin typeface="+mn-lt"/>
              </a:rPr>
              <a:t>Pts </a:t>
            </a:r>
            <a:r>
              <a:rPr lang="en-US" altLang="en-US" b="1">
                <a:solidFill>
                  <a:srgbClr val="FF0000"/>
                </a:solidFill>
                <a:latin typeface="+mn-lt"/>
              </a:rPr>
              <a:t>With </a:t>
            </a:r>
            <a:r>
              <a:rPr lang="en-US" altLang="en-US" b="1" smtClean="0">
                <a:solidFill>
                  <a:srgbClr val="FF0000"/>
                </a:solidFill>
                <a:latin typeface="+mn-lt"/>
              </a:rPr>
              <a:t>HCC (BCLC)</a:t>
            </a:r>
            <a:endParaRPr lang="en-US" altLang="en-US" b="1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1148931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892609"/>
              </p:ext>
            </p:extLst>
          </p:nvPr>
        </p:nvGraphicFramePr>
        <p:xfrm>
          <a:off x="1906589" y="1196753"/>
          <a:ext cx="8450261" cy="3511615"/>
        </p:xfrm>
        <a:graphic>
          <a:graphicData uri="http://schemas.openxmlformats.org/drawingml/2006/table">
            <a:tbl>
              <a:tblPr/>
              <a:tblGrid>
                <a:gridCol w="22451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1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35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30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Stage of Disease</a:t>
                      </a:r>
                    </a:p>
                  </a:txBody>
                  <a:tcPr marT="45735" marB="4573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Treatment Option</a:t>
                      </a:r>
                    </a:p>
                  </a:txBody>
                  <a:tcPr marT="45735" marB="4573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Survival, %</a:t>
                      </a:r>
                    </a:p>
                  </a:txBody>
                  <a:tcPr marT="45735" marB="4573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5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Very early (0)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Early (A)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T="45735" marB="4573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Surgery/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transplantation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PEI/RFA</a:t>
                      </a:r>
                    </a:p>
                  </a:txBody>
                  <a:tcPr marT="45735" marB="4573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~ 50-75 at 5 yrs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~ 40-50 at 5 yrs</a:t>
                      </a:r>
                    </a:p>
                  </a:txBody>
                  <a:tcPr marT="45735" marB="4573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Intermediate (B)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j-lt"/>
                      </a:endParaRPr>
                    </a:p>
                  </a:txBody>
                  <a:tcPr marT="45735" marB="4573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TACE</a:t>
                      </a:r>
                    </a:p>
                  </a:txBody>
                  <a:tcPr marT="45735" marB="4573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~ 40-60 at 2 yrs</a:t>
                      </a:r>
                    </a:p>
                  </a:txBody>
                  <a:tcPr marT="45735" marB="4573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30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Advanced (C)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T="45735" marB="4573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Sorafenib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/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Regorafenib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clinical 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trials</a:t>
                      </a:r>
                    </a:p>
                  </a:txBody>
                  <a:tcPr marT="45735" marB="4573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&lt; 30 at 1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yr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T="45735" marB="4573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1906906" y="4869161"/>
            <a:ext cx="8437566" cy="17173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</a:rPr>
              <a:t>Very early (0)</a:t>
            </a:r>
            <a:r>
              <a:rPr lang="en-US" sz="2400" dirty="0"/>
              <a:t>		single, &lt;2.1cm, C-P A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</a:rPr>
              <a:t>Early (A)</a:t>
            </a:r>
            <a:r>
              <a:rPr lang="en-US" sz="2400" dirty="0"/>
              <a:t>		single or 3 nodules &lt;3.1cm, C-P A/B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</a:rPr>
              <a:t>Intermediate (B)</a:t>
            </a:r>
            <a:r>
              <a:rPr lang="en-US" sz="2400" dirty="0"/>
              <a:t>	</a:t>
            </a:r>
            <a:r>
              <a:rPr lang="en-US" sz="2400" dirty="0" err="1"/>
              <a:t>multinodular</a:t>
            </a:r>
            <a:r>
              <a:rPr lang="en-US" sz="2400" dirty="0"/>
              <a:t>, C-P A/B</a:t>
            </a:r>
          </a:p>
          <a:p>
            <a:pPr lvl="0"/>
            <a:r>
              <a:rPr lang="en-US" sz="2400" dirty="0">
                <a:solidFill>
                  <a:srgbClr val="FF0000"/>
                </a:solidFill>
              </a:rPr>
              <a:t>Advanced (C)	</a:t>
            </a:r>
            <a:r>
              <a:rPr lang="en-US" sz="2400" dirty="0"/>
              <a:t>	portal invasion, </a:t>
            </a:r>
            <a:r>
              <a:rPr lang="en-US" sz="2400" dirty="0" err="1"/>
              <a:t>extrahepatic</a:t>
            </a:r>
            <a:r>
              <a:rPr lang="en-US" sz="2400" dirty="0"/>
              <a:t> spread C-P A/B</a:t>
            </a:r>
          </a:p>
        </p:txBody>
      </p:sp>
    </p:spTree>
    <p:extLst>
      <p:ext uri="{BB962C8B-B14F-4D97-AF65-F5344CB8AC3E}">
        <p14:creationId xmlns:p14="http://schemas.microsoft.com/office/powerpoint/2010/main" val="4940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09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ttangolo 1"/>
          <p:cNvSpPr>
            <a:spLocks noChangeArrowheads="1"/>
          </p:cNvSpPr>
          <p:nvPr/>
        </p:nvSpPr>
        <p:spPr bwMode="auto">
          <a:xfrm>
            <a:off x="3162502" y="190501"/>
            <a:ext cx="574181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Aft>
                <a:spcPts val="300"/>
              </a:spcAft>
              <a:buClr>
                <a:srgbClr val="FF0000"/>
              </a:buClr>
            </a:pPr>
            <a:r>
              <a:rPr lang="en-US" sz="4000" b="1" dirty="0" err="1">
                <a:solidFill>
                  <a:srgbClr val="FF0000"/>
                </a:solidFill>
                <a:latin typeface="Calibri" pitchFamily="34" charset="0"/>
              </a:rPr>
              <a:t>Locoregional</a:t>
            </a:r>
            <a:r>
              <a:rPr lang="en-US" sz="4000" b="1" dirty="0">
                <a:solidFill>
                  <a:srgbClr val="FF0000"/>
                </a:solidFill>
                <a:latin typeface="Calibri" pitchFamily="34" charset="0"/>
              </a:rPr>
              <a:t> therapies</a:t>
            </a:r>
          </a:p>
        </p:txBody>
      </p:sp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2411752" y="908720"/>
            <a:ext cx="5628464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lang="en-US" sz="3200" b="1" dirty="0" err="1">
                <a:solidFill>
                  <a:srgbClr val="FF0000"/>
                </a:solidFill>
                <a:latin typeface="Calibri" pitchFamily="34" charset="0"/>
              </a:rPr>
              <a:t>Percutaneous</a:t>
            </a: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 ablation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it-IT" sz="2400" b="1" dirty="0">
                <a:solidFill>
                  <a:srgbClr val="0070C0"/>
                </a:solidFill>
                <a:latin typeface="Calibri" pitchFamily="34" charset="0"/>
              </a:rPr>
              <a:t> CHEMICAL  ACTION</a:t>
            </a:r>
          </a:p>
          <a:p>
            <a:pPr eaLnBrk="1" hangingPunct="1"/>
            <a:r>
              <a:rPr lang="it-IT" sz="2400" b="1" dirty="0">
                <a:solidFill>
                  <a:srgbClr val="0070C0"/>
                </a:solidFill>
                <a:latin typeface="Calibri" pitchFamily="34" charset="0"/>
              </a:rPr>
              <a:t>	</a:t>
            </a:r>
            <a:r>
              <a:rPr lang="it-IT" sz="2000" b="1" dirty="0">
                <a:solidFill>
                  <a:srgbClr val="FF0000"/>
                </a:solidFill>
                <a:latin typeface="Calibri" pitchFamily="34" charset="0"/>
              </a:rPr>
              <a:t>PERCUTANEOUS ETHANOL INJECTION (PEI)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it-IT" sz="2400" b="1" dirty="0">
                <a:solidFill>
                  <a:srgbClr val="0070C0"/>
                </a:solidFill>
                <a:latin typeface="Calibri" pitchFamily="34" charset="0"/>
              </a:rPr>
              <a:t> ELECTROMAGNETIC  ACTION</a:t>
            </a:r>
          </a:p>
          <a:p>
            <a:pPr eaLnBrk="1" hangingPunct="1"/>
            <a:r>
              <a:rPr lang="it-IT" dirty="0">
                <a:solidFill>
                  <a:srgbClr val="000000"/>
                </a:solidFill>
                <a:latin typeface="Calibri" pitchFamily="34" charset="0"/>
              </a:rPr>
              <a:t>	</a:t>
            </a:r>
            <a:r>
              <a:rPr lang="it-IT" sz="2000" b="1" dirty="0">
                <a:solidFill>
                  <a:srgbClr val="FF0000"/>
                </a:solidFill>
                <a:latin typeface="Calibri" pitchFamily="34" charset="0"/>
              </a:rPr>
              <a:t>RADIOFREQUENCY CURRENTS (RF)</a:t>
            </a:r>
          </a:p>
          <a:p>
            <a:pPr eaLnBrk="1" hangingPunct="1"/>
            <a:r>
              <a:rPr lang="it-IT" sz="2000" b="1" dirty="0">
                <a:solidFill>
                  <a:srgbClr val="FF0000"/>
                </a:solidFill>
                <a:latin typeface="Calibri" pitchFamily="34" charset="0"/>
              </a:rPr>
              <a:t>	MICROWAVE RADIATIONS (MW)</a:t>
            </a:r>
          </a:p>
          <a:p>
            <a:pPr eaLnBrk="1" hangingPunct="1"/>
            <a:r>
              <a:rPr lang="it-IT" dirty="0">
                <a:solidFill>
                  <a:srgbClr val="000000"/>
                </a:solidFill>
                <a:latin typeface="Calibri" pitchFamily="34" charset="0"/>
              </a:rPr>
              <a:t>	LASER</a:t>
            </a:r>
          </a:p>
          <a:p>
            <a:pPr eaLnBrk="1" hangingPunct="1"/>
            <a:r>
              <a:rPr lang="it-IT" dirty="0">
                <a:solidFill>
                  <a:srgbClr val="000000"/>
                </a:solidFill>
                <a:latin typeface="Calibri" pitchFamily="34" charset="0"/>
              </a:rPr>
              <a:t>	IRREVERSIBLE ELECTROPORATION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it-IT" sz="2400" b="1" dirty="0">
                <a:solidFill>
                  <a:srgbClr val="0070C0"/>
                </a:solidFill>
                <a:latin typeface="Calibri" pitchFamily="34" charset="0"/>
              </a:rPr>
              <a:t> MECHANICAL  ACTION</a:t>
            </a:r>
          </a:p>
          <a:p>
            <a:pPr eaLnBrk="1" hangingPunct="1"/>
            <a:r>
              <a:rPr lang="it-IT" dirty="0">
                <a:solidFill>
                  <a:srgbClr val="000000"/>
                </a:solidFill>
                <a:latin typeface="Calibri" pitchFamily="34" charset="0"/>
              </a:rPr>
              <a:t>	HIGH INTENSITY FOCUSED ULTRASOUND (HIFU)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it-IT" sz="2400" b="1" dirty="0">
                <a:solidFill>
                  <a:srgbClr val="0070C0"/>
                </a:solidFill>
                <a:latin typeface="Calibri" pitchFamily="34" charset="0"/>
              </a:rPr>
              <a:t> THERMAL ACTION</a:t>
            </a:r>
          </a:p>
          <a:p>
            <a:pPr eaLnBrk="1" hangingPunct="1"/>
            <a:r>
              <a:rPr lang="it-IT" dirty="0">
                <a:solidFill>
                  <a:srgbClr val="000000"/>
                </a:solidFill>
                <a:latin typeface="Calibri" pitchFamily="34" charset="0"/>
              </a:rPr>
              <a:t>	CRYOABLATION</a:t>
            </a:r>
          </a:p>
          <a:p>
            <a:pPr eaLnBrk="1" hangingPunct="1"/>
            <a:r>
              <a:rPr lang="it-IT" sz="3200" b="1" dirty="0" err="1">
                <a:solidFill>
                  <a:srgbClr val="FF0000"/>
                </a:solidFill>
                <a:latin typeface="Calibri" pitchFamily="34" charset="0"/>
              </a:rPr>
              <a:t>Transarterial</a:t>
            </a:r>
            <a:endParaRPr lang="it-IT" sz="3200" b="1" dirty="0">
              <a:solidFill>
                <a:srgbClr val="FF0000"/>
              </a:solidFill>
              <a:latin typeface="Calibri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it-IT" sz="2400" b="1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it-IT" sz="2400" b="1" dirty="0" err="1">
                <a:solidFill>
                  <a:srgbClr val="0070C0"/>
                </a:solidFill>
                <a:latin typeface="Calibri" pitchFamily="34" charset="0"/>
              </a:rPr>
              <a:t>Embolization</a:t>
            </a:r>
            <a:endParaRPr lang="it-IT" sz="2400" b="1" dirty="0">
              <a:solidFill>
                <a:srgbClr val="0070C0"/>
              </a:solidFill>
              <a:latin typeface="Calibri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it-IT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Calibri" pitchFamily="34" charset="0"/>
              </a:rPr>
              <a:t>Chemoembolization</a:t>
            </a:r>
            <a:endParaRPr lang="it-IT" sz="2400" b="1" dirty="0">
              <a:solidFill>
                <a:srgbClr val="FF0000"/>
              </a:solidFill>
              <a:latin typeface="Calibri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it-IT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Calibri" pitchFamily="34" charset="0"/>
              </a:rPr>
              <a:t>Radioembolization</a:t>
            </a:r>
            <a:endParaRPr lang="it-IT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96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ustom Design">
  <a:themeElements>
    <a:clrScheme name="ONC Theme">
      <a:dk1>
        <a:srgbClr val="CDCDCF"/>
      </a:dk1>
      <a:lt1>
        <a:srgbClr val="FFFFFF"/>
      </a:lt1>
      <a:dk2>
        <a:srgbClr val="00003E"/>
      </a:dk2>
      <a:lt2>
        <a:srgbClr val="F8F45A"/>
      </a:lt2>
      <a:accent1>
        <a:srgbClr val="12AD2B"/>
      </a:accent1>
      <a:accent2>
        <a:srgbClr val="5AAACE"/>
      </a:accent2>
      <a:accent3>
        <a:srgbClr val="F6A108"/>
      </a:accent3>
      <a:accent4>
        <a:srgbClr val="4FAD26"/>
      </a:accent4>
      <a:accent5>
        <a:srgbClr val="2B85B8"/>
      </a:accent5>
      <a:accent6>
        <a:srgbClr val="8B3D9A"/>
      </a:accent6>
      <a:hlink>
        <a:srgbClr val="F6A108"/>
      </a:hlink>
      <a:folHlink>
        <a:srgbClr val="8B3D9A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none">
        <a:spAutoFit/>
      </a:bodyPr>
      <a:lstStyle>
        <a:defPPr ea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FontTx/>
          <a:buNone/>
          <a:defRPr sz="1400" b="0" dirty="0" smtClean="0">
            <a:solidFill>
              <a:schemeClr val="bg2"/>
            </a:solidFill>
          </a:defRPr>
        </a:defPPr>
      </a:lstStyle>
    </a:spDef>
    <a:lnDef>
      <a:spPr bwMode="auto"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buNone/>
          <a:defRPr b="0" dirty="0"/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2080</TotalTime>
  <Words>1178</Words>
  <Application>Microsoft Office PowerPoint</Application>
  <PresentationFormat>Widescreen</PresentationFormat>
  <Paragraphs>378</Paragraphs>
  <Slides>42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9</vt:i4>
      </vt:variant>
      <vt:variant>
        <vt:lpstr>Titoli diapositive</vt:lpstr>
      </vt:variant>
      <vt:variant>
        <vt:i4>42</vt:i4>
      </vt:variant>
    </vt:vector>
  </HeadingPairs>
  <TitlesOfParts>
    <vt:vector size="62" baseType="lpstr">
      <vt:lpstr>ＭＳ Ｐゴシック</vt:lpstr>
      <vt:lpstr>Arial</vt:lpstr>
      <vt:lpstr>Calibri</vt:lpstr>
      <vt:lpstr>Calibri Light</vt:lpstr>
      <vt:lpstr>SapientSansBold</vt:lpstr>
      <vt:lpstr>Symbol</vt:lpstr>
      <vt:lpstr>SymbolPS</vt:lpstr>
      <vt:lpstr>Times New Roman</vt:lpstr>
      <vt:lpstr>Verdana</vt:lpstr>
      <vt:lpstr>Wingdings</vt:lpstr>
      <vt:lpstr>ヒラギノ角ゴ Pro W3</vt:lpstr>
      <vt:lpstr>Tema di Office</vt:lpstr>
      <vt:lpstr>4_Tema di Office</vt:lpstr>
      <vt:lpstr>6_Tema di Office</vt:lpstr>
      <vt:lpstr>2_Custom Design</vt:lpstr>
      <vt:lpstr>1_Tema di Office</vt:lpstr>
      <vt:lpstr>2_Tema di Office</vt:lpstr>
      <vt:lpstr>5_Tema di Office</vt:lpstr>
      <vt:lpstr>7_Tema di Office</vt:lpstr>
      <vt:lpstr>8_Tema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Stage-adapted therapy for Pts With HCC (BCLC)</vt:lpstr>
      <vt:lpstr>Presentazione standard di PowerPoint</vt:lpstr>
      <vt:lpstr>Presentazione standard di PowerPoint</vt:lpstr>
      <vt:lpstr>Inter- and Intratumoral Heterogeneity </vt:lpstr>
      <vt:lpstr>Presentazione standard di PowerPoint</vt:lpstr>
      <vt:lpstr>Presentazione standard di PowerPoint</vt:lpstr>
      <vt:lpstr>Presentazione standard di PowerPoint</vt:lpstr>
      <vt:lpstr>Curative Treatments:</vt:lpstr>
      <vt:lpstr>Presentazione standard di PowerPoint</vt:lpstr>
      <vt:lpstr>Presentazione standard di PowerPoint</vt:lpstr>
      <vt:lpstr>Presentazione standard di PowerPoint</vt:lpstr>
      <vt:lpstr>RF vs. PEI (meta-analisi di RCT)</vt:lpstr>
      <vt:lpstr>Radiofrequency Ablation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Phase III SARAH: SIRT vs Sorafenib in Locally Advanced, Inoperable HCC After 2 Rounds of TACE</vt:lpstr>
      <vt:lpstr>TARE: (potenziali) Indicazioni</vt:lpstr>
      <vt:lpstr>Presentazione standard di PowerPoint</vt:lpstr>
      <vt:lpstr>TACE + Nivolumab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TM 168</cp:lastModifiedBy>
  <cp:revision>180</cp:revision>
  <dcterms:created xsi:type="dcterms:W3CDTF">2017-08-09T11:17:34Z</dcterms:created>
  <dcterms:modified xsi:type="dcterms:W3CDTF">2017-09-29T11:55:22Z</dcterms:modified>
</cp:coreProperties>
</file>