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xlsx" ContentType="application/vnd.openxmlformats-officedocument.spreadsheetml.sheet"/>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15.xml" ContentType="application/vnd.openxmlformats-officedocument.theme+xml"/>
  <Override PartName="/ppt/slideLayouts/slideLayout564.xml" ContentType="application/vnd.openxmlformats-officedocument.presentationml.slideLayout+xml"/>
  <Override PartName="/ppt/theme/theme16.xml" ContentType="application/vnd.openxmlformats-officedocument.theme+xml"/>
  <Override PartName="/ppt/slideLayouts/slideLayout565.xml" ContentType="application/vnd.openxmlformats-officedocument.presentationml.slideLayout+xml"/>
  <Override PartName="/ppt/theme/theme17.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18.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19.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20.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embeddings/oleObject2.bin" ContentType="application/vnd.openxmlformats-officedocument.oleObject"/>
  <Override PartName="/ppt/charts/chart2.xml" ContentType="application/vnd.openxmlformats-officedocument.drawingml.chart+xml"/>
  <Override PartName="/ppt/embeddings/oleObject3.bin" ContentType="application/vnd.openxmlformats-officedocument.oleObject"/>
  <Override PartName="/ppt/notesSlides/notesSlide10.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13" r:id="rId4"/>
    <p:sldMasterId id="2147483725" r:id="rId5"/>
    <p:sldMasterId id="2147483749" r:id="rId6"/>
    <p:sldMasterId id="2147483842" r:id="rId7"/>
    <p:sldMasterId id="2147483953" r:id="rId8"/>
    <p:sldMasterId id="2147483968" r:id="rId9"/>
    <p:sldMasterId id="2147484009" r:id="rId10"/>
    <p:sldMasterId id="2147484022" r:id="rId11"/>
    <p:sldMasterId id="2147484054" r:id="rId12"/>
    <p:sldMasterId id="2147484057" r:id="rId13"/>
    <p:sldMasterId id="2147484074" r:id="rId14"/>
    <p:sldMasterId id="2147484105" r:id="rId15"/>
    <p:sldMasterId id="2147484546" r:id="rId16"/>
    <p:sldMasterId id="2147484548" r:id="rId17"/>
    <p:sldMasterId id="2147484550" r:id="rId18"/>
    <p:sldMasterId id="2147484562" r:id="rId19"/>
    <p:sldMasterId id="2147484590" r:id="rId20"/>
    <p:sldMasterId id="2147484594" r:id="rId21"/>
  </p:sldMasterIdLst>
  <p:notesMasterIdLst>
    <p:notesMasterId r:id="rId75"/>
  </p:notesMasterIdLst>
  <p:handoutMasterIdLst>
    <p:handoutMasterId r:id="rId76"/>
  </p:handoutMasterIdLst>
  <p:sldIdLst>
    <p:sldId id="373" r:id="rId22"/>
    <p:sldId id="468" r:id="rId23"/>
    <p:sldId id="388" r:id="rId24"/>
    <p:sldId id="273" r:id="rId25"/>
    <p:sldId id="384" r:id="rId26"/>
    <p:sldId id="482" r:id="rId27"/>
    <p:sldId id="475" r:id="rId28"/>
    <p:sldId id="472" r:id="rId29"/>
    <p:sldId id="471" r:id="rId30"/>
    <p:sldId id="476" r:id="rId31"/>
    <p:sldId id="439" r:id="rId32"/>
    <p:sldId id="409" r:id="rId33"/>
    <p:sldId id="410" r:id="rId34"/>
    <p:sldId id="334" r:id="rId35"/>
    <p:sldId id="274" r:id="rId36"/>
    <p:sldId id="280" r:id="rId37"/>
    <p:sldId id="336" r:id="rId38"/>
    <p:sldId id="385" r:id="rId39"/>
    <p:sldId id="400" r:id="rId40"/>
    <p:sldId id="318" r:id="rId41"/>
    <p:sldId id="316" r:id="rId42"/>
    <p:sldId id="335" r:id="rId43"/>
    <p:sldId id="412" r:id="rId44"/>
    <p:sldId id="428" r:id="rId45"/>
    <p:sldId id="481" r:id="rId46"/>
    <p:sldId id="431" r:id="rId47"/>
    <p:sldId id="477" r:id="rId48"/>
    <p:sldId id="478" r:id="rId49"/>
    <p:sldId id="479" r:id="rId50"/>
    <p:sldId id="348" r:id="rId51"/>
    <p:sldId id="347" r:id="rId52"/>
    <p:sldId id="429" r:id="rId53"/>
    <p:sldId id="430" r:id="rId54"/>
    <p:sldId id="432" r:id="rId55"/>
    <p:sldId id="433" r:id="rId56"/>
    <p:sldId id="434" r:id="rId57"/>
    <p:sldId id="435" r:id="rId58"/>
    <p:sldId id="457" r:id="rId59"/>
    <p:sldId id="453" r:id="rId60"/>
    <p:sldId id="454" r:id="rId61"/>
    <p:sldId id="452" r:id="rId62"/>
    <p:sldId id="396" r:id="rId63"/>
    <p:sldId id="451" r:id="rId64"/>
    <p:sldId id="449" r:id="rId65"/>
    <p:sldId id="465" r:id="rId66"/>
    <p:sldId id="460" r:id="rId67"/>
    <p:sldId id="464" r:id="rId68"/>
    <p:sldId id="459" r:id="rId69"/>
    <p:sldId id="458" r:id="rId70"/>
    <p:sldId id="466" r:id="rId71"/>
    <p:sldId id="467" r:id="rId72"/>
    <p:sldId id="357" r:id="rId73"/>
    <p:sldId id="480" r:id="rId74"/>
  </p:sldIdLst>
  <p:sldSz cx="9144000" cy="6858000" type="screen4x3"/>
  <p:notesSz cx="6669088" cy="9928225"/>
  <p:defaultText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4753C"/>
    <a:srgbClr val="EA84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6558" autoAdjust="0"/>
  </p:normalViewPr>
  <p:slideViewPr>
    <p:cSldViewPr>
      <p:cViewPr>
        <p:scale>
          <a:sx n="90" d="100"/>
          <a:sy n="90" d="100"/>
        </p:scale>
        <p:origin x="-1504" y="-184"/>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oleObject" Target="Cartella%20di%20lavoro3"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eparto\Desktop\Laura\Lavori\Chancing%20scrnario%202000-2015\DB%2007%2008%202015.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reparto\Desktop\Laura\Lavori\Chancing%20scrnario%202000-2015\DB%2007%2008%2020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eparto\Desktop\Laura\Lavori\Chancing%20scrnario%202000-2015\DB%2007%2008%20201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artella%20di%20lavoro4"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Foglio_di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Foglio1!$A$2</c:f>
              <c:strCache>
                <c:ptCount val="1"/>
                <c:pt idx="0">
                  <c:v>Viral</c:v>
                </c:pt>
              </c:strCache>
            </c:strRef>
          </c:tx>
          <c:spPr>
            <a:ln w="63500"/>
          </c:spPr>
          <c:marker>
            <c:spPr>
              <a:ln w="19050"/>
            </c:spPr>
          </c:marker>
          <c:dLbls>
            <c:txPr>
              <a:bodyPr/>
              <a:lstStyle/>
              <a:p>
                <a:pPr>
                  <a:defRPr sz="2000" b="1" i="0"/>
                </a:pPr>
                <a:endParaRPr lang="it-IT"/>
              </a:p>
            </c:txPr>
            <c:dLblPos val="t"/>
            <c:showLegendKey val="0"/>
            <c:showVal val="1"/>
            <c:showCatName val="0"/>
            <c:showSerName val="0"/>
            <c:showPercent val="0"/>
            <c:showBubbleSize val="0"/>
            <c:showLeaderLines val="0"/>
          </c:dLbls>
          <c:cat>
            <c:strRef>
              <c:f>Foglio1!$B$1:$D$1</c:f>
              <c:strCache>
                <c:ptCount val="3"/>
                <c:pt idx="0">
                  <c:v>2000-2004</c:v>
                </c:pt>
                <c:pt idx="1">
                  <c:v>2005-2009</c:v>
                </c:pt>
                <c:pt idx="2">
                  <c:v>2010-2014</c:v>
                </c:pt>
              </c:strCache>
            </c:strRef>
          </c:cat>
          <c:val>
            <c:numRef>
              <c:f>Foglio1!$B$2:$D$2</c:f>
              <c:numCache>
                <c:formatCode>General</c:formatCode>
                <c:ptCount val="3"/>
                <c:pt idx="0">
                  <c:v>77.5</c:v>
                </c:pt>
                <c:pt idx="1">
                  <c:v>72.2</c:v>
                </c:pt>
                <c:pt idx="2">
                  <c:v>67.6</c:v>
                </c:pt>
              </c:numCache>
            </c:numRef>
          </c:val>
          <c:smooth val="0"/>
        </c:ser>
        <c:ser>
          <c:idx val="1"/>
          <c:order val="1"/>
          <c:tx>
            <c:strRef>
              <c:f>Foglio1!$A$3</c:f>
              <c:strCache>
                <c:ptCount val="1"/>
                <c:pt idx="0">
                  <c:v>Non viral</c:v>
                </c:pt>
              </c:strCache>
            </c:strRef>
          </c:tx>
          <c:spPr>
            <a:ln w="63500"/>
          </c:spPr>
          <c:dLbls>
            <c:txPr>
              <a:bodyPr/>
              <a:lstStyle/>
              <a:p>
                <a:pPr>
                  <a:defRPr sz="2000" b="1" i="0"/>
                </a:pPr>
                <a:endParaRPr lang="it-IT"/>
              </a:p>
            </c:txPr>
            <c:dLblPos val="t"/>
            <c:showLegendKey val="0"/>
            <c:showVal val="1"/>
            <c:showCatName val="0"/>
            <c:showSerName val="0"/>
            <c:showPercent val="0"/>
            <c:showBubbleSize val="0"/>
            <c:showLeaderLines val="0"/>
          </c:dLbls>
          <c:cat>
            <c:strRef>
              <c:f>Foglio1!$B$1:$D$1</c:f>
              <c:strCache>
                <c:ptCount val="3"/>
                <c:pt idx="0">
                  <c:v>2000-2004</c:v>
                </c:pt>
                <c:pt idx="1">
                  <c:v>2005-2009</c:v>
                </c:pt>
                <c:pt idx="2">
                  <c:v>2010-2014</c:v>
                </c:pt>
              </c:strCache>
            </c:strRef>
          </c:cat>
          <c:val>
            <c:numRef>
              <c:f>Foglio1!$B$3:$D$3</c:f>
              <c:numCache>
                <c:formatCode>General</c:formatCode>
                <c:ptCount val="3"/>
                <c:pt idx="0">
                  <c:v>22.5</c:v>
                </c:pt>
                <c:pt idx="1">
                  <c:v>27.8</c:v>
                </c:pt>
                <c:pt idx="2">
                  <c:v>32.4</c:v>
                </c:pt>
              </c:numCache>
            </c:numRef>
          </c:val>
          <c:smooth val="0"/>
        </c:ser>
        <c:dLbls>
          <c:showLegendKey val="0"/>
          <c:showVal val="0"/>
          <c:showCatName val="0"/>
          <c:showSerName val="0"/>
          <c:showPercent val="0"/>
          <c:showBubbleSize val="0"/>
        </c:dLbls>
        <c:marker val="1"/>
        <c:smooth val="0"/>
        <c:axId val="-2121209208"/>
        <c:axId val="-2120259656"/>
      </c:lineChart>
      <c:catAx>
        <c:axId val="-2121209208"/>
        <c:scaling>
          <c:orientation val="minMax"/>
        </c:scaling>
        <c:delete val="0"/>
        <c:axPos val="b"/>
        <c:majorTickMark val="out"/>
        <c:minorTickMark val="none"/>
        <c:tickLblPos val="nextTo"/>
        <c:txPr>
          <a:bodyPr/>
          <a:lstStyle/>
          <a:p>
            <a:pPr>
              <a:defRPr sz="2000" b="1" i="0"/>
            </a:pPr>
            <a:endParaRPr lang="it-IT"/>
          </a:p>
        </c:txPr>
        <c:crossAx val="-2120259656"/>
        <c:crosses val="autoZero"/>
        <c:auto val="1"/>
        <c:lblAlgn val="ctr"/>
        <c:lblOffset val="100"/>
        <c:noMultiLvlLbl val="0"/>
      </c:catAx>
      <c:valAx>
        <c:axId val="-2120259656"/>
        <c:scaling>
          <c:orientation val="minMax"/>
          <c:max val="80.0"/>
        </c:scaling>
        <c:delete val="0"/>
        <c:axPos val="l"/>
        <c:numFmt formatCode="General" sourceLinked="1"/>
        <c:majorTickMark val="out"/>
        <c:minorTickMark val="none"/>
        <c:tickLblPos val="nextTo"/>
        <c:txPr>
          <a:bodyPr/>
          <a:lstStyle/>
          <a:p>
            <a:pPr>
              <a:defRPr sz="2000" b="1" i="0"/>
            </a:pPr>
            <a:endParaRPr lang="it-IT"/>
          </a:p>
        </c:txPr>
        <c:crossAx val="-2121209208"/>
        <c:crosses val="autoZero"/>
        <c:crossBetween val="between"/>
        <c:majorUnit val="20.0"/>
      </c:valAx>
    </c:plotArea>
    <c:legend>
      <c:legendPos val="r"/>
      <c:layout/>
      <c:overlay val="0"/>
      <c:txPr>
        <a:bodyPr/>
        <a:lstStyle/>
        <a:p>
          <a:pPr>
            <a:defRPr sz="2000"/>
          </a:pPr>
          <a:endParaRPr lang="it-IT"/>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11871443979184"/>
          <c:y val="0.049223066123966"/>
          <c:w val="0.878987460174676"/>
          <c:h val="0.873698124450819"/>
        </c:manualLayout>
      </c:layout>
      <c:lineChart>
        <c:grouping val="standard"/>
        <c:varyColors val="0"/>
        <c:ser>
          <c:idx val="0"/>
          <c:order val="0"/>
          <c:tx>
            <c:v>hbv</c:v>
          </c:tx>
          <c:spPr>
            <a:ln w="31750">
              <a:solidFill>
                <a:schemeClr val="bg1"/>
              </a:solidFill>
            </a:ln>
          </c:spPr>
          <c:marker>
            <c:symbol val="diamond"/>
            <c:size val="10"/>
            <c:spPr>
              <a:solidFill>
                <a:srgbClr val="FF0000"/>
              </a:solidFill>
              <a:ln>
                <a:solidFill>
                  <a:srgbClr val="FF0000"/>
                </a:solidFill>
              </a:ln>
            </c:spPr>
          </c:marker>
          <c:val>
            <c:numRef>
              <c:f>(Foglio4!$H$2,Foglio4!$J$2,Foglio4!$L$2)</c:f>
              <c:numCache>
                <c:formatCode>0.00</c:formatCode>
                <c:ptCount val="3"/>
                <c:pt idx="0">
                  <c:v>10.21790341578327</c:v>
                </c:pt>
                <c:pt idx="1">
                  <c:v>9.979838709677421</c:v>
                </c:pt>
                <c:pt idx="2">
                  <c:v>7.84</c:v>
                </c:pt>
              </c:numCache>
            </c:numRef>
          </c:val>
          <c:smooth val="0"/>
        </c:ser>
        <c:ser>
          <c:idx val="1"/>
          <c:order val="1"/>
          <c:tx>
            <c:v>hcv</c:v>
          </c:tx>
          <c:spPr>
            <a:ln w="31750">
              <a:solidFill>
                <a:schemeClr val="tx1"/>
              </a:solidFill>
            </a:ln>
          </c:spPr>
          <c:marker>
            <c:symbol val="square"/>
            <c:size val="10"/>
            <c:spPr>
              <a:solidFill>
                <a:schemeClr val="tx1"/>
              </a:solidFill>
              <a:ln>
                <a:noFill/>
              </a:ln>
            </c:spPr>
          </c:marker>
          <c:dPt>
            <c:idx val="1"/>
            <c:bubble3D val="0"/>
            <c:spPr>
              <a:ln w="31750">
                <a:solidFill>
                  <a:schemeClr val="bg1"/>
                </a:solidFill>
              </a:ln>
            </c:spPr>
          </c:dPt>
          <c:dPt>
            <c:idx val="2"/>
            <c:bubble3D val="0"/>
            <c:spPr>
              <a:ln w="31750">
                <a:solidFill>
                  <a:schemeClr val="bg1"/>
                </a:solidFill>
              </a:ln>
            </c:spPr>
          </c:dPt>
          <c:val>
            <c:numRef>
              <c:f>(Foglio4!$H$3,Foglio4!$J$3,Foglio4!$L$3)</c:f>
              <c:numCache>
                <c:formatCode>0.00</c:formatCode>
                <c:ptCount val="3"/>
                <c:pt idx="0">
                  <c:v>47.3203769140165</c:v>
                </c:pt>
                <c:pt idx="1">
                  <c:v>47.17741935483871</c:v>
                </c:pt>
                <c:pt idx="2">
                  <c:v>69.6</c:v>
                </c:pt>
              </c:numCache>
            </c:numRef>
          </c:val>
          <c:smooth val="0"/>
        </c:ser>
        <c:ser>
          <c:idx val="2"/>
          <c:order val="2"/>
          <c:tx>
            <c:v>multi</c:v>
          </c:tx>
          <c:spPr>
            <a:ln w="31750">
              <a:solidFill>
                <a:schemeClr val="bg1"/>
              </a:solidFill>
            </a:ln>
          </c:spPr>
          <c:marker>
            <c:symbol val="triangle"/>
            <c:size val="10"/>
            <c:spPr>
              <a:solidFill>
                <a:srgbClr val="C00000"/>
              </a:solidFill>
              <a:ln>
                <a:solidFill>
                  <a:srgbClr val="C00000"/>
                </a:solidFill>
              </a:ln>
            </c:spPr>
          </c:marker>
          <c:val>
            <c:numRef>
              <c:f>(Foglio4!$H$4,Foglio4!$J$4,Foglio4!$L$4)</c:f>
              <c:numCache>
                <c:formatCode>0.00</c:formatCode>
                <c:ptCount val="3"/>
                <c:pt idx="0">
                  <c:v>13.01531213191991</c:v>
                </c:pt>
                <c:pt idx="1">
                  <c:v>13.30645161290324</c:v>
                </c:pt>
                <c:pt idx="2">
                  <c:v>5.76</c:v>
                </c:pt>
              </c:numCache>
            </c:numRef>
          </c:val>
          <c:smooth val="0"/>
        </c:ser>
        <c:ser>
          <c:idx val="3"/>
          <c:order val="3"/>
          <c:tx>
            <c:v>non virale</c:v>
          </c:tx>
          <c:spPr>
            <a:ln w="31750">
              <a:solidFill>
                <a:srgbClr val="FFC000"/>
              </a:solidFill>
            </a:ln>
          </c:spPr>
          <c:marker>
            <c:symbol val="square"/>
            <c:size val="10"/>
            <c:spPr>
              <a:solidFill>
                <a:srgbClr val="FFC000"/>
              </a:solidFill>
              <a:ln>
                <a:solidFill>
                  <a:srgbClr val="FFC000"/>
                </a:solidFill>
              </a:ln>
            </c:spPr>
          </c:marker>
          <c:dPt>
            <c:idx val="1"/>
            <c:bubble3D val="0"/>
            <c:spPr>
              <a:ln w="31750">
                <a:solidFill>
                  <a:schemeClr val="bg1"/>
                </a:solidFill>
              </a:ln>
            </c:spPr>
          </c:dPt>
          <c:dPt>
            <c:idx val="2"/>
            <c:bubble3D val="0"/>
            <c:spPr>
              <a:ln w="31750">
                <a:solidFill>
                  <a:schemeClr val="bg1"/>
                </a:solidFill>
              </a:ln>
            </c:spPr>
          </c:dPt>
          <c:val>
            <c:numRef>
              <c:f>(Foglio4!$H$5,Foglio4!$J$5,Foglio4!$L$5)</c:f>
              <c:numCache>
                <c:formatCode>0.00</c:formatCode>
                <c:ptCount val="3"/>
                <c:pt idx="0">
                  <c:v>29.44640753828028</c:v>
                </c:pt>
                <c:pt idx="1">
                  <c:v>29.53629032258064</c:v>
                </c:pt>
                <c:pt idx="2">
                  <c:v>16.8</c:v>
                </c:pt>
              </c:numCache>
            </c:numRef>
          </c:val>
          <c:smooth val="0"/>
        </c:ser>
        <c:dLbls>
          <c:showLegendKey val="0"/>
          <c:showVal val="0"/>
          <c:showCatName val="0"/>
          <c:showSerName val="0"/>
          <c:showPercent val="0"/>
          <c:showBubbleSize val="0"/>
        </c:dLbls>
        <c:marker val="1"/>
        <c:smooth val="0"/>
        <c:axId val="-1279122632"/>
        <c:axId val="-1279119656"/>
      </c:lineChart>
      <c:catAx>
        <c:axId val="-1279122632"/>
        <c:scaling>
          <c:orientation val="minMax"/>
        </c:scaling>
        <c:delete val="0"/>
        <c:axPos val="b"/>
        <c:majorTickMark val="out"/>
        <c:minorTickMark val="none"/>
        <c:tickLblPos val="nextTo"/>
        <c:crossAx val="-1279119656"/>
        <c:crosses val="autoZero"/>
        <c:auto val="1"/>
        <c:lblAlgn val="ctr"/>
        <c:lblOffset val="100"/>
        <c:noMultiLvlLbl val="0"/>
      </c:catAx>
      <c:valAx>
        <c:axId val="-1279119656"/>
        <c:scaling>
          <c:orientation val="minMax"/>
          <c:max val="100.0"/>
        </c:scaling>
        <c:delete val="0"/>
        <c:axPos val="l"/>
        <c:numFmt formatCode="0" sourceLinked="0"/>
        <c:majorTickMark val="out"/>
        <c:minorTickMark val="none"/>
        <c:tickLblPos val="nextTo"/>
        <c:spPr>
          <a:ln>
            <a:solidFill>
              <a:schemeClr val="tx1"/>
            </a:solidFill>
          </a:ln>
        </c:spPr>
        <c:txPr>
          <a:bodyPr/>
          <a:lstStyle/>
          <a:p>
            <a:pPr>
              <a:defRPr sz="1800" b="1">
                <a:latin typeface="+mn-lt"/>
                <a:ea typeface="Arial Unicode MS" pitchFamily="34" charset="-128"/>
                <a:cs typeface="Arial Unicode MS" pitchFamily="34" charset="-128"/>
              </a:defRPr>
            </a:pPr>
            <a:endParaRPr lang="it-IT"/>
          </a:p>
        </c:txPr>
        <c:crossAx val="-1279122632"/>
        <c:crosses val="autoZero"/>
        <c:crossBetween val="between"/>
        <c:majorUnit val="20.0"/>
      </c:valAx>
      <c:spPr>
        <a:noFill/>
        <a:ln>
          <a:noFill/>
        </a:ln>
      </c:spPr>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893436293436295"/>
          <c:y val="0.0550925925925927"/>
          <c:w val="0.889122101090423"/>
          <c:h val="0.828927529892096"/>
        </c:manualLayout>
      </c:layout>
      <c:lineChart>
        <c:grouping val="standard"/>
        <c:varyColors val="0"/>
        <c:ser>
          <c:idx val="0"/>
          <c:order val="0"/>
          <c:tx>
            <c:v>HBV </c:v>
          </c:tx>
          <c:spPr>
            <a:ln w="38100">
              <a:solidFill>
                <a:srgbClr val="FF0000"/>
              </a:solidFill>
            </a:ln>
          </c:spPr>
          <c:marker>
            <c:symbol val="diamond"/>
            <c:size val="10"/>
            <c:spPr>
              <a:solidFill>
                <a:srgbClr val="FF0000"/>
              </a:solidFill>
              <a:ln>
                <a:solidFill>
                  <a:srgbClr val="FF0000"/>
                </a:solidFill>
              </a:ln>
            </c:spPr>
          </c:marker>
          <c:val>
            <c:numRef>
              <c:f>(Foglio3!$E$32,Foglio3!$G$32,Foglio3!$I$32)</c:f>
              <c:numCache>
                <c:formatCode>0.00</c:formatCode>
                <c:ptCount val="3"/>
                <c:pt idx="0">
                  <c:v>10.06233303650937</c:v>
                </c:pt>
                <c:pt idx="1">
                  <c:v>11.66032953105196</c:v>
                </c:pt>
                <c:pt idx="2">
                  <c:v>8.564013840830448</c:v>
                </c:pt>
              </c:numCache>
            </c:numRef>
          </c:val>
          <c:smooth val="0"/>
        </c:ser>
        <c:ser>
          <c:idx val="1"/>
          <c:order val="1"/>
          <c:tx>
            <c:v>HCV</c:v>
          </c:tx>
          <c:spPr>
            <a:ln w="38100">
              <a:solidFill>
                <a:schemeClr val="tx1"/>
              </a:solidFill>
            </a:ln>
          </c:spPr>
          <c:marker>
            <c:symbol val="square"/>
            <c:size val="10"/>
            <c:spPr>
              <a:solidFill>
                <a:schemeClr val="tx1"/>
              </a:solidFill>
              <a:ln>
                <a:solidFill>
                  <a:schemeClr val="tx1"/>
                </a:solidFill>
              </a:ln>
            </c:spPr>
          </c:marker>
          <c:val>
            <c:numRef>
              <c:f>(Foglio3!$E$33,Foglio3!$G$33,Foglio3!$I$33)</c:f>
              <c:numCache>
                <c:formatCode>0.00</c:formatCode>
                <c:ptCount val="3"/>
                <c:pt idx="0">
                  <c:v>54.58593054318792</c:v>
                </c:pt>
                <c:pt idx="1">
                  <c:v>48.60583016476552</c:v>
                </c:pt>
                <c:pt idx="2">
                  <c:v>48.87543252595156</c:v>
                </c:pt>
              </c:numCache>
            </c:numRef>
          </c:val>
          <c:smooth val="0"/>
        </c:ser>
        <c:ser>
          <c:idx val="2"/>
          <c:order val="2"/>
          <c:tx>
            <c:v>MULTI</c:v>
          </c:tx>
          <c:spPr>
            <a:ln w="38100">
              <a:solidFill>
                <a:srgbClr val="A50021"/>
              </a:solidFill>
            </a:ln>
          </c:spPr>
          <c:marker>
            <c:symbol val="triangle"/>
            <c:size val="10"/>
            <c:spPr>
              <a:solidFill>
                <a:srgbClr val="A50021"/>
              </a:solidFill>
              <a:ln>
                <a:solidFill>
                  <a:srgbClr val="A50021"/>
                </a:solidFill>
              </a:ln>
            </c:spPr>
          </c:marker>
          <c:val>
            <c:numRef>
              <c:f>(Foglio3!$E$34,Foglio3!$G$34,Foglio3!$I$34)</c:f>
              <c:numCache>
                <c:formatCode>0.00</c:formatCode>
                <c:ptCount val="3"/>
                <c:pt idx="0">
                  <c:v>13.00089047195013</c:v>
                </c:pt>
                <c:pt idx="1">
                  <c:v>12.6108998732573</c:v>
                </c:pt>
                <c:pt idx="2">
                  <c:v>11.46193771626298</c:v>
                </c:pt>
              </c:numCache>
            </c:numRef>
          </c:val>
          <c:smooth val="0"/>
        </c:ser>
        <c:ser>
          <c:idx val="3"/>
          <c:order val="3"/>
          <c:tx>
            <c:v>NON VIRAL</c:v>
          </c:tx>
          <c:spPr>
            <a:ln w="38100">
              <a:solidFill>
                <a:srgbClr val="FFC000"/>
              </a:solidFill>
            </a:ln>
          </c:spPr>
          <c:marker>
            <c:symbol val="star"/>
            <c:size val="10"/>
            <c:spPr>
              <a:solidFill>
                <a:srgbClr val="FFC000"/>
              </a:solidFill>
              <a:ln>
                <a:solidFill>
                  <a:srgbClr val="FFC000"/>
                </a:solidFill>
              </a:ln>
            </c:spPr>
          </c:marker>
          <c:val>
            <c:numRef>
              <c:f>(Foglio3!$E$35,Foglio3!$G$35,Foglio3!$I$35)</c:f>
              <c:numCache>
                <c:formatCode>0.00</c:formatCode>
                <c:ptCount val="3"/>
                <c:pt idx="0">
                  <c:v>22.35084594835264</c:v>
                </c:pt>
                <c:pt idx="1">
                  <c:v>27.12294043092518</c:v>
                </c:pt>
                <c:pt idx="2">
                  <c:v>31.09861591695502</c:v>
                </c:pt>
              </c:numCache>
            </c:numRef>
          </c:val>
          <c:smooth val="0"/>
        </c:ser>
        <c:dLbls>
          <c:showLegendKey val="0"/>
          <c:showVal val="0"/>
          <c:showCatName val="0"/>
          <c:showSerName val="0"/>
          <c:showPercent val="0"/>
          <c:showBubbleSize val="0"/>
        </c:dLbls>
        <c:marker val="1"/>
        <c:smooth val="0"/>
        <c:axId val="-1279004616"/>
        <c:axId val="-1278999656"/>
      </c:lineChart>
      <c:catAx>
        <c:axId val="-1279004616"/>
        <c:scaling>
          <c:orientation val="minMax"/>
        </c:scaling>
        <c:delete val="0"/>
        <c:axPos val="b"/>
        <c:majorTickMark val="out"/>
        <c:minorTickMark val="none"/>
        <c:tickLblPos val="nextTo"/>
        <c:spPr>
          <a:ln>
            <a:solidFill>
              <a:schemeClr val="tx1"/>
            </a:solidFill>
          </a:ln>
        </c:spPr>
        <c:crossAx val="-1278999656"/>
        <c:crosses val="autoZero"/>
        <c:auto val="1"/>
        <c:lblAlgn val="ctr"/>
        <c:lblOffset val="100"/>
        <c:noMultiLvlLbl val="0"/>
      </c:catAx>
      <c:valAx>
        <c:axId val="-1278999656"/>
        <c:scaling>
          <c:orientation val="minMax"/>
          <c:max val="60.0"/>
        </c:scaling>
        <c:delete val="0"/>
        <c:axPos val="l"/>
        <c:numFmt formatCode="0" sourceLinked="0"/>
        <c:majorTickMark val="out"/>
        <c:minorTickMark val="none"/>
        <c:tickLblPos val="nextTo"/>
        <c:spPr>
          <a:ln>
            <a:solidFill>
              <a:schemeClr val="tx1"/>
            </a:solidFill>
          </a:ln>
        </c:spPr>
        <c:txPr>
          <a:bodyPr/>
          <a:lstStyle/>
          <a:p>
            <a:pPr>
              <a:defRPr sz="1800" b="1">
                <a:latin typeface="+mn-lt"/>
                <a:cs typeface="Times New Roman" pitchFamily="18" charset="0"/>
              </a:defRPr>
            </a:pPr>
            <a:endParaRPr lang="it-IT"/>
          </a:p>
        </c:txPr>
        <c:crossAx val="-1279004616"/>
        <c:crosses val="autoZero"/>
        <c:crossBetween val="between"/>
        <c:majorUnit val="10.0"/>
      </c:valAx>
      <c:spPr>
        <a:noFill/>
        <a:ln>
          <a:noFill/>
        </a:ln>
      </c:spPr>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93436293436295"/>
          <c:y val="0.0550925925925927"/>
          <c:w val="0.889122101090423"/>
          <c:h val="0.828927529892096"/>
        </c:manualLayout>
      </c:layout>
      <c:lineChart>
        <c:grouping val="standard"/>
        <c:varyColors val="0"/>
        <c:ser>
          <c:idx val="0"/>
          <c:order val="0"/>
          <c:tx>
            <c:v>HBV </c:v>
          </c:tx>
          <c:spPr>
            <a:ln w="38100">
              <a:solidFill>
                <a:srgbClr val="FF0000"/>
              </a:solidFill>
            </a:ln>
          </c:spPr>
          <c:marker>
            <c:symbol val="diamond"/>
            <c:size val="10"/>
            <c:spPr>
              <a:solidFill>
                <a:srgbClr val="FF0000"/>
              </a:solidFill>
              <a:ln>
                <a:solidFill>
                  <a:srgbClr val="FF0000"/>
                </a:solidFill>
              </a:ln>
            </c:spPr>
          </c:marker>
          <c:val>
            <c:numRef>
              <c:f>(Foglio3!$E$32,Foglio3!$G$32,Foglio3!$I$32)</c:f>
              <c:numCache>
                <c:formatCode>0.00</c:formatCode>
                <c:ptCount val="3"/>
                <c:pt idx="0">
                  <c:v>10.06233303650937</c:v>
                </c:pt>
                <c:pt idx="1">
                  <c:v>11.66032953105196</c:v>
                </c:pt>
                <c:pt idx="2">
                  <c:v>8.564013840830448</c:v>
                </c:pt>
              </c:numCache>
            </c:numRef>
          </c:val>
          <c:smooth val="0"/>
        </c:ser>
        <c:ser>
          <c:idx val="1"/>
          <c:order val="1"/>
          <c:tx>
            <c:v>HCV</c:v>
          </c:tx>
          <c:spPr>
            <a:ln w="38100">
              <a:solidFill>
                <a:schemeClr val="tx1"/>
              </a:solidFill>
            </a:ln>
          </c:spPr>
          <c:marker>
            <c:symbol val="square"/>
            <c:size val="10"/>
            <c:spPr>
              <a:solidFill>
                <a:schemeClr val="tx1"/>
              </a:solidFill>
              <a:ln>
                <a:solidFill>
                  <a:schemeClr val="tx1"/>
                </a:solidFill>
              </a:ln>
            </c:spPr>
          </c:marker>
          <c:val>
            <c:numRef>
              <c:f>(Foglio3!$E$33,Foglio3!$G$33,Foglio3!$I$33)</c:f>
              <c:numCache>
                <c:formatCode>0.00</c:formatCode>
                <c:ptCount val="3"/>
                <c:pt idx="0">
                  <c:v>54.58593054318792</c:v>
                </c:pt>
                <c:pt idx="1">
                  <c:v>48.60583016476552</c:v>
                </c:pt>
                <c:pt idx="2">
                  <c:v>48.87543252595156</c:v>
                </c:pt>
              </c:numCache>
            </c:numRef>
          </c:val>
          <c:smooth val="0"/>
        </c:ser>
        <c:ser>
          <c:idx val="2"/>
          <c:order val="2"/>
          <c:tx>
            <c:v>MULTI</c:v>
          </c:tx>
          <c:spPr>
            <a:ln w="38100">
              <a:solidFill>
                <a:srgbClr val="A50021"/>
              </a:solidFill>
            </a:ln>
          </c:spPr>
          <c:marker>
            <c:symbol val="triangle"/>
            <c:size val="10"/>
            <c:spPr>
              <a:solidFill>
                <a:srgbClr val="A50021"/>
              </a:solidFill>
              <a:ln>
                <a:solidFill>
                  <a:srgbClr val="A50021"/>
                </a:solidFill>
              </a:ln>
            </c:spPr>
          </c:marker>
          <c:val>
            <c:numRef>
              <c:f>(Foglio3!$E$34,Foglio3!$G$34,Foglio3!$I$34)</c:f>
              <c:numCache>
                <c:formatCode>0.00</c:formatCode>
                <c:ptCount val="3"/>
                <c:pt idx="0">
                  <c:v>13.00089047195013</c:v>
                </c:pt>
                <c:pt idx="1">
                  <c:v>12.6108998732573</c:v>
                </c:pt>
                <c:pt idx="2">
                  <c:v>11.46193771626298</c:v>
                </c:pt>
              </c:numCache>
            </c:numRef>
          </c:val>
          <c:smooth val="0"/>
        </c:ser>
        <c:ser>
          <c:idx val="3"/>
          <c:order val="3"/>
          <c:tx>
            <c:v>NON VIRAL</c:v>
          </c:tx>
          <c:spPr>
            <a:ln w="38100">
              <a:solidFill>
                <a:srgbClr val="FFC000"/>
              </a:solidFill>
            </a:ln>
          </c:spPr>
          <c:marker>
            <c:symbol val="star"/>
            <c:size val="10"/>
            <c:spPr>
              <a:solidFill>
                <a:srgbClr val="FFC000"/>
              </a:solidFill>
              <a:ln>
                <a:solidFill>
                  <a:srgbClr val="FFC000"/>
                </a:solidFill>
              </a:ln>
            </c:spPr>
          </c:marker>
          <c:val>
            <c:numRef>
              <c:f>(Foglio3!$E$35,Foglio3!$G$35,Foglio3!$I$35)</c:f>
              <c:numCache>
                <c:formatCode>0.00</c:formatCode>
                <c:ptCount val="3"/>
                <c:pt idx="0">
                  <c:v>22.35084594835264</c:v>
                </c:pt>
                <c:pt idx="1">
                  <c:v>27.12294043092518</c:v>
                </c:pt>
                <c:pt idx="2">
                  <c:v>31.09861591695502</c:v>
                </c:pt>
              </c:numCache>
            </c:numRef>
          </c:val>
          <c:smooth val="0"/>
        </c:ser>
        <c:dLbls>
          <c:showLegendKey val="0"/>
          <c:showVal val="0"/>
          <c:showCatName val="0"/>
          <c:showSerName val="0"/>
          <c:showPercent val="0"/>
          <c:showBubbleSize val="0"/>
        </c:dLbls>
        <c:marker val="1"/>
        <c:smooth val="0"/>
        <c:axId val="-1278827224"/>
        <c:axId val="-1278877576"/>
      </c:lineChart>
      <c:catAx>
        <c:axId val="-1278827224"/>
        <c:scaling>
          <c:orientation val="minMax"/>
        </c:scaling>
        <c:delete val="0"/>
        <c:axPos val="b"/>
        <c:majorTickMark val="out"/>
        <c:minorTickMark val="none"/>
        <c:tickLblPos val="nextTo"/>
        <c:spPr>
          <a:ln>
            <a:solidFill>
              <a:schemeClr val="tx1"/>
            </a:solidFill>
          </a:ln>
        </c:spPr>
        <c:crossAx val="-1278877576"/>
        <c:crosses val="autoZero"/>
        <c:auto val="1"/>
        <c:lblAlgn val="ctr"/>
        <c:lblOffset val="100"/>
        <c:noMultiLvlLbl val="0"/>
      </c:catAx>
      <c:valAx>
        <c:axId val="-1278877576"/>
        <c:scaling>
          <c:orientation val="minMax"/>
          <c:max val="60.0"/>
        </c:scaling>
        <c:delete val="0"/>
        <c:axPos val="l"/>
        <c:numFmt formatCode="0" sourceLinked="0"/>
        <c:majorTickMark val="out"/>
        <c:minorTickMark val="none"/>
        <c:tickLblPos val="nextTo"/>
        <c:spPr>
          <a:ln>
            <a:solidFill>
              <a:schemeClr val="tx1"/>
            </a:solidFill>
          </a:ln>
        </c:spPr>
        <c:txPr>
          <a:bodyPr/>
          <a:lstStyle/>
          <a:p>
            <a:pPr>
              <a:defRPr sz="1800" b="1">
                <a:latin typeface="+mn-lt"/>
                <a:cs typeface="Times New Roman" pitchFamily="18" charset="0"/>
              </a:defRPr>
            </a:pPr>
            <a:endParaRPr lang="it-IT"/>
          </a:p>
        </c:txPr>
        <c:crossAx val="-1278827224"/>
        <c:crosses val="autoZero"/>
        <c:crossBetween val="between"/>
        <c:majorUnit val="10.0"/>
      </c:valAx>
      <c:spPr>
        <a:noFill/>
        <a:ln>
          <a:noFill/>
        </a:ln>
      </c:spPr>
    </c:plotArea>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Foglio1!$A$2</c:f>
              <c:strCache>
                <c:ptCount val="1"/>
                <c:pt idx="0">
                  <c:v>Alcohol</c:v>
                </c:pt>
              </c:strCache>
            </c:strRef>
          </c:tx>
          <c:marker>
            <c:symbol val="diamond"/>
            <c:size val="9"/>
          </c:marker>
          <c:dPt>
            <c:idx val="1"/>
            <c:bubble3D val="0"/>
            <c:spPr>
              <a:ln w="63500"/>
            </c:spPr>
          </c:dPt>
          <c:dLbls>
            <c:dLbl>
              <c:idx val="0"/>
              <c:layout/>
              <c:dLblPos val="t"/>
              <c:showLegendKey val="0"/>
              <c:showVal val="1"/>
              <c:showCatName val="0"/>
              <c:showSerName val="0"/>
              <c:showPercent val="0"/>
              <c:showBubbleSize val="0"/>
            </c:dLbl>
            <c:dLbl>
              <c:idx val="1"/>
              <c:layout/>
              <c:dLblPos val="t"/>
              <c:showLegendKey val="0"/>
              <c:showVal val="1"/>
              <c:showCatName val="0"/>
              <c:showSerName val="0"/>
              <c:showPercent val="0"/>
              <c:showBubbleSize val="0"/>
            </c:dLbl>
            <c:dLbl>
              <c:idx val="2"/>
              <c:layout/>
              <c:dLblPos val="t"/>
              <c:showLegendKey val="0"/>
              <c:showVal val="1"/>
              <c:showCatName val="0"/>
              <c:showSerName val="0"/>
              <c:showPercent val="0"/>
              <c:showBubbleSize val="0"/>
            </c:dLbl>
            <c:txPr>
              <a:bodyPr/>
              <a:lstStyle/>
              <a:p>
                <a:pPr>
                  <a:defRPr sz="2000" b="1" i="0"/>
                </a:pPr>
                <a:endParaRPr lang="it-IT"/>
              </a:p>
            </c:txPr>
            <c:dLblPos val="t"/>
            <c:showLegendKey val="0"/>
            <c:showVal val="0"/>
            <c:showCatName val="0"/>
            <c:showSerName val="0"/>
            <c:showPercent val="0"/>
            <c:showBubbleSize val="0"/>
          </c:dLbls>
          <c:cat>
            <c:strRef>
              <c:f>Foglio1!$B$1:$D$1</c:f>
              <c:strCache>
                <c:ptCount val="3"/>
                <c:pt idx="0">
                  <c:v>2000-2004</c:v>
                </c:pt>
                <c:pt idx="1">
                  <c:v>2005-2009</c:v>
                </c:pt>
                <c:pt idx="2">
                  <c:v>2010-2014</c:v>
                </c:pt>
              </c:strCache>
            </c:strRef>
          </c:cat>
          <c:val>
            <c:numRef>
              <c:f>Foglio1!$B$2:$D$2</c:f>
              <c:numCache>
                <c:formatCode>General</c:formatCode>
                <c:ptCount val="3"/>
                <c:pt idx="0">
                  <c:v>16.7</c:v>
                </c:pt>
                <c:pt idx="1">
                  <c:v>18.1</c:v>
                </c:pt>
                <c:pt idx="2">
                  <c:v>13.5</c:v>
                </c:pt>
              </c:numCache>
            </c:numRef>
          </c:val>
          <c:smooth val="0"/>
        </c:ser>
        <c:ser>
          <c:idx val="1"/>
          <c:order val="1"/>
          <c:tx>
            <c:strRef>
              <c:f>Foglio1!$A$3</c:f>
              <c:strCache>
                <c:ptCount val="1"/>
                <c:pt idx="0">
                  <c:v>NAFLD</c:v>
                </c:pt>
              </c:strCache>
            </c:strRef>
          </c:tx>
          <c:spPr>
            <a:ln w="63500"/>
          </c:spPr>
          <c:dLbls>
            <c:dLbl>
              <c:idx val="2"/>
              <c:layout>
                <c:manualLayout>
                  <c:x val="-0.113613817542286"/>
                  <c:y val="-0.0281168437001364"/>
                </c:manualLayout>
              </c:layout>
              <c:dLblPos val="r"/>
              <c:showLegendKey val="0"/>
              <c:showVal val="1"/>
              <c:showCatName val="0"/>
              <c:showSerName val="0"/>
              <c:showPercent val="0"/>
              <c:showBubbleSize val="0"/>
            </c:dLbl>
            <c:txPr>
              <a:bodyPr/>
              <a:lstStyle/>
              <a:p>
                <a:pPr>
                  <a:defRPr sz="2000" b="1" i="0"/>
                </a:pPr>
                <a:endParaRPr lang="it-IT"/>
              </a:p>
            </c:txPr>
            <c:dLblPos val="t"/>
            <c:showLegendKey val="0"/>
            <c:showVal val="1"/>
            <c:showCatName val="0"/>
            <c:showSerName val="0"/>
            <c:showPercent val="0"/>
            <c:showBubbleSize val="0"/>
            <c:showLeaderLines val="0"/>
          </c:dLbls>
          <c:cat>
            <c:strRef>
              <c:f>Foglio1!$B$1:$D$1</c:f>
              <c:strCache>
                <c:ptCount val="3"/>
                <c:pt idx="0">
                  <c:v>2000-2004</c:v>
                </c:pt>
                <c:pt idx="1">
                  <c:v>2005-2009</c:v>
                </c:pt>
                <c:pt idx="2">
                  <c:v>2010-2014</c:v>
                </c:pt>
              </c:strCache>
            </c:strRef>
          </c:cat>
          <c:val>
            <c:numRef>
              <c:f>Foglio1!$B$3:$D$3</c:f>
              <c:numCache>
                <c:formatCode>General</c:formatCode>
                <c:ptCount val="3"/>
                <c:pt idx="0">
                  <c:v>1.1</c:v>
                </c:pt>
                <c:pt idx="1">
                  <c:v>6.1</c:v>
                </c:pt>
                <c:pt idx="2">
                  <c:v>12.6</c:v>
                </c:pt>
              </c:numCache>
            </c:numRef>
          </c:val>
          <c:smooth val="0"/>
        </c:ser>
        <c:ser>
          <c:idx val="2"/>
          <c:order val="2"/>
          <c:tx>
            <c:strRef>
              <c:f>Foglio1!$A$4</c:f>
              <c:strCache>
                <c:ptCount val="1"/>
                <c:pt idx="0">
                  <c:v>Multietiology</c:v>
                </c:pt>
              </c:strCache>
            </c:strRef>
          </c:tx>
          <c:spPr>
            <a:ln w="63500"/>
          </c:spPr>
          <c:dLbls>
            <c:dLbl>
              <c:idx val="0"/>
              <c:layout>
                <c:manualLayout>
                  <c:x val="-0.0935337635440926"/>
                  <c:y val="-0.0204486136000992"/>
                </c:manualLayout>
              </c:layout>
              <c:dLblPos val="r"/>
              <c:showLegendKey val="0"/>
              <c:showVal val="1"/>
              <c:showCatName val="0"/>
              <c:showSerName val="0"/>
              <c:showPercent val="0"/>
              <c:showBubbleSize val="0"/>
            </c:dLbl>
            <c:dLbl>
              <c:idx val="1"/>
              <c:layout>
                <c:manualLayout>
                  <c:x val="0.0146170865710938"/>
                  <c:y val="0.00766823010003719"/>
                </c:manualLayout>
              </c:layout>
              <c:dLblPos val="r"/>
              <c:showLegendKey val="0"/>
              <c:showVal val="1"/>
              <c:showCatName val="0"/>
              <c:showSerName val="0"/>
              <c:showPercent val="0"/>
              <c:showBubbleSize val="0"/>
            </c:dLbl>
            <c:txPr>
              <a:bodyPr/>
              <a:lstStyle/>
              <a:p>
                <a:pPr>
                  <a:defRPr sz="2000" b="1" i="0" baseline="0"/>
                </a:pPr>
                <a:endParaRPr lang="it-IT"/>
              </a:p>
            </c:txPr>
            <c:dLblPos val="t"/>
            <c:showLegendKey val="0"/>
            <c:showVal val="1"/>
            <c:showCatName val="0"/>
            <c:showSerName val="0"/>
            <c:showPercent val="0"/>
            <c:showBubbleSize val="0"/>
            <c:showLeaderLines val="0"/>
          </c:dLbls>
          <c:cat>
            <c:strRef>
              <c:f>Foglio1!$B$1:$D$1</c:f>
              <c:strCache>
                <c:ptCount val="3"/>
                <c:pt idx="0">
                  <c:v>2000-2004</c:v>
                </c:pt>
                <c:pt idx="1">
                  <c:v>2005-2009</c:v>
                </c:pt>
                <c:pt idx="2">
                  <c:v>2010-2014</c:v>
                </c:pt>
              </c:strCache>
            </c:strRef>
          </c:cat>
          <c:val>
            <c:numRef>
              <c:f>Foglio1!$B$4:$D$4</c:f>
              <c:numCache>
                <c:formatCode>General</c:formatCode>
                <c:ptCount val="3"/>
                <c:pt idx="0">
                  <c:v>0.2</c:v>
                </c:pt>
                <c:pt idx="1">
                  <c:v>0.9</c:v>
                </c:pt>
                <c:pt idx="2">
                  <c:v>4.9</c:v>
                </c:pt>
              </c:numCache>
            </c:numRef>
          </c:val>
          <c:smooth val="0"/>
        </c:ser>
        <c:ser>
          <c:idx val="3"/>
          <c:order val="3"/>
          <c:tx>
            <c:strRef>
              <c:f>Foglio1!$A$5</c:f>
              <c:strCache>
                <c:ptCount val="1"/>
                <c:pt idx="0">
                  <c:v>Others</c:v>
                </c:pt>
              </c:strCache>
            </c:strRef>
          </c:tx>
          <c:dLbls>
            <c:txPr>
              <a:bodyPr/>
              <a:lstStyle/>
              <a:p>
                <a:pPr>
                  <a:defRPr sz="2000" b="1" i="0"/>
                </a:pPr>
                <a:endParaRPr lang="it-IT"/>
              </a:p>
            </c:txPr>
            <c:dLblPos val="t"/>
            <c:showLegendKey val="0"/>
            <c:showVal val="1"/>
            <c:showCatName val="0"/>
            <c:showSerName val="0"/>
            <c:showPercent val="0"/>
            <c:showBubbleSize val="0"/>
            <c:showLeaderLines val="0"/>
          </c:dLbls>
          <c:cat>
            <c:strRef>
              <c:f>Foglio1!$B$1:$D$1</c:f>
              <c:strCache>
                <c:ptCount val="3"/>
                <c:pt idx="0">
                  <c:v>2000-2004</c:v>
                </c:pt>
                <c:pt idx="1">
                  <c:v>2005-2009</c:v>
                </c:pt>
                <c:pt idx="2">
                  <c:v>2010-2014</c:v>
                </c:pt>
              </c:strCache>
            </c:strRef>
          </c:cat>
          <c:val>
            <c:numRef>
              <c:f>Foglio1!$B$5:$D$5</c:f>
              <c:numCache>
                <c:formatCode>General</c:formatCode>
                <c:ptCount val="3"/>
                <c:pt idx="0">
                  <c:v>4.5</c:v>
                </c:pt>
                <c:pt idx="1">
                  <c:v>2.7</c:v>
                </c:pt>
                <c:pt idx="2">
                  <c:v>1.4</c:v>
                </c:pt>
              </c:numCache>
            </c:numRef>
          </c:val>
          <c:smooth val="0"/>
        </c:ser>
        <c:dLbls>
          <c:showLegendKey val="0"/>
          <c:showVal val="0"/>
          <c:showCatName val="0"/>
          <c:showSerName val="0"/>
          <c:showPercent val="0"/>
          <c:showBubbleSize val="0"/>
        </c:dLbls>
        <c:marker val="1"/>
        <c:smooth val="0"/>
        <c:axId val="1947301912"/>
        <c:axId val="-2050418040"/>
      </c:lineChart>
      <c:catAx>
        <c:axId val="1947301912"/>
        <c:scaling>
          <c:orientation val="minMax"/>
        </c:scaling>
        <c:delete val="0"/>
        <c:axPos val="b"/>
        <c:majorTickMark val="out"/>
        <c:minorTickMark val="none"/>
        <c:tickLblPos val="nextTo"/>
        <c:txPr>
          <a:bodyPr/>
          <a:lstStyle/>
          <a:p>
            <a:pPr>
              <a:defRPr sz="2000" b="1" i="0"/>
            </a:pPr>
            <a:endParaRPr lang="it-IT"/>
          </a:p>
        </c:txPr>
        <c:crossAx val="-2050418040"/>
        <c:crosses val="autoZero"/>
        <c:auto val="1"/>
        <c:lblAlgn val="ctr"/>
        <c:lblOffset val="100"/>
        <c:noMultiLvlLbl val="0"/>
      </c:catAx>
      <c:valAx>
        <c:axId val="-2050418040"/>
        <c:scaling>
          <c:orientation val="minMax"/>
        </c:scaling>
        <c:delete val="0"/>
        <c:axPos val="l"/>
        <c:numFmt formatCode="General" sourceLinked="1"/>
        <c:majorTickMark val="out"/>
        <c:minorTickMark val="none"/>
        <c:tickLblPos val="nextTo"/>
        <c:txPr>
          <a:bodyPr/>
          <a:lstStyle/>
          <a:p>
            <a:pPr>
              <a:defRPr sz="2000" b="1" i="0" baseline="0"/>
            </a:pPr>
            <a:endParaRPr lang="it-IT"/>
          </a:p>
        </c:txPr>
        <c:crossAx val="1947301912"/>
        <c:crosses val="autoZero"/>
        <c:crossBetween val="between"/>
        <c:majorUnit val="5.0"/>
      </c:valAx>
    </c:plotArea>
    <c:legend>
      <c:legendPos val="r"/>
      <c:layout>
        <c:manualLayout>
          <c:xMode val="edge"/>
          <c:yMode val="edge"/>
          <c:x val="0.797697923501162"/>
          <c:y val="0.360286055172614"/>
          <c:w val="0.202302076498838"/>
          <c:h val="0.279427889654773"/>
        </c:manualLayout>
      </c:layout>
      <c:overlay val="0"/>
      <c:txPr>
        <a:bodyPr/>
        <a:lstStyle/>
        <a:p>
          <a:pPr>
            <a:defRPr sz="1600" b="1" i="0"/>
          </a:pPr>
          <a:endParaRPr lang="it-IT"/>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Foglio1!$A$2</c:f>
              <c:strCache>
                <c:ptCount val="1"/>
                <c:pt idx="0">
                  <c:v>Non drinkers</c:v>
                </c:pt>
              </c:strCache>
            </c:strRef>
          </c:tx>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showLegendKey val="0"/>
            <c:showVal val="0"/>
            <c:showCatName val="0"/>
            <c:showSerName val="0"/>
            <c:showPercent val="0"/>
            <c:showBubbleSize val="0"/>
          </c:dLbls>
          <c:cat>
            <c:strRef>
              <c:f>Foglio1!$B$1:$C$1</c:f>
              <c:strCache>
                <c:ptCount val="2"/>
                <c:pt idx="0">
                  <c:v>BMI &lt; 30</c:v>
                </c:pt>
                <c:pt idx="1">
                  <c:v>BMI &gt; 30</c:v>
                </c:pt>
              </c:strCache>
            </c:strRef>
          </c:cat>
          <c:val>
            <c:numRef>
              <c:f>Foglio1!$B$2:$C$2</c:f>
              <c:numCache>
                <c:formatCode>General</c:formatCode>
                <c:ptCount val="2"/>
                <c:pt idx="0">
                  <c:v>1.0</c:v>
                </c:pt>
                <c:pt idx="1">
                  <c:v>1.0</c:v>
                </c:pt>
              </c:numCache>
            </c:numRef>
          </c:val>
        </c:ser>
        <c:ser>
          <c:idx val="1"/>
          <c:order val="1"/>
          <c:tx>
            <c:strRef>
              <c:f>Foglio1!$A$3</c:f>
              <c:strCache>
                <c:ptCount val="1"/>
                <c:pt idx="0">
                  <c:v>Drinkers</c:v>
                </c:pt>
              </c:strCache>
            </c:strRef>
          </c:tx>
          <c:spPr>
            <a:solidFill>
              <a:srgbClr val="FF6600"/>
            </a:solidFill>
          </c:spPr>
          <c:invertIfNegative val="0"/>
          <c:dLbls>
            <c:showLegendKey val="0"/>
            <c:showVal val="1"/>
            <c:showCatName val="0"/>
            <c:showSerName val="0"/>
            <c:showPercent val="0"/>
            <c:showBubbleSize val="0"/>
            <c:showLeaderLines val="0"/>
          </c:dLbls>
          <c:cat>
            <c:strRef>
              <c:f>Foglio1!$B$1:$C$1</c:f>
              <c:strCache>
                <c:ptCount val="2"/>
                <c:pt idx="0">
                  <c:v>BMI &lt; 30</c:v>
                </c:pt>
                <c:pt idx="1">
                  <c:v>BMI &gt; 30</c:v>
                </c:pt>
              </c:strCache>
            </c:strRef>
          </c:cat>
          <c:val>
            <c:numRef>
              <c:f>Foglio1!$B$3:$C$3</c:f>
              <c:numCache>
                <c:formatCode>General</c:formatCode>
                <c:ptCount val="2"/>
                <c:pt idx="0">
                  <c:v>2.5</c:v>
                </c:pt>
                <c:pt idx="1">
                  <c:v>7.2</c:v>
                </c:pt>
              </c:numCache>
            </c:numRef>
          </c:val>
        </c:ser>
        <c:dLbls>
          <c:showLegendKey val="0"/>
          <c:showVal val="0"/>
          <c:showCatName val="0"/>
          <c:showSerName val="0"/>
          <c:showPercent val="0"/>
          <c:showBubbleSize val="0"/>
        </c:dLbls>
        <c:gapWidth val="150"/>
        <c:overlap val="-17"/>
        <c:axId val="-2122308088"/>
        <c:axId val="-2121857272"/>
      </c:barChart>
      <c:catAx>
        <c:axId val="-2122308088"/>
        <c:scaling>
          <c:orientation val="minMax"/>
        </c:scaling>
        <c:delete val="0"/>
        <c:axPos val="b"/>
        <c:majorTickMark val="out"/>
        <c:minorTickMark val="none"/>
        <c:tickLblPos val="nextTo"/>
        <c:crossAx val="-2121857272"/>
        <c:crosses val="autoZero"/>
        <c:auto val="1"/>
        <c:lblAlgn val="ctr"/>
        <c:lblOffset val="100"/>
        <c:noMultiLvlLbl val="0"/>
      </c:catAx>
      <c:valAx>
        <c:axId val="-2121857272"/>
        <c:scaling>
          <c:orientation val="minMax"/>
        </c:scaling>
        <c:delete val="0"/>
        <c:axPos val="l"/>
        <c:numFmt formatCode="General" sourceLinked="1"/>
        <c:majorTickMark val="out"/>
        <c:minorTickMark val="none"/>
        <c:tickLblPos val="nextTo"/>
        <c:crossAx val="-2122308088"/>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90665" cy="496412"/>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776866" y="0"/>
            <a:ext cx="2890665" cy="496412"/>
          </a:xfrm>
          <a:prstGeom prst="rect">
            <a:avLst/>
          </a:prstGeom>
        </p:spPr>
        <p:txBody>
          <a:bodyPr vert="horz" lIns="91440" tIns="45720" rIns="91440" bIns="45720" rtlCol="0"/>
          <a:lstStyle>
            <a:lvl1pPr algn="r">
              <a:defRPr sz="1200"/>
            </a:lvl1pPr>
          </a:lstStyle>
          <a:p>
            <a:fld id="{7AD5C371-3CC6-4FBD-B970-0E6E84555265}" type="datetimeFigureOut">
              <a:rPr lang="en-US" smtClean="0"/>
              <a:t>29/09/17</a:t>
            </a:fld>
            <a:endParaRPr lang="en-US"/>
          </a:p>
        </p:txBody>
      </p:sp>
      <p:sp>
        <p:nvSpPr>
          <p:cNvPr id="4" name="Segnaposto piè di pagina 3"/>
          <p:cNvSpPr>
            <a:spLocks noGrp="1"/>
          </p:cNvSpPr>
          <p:nvPr>
            <p:ph type="ftr" sz="quarter" idx="2"/>
          </p:nvPr>
        </p:nvSpPr>
        <p:spPr>
          <a:xfrm>
            <a:off x="0" y="9430218"/>
            <a:ext cx="2890665" cy="496412"/>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776866" y="9430218"/>
            <a:ext cx="2890665" cy="496412"/>
          </a:xfrm>
          <a:prstGeom prst="rect">
            <a:avLst/>
          </a:prstGeom>
        </p:spPr>
        <p:txBody>
          <a:bodyPr vert="horz" lIns="91440" tIns="45720" rIns="91440" bIns="45720" rtlCol="0" anchor="b"/>
          <a:lstStyle>
            <a:lvl1pPr algn="r">
              <a:defRPr sz="1200"/>
            </a:lvl1pPr>
          </a:lstStyle>
          <a:p>
            <a:fld id="{1DE8AADA-9962-4657-8562-E7762807825A}" type="slidenum">
              <a:rPr lang="en-US" smtClean="0"/>
              <a:t>‹n.›</a:t>
            </a:fld>
            <a:endParaRPr lang="en-US"/>
          </a:p>
        </p:txBody>
      </p:sp>
    </p:spTree>
    <p:extLst>
      <p:ext uri="{BB962C8B-B14F-4D97-AF65-F5344CB8AC3E}">
        <p14:creationId xmlns:p14="http://schemas.microsoft.com/office/powerpoint/2010/main" val="1303565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89938" cy="49641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777607" y="0"/>
            <a:ext cx="2889938" cy="496412"/>
          </a:xfrm>
          <a:prstGeom prst="rect">
            <a:avLst/>
          </a:prstGeom>
        </p:spPr>
        <p:txBody>
          <a:bodyPr vert="horz" lIns="91440" tIns="45720" rIns="91440" bIns="45720" rtlCol="0"/>
          <a:lstStyle>
            <a:lvl1pPr algn="r">
              <a:defRPr sz="1200"/>
            </a:lvl1pPr>
          </a:lstStyle>
          <a:p>
            <a:fld id="{8CDF801B-18F9-4B4B-99EE-B61C81A19A85}" type="datetimeFigureOut">
              <a:rPr lang="it-IT" smtClean="0"/>
              <a:t>29/09/17</a:t>
            </a:fld>
            <a:endParaRPr lang="it-IT"/>
          </a:p>
        </p:txBody>
      </p:sp>
      <p:sp>
        <p:nvSpPr>
          <p:cNvPr id="4" name="Segnaposto immagine diapositiva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66909" y="4715908"/>
            <a:ext cx="5335270" cy="4467702"/>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30091"/>
            <a:ext cx="2889938" cy="49641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777607" y="9430091"/>
            <a:ext cx="2889938" cy="496412"/>
          </a:xfrm>
          <a:prstGeom prst="rect">
            <a:avLst/>
          </a:prstGeom>
        </p:spPr>
        <p:txBody>
          <a:bodyPr vert="horz" lIns="91440" tIns="45720" rIns="91440" bIns="45720" rtlCol="0" anchor="b"/>
          <a:lstStyle>
            <a:lvl1pPr algn="r">
              <a:defRPr sz="1200"/>
            </a:lvl1pPr>
          </a:lstStyle>
          <a:p>
            <a:fld id="{2DF476F4-56FB-4FB4-AE5C-B51E26A5D6BF}" type="slidenum">
              <a:rPr lang="it-IT" smtClean="0"/>
              <a:t>‹n.›</a:t>
            </a:fld>
            <a:endParaRPr lang="it-IT"/>
          </a:p>
        </p:txBody>
      </p:sp>
    </p:spTree>
    <p:extLst>
      <p:ext uri="{BB962C8B-B14F-4D97-AF65-F5344CB8AC3E}">
        <p14:creationId xmlns:p14="http://schemas.microsoft.com/office/powerpoint/2010/main" val="2753934760"/>
      </p:ext>
    </p:extLst>
  </p:cSld>
  <p:clrMap bg1="lt1" tx1="dk1" bg2="lt2" tx2="dk2" accent1="accent1" accent2="accent2" accent3="accent3" accent4="accent4" accent5="accent5" accent6="accent6" hlink="hlink" folHlink="folHlink"/>
  <p:notesStyle>
    <a:lvl1pPr marL="0" algn="l" defTabSz="914259" rtl="0" eaLnBrk="1" latinLnBrk="0" hangingPunct="1">
      <a:defRPr sz="1200" kern="1200">
        <a:solidFill>
          <a:schemeClr val="tx1"/>
        </a:solidFill>
        <a:latin typeface="+mn-lt"/>
        <a:ea typeface="+mn-ea"/>
        <a:cs typeface="+mn-cs"/>
      </a:defRPr>
    </a:lvl1pPr>
    <a:lvl2pPr marL="457130" algn="l" defTabSz="914259" rtl="0" eaLnBrk="1" latinLnBrk="0" hangingPunct="1">
      <a:defRPr sz="1200" kern="1200">
        <a:solidFill>
          <a:schemeClr val="tx1"/>
        </a:solidFill>
        <a:latin typeface="+mn-lt"/>
        <a:ea typeface="+mn-ea"/>
        <a:cs typeface="+mn-cs"/>
      </a:defRPr>
    </a:lvl2pPr>
    <a:lvl3pPr marL="914259" algn="l" defTabSz="914259" rtl="0" eaLnBrk="1" latinLnBrk="0" hangingPunct="1">
      <a:defRPr sz="1200" kern="1200">
        <a:solidFill>
          <a:schemeClr val="tx1"/>
        </a:solidFill>
        <a:latin typeface="+mn-lt"/>
        <a:ea typeface="+mn-ea"/>
        <a:cs typeface="+mn-cs"/>
      </a:defRPr>
    </a:lvl3pPr>
    <a:lvl4pPr marL="1371390" algn="l" defTabSz="914259" rtl="0" eaLnBrk="1" latinLnBrk="0" hangingPunct="1">
      <a:defRPr sz="1200" kern="1200">
        <a:solidFill>
          <a:schemeClr val="tx1"/>
        </a:solidFill>
        <a:latin typeface="+mn-lt"/>
        <a:ea typeface="+mn-ea"/>
        <a:cs typeface="+mn-cs"/>
      </a:defRPr>
    </a:lvl4pPr>
    <a:lvl5pPr marL="1828519" algn="l" defTabSz="914259" rtl="0" eaLnBrk="1" latinLnBrk="0" hangingPunct="1">
      <a:defRPr sz="1200" kern="1200">
        <a:solidFill>
          <a:schemeClr val="tx1"/>
        </a:solidFill>
        <a:latin typeface="+mn-lt"/>
        <a:ea typeface="+mn-ea"/>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57763" cy="3719512"/>
          </a:xfrm>
        </p:spPr>
      </p:sp>
      <p:sp>
        <p:nvSpPr>
          <p:cNvPr id="3" name="Notes Placeholder 2"/>
          <p:cNvSpPr>
            <a:spLocks noGrp="1"/>
          </p:cNvSpPr>
          <p:nvPr>
            <p:ph type="body" idx="1"/>
          </p:nvPr>
        </p:nvSpPr>
        <p:spPr/>
        <p:txBody>
          <a:bodyPr/>
          <a:lstStyle/>
          <a:p>
            <a:r>
              <a:rPr lang="de-DE" dirty="0" err="1" smtClean="0"/>
              <a:t>Nessuno</a:t>
            </a:r>
            <a:r>
              <a:rPr lang="de-DE" dirty="0" smtClean="0"/>
              <a:t> </a:t>
            </a:r>
            <a:r>
              <a:rPr lang="de-DE" dirty="0" err="1" smtClean="0"/>
              <a:t>conosce</a:t>
            </a:r>
            <a:r>
              <a:rPr lang="de-DE" dirty="0" smtClean="0"/>
              <a:t> la </a:t>
            </a:r>
            <a:r>
              <a:rPr lang="de-DE" dirty="0" err="1" smtClean="0"/>
              <a:t>storia</a:t>
            </a:r>
            <a:r>
              <a:rPr lang="de-DE" dirty="0" smtClean="0"/>
              <a:t> </a:t>
            </a:r>
            <a:r>
              <a:rPr lang="de-DE" dirty="0" err="1" smtClean="0"/>
              <a:t>naturale</a:t>
            </a:r>
            <a:r>
              <a:rPr lang="de-DE" dirty="0" smtClean="0"/>
              <a:t> di NAFLD/NASH, </a:t>
            </a:r>
            <a:r>
              <a:rPr lang="de-DE" dirty="0" err="1" smtClean="0"/>
              <a:t>nè</a:t>
            </a:r>
            <a:r>
              <a:rPr lang="de-DE" dirty="0" smtClean="0"/>
              <a:t> la reale </a:t>
            </a:r>
            <a:r>
              <a:rPr lang="de-DE" dirty="0" err="1" smtClean="0"/>
              <a:t>incidenza</a:t>
            </a:r>
            <a:r>
              <a:rPr lang="de-DE" dirty="0" smtClean="0"/>
              <a:t> di HCC in queste </a:t>
            </a:r>
            <a:r>
              <a:rPr lang="de-DE" dirty="0" err="1" smtClean="0"/>
              <a:t>patologie</a:t>
            </a:r>
            <a:r>
              <a:rPr lang="de-DE" smtClean="0"/>
              <a:t>....</a:t>
            </a:r>
            <a:endParaRPr lang="de-DE"/>
          </a:p>
        </p:txBody>
      </p:sp>
      <p:sp>
        <p:nvSpPr>
          <p:cNvPr id="4" name="Slide Number Placeholder 3"/>
          <p:cNvSpPr>
            <a:spLocks noGrp="1"/>
          </p:cNvSpPr>
          <p:nvPr>
            <p:ph type="sldNum" idx="10"/>
          </p:nvPr>
        </p:nvSpPr>
        <p:spPr/>
        <p:txBody>
          <a:bodyPr/>
          <a:lstStyle/>
          <a:p>
            <a:fld id="{A50A5D9D-903A-44ED-B8D9-576185699349}" type="slidenum">
              <a:rPr lang="it-IT" altLang="de-DE" smtClean="0">
                <a:solidFill>
                  <a:prstClr val="white"/>
                </a:solidFill>
              </a:rPr>
              <a:pPr/>
              <a:t>2</a:t>
            </a:fld>
            <a:endParaRPr lang="it-IT" altLang="de-DE">
              <a:solidFill>
                <a:prstClr val="white"/>
              </a:solidFill>
            </a:endParaRPr>
          </a:p>
        </p:txBody>
      </p:sp>
    </p:spTree>
    <p:extLst>
      <p:ext uri="{BB962C8B-B14F-4D97-AF65-F5344CB8AC3E}">
        <p14:creationId xmlns:p14="http://schemas.microsoft.com/office/powerpoint/2010/main" val="701699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realtà questo appaiamento sembra essere ancora lontano…</a:t>
            </a:r>
          </a:p>
          <a:p>
            <a:endParaRPr lang="it-IT" dirty="0" smtClean="0"/>
          </a:p>
          <a:p>
            <a:r>
              <a:rPr lang="it-IT" dirty="0" smtClean="0"/>
              <a:t>multi-</a:t>
            </a:r>
            <a:r>
              <a:rPr lang="it-IT" dirty="0" err="1" smtClean="0"/>
              <a:t>etiology</a:t>
            </a:r>
            <a:r>
              <a:rPr lang="it-IT" dirty="0" smtClean="0"/>
              <a:t>, </a:t>
            </a:r>
            <a:r>
              <a:rPr lang="it-IT" dirty="0" err="1" smtClean="0"/>
              <a:t>if</a:t>
            </a:r>
            <a:r>
              <a:rPr lang="it-IT" dirty="0" smtClean="0"/>
              <a:t> </a:t>
            </a:r>
            <a:r>
              <a:rPr lang="it-IT" dirty="0" err="1" smtClean="0"/>
              <a:t>there</a:t>
            </a:r>
            <a:r>
              <a:rPr lang="it-IT" dirty="0" smtClean="0"/>
              <a:t> </a:t>
            </a:r>
            <a:r>
              <a:rPr lang="it-IT" dirty="0" err="1" smtClean="0"/>
              <a:t>was</a:t>
            </a:r>
            <a:r>
              <a:rPr lang="it-IT" dirty="0" smtClean="0"/>
              <a:t> a </a:t>
            </a:r>
            <a:r>
              <a:rPr lang="it-IT" dirty="0" err="1" smtClean="0"/>
              <a:t>combination</a:t>
            </a:r>
            <a:r>
              <a:rPr lang="it-IT" dirty="0" smtClean="0"/>
              <a:t> of: a) </a:t>
            </a:r>
            <a:r>
              <a:rPr lang="it-IT" dirty="0" err="1" smtClean="0"/>
              <a:t>alcohol</a:t>
            </a:r>
            <a:r>
              <a:rPr lang="it-IT" dirty="0" smtClean="0"/>
              <a:t> </a:t>
            </a:r>
            <a:r>
              <a:rPr lang="it-IT" dirty="0" err="1" smtClean="0"/>
              <a:t>abuse</a:t>
            </a:r>
            <a:r>
              <a:rPr lang="it-IT" dirty="0" smtClean="0"/>
              <a:t> or non-</a:t>
            </a:r>
            <a:r>
              <a:rPr lang="it-IT" dirty="0" err="1" smtClean="0"/>
              <a:t>alcoholic</a:t>
            </a:r>
            <a:r>
              <a:rPr lang="it-IT" dirty="0" smtClean="0"/>
              <a:t> NAFLD + </a:t>
            </a:r>
            <a:r>
              <a:rPr lang="it-IT" dirty="0" err="1" smtClean="0"/>
              <a:t>viral</a:t>
            </a:r>
            <a:r>
              <a:rPr lang="it-IT" dirty="0" smtClean="0"/>
              <a:t> </a:t>
            </a:r>
            <a:r>
              <a:rPr lang="it-IT" dirty="0" err="1" smtClean="0"/>
              <a:t>infection</a:t>
            </a:r>
            <a:r>
              <a:rPr lang="it-IT" dirty="0" smtClean="0"/>
              <a:t>(</a:t>
            </a:r>
            <a:r>
              <a:rPr lang="it-IT" dirty="0" err="1" smtClean="0"/>
              <a:t>s</a:t>
            </a:r>
            <a:r>
              <a:rPr lang="it-IT" dirty="0" smtClean="0"/>
              <a:t>) (multi-</a:t>
            </a:r>
            <a:r>
              <a:rPr lang="it-IT" dirty="0" err="1" smtClean="0"/>
              <a:t>etiologic</a:t>
            </a:r>
            <a:r>
              <a:rPr lang="it-IT" dirty="0" smtClean="0"/>
              <a:t>-</a:t>
            </a:r>
            <a:r>
              <a:rPr lang="it-IT" dirty="0" err="1" smtClean="0"/>
              <a:t>viral</a:t>
            </a:r>
            <a:r>
              <a:rPr lang="it-IT" dirty="0" smtClean="0"/>
              <a:t> </a:t>
            </a:r>
            <a:r>
              <a:rPr lang="it-IT" dirty="0" err="1" smtClean="0"/>
              <a:t>subgroup</a:t>
            </a:r>
            <a:r>
              <a:rPr lang="it-IT" dirty="0" smtClean="0"/>
              <a:t>); b) </a:t>
            </a:r>
            <a:r>
              <a:rPr lang="it-IT" dirty="0" err="1" smtClean="0"/>
              <a:t>alcohol</a:t>
            </a:r>
            <a:r>
              <a:rPr lang="it-IT" dirty="0" smtClean="0"/>
              <a:t> </a:t>
            </a:r>
            <a:r>
              <a:rPr lang="it-IT" dirty="0" err="1" smtClean="0"/>
              <a:t>abuse</a:t>
            </a:r>
            <a:r>
              <a:rPr lang="it-IT" dirty="0" smtClean="0"/>
              <a:t> + </a:t>
            </a:r>
            <a:r>
              <a:rPr lang="it-IT" dirty="0" err="1" smtClean="0"/>
              <a:t>other</a:t>
            </a:r>
            <a:r>
              <a:rPr lang="it-IT" dirty="0" smtClean="0"/>
              <a:t> non-</a:t>
            </a:r>
            <a:r>
              <a:rPr lang="it-IT" dirty="0" err="1" smtClean="0"/>
              <a:t>viral</a:t>
            </a:r>
            <a:r>
              <a:rPr lang="it-IT" dirty="0" smtClean="0"/>
              <a:t> </a:t>
            </a:r>
            <a:r>
              <a:rPr lang="it-IT" dirty="0" err="1" smtClean="0"/>
              <a:t>disease</a:t>
            </a:r>
            <a:r>
              <a:rPr lang="it-IT" dirty="0" smtClean="0"/>
              <a:t> (</a:t>
            </a:r>
            <a:r>
              <a:rPr lang="it-IT" dirty="0" err="1" smtClean="0"/>
              <a:t>multietiologic</a:t>
            </a:r>
            <a:r>
              <a:rPr lang="it-IT" dirty="0" smtClean="0"/>
              <a:t>-</a:t>
            </a:r>
          </a:p>
          <a:p>
            <a:r>
              <a:rPr lang="it-IT" dirty="0" smtClean="0"/>
              <a:t>non-</a:t>
            </a:r>
            <a:r>
              <a:rPr lang="it-IT" dirty="0" err="1" smtClean="0"/>
              <a:t>viral</a:t>
            </a:r>
            <a:r>
              <a:rPr lang="it-IT" dirty="0" smtClean="0"/>
              <a:t> </a:t>
            </a:r>
            <a:r>
              <a:rPr lang="it-IT" dirty="0" err="1" smtClean="0"/>
              <a:t>subgroup</a:t>
            </a:r>
            <a:r>
              <a:rPr lang="it-IT" dirty="0" smtClean="0"/>
              <a:t>)</a:t>
            </a:r>
            <a:r>
              <a:rPr lang="it-IT" baseline="0" dirty="0" smtClean="0"/>
              <a:t> (quello </a:t>
            </a:r>
            <a:r>
              <a:rPr lang="it-IT" baseline="0" dirty="0" err="1" smtClean="0"/>
              <a:t>ceh</a:t>
            </a:r>
            <a:r>
              <a:rPr lang="it-IT" baseline="0" dirty="0" smtClean="0"/>
              <a:t> è </a:t>
            </a:r>
            <a:r>
              <a:rPr lang="it-IT" baseline="0" dirty="0" err="1" smtClean="0"/>
              <a:t>rpesentato</a:t>
            </a:r>
            <a:r>
              <a:rPr lang="it-IT" baseline="0" dirty="0" smtClean="0"/>
              <a:t> qui, è la </a:t>
            </a:r>
            <a:r>
              <a:rPr lang="it-IT" baseline="0" dirty="0" err="1" smtClean="0"/>
              <a:t>multietiology</a:t>
            </a:r>
            <a:r>
              <a:rPr lang="it-IT" baseline="0" dirty="0" smtClean="0"/>
              <a:t> virale)</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19</a:t>
            </a:fld>
            <a:endParaRPr lang="it-IT"/>
          </a:p>
        </p:txBody>
      </p:sp>
    </p:spTree>
    <p:extLst>
      <p:ext uri="{BB962C8B-B14F-4D97-AF65-F5344CB8AC3E}">
        <p14:creationId xmlns:p14="http://schemas.microsoft.com/office/powerpoint/2010/main" val="427225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realtà, escludendo il contributo dei 5 centri locati nel sud Italia, il trend di HCC legato ad HCV sarebbe continuato a scendere…</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20</a:t>
            </a:fld>
            <a:endParaRPr lang="it-IT"/>
          </a:p>
        </p:txBody>
      </p:sp>
    </p:spTree>
    <p:extLst>
      <p:ext uri="{BB962C8B-B14F-4D97-AF65-F5344CB8AC3E}">
        <p14:creationId xmlns:p14="http://schemas.microsoft.com/office/powerpoint/2010/main" val="1239148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 HCC insorge su cirrosi nel 90% dei casi, anche se questa osservazione è significativamente meno frequente nelle cause non virali,</a:t>
            </a:r>
            <a:r>
              <a:rPr lang="it-IT" baseline="0" dirty="0" smtClean="0"/>
              <a:t> portando all’ osservazione che l’ incremento delle cause non virali si associa ad un incremento delle diagnosi di HCC su fegato non cirrotico.</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22</a:t>
            </a:fld>
            <a:endParaRPr lang="it-IT"/>
          </a:p>
        </p:txBody>
      </p:sp>
    </p:spTree>
    <p:extLst>
      <p:ext uri="{BB962C8B-B14F-4D97-AF65-F5344CB8AC3E}">
        <p14:creationId xmlns:p14="http://schemas.microsoft.com/office/powerpoint/2010/main" val="427602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 pazienti con HCC su NAFLD erano più giovani, di sesso maschile, fumatori e bevitori</a:t>
            </a:r>
            <a:r>
              <a:rPr lang="it-IT" baseline="0" dirty="0" smtClean="0"/>
              <a:t> sociali di alcol, questo dovuto verosimilmente al fatto che non erano a conoscenza di una epatopatia cronica. I pazienti con HCC-NAFLD ovviamente avevano in misura maggiore i fattori della sindrome metabolica, guardate in particolare il diabete…</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24</a:t>
            </a:fld>
            <a:endParaRPr lang="it-IT"/>
          </a:p>
        </p:txBody>
      </p:sp>
    </p:spTree>
    <p:extLst>
      <p:ext uri="{BB962C8B-B14F-4D97-AF65-F5344CB8AC3E}">
        <p14:creationId xmlns:p14="http://schemas.microsoft.com/office/powerpoint/2010/main" val="346466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Dalla </a:t>
            </a:r>
            <a:r>
              <a:rPr lang="it-IT" dirty="0" err="1" smtClean="0"/>
              <a:t>review</a:t>
            </a:r>
            <a:r>
              <a:rPr lang="it-IT" dirty="0" smtClean="0"/>
              <a:t> di </a:t>
            </a:r>
            <a:r>
              <a:rPr lang="it-IT" dirty="0" err="1" smtClean="0"/>
              <a:t>Sookolan</a:t>
            </a:r>
            <a:r>
              <a:rPr lang="it-IT" dirty="0" smtClean="0"/>
              <a:t> Gastro 2016</a:t>
            </a:r>
          </a:p>
          <a:p>
            <a:endParaRPr lang="it-IT" dirty="0" smtClean="0"/>
          </a:p>
          <a:p>
            <a:r>
              <a:rPr lang="it-IT" sz="1200" b="0" i="0" u="none" strike="noStrike" kern="1200" baseline="0" dirty="0" err="1" smtClean="0">
                <a:solidFill>
                  <a:schemeClr val="tx1"/>
                </a:solidFill>
                <a:latin typeface="+mn-lt"/>
                <a:ea typeface="+mn-ea"/>
                <a:cs typeface="+mn-cs"/>
              </a:rPr>
              <a:t>Finally</a:t>
            </a:r>
            <a:r>
              <a:rPr lang="it-IT" sz="1200" b="0" i="0" u="none" strike="noStrike" kern="1200" baseline="0" dirty="0" smtClean="0">
                <a:solidFill>
                  <a:schemeClr val="tx1"/>
                </a:solidFill>
                <a:latin typeface="+mn-lt"/>
                <a:ea typeface="+mn-ea"/>
                <a:cs typeface="+mn-cs"/>
              </a:rPr>
              <a:t>, the putative </a:t>
            </a:r>
            <a:r>
              <a:rPr lang="it-IT" sz="1200" b="0" i="0" u="none" strike="noStrike" kern="1200" baseline="0" dirty="0" err="1" smtClean="0">
                <a:solidFill>
                  <a:schemeClr val="tx1"/>
                </a:solidFill>
                <a:latin typeface="+mn-lt"/>
                <a:ea typeface="+mn-ea"/>
                <a:cs typeface="+mn-cs"/>
              </a:rPr>
              <a:t>protection</a:t>
            </a:r>
            <a:r>
              <a:rPr lang="it-IT" sz="1200" b="0" i="0" u="none" strike="noStrike" kern="1200" baseline="0" dirty="0" smtClean="0">
                <a:solidFill>
                  <a:schemeClr val="tx1"/>
                </a:solidFill>
                <a:latin typeface="+mn-lt"/>
                <a:ea typeface="+mn-ea"/>
                <a:cs typeface="+mn-cs"/>
              </a:rPr>
              <a:t> of MAC </a:t>
            </a:r>
            <a:r>
              <a:rPr lang="it-IT" sz="1200" b="0" i="0" u="none" strike="noStrike" kern="1200" baseline="0" dirty="0" err="1" smtClean="0">
                <a:solidFill>
                  <a:schemeClr val="tx1"/>
                </a:solidFill>
                <a:latin typeface="+mn-lt"/>
                <a:ea typeface="+mn-ea"/>
                <a:cs typeface="+mn-cs"/>
              </a:rPr>
              <a:t>against</a:t>
            </a:r>
            <a:r>
              <a:rPr lang="it-IT" sz="1200" b="0" i="0" u="none" strike="noStrike" kern="1200" baseline="0" dirty="0" smtClean="0">
                <a:solidFill>
                  <a:schemeClr val="tx1"/>
                </a:solidFill>
                <a:latin typeface="+mn-lt"/>
                <a:ea typeface="+mn-ea"/>
                <a:cs typeface="+mn-cs"/>
              </a:rPr>
              <a:t> NAFLD in obese </a:t>
            </a:r>
            <a:r>
              <a:rPr lang="it-IT" sz="1200" b="0" i="0" u="none" strike="noStrike" kern="1200" baseline="0" dirty="0" err="1" smtClean="0">
                <a:solidFill>
                  <a:schemeClr val="tx1"/>
                </a:solidFill>
                <a:latin typeface="+mn-lt"/>
                <a:ea typeface="+mn-ea"/>
                <a:cs typeface="+mn-cs"/>
              </a:rPr>
              <a:t>individuals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could</a:t>
            </a:r>
            <a:r>
              <a:rPr lang="it-IT" sz="1200" b="0" i="0" u="none" strike="noStrike" kern="1200" baseline="0" dirty="0" smtClean="0">
                <a:solidFill>
                  <a:schemeClr val="tx1"/>
                </a:solidFill>
                <a:latin typeface="+mn-lt"/>
                <a:ea typeface="+mn-ea"/>
                <a:cs typeface="+mn-cs"/>
              </a:rPr>
              <a:t> be </a:t>
            </a:r>
            <a:r>
              <a:rPr lang="it-IT" sz="1200" b="0" i="0" u="none" strike="noStrike" kern="1200" baseline="0" dirty="0" err="1" smtClean="0">
                <a:solidFill>
                  <a:schemeClr val="tx1"/>
                </a:solidFill>
                <a:latin typeface="+mn-lt"/>
                <a:ea typeface="+mn-ea"/>
                <a:cs typeface="+mn-cs"/>
              </a:rPr>
              <a:t>justifiably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questioned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because</a:t>
            </a:r>
            <a:r>
              <a:rPr lang="it-IT" sz="1200" b="0" i="0" u="none" strike="noStrike" kern="1200" baseline="0" dirty="0" smtClean="0">
                <a:solidFill>
                  <a:schemeClr val="tx1"/>
                </a:solidFill>
                <a:latin typeface="+mn-lt"/>
                <a:ea typeface="+mn-ea"/>
                <a:cs typeface="+mn-cs"/>
              </a:rPr>
              <a:t> of the </a:t>
            </a:r>
            <a:r>
              <a:rPr lang="it-IT" sz="1200" b="0" i="0" u="none" strike="noStrike" kern="1200" baseline="0" dirty="0" err="1" smtClean="0">
                <a:solidFill>
                  <a:schemeClr val="tx1"/>
                </a:solidFill>
                <a:latin typeface="+mn-lt"/>
                <a:ea typeface="+mn-ea"/>
                <a:cs typeface="+mn-cs"/>
              </a:rPr>
              <a:t>lack</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studies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exploring</a:t>
            </a:r>
            <a:r>
              <a:rPr lang="it-IT" sz="1200" b="0" i="0" u="none" strike="noStrike" kern="1200" baseline="0" dirty="0" smtClean="0">
                <a:solidFill>
                  <a:schemeClr val="tx1"/>
                </a:solidFill>
                <a:latin typeface="+mn-lt"/>
                <a:ea typeface="+mn-ea"/>
                <a:cs typeface="+mn-cs"/>
              </a:rPr>
              <a:t> the long-</a:t>
            </a:r>
            <a:r>
              <a:rPr lang="it-IT" sz="1200" b="0" i="0" u="none" strike="noStrike" kern="1200" baseline="0" dirty="0" err="1" smtClean="0">
                <a:solidFill>
                  <a:schemeClr val="tx1"/>
                </a:solidFill>
                <a:latin typeface="+mn-lt"/>
                <a:ea typeface="+mn-ea"/>
                <a:cs typeface="+mn-cs"/>
              </a:rPr>
              <a:t>term</a:t>
            </a:r>
            <a:r>
              <a:rPr lang="it-IT" sz="1200" b="0" i="0" u="none" strike="noStrike" kern="1200" baseline="0" dirty="0" smtClean="0">
                <a:solidFill>
                  <a:schemeClr val="tx1"/>
                </a:solidFill>
                <a:latin typeface="+mn-lt"/>
                <a:ea typeface="+mn-ea"/>
                <a:cs typeface="+mn-cs"/>
              </a:rPr>
              <a:t> cumulative </a:t>
            </a:r>
            <a:r>
              <a:rPr lang="it-IT" sz="1200" b="0" i="0" u="none" strike="noStrike" kern="1200" baseline="0" dirty="0" err="1" smtClean="0">
                <a:solidFill>
                  <a:schemeClr val="tx1"/>
                </a:solidFill>
                <a:latin typeface="+mn-lt"/>
                <a:ea typeface="+mn-ea"/>
                <a:cs typeface="+mn-cs"/>
              </a:rPr>
              <a:t>effect</a:t>
            </a:r>
            <a:r>
              <a:rPr lang="it-IT" sz="1200" b="0" i="0" u="none" strike="noStrike" kern="1200" baseline="0" dirty="0" smtClean="0">
                <a:solidFill>
                  <a:schemeClr val="tx1"/>
                </a:solidFill>
                <a:latin typeface="+mn-lt"/>
                <a:ea typeface="+mn-ea"/>
                <a:cs typeface="+mn-cs"/>
              </a:rPr>
              <a:t> of MAC on liver </a:t>
            </a:r>
            <a:r>
              <a:rPr lang="it-IT" sz="1200" b="0" i="0" u="none" strike="noStrike" kern="1200" baseline="0" dirty="0" err="1" smtClean="0">
                <a:solidFill>
                  <a:schemeClr val="tx1"/>
                </a:solidFill>
                <a:latin typeface="+mn-lt"/>
                <a:ea typeface="+mn-ea"/>
                <a:cs typeface="+mn-cs"/>
              </a:rPr>
              <a:t>fibrosis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cancer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development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Alcohol</a:t>
            </a:r>
            <a:r>
              <a:rPr lang="it-IT" sz="1200" b="0" i="0" u="none" strike="noStrike" kern="1200" baseline="0" dirty="0" smtClean="0">
                <a:solidFill>
                  <a:schemeClr val="tx1"/>
                </a:solidFill>
                <a:latin typeface="+mn-lt"/>
                <a:ea typeface="+mn-ea"/>
                <a:cs typeface="+mn-cs"/>
              </a:rPr>
              <a:t> use and </a:t>
            </a:r>
            <a:r>
              <a:rPr lang="it-IT" sz="1200" b="0" i="0" u="none" strike="noStrike" kern="1200" baseline="0" dirty="0" err="1" smtClean="0">
                <a:solidFill>
                  <a:schemeClr val="tx1"/>
                </a:solidFill>
                <a:latin typeface="+mn-lt"/>
                <a:ea typeface="+mn-ea"/>
                <a:cs typeface="+mn-cs"/>
              </a:rPr>
              <a:t>obesity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showed</a:t>
            </a:r>
            <a:r>
              <a:rPr lang="it-IT" sz="1200" b="0" i="0" u="none" strike="noStrike" kern="1200" baseline="0" dirty="0" smtClean="0">
                <a:solidFill>
                  <a:schemeClr val="tx1"/>
                </a:solidFill>
                <a:latin typeface="+mn-lt"/>
                <a:ea typeface="+mn-ea"/>
                <a:cs typeface="+mn-cs"/>
              </a:rPr>
              <a:t> a </a:t>
            </a:r>
            <a:r>
              <a:rPr lang="it-IT" sz="1200" b="0" i="0" u="none" strike="noStrike" kern="1200" baseline="0" dirty="0" err="1" smtClean="0">
                <a:solidFill>
                  <a:schemeClr val="tx1"/>
                </a:solidFill>
                <a:latin typeface="+mn-lt"/>
                <a:ea typeface="+mn-ea"/>
                <a:cs typeface="+mn-cs"/>
              </a:rPr>
              <a:t>synergistic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association</a:t>
            </a:r>
            <a:r>
              <a:rPr lang="it-IT" sz="1200" b="0" i="0" u="none" strike="noStrike" kern="1200" baseline="0" dirty="0" smtClean="0">
                <a:solidFill>
                  <a:schemeClr val="tx1"/>
                </a:solidFill>
                <a:latin typeface="+mn-lt"/>
                <a:ea typeface="+mn-ea"/>
                <a:cs typeface="+mn-cs"/>
              </a:rPr>
              <a:t> with the </a:t>
            </a: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incident</a:t>
            </a:r>
            <a:r>
              <a:rPr lang="it-IT" sz="1200" b="0" i="0" u="none" strike="noStrike" kern="1200" baseline="0" dirty="0" smtClean="0">
                <a:solidFill>
                  <a:schemeClr val="tx1"/>
                </a:solidFill>
                <a:latin typeface="+mn-lt"/>
                <a:ea typeface="+mn-ea"/>
                <a:cs typeface="+mn-cs"/>
              </a:rPr>
              <a:t> HCC in a large </a:t>
            </a:r>
            <a:r>
              <a:rPr lang="it-IT" sz="1200" b="0" i="0" u="none" strike="noStrike" kern="1200" baseline="0" dirty="0" err="1" smtClean="0">
                <a:solidFill>
                  <a:schemeClr val="tx1"/>
                </a:solidFill>
                <a:latin typeface="+mn-lt"/>
                <a:ea typeface="+mn-ea"/>
                <a:cs typeface="+mn-cs"/>
              </a:rPr>
              <a:t>study</a:t>
            </a:r>
            <a:r>
              <a:rPr lang="it-IT" sz="1200" b="0" i="0" u="none" strike="noStrike" kern="1200" baseline="0" dirty="0" smtClean="0">
                <a:solidFill>
                  <a:schemeClr val="tx1"/>
                </a:solidFill>
                <a:latin typeface="+mn-lt"/>
                <a:ea typeface="+mn-ea"/>
                <a:cs typeface="+mn-cs"/>
              </a:rPr>
              <a:t> from Taiwan. </a:t>
            </a:r>
            <a:r>
              <a:rPr lang="it-IT" sz="1200" b="0" i="0" u="none" strike="noStrike" kern="1200" baseline="0" dirty="0" err="1" smtClean="0">
                <a:solidFill>
                  <a:schemeClr val="tx1"/>
                </a:solidFill>
                <a:latin typeface="+mn-lt"/>
                <a:ea typeface="+mn-ea"/>
                <a:cs typeface="+mn-cs"/>
              </a:rPr>
              <a:t>Among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alcohol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drinkers</a:t>
            </a:r>
            <a:r>
              <a:rPr lang="it-IT" sz="1200" b="0" i="0" u="none" strike="noStrike" kern="1200" baseline="0" dirty="0" smtClean="0">
                <a:solidFill>
                  <a:schemeClr val="tx1"/>
                </a:solidFill>
                <a:latin typeface="+mn-lt"/>
                <a:ea typeface="+mn-ea"/>
                <a:cs typeface="+mn-cs"/>
              </a:rPr>
              <a:t>, the cumulative </a:t>
            </a: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of HCC in </a:t>
            </a:r>
            <a:r>
              <a:rPr lang="it-IT" sz="1200" b="0" i="0" u="none" strike="noStrike" kern="1200" baseline="0" dirty="0" err="1" smtClean="0">
                <a:solidFill>
                  <a:schemeClr val="tx1"/>
                </a:solidFill>
                <a:latin typeface="+mn-lt"/>
                <a:ea typeface="+mn-ea"/>
                <a:cs typeface="+mn-cs"/>
              </a:rPr>
              <a:t>nonobese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was</a:t>
            </a:r>
            <a:r>
              <a:rPr lang="it-IT" sz="1200" b="0" i="0" u="none" strike="noStrike" kern="1200" baseline="0" dirty="0" smtClean="0">
                <a:solidFill>
                  <a:schemeClr val="tx1"/>
                </a:solidFill>
                <a:latin typeface="+mn-lt"/>
                <a:ea typeface="+mn-ea"/>
                <a:cs typeface="+mn-cs"/>
              </a:rPr>
              <a:t> 2.7% vs 8.7% in obese </a:t>
            </a:r>
            <a:r>
              <a:rPr lang="it-IT" sz="1200" b="0" i="0" u="none" strike="noStrike" kern="1200" baseline="0" dirty="0" err="1" smtClean="0">
                <a:solidFill>
                  <a:schemeClr val="tx1"/>
                </a:solidFill>
                <a:latin typeface="+mn-lt"/>
                <a:ea typeface="+mn-ea"/>
                <a:cs typeface="+mn-cs"/>
              </a:rPr>
              <a:t>participants</a:t>
            </a:r>
            <a:r>
              <a:rPr lang="it-IT" sz="1200" b="0" i="0" u="none" strike="noStrike" kern="1200" baseline="0" dirty="0" smtClean="0">
                <a:solidFill>
                  <a:schemeClr val="tx1"/>
                </a:solidFill>
                <a:latin typeface="+mn-lt"/>
                <a:ea typeface="+mn-ea"/>
                <a:cs typeface="+mn-cs"/>
              </a:rPr>
              <a:t>.</a:t>
            </a:r>
          </a:p>
          <a:p>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Dal testo del </a:t>
            </a:r>
            <a:r>
              <a:rPr lang="it-IT" sz="1200" b="0" i="0" u="none" strike="noStrike" kern="1200" baseline="0" dirty="0" err="1" smtClean="0">
                <a:solidFill>
                  <a:schemeClr val="tx1"/>
                </a:solidFill>
                <a:latin typeface="+mn-lt"/>
                <a:ea typeface="+mn-ea"/>
                <a:cs typeface="+mn-cs"/>
              </a:rPr>
              <a:t>paper</a:t>
            </a:r>
            <a:endParaRPr lang="it-IT" sz="1200" b="0" i="0" u="none" strike="noStrike" kern="1200" baseline="0" dirty="0" smtClean="0">
              <a:solidFill>
                <a:schemeClr val="tx1"/>
              </a:solidFill>
              <a:latin typeface="+mn-lt"/>
              <a:ea typeface="+mn-ea"/>
              <a:cs typeface="+mn-cs"/>
            </a:endParaRPr>
          </a:p>
          <a:p>
            <a:r>
              <a:rPr lang="it-IT" dirty="0" err="1" smtClean="0"/>
              <a:t>We</a:t>
            </a:r>
            <a:r>
              <a:rPr lang="it-IT" dirty="0" smtClean="0"/>
              <a:t> </a:t>
            </a:r>
            <a:r>
              <a:rPr lang="it-IT" dirty="0" err="1" smtClean="0"/>
              <a:t>found</a:t>
            </a:r>
            <a:r>
              <a:rPr lang="it-IT" dirty="0" smtClean="0"/>
              <a:t> </a:t>
            </a:r>
            <a:r>
              <a:rPr lang="it-IT" dirty="0" err="1" smtClean="0"/>
              <a:t>that</a:t>
            </a:r>
            <a:r>
              <a:rPr lang="it-IT" dirty="0" smtClean="0"/>
              <a:t> </a:t>
            </a:r>
            <a:r>
              <a:rPr lang="it-IT" dirty="0" err="1" smtClean="0"/>
              <a:t>risk</a:t>
            </a:r>
            <a:r>
              <a:rPr lang="it-IT" dirty="0" smtClean="0"/>
              <a:t> of </a:t>
            </a:r>
            <a:r>
              <a:rPr lang="it-IT" dirty="0" err="1" smtClean="0"/>
              <a:t>incident</a:t>
            </a:r>
            <a:r>
              <a:rPr lang="it-IT" dirty="0" smtClean="0"/>
              <a:t> HCC </a:t>
            </a:r>
            <a:r>
              <a:rPr lang="it-IT" dirty="0" err="1" smtClean="0"/>
              <a:t>was</a:t>
            </a:r>
            <a:r>
              <a:rPr lang="it-IT" dirty="0" smtClean="0"/>
              <a:t> </a:t>
            </a:r>
            <a:r>
              <a:rPr lang="it-IT" dirty="0" err="1" smtClean="0"/>
              <a:t>highest</a:t>
            </a:r>
            <a:r>
              <a:rPr lang="it-IT" dirty="0" smtClean="0"/>
              <a:t> </a:t>
            </a:r>
            <a:r>
              <a:rPr lang="it-IT" dirty="0" err="1" smtClean="0"/>
              <a:t>among</a:t>
            </a:r>
            <a:r>
              <a:rPr lang="it-IT" dirty="0" smtClean="0"/>
              <a:t> obese </a:t>
            </a:r>
            <a:r>
              <a:rPr lang="it-IT" dirty="0" err="1" smtClean="0"/>
              <a:t>alcohol</a:t>
            </a:r>
            <a:r>
              <a:rPr lang="it-IT" dirty="0" smtClean="0"/>
              <a:t> </a:t>
            </a:r>
            <a:r>
              <a:rPr lang="it-IT" dirty="0" err="1" smtClean="0"/>
              <a:t>users</a:t>
            </a:r>
            <a:r>
              <a:rPr lang="it-IT" dirty="0" smtClean="0"/>
              <a:t> (</a:t>
            </a:r>
            <a:r>
              <a:rPr lang="it-IT" dirty="0" err="1" smtClean="0"/>
              <a:t>P</a:t>
            </a:r>
            <a:r>
              <a:rPr lang="it-IT" dirty="0" smtClean="0"/>
              <a:t> &lt; 0.0001), </a:t>
            </a:r>
            <a:r>
              <a:rPr lang="it-IT" dirty="0" err="1" smtClean="0"/>
              <a:t>followed</a:t>
            </a:r>
            <a:r>
              <a:rPr lang="it-IT" dirty="0" smtClean="0"/>
              <a:t> by </a:t>
            </a:r>
            <a:r>
              <a:rPr lang="it-IT" dirty="0" err="1" smtClean="0"/>
              <a:t>nonobese</a:t>
            </a:r>
            <a:r>
              <a:rPr lang="it-IT" dirty="0" smtClean="0"/>
              <a:t> </a:t>
            </a:r>
            <a:r>
              <a:rPr lang="it-IT" dirty="0" err="1" smtClean="0"/>
              <a:t>alcohol</a:t>
            </a:r>
            <a:r>
              <a:rPr lang="it-IT" dirty="0" smtClean="0"/>
              <a:t> </a:t>
            </a:r>
            <a:r>
              <a:rPr lang="it-IT" dirty="0" err="1" smtClean="0"/>
              <a:t>users</a:t>
            </a:r>
            <a:r>
              <a:rPr lang="it-IT" dirty="0" smtClean="0"/>
              <a:t>. The </a:t>
            </a:r>
            <a:r>
              <a:rPr lang="it-IT" dirty="0" err="1" smtClean="0"/>
              <a:t>risk</a:t>
            </a:r>
            <a:r>
              <a:rPr lang="it-IT" dirty="0" smtClean="0"/>
              <a:t> of HCC </a:t>
            </a:r>
            <a:r>
              <a:rPr lang="it-IT" dirty="0" err="1" smtClean="0"/>
              <a:t>was</a:t>
            </a:r>
            <a:r>
              <a:rPr lang="it-IT" dirty="0" smtClean="0"/>
              <a:t> </a:t>
            </a:r>
            <a:r>
              <a:rPr lang="it-IT" dirty="0" err="1" smtClean="0"/>
              <a:t>significantly</a:t>
            </a:r>
            <a:r>
              <a:rPr lang="it-IT" dirty="0" smtClean="0"/>
              <a:t> </a:t>
            </a:r>
            <a:r>
              <a:rPr lang="it-IT" dirty="0" err="1" smtClean="0"/>
              <a:t>lower</a:t>
            </a:r>
            <a:r>
              <a:rPr lang="it-IT" dirty="0" smtClean="0"/>
              <a:t> in </a:t>
            </a:r>
            <a:r>
              <a:rPr lang="it-IT" dirty="0" err="1" smtClean="0"/>
              <a:t>participants</a:t>
            </a:r>
            <a:r>
              <a:rPr lang="it-IT" dirty="0" smtClean="0"/>
              <a:t> </a:t>
            </a:r>
            <a:r>
              <a:rPr lang="it-IT" dirty="0" err="1" smtClean="0"/>
              <a:t>who</a:t>
            </a:r>
            <a:r>
              <a:rPr lang="it-IT" dirty="0" smtClean="0"/>
              <a:t> </a:t>
            </a:r>
            <a:r>
              <a:rPr lang="it-IT" dirty="0" err="1" smtClean="0"/>
              <a:t>did</a:t>
            </a:r>
            <a:r>
              <a:rPr lang="it-IT" dirty="0" smtClean="0"/>
              <a:t> </a:t>
            </a:r>
            <a:r>
              <a:rPr lang="it-IT" dirty="0" err="1" smtClean="0"/>
              <a:t>not</a:t>
            </a:r>
            <a:r>
              <a:rPr lang="it-IT" dirty="0" smtClean="0"/>
              <a:t> </a:t>
            </a:r>
            <a:r>
              <a:rPr lang="it-IT" dirty="0" err="1" smtClean="0"/>
              <a:t>consume</a:t>
            </a:r>
            <a:endParaRPr lang="it-IT" dirty="0" smtClean="0"/>
          </a:p>
          <a:p>
            <a:r>
              <a:rPr lang="it-IT" dirty="0" err="1" smtClean="0"/>
              <a:t>alcohol</a:t>
            </a:r>
            <a:r>
              <a:rPr lang="it-IT" dirty="0" smtClean="0"/>
              <a:t>. In the </a:t>
            </a:r>
            <a:r>
              <a:rPr lang="it-IT" dirty="0" err="1" smtClean="0"/>
              <a:t>Kaplan</a:t>
            </a:r>
            <a:r>
              <a:rPr lang="it-IT" dirty="0" smtClean="0"/>
              <a:t>-Meier, the cumulative </a:t>
            </a:r>
            <a:r>
              <a:rPr lang="it-IT" dirty="0" err="1" smtClean="0"/>
              <a:t>risk</a:t>
            </a:r>
            <a:r>
              <a:rPr lang="it-IT" dirty="0" smtClean="0"/>
              <a:t> </a:t>
            </a:r>
            <a:r>
              <a:rPr lang="it-IT" dirty="0" err="1" smtClean="0"/>
              <a:t>is</a:t>
            </a:r>
            <a:r>
              <a:rPr lang="it-IT" dirty="0" smtClean="0"/>
              <a:t> </a:t>
            </a:r>
            <a:r>
              <a:rPr lang="it-IT" dirty="0" err="1" smtClean="0"/>
              <a:t>shown</a:t>
            </a:r>
            <a:r>
              <a:rPr lang="it-IT" dirty="0" smtClean="0"/>
              <a:t>. The </a:t>
            </a:r>
            <a:r>
              <a:rPr lang="it-IT" dirty="0" err="1" smtClean="0"/>
              <a:t>graph</a:t>
            </a:r>
            <a:r>
              <a:rPr lang="it-IT" dirty="0" smtClean="0"/>
              <a:t> shows the </a:t>
            </a:r>
            <a:r>
              <a:rPr lang="it-IT" dirty="0" err="1" smtClean="0"/>
              <a:t>signifcant</a:t>
            </a:r>
            <a:r>
              <a:rPr lang="it-IT" dirty="0" smtClean="0"/>
              <a:t> and </a:t>
            </a:r>
            <a:r>
              <a:rPr lang="it-IT" dirty="0" err="1" smtClean="0"/>
              <a:t>synergistic</a:t>
            </a:r>
            <a:r>
              <a:rPr lang="it-IT" dirty="0" smtClean="0"/>
              <a:t> </a:t>
            </a:r>
            <a:r>
              <a:rPr lang="it-IT" dirty="0" err="1" smtClean="0"/>
              <a:t>effect</a:t>
            </a:r>
            <a:r>
              <a:rPr lang="it-IT" dirty="0" smtClean="0"/>
              <a:t> of </a:t>
            </a:r>
            <a:r>
              <a:rPr lang="it-IT" dirty="0" err="1" smtClean="0"/>
              <a:t>alcohol</a:t>
            </a:r>
            <a:r>
              <a:rPr lang="it-IT" dirty="0" smtClean="0"/>
              <a:t> and BMI, </a:t>
            </a:r>
            <a:r>
              <a:rPr lang="it-IT" dirty="0" err="1" smtClean="0"/>
              <a:t>confirmed</a:t>
            </a:r>
            <a:r>
              <a:rPr lang="it-IT" baseline="0" dirty="0" smtClean="0"/>
              <a:t> </a:t>
            </a:r>
            <a:r>
              <a:rPr lang="it-IT" baseline="0" dirty="0" err="1" smtClean="0"/>
              <a:t>at</a:t>
            </a:r>
            <a:r>
              <a:rPr lang="it-IT" baseline="0" dirty="0" smtClean="0"/>
              <a:t> the multivariate </a:t>
            </a:r>
            <a:r>
              <a:rPr lang="it-IT" baseline="0" dirty="0" err="1" smtClean="0"/>
              <a:t>analysis</a:t>
            </a:r>
            <a:r>
              <a:rPr lang="it-IT" baseline="0" dirty="0" smtClean="0"/>
              <a:t>.</a:t>
            </a:r>
          </a:p>
          <a:p>
            <a:r>
              <a:rPr lang="it-IT" baseline="0" dirty="0" err="1" smtClean="0"/>
              <a:t>Limitations</a:t>
            </a:r>
            <a:r>
              <a:rPr lang="it-IT" baseline="0" dirty="0" smtClean="0"/>
              <a:t>: no </a:t>
            </a:r>
            <a:r>
              <a:rPr lang="it-IT" baseline="0" dirty="0" err="1" smtClean="0"/>
              <a:t>definition</a:t>
            </a:r>
            <a:r>
              <a:rPr lang="it-IT" baseline="0" dirty="0" smtClean="0"/>
              <a:t> of the </a:t>
            </a:r>
            <a:r>
              <a:rPr lang="it-IT" baseline="0" dirty="0" err="1" smtClean="0"/>
              <a:t>amount</a:t>
            </a:r>
            <a:r>
              <a:rPr lang="it-IT" baseline="0" dirty="0" smtClean="0"/>
              <a:t> of </a:t>
            </a:r>
            <a:r>
              <a:rPr lang="it-IT" baseline="0" dirty="0" err="1" smtClean="0"/>
              <a:t>alcohol</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502DD0DC-B758-0740-B96B-0F38D30B5F65}" type="slidenum">
              <a:rPr lang="it-IT" smtClean="0">
                <a:solidFill>
                  <a:prstClr val="black"/>
                </a:solidFill>
                <a:latin typeface="Calibri"/>
              </a:rPr>
              <a:pPr/>
              <a:t>25</a:t>
            </a:fld>
            <a:endParaRPr lang="it-IT">
              <a:solidFill>
                <a:prstClr val="black"/>
              </a:solidFill>
              <a:latin typeface="Calibri"/>
            </a:endParaRPr>
          </a:p>
        </p:txBody>
      </p:sp>
    </p:spTree>
    <p:extLst>
      <p:ext uri="{BB962C8B-B14F-4D97-AF65-F5344CB8AC3E}">
        <p14:creationId xmlns:p14="http://schemas.microsoft.com/office/powerpoint/2010/main" val="3151360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6BAAA2CD-3F7E-4792-9D95-AC1195DB4E58}" type="slidenum">
              <a:rPr lang="en-GB">
                <a:solidFill>
                  <a:prstClr val="black"/>
                </a:solidFill>
                <a:latin typeface="Calibri"/>
              </a:rPr>
              <a:pPr>
                <a:defRPr/>
              </a:pPr>
              <a:t>26</a:t>
            </a:fld>
            <a:endParaRPr lang="en-GB">
              <a:solidFill>
                <a:prstClr val="black"/>
              </a:solidFill>
              <a:latin typeface="Calibri"/>
            </a:endParaRPr>
          </a:p>
        </p:txBody>
      </p:sp>
      <p:sp>
        <p:nvSpPr>
          <p:cNvPr id="48131" name="Text Box 1"/>
          <p:cNvSpPr txBox="1">
            <a:spLocks noChangeArrowheads="1"/>
          </p:cNvSpPr>
          <p:nvPr/>
        </p:nvSpPr>
        <p:spPr bwMode="auto">
          <a:xfrm>
            <a:off x="833636" y="744617"/>
            <a:ext cx="5001816" cy="3723084"/>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it-IT" altLang="it-IT">
              <a:solidFill>
                <a:prstClr val="black"/>
              </a:solidFill>
            </a:endParaRPr>
          </a:p>
        </p:txBody>
      </p:sp>
      <p:sp>
        <p:nvSpPr>
          <p:cNvPr id="48132" name="Text Box 2"/>
          <p:cNvSpPr>
            <a:spLocks noGrp="1" noChangeArrowheads="1"/>
          </p:cNvSpPr>
          <p:nvPr>
            <p:ph type="body"/>
          </p:nvPr>
        </p:nvSpPr>
        <p:spPr bwMode="auto">
          <a:xfrm>
            <a:off x="889212" y="4715907"/>
            <a:ext cx="4890665" cy="4467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latin typeface="Arial" pitchFamily="34" charset="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Dal </a:t>
            </a:r>
            <a:r>
              <a:rPr lang="it-IT" dirty="0" err="1" smtClean="0"/>
              <a:t>paper</a:t>
            </a:r>
            <a:endParaRPr lang="it-IT" dirty="0" smtClean="0"/>
          </a:p>
          <a:p>
            <a:r>
              <a:rPr lang="it-IT" dirty="0" err="1" smtClean="0"/>
              <a:t>Patients</a:t>
            </a:r>
            <a:r>
              <a:rPr lang="it-IT" dirty="0" smtClean="0"/>
              <a:t> </a:t>
            </a:r>
            <a:r>
              <a:rPr lang="it-IT" dirty="0" err="1" smtClean="0"/>
              <a:t>who</a:t>
            </a:r>
            <a:r>
              <a:rPr lang="it-IT" dirty="0" smtClean="0"/>
              <a:t> </a:t>
            </a:r>
            <a:r>
              <a:rPr lang="it-IT" dirty="0" err="1" smtClean="0"/>
              <a:t>reported</a:t>
            </a:r>
            <a:r>
              <a:rPr lang="it-IT" dirty="0" smtClean="0"/>
              <a:t> </a:t>
            </a:r>
            <a:r>
              <a:rPr lang="it-IT" dirty="0" err="1" smtClean="0"/>
              <a:t>never</a:t>
            </a:r>
            <a:r>
              <a:rPr lang="it-IT" dirty="0" smtClean="0"/>
              <a:t> </a:t>
            </a:r>
            <a:r>
              <a:rPr lang="it-IT" dirty="0" err="1" smtClean="0"/>
              <a:t>drinking</a:t>
            </a:r>
            <a:r>
              <a:rPr lang="it-IT" dirty="0" smtClean="0"/>
              <a:t> </a:t>
            </a:r>
            <a:r>
              <a:rPr lang="it-IT" dirty="0" err="1" smtClean="0"/>
              <a:t>alcohol</a:t>
            </a:r>
            <a:r>
              <a:rPr lang="it-IT" dirty="0" smtClean="0"/>
              <a:t> </a:t>
            </a:r>
            <a:r>
              <a:rPr lang="it-IT" dirty="0" err="1" smtClean="0"/>
              <a:t>were</a:t>
            </a:r>
            <a:r>
              <a:rPr lang="it-IT" dirty="0" smtClean="0"/>
              <a:t> </a:t>
            </a:r>
            <a:r>
              <a:rPr lang="it-IT" dirty="0" err="1" smtClean="0"/>
              <a:t>significantly</a:t>
            </a:r>
            <a:r>
              <a:rPr lang="it-IT" dirty="0" smtClean="0"/>
              <a:t> </a:t>
            </a:r>
            <a:r>
              <a:rPr lang="it-IT" dirty="0" err="1" smtClean="0"/>
              <a:t>less</a:t>
            </a:r>
            <a:r>
              <a:rPr lang="it-IT" dirty="0" smtClean="0"/>
              <a:t> </a:t>
            </a:r>
            <a:r>
              <a:rPr lang="it-IT" dirty="0" err="1" smtClean="0"/>
              <a:t>likely</a:t>
            </a:r>
            <a:r>
              <a:rPr lang="it-IT" dirty="0" smtClean="0"/>
              <a:t> to </a:t>
            </a:r>
            <a:r>
              <a:rPr lang="it-IT" dirty="0" err="1" smtClean="0"/>
              <a:t>develop</a:t>
            </a:r>
            <a:r>
              <a:rPr lang="it-IT" dirty="0" smtClean="0"/>
              <a:t> HCC </a:t>
            </a:r>
            <a:r>
              <a:rPr lang="it-IT" dirty="0" err="1" smtClean="0"/>
              <a:t>compared</a:t>
            </a:r>
            <a:r>
              <a:rPr lang="it-IT" dirty="0" smtClean="0"/>
              <a:t> with </a:t>
            </a:r>
            <a:r>
              <a:rPr lang="it-IT" dirty="0" err="1" smtClean="0"/>
              <a:t>those</a:t>
            </a:r>
            <a:r>
              <a:rPr lang="it-IT" dirty="0" smtClean="0"/>
              <a:t> </a:t>
            </a:r>
            <a:r>
              <a:rPr lang="it-IT" dirty="0" err="1" smtClean="0"/>
              <a:t>who</a:t>
            </a:r>
            <a:r>
              <a:rPr lang="it-IT" dirty="0" smtClean="0"/>
              <a:t> </a:t>
            </a:r>
            <a:r>
              <a:rPr lang="it-IT" dirty="0" err="1" smtClean="0"/>
              <a:t>reported</a:t>
            </a:r>
            <a:r>
              <a:rPr lang="it-IT" dirty="0" smtClean="0"/>
              <a:t> </a:t>
            </a:r>
            <a:r>
              <a:rPr lang="it-IT" dirty="0" err="1" smtClean="0"/>
              <a:t>any</a:t>
            </a:r>
            <a:r>
              <a:rPr lang="it-IT" dirty="0" smtClean="0"/>
              <a:t> </a:t>
            </a:r>
            <a:r>
              <a:rPr lang="it-IT" dirty="0" err="1" smtClean="0"/>
              <a:t>level</a:t>
            </a:r>
            <a:r>
              <a:rPr lang="it-IT" dirty="0" smtClean="0"/>
              <a:t> of </a:t>
            </a:r>
            <a:r>
              <a:rPr lang="it-IT" dirty="0" err="1" smtClean="0"/>
              <a:t>drinking</a:t>
            </a:r>
            <a:r>
              <a:rPr lang="it-IT" dirty="0" smtClean="0"/>
              <a:t> (</a:t>
            </a:r>
            <a:r>
              <a:rPr lang="it-IT" dirty="0" err="1" smtClean="0"/>
              <a:t>P</a:t>
            </a:r>
            <a:r>
              <a:rPr lang="it-IT" dirty="0" smtClean="0"/>
              <a:t> &lt; 0.001) in </a:t>
            </a:r>
            <a:r>
              <a:rPr lang="it-IT" dirty="0" err="1" smtClean="0"/>
              <a:t>both</a:t>
            </a:r>
            <a:r>
              <a:rPr lang="it-IT" dirty="0" smtClean="0"/>
              <a:t> the HCV and NASH </a:t>
            </a:r>
            <a:r>
              <a:rPr lang="it-IT" dirty="0" err="1" smtClean="0"/>
              <a:t>groups</a:t>
            </a:r>
            <a:r>
              <a:rPr lang="it-IT" dirty="0" smtClean="0"/>
              <a:t>. </a:t>
            </a:r>
            <a:r>
              <a:rPr lang="it-IT" sz="1200" b="0" i="0" u="none" strike="noStrike" kern="1200" baseline="0" dirty="0" smtClean="0">
                <a:solidFill>
                  <a:schemeClr val="tx1"/>
                </a:solidFill>
                <a:latin typeface="+mn-lt"/>
                <a:ea typeface="+mn-ea"/>
                <a:cs typeface="+mn-cs"/>
              </a:rPr>
              <a:t>In multivariate </a:t>
            </a:r>
            <a:r>
              <a:rPr lang="it-IT" sz="1200" b="0" i="0" u="none" strike="noStrike" kern="1200" baseline="0" dirty="0" err="1" smtClean="0">
                <a:solidFill>
                  <a:schemeClr val="tx1"/>
                </a:solidFill>
                <a:latin typeface="+mn-lt"/>
                <a:ea typeface="+mn-ea"/>
                <a:cs typeface="+mn-cs"/>
              </a:rPr>
              <a:t>analysis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adjusting</a:t>
            </a:r>
            <a:r>
              <a:rPr lang="it-IT" sz="1200" b="0" i="0" u="none" strike="noStrike" kern="1200" baseline="0" dirty="0" smtClean="0">
                <a:solidFill>
                  <a:schemeClr val="tx1"/>
                </a:solidFill>
                <a:latin typeface="+mn-lt"/>
                <a:ea typeface="+mn-ea"/>
                <a:cs typeface="+mn-cs"/>
              </a:rPr>
              <a:t> for </a:t>
            </a:r>
            <a:r>
              <a:rPr lang="it-IT" sz="1200" b="0" i="0" u="none" strike="noStrike" kern="1200" baseline="0" dirty="0" err="1" smtClean="0">
                <a:solidFill>
                  <a:schemeClr val="tx1"/>
                </a:solidFill>
                <a:latin typeface="+mn-lt"/>
                <a:ea typeface="+mn-ea"/>
                <a:cs typeface="+mn-cs"/>
              </a:rPr>
              <a:t>factors</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interest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based</a:t>
            </a:r>
            <a:r>
              <a:rPr lang="it-IT" sz="1200" b="0" i="0" u="none" strike="noStrike" kern="1200" baseline="0" dirty="0" smtClean="0">
                <a:solidFill>
                  <a:schemeClr val="tx1"/>
                </a:solidFill>
                <a:latin typeface="+mn-lt"/>
                <a:ea typeface="+mn-ea"/>
                <a:cs typeface="+mn-cs"/>
              </a:rPr>
              <a:t> on </a:t>
            </a:r>
            <a:r>
              <a:rPr lang="it-IT" sz="1200" b="0" i="0" u="none" strike="noStrike" kern="1200" baseline="0" dirty="0" err="1" smtClean="0">
                <a:solidFill>
                  <a:schemeClr val="tx1"/>
                </a:solidFill>
                <a:latin typeface="+mn-lt"/>
                <a:ea typeface="+mn-ea"/>
                <a:cs typeface="+mn-cs"/>
              </a:rPr>
              <a:t>univariate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analysis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only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older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at</a:t>
            </a:r>
            <a:r>
              <a:rPr lang="it-IT" sz="1200" b="0" i="0" u="none" strike="noStrike" kern="1200" baseline="0" dirty="0" smtClean="0">
                <a:solidFill>
                  <a:schemeClr val="tx1"/>
                </a:solidFill>
                <a:latin typeface="+mn-lt"/>
                <a:ea typeface="+mn-ea"/>
                <a:cs typeface="+mn-cs"/>
              </a:rPr>
              <a:t> the time of </a:t>
            </a:r>
            <a:r>
              <a:rPr lang="it-IT" sz="1200" b="0" i="0" u="none" strike="noStrike" kern="1200" baseline="0" dirty="0" err="1" smtClean="0">
                <a:solidFill>
                  <a:schemeClr val="tx1"/>
                </a:solidFill>
                <a:latin typeface="+mn-lt"/>
                <a:ea typeface="+mn-ea"/>
                <a:cs typeface="+mn-cs"/>
              </a:rPr>
              <a:t>cirrhosis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diagnosis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hazard</a:t>
            </a:r>
            <a:r>
              <a:rPr lang="it-IT" sz="1200" b="0" i="0" u="none" strike="noStrike" kern="1200" baseline="0" dirty="0" smtClean="0">
                <a:solidFill>
                  <a:schemeClr val="tx1"/>
                </a:solidFill>
                <a:latin typeface="+mn-lt"/>
                <a:ea typeface="+mn-ea"/>
                <a:cs typeface="+mn-cs"/>
              </a:rPr>
              <a:t> ratio, 1.08 [</a:t>
            </a:r>
            <a:r>
              <a:rPr lang="it-IT" sz="1200" b="0" i="0" u="none" strike="noStrike" kern="1200" baseline="0" dirty="0" err="1" smtClean="0">
                <a:solidFill>
                  <a:schemeClr val="tx1"/>
                </a:solidFill>
                <a:latin typeface="+mn-lt"/>
                <a:ea typeface="+mn-ea"/>
                <a:cs typeface="+mn-cs"/>
              </a:rPr>
              <a:t>confidence</a:t>
            </a:r>
            <a:r>
              <a:rPr lang="it-IT"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interval 1.02-1.1]; P 1/4 0.006) and any alcohol consumption (hazard ratio, 3.8 [confidence interval 1.6-8.9]; P 1/4 0.002) remained independently associated with the development of HCC in the population with NASH-cirrhosis.</a:t>
            </a:r>
            <a:endParaRPr lang="it-IT" dirty="0" smtClean="0"/>
          </a:p>
          <a:p>
            <a:endParaRPr lang="it-IT" dirty="0" smtClean="0"/>
          </a:p>
          <a:p>
            <a:r>
              <a:rPr lang="it-IT" dirty="0" smtClean="0"/>
              <a:t>Prendere il discorso dalla </a:t>
            </a:r>
            <a:r>
              <a:rPr lang="it-IT" dirty="0" err="1" smtClean="0"/>
              <a:t>review</a:t>
            </a:r>
            <a:r>
              <a:rPr lang="it-IT" dirty="0" smtClean="0"/>
              <a:t> di </a:t>
            </a:r>
            <a:r>
              <a:rPr lang="it-IT" dirty="0" err="1" smtClean="0"/>
              <a:t>Ajmera</a:t>
            </a:r>
            <a:endParaRPr lang="it-IT" dirty="0"/>
          </a:p>
        </p:txBody>
      </p:sp>
      <p:sp>
        <p:nvSpPr>
          <p:cNvPr id="4" name="Segnaposto numero diapositiva 3"/>
          <p:cNvSpPr>
            <a:spLocks noGrp="1"/>
          </p:cNvSpPr>
          <p:nvPr>
            <p:ph type="sldNum" sz="quarter" idx="10"/>
          </p:nvPr>
        </p:nvSpPr>
        <p:spPr/>
        <p:txBody>
          <a:bodyPr/>
          <a:lstStyle/>
          <a:p>
            <a:fld id="{502DD0DC-B758-0740-B96B-0F38D30B5F65}" type="slidenum">
              <a:rPr lang="it-IT" smtClean="0"/>
              <a:pPr/>
              <a:t>27</a:t>
            </a:fld>
            <a:endParaRPr lang="it-IT"/>
          </a:p>
        </p:txBody>
      </p:sp>
    </p:spTree>
    <p:extLst>
      <p:ext uri="{BB962C8B-B14F-4D97-AF65-F5344CB8AC3E}">
        <p14:creationId xmlns:p14="http://schemas.microsoft.com/office/powerpoint/2010/main" val="3151360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err="1" smtClean="0">
                <a:solidFill>
                  <a:schemeClr val="tx1"/>
                </a:solidFill>
                <a:latin typeface="+mn-lt"/>
                <a:ea typeface="+mn-ea"/>
                <a:cs typeface="+mn-cs"/>
              </a:rPr>
              <a:t>Significant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methodological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limitations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were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present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including</a:t>
            </a:r>
            <a:r>
              <a:rPr lang="it-IT" sz="1200" b="0" i="0" u="none" strike="noStrike" kern="1200" baseline="0" dirty="0" smtClean="0">
                <a:solidFill>
                  <a:schemeClr val="tx1"/>
                </a:solidFill>
                <a:latin typeface="+mn-lt"/>
                <a:ea typeface="+mn-ea"/>
                <a:cs typeface="+mn-cs"/>
              </a:rPr>
              <a:t> incomplete </a:t>
            </a:r>
            <a:r>
              <a:rPr lang="it-IT" sz="1200" b="0" i="0" u="none" strike="noStrike" kern="1200" baseline="0" dirty="0" err="1" smtClean="0">
                <a:solidFill>
                  <a:schemeClr val="tx1"/>
                </a:solidFill>
                <a:latin typeface="+mn-lt"/>
                <a:ea typeface="+mn-ea"/>
                <a:cs typeface="+mn-cs"/>
              </a:rPr>
              <a:t>adjustment</a:t>
            </a:r>
            <a:r>
              <a:rPr lang="it-IT" sz="1200" b="0" i="0" u="none" strike="noStrike" kern="1200" baseline="0" dirty="0" smtClean="0">
                <a:solidFill>
                  <a:schemeClr val="tx1"/>
                </a:solidFill>
                <a:latin typeface="+mn-lt"/>
                <a:ea typeface="+mn-ea"/>
                <a:cs typeface="+mn-cs"/>
              </a:rPr>
              <a:t> for </a:t>
            </a:r>
            <a:r>
              <a:rPr lang="it-IT" sz="1200" b="0" i="0" u="none" strike="noStrike" kern="1200" baseline="0" dirty="0" err="1" smtClean="0">
                <a:solidFill>
                  <a:schemeClr val="tx1"/>
                </a:solidFill>
                <a:latin typeface="+mn-lt"/>
                <a:ea typeface="+mn-ea"/>
                <a:cs typeface="+mn-cs"/>
              </a:rPr>
              <a:t>confounding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factors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failure</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measure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lifetime</a:t>
            </a:r>
            <a:r>
              <a:rPr lang="it-IT" sz="1200" b="0" i="0" u="none" strike="noStrike" kern="1200" baseline="0" dirty="0" smtClean="0">
                <a:solidFill>
                  <a:schemeClr val="tx1"/>
                </a:solidFill>
                <a:latin typeface="+mn-lt"/>
                <a:ea typeface="+mn-ea"/>
                <a:cs typeface="+mn-cs"/>
              </a:rPr>
              <a:t> use or the pattern of </a:t>
            </a:r>
            <a:r>
              <a:rPr lang="it-IT" sz="1200" b="0" i="0" u="none" strike="noStrike" kern="1200" baseline="0" dirty="0" err="1" smtClean="0">
                <a:solidFill>
                  <a:schemeClr val="tx1"/>
                </a:solidFill>
                <a:latin typeface="+mn-lt"/>
                <a:ea typeface="+mn-ea"/>
                <a:cs typeface="+mn-cs"/>
              </a:rPr>
              <a:t>alcohol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intake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Thus</a:t>
            </a:r>
            <a:r>
              <a:rPr lang="it-IT" sz="1200" b="0" i="0" u="none" strike="noStrike" kern="1200" baseline="0" dirty="0" smtClean="0">
                <a:solidFill>
                  <a:schemeClr val="tx1"/>
                </a:solidFill>
                <a:latin typeface="+mn-lt"/>
                <a:ea typeface="+mn-ea"/>
                <a:cs typeface="+mn-cs"/>
              </a:rPr>
              <a:t>, a strong </a:t>
            </a:r>
            <a:r>
              <a:rPr lang="it-IT" sz="1200" b="0" i="0" u="none" strike="noStrike" kern="1200" baseline="0" dirty="0" err="1" smtClean="0">
                <a:solidFill>
                  <a:schemeClr val="tx1"/>
                </a:solidFill>
                <a:latin typeface="+mn-lt"/>
                <a:ea typeface="+mn-ea"/>
                <a:cs typeface="+mn-cs"/>
              </a:rPr>
              <a:t>recommendation</a:t>
            </a:r>
            <a:r>
              <a:rPr lang="it-IT" sz="1200" b="0" i="0" u="none" strike="noStrike" kern="1200" baseline="0" dirty="0" smtClean="0">
                <a:solidFill>
                  <a:schemeClr val="tx1"/>
                </a:solidFill>
                <a:latin typeface="+mn-lt"/>
                <a:ea typeface="+mn-ea"/>
                <a:cs typeface="+mn-cs"/>
              </a:rPr>
              <a:t> of benefit of moderate </a:t>
            </a:r>
            <a:r>
              <a:rPr lang="it-IT" sz="1200" b="0" i="0" u="none" strike="noStrike" kern="1200" baseline="0" dirty="0" err="1" smtClean="0">
                <a:solidFill>
                  <a:schemeClr val="tx1"/>
                </a:solidFill>
                <a:latin typeface="+mn-lt"/>
                <a:ea typeface="+mn-ea"/>
                <a:cs typeface="+mn-cs"/>
              </a:rPr>
              <a:t>alcohol</a:t>
            </a:r>
            <a:r>
              <a:rPr lang="it-IT" sz="1200" b="0" i="0" u="none" strike="noStrike" kern="1200" baseline="0" dirty="0" smtClean="0">
                <a:solidFill>
                  <a:schemeClr val="tx1"/>
                </a:solidFill>
                <a:latin typeface="+mn-lt"/>
                <a:ea typeface="+mn-ea"/>
                <a:cs typeface="+mn-cs"/>
              </a:rPr>
              <a:t> use in NAFLD </a:t>
            </a:r>
            <a:r>
              <a:rPr lang="it-IT" sz="1200" b="0" i="0" u="none" strike="noStrike" kern="1200" baseline="0" dirty="0" err="1" smtClean="0">
                <a:solidFill>
                  <a:schemeClr val="tx1"/>
                </a:solidFill>
                <a:latin typeface="+mn-lt"/>
                <a:ea typeface="+mn-ea"/>
                <a:cs typeface="+mn-cs"/>
              </a:rPr>
              <a:t>cannot</a:t>
            </a:r>
            <a:r>
              <a:rPr lang="it-IT" sz="1200" b="0" i="0" u="none" strike="noStrike" kern="1200" baseline="0" dirty="0" smtClean="0">
                <a:solidFill>
                  <a:schemeClr val="tx1"/>
                </a:solidFill>
                <a:latin typeface="+mn-lt"/>
                <a:ea typeface="+mn-ea"/>
                <a:cs typeface="+mn-cs"/>
              </a:rPr>
              <a:t> be made due </a:t>
            </a:r>
            <a:r>
              <a:rPr lang="it-IT" sz="1200" b="0" i="0" u="none" strike="noStrike" kern="1200" baseline="0" dirty="0" err="1" smtClean="0">
                <a:solidFill>
                  <a:schemeClr val="tx1"/>
                </a:solidFill>
                <a:latin typeface="+mn-lt"/>
                <a:ea typeface="+mn-ea"/>
                <a:cs typeface="+mn-cs"/>
              </a:rPr>
              <a:t>also</a:t>
            </a:r>
            <a:r>
              <a:rPr lang="it-IT" sz="1200" b="0" i="0" u="none" strike="noStrike" kern="1200" baseline="0" dirty="0" smtClean="0">
                <a:solidFill>
                  <a:schemeClr val="tx1"/>
                </a:solidFill>
                <a:latin typeface="+mn-lt"/>
                <a:ea typeface="+mn-ea"/>
                <a:cs typeface="+mn-cs"/>
              </a:rPr>
              <a:t> to the </a:t>
            </a:r>
            <a:r>
              <a:rPr lang="it-IT" sz="1200" b="0" i="0" u="none" strike="noStrike" kern="1200" baseline="0" dirty="0" err="1" smtClean="0">
                <a:solidFill>
                  <a:schemeClr val="tx1"/>
                </a:solidFill>
                <a:latin typeface="+mn-lt"/>
                <a:ea typeface="+mn-ea"/>
                <a:cs typeface="+mn-cs"/>
              </a:rPr>
              <a:t>overlap</a:t>
            </a:r>
            <a:r>
              <a:rPr lang="it-IT" sz="1200" b="0" i="0" u="none" strike="noStrike" kern="1200" baseline="0" dirty="0" smtClean="0">
                <a:solidFill>
                  <a:schemeClr val="tx1"/>
                </a:solidFill>
                <a:latin typeface="+mn-lt"/>
                <a:ea typeface="+mn-ea"/>
                <a:cs typeface="+mn-cs"/>
              </a:rPr>
              <a:t> in the </a:t>
            </a:r>
            <a:r>
              <a:rPr lang="it-IT" sz="1200" b="0" i="0" u="none" strike="noStrike" kern="1200" baseline="0" dirty="0" err="1" smtClean="0">
                <a:solidFill>
                  <a:schemeClr val="tx1"/>
                </a:solidFill>
                <a:latin typeface="+mn-lt"/>
                <a:ea typeface="+mn-ea"/>
                <a:cs typeface="+mn-cs"/>
              </a:rPr>
              <a:t>pathogenesis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between</a:t>
            </a:r>
            <a:r>
              <a:rPr lang="it-IT" sz="1200" b="0" i="0" u="none" strike="noStrike" kern="1200" baseline="0" dirty="0" smtClean="0">
                <a:solidFill>
                  <a:schemeClr val="tx1"/>
                </a:solidFill>
                <a:latin typeface="+mn-lt"/>
                <a:ea typeface="+mn-ea"/>
                <a:cs typeface="+mn-cs"/>
              </a:rPr>
              <a:t> AFLD and NAFLD.</a:t>
            </a:r>
          </a:p>
          <a:p>
            <a:r>
              <a:rPr lang="it-IT" sz="1200" b="0" i="0" u="none" strike="noStrike" kern="1200" baseline="0" dirty="0" smtClean="0">
                <a:solidFill>
                  <a:schemeClr val="tx1"/>
                </a:solidFill>
                <a:latin typeface="+mn-lt"/>
                <a:ea typeface="+mn-ea"/>
                <a:cs typeface="+mn-cs"/>
              </a:rPr>
              <a:t>Infatti AFLD e NAFLD hanno meccanismi patogenetici simili a cominciare dalla lesione base rappresentata dalla steatosi, causata da un eccesso di arrivo di acidi grassi liberi nella NAFLD e da una aumentata attività di SREBP-1c indotta da etanolo. Né nella NAFLD né nella AFLD sappiamo perché un paziente sviluppa solo steatosi ed un altro progredisce fino alla cirrosi ed all’ HCC.</a:t>
            </a:r>
          </a:p>
          <a:p>
            <a:r>
              <a:rPr lang="it-IT" sz="1200" b="0" i="0" u="none" strike="noStrike" kern="1200" baseline="0" dirty="0" smtClean="0">
                <a:solidFill>
                  <a:schemeClr val="tx1"/>
                </a:solidFill>
                <a:latin typeface="+mn-lt"/>
                <a:ea typeface="+mn-ea"/>
                <a:cs typeface="+mn-cs"/>
              </a:rPr>
              <a:t>In entrambi le situazioni, NAFLD e eccessivo consumo di etanolo, abbiamo insulino-resistenza e infiltrazione di </a:t>
            </a:r>
            <a:r>
              <a:rPr lang="it-IT" sz="1200" b="0" i="0" u="none" strike="noStrike" kern="1200" baseline="0" dirty="0" err="1" smtClean="0">
                <a:solidFill>
                  <a:schemeClr val="tx1"/>
                </a:solidFill>
                <a:latin typeface="+mn-lt"/>
                <a:ea typeface="+mn-ea"/>
                <a:cs typeface="+mn-cs"/>
              </a:rPr>
              <a:t>marofagi</a:t>
            </a:r>
            <a:r>
              <a:rPr lang="it-IT" sz="1200" b="0" i="0" u="none" strike="noStrike" kern="1200" baseline="0" dirty="0" smtClean="0">
                <a:solidFill>
                  <a:schemeClr val="tx1"/>
                </a:solidFill>
                <a:latin typeface="+mn-lt"/>
                <a:ea typeface="+mn-ea"/>
                <a:cs typeface="+mn-cs"/>
              </a:rPr>
              <a:t> attivati a livello del tessuto adiposo.</a:t>
            </a:r>
          </a:p>
          <a:p>
            <a:r>
              <a:rPr lang="it-IT" sz="1200" b="0" i="0" u="none" strike="noStrike" kern="1200" baseline="0" dirty="0" smtClean="0">
                <a:solidFill>
                  <a:schemeClr val="tx1"/>
                </a:solidFill>
                <a:latin typeface="+mn-lt"/>
                <a:ea typeface="+mn-ea"/>
                <a:cs typeface="+mn-cs"/>
              </a:rPr>
              <a:t>Inoltre i soggetti a rischio di progressione del danno epatico sono gli stessi sia per </a:t>
            </a:r>
            <a:r>
              <a:rPr lang="it-IT" sz="1200" b="0" i="0" u="none" strike="noStrike" kern="1200" baseline="0" dirty="0" err="1" smtClean="0">
                <a:solidFill>
                  <a:schemeClr val="tx1"/>
                </a:solidFill>
                <a:latin typeface="+mn-lt"/>
                <a:ea typeface="+mn-ea"/>
                <a:cs typeface="+mn-cs"/>
              </a:rPr>
              <a:t>qaunto</a:t>
            </a:r>
            <a:r>
              <a:rPr lang="it-IT" sz="1200" b="0" i="0" u="none" strike="noStrike" kern="1200" baseline="0" dirty="0" smtClean="0">
                <a:solidFill>
                  <a:schemeClr val="tx1"/>
                </a:solidFill>
                <a:latin typeface="+mn-lt"/>
                <a:ea typeface="+mn-ea"/>
                <a:cs typeface="+mn-cs"/>
              </a:rPr>
              <a:t> riguarda AFLD che NAFLD, in quanto vi è assoluta sovrapposizione tra i fattori genetici che contribuiscono alla progressione di queste due condizioni (PNPLA3 e TM6SF2).</a:t>
            </a:r>
          </a:p>
          <a:p>
            <a:r>
              <a:rPr lang="it-IT" sz="1200" b="0" i="0" u="none" strike="noStrike" kern="1200" baseline="0" dirty="0" smtClean="0">
                <a:solidFill>
                  <a:schemeClr val="tx1"/>
                </a:solidFill>
                <a:latin typeface="+mn-lt"/>
                <a:ea typeface="+mn-ea"/>
                <a:cs typeface="+mn-cs"/>
              </a:rPr>
              <a:t>Anche il ruolo delle modificazioni della </a:t>
            </a:r>
            <a:r>
              <a:rPr lang="it-IT" sz="1200" b="0" i="0" u="none" strike="noStrike" kern="1200" baseline="0" dirty="0" err="1" smtClean="0">
                <a:solidFill>
                  <a:schemeClr val="tx1"/>
                </a:solidFill>
                <a:latin typeface="+mn-lt"/>
                <a:ea typeface="+mn-ea"/>
                <a:cs typeface="+mn-cs"/>
              </a:rPr>
              <a:t>microbiota</a:t>
            </a:r>
            <a:r>
              <a:rPr lang="it-IT" sz="1200" b="0" i="0" u="none" strike="noStrike" kern="1200" baseline="0" dirty="0" smtClean="0">
                <a:solidFill>
                  <a:schemeClr val="tx1"/>
                </a:solidFill>
                <a:latin typeface="+mn-lt"/>
                <a:ea typeface="+mn-ea"/>
                <a:cs typeface="+mn-cs"/>
              </a:rPr>
              <a:t> sono sostanzialmente sovrapponibili: 1) in entrambi le situazioni esiste </a:t>
            </a:r>
            <a:r>
              <a:rPr lang="it-IT" sz="1200" b="0" i="0" u="none" strike="noStrike" kern="1200" baseline="0" dirty="0" err="1" smtClean="0">
                <a:solidFill>
                  <a:schemeClr val="tx1"/>
                </a:solidFill>
                <a:latin typeface="+mn-lt"/>
                <a:ea typeface="+mn-ea"/>
                <a:cs typeface="+mn-cs"/>
              </a:rPr>
              <a:t>disbiosi</a:t>
            </a:r>
            <a:r>
              <a:rPr lang="it-IT" sz="1200" b="0" i="0" u="none" strike="noStrike" kern="1200" baseline="0" dirty="0" smtClean="0">
                <a:solidFill>
                  <a:schemeClr val="tx1"/>
                </a:solidFill>
                <a:latin typeface="+mn-lt"/>
                <a:ea typeface="+mn-ea"/>
                <a:cs typeface="+mn-cs"/>
              </a:rPr>
              <a:t> ed aumento della permeabilità intestinale; 2) una caratteristica distintiva tra NAFLD e NASH è la capacità del </a:t>
            </a:r>
            <a:r>
              <a:rPr lang="it-IT" sz="1200" b="0" i="0" u="none" strike="noStrike" kern="1200" baseline="0" dirty="0" err="1" smtClean="0">
                <a:solidFill>
                  <a:schemeClr val="tx1"/>
                </a:solidFill>
                <a:latin typeface="+mn-lt"/>
                <a:ea typeface="+mn-ea"/>
                <a:cs typeface="+mn-cs"/>
              </a:rPr>
              <a:t>microbiota</a:t>
            </a:r>
            <a:r>
              <a:rPr lang="it-IT" sz="1200" b="0" i="0" u="none" strike="noStrike" kern="1200" baseline="0" dirty="0" smtClean="0">
                <a:solidFill>
                  <a:schemeClr val="tx1"/>
                </a:solidFill>
                <a:latin typeface="+mn-lt"/>
                <a:ea typeface="+mn-ea"/>
                <a:cs typeface="+mn-cs"/>
              </a:rPr>
              <a:t> intestinale di produrre elevate quantità di alcol; 3) i batteri intestinali in corso di NAFLD e AFLD sono in grado di produrre acidi biliari secondari che sono potenti attivatori dei meccanismi </a:t>
            </a:r>
            <a:r>
              <a:rPr lang="it-IT" sz="1200" b="0" i="0" u="none" strike="noStrike" kern="1200" baseline="0" dirty="0" err="1" smtClean="0">
                <a:solidFill>
                  <a:schemeClr val="tx1"/>
                </a:solidFill>
                <a:latin typeface="+mn-lt"/>
                <a:ea typeface="+mn-ea"/>
                <a:cs typeface="+mn-cs"/>
              </a:rPr>
              <a:t>proinfiammatori</a:t>
            </a:r>
            <a:r>
              <a:rPr lang="it-IT" sz="1200" b="0" i="0" u="none" strike="noStrike" kern="1200" baseline="0" dirty="0" smtClean="0">
                <a:solidFill>
                  <a:schemeClr val="tx1"/>
                </a:solidFill>
                <a:latin typeface="+mn-lt"/>
                <a:ea typeface="+mn-ea"/>
                <a:cs typeface="+mn-cs"/>
              </a:rPr>
              <a:t> (mettere e adattare il cartoon nostro).</a:t>
            </a:r>
            <a:endParaRPr lang="it-IT" dirty="0"/>
          </a:p>
        </p:txBody>
      </p:sp>
      <p:sp>
        <p:nvSpPr>
          <p:cNvPr id="4" name="Segnaposto numero diapositiva 3"/>
          <p:cNvSpPr>
            <a:spLocks noGrp="1"/>
          </p:cNvSpPr>
          <p:nvPr>
            <p:ph type="sldNum" sz="quarter" idx="10"/>
          </p:nvPr>
        </p:nvSpPr>
        <p:spPr/>
        <p:txBody>
          <a:bodyPr/>
          <a:lstStyle/>
          <a:p>
            <a:fld id="{502DD0DC-B758-0740-B96B-0F38D30B5F65}" type="slidenum">
              <a:rPr lang="it-IT" smtClean="0"/>
              <a:pPr/>
              <a:t>28</a:t>
            </a:fld>
            <a:endParaRPr lang="it-IT"/>
          </a:p>
        </p:txBody>
      </p:sp>
    </p:spTree>
    <p:extLst>
      <p:ext uri="{BB962C8B-B14F-4D97-AF65-F5344CB8AC3E}">
        <p14:creationId xmlns:p14="http://schemas.microsoft.com/office/powerpoint/2010/main" val="29822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Considerazioni sugli studi che hanno</a:t>
            </a:r>
            <a:r>
              <a:rPr lang="it-IT" baseline="0" dirty="0" smtClean="0"/>
              <a:t> valutato il consumo di alcol nei pazienti NAFLD (dalla </a:t>
            </a:r>
            <a:r>
              <a:rPr lang="it-IT" baseline="0" dirty="0" err="1" smtClean="0"/>
              <a:t>review</a:t>
            </a:r>
            <a:r>
              <a:rPr lang="it-IT" baseline="0" dirty="0" smtClean="0"/>
              <a:t> di </a:t>
            </a:r>
            <a:r>
              <a:rPr lang="it-IT" baseline="0" dirty="0" err="1" smtClean="0"/>
              <a:t>Ajmera</a:t>
            </a:r>
            <a:r>
              <a:rPr lang="it-IT" baseline="0" dirty="0" smtClean="0"/>
              <a:t> </a:t>
            </a:r>
            <a:r>
              <a:rPr lang="it-IT" baseline="0" dirty="0" err="1" smtClean="0"/>
              <a:t>Hepatology</a:t>
            </a:r>
            <a:r>
              <a:rPr lang="it-IT" baseline="0" dirty="0" smtClean="0"/>
              <a:t> 2017):</a:t>
            </a:r>
          </a:p>
          <a:p>
            <a:pPr marL="228600" indent="-228600">
              <a:buAutoNum type="arabicParenR"/>
            </a:pPr>
            <a:r>
              <a:rPr lang="it-IT" sz="1200" b="0" i="0" u="none" strike="noStrike" kern="1200" baseline="0" dirty="0" smtClean="0">
                <a:solidFill>
                  <a:schemeClr val="tx1"/>
                </a:solidFill>
                <a:latin typeface="+mn-lt"/>
                <a:ea typeface="+mn-ea"/>
                <a:cs typeface="+mn-cs"/>
              </a:rPr>
              <a:t>No </a:t>
            </a:r>
            <a:r>
              <a:rPr lang="it-IT" sz="1200" b="0" i="0" u="none" strike="noStrike" kern="1200" baseline="0" dirty="0" err="1" smtClean="0">
                <a:solidFill>
                  <a:schemeClr val="tx1"/>
                </a:solidFill>
                <a:latin typeface="+mn-lt"/>
                <a:ea typeface="+mn-ea"/>
                <a:cs typeface="+mn-cs"/>
              </a:rPr>
              <a:t>prospective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randomized</a:t>
            </a:r>
            <a:r>
              <a:rPr lang="it-IT" sz="1200" b="0" i="0" u="none" strike="noStrike" kern="1200" baseline="0" dirty="0" smtClean="0">
                <a:solidFill>
                  <a:schemeClr val="tx1"/>
                </a:solidFill>
                <a:latin typeface="+mn-lt"/>
                <a:ea typeface="+mn-ea"/>
                <a:cs typeface="+mn-cs"/>
              </a:rPr>
              <a:t> trials on moderate </a:t>
            </a:r>
            <a:r>
              <a:rPr lang="it-IT" sz="1200" b="0" i="0" u="none" strike="noStrike" kern="1200" baseline="0" dirty="0" err="1" smtClean="0">
                <a:solidFill>
                  <a:schemeClr val="tx1"/>
                </a:solidFill>
                <a:latin typeface="+mn-lt"/>
                <a:ea typeface="+mn-ea"/>
                <a:cs typeface="+mn-cs"/>
              </a:rPr>
              <a:t>alcohol</a:t>
            </a:r>
            <a:r>
              <a:rPr lang="it-IT" sz="1200" b="0" i="0" u="none" strike="noStrike" kern="1200" baseline="0" dirty="0" smtClean="0">
                <a:solidFill>
                  <a:schemeClr val="tx1"/>
                </a:solidFill>
                <a:latin typeface="+mn-lt"/>
                <a:ea typeface="+mn-ea"/>
                <a:cs typeface="+mn-cs"/>
              </a:rPr>
              <a:t> use in NAFLD </a:t>
            </a:r>
            <a:r>
              <a:rPr lang="it-IT" sz="1200" b="0" i="0" u="none" strike="noStrike" kern="1200" baseline="0" dirty="0" err="1" smtClean="0">
                <a:solidFill>
                  <a:schemeClr val="tx1"/>
                </a:solidFill>
                <a:latin typeface="+mn-lt"/>
                <a:ea typeface="+mn-ea"/>
                <a:cs typeface="+mn-cs"/>
              </a:rPr>
              <a:t>exist</a:t>
            </a:r>
            <a:r>
              <a:rPr lang="it-IT" sz="1200" b="0" i="0" u="none" strike="noStrike" kern="1200" baseline="0" dirty="0" smtClean="0">
                <a:solidFill>
                  <a:schemeClr val="tx1"/>
                </a:solidFill>
                <a:latin typeface="+mn-lt"/>
                <a:ea typeface="+mn-ea"/>
                <a:cs typeface="+mn-cs"/>
              </a:rPr>
              <a:t>;</a:t>
            </a:r>
          </a:p>
          <a:p>
            <a:pPr marL="228600" indent="-228600">
              <a:buAutoNum type="arabicParenR"/>
            </a:pPr>
            <a:r>
              <a:rPr lang="it-IT" sz="1200" b="0" i="0" u="none" strike="noStrike" kern="1200" baseline="0" dirty="0" smtClean="0">
                <a:solidFill>
                  <a:schemeClr val="tx1"/>
                </a:solidFill>
                <a:latin typeface="+mn-lt"/>
                <a:ea typeface="+mn-ea"/>
                <a:cs typeface="+mn-cs"/>
              </a:rPr>
              <a:t>Second, </a:t>
            </a:r>
            <a:r>
              <a:rPr lang="it-IT" sz="1200" b="0" i="0" u="none" strike="noStrike" kern="1200" baseline="0" dirty="0" err="1" smtClean="0">
                <a:solidFill>
                  <a:schemeClr val="tx1"/>
                </a:solidFill>
                <a:latin typeface="+mn-lt"/>
                <a:ea typeface="+mn-ea"/>
                <a:cs typeface="+mn-cs"/>
              </a:rPr>
              <a:t>alcohol</a:t>
            </a:r>
            <a:r>
              <a:rPr lang="it-IT" sz="1200" b="0" i="0" u="none" strike="noStrike" kern="1200" baseline="0" dirty="0" smtClean="0">
                <a:solidFill>
                  <a:schemeClr val="tx1"/>
                </a:solidFill>
                <a:latin typeface="+mn-lt"/>
                <a:ea typeface="+mn-ea"/>
                <a:cs typeface="+mn-cs"/>
              </a:rPr>
              <a:t> use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obtained</a:t>
            </a:r>
            <a:r>
              <a:rPr lang="it-IT" sz="1200" b="0" i="0" u="none" strike="noStrike" kern="1200" baseline="0" dirty="0" smtClean="0">
                <a:solidFill>
                  <a:schemeClr val="tx1"/>
                </a:solidFill>
                <a:latin typeface="+mn-lt"/>
                <a:ea typeface="+mn-ea"/>
                <a:cs typeface="+mn-cs"/>
              </a:rPr>
              <a:t> by </a:t>
            </a:r>
            <a:r>
              <a:rPr lang="it-IT" sz="1200" b="0" i="0" u="none" strike="noStrike" kern="1200" baseline="0" dirty="0" err="1" smtClean="0">
                <a:solidFill>
                  <a:schemeClr val="tx1"/>
                </a:solidFill>
                <a:latin typeface="+mn-lt"/>
                <a:ea typeface="+mn-ea"/>
                <a:cs typeface="+mn-cs"/>
              </a:rPr>
              <a:t>history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taking</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thus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recall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bias</a:t>
            </a:r>
            <a:r>
              <a:rPr lang="it-IT" sz="1200" b="0" i="0" u="none" strike="noStrike" kern="1200" baseline="0" dirty="0" smtClean="0">
                <a:solidFill>
                  <a:schemeClr val="tx1"/>
                </a:solidFill>
                <a:latin typeface="+mn-lt"/>
                <a:ea typeface="+mn-ea"/>
                <a:cs typeface="+mn-cs"/>
              </a:rPr>
              <a:t>; </a:t>
            </a:r>
          </a:p>
          <a:p>
            <a:pPr marL="228600" indent="-228600">
              <a:buAutoNum type="arabicParenR"/>
            </a:pPr>
            <a:r>
              <a:rPr lang="it-IT" sz="1200" b="0" i="0" u="none" strike="noStrike" kern="1200" baseline="0" dirty="0" err="1" smtClean="0">
                <a:solidFill>
                  <a:schemeClr val="tx1"/>
                </a:solidFill>
                <a:latin typeface="+mn-lt"/>
                <a:ea typeface="+mn-ea"/>
                <a:cs typeface="+mn-cs"/>
              </a:rPr>
              <a:t>Finally</a:t>
            </a:r>
            <a:r>
              <a:rPr lang="it-IT" sz="1200" b="0" i="0" u="none" strike="noStrike" kern="1200" baseline="0" dirty="0" smtClean="0">
                <a:solidFill>
                  <a:schemeClr val="tx1"/>
                </a:solidFill>
                <a:latin typeface="+mn-lt"/>
                <a:ea typeface="+mn-ea"/>
                <a:cs typeface="+mn-cs"/>
              </a:rPr>
              <a:t>, race and sex </a:t>
            </a:r>
            <a:r>
              <a:rPr lang="it-IT" sz="1200" b="0" i="0" u="none" strike="noStrike" kern="1200" baseline="0" dirty="0" err="1" smtClean="0">
                <a:solidFill>
                  <a:schemeClr val="tx1"/>
                </a:solidFill>
                <a:latin typeface="+mn-lt"/>
                <a:ea typeface="+mn-ea"/>
                <a:cs typeface="+mn-cs"/>
              </a:rPr>
              <a:t>may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influence</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likelihood</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abstaining</a:t>
            </a:r>
            <a:r>
              <a:rPr lang="it-IT" sz="1200" b="0" i="0" u="none" strike="noStrike" kern="1200" baseline="0" dirty="0" smtClean="0">
                <a:solidFill>
                  <a:schemeClr val="tx1"/>
                </a:solidFill>
                <a:latin typeface="+mn-lt"/>
                <a:ea typeface="+mn-ea"/>
                <a:cs typeface="+mn-cs"/>
              </a:rPr>
              <a:t> from </a:t>
            </a:r>
            <a:r>
              <a:rPr lang="it-IT" sz="1200" b="0" i="0" u="none" strike="noStrike" kern="1200" baseline="0" dirty="0" err="1" smtClean="0">
                <a:solidFill>
                  <a:schemeClr val="tx1"/>
                </a:solidFill>
                <a:latin typeface="+mn-lt"/>
                <a:ea typeface="+mn-ea"/>
                <a:cs typeface="+mn-cs"/>
              </a:rPr>
              <a:t>alcohol</a:t>
            </a:r>
            <a:r>
              <a:rPr lang="it-IT" sz="1200" b="0" i="0" u="none" strike="noStrike" kern="1200" baseline="0" dirty="0" smtClean="0">
                <a:solidFill>
                  <a:schemeClr val="tx1"/>
                </a:solidFill>
                <a:latin typeface="+mn-lt"/>
                <a:ea typeface="+mn-ea"/>
                <a:cs typeface="+mn-cs"/>
              </a:rPr>
              <a:t> and the </a:t>
            </a:r>
            <a:r>
              <a:rPr lang="it-IT" sz="1200" b="0" i="0" u="none" strike="noStrike" kern="1200" baseline="0" dirty="0" err="1" smtClean="0">
                <a:solidFill>
                  <a:schemeClr val="tx1"/>
                </a:solidFill>
                <a:latin typeface="+mn-lt"/>
                <a:ea typeface="+mn-ea"/>
                <a:cs typeface="+mn-cs"/>
              </a:rPr>
              <a:t>severity</a:t>
            </a:r>
            <a:r>
              <a:rPr lang="it-IT" sz="1200" b="0" i="0" u="none" strike="noStrike" kern="1200" baseline="0" dirty="0" smtClean="0">
                <a:solidFill>
                  <a:schemeClr val="tx1"/>
                </a:solidFill>
                <a:latin typeface="+mn-lt"/>
                <a:ea typeface="+mn-ea"/>
                <a:cs typeface="+mn-cs"/>
              </a:rPr>
              <a:t> of NAFLD, </a:t>
            </a:r>
            <a:r>
              <a:rPr lang="it-IT" sz="1200" b="0" i="0" u="none" strike="noStrike" kern="1200" baseline="0" dirty="0" err="1" smtClean="0">
                <a:solidFill>
                  <a:schemeClr val="tx1"/>
                </a:solidFill>
                <a:latin typeface="+mn-lt"/>
                <a:ea typeface="+mn-ea"/>
                <a:cs typeface="+mn-cs"/>
              </a:rPr>
              <a:t>leading</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confounding</a:t>
            </a:r>
            <a:r>
              <a:rPr lang="it-IT" sz="1200" b="0" i="0" u="none" strike="noStrike" kern="1200" baseline="0" dirty="0" smtClean="0">
                <a:solidFill>
                  <a:schemeClr val="tx1"/>
                </a:solidFill>
                <a:latin typeface="+mn-lt"/>
                <a:ea typeface="+mn-ea"/>
                <a:cs typeface="+mn-cs"/>
              </a:rPr>
              <a:t> of the </a:t>
            </a:r>
            <a:r>
              <a:rPr lang="it-IT" sz="1200" b="0" i="0" u="none" strike="noStrike" kern="1200" baseline="0" dirty="0" err="1" smtClean="0">
                <a:solidFill>
                  <a:schemeClr val="tx1"/>
                </a:solidFill>
                <a:latin typeface="+mn-lt"/>
                <a:ea typeface="+mn-ea"/>
                <a:cs typeface="+mn-cs"/>
              </a:rPr>
              <a:t>results</a:t>
            </a:r>
            <a:r>
              <a:rPr lang="it-IT" sz="1200" b="0" i="0" u="none" strike="noStrike" kern="1200" baseline="0" dirty="0" smtClean="0">
                <a:solidFill>
                  <a:schemeClr val="tx1"/>
                </a:solidFill>
                <a:latin typeface="+mn-lt"/>
                <a:ea typeface="+mn-ea"/>
                <a:cs typeface="+mn-cs"/>
              </a:rPr>
              <a:t>.</a:t>
            </a:r>
          </a:p>
          <a:p>
            <a:pPr marL="228600" indent="-228600">
              <a:buAutoNum type="arabicParenR"/>
            </a:pPr>
            <a:r>
              <a:rPr lang="it-IT" sz="1200" b="0" i="0" u="none" strike="noStrike" kern="1200" baseline="0" dirty="0" smtClean="0">
                <a:solidFill>
                  <a:schemeClr val="tx1"/>
                </a:solidFill>
                <a:latin typeface="+mn-lt"/>
                <a:ea typeface="+mn-ea"/>
                <a:cs typeface="+mn-cs"/>
              </a:rPr>
              <a:t>In </a:t>
            </a:r>
            <a:r>
              <a:rPr lang="it-IT" sz="1200" b="0" i="0" u="none" strike="noStrike" kern="1200" baseline="0" dirty="0" err="1" smtClean="0">
                <a:solidFill>
                  <a:schemeClr val="tx1"/>
                </a:solidFill>
                <a:latin typeface="+mn-lt"/>
                <a:ea typeface="+mn-ea"/>
                <a:cs typeface="+mn-cs"/>
              </a:rPr>
              <a:t>addition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thresholds</a:t>
            </a:r>
            <a:r>
              <a:rPr lang="it-IT" sz="1200" b="0" i="0" u="none" strike="noStrike" kern="1200" baseline="0" dirty="0" smtClean="0">
                <a:solidFill>
                  <a:schemeClr val="tx1"/>
                </a:solidFill>
                <a:latin typeface="+mn-lt"/>
                <a:ea typeface="+mn-ea"/>
                <a:cs typeface="+mn-cs"/>
              </a:rPr>
              <a:t> for moderate </a:t>
            </a:r>
            <a:r>
              <a:rPr lang="it-IT" sz="1200" b="0" i="0" u="none" strike="noStrike" kern="1200" baseline="0" dirty="0" err="1" smtClean="0">
                <a:solidFill>
                  <a:schemeClr val="tx1"/>
                </a:solidFill>
                <a:latin typeface="+mn-lt"/>
                <a:ea typeface="+mn-ea"/>
                <a:cs typeface="+mn-cs"/>
              </a:rPr>
              <a:t>alcohol</a:t>
            </a:r>
            <a:r>
              <a:rPr lang="it-IT" sz="1200" b="0" i="0" u="none" strike="noStrike" kern="1200" baseline="0" dirty="0" smtClean="0">
                <a:solidFill>
                  <a:schemeClr val="tx1"/>
                </a:solidFill>
                <a:latin typeface="+mn-lt"/>
                <a:ea typeface="+mn-ea"/>
                <a:cs typeface="+mn-cs"/>
              </a:rPr>
              <a:t> use in </a:t>
            </a:r>
            <a:r>
              <a:rPr lang="it-IT" sz="1200" b="0" i="0" u="none" strike="noStrike" kern="1200" baseline="0" dirty="0" err="1" smtClean="0">
                <a:solidFill>
                  <a:schemeClr val="tx1"/>
                </a:solidFill>
                <a:latin typeface="+mn-lt"/>
                <a:ea typeface="+mn-ea"/>
                <a:cs typeface="+mn-cs"/>
              </a:rPr>
              <a:t>women</a:t>
            </a:r>
            <a:r>
              <a:rPr lang="it-IT" sz="1200" b="0" i="0" u="none" strike="noStrike" kern="1200" baseline="0" dirty="0" smtClean="0">
                <a:solidFill>
                  <a:schemeClr val="tx1"/>
                </a:solidFill>
                <a:latin typeface="+mn-lt"/>
                <a:ea typeface="+mn-ea"/>
                <a:cs typeface="+mn-cs"/>
              </a:rPr>
              <a:t> are </a:t>
            </a:r>
            <a:r>
              <a:rPr lang="it-IT" sz="1200" b="0" i="0" u="none" strike="noStrike" kern="1200" baseline="0" dirty="0" err="1" smtClean="0">
                <a:solidFill>
                  <a:schemeClr val="tx1"/>
                </a:solidFill>
                <a:latin typeface="+mn-lt"/>
                <a:ea typeface="+mn-ea"/>
                <a:cs typeface="+mn-cs"/>
              </a:rPr>
              <a:t>lower</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than</a:t>
            </a:r>
            <a:r>
              <a:rPr lang="it-IT" sz="1200" b="0" i="0" u="none" strike="noStrike" kern="1200" baseline="0" dirty="0" smtClean="0">
                <a:solidFill>
                  <a:schemeClr val="tx1"/>
                </a:solidFill>
                <a:latin typeface="+mn-lt"/>
                <a:ea typeface="+mn-ea"/>
                <a:cs typeface="+mn-cs"/>
              </a:rPr>
              <a:t> in men, and use of a single </a:t>
            </a:r>
            <a:r>
              <a:rPr lang="it-IT" sz="1200" b="0" i="0" u="none" strike="noStrike" kern="1200" baseline="0" dirty="0" err="1" smtClean="0">
                <a:solidFill>
                  <a:schemeClr val="tx1"/>
                </a:solidFill>
                <a:latin typeface="+mn-lt"/>
                <a:ea typeface="+mn-ea"/>
                <a:cs typeface="+mn-cs"/>
              </a:rPr>
              <a:t>cutoff</a:t>
            </a:r>
            <a:r>
              <a:rPr lang="it-IT" sz="1200" b="0" i="0" u="none" strike="noStrike" kern="1200" baseline="0" dirty="0" smtClean="0">
                <a:solidFill>
                  <a:schemeClr val="tx1"/>
                </a:solidFill>
                <a:latin typeface="+mn-lt"/>
                <a:ea typeface="+mn-ea"/>
                <a:cs typeface="+mn-cs"/>
              </a:rPr>
              <a:t> can </a:t>
            </a:r>
            <a:r>
              <a:rPr lang="it-IT" sz="1200" b="0" i="0" u="none" strike="noStrike" kern="1200" baseline="0" dirty="0" err="1" smtClean="0">
                <a:solidFill>
                  <a:schemeClr val="tx1"/>
                </a:solidFill>
                <a:latin typeface="+mn-lt"/>
                <a:ea typeface="+mn-ea"/>
                <a:cs typeface="+mn-cs"/>
              </a:rPr>
              <a:t>lead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misclassification</a:t>
            </a:r>
            <a:r>
              <a:rPr lang="it-IT" sz="1200" b="0" i="0" u="none" strike="noStrike" kern="1200" baseline="0" dirty="0" smtClean="0">
                <a:solidFill>
                  <a:schemeClr val="tx1"/>
                </a:solidFill>
                <a:latin typeface="+mn-lt"/>
                <a:ea typeface="+mn-ea"/>
                <a:cs typeface="+mn-cs"/>
              </a:rPr>
              <a:t>.</a:t>
            </a:r>
          </a:p>
          <a:p>
            <a:pPr marL="228600" indent="-228600">
              <a:buAutoNum type="arabicParenR"/>
            </a:pPr>
            <a:r>
              <a:rPr lang="it-IT" sz="1200" b="0" i="0" u="none" strike="noStrike" kern="1200" baseline="0" dirty="0" smtClean="0">
                <a:solidFill>
                  <a:schemeClr val="tx1"/>
                </a:solidFill>
                <a:latin typeface="+mn-lt"/>
                <a:ea typeface="+mn-ea"/>
                <a:cs typeface="+mn-cs"/>
              </a:rPr>
              <a:t>No </a:t>
            </a:r>
            <a:r>
              <a:rPr lang="it-IT" sz="1200" b="0" i="0" u="none" strike="noStrike" kern="1200" baseline="0" dirty="0" err="1" smtClean="0">
                <a:solidFill>
                  <a:schemeClr val="tx1"/>
                </a:solidFill>
                <a:latin typeface="+mn-lt"/>
                <a:ea typeface="+mn-ea"/>
                <a:cs typeface="+mn-cs"/>
              </a:rPr>
              <a:t>evaluation</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binge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drinking</a:t>
            </a:r>
            <a:r>
              <a:rPr lang="it-IT" sz="1200" b="0" i="0" u="none" strike="noStrike" kern="1200" baseline="0" dirty="0" smtClean="0">
                <a:solidFill>
                  <a:schemeClr val="tx1"/>
                </a:solidFill>
                <a:latin typeface="+mn-lt"/>
                <a:ea typeface="+mn-ea"/>
                <a:cs typeface="+mn-cs"/>
              </a:rPr>
              <a:t> or </a:t>
            </a:r>
            <a:r>
              <a:rPr lang="it-IT" sz="1200" b="0" i="0" u="none" strike="noStrike" kern="1200" baseline="0" dirty="0" err="1" smtClean="0">
                <a:solidFill>
                  <a:schemeClr val="tx1"/>
                </a:solidFill>
                <a:latin typeface="+mn-lt"/>
                <a:ea typeface="+mn-ea"/>
                <a:cs typeface="+mn-cs"/>
              </a:rPr>
              <a:t>drinking</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habit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during</a:t>
            </a:r>
            <a:r>
              <a:rPr lang="it-IT" sz="1200" b="0" i="0" u="none" strike="noStrike" kern="1200" baseline="0" dirty="0" smtClean="0">
                <a:solidFill>
                  <a:schemeClr val="tx1"/>
                </a:solidFill>
                <a:latin typeface="+mn-lt"/>
                <a:ea typeface="+mn-ea"/>
                <a:cs typeface="+mn-cs"/>
              </a:rPr>
              <a:t> the week can be </a:t>
            </a:r>
            <a:r>
              <a:rPr lang="it-IT" sz="1200" b="0" i="0" u="none" strike="noStrike" kern="1200" baseline="0" dirty="0" err="1" smtClean="0">
                <a:solidFill>
                  <a:schemeClr val="tx1"/>
                </a:solidFill>
                <a:latin typeface="+mn-lt"/>
                <a:ea typeface="+mn-ea"/>
                <a:cs typeface="+mn-cs"/>
              </a:rPr>
              <a:t>provided</a:t>
            </a:r>
            <a:r>
              <a:rPr lang="it-IT" sz="1200" b="0" i="0" u="none" strike="noStrike" kern="1200" baseline="0" dirty="0" smtClean="0">
                <a:solidFill>
                  <a:schemeClr val="tx1"/>
                </a:solidFill>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502DD0DC-B758-0740-B96B-0F38D30B5F65}" type="slidenum">
              <a:rPr lang="it-IT" smtClean="0">
                <a:solidFill>
                  <a:prstClr val="black"/>
                </a:solidFill>
                <a:latin typeface="Calibri"/>
              </a:rPr>
              <a:pPr/>
              <a:t>29</a:t>
            </a:fld>
            <a:endParaRPr lang="it-IT">
              <a:solidFill>
                <a:prstClr val="black"/>
              </a:solidFill>
              <a:latin typeface="Calibri"/>
            </a:endParaRPr>
          </a:p>
        </p:txBody>
      </p:sp>
    </p:spTree>
    <p:extLst>
      <p:ext uri="{BB962C8B-B14F-4D97-AF65-F5344CB8AC3E}">
        <p14:creationId xmlns:p14="http://schemas.microsoft.com/office/powerpoint/2010/main" val="3151360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 HCC viene diagnosticato in pazienti sottoposti a sorveglianza in più del 60% dei casi, con una riduzione dei casi diagnosticati</a:t>
            </a:r>
            <a:r>
              <a:rPr lang="it-IT" baseline="0" dirty="0" smtClean="0"/>
              <a:t> in modo incidentale. Per </a:t>
            </a:r>
            <a:r>
              <a:rPr lang="it-IT" baseline="0" dirty="0" err="1" smtClean="0"/>
              <a:t>qaunto</a:t>
            </a:r>
            <a:r>
              <a:rPr lang="it-IT" baseline="0" dirty="0" smtClean="0"/>
              <a:t> riguarda la modalità della sorveglianza, si è assistito ad un progressivo incremento della sorveglianza su base semestrale.</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30</a:t>
            </a:fld>
            <a:endParaRPr lang="it-IT"/>
          </a:p>
        </p:txBody>
      </p:sp>
    </p:spTree>
    <p:extLst>
      <p:ext uri="{BB962C8B-B14F-4D97-AF65-F5344CB8AC3E}">
        <p14:creationId xmlns:p14="http://schemas.microsoft.com/office/powerpoint/2010/main" val="3556170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3</a:t>
            </a:fld>
            <a:endParaRPr lang="it-IT"/>
          </a:p>
        </p:txBody>
      </p:sp>
    </p:spTree>
    <p:extLst>
      <p:ext uri="{BB962C8B-B14F-4D97-AF65-F5344CB8AC3E}">
        <p14:creationId xmlns:p14="http://schemas.microsoft.com/office/powerpoint/2010/main" val="398351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Questo indica che l’ eziologia della malattia influenza la decisione sulla sorveglianza</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31</a:t>
            </a:fld>
            <a:endParaRPr lang="it-IT"/>
          </a:p>
        </p:txBody>
      </p:sp>
    </p:spTree>
    <p:extLst>
      <p:ext uri="{BB962C8B-B14F-4D97-AF65-F5344CB8AC3E}">
        <p14:creationId xmlns:p14="http://schemas.microsoft.com/office/powerpoint/2010/main" val="4271746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32</a:t>
            </a:fld>
            <a:endParaRPr lang="it-IT"/>
          </a:p>
        </p:txBody>
      </p:sp>
    </p:spTree>
    <p:extLst>
      <p:ext uri="{BB962C8B-B14F-4D97-AF65-F5344CB8AC3E}">
        <p14:creationId xmlns:p14="http://schemas.microsoft.com/office/powerpoint/2010/main" val="3464663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err="1" smtClean="0">
                <a:solidFill>
                  <a:schemeClr val="tx1"/>
                </a:solidFill>
                <a:latin typeface="+mn-lt"/>
                <a:ea typeface="+mn-ea"/>
                <a:cs typeface="+mn-cs"/>
              </a:rPr>
              <a:t>However</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overall</a:t>
            </a:r>
            <a:r>
              <a:rPr lang="it-IT" sz="1200" b="0" i="0" u="none" strike="noStrike" kern="1200" baseline="0" dirty="0" smtClean="0">
                <a:solidFill>
                  <a:schemeClr val="tx1"/>
                </a:solidFill>
                <a:latin typeface="+mn-lt"/>
                <a:ea typeface="+mn-ea"/>
                <a:cs typeface="+mn-cs"/>
              </a:rPr>
              <a:t> rate of </a:t>
            </a:r>
            <a:r>
              <a:rPr lang="it-IT" sz="1200" b="0" i="0" u="none" strike="noStrike" kern="1200" baseline="0" dirty="0" err="1" smtClean="0">
                <a:solidFill>
                  <a:schemeClr val="tx1"/>
                </a:solidFill>
                <a:latin typeface="+mn-lt"/>
                <a:ea typeface="+mn-ea"/>
                <a:cs typeface="+mn-cs"/>
              </a:rPr>
              <a:t>patients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submitted</a:t>
            </a:r>
            <a:r>
              <a:rPr lang="it-IT" sz="1200" b="0" i="0" u="none" strike="noStrike" kern="1200" baseline="0" dirty="0" smtClean="0">
                <a:solidFill>
                  <a:schemeClr val="tx1"/>
                </a:solidFill>
                <a:latin typeface="+mn-lt"/>
                <a:ea typeface="+mn-ea"/>
                <a:cs typeface="+mn-cs"/>
              </a:rPr>
              <a:t> to curative </a:t>
            </a:r>
            <a:r>
              <a:rPr lang="it-IT" sz="1200" b="0" i="0" u="none" strike="noStrike" kern="1200" baseline="0" dirty="0" err="1" smtClean="0">
                <a:solidFill>
                  <a:schemeClr val="tx1"/>
                </a:solidFill>
                <a:latin typeface="+mn-lt"/>
                <a:ea typeface="+mn-ea"/>
                <a:cs typeface="+mn-cs"/>
              </a:rPr>
              <a:t>treatments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surgical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resection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transplantation</a:t>
            </a:r>
            <a:r>
              <a:rPr lang="it-IT" sz="1200" b="0" i="0" u="none" strike="noStrike" kern="1200" baseline="0" dirty="0" smtClean="0">
                <a:solidFill>
                  <a:schemeClr val="tx1"/>
                </a:solidFill>
                <a:latin typeface="+mn-lt"/>
                <a:ea typeface="+mn-ea"/>
                <a:cs typeface="+mn-cs"/>
              </a:rPr>
              <a:t>, or </a:t>
            </a:r>
            <a:r>
              <a:rPr lang="it-IT" sz="1200" b="0" i="0" u="none" strike="noStrike" kern="1200" baseline="0" dirty="0" err="1" smtClean="0">
                <a:solidFill>
                  <a:schemeClr val="tx1"/>
                </a:solidFill>
                <a:latin typeface="+mn-lt"/>
                <a:ea typeface="+mn-ea"/>
                <a:cs typeface="+mn-cs"/>
              </a:rPr>
              <a:t>percutaneous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ablation</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was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similar</a:t>
            </a:r>
            <a:r>
              <a:rPr lang="it-IT" sz="1200" b="0" i="0" u="none" strike="noStrike" kern="1200" baseline="0" dirty="0" smtClean="0">
                <a:solidFill>
                  <a:schemeClr val="tx1"/>
                </a:solidFill>
                <a:latin typeface="+mn-lt"/>
                <a:ea typeface="+mn-ea"/>
                <a:cs typeface="+mn-cs"/>
              </a:rPr>
              <a:t> in the </a:t>
            </a:r>
            <a:r>
              <a:rPr lang="it-IT" sz="1200" b="0" i="0" u="none" strike="noStrike" kern="1200" baseline="0" dirty="0" err="1" smtClean="0">
                <a:solidFill>
                  <a:schemeClr val="tx1"/>
                </a:solidFill>
                <a:latin typeface="+mn-lt"/>
                <a:ea typeface="+mn-ea"/>
                <a:cs typeface="+mn-cs"/>
              </a:rPr>
              <a:t>two</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populations</a:t>
            </a:r>
            <a:r>
              <a:rPr lang="it-IT" sz="1200" b="0" i="0" u="none" strike="noStrike" kern="1200" baseline="0" dirty="0" smtClean="0">
                <a:solidFill>
                  <a:schemeClr val="tx1"/>
                </a:solidFill>
                <a:latin typeface="+mn-lt"/>
                <a:ea typeface="+mn-ea"/>
                <a:cs typeface="+mn-cs"/>
              </a:rPr>
              <a:t> </a:t>
            </a:r>
            <a:r>
              <a:rPr lang="de-DE" sz="1200" b="0" i="0" u="none" strike="noStrike" kern="1200" baseline="0" dirty="0" smtClean="0">
                <a:solidFill>
                  <a:schemeClr val="tx1"/>
                </a:solidFill>
                <a:latin typeface="+mn-lt"/>
                <a:ea typeface="+mn-ea"/>
                <a:cs typeface="+mn-cs"/>
              </a:rPr>
              <a:t>(45.5% versus 49.1% in HCV-HCC, P 5 </a:t>
            </a:r>
            <a:r>
              <a:rPr lang="de-DE" sz="1200" b="0" i="0" u="none" strike="noStrike" kern="1200" baseline="0" dirty="0" err="1" smtClean="0">
                <a:solidFill>
                  <a:schemeClr val="tx1"/>
                </a:solidFill>
                <a:latin typeface="+mn-lt"/>
                <a:ea typeface="+mn-ea"/>
                <a:cs typeface="+mn-cs"/>
              </a:rPr>
              <a:t>nonsignificant</a:t>
            </a:r>
            <a:r>
              <a:rPr lang="de-DE" sz="1200" b="0" i="0" u="none" strike="noStrike" kern="1200" baseline="0" dirty="0" smtClean="0">
                <a:solidFill>
                  <a:schemeClr val="tx1"/>
                </a:solidFill>
                <a:latin typeface="+mn-lt"/>
                <a:ea typeface="+mn-ea"/>
                <a:cs typeface="+mn-cs"/>
              </a:rPr>
              <a:t>).</a:t>
            </a:r>
          </a:p>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err="1" smtClean="0">
                <a:solidFill>
                  <a:schemeClr val="tx1"/>
                </a:solidFill>
                <a:latin typeface="+mn-lt"/>
                <a:ea typeface="+mn-ea"/>
                <a:cs typeface="+mn-cs"/>
              </a:rPr>
              <a:t>Probabilmente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perchè</a:t>
            </a:r>
            <a:r>
              <a:rPr lang="de-DE" sz="1200" b="0" i="0" u="none" strike="noStrike" kern="1200" baseline="0" dirty="0" smtClean="0">
                <a:solidFill>
                  <a:schemeClr val="tx1"/>
                </a:solidFill>
                <a:latin typeface="+mn-lt"/>
                <a:ea typeface="+mn-ea"/>
                <a:cs typeface="+mn-cs"/>
              </a:rPr>
              <a:t> i </a:t>
            </a:r>
            <a:r>
              <a:rPr lang="de-DE" sz="1200" b="0" i="0" u="none" strike="noStrike" kern="1200" baseline="0" dirty="0" err="1" smtClean="0">
                <a:solidFill>
                  <a:schemeClr val="tx1"/>
                </a:solidFill>
                <a:latin typeface="+mn-lt"/>
                <a:ea typeface="+mn-ea"/>
                <a:cs typeface="+mn-cs"/>
              </a:rPr>
              <a:t>pz</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con</a:t>
            </a:r>
            <a:r>
              <a:rPr lang="de-DE" sz="1200" b="0" i="0" u="none" strike="noStrike" kern="1200" baseline="0" dirty="0" smtClean="0">
                <a:solidFill>
                  <a:schemeClr val="tx1"/>
                </a:solidFill>
                <a:latin typeface="+mn-lt"/>
                <a:ea typeface="+mn-ea"/>
                <a:cs typeface="+mn-cs"/>
              </a:rPr>
              <a:t> NAFLD-HCC </a:t>
            </a:r>
            <a:r>
              <a:rPr lang="de-DE" sz="1200" b="0" i="0" u="none" strike="noStrike" kern="1200" baseline="0" dirty="0" err="1" smtClean="0">
                <a:solidFill>
                  <a:schemeClr val="tx1"/>
                </a:solidFill>
                <a:latin typeface="+mn-lt"/>
                <a:ea typeface="+mn-ea"/>
                <a:cs typeface="+mn-cs"/>
              </a:rPr>
              <a:t>avevavo</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tumori</a:t>
            </a:r>
            <a:r>
              <a:rPr lang="de-DE" sz="1200" b="0" i="0" u="none" strike="noStrike" kern="1200" baseline="0" dirty="0" smtClean="0">
                <a:solidFill>
                  <a:schemeClr val="tx1"/>
                </a:solidFill>
                <a:latin typeface="+mn-lt"/>
                <a:ea typeface="+mn-ea"/>
                <a:cs typeface="+mn-cs"/>
              </a:rPr>
              <a:t> più </a:t>
            </a:r>
            <a:r>
              <a:rPr lang="de-DE" sz="1200" b="0" i="0" u="none" strike="noStrike" kern="1200" baseline="0" dirty="0" err="1" smtClean="0">
                <a:solidFill>
                  <a:schemeClr val="tx1"/>
                </a:solidFill>
                <a:latin typeface="+mn-lt"/>
                <a:ea typeface="+mn-ea"/>
                <a:cs typeface="+mn-cs"/>
              </a:rPr>
              <a:t>grandi</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ma</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migliore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funzione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epatica</a:t>
            </a:r>
            <a:r>
              <a:rPr lang="de-DE" sz="1200" b="0" i="0" u="none" strike="noStrike" kern="1200" baseline="0" smtClean="0">
                <a:solidFill>
                  <a:schemeClr val="tx1"/>
                </a:solidFill>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33</a:t>
            </a:fld>
            <a:endParaRPr lang="it-IT"/>
          </a:p>
        </p:txBody>
      </p:sp>
    </p:spTree>
    <p:extLst>
      <p:ext uri="{BB962C8B-B14F-4D97-AF65-F5344CB8AC3E}">
        <p14:creationId xmlns:p14="http://schemas.microsoft.com/office/powerpoint/2010/main" val="3464663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6BAAA2CD-3F7E-4792-9D95-AC1195DB4E58}" type="slidenum">
              <a:rPr lang="en-GB">
                <a:solidFill>
                  <a:prstClr val="black"/>
                </a:solidFill>
                <a:latin typeface="Calibri"/>
              </a:rPr>
              <a:pPr>
                <a:defRPr/>
              </a:pPr>
              <a:t>34</a:t>
            </a:fld>
            <a:endParaRPr lang="en-GB">
              <a:solidFill>
                <a:prstClr val="black"/>
              </a:solidFill>
              <a:latin typeface="Calibri"/>
            </a:endParaRPr>
          </a:p>
        </p:txBody>
      </p:sp>
      <p:sp>
        <p:nvSpPr>
          <p:cNvPr id="48131" name="Text Box 1"/>
          <p:cNvSpPr txBox="1">
            <a:spLocks noChangeArrowheads="1"/>
          </p:cNvSpPr>
          <p:nvPr/>
        </p:nvSpPr>
        <p:spPr bwMode="auto">
          <a:xfrm>
            <a:off x="833636" y="744617"/>
            <a:ext cx="5001816" cy="3723084"/>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it-IT" altLang="it-IT">
              <a:solidFill>
                <a:prstClr val="black"/>
              </a:solidFill>
            </a:endParaRPr>
          </a:p>
        </p:txBody>
      </p:sp>
      <p:sp>
        <p:nvSpPr>
          <p:cNvPr id="48132" name="Text Box 2"/>
          <p:cNvSpPr>
            <a:spLocks noGrp="1" noChangeArrowheads="1"/>
          </p:cNvSpPr>
          <p:nvPr>
            <p:ph type="body"/>
          </p:nvPr>
        </p:nvSpPr>
        <p:spPr bwMode="auto">
          <a:xfrm>
            <a:off x="889212" y="4715907"/>
            <a:ext cx="4890665" cy="4467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latin typeface="Arial" pitchFamily="34" charset="0"/>
              <a:cs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6BAAA2CD-3F7E-4792-9D95-AC1195DB4E58}" type="slidenum">
              <a:rPr lang="en-GB">
                <a:solidFill>
                  <a:prstClr val="black"/>
                </a:solidFill>
                <a:latin typeface="Calibri"/>
              </a:rPr>
              <a:pPr>
                <a:defRPr/>
              </a:pPr>
              <a:t>35</a:t>
            </a:fld>
            <a:endParaRPr lang="en-GB">
              <a:solidFill>
                <a:prstClr val="black"/>
              </a:solidFill>
              <a:latin typeface="Calibri"/>
            </a:endParaRPr>
          </a:p>
        </p:txBody>
      </p:sp>
      <p:sp>
        <p:nvSpPr>
          <p:cNvPr id="48131" name="Text Box 1"/>
          <p:cNvSpPr txBox="1">
            <a:spLocks noChangeArrowheads="1"/>
          </p:cNvSpPr>
          <p:nvPr/>
        </p:nvSpPr>
        <p:spPr bwMode="auto">
          <a:xfrm>
            <a:off x="833636" y="744617"/>
            <a:ext cx="5001816" cy="3723084"/>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it-IT" altLang="it-IT">
              <a:solidFill>
                <a:prstClr val="black"/>
              </a:solidFill>
            </a:endParaRPr>
          </a:p>
        </p:txBody>
      </p:sp>
      <p:sp>
        <p:nvSpPr>
          <p:cNvPr id="48132" name="Text Box 2"/>
          <p:cNvSpPr>
            <a:spLocks noGrp="1" noChangeArrowheads="1"/>
          </p:cNvSpPr>
          <p:nvPr>
            <p:ph type="body"/>
          </p:nvPr>
        </p:nvSpPr>
        <p:spPr bwMode="auto">
          <a:xfrm>
            <a:off x="889212" y="4715907"/>
            <a:ext cx="4890665" cy="4467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sz="1200" b="0" i="0" u="none" strike="noStrike" kern="1200" baseline="0" dirty="0" smtClean="0">
                <a:solidFill>
                  <a:schemeClr val="tx1"/>
                </a:solidFill>
                <a:latin typeface="+mn-lt"/>
                <a:ea typeface="+mn-ea"/>
                <a:cs typeface="+mn-cs"/>
              </a:rPr>
              <a:t>Lead-time </a:t>
            </a:r>
            <a:r>
              <a:rPr lang="it-IT" sz="1200" b="0" i="0" u="none" strike="noStrike" kern="1200" baseline="0" dirty="0" err="1" smtClean="0">
                <a:solidFill>
                  <a:schemeClr val="tx1"/>
                </a:solidFill>
                <a:latin typeface="+mn-lt"/>
                <a:ea typeface="+mn-ea"/>
                <a:cs typeface="+mn-cs"/>
              </a:rPr>
              <a:t>bias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bias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caused</a:t>
            </a:r>
            <a:r>
              <a:rPr lang="it-IT" sz="1200" b="0" i="0" u="none" strike="noStrike" kern="1200" baseline="0" dirty="0" smtClean="0">
                <a:solidFill>
                  <a:schemeClr val="tx1"/>
                </a:solidFill>
                <a:latin typeface="+mn-lt"/>
                <a:ea typeface="+mn-ea"/>
                <a:cs typeface="+mn-cs"/>
              </a:rPr>
              <a:t> by the </a:t>
            </a:r>
            <a:r>
              <a:rPr lang="it-IT" sz="1200" b="0" i="0" u="none" strike="noStrike" kern="1200" baseline="0" dirty="0" err="1" smtClean="0">
                <a:solidFill>
                  <a:schemeClr val="tx1"/>
                </a:solidFill>
                <a:latin typeface="+mn-lt"/>
                <a:ea typeface="+mn-ea"/>
                <a:cs typeface="+mn-cs"/>
              </a:rPr>
              <a:t>amount</a:t>
            </a:r>
            <a:r>
              <a:rPr lang="it-IT" sz="1200" b="0" i="0" u="none" strike="noStrike" kern="1200" baseline="0" dirty="0" smtClean="0">
                <a:solidFill>
                  <a:schemeClr val="tx1"/>
                </a:solidFill>
                <a:latin typeface="+mn-lt"/>
                <a:ea typeface="+mn-ea"/>
                <a:cs typeface="+mn-cs"/>
              </a:rPr>
              <a:t> of time by </a:t>
            </a:r>
            <a:r>
              <a:rPr lang="it-IT" sz="1200" b="0" i="0" u="none" strike="noStrike" kern="1200" baseline="0" dirty="0" err="1" smtClean="0">
                <a:solidFill>
                  <a:schemeClr val="tx1"/>
                </a:solidFill>
                <a:latin typeface="+mn-lt"/>
                <a:ea typeface="+mn-ea"/>
                <a:cs typeface="+mn-cs"/>
              </a:rPr>
              <a:t>which</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diagnosis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advanced</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because</a:t>
            </a:r>
            <a:r>
              <a:rPr lang="it-IT" sz="1200" b="0" i="0" u="none" strike="noStrike" kern="1200" baseline="0" dirty="0" smtClean="0">
                <a:solidFill>
                  <a:schemeClr val="tx1"/>
                </a:solidFill>
                <a:latin typeface="+mn-lt"/>
                <a:ea typeface="+mn-ea"/>
                <a:cs typeface="+mn-cs"/>
              </a:rPr>
              <a:t> of the </a:t>
            </a:r>
            <a:r>
              <a:rPr lang="it-IT" sz="1200" b="0" i="0" u="none" strike="noStrike" kern="1200" baseline="0" dirty="0" err="1" smtClean="0">
                <a:solidFill>
                  <a:schemeClr val="tx1"/>
                </a:solidFill>
                <a:latin typeface="+mn-lt"/>
                <a:ea typeface="+mn-ea"/>
                <a:cs typeface="+mn-cs"/>
              </a:rPr>
              <a:t>surveillance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program</a:t>
            </a:r>
            <a:r>
              <a:rPr lang="it-IT" sz="1200" b="0" i="0" u="none" strike="noStrike" kern="1200" baseline="0" dirty="0" smtClean="0">
                <a:solidFill>
                  <a:schemeClr val="tx1"/>
                </a:solidFill>
                <a:latin typeface="+mn-lt"/>
                <a:ea typeface="+mn-ea"/>
                <a:cs typeface="+mn-cs"/>
              </a:rPr>
              <a:t>.</a:t>
            </a:r>
            <a:endParaRPr lang="en-GB" altLang="it-IT" dirty="0" smtClean="0">
              <a:latin typeface="Arial" pitchFamily="34" charset="0"/>
              <a:cs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6BAAA2CD-3F7E-4792-9D95-AC1195DB4E58}" type="slidenum">
              <a:rPr lang="en-GB">
                <a:solidFill>
                  <a:prstClr val="black"/>
                </a:solidFill>
                <a:latin typeface="Calibri"/>
              </a:rPr>
              <a:pPr>
                <a:defRPr/>
              </a:pPr>
              <a:t>36</a:t>
            </a:fld>
            <a:endParaRPr lang="en-GB">
              <a:solidFill>
                <a:prstClr val="black"/>
              </a:solidFill>
              <a:latin typeface="Calibri"/>
            </a:endParaRPr>
          </a:p>
        </p:txBody>
      </p:sp>
      <p:sp>
        <p:nvSpPr>
          <p:cNvPr id="48131" name="Text Box 1"/>
          <p:cNvSpPr txBox="1">
            <a:spLocks noChangeArrowheads="1"/>
          </p:cNvSpPr>
          <p:nvPr/>
        </p:nvSpPr>
        <p:spPr bwMode="auto">
          <a:xfrm>
            <a:off x="833636" y="744617"/>
            <a:ext cx="5001816" cy="3723084"/>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it-IT" altLang="it-IT">
              <a:solidFill>
                <a:prstClr val="black"/>
              </a:solidFill>
            </a:endParaRPr>
          </a:p>
        </p:txBody>
      </p:sp>
      <p:sp>
        <p:nvSpPr>
          <p:cNvPr id="48132" name="Text Box 2"/>
          <p:cNvSpPr>
            <a:spLocks noGrp="1" noChangeArrowheads="1"/>
          </p:cNvSpPr>
          <p:nvPr>
            <p:ph type="body"/>
          </p:nvPr>
        </p:nvSpPr>
        <p:spPr bwMode="auto">
          <a:xfrm>
            <a:off x="889212" y="4715907"/>
            <a:ext cx="4890665" cy="4467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dirty="0" err="1" smtClean="0">
                <a:latin typeface="Arial" pitchFamily="34" charset="0"/>
                <a:cs typeface="Times New Roman" pitchFamily="18" charset="0"/>
              </a:rPr>
              <a:t>Quindi</a:t>
            </a:r>
            <a:r>
              <a:rPr lang="en-GB" altLang="it-IT" dirty="0" smtClean="0">
                <a:latin typeface="Arial" pitchFamily="34" charset="0"/>
                <a:cs typeface="Times New Roman" pitchFamily="18" charset="0"/>
              </a:rPr>
              <a:t> </a:t>
            </a:r>
            <a:r>
              <a:rPr lang="en-GB" altLang="it-IT" dirty="0" err="1" smtClean="0">
                <a:latin typeface="Arial" pitchFamily="34" charset="0"/>
                <a:cs typeface="Times New Roman" pitchFamily="18" charset="0"/>
              </a:rPr>
              <a:t>quando</a:t>
            </a:r>
            <a:r>
              <a:rPr lang="en-GB" altLang="it-IT" dirty="0" smtClean="0">
                <a:latin typeface="Arial" pitchFamily="34" charset="0"/>
                <a:cs typeface="Times New Roman" pitchFamily="18" charset="0"/>
              </a:rPr>
              <a:t> </a:t>
            </a:r>
            <a:r>
              <a:rPr lang="en-GB" altLang="it-IT" dirty="0" err="1" smtClean="0">
                <a:latin typeface="Arial" pitchFamily="34" charset="0"/>
                <a:cs typeface="Times New Roman" pitchFamily="18" charset="0"/>
              </a:rPr>
              <a:t>anlizzaimo</a:t>
            </a:r>
            <a:r>
              <a:rPr lang="en-GB" altLang="it-IT" dirty="0" smtClean="0">
                <a:latin typeface="Arial" pitchFamily="34" charset="0"/>
                <a:cs typeface="Times New Roman" pitchFamily="18" charset="0"/>
              </a:rPr>
              <a:t> I </a:t>
            </a:r>
            <a:r>
              <a:rPr lang="en-GB" altLang="it-IT" dirty="0" err="1" smtClean="0">
                <a:latin typeface="Arial" pitchFamily="34" charset="0"/>
                <a:cs typeface="Times New Roman" pitchFamily="18" charset="0"/>
              </a:rPr>
              <a:t>dati</a:t>
            </a:r>
            <a:r>
              <a:rPr lang="en-GB" altLang="it-IT" dirty="0" smtClean="0">
                <a:latin typeface="Arial" pitchFamily="34" charset="0"/>
                <a:cs typeface="Times New Roman" pitchFamily="18" charset="0"/>
              </a:rPr>
              <a:t> con </a:t>
            </a:r>
            <a:r>
              <a:rPr lang="en-GB" altLang="it-IT" dirty="0" err="1" smtClean="0">
                <a:latin typeface="Arial" pitchFamily="34" charset="0"/>
                <a:cs typeface="Times New Roman" pitchFamily="18" charset="0"/>
              </a:rPr>
              <a:t>il</a:t>
            </a:r>
            <a:r>
              <a:rPr lang="en-GB" altLang="it-IT" dirty="0" smtClean="0">
                <a:latin typeface="Arial" pitchFamily="34" charset="0"/>
                <a:cs typeface="Times New Roman" pitchFamily="18" charset="0"/>
              </a:rPr>
              <a:t> propensity score </a:t>
            </a:r>
            <a:r>
              <a:rPr lang="en-GB" altLang="it-IT" dirty="0" err="1" smtClean="0">
                <a:latin typeface="Arial" pitchFamily="34" charset="0"/>
                <a:cs typeface="Times New Roman" pitchFamily="18" charset="0"/>
              </a:rPr>
              <a:t>quindi</a:t>
            </a:r>
            <a:r>
              <a:rPr lang="en-GB" altLang="it-IT" dirty="0" smtClean="0">
                <a:latin typeface="Arial" pitchFamily="34" charset="0"/>
                <a:cs typeface="Times New Roman" pitchFamily="18" charset="0"/>
              </a:rPr>
              <a:t> </a:t>
            </a:r>
            <a:r>
              <a:rPr lang="en-GB" altLang="it-IT" dirty="0" err="1" smtClean="0">
                <a:latin typeface="Arial" pitchFamily="34" charset="0"/>
                <a:cs typeface="Times New Roman" pitchFamily="18" charset="0"/>
              </a:rPr>
              <a:t>eliminando</a:t>
            </a:r>
            <a:r>
              <a:rPr lang="en-GB" altLang="it-IT" dirty="0" smtClean="0">
                <a:latin typeface="Arial" pitchFamily="34" charset="0"/>
                <a:cs typeface="Times New Roman" pitchFamily="18" charset="0"/>
              </a:rPr>
              <a:t> </a:t>
            </a:r>
            <a:r>
              <a:rPr lang="en-GB" altLang="it-IT" dirty="0" err="1" smtClean="0">
                <a:latin typeface="Arial" pitchFamily="34" charset="0"/>
                <a:cs typeface="Times New Roman" pitchFamily="18" charset="0"/>
              </a:rPr>
              <a:t>fattori</a:t>
            </a:r>
            <a:r>
              <a:rPr lang="en-GB" altLang="it-IT" dirty="0" smtClean="0">
                <a:latin typeface="Arial" pitchFamily="34" charset="0"/>
                <a:cs typeface="Times New Roman" pitchFamily="18" charset="0"/>
              </a:rPr>
              <a:t> </a:t>
            </a:r>
            <a:r>
              <a:rPr lang="en-GB" altLang="it-IT" dirty="0" err="1" smtClean="0">
                <a:latin typeface="Arial" pitchFamily="34" charset="0"/>
                <a:cs typeface="Times New Roman" pitchFamily="18" charset="0"/>
              </a:rPr>
              <a:t>confondenti</a:t>
            </a:r>
            <a:r>
              <a:rPr lang="en-GB" altLang="it-IT" dirty="0" smtClean="0">
                <a:latin typeface="Arial" pitchFamily="34" charset="0"/>
                <a:cs typeface="Times New Roman" pitchFamily="18" charset="0"/>
              </a:rPr>
              <a:t> come </a:t>
            </a:r>
            <a:r>
              <a:rPr lang="en-GB" altLang="it-IT" dirty="0" err="1" smtClean="0">
                <a:latin typeface="Arial" pitchFamily="34" charset="0"/>
                <a:cs typeface="Times New Roman" pitchFamily="18" charset="0"/>
              </a:rPr>
              <a:t>il</a:t>
            </a:r>
            <a:r>
              <a:rPr lang="en-GB" altLang="it-IT" dirty="0" smtClean="0">
                <a:latin typeface="Arial" pitchFamily="34" charset="0"/>
                <a:cs typeface="Times New Roman" pitchFamily="18" charset="0"/>
              </a:rPr>
              <a:t> </a:t>
            </a:r>
            <a:r>
              <a:rPr lang="en-GB" altLang="it-IT" dirty="0" err="1" smtClean="0">
                <a:latin typeface="Arial" pitchFamily="34" charset="0"/>
                <a:cs typeface="Times New Roman" pitchFamily="18" charset="0"/>
              </a:rPr>
              <a:t>tumor</a:t>
            </a:r>
            <a:r>
              <a:rPr lang="en-GB" altLang="it-IT" dirty="0" smtClean="0">
                <a:latin typeface="Arial" pitchFamily="34" charset="0"/>
                <a:cs typeface="Times New Roman" pitchFamily="18" charset="0"/>
              </a:rPr>
              <a:t> burden o</a:t>
            </a:r>
            <a:r>
              <a:rPr lang="en-GB" altLang="it-IT" baseline="0" dirty="0" smtClean="0">
                <a:latin typeface="Arial" pitchFamily="34" charset="0"/>
                <a:cs typeface="Times New Roman" pitchFamily="18" charset="0"/>
              </a:rPr>
              <a:t> la </a:t>
            </a:r>
            <a:r>
              <a:rPr lang="en-GB" altLang="it-IT" baseline="0" dirty="0" err="1" smtClean="0">
                <a:latin typeface="Arial" pitchFamily="34" charset="0"/>
                <a:cs typeface="Times New Roman" pitchFamily="18" charset="0"/>
              </a:rPr>
              <a:t>funzione</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epatica</a:t>
            </a:r>
            <a:r>
              <a:rPr lang="en-GB" altLang="it-IT" baseline="0" dirty="0" smtClean="0">
                <a:latin typeface="Arial" pitchFamily="34" charset="0"/>
                <a:cs typeface="Times New Roman" pitchFamily="18" charset="0"/>
              </a:rPr>
              <a:t>, non vi </a:t>
            </a:r>
            <a:r>
              <a:rPr lang="en-GB" altLang="it-IT" baseline="0" dirty="0" err="1" smtClean="0">
                <a:latin typeface="Arial" pitchFamily="34" charset="0"/>
                <a:cs typeface="Times New Roman" pitchFamily="18" charset="0"/>
              </a:rPr>
              <a:t>è</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differenza</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nella</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sopravvivenza</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Questo</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indica</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che</a:t>
            </a:r>
            <a:r>
              <a:rPr lang="en-GB" altLang="it-IT" baseline="0" dirty="0" smtClean="0">
                <a:latin typeface="Arial" pitchFamily="34" charset="0"/>
                <a:cs typeface="Times New Roman" pitchFamily="18" charset="0"/>
              </a:rPr>
              <a:t> la </a:t>
            </a:r>
            <a:r>
              <a:rPr lang="en-GB" altLang="it-IT" baseline="0" dirty="0" err="1" smtClean="0">
                <a:latin typeface="Arial" pitchFamily="34" charset="0"/>
                <a:cs typeface="Times New Roman" pitchFamily="18" charset="0"/>
              </a:rPr>
              <a:t>ridotta</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sopravvivenza</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è</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dovuta</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allo</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stadio</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più</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tardivo</a:t>
            </a:r>
            <a:r>
              <a:rPr lang="en-GB" altLang="it-IT" baseline="0" dirty="0" smtClean="0">
                <a:latin typeface="Arial" pitchFamily="34" charset="0"/>
                <a:cs typeface="Times New Roman" pitchFamily="18" charset="0"/>
              </a:rPr>
              <a:t> di </a:t>
            </a:r>
            <a:r>
              <a:rPr lang="en-GB" altLang="it-IT" baseline="0" dirty="0" err="1" smtClean="0">
                <a:latin typeface="Arial" pitchFamily="34" charset="0"/>
                <a:cs typeface="Times New Roman" pitchFamily="18" charset="0"/>
              </a:rPr>
              <a:t>diagnosi</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piuttosto</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che</a:t>
            </a:r>
            <a:r>
              <a:rPr lang="en-GB" altLang="it-IT" baseline="0" dirty="0" smtClean="0">
                <a:latin typeface="Arial" pitchFamily="34" charset="0"/>
                <a:cs typeface="Times New Roman" pitchFamily="18" charset="0"/>
              </a:rPr>
              <a:t> ad </a:t>
            </a:r>
            <a:r>
              <a:rPr lang="en-GB" altLang="it-IT" baseline="0" dirty="0" err="1" smtClean="0">
                <a:latin typeface="Arial" pitchFamily="34" charset="0"/>
                <a:cs typeface="Times New Roman" pitchFamily="18" charset="0"/>
              </a:rPr>
              <a:t>una</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maggiore</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aggressività</a:t>
            </a:r>
            <a:r>
              <a:rPr lang="en-GB" altLang="it-IT" baseline="0" dirty="0" smtClean="0">
                <a:latin typeface="Arial" pitchFamily="34" charset="0"/>
                <a:cs typeface="Times New Roman" pitchFamily="18" charset="0"/>
              </a:rPr>
              <a:t> </a:t>
            </a:r>
            <a:r>
              <a:rPr lang="en-GB" altLang="it-IT" baseline="0" dirty="0" err="1" smtClean="0">
                <a:latin typeface="Arial" pitchFamily="34" charset="0"/>
                <a:cs typeface="Times New Roman" pitchFamily="18" charset="0"/>
              </a:rPr>
              <a:t>intrinseca</a:t>
            </a:r>
            <a:r>
              <a:rPr lang="en-GB" altLang="it-IT" baseline="0" dirty="0" smtClean="0">
                <a:latin typeface="Arial" pitchFamily="34" charset="0"/>
                <a:cs typeface="Times New Roman" pitchFamily="18" charset="0"/>
              </a:rPr>
              <a:t>.</a:t>
            </a:r>
            <a:endParaRPr lang="en-GB" altLang="it-IT" dirty="0" smtClean="0">
              <a:latin typeface="Arial" pitchFamily="34" charset="0"/>
              <a:cs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6BAAA2CD-3F7E-4792-9D95-AC1195DB4E58}" type="slidenum">
              <a:rPr lang="en-GB">
                <a:solidFill>
                  <a:prstClr val="black"/>
                </a:solidFill>
                <a:latin typeface="Calibri"/>
              </a:rPr>
              <a:pPr>
                <a:defRPr/>
              </a:pPr>
              <a:t>37</a:t>
            </a:fld>
            <a:endParaRPr lang="en-GB">
              <a:solidFill>
                <a:prstClr val="black"/>
              </a:solidFill>
              <a:latin typeface="Calibri"/>
            </a:endParaRPr>
          </a:p>
        </p:txBody>
      </p:sp>
      <p:sp>
        <p:nvSpPr>
          <p:cNvPr id="48131" name="Text Box 1"/>
          <p:cNvSpPr txBox="1">
            <a:spLocks noChangeArrowheads="1"/>
          </p:cNvSpPr>
          <p:nvPr/>
        </p:nvSpPr>
        <p:spPr bwMode="auto">
          <a:xfrm>
            <a:off x="833636" y="744617"/>
            <a:ext cx="5001816" cy="3723084"/>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it-IT" altLang="it-IT">
              <a:solidFill>
                <a:prstClr val="black"/>
              </a:solidFill>
            </a:endParaRPr>
          </a:p>
        </p:txBody>
      </p:sp>
      <p:sp>
        <p:nvSpPr>
          <p:cNvPr id="48132" name="Text Box 2"/>
          <p:cNvSpPr>
            <a:spLocks noGrp="1" noChangeArrowheads="1"/>
          </p:cNvSpPr>
          <p:nvPr>
            <p:ph type="body"/>
          </p:nvPr>
        </p:nvSpPr>
        <p:spPr bwMode="auto">
          <a:xfrm>
            <a:off x="889212" y="4715907"/>
            <a:ext cx="4890665" cy="44677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latin typeface="Arial" pitchFamily="34" charset="0"/>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err="1" smtClean="0">
                <a:solidFill>
                  <a:schemeClr val="tx1"/>
                </a:solidFill>
                <a:latin typeface="+mn-lt"/>
                <a:ea typeface="+mn-ea"/>
                <a:cs typeface="+mn-cs"/>
              </a:rPr>
              <a:t>All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these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mechanisms</a:t>
            </a:r>
            <a:r>
              <a:rPr lang="it-IT" sz="1200" b="0" i="0" u="none" strike="noStrike" kern="1200" baseline="0" dirty="0" smtClean="0">
                <a:solidFill>
                  <a:schemeClr val="tx1"/>
                </a:solidFill>
                <a:latin typeface="+mn-lt"/>
                <a:ea typeface="+mn-ea"/>
                <a:cs typeface="+mn-cs"/>
              </a:rPr>
              <a:t> can play a </a:t>
            </a:r>
            <a:r>
              <a:rPr lang="it-IT" sz="1200" b="0" i="0" u="none" strike="noStrike" kern="1200" baseline="0" dirty="0" err="1" smtClean="0">
                <a:solidFill>
                  <a:schemeClr val="tx1"/>
                </a:solidFill>
                <a:latin typeface="+mn-lt"/>
                <a:ea typeface="+mn-ea"/>
                <a:cs typeface="+mn-cs"/>
              </a:rPr>
              <a:t>role</a:t>
            </a:r>
            <a:r>
              <a:rPr lang="it-IT" sz="1200" b="0" i="0" u="none" strike="noStrike" kern="1200" baseline="0" dirty="0" smtClean="0">
                <a:solidFill>
                  <a:schemeClr val="tx1"/>
                </a:solidFill>
                <a:latin typeface="+mn-lt"/>
                <a:ea typeface="+mn-ea"/>
                <a:cs typeface="+mn-cs"/>
              </a:rPr>
              <a:t> in </a:t>
            </a:r>
            <a:r>
              <a:rPr lang="it-IT" sz="1200" b="0" i="0" u="none" strike="noStrike" kern="1200" baseline="0" dirty="0" err="1" smtClean="0">
                <a:solidFill>
                  <a:schemeClr val="tx1"/>
                </a:solidFill>
                <a:latin typeface="+mn-lt"/>
                <a:ea typeface="+mn-ea"/>
                <a:cs typeface="+mn-cs"/>
              </a:rPr>
              <a:t>hepatocarcinogenesis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related</a:t>
            </a:r>
            <a:r>
              <a:rPr lang="it-IT" sz="1200" b="0" i="0" u="none" strike="noStrike" kern="1200" baseline="0" dirty="0" smtClean="0">
                <a:solidFill>
                  <a:schemeClr val="tx1"/>
                </a:solidFill>
                <a:latin typeface="+mn-lt"/>
                <a:ea typeface="+mn-ea"/>
                <a:cs typeface="+mn-cs"/>
              </a:rPr>
              <a:t> to NASH. </a:t>
            </a:r>
            <a:r>
              <a:rPr lang="it-IT" sz="1200" b="0" i="0" u="none" strike="noStrike" kern="1200" baseline="0" dirty="0" err="1" smtClean="0">
                <a:solidFill>
                  <a:schemeClr val="tx1"/>
                </a:solidFill>
                <a:latin typeface="+mn-lt"/>
                <a:ea typeface="+mn-ea"/>
                <a:cs typeface="+mn-cs"/>
              </a:rPr>
              <a:t>All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these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mechanisms</a:t>
            </a:r>
            <a:r>
              <a:rPr lang="it-IT" sz="1200" b="0" i="0" u="none" strike="noStrike" kern="1200" baseline="0" dirty="0" smtClean="0">
                <a:solidFill>
                  <a:schemeClr val="tx1"/>
                </a:solidFill>
                <a:latin typeface="+mn-lt"/>
                <a:ea typeface="+mn-ea"/>
                <a:cs typeface="+mn-cs"/>
              </a:rPr>
              <a:t> are, </a:t>
            </a:r>
            <a:r>
              <a:rPr lang="it-IT" sz="1200" b="0" i="0" u="none" strike="noStrike" kern="1200" baseline="0" dirty="0" err="1" smtClean="0">
                <a:solidFill>
                  <a:schemeClr val="tx1"/>
                </a:solidFill>
                <a:latin typeface="+mn-lt"/>
                <a:ea typeface="+mn-ea"/>
                <a:cs typeface="+mn-cs"/>
              </a:rPr>
              <a:t>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least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partially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independent</a:t>
            </a:r>
            <a:r>
              <a:rPr lang="it-IT" sz="1200" b="0" i="0" u="none" strike="noStrike" kern="1200" baseline="0" dirty="0" smtClean="0">
                <a:solidFill>
                  <a:schemeClr val="tx1"/>
                </a:solidFill>
                <a:latin typeface="+mn-lt"/>
                <a:ea typeface="+mn-ea"/>
                <a:cs typeface="+mn-cs"/>
              </a:rPr>
              <a:t> from </a:t>
            </a:r>
            <a:r>
              <a:rPr lang="it-IT" sz="1200" b="0" i="0" u="none" strike="noStrike" kern="1200" baseline="0" dirty="0" err="1" smtClean="0">
                <a:solidFill>
                  <a:schemeClr val="tx1"/>
                </a:solidFill>
                <a:latin typeface="+mn-lt"/>
                <a:ea typeface="+mn-ea"/>
                <a:cs typeface="+mn-cs"/>
              </a:rPr>
              <a:t>fibrosis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this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might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explain</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epidemiology</a:t>
            </a:r>
            <a:r>
              <a:rPr lang="it-IT" sz="1200" b="0" i="0" u="none" strike="noStrike" kern="1200" baseline="0" dirty="0" smtClean="0">
                <a:solidFill>
                  <a:schemeClr val="tx1"/>
                </a:solidFill>
                <a:latin typeface="+mn-lt"/>
                <a:ea typeface="+mn-ea"/>
                <a:cs typeface="+mn-cs"/>
              </a:rPr>
              <a:t> of HCC in NASH </a:t>
            </a:r>
            <a:r>
              <a:rPr lang="it-IT" sz="1200" b="0" i="0" u="none" strike="noStrike" kern="1200" baseline="0" dirty="0" err="1" smtClean="0">
                <a:solidFill>
                  <a:schemeClr val="tx1"/>
                </a:solidFill>
                <a:latin typeface="+mn-lt"/>
                <a:ea typeface="+mn-ea"/>
                <a:cs typeface="+mn-cs"/>
              </a:rPr>
              <a:t>where</a:t>
            </a:r>
            <a:r>
              <a:rPr lang="it-IT" sz="1200" b="0" i="0" u="none" strike="noStrike" kern="1200" baseline="0" dirty="0" smtClean="0">
                <a:solidFill>
                  <a:schemeClr val="tx1"/>
                </a:solidFill>
                <a:latin typeface="+mn-lt"/>
                <a:ea typeface="+mn-ea"/>
                <a:cs typeface="+mn-cs"/>
              </a:rPr>
              <a:t> non-</a:t>
            </a:r>
            <a:r>
              <a:rPr lang="it-IT" sz="1200" b="0" i="0" u="none" strike="noStrike" kern="1200" baseline="0" dirty="0" err="1" smtClean="0">
                <a:solidFill>
                  <a:schemeClr val="tx1"/>
                </a:solidFill>
                <a:latin typeface="+mn-lt"/>
                <a:ea typeface="+mn-ea"/>
                <a:cs typeface="+mn-cs"/>
              </a:rPr>
              <a:t>cirrhotic</a:t>
            </a:r>
            <a:r>
              <a:rPr lang="it-IT" sz="1200" b="0" i="0" u="none" strike="noStrike" kern="1200" baseline="0" dirty="0" smtClean="0">
                <a:solidFill>
                  <a:schemeClr val="tx1"/>
                </a:solidFill>
                <a:latin typeface="+mn-lt"/>
                <a:ea typeface="+mn-ea"/>
                <a:cs typeface="+mn-cs"/>
              </a:rPr>
              <a:t> HCC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more </a:t>
            </a:r>
            <a:r>
              <a:rPr lang="it-IT" sz="1200" b="0" i="0" u="none" strike="noStrike" kern="1200" baseline="0" dirty="0" err="1" smtClean="0">
                <a:solidFill>
                  <a:schemeClr val="tx1"/>
                </a:solidFill>
                <a:latin typeface="+mn-lt"/>
                <a:ea typeface="+mn-ea"/>
                <a:cs typeface="+mn-cs"/>
              </a:rPr>
              <a:t>than</a:t>
            </a:r>
            <a:r>
              <a:rPr lang="it-IT" sz="1200" b="0" i="0" u="none" strike="noStrike" kern="1200" baseline="0" dirty="0" smtClean="0">
                <a:solidFill>
                  <a:schemeClr val="tx1"/>
                </a:solidFill>
                <a:latin typeface="+mn-lt"/>
                <a:ea typeface="+mn-ea"/>
                <a:cs typeface="+mn-cs"/>
              </a:rPr>
              <a:t> a </a:t>
            </a:r>
            <a:r>
              <a:rPr lang="it-IT" sz="1200" b="0" i="0" u="none" strike="noStrike" kern="1200" baseline="0" dirty="0" err="1" smtClean="0">
                <a:solidFill>
                  <a:schemeClr val="tx1"/>
                </a:solidFill>
                <a:latin typeface="+mn-lt"/>
                <a:ea typeface="+mn-ea"/>
                <a:cs typeface="+mn-cs"/>
              </a:rPr>
              <a:t>sporadic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event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Dufuour</a:t>
            </a:r>
            <a:r>
              <a:rPr lang="it-IT" sz="1200" b="0" i="0" u="none" strike="noStrike" kern="1200" baseline="0" dirty="0" smtClean="0">
                <a:solidFill>
                  <a:schemeClr val="tx1"/>
                </a:solidFill>
                <a:latin typeface="+mn-lt"/>
                <a:ea typeface="+mn-ea"/>
                <a:cs typeface="+mn-cs"/>
              </a:rPr>
              <a:t> </a:t>
            </a:r>
          </a:p>
          <a:p>
            <a:r>
              <a:rPr lang="it-IT" sz="1200" b="0" i="0" u="none" strike="noStrike" kern="1200" baseline="0" dirty="0" smtClean="0">
                <a:solidFill>
                  <a:schemeClr val="tx1"/>
                </a:solidFill>
                <a:latin typeface="+mn-lt"/>
                <a:ea typeface="+mn-ea"/>
                <a:cs typeface="+mn-cs"/>
              </a:rPr>
              <a:t>Liver International 2016</a:t>
            </a:r>
            <a:endParaRPr lang="it-IT" dirty="0" smtClean="0"/>
          </a:p>
          <a:p>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39</a:t>
            </a:fld>
            <a:endParaRPr lang="it-IT"/>
          </a:p>
        </p:txBody>
      </p:sp>
    </p:spTree>
    <p:extLst>
      <p:ext uri="{BB962C8B-B14F-4D97-AF65-F5344CB8AC3E}">
        <p14:creationId xmlns:p14="http://schemas.microsoft.com/office/powerpoint/2010/main" val="3425194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Segnaposto immagine diapositiva 1"/>
          <p:cNvSpPr>
            <a:spLocks noGrp="1" noRot="1" noChangeAspect="1"/>
          </p:cNvSpPr>
          <p:nvPr>
            <p:ph type="sldImg"/>
          </p:nvPr>
        </p:nvSpPr>
        <p:spPr>
          <a:ln/>
        </p:spPr>
      </p:sp>
      <p:sp>
        <p:nvSpPr>
          <p:cNvPr id="693250"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i="0" u="none" strike="noStrike" kern="1200" baseline="0" dirty="0" err="1" smtClean="0">
                <a:solidFill>
                  <a:schemeClr val="tx1"/>
                </a:solidFill>
                <a:latin typeface="+mn-lt"/>
                <a:ea typeface="+mn-ea"/>
                <a:cs typeface="+mn-cs"/>
              </a:rPr>
              <a:t>All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these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mechanisms</a:t>
            </a:r>
            <a:r>
              <a:rPr lang="it-IT" sz="1200" b="0" i="0" u="none" strike="noStrike" kern="1200" baseline="0" dirty="0" smtClean="0">
                <a:solidFill>
                  <a:schemeClr val="tx1"/>
                </a:solidFill>
                <a:latin typeface="+mn-lt"/>
                <a:ea typeface="+mn-ea"/>
                <a:cs typeface="+mn-cs"/>
              </a:rPr>
              <a:t> are, </a:t>
            </a:r>
            <a:r>
              <a:rPr lang="it-IT" sz="1200" b="0" i="0" u="none" strike="noStrike" kern="1200" baseline="0" dirty="0" err="1" smtClean="0">
                <a:solidFill>
                  <a:schemeClr val="tx1"/>
                </a:solidFill>
                <a:latin typeface="+mn-lt"/>
                <a:ea typeface="+mn-ea"/>
                <a:cs typeface="+mn-cs"/>
              </a:rPr>
              <a:t>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least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partially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independent</a:t>
            </a:r>
            <a:r>
              <a:rPr lang="it-IT" sz="1200" b="0" i="0" u="none" strike="noStrike" kern="1200" baseline="0" dirty="0" smtClean="0">
                <a:solidFill>
                  <a:schemeClr val="tx1"/>
                </a:solidFill>
                <a:latin typeface="+mn-lt"/>
                <a:ea typeface="+mn-ea"/>
                <a:cs typeface="+mn-cs"/>
              </a:rPr>
              <a:t> from </a:t>
            </a:r>
            <a:r>
              <a:rPr lang="it-IT" sz="1200" b="0" i="0" u="none" strike="noStrike" kern="1200" baseline="0" dirty="0" err="1" smtClean="0">
                <a:solidFill>
                  <a:schemeClr val="tx1"/>
                </a:solidFill>
                <a:latin typeface="+mn-lt"/>
                <a:ea typeface="+mn-ea"/>
                <a:cs typeface="+mn-cs"/>
              </a:rPr>
              <a:t>fibrosis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this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might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explain</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epidemiology</a:t>
            </a:r>
            <a:r>
              <a:rPr lang="it-IT" sz="1200" b="0" i="0" u="none" strike="noStrike" kern="1200" baseline="0" dirty="0" smtClean="0">
                <a:solidFill>
                  <a:schemeClr val="tx1"/>
                </a:solidFill>
                <a:latin typeface="+mn-lt"/>
                <a:ea typeface="+mn-ea"/>
                <a:cs typeface="+mn-cs"/>
              </a:rPr>
              <a:t> of HCC in NASH </a:t>
            </a:r>
            <a:r>
              <a:rPr lang="it-IT" sz="1200" b="0" i="0" u="none" strike="noStrike" kern="1200" baseline="0" dirty="0" err="1" smtClean="0">
                <a:solidFill>
                  <a:schemeClr val="tx1"/>
                </a:solidFill>
                <a:latin typeface="+mn-lt"/>
                <a:ea typeface="+mn-ea"/>
                <a:cs typeface="+mn-cs"/>
              </a:rPr>
              <a:t>where</a:t>
            </a:r>
            <a:r>
              <a:rPr lang="it-IT" sz="1200" b="0" i="0" u="none" strike="noStrike" kern="1200" baseline="0" dirty="0" smtClean="0">
                <a:solidFill>
                  <a:schemeClr val="tx1"/>
                </a:solidFill>
                <a:latin typeface="+mn-lt"/>
                <a:ea typeface="+mn-ea"/>
                <a:cs typeface="+mn-cs"/>
              </a:rPr>
              <a:t> non-</a:t>
            </a:r>
            <a:r>
              <a:rPr lang="it-IT" sz="1200" b="0" i="0" u="none" strike="noStrike" kern="1200" baseline="0" dirty="0" err="1" smtClean="0">
                <a:solidFill>
                  <a:schemeClr val="tx1"/>
                </a:solidFill>
                <a:latin typeface="+mn-lt"/>
                <a:ea typeface="+mn-ea"/>
                <a:cs typeface="+mn-cs"/>
              </a:rPr>
              <a:t>cirrhotic</a:t>
            </a:r>
            <a:r>
              <a:rPr lang="it-IT" sz="1200" b="0" i="0" u="none" strike="noStrike" kern="1200" baseline="0" dirty="0" smtClean="0">
                <a:solidFill>
                  <a:schemeClr val="tx1"/>
                </a:solidFill>
                <a:latin typeface="+mn-lt"/>
                <a:ea typeface="+mn-ea"/>
                <a:cs typeface="+mn-cs"/>
              </a:rPr>
              <a:t> HCC </a:t>
            </a:r>
            <a:r>
              <a:rPr lang="it-IT" sz="1200" b="0" i="0" u="none" strike="noStrike" kern="1200" baseline="0" dirty="0" err="1" smtClean="0">
                <a:solidFill>
                  <a:schemeClr val="tx1"/>
                </a:solidFill>
                <a:latin typeface="+mn-lt"/>
                <a:ea typeface="+mn-ea"/>
                <a:cs typeface="+mn-cs"/>
              </a:rPr>
              <a:t>is</a:t>
            </a:r>
            <a:r>
              <a:rPr lang="it-IT" sz="1200" b="0" i="0" u="none" strike="noStrike" kern="1200" baseline="0" dirty="0" smtClean="0">
                <a:solidFill>
                  <a:schemeClr val="tx1"/>
                </a:solidFill>
                <a:latin typeface="+mn-lt"/>
                <a:ea typeface="+mn-ea"/>
                <a:cs typeface="+mn-cs"/>
              </a:rPr>
              <a:t> more </a:t>
            </a:r>
            <a:r>
              <a:rPr lang="it-IT" sz="1200" b="0" i="0" u="none" strike="noStrike" kern="1200" baseline="0" dirty="0" err="1" smtClean="0">
                <a:solidFill>
                  <a:schemeClr val="tx1"/>
                </a:solidFill>
                <a:latin typeface="+mn-lt"/>
                <a:ea typeface="+mn-ea"/>
                <a:cs typeface="+mn-cs"/>
              </a:rPr>
              <a:t>than</a:t>
            </a:r>
            <a:r>
              <a:rPr lang="it-IT" sz="1200" b="0" i="0" u="none" strike="noStrike" kern="1200" baseline="0" dirty="0" smtClean="0">
                <a:solidFill>
                  <a:schemeClr val="tx1"/>
                </a:solidFill>
                <a:latin typeface="+mn-lt"/>
                <a:ea typeface="+mn-ea"/>
                <a:cs typeface="+mn-cs"/>
              </a:rPr>
              <a:t> a </a:t>
            </a:r>
            <a:r>
              <a:rPr lang="it-IT" sz="1200" b="0" i="0" u="none" strike="noStrike" kern="1200" baseline="0" dirty="0" err="1" smtClean="0">
                <a:solidFill>
                  <a:schemeClr val="tx1"/>
                </a:solidFill>
                <a:latin typeface="+mn-lt"/>
                <a:ea typeface="+mn-ea"/>
                <a:cs typeface="+mn-cs"/>
              </a:rPr>
              <a:t>sporadic</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event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Dufuour</a:t>
            </a:r>
            <a:r>
              <a:rPr lang="it-IT" sz="1200" b="0" i="0" u="none" strike="noStrike" kern="1200" baseline="0" dirty="0" smtClean="0">
                <a:solidFill>
                  <a:schemeClr val="tx1"/>
                </a:solidFill>
                <a:latin typeface="+mn-lt"/>
                <a:ea typeface="+mn-ea"/>
                <a:cs typeface="+mn-cs"/>
              </a:rPr>
              <a:t> </a:t>
            </a:r>
          </a:p>
          <a:p>
            <a:r>
              <a:rPr lang="it-IT" sz="1200" b="0" i="0" u="none" strike="noStrike" kern="1200" baseline="0" dirty="0" smtClean="0">
                <a:solidFill>
                  <a:schemeClr val="tx1"/>
                </a:solidFill>
                <a:latin typeface="+mn-lt"/>
                <a:ea typeface="+mn-ea"/>
                <a:cs typeface="+mn-cs"/>
              </a:rPr>
              <a:t>Liver International 2016</a:t>
            </a:r>
            <a:endParaRPr lang="it-IT" dirty="0" smtClean="0"/>
          </a:p>
          <a:p>
            <a:endParaRPr lang="it-IT" dirty="0" smtClean="0"/>
          </a:p>
          <a:p>
            <a:r>
              <a:rPr lang="it-IT" dirty="0" smtClean="0"/>
              <a:t>The </a:t>
            </a:r>
            <a:r>
              <a:rPr lang="it-IT" dirty="0" err="1"/>
              <a:t>role</a:t>
            </a:r>
            <a:r>
              <a:rPr lang="it-IT" dirty="0"/>
              <a:t> of </a:t>
            </a:r>
            <a:r>
              <a:rPr lang="it-IT" dirty="0" err="1"/>
              <a:t>diet</a:t>
            </a:r>
            <a:r>
              <a:rPr lang="it-IT" dirty="0"/>
              <a:t> and the </a:t>
            </a:r>
            <a:r>
              <a:rPr lang="it-IT" dirty="0" err="1"/>
              <a:t>gut</a:t>
            </a:r>
            <a:r>
              <a:rPr lang="it-IT" dirty="0"/>
              <a:t>–liver </a:t>
            </a:r>
            <a:r>
              <a:rPr lang="it-IT" dirty="0" err="1"/>
              <a:t>axis</a:t>
            </a:r>
            <a:r>
              <a:rPr lang="it-IT" dirty="0"/>
              <a:t> in </a:t>
            </a:r>
            <a:r>
              <a:rPr lang="it-IT" dirty="0" err="1"/>
              <a:t>promoting</a:t>
            </a:r>
            <a:r>
              <a:rPr lang="it-IT" dirty="0"/>
              <a:t> </a:t>
            </a:r>
            <a:r>
              <a:rPr lang="it-IT" dirty="0" err="1"/>
              <a:t>inflammation</a:t>
            </a:r>
            <a:r>
              <a:rPr lang="it-IT" dirty="0"/>
              <a:t> and </a:t>
            </a:r>
            <a:r>
              <a:rPr lang="it-IT" dirty="0" err="1"/>
              <a:t>hepatocarcinogenesis</a:t>
            </a:r>
            <a:r>
              <a:rPr lang="it-IT" dirty="0"/>
              <a:t> in </a:t>
            </a:r>
            <a:r>
              <a:rPr lang="it-IT" dirty="0" err="1"/>
              <a:t>nonalcoholic</a:t>
            </a:r>
            <a:r>
              <a:rPr lang="it-IT" dirty="0"/>
              <a:t> </a:t>
            </a:r>
            <a:r>
              <a:rPr lang="it-IT" dirty="0" err="1"/>
              <a:t>steatohepatitis</a:t>
            </a:r>
            <a:r>
              <a:rPr lang="it-IT" dirty="0"/>
              <a:t> (NASH). The </a:t>
            </a:r>
            <a:r>
              <a:rPr lang="it-IT" dirty="0" err="1"/>
              <a:t>effects</a:t>
            </a:r>
            <a:r>
              <a:rPr lang="it-IT" dirty="0"/>
              <a:t> of a high-</a:t>
            </a:r>
            <a:r>
              <a:rPr lang="it-IT" dirty="0" err="1"/>
              <a:t>fat</a:t>
            </a:r>
            <a:r>
              <a:rPr lang="it-IT" dirty="0"/>
              <a:t> </a:t>
            </a:r>
            <a:r>
              <a:rPr lang="it-IT" dirty="0" err="1"/>
              <a:t>diet</a:t>
            </a:r>
            <a:r>
              <a:rPr lang="it-IT" dirty="0"/>
              <a:t> (HFD) (blue </a:t>
            </a:r>
            <a:r>
              <a:rPr lang="it-IT" dirty="0" err="1"/>
              <a:t>arrows</a:t>
            </a:r>
            <a:r>
              <a:rPr lang="it-IT" dirty="0"/>
              <a:t>) drive </a:t>
            </a:r>
            <a:r>
              <a:rPr lang="it-IT" dirty="0" err="1"/>
              <a:t>metabolic</a:t>
            </a:r>
            <a:r>
              <a:rPr lang="it-IT" dirty="0"/>
              <a:t> and endocrine </a:t>
            </a:r>
            <a:r>
              <a:rPr lang="it-IT" dirty="0" err="1"/>
              <a:t>dysregulation</a:t>
            </a:r>
            <a:r>
              <a:rPr lang="it-IT" dirty="0"/>
              <a:t> by </a:t>
            </a:r>
            <a:r>
              <a:rPr lang="it-IT" dirty="0" err="1"/>
              <a:t>promoting</a:t>
            </a:r>
            <a:r>
              <a:rPr lang="it-IT" dirty="0"/>
              <a:t> the </a:t>
            </a:r>
            <a:r>
              <a:rPr lang="it-IT" dirty="0" err="1"/>
              <a:t>uptake</a:t>
            </a:r>
            <a:r>
              <a:rPr lang="it-IT" dirty="0"/>
              <a:t> and </a:t>
            </a:r>
            <a:r>
              <a:rPr lang="it-IT" dirty="0" err="1"/>
              <a:t>accumulation</a:t>
            </a:r>
            <a:r>
              <a:rPr lang="it-IT" dirty="0"/>
              <a:t> of </a:t>
            </a:r>
            <a:r>
              <a:rPr lang="it-IT" dirty="0" err="1"/>
              <a:t>lipids</a:t>
            </a:r>
            <a:r>
              <a:rPr lang="it-IT" dirty="0"/>
              <a:t> in </a:t>
            </a:r>
            <a:r>
              <a:rPr lang="it-IT" dirty="0" err="1"/>
              <a:t>metabolically</a:t>
            </a:r>
            <a:r>
              <a:rPr lang="it-IT" dirty="0"/>
              <a:t> sensitive </a:t>
            </a:r>
            <a:r>
              <a:rPr lang="it-IT" dirty="0" err="1"/>
              <a:t>organs</a:t>
            </a:r>
            <a:r>
              <a:rPr lang="it-IT" dirty="0"/>
              <a:t>, </a:t>
            </a:r>
            <a:r>
              <a:rPr lang="it-IT" dirty="0" err="1"/>
              <a:t>especially</a:t>
            </a:r>
            <a:r>
              <a:rPr lang="it-IT" dirty="0"/>
              <a:t> liver, adipose </a:t>
            </a:r>
            <a:r>
              <a:rPr lang="it-IT" dirty="0" err="1"/>
              <a:t>tissue</a:t>
            </a:r>
            <a:r>
              <a:rPr lang="it-IT" dirty="0"/>
              <a:t>, and the </a:t>
            </a:r>
            <a:r>
              <a:rPr lang="it-IT" dirty="0" err="1"/>
              <a:t>vasculature</a:t>
            </a:r>
            <a:r>
              <a:rPr lang="it-IT" dirty="0"/>
              <a:t>, </a:t>
            </a:r>
            <a:r>
              <a:rPr lang="it-IT" dirty="0" err="1"/>
              <a:t>leading</a:t>
            </a:r>
            <a:r>
              <a:rPr lang="it-IT" dirty="0"/>
              <a:t> to </a:t>
            </a:r>
            <a:r>
              <a:rPr lang="it-IT" dirty="0" err="1"/>
              <a:t>systemic</a:t>
            </a:r>
            <a:r>
              <a:rPr lang="it-IT" dirty="0"/>
              <a:t> </a:t>
            </a:r>
            <a:r>
              <a:rPr lang="it-IT" dirty="0" err="1"/>
              <a:t>dyslipidaemia</a:t>
            </a:r>
            <a:r>
              <a:rPr lang="it-IT" dirty="0"/>
              <a:t> and </a:t>
            </a:r>
            <a:r>
              <a:rPr lang="it-IT" dirty="0" err="1"/>
              <a:t>insulin</a:t>
            </a:r>
            <a:r>
              <a:rPr lang="it-IT" dirty="0"/>
              <a:t> </a:t>
            </a:r>
            <a:r>
              <a:rPr lang="it-IT" dirty="0" err="1"/>
              <a:t>resistance</a:t>
            </a:r>
            <a:r>
              <a:rPr lang="it-IT" dirty="0"/>
              <a:t> (</a:t>
            </a:r>
            <a:r>
              <a:rPr lang="it-IT" dirty="0" err="1"/>
              <a:t>red</a:t>
            </a:r>
            <a:r>
              <a:rPr lang="it-IT" dirty="0"/>
              <a:t> </a:t>
            </a:r>
            <a:r>
              <a:rPr lang="it-IT" dirty="0" err="1"/>
              <a:t>arrows</a:t>
            </a:r>
            <a:r>
              <a:rPr lang="it-IT" dirty="0"/>
              <a:t> indicate downstream </a:t>
            </a:r>
            <a:r>
              <a:rPr lang="it-IT" dirty="0" err="1"/>
              <a:t>pathogenic</a:t>
            </a:r>
            <a:r>
              <a:rPr lang="it-IT" dirty="0"/>
              <a:t> </a:t>
            </a:r>
            <a:r>
              <a:rPr lang="it-IT" dirty="0" err="1"/>
              <a:t>processes</a:t>
            </a:r>
            <a:r>
              <a:rPr lang="it-IT" dirty="0"/>
              <a:t>). HFD </a:t>
            </a:r>
            <a:r>
              <a:rPr lang="it-IT" dirty="0" err="1"/>
              <a:t>simultaneously</a:t>
            </a:r>
            <a:r>
              <a:rPr lang="it-IT" dirty="0"/>
              <a:t> </a:t>
            </a:r>
            <a:r>
              <a:rPr lang="it-IT" dirty="0" err="1"/>
              <a:t>promotes</a:t>
            </a:r>
            <a:r>
              <a:rPr lang="it-IT" dirty="0"/>
              <a:t> </a:t>
            </a:r>
            <a:r>
              <a:rPr lang="it-IT" dirty="0" err="1"/>
              <a:t>dysbiosis</a:t>
            </a:r>
            <a:r>
              <a:rPr lang="it-IT" dirty="0"/>
              <a:t> and </a:t>
            </a:r>
            <a:r>
              <a:rPr lang="it-IT" dirty="0" err="1"/>
              <a:t>changes</a:t>
            </a:r>
            <a:r>
              <a:rPr lang="it-IT" dirty="0"/>
              <a:t> to the bile acid pool in the </a:t>
            </a:r>
            <a:r>
              <a:rPr lang="it-IT" dirty="0" err="1"/>
              <a:t>gut</a:t>
            </a:r>
            <a:r>
              <a:rPr lang="it-IT" dirty="0"/>
              <a:t>, </a:t>
            </a:r>
            <a:r>
              <a:rPr lang="it-IT" dirty="0" err="1"/>
              <a:t>contributing</a:t>
            </a:r>
            <a:r>
              <a:rPr lang="it-IT" dirty="0"/>
              <a:t> to hepatic </a:t>
            </a:r>
            <a:r>
              <a:rPr lang="it-IT" dirty="0" err="1"/>
              <a:t>inflammation</a:t>
            </a:r>
            <a:r>
              <a:rPr lang="it-IT" dirty="0"/>
              <a:t> and </a:t>
            </a:r>
            <a:r>
              <a:rPr lang="it-IT" dirty="0" err="1"/>
              <a:t>promoting</a:t>
            </a:r>
            <a:r>
              <a:rPr lang="it-IT" dirty="0"/>
              <a:t> </a:t>
            </a:r>
            <a:r>
              <a:rPr lang="it-IT" dirty="0" err="1"/>
              <a:t>hepatocarcinogenesis</a:t>
            </a:r>
            <a:r>
              <a:rPr lang="it-IT" dirty="0"/>
              <a:t> in NASH (</a:t>
            </a:r>
            <a:r>
              <a:rPr lang="it-IT" dirty="0" err="1"/>
              <a:t>orange</a:t>
            </a:r>
            <a:r>
              <a:rPr lang="it-IT" dirty="0"/>
              <a:t> </a:t>
            </a:r>
            <a:r>
              <a:rPr lang="it-IT" dirty="0" err="1"/>
              <a:t>arrows</a:t>
            </a:r>
            <a:r>
              <a:rPr lang="it-IT" dirty="0"/>
              <a:t>) by: </a:t>
            </a:r>
            <a:r>
              <a:rPr lang="it-IT" dirty="0" err="1"/>
              <a:t>enhancing</a:t>
            </a:r>
            <a:r>
              <a:rPr lang="it-IT" dirty="0"/>
              <a:t> </a:t>
            </a:r>
            <a:r>
              <a:rPr lang="it-IT" dirty="0" err="1"/>
              <a:t>energy</a:t>
            </a:r>
            <a:r>
              <a:rPr lang="it-IT" dirty="0"/>
              <a:t> </a:t>
            </a:r>
            <a:r>
              <a:rPr lang="it-IT" dirty="0" err="1"/>
              <a:t>yield</a:t>
            </a:r>
            <a:r>
              <a:rPr lang="it-IT" dirty="0"/>
              <a:t> from the </a:t>
            </a:r>
            <a:r>
              <a:rPr lang="it-IT" dirty="0" err="1"/>
              <a:t>diet</a:t>
            </a:r>
            <a:r>
              <a:rPr lang="it-IT" dirty="0"/>
              <a:t>, </a:t>
            </a:r>
            <a:r>
              <a:rPr lang="it-IT" dirty="0" err="1"/>
              <a:t>which</a:t>
            </a:r>
            <a:r>
              <a:rPr lang="it-IT" dirty="0"/>
              <a:t> </a:t>
            </a:r>
            <a:r>
              <a:rPr lang="it-IT" dirty="0" err="1"/>
              <a:t>exacerbates</a:t>
            </a:r>
            <a:r>
              <a:rPr lang="it-IT" dirty="0"/>
              <a:t> the </a:t>
            </a:r>
            <a:r>
              <a:rPr lang="it-IT" dirty="0" err="1"/>
              <a:t>effects</a:t>
            </a:r>
            <a:r>
              <a:rPr lang="it-IT" dirty="0"/>
              <a:t> of increased </a:t>
            </a:r>
            <a:r>
              <a:rPr lang="it-IT" dirty="0" err="1"/>
              <a:t>caloric</a:t>
            </a:r>
            <a:r>
              <a:rPr lang="it-IT" dirty="0"/>
              <a:t> </a:t>
            </a:r>
            <a:r>
              <a:rPr lang="it-IT" dirty="0" err="1"/>
              <a:t>intake</a:t>
            </a:r>
            <a:r>
              <a:rPr lang="it-IT" dirty="0"/>
              <a:t> </a:t>
            </a:r>
            <a:r>
              <a:rPr lang="it-IT" dirty="0" err="1"/>
              <a:t>that</a:t>
            </a:r>
            <a:r>
              <a:rPr lang="it-IT" dirty="0"/>
              <a:t> drive </a:t>
            </a:r>
            <a:r>
              <a:rPr lang="it-IT" dirty="0" err="1"/>
              <a:t>chronic</a:t>
            </a:r>
            <a:r>
              <a:rPr lang="it-IT" dirty="0"/>
              <a:t> </a:t>
            </a:r>
            <a:r>
              <a:rPr lang="it-IT" dirty="0" err="1"/>
              <a:t>hepatocellular</a:t>
            </a:r>
            <a:r>
              <a:rPr lang="it-IT" dirty="0"/>
              <a:t> </a:t>
            </a:r>
            <a:r>
              <a:rPr lang="it-IT" dirty="0" err="1"/>
              <a:t>damage</a:t>
            </a:r>
            <a:r>
              <a:rPr lang="it-IT" dirty="0"/>
              <a:t>; sterile </a:t>
            </a:r>
            <a:r>
              <a:rPr lang="it-IT" dirty="0" err="1"/>
              <a:t>inflammation</a:t>
            </a:r>
            <a:r>
              <a:rPr lang="it-IT" dirty="0"/>
              <a:t>; liver </a:t>
            </a:r>
            <a:r>
              <a:rPr lang="it-IT" dirty="0" err="1"/>
              <a:t>regeneration</a:t>
            </a:r>
            <a:r>
              <a:rPr lang="it-IT" dirty="0"/>
              <a:t>/</a:t>
            </a:r>
            <a:r>
              <a:rPr lang="it-IT" dirty="0" err="1"/>
              <a:t>repair</a:t>
            </a:r>
            <a:r>
              <a:rPr lang="it-IT" dirty="0"/>
              <a:t>; production of </a:t>
            </a:r>
            <a:r>
              <a:rPr lang="it-IT" dirty="0" err="1"/>
              <a:t>toxic</a:t>
            </a:r>
            <a:r>
              <a:rPr lang="it-IT" dirty="0"/>
              <a:t> bile </a:t>
            </a:r>
            <a:r>
              <a:rPr lang="it-IT" dirty="0" err="1"/>
              <a:t>acids</a:t>
            </a:r>
            <a:r>
              <a:rPr lang="it-IT" dirty="0"/>
              <a:t>, </a:t>
            </a:r>
            <a:r>
              <a:rPr lang="it-IT" dirty="0" err="1"/>
              <a:t>especially</a:t>
            </a:r>
            <a:r>
              <a:rPr lang="it-IT" dirty="0"/>
              <a:t> </a:t>
            </a:r>
            <a:r>
              <a:rPr lang="it-IT" dirty="0" err="1"/>
              <a:t>deoxycholic</a:t>
            </a:r>
            <a:r>
              <a:rPr lang="it-IT" dirty="0"/>
              <a:t> acid (DCA); and inflammasome-</a:t>
            </a:r>
            <a:r>
              <a:rPr lang="it-IT" dirty="0" err="1"/>
              <a:t>mediated</a:t>
            </a:r>
            <a:r>
              <a:rPr lang="it-IT" dirty="0"/>
              <a:t> </a:t>
            </a:r>
            <a:r>
              <a:rPr lang="it-IT" dirty="0" err="1"/>
              <a:t>changes</a:t>
            </a:r>
            <a:r>
              <a:rPr lang="it-IT" dirty="0"/>
              <a:t> in </a:t>
            </a:r>
            <a:r>
              <a:rPr lang="it-IT" dirty="0" err="1"/>
              <a:t>gut</a:t>
            </a:r>
            <a:r>
              <a:rPr lang="it-IT" dirty="0"/>
              <a:t> </a:t>
            </a:r>
            <a:r>
              <a:rPr lang="it-IT" dirty="0" err="1"/>
              <a:t>permeability</a:t>
            </a:r>
            <a:r>
              <a:rPr lang="it-IT" dirty="0"/>
              <a:t> </a:t>
            </a:r>
            <a:r>
              <a:rPr lang="it-IT" dirty="0" err="1"/>
              <a:t>leading</a:t>
            </a:r>
            <a:r>
              <a:rPr lang="it-IT" dirty="0"/>
              <a:t> to the </a:t>
            </a:r>
            <a:r>
              <a:rPr lang="it-IT" dirty="0" err="1"/>
              <a:t>influx</a:t>
            </a:r>
            <a:r>
              <a:rPr lang="it-IT" dirty="0"/>
              <a:t> of TLR </a:t>
            </a:r>
            <a:r>
              <a:rPr lang="it-IT" dirty="0" err="1"/>
              <a:t>agonists</a:t>
            </a:r>
            <a:r>
              <a:rPr lang="it-IT" dirty="0"/>
              <a:t> </a:t>
            </a:r>
            <a:r>
              <a:rPr lang="it-IT" dirty="0" err="1"/>
              <a:t>including</a:t>
            </a:r>
            <a:r>
              <a:rPr lang="it-IT" dirty="0"/>
              <a:t> </a:t>
            </a:r>
            <a:r>
              <a:rPr lang="it-IT" dirty="0" err="1"/>
              <a:t>lipopolysaccharide</a:t>
            </a:r>
            <a:r>
              <a:rPr lang="it-IT" dirty="0"/>
              <a:t> (LPS). Hepatic stellate </a:t>
            </a:r>
            <a:r>
              <a:rPr lang="it-IT" dirty="0" err="1"/>
              <a:t>cells</a:t>
            </a:r>
            <a:r>
              <a:rPr lang="it-IT" dirty="0"/>
              <a:t> (</a:t>
            </a:r>
            <a:r>
              <a:rPr lang="it-IT" dirty="0" err="1"/>
              <a:t>HSCs</a:t>
            </a:r>
            <a:r>
              <a:rPr lang="it-IT" dirty="0"/>
              <a:t>) are </a:t>
            </a:r>
            <a:r>
              <a:rPr lang="it-IT" dirty="0" err="1"/>
              <a:t>emerging</a:t>
            </a:r>
            <a:r>
              <a:rPr lang="it-IT" dirty="0"/>
              <a:t> </a:t>
            </a:r>
            <a:r>
              <a:rPr lang="it-IT" dirty="0" err="1"/>
              <a:t>as</a:t>
            </a:r>
            <a:r>
              <a:rPr lang="it-IT" dirty="0"/>
              <a:t> </a:t>
            </a:r>
            <a:r>
              <a:rPr lang="it-IT" dirty="0" err="1"/>
              <a:t>key</a:t>
            </a:r>
            <a:endParaRPr lang="it-IT" dirty="0"/>
          </a:p>
          <a:p>
            <a:r>
              <a:rPr lang="it-IT" dirty="0" err="1"/>
              <a:t>players</a:t>
            </a:r>
            <a:r>
              <a:rPr lang="it-IT" dirty="0"/>
              <a:t> in the </a:t>
            </a:r>
            <a:r>
              <a:rPr lang="it-IT" dirty="0" err="1"/>
              <a:t>gut</a:t>
            </a:r>
            <a:r>
              <a:rPr lang="it-IT" dirty="0"/>
              <a:t>–liver </a:t>
            </a:r>
            <a:r>
              <a:rPr lang="it-IT" dirty="0" err="1"/>
              <a:t>axis</a:t>
            </a:r>
            <a:r>
              <a:rPr lang="it-IT" dirty="0"/>
              <a:t> and new </a:t>
            </a:r>
            <a:r>
              <a:rPr lang="it-IT" dirty="0" err="1"/>
              <a:t>evidence</a:t>
            </a:r>
            <a:r>
              <a:rPr lang="it-IT" dirty="0"/>
              <a:t> </a:t>
            </a:r>
            <a:r>
              <a:rPr lang="it-IT" dirty="0" err="1"/>
              <a:t>implicates</a:t>
            </a:r>
            <a:r>
              <a:rPr lang="it-IT" dirty="0"/>
              <a:t> the </a:t>
            </a:r>
            <a:r>
              <a:rPr lang="it-IT" dirty="0" err="1"/>
              <a:t>cells</a:t>
            </a:r>
            <a:r>
              <a:rPr lang="it-IT" dirty="0"/>
              <a:t> in NASH-</a:t>
            </a:r>
            <a:r>
              <a:rPr lang="it-IT" dirty="0" err="1"/>
              <a:t>associated</a:t>
            </a:r>
            <a:r>
              <a:rPr lang="it-IT" dirty="0"/>
              <a:t> </a:t>
            </a:r>
            <a:r>
              <a:rPr lang="it-IT" dirty="0" err="1"/>
              <a:t>hepatocellular</a:t>
            </a:r>
            <a:r>
              <a:rPr lang="it-IT" dirty="0"/>
              <a:t> carcinoma (HCC) (</a:t>
            </a:r>
            <a:r>
              <a:rPr lang="it-IT" dirty="0" err="1"/>
              <a:t>black</a:t>
            </a:r>
            <a:r>
              <a:rPr lang="it-IT" dirty="0"/>
              <a:t> </a:t>
            </a:r>
            <a:r>
              <a:rPr lang="it-IT" dirty="0" err="1"/>
              <a:t>dotted</a:t>
            </a:r>
            <a:r>
              <a:rPr lang="it-IT" dirty="0"/>
              <a:t> </a:t>
            </a:r>
            <a:r>
              <a:rPr lang="it-IT" dirty="0" err="1"/>
              <a:t>arrows</a:t>
            </a:r>
            <a:r>
              <a:rPr lang="it-IT" dirty="0"/>
              <a:t>) by: DCA-</a:t>
            </a:r>
            <a:r>
              <a:rPr lang="it-IT" dirty="0" err="1"/>
              <a:t>mediated</a:t>
            </a:r>
            <a:r>
              <a:rPr lang="it-IT" dirty="0"/>
              <a:t> DNA </a:t>
            </a:r>
            <a:r>
              <a:rPr lang="it-IT" dirty="0" err="1"/>
              <a:t>damage</a:t>
            </a:r>
            <a:r>
              <a:rPr lang="it-IT" dirty="0"/>
              <a:t> in </a:t>
            </a:r>
            <a:r>
              <a:rPr lang="it-IT" dirty="0" err="1"/>
              <a:t>HSCs</a:t>
            </a:r>
            <a:r>
              <a:rPr lang="it-IT" dirty="0"/>
              <a:t> </a:t>
            </a:r>
            <a:r>
              <a:rPr lang="it-IT" dirty="0" err="1"/>
              <a:t>that</a:t>
            </a:r>
            <a:r>
              <a:rPr lang="it-IT" dirty="0"/>
              <a:t> </a:t>
            </a:r>
            <a:r>
              <a:rPr lang="it-IT" dirty="0" err="1"/>
              <a:t>promotes</a:t>
            </a:r>
            <a:r>
              <a:rPr lang="it-IT" dirty="0"/>
              <a:t> a ‘</a:t>
            </a:r>
            <a:r>
              <a:rPr lang="it-IT" altLang="ja-JP" dirty="0" err="1"/>
              <a:t>senescence-associated</a:t>
            </a:r>
            <a:r>
              <a:rPr lang="it-IT" altLang="ja-JP" dirty="0"/>
              <a:t> </a:t>
            </a:r>
            <a:r>
              <a:rPr lang="it-IT" altLang="ja-JP" dirty="0" err="1"/>
              <a:t>secretory</a:t>
            </a:r>
            <a:r>
              <a:rPr lang="it-IT" altLang="ja-JP" dirty="0"/>
              <a:t> </a:t>
            </a:r>
            <a:r>
              <a:rPr lang="it-IT" altLang="ja-JP" dirty="0" err="1"/>
              <a:t>phenotype</a:t>
            </a:r>
            <a:r>
              <a:rPr lang="it-IT" dirty="0"/>
              <a:t>’</a:t>
            </a:r>
            <a:r>
              <a:rPr lang="it-IT" altLang="ja-JP" dirty="0"/>
              <a:t>; </a:t>
            </a:r>
            <a:r>
              <a:rPr lang="it-IT" altLang="ja-JP" dirty="0" err="1"/>
              <a:t>endotoxin</a:t>
            </a:r>
            <a:r>
              <a:rPr lang="it-IT" altLang="ja-JP" dirty="0"/>
              <a:t> (LPS)-</a:t>
            </a:r>
            <a:r>
              <a:rPr lang="it-IT" altLang="ja-JP" dirty="0" err="1"/>
              <a:t>mediated</a:t>
            </a:r>
            <a:r>
              <a:rPr lang="it-IT" altLang="ja-JP" dirty="0"/>
              <a:t> TLR4 </a:t>
            </a:r>
            <a:r>
              <a:rPr lang="it-IT" altLang="ja-JP" dirty="0" err="1"/>
              <a:t>activation</a:t>
            </a:r>
            <a:r>
              <a:rPr lang="it-IT" altLang="ja-JP" dirty="0"/>
              <a:t> in </a:t>
            </a:r>
            <a:r>
              <a:rPr lang="it-IT" altLang="ja-JP" dirty="0" err="1"/>
              <a:t>both</a:t>
            </a:r>
            <a:r>
              <a:rPr lang="it-IT" altLang="ja-JP" dirty="0"/>
              <a:t> </a:t>
            </a:r>
            <a:r>
              <a:rPr lang="it-IT" altLang="ja-JP" dirty="0" err="1"/>
              <a:t>activated</a:t>
            </a:r>
            <a:r>
              <a:rPr lang="it-IT" altLang="ja-JP" dirty="0"/>
              <a:t> </a:t>
            </a:r>
            <a:r>
              <a:rPr lang="it-IT" altLang="ja-JP" dirty="0" err="1"/>
              <a:t>HSCs</a:t>
            </a:r>
            <a:r>
              <a:rPr lang="it-IT" altLang="ja-JP" dirty="0"/>
              <a:t> and </a:t>
            </a:r>
            <a:r>
              <a:rPr lang="it-IT" altLang="ja-JP" dirty="0" err="1"/>
              <a:t>macrophages</a:t>
            </a:r>
            <a:r>
              <a:rPr lang="it-IT" altLang="ja-JP" dirty="0"/>
              <a:t>, </a:t>
            </a:r>
            <a:r>
              <a:rPr lang="it-IT" altLang="ja-JP" dirty="0" err="1"/>
              <a:t>which</a:t>
            </a:r>
            <a:r>
              <a:rPr lang="it-IT" altLang="ja-JP" dirty="0"/>
              <a:t> </a:t>
            </a:r>
            <a:r>
              <a:rPr lang="it-IT" altLang="ja-JP" dirty="0" err="1"/>
              <a:t>enhance</a:t>
            </a:r>
            <a:r>
              <a:rPr lang="it-IT" altLang="ja-JP" dirty="0"/>
              <a:t> </a:t>
            </a:r>
            <a:r>
              <a:rPr lang="it-IT" altLang="ja-JP" dirty="0" err="1"/>
              <a:t>fibrosis</a:t>
            </a:r>
            <a:r>
              <a:rPr lang="it-IT" altLang="ja-JP" dirty="0"/>
              <a:t> </a:t>
            </a:r>
            <a:r>
              <a:rPr lang="it-IT" altLang="ja-JP" dirty="0" err="1"/>
              <a:t>through</a:t>
            </a:r>
            <a:r>
              <a:rPr lang="it-IT" altLang="ja-JP" dirty="0"/>
              <a:t> the</a:t>
            </a:r>
          </a:p>
          <a:p>
            <a:r>
              <a:rPr lang="it-IT" dirty="0" err="1"/>
              <a:t>secretion</a:t>
            </a:r>
            <a:r>
              <a:rPr lang="it-IT" dirty="0"/>
              <a:t> of </a:t>
            </a:r>
            <a:r>
              <a:rPr lang="it-IT" dirty="0" err="1"/>
              <a:t>extracellular</a:t>
            </a:r>
            <a:r>
              <a:rPr lang="it-IT" dirty="0"/>
              <a:t> </a:t>
            </a:r>
            <a:r>
              <a:rPr lang="it-IT" dirty="0" err="1"/>
              <a:t>matrix</a:t>
            </a:r>
            <a:r>
              <a:rPr lang="it-IT" dirty="0"/>
              <a:t> (ECM) and </a:t>
            </a:r>
            <a:r>
              <a:rPr lang="it-IT" dirty="0" err="1"/>
              <a:t>mitogenic</a:t>
            </a:r>
            <a:r>
              <a:rPr lang="it-IT" dirty="0"/>
              <a:t> </a:t>
            </a:r>
            <a:r>
              <a:rPr lang="it-IT" dirty="0" err="1"/>
              <a:t>factors</a:t>
            </a:r>
            <a:r>
              <a:rPr lang="it-IT" dirty="0"/>
              <a:t> (e.g., </a:t>
            </a:r>
            <a:r>
              <a:rPr lang="it-IT" dirty="0" err="1"/>
              <a:t>epiregulin</a:t>
            </a:r>
            <a:r>
              <a:rPr lang="it-IT" dirty="0"/>
              <a:t>), </a:t>
            </a:r>
            <a:r>
              <a:rPr lang="it-IT" dirty="0" err="1"/>
              <a:t>which</a:t>
            </a:r>
            <a:r>
              <a:rPr lang="it-IT" dirty="0"/>
              <a:t> </a:t>
            </a:r>
            <a:r>
              <a:rPr lang="it-IT" dirty="0" err="1"/>
              <a:t>stimulate</a:t>
            </a:r>
            <a:r>
              <a:rPr lang="it-IT" dirty="0"/>
              <a:t> </a:t>
            </a:r>
            <a:r>
              <a:rPr lang="it-IT" dirty="0" err="1"/>
              <a:t>tumor</a:t>
            </a:r>
            <a:r>
              <a:rPr lang="it-IT" dirty="0"/>
              <a:t> </a:t>
            </a:r>
            <a:r>
              <a:rPr lang="it-IT" dirty="0" err="1"/>
              <a:t>growth</a:t>
            </a:r>
            <a:r>
              <a:rPr lang="it-IT" dirty="0"/>
              <a:t>. </a:t>
            </a:r>
          </a:p>
        </p:txBody>
      </p:sp>
      <p:sp>
        <p:nvSpPr>
          <p:cNvPr id="693251"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A50BFB-E96F-B34B-8C57-93F4C22AD361}" type="slidenum">
              <a:rPr lang="en-US" sz="1200">
                <a:solidFill>
                  <a:prstClr val="black"/>
                </a:solidFill>
              </a:rPr>
              <a:pPr eaLnBrk="1" hangingPunct="1"/>
              <a:t>40</a:t>
            </a:fld>
            <a:endParaRPr lang="en-US" sz="120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0" name="Shape 7350"/>
          <p:cNvSpPr>
            <a:spLocks noGrp="1" noRot="1" noChangeAspect="1"/>
          </p:cNvSpPr>
          <p:nvPr>
            <p:ph type="sldImg"/>
          </p:nvPr>
        </p:nvSpPr>
        <p:spPr>
          <a:prstGeom prst="rect">
            <a:avLst/>
          </a:prstGeom>
        </p:spPr>
        <p:txBody>
          <a:bodyPr/>
          <a:lstStyle/>
          <a:p>
            <a:endParaRPr/>
          </a:p>
        </p:txBody>
      </p:sp>
      <p:sp>
        <p:nvSpPr>
          <p:cNvPr id="7351" name="Shape 7351"/>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r>
              <a:t>The adipose tissue in MS patients is characterized by deregulation of cytokine production, which can unleash a chronic inflammatory state. This inflammation and its mediators may be involved in tumor development.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39B86-D232-4D1D-AE34-A9ECC99C7C9A}" type="slidenum">
              <a:rPr lang="en-US">
                <a:solidFill>
                  <a:prstClr val="black"/>
                </a:solidFill>
                <a:latin typeface="Calibri"/>
              </a:rPr>
              <a:pPr/>
              <a:t>5</a:t>
            </a:fld>
            <a:endParaRPr lang="en-US">
              <a:solidFill>
                <a:prstClr val="black"/>
              </a:solidFill>
              <a:latin typeface="Calibri"/>
            </a:endParaRPr>
          </a:p>
        </p:txBody>
      </p:sp>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p:txBody>
          <a:bodyPr/>
          <a:lstStyle/>
          <a:p>
            <a:r>
              <a:rPr lang="it-IT"/>
              <a:t>Sappiamo con certezza che, nelle aree non colpite da una iperendemia da HBV, almeno l’80%.</a:t>
            </a:r>
          </a:p>
          <a:p>
            <a:r>
              <a:rPr lang="it-IT"/>
              <a:t>Se poi consideriamo le cause più comune di CLD e HCC nel mondo occidentale (C ed alcool), raggiungiamo prevalenze prossime al 100%.</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6" name="Shape 7386"/>
          <p:cNvSpPr>
            <a:spLocks noGrp="1" noRot="1" noChangeAspect="1"/>
          </p:cNvSpPr>
          <p:nvPr>
            <p:ph type="sldImg"/>
          </p:nvPr>
        </p:nvSpPr>
        <p:spPr>
          <a:prstGeom prst="rect">
            <a:avLst/>
          </a:prstGeom>
        </p:spPr>
        <p:txBody>
          <a:bodyPr/>
          <a:lstStyle/>
          <a:p>
            <a:endParaRPr/>
          </a:p>
        </p:txBody>
      </p:sp>
      <p:sp>
        <p:nvSpPr>
          <p:cNvPr id="7387" name="Shape 7387"/>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From 2004 to 2013, NASH demonstrated the greatest increase as a cause of chronic liver disease among new liver transplant waitlist registrations, increasing 170% and becoming the second</a:t>
            </a:r>
          </a:p>
          <a:p>
            <a:pPr>
              <a:lnSpc>
                <a:spcPct val="100000"/>
              </a:lnSpc>
              <a:defRPr sz="1200">
                <a:latin typeface="Calibri"/>
                <a:ea typeface="Calibri"/>
                <a:cs typeface="Calibri"/>
                <a:sym typeface="Calibri"/>
              </a:defRPr>
            </a:pPr>
            <a:r>
              <a:t>leading etiology of chronic liver disease among new waitlist registrants in 2013 (Figure 1). During this same period, new waitlist registrants with ALD increased 45% and HCV</a:t>
            </a:r>
          </a:p>
          <a:p>
            <a:pPr>
              <a:lnSpc>
                <a:spcPct val="100000"/>
              </a:lnSpc>
              <a:defRPr sz="1200">
                <a:latin typeface="Calibri"/>
                <a:ea typeface="Calibri"/>
                <a:cs typeface="Calibri"/>
                <a:sym typeface="Calibri"/>
              </a:defRPr>
            </a:pPr>
            <a:r>
              <a:t>increased 14%, and patients with HCV/ALD decreased by 9% (Figure 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baseline="0" dirty="0" err="1" smtClean="0"/>
              <a:t>Therefore</a:t>
            </a:r>
            <a:r>
              <a:rPr lang="it-IT" sz="1200" b="0" i="0" u="none" strike="noStrike" baseline="0" dirty="0" smtClean="0"/>
              <a:t>, </a:t>
            </a:r>
            <a:r>
              <a:rPr lang="it-IT" sz="1200" b="0" i="0" u="none" strike="noStrike" baseline="0" dirty="0" err="1" smtClean="0"/>
              <a:t>at</a:t>
            </a:r>
            <a:r>
              <a:rPr lang="it-IT" sz="1200" b="0" i="0" u="none" strike="noStrike" baseline="0" dirty="0" smtClean="0"/>
              <a:t> </a:t>
            </a:r>
            <a:r>
              <a:rPr lang="it-IT" sz="1200" b="0" i="0" u="none" strike="noStrike" baseline="0" dirty="0" err="1" smtClean="0"/>
              <a:t>present</a:t>
            </a:r>
            <a:r>
              <a:rPr lang="it-IT" sz="1200" b="0" i="0" u="none" strike="noStrike" baseline="0" dirty="0" smtClean="0"/>
              <a:t>, an </a:t>
            </a:r>
            <a:r>
              <a:rPr lang="it-IT" sz="1200" b="0" i="0" u="none" strike="noStrike" baseline="0" dirty="0" err="1" smtClean="0"/>
              <a:t>efficient</a:t>
            </a:r>
            <a:r>
              <a:rPr lang="it-IT" sz="1200" b="0" i="0" u="none" strike="noStrike" baseline="0" dirty="0" smtClean="0"/>
              <a:t> </a:t>
            </a:r>
            <a:r>
              <a:rPr lang="it-IT" sz="1200" b="0" i="0" u="none" strike="noStrike" baseline="0" dirty="0" err="1" smtClean="0"/>
              <a:t>primary</a:t>
            </a:r>
            <a:r>
              <a:rPr lang="it-IT" sz="1200" b="0" i="0" u="none" strike="noStrike" baseline="0" dirty="0" smtClean="0"/>
              <a:t> </a:t>
            </a:r>
            <a:r>
              <a:rPr lang="it-IT" sz="1200" b="0" i="0" u="none" strike="noStrike" baseline="0" dirty="0" err="1" smtClean="0"/>
              <a:t>prevention</a:t>
            </a:r>
            <a:r>
              <a:rPr lang="it-IT" sz="1200" b="0" i="0" u="none" strike="noStrike" baseline="0" dirty="0" smtClean="0"/>
              <a:t> of HCC in </a:t>
            </a:r>
            <a:r>
              <a:rPr lang="it-IT" sz="1200" b="0" i="0" u="none" strike="noStrike" baseline="0" dirty="0" err="1" smtClean="0"/>
              <a:t>developed</a:t>
            </a:r>
            <a:r>
              <a:rPr lang="it-IT" sz="1200" b="0" i="0" u="none" strike="noStrike" baseline="0" dirty="0" smtClean="0"/>
              <a:t> </a:t>
            </a:r>
            <a:r>
              <a:rPr lang="it-IT" sz="1200" b="0" i="0" u="none" strike="noStrike" baseline="0" dirty="0" err="1" smtClean="0"/>
              <a:t>countries</a:t>
            </a:r>
            <a:r>
              <a:rPr lang="it-IT" sz="1200" b="0" i="0" u="none" strike="noStrike" baseline="0" dirty="0" smtClean="0"/>
              <a:t>, </a:t>
            </a:r>
            <a:r>
              <a:rPr lang="it-IT" sz="1200" b="0" i="0" u="none" strike="noStrike" baseline="0" dirty="0" err="1" smtClean="0"/>
              <a:t>beside</a:t>
            </a:r>
            <a:r>
              <a:rPr lang="it-IT" sz="1200" b="0" i="0" u="none" strike="noStrike" baseline="0" dirty="0" smtClean="0"/>
              <a:t> the </a:t>
            </a:r>
            <a:r>
              <a:rPr lang="it-IT" sz="1200" b="0" i="0" u="none" strike="noStrike" baseline="0" dirty="0" err="1" smtClean="0"/>
              <a:t>prevention</a:t>
            </a:r>
            <a:r>
              <a:rPr lang="it-IT" sz="1200" b="0" i="0" u="none" strike="noStrike" baseline="0" dirty="0" smtClean="0"/>
              <a:t>/cure of </a:t>
            </a:r>
            <a:r>
              <a:rPr lang="it-IT" sz="1200" b="0" i="0" u="none" strike="noStrike" baseline="0" dirty="0" err="1" smtClean="0"/>
              <a:t>infections</a:t>
            </a:r>
            <a:r>
              <a:rPr lang="it-IT" sz="1200" b="0" i="0" u="none" strike="noStrike" baseline="0" dirty="0" smtClean="0"/>
              <a:t> by </a:t>
            </a:r>
            <a:r>
              <a:rPr lang="it-IT" sz="1200" b="0" i="0" u="none" strike="noStrike" baseline="0" dirty="0" err="1" smtClean="0"/>
              <a:t>hepatitis</a:t>
            </a:r>
            <a:r>
              <a:rPr lang="it-IT" sz="1200" b="0" i="0" u="none" strike="noStrike" baseline="0" dirty="0" smtClean="0"/>
              <a:t> </a:t>
            </a:r>
            <a:r>
              <a:rPr lang="it-IT" sz="1200" b="0" i="0" u="none" strike="noStrike" baseline="0" dirty="0" err="1" smtClean="0"/>
              <a:t>viruses</a:t>
            </a:r>
            <a:r>
              <a:rPr lang="it-IT" sz="1200" b="0" i="0" u="none" strike="noStrike" baseline="0" dirty="0" smtClean="0"/>
              <a:t>, </a:t>
            </a:r>
            <a:r>
              <a:rPr lang="it-IT" sz="1200" b="0" i="0" u="none" strike="noStrike" baseline="0" dirty="0" err="1" smtClean="0"/>
              <a:t>should</a:t>
            </a:r>
            <a:r>
              <a:rPr lang="it-IT" sz="1200" b="0" i="0" u="none" strike="noStrike" baseline="0" dirty="0" smtClean="0"/>
              <a:t> be the </a:t>
            </a:r>
            <a:r>
              <a:rPr lang="it-IT" sz="1200" b="0" i="0" u="none" strike="noStrike" baseline="0" dirty="0" err="1" smtClean="0"/>
              <a:t>implementation</a:t>
            </a:r>
            <a:r>
              <a:rPr lang="it-IT" sz="1200" b="0" i="0" u="none" strike="noStrike" baseline="0" dirty="0" smtClean="0"/>
              <a:t> </a:t>
            </a:r>
            <a:r>
              <a:rPr lang="it-IT" sz="1200" b="0" i="0" u="none" strike="noStrike" baseline="0" dirty="0" err="1" smtClean="0"/>
              <a:t>nationwide</a:t>
            </a:r>
            <a:r>
              <a:rPr lang="it-IT" sz="1200" b="0" i="0" u="none" strike="noStrike" baseline="0" dirty="0" smtClean="0"/>
              <a:t> of educational </a:t>
            </a:r>
            <a:r>
              <a:rPr lang="it-IT" sz="1200" b="0" i="0" u="none" strike="noStrike" baseline="0" dirty="0" err="1" smtClean="0"/>
              <a:t>campaigns</a:t>
            </a:r>
            <a:r>
              <a:rPr lang="it-IT" sz="1200" b="0" i="0" u="none" strike="noStrike" baseline="0" dirty="0" smtClean="0"/>
              <a:t> </a:t>
            </a:r>
            <a:r>
              <a:rPr lang="it-IT" sz="1200" b="0" i="0" u="none" strike="noStrike" baseline="0" dirty="0" err="1" smtClean="0"/>
              <a:t>aimed</a:t>
            </a:r>
            <a:r>
              <a:rPr lang="it-IT" sz="1200" b="0" i="0" u="none" strike="noStrike" baseline="0" dirty="0" smtClean="0"/>
              <a:t> </a:t>
            </a:r>
            <a:r>
              <a:rPr lang="it-IT" sz="1200" b="0" i="0" u="none" strike="noStrike" baseline="0" dirty="0" err="1" smtClean="0"/>
              <a:t>at</a:t>
            </a:r>
            <a:r>
              <a:rPr lang="it-IT" sz="1200" b="0" i="0" u="none" strike="noStrike" baseline="0" dirty="0" smtClean="0"/>
              <a:t> </a:t>
            </a:r>
            <a:r>
              <a:rPr lang="it-IT" sz="1200" b="0" i="0" u="none" strike="noStrike" baseline="0" dirty="0" err="1" smtClean="0"/>
              <a:t>fighting</a:t>
            </a:r>
            <a:r>
              <a:rPr lang="it-IT" sz="1200" b="0" i="0" u="none" strike="noStrike" baseline="0" dirty="0" smtClean="0"/>
              <a:t> the </a:t>
            </a:r>
            <a:r>
              <a:rPr lang="it-IT" sz="1200" b="0" i="0" u="none" strike="noStrike" baseline="0" dirty="0" err="1" smtClean="0"/>
              <a:t>risky</a:t>
            </a:r>
            <a:r>
              <a:rPr lang="it-IT" sz="1200" b="0" i="0" u="none" strike="noStrike" baseline="0" dirty="0" smtClean="0"/>
              <a:t> use of </a:t>
            </a:r>
            <a:r>
              <a:rPr lang="it-IT" sz="1200" b="0" i="0" u="none" strike="noStrike" baseline="0" dirty="0" err="1" smtClean="0"/>
              <a:t>alcohol</a:t>
            </a:r>
            <a:r>
              <a:rPr lang="it-IT" sz="1200" b="0" i="0" u="none" strike="noStrike" baseline="0" dirty="0" smtClean="0"/>
              <a:t> and </a:t>
            </a:r>
            <a:r>
              <a:rPr lang="it-IT" sz="1200" b="0" i="0" u="none" strike="noStrike" baseline="0" dirty="0" err="1" smtClean="0"/>
              <a:t>food</a:t>
            </a:r>
            <a:r>
              <a:rPr lang="it-IT" sz="1200" b="0" i="0" u="none" strike="noStrike" baseline="0" dirty="0" smtClean="0"/>
              <a:t> and </a:t>
            </a:r>
            <a:r>
              <a:rPr lang="it-IT" sz="1200" b="0" i="0" u="none" strike="noStrike" baseline="0" dirty="0" err="1" smtClean="0"/>
              <a:t>at</a:t>
            </a:r>
            <a:r>
              <a:rPr lang="it-IT" sz="1200" b="0" i="0" u="none" strike="noStrike" baseline="0" dirty="0" smtClean="0"/>
              <a:t> </a:t>
            </a:r>
            <a:r>
              <a:rPr lang="it-IT" sz="1200" b="0" i="0" u="none" strike="noStrike" baseline="0" dirty="0" err="1" smtClean="0"/>
              <a:t>promoting</a:t>
            </a:r>
            <a:r>
              <a:rPr lang="it-IT" sz="1200" b="0" i="0" u="none" strike="noStrike" baseline="0" dirty="0" smtClean="0"/>
              <a:t> </a:t>
            </a:r>
            <a:r>
              <a:rPr lang="it-IT" sz="1200" b="0" i="0" u="none" strike="noStrike" baseline="0" dirty="0" err="1" smtClean="0"/>
              <a:t>physical</a:t>
            </a:r>
            <a:r>
              <a:rPr lang="it-IT" sz="1200" b="0" i="0" u="none" strike="noStrike" baseline="0" dirty="0" smtClean="0"/>
              <a:t> </a:t>
            </a:r>
            <a:r>
              <a:rPr lang="it-IT" sz="1200" b="0" i="0" u="none" strike="noStrike" baseline="0" dirty="0" err="1" smtClean="0"/>
              <a:t>activity</a:t>
            </a:r>
            <a:r>
              <a:rPr lang="it-IT" sz="1200" b="0" i="0" u="none" strike="noStrike" baseline="0" dirty="0" smtClean="0"/>
              <a:t>.</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47</a:t>
            </a:fld>
            <a:endParaRPr lang="it-IT"/>
          </a:p>
        </p:txBody>
      </p:sp>
    </p:spTree>
    <p:extLst>
      <p:ext uri="{BB962C8B-B14F-4D97-AF65-F5344CB8AC3E}">
        <p14:creationId xmlns:p14="http://schemas.microsoft.com/office/powerpoint/2010/main" val="3231384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4776450" y="-12807950"/>
            <a:ext cx="18078450" cy="13560425"/>
          </a:xfrm>
          <a:ln>
            <a:solidFill>
              <a:srgbClr val="000000"/>
            </a:solidFill>
            <a:miter lim="800000"/>
          </a:ln>
        </p:spPr>
      </p:sp>
      <p:sp>
        <p:nvSpPr>
          <p:cNvPr id="70659" name="Rectangle 3"/>
          <p:cNvSpPr>
            <a:spLocks noGrp="1" noChangeArrowheads="1"/>
          </p:cNvSpPr>
          <p:nvPr>
            <p:ph type="body" idx="1"/>
          </p:nvPr>
        </p:nvSpPr>
        <p:spPr>
          <a:noFill/>
          <a:ln/>
        </p:spPr>
        <p:txBody>
          <a:bodyPr/>
          <a:lstStyle/>
          <a:p>
            <a:pPr eaLnBrk="1" hangingPunct="1"/>
            <a:endParaRPr lang="it-IT" alt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 name="Shape 5427"/>
          <p:cNvSpPr>
            <a:spLocks noGrp="1" noRot="1" noChangeAspect="1"/>
          </p:cNvSpPr>
          <p:nvPr>
            <p:ph type="sldImg"/>
          </p:nvPr>
        </p:nvSpPr>
        <p:spPr>
          <a:prstGeom prst="rect">
            <a:avLst/>
          </a:prstGeom>
        </p:spPr>
        <p:txBody>
          <a:bodyPr/>
          <a:lstStyle/>
          <a:p>
            <a:pPr lvl="0"/>
            <a:endParaRPr/>
          </a:p>
        </p:txBody>
      </p:sp>
      <p:sp>
        <p:nvSpPr>
          <p:cNvPr id="5428" name="Shape 5428"/>
          <p:cNvSpPr>
            <a:spLocks noGrp="1"/>
          </p:cNvSpPr>
          <p:nvPr>
            <p:ph type="body" sz="quarter" idx="1"/>
          </p:nvPr>
        </p:nvSpPr>
        <p:spPr>
          <a:prstGeom prst="rect">
            <a:avLst/>
          </a:prstGeom>
        </p:spPr>
        <p:txBody>
          <a:bodyPr/>
          <a:lstStyle/>
          <a:p>
            <a:pPr lvl="0">
              <a:lnSpc>
                <a:spcPct val="100000"/>
              </a:lnSpc>
              <a:defRPr sz="1800"/>
            </a:pPr>
            <a:r>
              <a:rPr sz="1200">
                <a:latin typeface="Comic Sans MS"/>
                <a:ea typeface="Comic Sans MS"/>
                <a:cs typeface="Comic Sans MS"/>
                <a:sym typeface="Comic Sans MS"/>
              </a:rPr>
              <a:t>Statin users were less likely to develop HCC than statin nonusers, although the results were heterogeneous. </a:t>
            </a:r>
            <a:r>
              <a:rPr sz="1200" b="1">
                <a:latin typeface="Comic Sans MS"/>
                <a:ea typeface="Comic Sans MS"/>
                <a:cs typeface="Comic Sans MS"/>
                <a:sym typeface="Comic Sans MS"/>
              </a:rPr>
              <a:t>Based on meta-analysis, statin use is associated with a reduced risk of HCC, most strongly in Asian but also in Western populations. Randomized clinical trials in populations at high risk for HCC (especially in Asian populations with hepatitis B) are warranted.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6" name="Shape 7386"/>
          <p:cNvSpPr>
            <a:spLocks noGrp="1" noRot="1" noChangeAspect="1"/>
          </p:cNvSpPr>
          <p:nvPr>
            <p:ph type="sldImg"/>
          </p:nvPr>
        </p:nvSpPr>
        <p:spPr>
          <a:prstGeom prst="rect">
            <a:avLst/>
          </a:prstGeom>
        </p:spPr>
        <p:txBody>
          <a:bodyPr/>
          <a:lstStyle/>
          <a:p>
            <a:endParaRPr/>
          </a:p>
        </p:txBody>
      </p:sp>
      <p:sp>
        <p:nvSpPr>
          <p:cNvPr id="7387" name="Shape 7387"/>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From 2004 to 2013, NASH demonstrated the greatest increase as a cause of chronic liver disease among new liver transplant waitlist registrations, increasing 170% and becoming the second</a:t>
            </a:r>
          </a:p>
          <a:p>
            <a:pPr>
              <a:lnSpc>
                <a:spcPct val="100000"/>
              </a:lnSpc>
              <a:defRPr sz="1200">
                <a:latin typeface="Calibri"/>
                <a:ea typeface="Calibri"/>
                <a:cs typeface="Calibri"/>
                <a:sym typeface="Calibri"/>
              </a:defRPr>
            </a:pPr>
            <a:r>
              <a:t>leading etiology of chronic liver disease among new waitlist registrants in 2013 (Figure 1). During this same period, new waitlist registrants with ALD increased 45% and HCV</a:t>
            </a:r>
          </a:p>
          <a:p>
            <a:pPr>
              <a:lnSpc>
                <a:spcPct val="100000"/>
              </a:lnSpc>
              <a:defRPr sz="1200">
                <a:latin typeface="Calibri"/>
                <a:ea typeface="Calibri"/>
                <a:cs typeface="Calibri"/>
                <a:sym typeface="Calibri"/>
              </a:defRPr>
            </a:pPr>
            <a:r>
              <a:t>increased 14%, and patients with HCV/ALD decreased by 9% (Figure 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r>
              <a:t>…e nella categoria dei soggetti maschi con il BMI più elevato, raggiunge il rischio più elevato tra tutte le neoplasie.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Successivamente</a:t>
            </a:r>
            <a:r>
              <a:rPr lang="it-IT" baseline="0" dirty="0" smtClean="0"/>
              <a:t> u</a:t>
            </a:r>
            <a:r>
              <a:rPr lang="it-IT" dirty="0" smtClean="0"/>
              <a:t>na serie di studi epidemiologici hanno dimostrato la relazione tra obesità e</a:t>
            </a:r>
            <a:r>
              <a:rPr lang="it-IT" baseline="0" dirty="0" smtClean="0"/>
              <a:t> HCC da una parte e tra diabete e HCC dall’ altra, indipendentemente dal consumo di alcol o dalla presenza di infezioni virali.</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10</a:t>
            </a:fld>
            <a:endParaRPr lang="it-IT"/>
          </a:p>
        </p:txBody>
      </p:sp>
    </p:spTree>
    <p:extLst>
      <p:ext uri="{BB962C8B-B14F-4D97-AF65-F5344CB8AC3E}">
        <p14:creationId xmlns:p14="http://schemas.microsoft.com/office/powerpoint/2010/main" val="380287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 età alla diagnosi aumenta significativamente nel tempo, e questo si mantiene sia per le forme virali che per quelle non virali…probabilmente questo effetto è dovuto</a:t>
            </a:r>
            <a:r>
              <a:rPr lang="it-IT" baseline="0" dirty="0" smtClean="0"/>
              <a:t> all’ effetto dei farmaci antivirali, sia HBV che HCV, che rallentano, ma non prevengono, i processi di </a:t>
            </a:r>
            <a:r>
              <a:rPr lang="it-IT" baseline="0" dirty="0" err="1" smtClean="0"/>
              <a:t>epatocarcinogenesi</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14</a:t>
            </a:fld>
            <a:endParaRPr lang="it-IT"/>
          </a:p>
        </p:txBody>
      </p:sp>
    </p:spTree>
    <p:extLst>
      <p:ext uri="{BB962C8B-B14F-4D97-AF65-F5344CB8AC3E}">
        <p14:creationId xmlns:p14="http://schemas.microsoft.com/office/powerpoint/2010/main" val="344745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realtà questo appaiamento sembra essere ancora lontano…</a:t>
            </a:r>
          </a:p>
          <a:p>
            <a:endParaRPr lang="it-IT" dirty="0" smtClean="0"/>
          </a:p>
          <a:p>
            <a:r>
              <a:rPr lang="it-IT" dirty="0" smtClean="0"/>
              <a:t>multi-</a:t>
            </a:r>
            <a:r>
              <a:rPr lang="it-IT" dirty="0" err="1" smtClean="0"/>
              <a:t>etiology</a:t>
            </a:r>
            <a:r>
              <a:rPr lang="it-IT" dirty="0" smtClean="0"/>
              <a:t>, </a:t>
            </a:r>
            <a:r>
              <a:rPr lang="it-IT" dirty="0" err="1" smtClean="0"/>
              <a:t>if</a:t>
            </a:r>
            <a:r>
              <a:rPr lang="it-IT" dirty="0" smtClean="0"/>
              <a:t> </a:t>
            </a:r>
            <a:r>
              <a:rPr lang="it-IT" dirty="0" err="1" smtClean="0"/>
              <a:t>there</a:t>
            </a:r>
            <a:r>
              <a:rPr lang="it-IT" dirty="0" smtClean="0"/>
              <a:t> </a:t>
            </a:r>
            <a:r>
              <a:rPr lang="it-IT" dirty="0" err="1" smtClean="0"/>
              <a:t>was</a:t>
            </a:r>
            <a:r>
              <a:rPr lang="it-IT" dirty="0" smtClean="0"/>
              <a:t> a </a:t>
            </a:r>
            <a:r>
              <a:rPr lang="it-IT" dirty="0" err="1" smtClean="0"/>
              <a:t>combination</a:t>
            </a:r>
            <a:r>
              <a:rPr lang="it-IT" dirty="0" smtClean="0"/>
              <a:t> of: a) </a:t>
            </a:r>
            <a:r>
              <a:rPr lang="it-IT" dirty="0" err="1" smtClean="0"/>
              <a:t>alcohol</a:t>
            </a:r>
            <a:r>
              <a:rPr lang="it-IT" dirty="0" smtClean="0"/>
              <a:t> </a:t>
            </a:r>
            <a:r>
              <a:rPr lang="it-IT" dirty="0" err="1" smtClean="0"/>
              <a:t>abuse</a:t>
            </a:r>
            <a:r>
              <a:rPr lang="it-IT" dirty="0" smtClean="0"/>
              <a:t> or non-</a:t>
            </a:r>
            <a:r>
              <a:rPr lang="it-IT" dirty="0" err="1" smtClean="0"/>
              <a:t>alcoholic</a:t>
            </a:r>
            <a:r>
              <a:rPr lang="it-IT" dirty="0" smtClean="0"/>
              <a:t> NAFLD +</a:t>
            </a:r>
          </a:p>
          <a:p>
            <a:r>
              <a:rPr lang="it-IT" dirty="0" err="1" smtClean="0"/>
              <a:t>viral</a:t>
            </a:r>
            <a:r>
              <a:rPr lang="it-IT" dirty="0" smtClean="0"/>
              <a:t> </a:t>
            </a:r>
            <a:r>
              <a:rPr lang="it-IT" dirty="0" err="1" smtClean="0"/>
              <a:t>infection</a:t>
            </a:r>
            <a:r>
              <a:rPr lang="it-IT" dirty="0" smtClean="0"/>
              <a:t>(</a:t>
            </a:r>
            <a:r>
              <a:rPr lang="it-IT" dirty="0" err="1" smtClean="0"/>
              <a:t>s</a:t>
            </a:r>
            <a:r>
              <a:rPr lang="it-IT" dirty="0" smtClean="0"/>
              <a:t>) (multi-</a:t>
            </a:r>
            <a:r>
              <a:rPr lang="it-IT" dirty="0" err="1" smtClean="0"/>
              <a:t>etiologic</a:t>
            </a:r>
            <a:r>
              <a:rPr lang="it-IT" dirty="0" smtClean="0"/>
              <a:t>-</a:t>
            </a:r>
            <a:r>
              <a:rPr lang="it-IT" dirty="0" err="1" smtClean="0"/>
              <a:t>viral</a:t>
            </a:r>
            <a:r>
              <a:rPr lang="it-IT" dirty="0" smtClean="0"/>
              <a:t> </a:t>
            </a:r>
            <a:r>
              <a:rPr lang="it-IT" dirty="0" err="1" smtClean="0"/>
              <a:t>subgroup</a:t>
            </a:r>
            <a:r>
              <a:rPr lang="it-IT" dirty="0" smtClean="0"/>
              <a:t>); b) </a:t>
            </a:r>
            <a:r>
              <a:rPr lang="it-IT" dirty="0" err="1" smtClean="0"/>
              <a:t>alcohol</a:t>
            </a:r>
            <a:r>
              <a:rPr lang="it-IT" dirty="0" smtClean="0"/>
              <a:t> </a:t>
            </a:r>
            <a:r>
              <a:rPr lang="it-IT" dirty="0" err="1" smtClean="0"/>
              <a:t>abuse</a:t>
            </a:r>
            <a:r>
              <a:rPr lang="it-IT" dirty="0" smtClean="0"/>
              <a:t> + </a:t>
            </a:r>
            <a:r>
              <a:rPr lang="it-IT" dirty="0" err="1" smtClean="0"/>
              <a:t>other</a:t>
            </a:r>
            <a:r>
              <a:rPr lang="it-IT" dirty="0" smtClean="0"/>
              <a:t> non-</a:t>
            </a:r>
            <a:r>
              <a:rPr lang="it-IT" dirty="0" err="1" smtClean="0"/>
              <a:t>viral</a:t>
            </a:r>
            <a:r>
              <a:rPr lang="it-IT" dirty="0" smtClean="0"/>
              <a:t> </a:t>
            </a:r>
            <a:r>
              <a:rPr lang="it-IT" dirty="0" err="1" smtClean="0"/>
              <a:t>disease</a:t>
            </a:r>
            <a:r>
              <a:rPr lang="it-IT" dirty="0" smtClean="0"/>
              <a:t> (</a:t>
            </a:r>
            <a:r>
              <a:rPr lang="it-IT" dirty="0" err="1" smtClean="0"/>
              <a:t>multietiologic</a:t>
            </a:r>
            <a:r>
              <a:rPr lang="it-IT" dirty="0" smtClean="0"/>
              <a:t>-</a:t>
            </a:r>
          </a:p>
          <a:p>
            <a:r>
              <a:rPr lang="it-IT" dirty="0" smtClean="0"/>
              <a:t>non-</a:t>
            </a:r>
            <a:r>
              <a:rPr lang="it-IT" dirty="0" err="1" smtClean="0"/>
              <a:t>viral</a:t>
            </a:r>
            <a:r>
              <a:rPr lang="it-IT" dirty="0" smtClean="0"/>
              <a:t> </a:t>
            </a:r>
            <a:r>
              <a:rPr lang="it-IT" dirty="0" err="1" smtClean="0"/>
              <a:t>subgroup</a:t>
            </a:r>
            <a:r>
              <a:rPr lang="it-IT" dirty="0" smtClean="0"/>
              <a:t>);</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16</a:t>
            </a:fld>
            <a:endParaRPr lang="it-IT"/>
          </a:p>
        </p:txBody>
      </p:sp>
    </p:spTree>
    <p:extLst>
      <p:ext uri="{BB962C8B-B14F-4D97-AF65-F5344CB8AC3E}">
        <p14:creationId xmlns:p14="http://schemas.microsoft.com/office/powerpoint/2010/main" val="427225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Per l’ alta prevalenza di HCV nei centri del Sud</a:t>
            </a:r>
            <a:r>
              <a:rPr lang="it-IT" baseline="0" dirty="0" smtClean="0"/>
              <a:t> Italia, entrati in Italica nell’ ultimo quinquennio…la differenza tra Nord e Centro è verosimilmente legata al maggior consumo di alcol al Nord…</a:t>
            </a:r>
            <a:endParaRPr lang="it-IT" dirty="0"/>
          </a:p>
        </p:txBody>
      </p:sp>
      <p:sp>
        <p:nvSpPr>
          <p:cNvPr id="4" name="Segnaposto numero diapositiva 3"/>
          <p:cNvSpPr>
            <a:spLocks noGrp="1"/>
          </p:cNvSpPr>
          <p:nvPr>
            <p:ph type="sldNum" sz="quarter" idx="10"/>
          </p:nvPr>
        </p:nvSpPr>
        <p:spPr/>
        <p:txBody>
          <a:bodyPr/>
          <a:lstStyle/>
          <a:p>
            <a:fld id="{2DF476F4-56FB-4FB4-AE5C-B51E26A5D6BF}" type="slidenum">
              <a:rPr lang="it-IT" smtClean="0"/>
              <a:t>17</a:t>
            </a:fld>
            <a:endParaRPr lang="it-IT"/>
          </a:p>
        </p:txBody>
      </p:sp>
    </p:spTree>
    <p:extLst>
      <p:ext uri="{BB962C8B-B14F-4D97-AF65-F5344CB8AC3E}">
        <p14:creationId xmlns:p14="http://schemas.microsoft.com/office/powerpoint/2010/main" val="2409598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6.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824740B-2E4D-4B72-AADE-39E195C6AA8B}" type="datetimeFigureOut">
              <a:rPr lang="it-IT" smtClean="0"/>
              <a:t>29/09/17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24740B-2E4D-4B72-AADE-39E195C6AA8B}" type="datetimeFigureOut">
              <a:rPr lang="it-IT" smtClean="0"/>
              <a:t>29/09/17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pPr>
              <a:defRPr/>
            </a:pPr>
            <a:endParaRPr lang="en-US">
              <a:solidFill>
                <a:srgbClr val="000000"/>
              </a:solidFill>
            </a:endParaRPr>
          </a:p>
        </p:txBody>
      </p:sp>
      <p:sp>
        <p:nvSpPr>
          <p:cNvPr id="4" name="Segnaposto piè di pagina 3"/>
          <p:cNvSpPr>
            <a:spLocks noGrp="1"/>
          </p:cNvSpPr>
          <p:nvPr>
            <p:ph type="ftr" sz="quarter" idx="11"/>
          </p:nvPr>
        </p:nvSpPr>
        <p:spPr/>
        <p:txBody>
          <a:bodyPr/>
          <a:lstStyle/>
          <a:p>
            <a:pPr>
              <a:defRPr/>
            </a:pPr>
            <a:endParaRPr lang="en-US">
              <a:solidFill>
                <a:srgbClr val="FFFFFF"/>
              </a:solidFill>
            </a:endParaRPr>
          </a:p>
        </p:txBody>
      </p:sp>
      <p:sp>
        <p:nvSpPr>
          <p:cNvPr id="5" name="Segnaposto numero diapositiva 4"/>
          <p:cNvSpPr>
            <a:spLocks noGrp="1"/>
          </p:cNvSpPr>
          <p:nvPr>
            <p:ph type="sldNum" sz="quarter" idx="12"/>
          </p:nvPr>
        </p:nvSpPr>
        <p:spPr/>
        <p:txBody>
          <a:bodyPr/>
          <a:lstStyle/>
          <a:p>
            <a:pPr>
              <a:defRPr/>
            </a:pPr>
            <a:fld id="{EFBA52DB-5156-47D0-9972-8AAEC8AAABF9}"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365158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3" name="Segnaposto piè di pagina 2"/>
          <p:cNvSpPr>
            <a:spLocks noGrp="1"/>
          </p:cNvSpPr>
          <p:nvPr>
            <p:ph type="ftr" sz="quarter" idx="11"/>
          </p:nvPr>
        </p:nvSpPr>
        <p:spPr/>
        <p:txBody>
          <a:bodyPr/>
          <a:lstStyle/>
          <a:p>
            <a:pPr fontAlgn="base">
              <a:spcBef>
                <a:spcPct val="0"/>
              </a:spcBef>
              <a:spcAft>
                <a:spcPct val="0"/>
              </a:spcAft>
              <a:defRPr/>
            </a:pPr>
            <a:endParaRPr lang="en-US">
              <a:solidFill>
                <a:srgbClr val="FFFFFF"/>
              </a:solidFill>
            </a:endParaRPr>
          </a:p>
        </p:txBody>
      </p:sp>
      <p:sp>
        <p:nvSpPr>
          <p:cNvPr id="4" name="Segnaposto numero diapositiva 3"/>
          <p:cNvSpPr>
            <a:spLocks noGrp="1"/>
          </p:cNvSpPr>
          <p:nvPr>
            <p:ph type="sldNum" sz="quarter" idx="12"/>
          </p:nvPr>
        </p:nvSpPr>
        <p:spPr/>
        <p:txBody>
          <a:bodyPr/>
          <a:lstStyle/>
          <a:p>
            <a:pPr fontAlgn="base">
              <a:spcBef>
                <a:spcPct val="0"/>
              </a:spcBef>
              <a:spcAft>
                <a:spcPct val="0"/>
              </a:spcAft>
              <a:defRPr/>
            </a:pPr>
            <a:fld id="{DEA3C978-136F-43EA-A78C-4293A5B462FB}" type="slidenum">
              <a:rPr lang="en-US" smtClean="0">
                <a:solidFill>
                  <a:srgbClr val="000000"/>
                </a:solidFill>
              </a:rPr>
              <a:pPr fontAlgn="base">
                <a:spcBef>
                  <a:spcPct val="0"/>
                </a:spcBef>
                <a:spcAft>
                  <a:spcPct val="0"/>
                </a:spcAft>
                <a:defRPr/>
              </a:pPr>
              <a:t>‹n.›</a:t>
            </a:fld>
            <a:endParaRPr lang="en-US">
              <a:solidFill>
                <a:srgbClr val="000000"/>
              </a:solidFill>
            </a:endParaRPr>
          </a:p>
        </p:txBody>
      </p:sp>
    </p:spTree>
    <p:extLst>
      <p:ext uri="{BB962C8B-B14F-4D97-AF65-F5344CB8AC3E}">
        <p14:creationId xmlns:p14="http://schemas.microsoft.com/office/powerpoint/2010/main" val="36161393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pPr>
              <a:defRPr/>
            </a:pPr>
            <a:endParaRPr lang="en-US">
              <a:solidFill>
                <a:srgbClr val="000000"/>
              </a:solidFill>
            </a:endParaRPr>
          </a:p>
        </p:txBody>
      </p:sp>
      <p:sp>
        <p:nvSpPr>
          <p:cNvPr id="6" name="Segnaposto piè di pagina 5"/>
          <p:cNvSpPr>
            <a:spLocks noGrp="1"/>
          </p:cNvSpPr>
          <p:nvPr>
            <p:ph type="ftr" sz="quarter" idx="11"/>
          </p:nvPr>
        </p:nvSpPr>
        <p:spPr/>
        <p:txBody>
          <a:bodyPr/>
          <a:lstStyle/>
          <a:p>
            <a:pPr>
              <a:defRPr/>
            </a:pPr>
            <a:endParaRPr lang="en-US">
              <a:solidFill>
                <a:srgbClr val="FFFFFF"/>
              </a:solidFill>
            </a:endParaRPr>
          </a:p>
        </p:txBody>
      </p:sp>
      <p:sp>
        <p:nvSpPr>
          <p:cNvPr id="7" name="Segnaposto numero diapositiva 6"/>
          <p:cNvSpPr>
            <a:spLocks noGrp="1"/>
          </p:cNvSpPr>
          <p:nvPr>
            <p:ph type="sldNum" sz="quarter" idx="12"/>
          </p:nvPr>
        </p:nvSpPr>
        <p:spPr/>
        <p:txBody>
          <a:bodyPr/>
          <a:lstStyle/>
          <a:p>
            <a:pPr>
              <a:defRPr/>
            </a:pPr>
            <a:fld id="{DABFCB4A-A151-4863-8A75-F28727C6AA21}"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4755605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pPr>
              <a:defRPr/>
            </a:pPr>
            <a:endParaRPr lang="en-US">
              <a:solidFill>
                <a:srgbClr val="000000"/>
              </a:solidFill>
            </a:endParaRPr>
          </a:p>
        </p:txBody>
      </p:sp>
      <p:sp>
        <p:nvSpPr>
          <p:cNvPr id="6" name="Segnaposto piè di pagina 5"/>
          <p:cNvSpPr>
            <a:spLocks noGrp="1"/>
          </p:cNvSpPr>
          <p:nvPr>
            <p:ph type="ftr" sz="quarter" idx="11"/>
          </p:nvPr>
        </p:nvSpPr>
        <p:spPr/>
        <p:txBody>
          <a:bodyPr/>
          <a:lstStyle/>
          <a:p>
            <a:pPr>
              <a:defRPr/>
            </a:pPr>
            <a:endParaRPr lang="en-US">
              <a:solidFill>
                <a:srgbClr val="FFFFFF"/>
              </a:solidFill>
            </a:endParaRPr>
          </a:p>
        </p:txBody>
      </p:sp>
      <p:sp>
        <p:nvSpPr>
          <p:cNvPr id="7" name="Segnaposto numero diapositiva 6"/>
          <p:cNvSpPr>
            <a:spLocks noGrp="1"/>
          </p:cNvSpPr>
          <p:nvPr>
            <p:ph type="sldNum" sz="quarter" idx="12"/>
          </p:nvPr>
        </p:nvSpPr>
        <p:spPr/>
        <p:txBody>
          <a:bodyPr/>
          <a:lstStyle/>
          <a:p>
            <a:pPr>
              <a:defRPr/>
            </a:pPr>
            <a:fld id="{C04C6FFA-9B67-4382-A8D8-0BC9DAEFBDCC}"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0078083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a:defRPr/>
            </a:pPr>
            <a:endParaRPr lang="en-US">
              <a:solidFill>
                <a:srgbClr val="000000"/>
              </a:solidFill>
            </a:endParaRPr>
          </a:p>
        </p:txBody>
      </p:sp>
      <p:sp>
        <p:nvSpPr>
          <p:cNvPr id="5" name="Segnaposto piè di pagina 4"/>
          <p:cNvSpPr>
            <a:spLocks noGrp="1"/>
          </p:cNvSpPr>
          <p:nvPr>
            <p:ph type="ftr" sz="quarter" idx="11"/>
          </p:nvPr>
        </p:nvSpPr>
        <p:spPr/>
        <p:txBody>
          <a:bodyPr/>
          <a:lstStyle/>
          <a:p>
            <a:pPr>
              <a:defRPr/>
            </a:pPr>
            <a:endParaRPr lang="en-US">
              <a:solidFill>
                <a:srgbClr val="FFFFFF"/>
              </a:solidFill>
            </a:endParaRPr>
          </a:p>
        </p:txBody>
      </p:sp>
      <p:sp>
        <p:nvSpPr>
          <p:cNvPr id="6" name="Segnaposto numero diapositiva 5"/>
          <p:cNvSpPr>
            <a:spLocks noGrp="1"/>
          </p:cNvSpPr>
          <p:nvPr>
            <p:ph type="sldNum" sz="quarter" idx="12"/>
          </p:nvPr>
        </p:nvSpPr>
        <p:spPr/>
        <p:txBody>
          <a:bodyPr/>
          <a:lstStyle/>
          <a:p>
            <a:pPr>
              <a:defRPr/>
            </a:pPr>
            <a:fld id="{722608D0-CFD9-46FC-AC06-CF46ECC00E40}"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7830814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41"/>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Segnaposto piè di pagina 4"/>
          <p:cNvSpPr>
            <a:spLocks noGrp="1"/>
          </p:cNvSpPr>
          <p:nvPr>
            <p:ph type="ftr" sz="quarter" idx="11"/>
          </p:nvPr>
        </p:nvSpPr>
        <p:spPr/>
        <p:txBody>
          <a:bodyPr/>
          <a:lstStyle/>
          <a:p>
            <a:pPr fontAlgn="base">
              <a:spcBef>
                <a:spcPct val="0"/>
              </a:spcBef>
              <a:spcAft>
                <a:spcPct val="0"/>
              </a:spcAft>
              <a:defRPr/>
            </a:pPr>
            <a:endParaRPr lang="en-US">
              <a:solidFill>
                <a:srgbClr val="FFFFFF"/>
              </a:solidFill>
            </a:endParaRPr>
          </a:p>
        </p:txBody>
      </p:sp>
      <p:sp>
        <p:nvSpPr>
          <p:cNvPr id="6" name="Segnaposto numero diapositiva 5"/>
          <p:cNvSpPr>
            <a:spLocks noGrp="1"/>
          </p:cNvSpPr>
          <p:nvPr>
            <p:ph type="sldNum" sz="quarter" idx="12"/>
          </p:nvPr>
        </p:nvSpPr>
        <p:spPr/>
        <p:txBody>
          <a:bodyPr/>
          <a:lstStyle/>
          <a:p>
            <a:pPr fontAlgn="base">
              <a:spcBef>
                <a:spcPct val="0"/>
              </a:spcBef>
              <a:spcAft>
                <a:spcPct val="0"/>
              </a:spcAft>
              <a:defRPr/>
            </a:pPr>
            <a:fld id="{DEA3C978-136F-43EA-A78C-4293A5B462FB}" type="slidenum">
              <a:rPr lang="en-US" smtClean="0">
                <a:solidFill>
                  <a:srgbClr val="000000"/>
                </a:solidFill>
              </a:rPr>
              <a:pPr fontAlgn="base">
                <a:spcBef>
                  <a:spcPct val="0"/>
                </a:spcBef>
                <a:spcAft>
                  <a:spcPct val="0"/>
                </a:spcAft>
                <a:defRPr/>
              </a:pPr>
              <a:t>‹n.›</a:t>
            </a:fld>
            <a:endParaRPr lang="en-US">
              <a:solidFill>
                <a:srgbClr val="000000"/>
              </a:solidFill>
            </a:endParaRPr>
          </a:p>
        </p:txBody>
      </p:sp>
    </p:spTree>
    <p:extLst>
      <p:ext uri="{BB962C8B-B14F-4D97-AF65-F5344CB8AC3E}">
        <p14:creationId xmlns:p14="http://schemas.microsoft.com/office/powerpoint/2010/main" val="32578896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B2A5B5-A382-43B1-A518-3936D44BE96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8556710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A5236-4002-4E79-B72D-D6290DF20AA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499576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53ACA9-3AE2-4042-B422-61B25A60D7D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002137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719138" y="2159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81538" y="2159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32F219-755B-4836-8839-D490F6D7D2C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05105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1"/>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24740B-2E4D-4B72-AADE-39E195C6AA8B}" type="datetimeFigureOut">
              <a:rPr lang="it-IT" smtClean="0"/>
              <a:t>29/09/17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B9535F-10C8-47C3-9F44-8886A9BDF638}"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04392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BA52DB-5156-47D0-9972-8AAEC8AAABF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8915493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C3ADE5-51CB-4545-9820-87122D3CB75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948225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FCB4A-A151-4863-8A75-F28727C6AA2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9467283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4C6FFA-9B67-4382-A8D8-0BC9DAEFBDC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8381108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2608D0-CFD9-46FC-AC06-CF46ECC00E4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880094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107950"/>
            <a:ext cx="1981200" cy="616585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00075" y="107950"/>
            <a:ext cx="5791200" cy="61658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AC308F-A974-4EE7-A1A0-7C3A0DAE339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6410388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9B0C858-8B47-41AA-9D35-FD87D933580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0992612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5969205-D31C-46E2-B3AD-C5604E9B4A91}"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ACC88801-941F-4CBF-8365-E0F44C25BB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9393573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5969205-D31C-46E2-B3AD-C5604E9B4A91}"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ACC88801-941F-4CBF-8365-E0F44C25BB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579537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a:prstGeom prst="rect">
            <a:avLst/>
          </a:prstGeom>
        </p:spPr>
        <p:txBody>
          <a:bodyPr vert="horz" lIns="91425" tIns="45713" rIns="91425" bIns="45713"/>
          <a:lstStyle/>
          <a:p>
            <a:r>
              <a:rPr lang="it-IT"/>
              <a:t>Fare clic per modificare stile</a:t>
            </a:r>
          </a:p>
        </p:txBody>
      </p:sp>
      <p:sp>
        <p:nvSpPr>
          <p:cNvPr id="3" name="Sottotitolo 2"/>
          <p:cNvSpPr>
            <a:spLocks noGrp="1"/>
          </p:cNvSpPr>
          <p:nvPr>
            <p:ph type="subTitle" idx="1"/>
          </p:nvPr>
        </p:nvSpPr>
        <p:spPr>
          <a:xfrm>
            <a:off x="1371600" y="3886200"/>
            <a:ext cx="6400800" cy="1752600"/>
          </a:xfrm>
          <a:prstGeom prst="rect">
            <a:avLst/>
          </a:prstGeom>
        </p:spPr>
        <p:txBody>
          <a:bodyPr vert="horz" lIns="91425" tIns="45713" rIns="91425" bIns="45713"/>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1377886114"/>
      </p:ext>
    </p:extLst>
  </p:cSld>
  <p:clrMapOvr>
    <a:masterClrMapping/>
  </p:clrMapOvr>
  <p:transition xmlns:p14="http://schemas.microsoft.com/office/powerpoint/2010/main" spd="med">
    <p:cu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5969205-D31C-46E2-B3AD-C5604E9B4A91}"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ACC88801-941F-4CBF-8365-E0F44C25BB6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0789361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840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lvl1pPr>
              <a:defRPr>
                <a:latin typeface="Arial" charset="0"/>
              </a:defRPr>
            </a:lvl1pPr>
          </a:lstStyle>
          <a:p>
            <a:pPr>
              <a:defRPr/>
            </a:pPr>
            <a:fld id="{3847CE71-6224-AA44-B3DE-50C2484627EE}" type="datetime1">
              <a:rPr lang="it-IT"/>
              <a:pPr>
                <a:defRPr/>
              </a:pPr>
              <a:t>29/09/17</a:t>
            </a:fld>
            <a:endParaRPr lang="it-IT"/>
          </a:p>
        </p:txBody>
      </p:sp>
      <p:sp>
        <p:nvSpPr>
          <p:cNvPr id="4" name="Segnaposto piè di pagina 3"/>
          <p:cNvSpPr>
            <a:spLocks noGrp="1"/>
          </p:cNvSpPr>
          <p:nvPr>
            <p:ph type="ftr" sz="quarter" idx="11"/>
          </p:nvPr>
        </p:nvSpPr>
        <p:spPr/>
        <p:txBody>
          <a:bodyPr rtlCol="0"/>
          <a:lstStyle>
            <a:lvl1pPr>
              <a:defRPr>
                <a:solidFill>
                  <a:prstClr val="black">
                    <a:tint val="75000"/>
                  </a:prstClr>
                </a:solidFill>
                <a:latin typeface="Arial" pitchFamily="-106" charset="0"/>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atin typeface="Arial" charset="0"/>
              </a:defRPr>
            </a:lvl1pPr>
          </a:lstStyle>
          <a:p>
            <a:pPr>
              <a:defRPr/>
            </a:pPr>
            <a:fld id="{672F234A-0305-EB4A-AF03-8E81D4A31ED0}" type="slidenum">
              <a:rPr lang="it-IT"/>
              <a:pPr>
                <a:defRPr/>
              </a:pPr>
              <a:t>‹n.›</a:t>
            </a:fld>
            <a:endParaRPr lang="it-IT"/>
          </a:p>
        </p:txBody>
      </p:sp>
    </p:spTree>
    <p:extLst>
      <p:ext uri="{BB962C8B-B14F-4D97-AF65-F5344CB8AC3E}">
        <p14:creationId xmlns:p14="http://schemas.microsoft.com/office/powerpoint/2010/main" val="7038077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56F20519-229C-4C43-AAEE-1834E1D69936}" type="datetime1">
              <a:rPr lang="en-US"/>
              <a:pPr>
                <a:defRPr/>
              </a:pPr>
              <a:t>29/09/17</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106"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BFE9591-316C-C640-8339-2203BB76345F}" type="slidenum">
              <a:rPr lang="en-US"/>
              <a:pPr>
                <a:defRPr/>
              </a:pPr>
              <a:t>‹n.›</a:t>
            </a:fld>
            <a:endParaRPr lang="en-US"/>
          </a:p>
        </p:txBody>
      </p:sp>
    </p:spTree>
    <p:extLst>
      <p:ext uri="{BB962C8B-B14F-4D97-AF65-F5344CB8AC3E}">
        <p14:creationId xmlns:p14="http://schemas.microsoft.com/office/powerpoint/2010/main" val="35381729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50E2FA79-B81F-3442-901D-94AD49308283}" type="datetime1">
              <a:rPr lang="en-US"/>
              <a:pPr>
                <a:defRPr/>
              </a:pPr>
              <a:t>29/09/17</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106"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170E19D-AAC1-3045-BEB8-3A441DD4BFEC}" type="slidenum">
              <a:rPr lang="en-US"/>
              <a:pPr>
                <a:defRPr/>
              </a:pPr>
              <a:t>‹n.›</a:t>
            </a:fld>
            <a:endParaRPr lang="en-US"/>
          </a:p>
        </p:txBody>
      </p:sp>
    </p:spTree>
    <p:extLst>
      <p:ext uri="{BB962C8B-B14F-4D97-AF65-F5344CB8AC3E}">
        <p14:creationId xmlns:p14="http://schemas.microsoft.com/office/powerpoint/2010/main" val="717521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91"/>
            <a:ext cx="7772400" cy="2041511"/>
          </a:xfrm>
          <a:prstGeom prst="rect">
            <a:avLst/>
          </a:prstGeom>
        </p:spPr>
        <p:txBody>
          <a:bodyPr/>
          <a:lstStyle/>
          <a:p>
            <a:pPr lvl="0">
              <a:defRPr sz="1800"/>
            </a:pPr>
            <a:r>
              <a:rPr sz="4400"/>
              <a:t>Titolo Testo</a:t>
            </a:r>
          </a:p>
        </p:txBody>
      </p:sp>
      <p:sp>
        <p:nvSpPr>
          <p:cNvPr id="7" name="Shape 7"/>
          <p:cNvSpPr>
            <a:spLocks noGrp="1"/>
          </p:cNvSpPr>
          <p:nvPr>
            <p:ph type="body" idx="1"/>
          </p:nvPr>
        </p:nvSpPr>
        <p:spPr>
          <a:xfrm>
            <a:off x="1371600" y="3886201"/>
            <a:ext cx="6400800" cy="2971800"/>
          </a:xfrm>
          <a:prstGeom prst="rect">
            <a:avLst/>
          </a:prstGeom>
        </p:spPr>
        <p:txBody>
          <a:bodyPr/>
          <a:lstStyle>
            <a:lvl1pPr marL="0" indent="0" algn="ctr">
              <a:buSzTx/>
              <a:buFontTx/>
              <a:buNone/>
              <a:defRPr>
                <a:solidFill>
                  <a:srgbClr val="888888"/>
                </a:solidFill>
              </a:defRPr>
            </a:lvl1pPr>
            <a:lvl2pPr marL="0" indent="457082" algn="ctr">
              <a:buSzTx/>
              <a:buFontTx/>
              <a:buNone/>
              <a:defRPr>
                <a:solidFill>
                  <a:srgbClr val="888888"/>
                </a:solidFill>
              </a:defRPr>
            </a:lvl2pPr>
            <a:lvl3pPr marL="0" indent="914165" algn="ctr">
              <a:buSzTx/>
              <a:buFontTx/>
              <a:buNone/>
              <a:defRPr>
                <a:solidFill>
                  <a:srgbClr val="888888"/>
                </a:solidFill>
              </a:defRPr>
            </a:lvl3pPr>
            <a:lvl4pPr marL="0" indent="1371247" algn="ctr">
              <a:buSzTx/>
              <a:buFontTx/>
              <a:buNone/>
              <a:defRPr>
                <a:solidFill>
                  <a:srgbClr val="888888"/>
                </a:solidFill>
              </a:defRPr>
            </a:lvl4pPr>
            <a:lvl5pPr marL="0" indent="1828329" algn="ctr">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8" name="Shape 8"/>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14611698"/>
      </p:ext>
    </p:extLst>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Titolo Testo</a:t>
            </a:r>
          </a:p>
        </p:txBody>
      </p:sp>
      <p:sp>
        <p:nvSpPr>
          <p:cNvPr id="11" name="Shape 11"/>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 name="Shape 12"/>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19735582"/>
      </p:ext>
    </p:extLst>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4" name="Shape 14"/>
          <p:cNvSpPr>
            <a:spLocks noGrp="1"/>
          </p:cNvSpPr>
          <p:nvPr>
            <p:ph type="title"/>
          </p:nvPr>
        </p:nvSpPr>
        <p:spPr>
          <a:xfrm>
            <a:off x="722316" y="4406908"/>
            <a:ext cx="7772401" cy="2451092"/>
          </a:xfrm>
          <a:prstGeom prst="rect">
            <a:avLst/>
          </a:prstGeom>
        </p:spPr>
        <p:txBody>
          <a:bodyPr anchor="t"/>
          <a:lstStyle>
            <a:lvl1pPr algn="l">
              <a:defRPr sz="4000" b="1" cap="all"/>
            </a:lvl1pPr>
          </a:lstStyle>
          <a:p>
            <a:pPr lvl="0">
              <a:defRPr sz="1800" b="0" cap="none"/>
            </a:pPr>
            <a:r>
              <a:rPr sz="4000" b="1" cap="all"/>
              <a:t>Titolo Testo</a:t>
            </a:r>
          </a:p>
        </p:txBody>
      </p:sp>
      <p:sp>
        <p:nvSpPr>
          <p:cNvPr id="15" name="Shape 15"/>
          <p:cNvSpPr>
            <a:spLocks noGrp="1"/>
          </p:cNvSpPr>
          <p:nvPr>
            <p:ph type="body" idx="1"/>
          </p:nvPr>
        </p:nvSpPr>
        <p:spPr>
          <a:xfrm>
            <a:off x="722316" y="1192214"/>
            <a:ext cx="7772401" cy="3214688"/>
          </a:xfrm>
          <a:prstGeom prst="rect">
            <a:avLst/>
          </a:prstGeom>
        </p:spPr>
        <p:txBody>
          <a:bodyPr anchor="b"/>
          <a:lstStyle>
            <a:lvl1pPr marL="0" indent="0">
              <a:spcBef>
                <a:spcPts val="400"/>
              </a:spcBef>
              <a:buSzTx/>
              <a:buFontTx/>
              <a:buNone/>
              <a:defRPr sz="2000">
                <a:solidFill>
                  <a:srgbClr val="888888"/>
                </a:solidFill>
              </a:defRPr>
            </a:lvl1pPr>
            <a:lvl2pPr marL="0" indent="457082">
              <a:spcBef>
                <a:spcPts val="400"/>
              </a:spcBef>
              <a:buSzTx/>
              <a:buFontTx/>
              <a:buNone/>
              <a:defRPr sz="2000">
                <a:solidFill>
                  <a:srgbClr val="888888"/>
                </a:solidFill>
              </a:defRPr>
            </a:lvl2pPr>
            <a:lvl3pPr marL="0" indent="914165">
              <a:spcBef>
                <a:spcPts val="400"/>
              </a:spcBef>
              <a:buSzTx/>
              <a:buFontTx/>
              <a:buNone/>
              <a:defRPr sz="2000">
                <a:solidFill>
                  <a:srgbClr val="888888"/>
                </a:solidFill>
              </a:defRPr>
            </a:lvl3pPr>
            <a:lvl4pPr marL="0" indent="1371247">
              <a:spcBef>
                <a:spcPts val="400"/>
              </a:spcBef>
              <a:buSzTx/>
              <a:buFontTx/>
              <a:buNone/>
              <a:defRPr sz="2000">
                <a:solidFill>
                  <a:srgbClr val="888888"/>
                </a:solidFill>
              </a:defRPr>
            </a:lvl4pPr>
            <a:lvl5pPr marL="0" indent="1828329">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703698868"/>
      </p:ext>
    </p:extLst>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ontenuto 2">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Titolo Testo</a:t>
            </a:r>
          </a:p>
        </p:txBody>
      </p:sp>
      <p:sp>
        <p:nvSpPr>
          <p:cNvPr id="19" name="Shape 19"/>
          <p:cNvSpPr>
            <a:spLocks noGrp="1"/>
          </p:cNvSpPr>
          <p:nvPr>
            <p:ph type="body" idx="1"/>
          </p:nvPr>
        </p:nvSpPr>
        <p:spPr>
          <a:xfrm>
            <a:off x="457200" y="1600210"/>
            <a:ext cx="4038600" cy="5257795"/>
          </a:xfrm>
          <a:prstGeom prst="rect">
            <a:avLst/>
          </a:prstGeom>
        </p:spPr>
        <p:txBody>
          <a:bodyPr/>
          <a:lstStyle>
            <a:lvl1pPr>
              <a:spcBef>
                <a:spcPts val="600"/>
              </a:spcBef>
              <a:defRPr sz="2800"/>
            </a:lvl1pPr>
            <a:lvl2pPr marL="790372" indent="-333289">
              <a:spcBef>
                <a:spcPts val="600"/>
              </a:spcBef>
              <a:defRPr sz="2800"/>
            </a:lvl2pPr>
            <a:lvl3pPr marL="1234122" indent="-319958">
              <a:spcBef>
                <a:spcPts val="600"/>
              </a:spcBef>
              <a:defRPr sz="2800"/>
            </a:lvl3pPr>
            <a:lvl4pPr marL="1726756" indent="-355508">
              <a:spcBef>
                <a:spcPts val="600"/>
              </a:spcBef>
              <a:defRPr sz="2800"/>
            </a:lvl4pPr>
            <a:lvl5pPr marL="2183838" indent="-355508">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0" name="Shape 20"/>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077152301"/>
      </p:ext>
    </p:extLst>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2" name="Shape 22"/>
          <p:cNvSpPr>
            <a:spLocks noGrp="1"/>
          </p:cNvSpPr>
          <p:nvPr>
            <p:ph type="title"/>
          </p:nvPr>
        </p:nvSpPr>
        <p:spPr>
          <a:xfrm>
            <a:off x="457207" y="256811"/>
            <a:ext cx="8229601" cy="1178656"/>
          </a:xfrm>
          <a:prstGeom prst="rect">
            <a:avLst/>
          </a:prstGeom>
        </p:spPr>
        <p:txBody>
          <a:bodyPr/>
          <a:lstStyle/>
          <a:p>
            <a:pPr lvl="0">
              <a:defRPr sz="1800"/>
            </a:pPr>
            <a:r>
              <a:rPr sz="4400"/>
              <a:t>Titolo Testo</a:t>
            </a:r>
          </a:p>
        </p:txBody>
      </p:sp>
      <p:sp>
        <p:nvSpPr>
          <p:cNvPr id="23" name="Shape 23"/>
          <p:cNvSpPr>
            <a:spLocks noGrp="1"/>
          </p:cNvSpPr>
          <p:nvPr>
            <p:ph type="body" idx="1"/>
          </p:nvPr>
        </p:nvSpPr>
        <p:spPr>
          <a:xfrm>
            <a:off x="457200" y="1435469"/>
            <a:ext cx="4040188" cy="739411"/>
          </a:xfrm>
          <a:prstGeom prst="rect">
            <a:avLst/>
          </a:prstGeom>
        </p:spPr>
        <p:txBody>
          <a:bodyPr anchor="b"/>
          <a:lstStyle>
            <a:lvl1pPr marL="0" indent="0">
              <a:spcBef>
                <a:spcPts val="500"/>
              </a:spcBef>
              <a:buSzTx/>
              <a:buFontTx/>
              <a:buNone/>
              <a:defRPr sz="2400" b="1"/>
            </a:lvl1pPr>
            <a:lvl2pPr marL="0" indent="457082">
              <a:spcBef>
                <a:spcPts val="500"/>
              </a:spcBef>
              <a:buSzTx/>
              <a:buFontTx/>
              <a:buNone/>
              <a:defRPr sz="2400" b="1"/>
            </a:lvl2pPr>
            <a:lvl3pPr marL="0" indent="914165">
              <a:spcBef>
                <a:spcPts val="500"/>
              </a:spcBef>
              <a:buSzTx/>
              <a:buFontTx/>
              <a:buNone/>
              <a:defRPr sz="2400" b="1"/>
            </a:lvl3pPr>
            <a:lvl4pPr marL="0" indent="1371247">
              <a:spcBef>
                <a:spcPts val="500"/>
              </a:spcBef>
              <a:buSzTx/>
              <a:buFontTx/>
              <a:buNone/>
              <a:defRPr sz="2400" b="1"/>
            </a:lvl4pPr>
            <a:lvl5pPr marL="0" indent="1828329">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592895443"/>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contenuto 2"/>
          <p:cNvSpPr>
            <a:spLocks noGrp="1"/>
          </p:cNvSpPr>
          <p:nvPr>
            <p:ph idx="1"/>
          </p:nvPr>
        </p:nvSpPr>
        <p:spPr>
          <a:xfrm>
            <a:off x="457200" y="1600203"/>
            <a:ext cx="8229600" cy="4525963"/>
          </a:xfrm>
          <a:prstGeom prst="rect">
            <a:avLst/>
          </a:prstGeom>
        </p:spPr>
        <p:txBody>
          <a:bodyPr vert="horz"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23677945"/>
      </p:ext>
    </p:extLst>
  </p:cSld>
  <p:clrMapOvr>
    <a:masterClrMapping/>
  </p:clrMapOvr>
  <p:transition xmlns:p14="http://schemas.microsoft.com/office/powerpoint/2010/main" spd="med">
    <p:cu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788372680"/>
      </p:ext>
    </p:extLst>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31" name="Shape 31"/>
          <p:cNvSpPr>
            <a:spLocks noGrp="1"/>
          </p:cNvSpPr>
          <p:nvPr>
            <p:ph type="title"/>
          </p:nvPr>
        </p:nvSpPr>
        <p:spPr>
          <a:xfrm>
            <a:off x="457205" y="0"/>
            <a:ext cx="3008314" cy="1435100"/>
          </a:xfrm>
          <a:prstGeom prst="rect">
            <a:avLst/>
          </a:prstGeom>
        </p:spPr>
        <p:txBody>
          <a:bodyPr anchor="b"/>
          <a:lstStyle>
            <a:lvl1pPr algn="l">
              <a:defRPr sz="2000" b="1"/>
            </a:lvl1pPr>
          </a:lstStyle>
          <a:p>
            <a:pPr lvl="0">
              <a:defRPr sz="1800" b="0"/>
            </a:pPr>
            <a:r>
              <a:rPr sz="2000" b="1"/>
              <a:t>Titolo Testo</a:t>
            </a:r>
          </a:p>
        </p:txBody>
      </p:sp>
      <p:sp>
        <p:nvSpPr>
          <p:cNvPr id="32" name="Shape 32"/>
          <p:cNvSpPr>
            <a:spLocks noGrp="1"/>
          </p:cNvSpPr>
          <p:nvPr>
            <p:ph type="body" idx="1"/>
          </p:nvPr>
        </p:nvSpPr>
        <p:spPr>
          <a:xfrm>
            <a:off x="3575051" y="273058"/>
            <a:ext cx="5111750" cy="658494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 name="Shape 33"/>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223937323"/>
      </p:ext>
    </p:extLst>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5" name="Shape 35"/>
          <p:cNvSpPr>
            <a:spLocks noGrp="1"/>
          </p:cNvSpPr>
          <p:nvPr>
            <p:ph type="title"/>
          </p:nvPr>
        </p:nvSpPr>
        <p:spPr>
          <a:xfrm>
            <a:off x="1792292" y="4800600"/>
            <a:ext cx="5486401" cy="566738"/>
          </a:xfrm>
          <a:prstGeom prst="rect">
            <a:avLst/>
          </a:prstGeom>
        </p:spPr>
        <p:txBody>
          <a:bodyPr anchor="b"/>
          <a:lstStyle>
            <a:lvl1pPr algn="l">
              <a:defRPr sz="2000" b="1"/>
            </a:lvl1pPr>
          </a:lstStyle>
          <a:p>
            <a:pPr lvl="0">
              <a:defRPr sz="1800" b="0"/>
            </a:pPr>
            <a:r>
              <a:rPr sz="2000" b="1"/>
              <a:t>Titolo Testo</a:t>
            </a:r>
          </a:p>
        </p:txBody>
      </p:sp>
      <p:sp>
        <p:nvSpPr>
          <p:cNvPr id="36" name="Shape 36"/>
          <p:cNvSpPr>
            <a:spLocks noGrp="1"/>
          </p:cNvSpPr>
          <p:nvPr>
            <p:ph type="body" idx="1"/>
          </p:nvPr>
        </p:nvSpPr>
        <p:spPr>
          <a:xfrm>
            <a:off x="1792292" y="5367338"/>
            <a:ext cx="5486401" cy="804863"/>
          </a:xfrm>
          <a:prstGeom prst="rect">
            <a:avLst/>
          </a:prstGeom>
        </p:spPr>
        <p:txBody>
          <a:bodyPr/>
          <a:lstStyle>
            <a:lvl1pPr marL="0" indent="0">
              <a:spcBef>
                <a:spcPts val="300"/>
              </a:spcBef>
              <a:buSzTx/>
              <a:buFontTx/>
              <a:buNone/>
              <a:defRPr sz="1400"/>
            </a:lvl1pPr>
            <a:lvl2pPr marL="0" indent="457082">
              <a:spcBef>
                <a:spcPts val="300"/>
              </a:spcBef>
              <a:buSzTx/>
              <a:buFontTx/>
              <a:buNone/>
              <a:defRPr sz="1400"/>
            </a:lvl2pPr>
            <a:lvl3pPr marL="0" indent="914165">
              <a:spcBef>
                <a:spcPts val="300"/>
              </a:spcBef>
              <a:buSzTx/>
              <a:buFontTx/>
              <a:buNone/>
              <a:defRPr sz="1400"/>
            </a:lvl3pPr>
            <a:lvl4pPr marL="0" indent="1371247">
              <a:spcBef>
                <a:spcPts val="300"/>
              </a:spcBef>
              <a:buSzTx/>
              <a:buFontTx/>
              <a:buNone/>
              <a:defRPr sz="1400"/>
            </a:lvl4pPr>
            <a:lvl5pPr marL="0" indent="1828329">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37" name="Shape 37"/>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837774600"/>
      </p:ext>
    </p:extLst>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Titolo Testo</a:t>
            </a:r>
          </a:p>
        </p:txBody>
      </p:sp>
      <p:sp>
        <p:nvSpPr>
          <p:cNvPr id="40" name="Shape 40"/>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353734163"/>
      </p:ext>
    </p:extLst>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olo verticale e testo">
    <p:spTree>
      <p:nvGrpSpPr>
        <p:cNvPr id="1" name=""/>
        <p:cNvGrpSpPr/>
        <p:nvPr/>
      </p:nvGrpSpPr>
      <p:grpSpPr>
        <a:xfrm>
          <a:off x="0" y="0"/>
          <a:ext cx="0" cy="0"/>
          <a:chOff x="0" y="0"/>
          <a:chExt cx="0" cy="0"/>
        </a:xfrm>
      </p:grpSpPr>
      <p:sp>
        <p:nvSpPr>
          <p:cNvPr id="43" name="Shape 43"/>
          <p:cNvSpPr>
            <a:spLocks noGrp="1"/>
          </p:cNvSpPr>
          <p:nvPr>
            <p:ph type="title"/>
          </p:nvPr>
        </p:nvSpPr>
        <p:spPr>
          <a:xfrm>
            <a:off x="6629401" y="1"/>
            <a:ext cx="2057400" cy="6400818"/>
          </a:xfrm>
          <a:prstGeom prst="rect">
            <a:avLst/>
          </a:prstGeom>
        </p:spPr>
        <p:txBody>
          <a:bodyPr/>
          <a:lstStyle/>
          <a:p>
            <a:pPr lvl="0">
              <a:defRPr sz="1800"/>
            </a:pPr>
            <a:r>
              <a:rPr sz="4400"/>
              <a:t>Titolo Testo</a:t>
            </a:r>
          </a:p>
        </p:txBody>
      </p:sp>
      <p:sp>
        <p:nvSpPr>
          <p:cNvPr id="44" name="Shape 44"/>
          <p:cNvSpPr>
            <a:spLocks noGrp="1"/>
          </p:cNvSpPr>
          <p:nvPr>
            <p:ph type="body" idx="1"/>
          </p:nvPr>
        </p:nvSpPr>
        <p:spPr>
          <a:xfrm>
            <a:off x="457200" y="274646"/>
            <a:ext cx="6019800" cy="658335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5" name="Shape 45"/>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121397004"/>
      </p:ext>
    </p:extLst>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47" name="Shape 47"/>
          <p:cNvSpPr>
            <a:spLocks noGrp="1"/>
          </p:cNvSpPr>
          <p:nvPr>
            <p:ph type="body" idx="1"/>
          </p:nvPr>
        </p:nvSpPr>
        <p:spPr>
          <a:xfrm>
            <a:off x="300039" y="1968500"/>
            <a:ext cx="8577262" cy="2070100"/>
          </a:xfrm>
          <a:prstGeom prst="rect">
            <a:avLst/>
          </a:prstGeom>
        </p:spPr>
        <p:txBody>
          <a:bodyPr/>
          <a:lstStyle>
            <a:lvl1pPr>
              <a:spcBef>
                <a:spcPts val="400"/>
              </a:spcBef>
              <a:defRPr sz="1800" spc="100">
                <a:solidFill>
                  <a:srgbClr val="575758"/>
                </a:solidFill>
              </a:defRPr>
            </a:lvl1pPr>
            <a:lvl2pPr marL="640732" indent="-183648">
              <a:spcBef>
                <a:spcPts val="400"/>
              </a:spcBef>
              <a:defRPr sz="1800" spc="100">
                <a:solidFill>
                  <a:srgbClr val="575758"/>
                </a:solidFill>
              </a:defRPr>
            </a:lvl2pPr>
            <a:lvl3pPr marL="1085570" indent="-171406">
              <a:spcBef>
                <a:spcPts val="400"/>
              </a:spcBef>
              <a:defRPr sz="1800" spc="100">
                <a:solidFill>
                  <a:srgbClr val="575758"/>
                </a:solidFill>
              </a:defRPr>
            </a:lvl3pPr>
            <a:lvl4pPr marL="1576934" indent="-205686">
              <a:spcBef>
                <a:spcPts val="400"/>
              </a:spcBef>
              <a:defRPr sz="1800" spc="100">
                <a:solidFill>
                  <a:srgbClr val="575758"/>
                </a:solidFill>
              </a:defRPr>
            </a:lvl4pPr>
            <a:lvl5pPr marL="2034016" indent="-205686">
              <a:spcBef>
                <a:spcPts val="400"/>
              </a:spcBef>
              <a:defRPr sz="1800" spc="100">
                <a:solidFill>
                  <a:srgbClr val="575758"/>
                </a:solidFill>
              </a:defRPr>
            </a:lvl5pPr>
          </a:lstStyle>
          <a:p>
            <a:pPr lvl="0">
              <a:defRPr spc="0">
                <a:solidFill>
                  <a:srgbClr val="000000"/>
                </a:solidFill>
              </a:defRPr>
            </a:pPr>
            <a:r>
              <a:rPr spc="100">
                <a:solidFill>
                  <a:srgbClr val="575758"/>
                </a:solidFill>
              </a:rPr>
              <a:t>Corpo livello uno</a:t>
            </a:r>
          </a:p>
          <a:p>
            <a:pPr lvl="1">
              <a:defRPr spc="0">
                <a:solidFill>
                  <a:srgbClr val="000000"/>
                </a:solidFill>
              </a:defRPr>
            </a:pPr>
            <a:r>
              <a:rPr spc="100">
                <a:solidFill>
                  <a:srgbClr val="575758"/>
                </a:solidFill>
              </a:rPr>
              <a:t>Corpo livello due</a:t>
            </a:r>
          </a:p>
          <a:p>
            <a:pPr lvl="2">
              <a:defRPr spc="0">
                <a:solidFill>
                  <a:srgbClr val="000000"/>
                </a:solidFill>
              </a:defRPr>
            </a:pPr>
            <a:r>
              <a:rPr spc="100">
                <a:solidFill>
                  <a:srgbClr val="575758"/>
                </a:solidFill>
              </a:rPr>
              <a:t>Corpo livello tre</a:t>
            </a:r>
          </a:p>
          <a:p>
            <a:pPr lvl="3">
              <a:defRPr spc="0">
                <a:solidFill>
                  <a:srgbClr val="000000"/>
                </a:solidFill>
              </a:defRPr>
            </a:pPr>
            <a:r>
              <a:rPr spc="100">
                <a:solidFill>
                  <a:srgbClr val="575758"/>
                </a:solidFill>
              </a:rPr>
              <a:t>Corpo livello quattro</a:t>
            </a:r>
          </a:p>
          <a:p>
            <a:pPr lvl="4">
              <a:defRPr spc="0">
                <a:solidFill>
                  <a:srgbClr val="000000"/>
                </a:solidFill>
              </a:defRPr>
            </a:pPr>
            <a:r>
              <a:rPr spc="100">
                <a:solidFill>
                  <a:srgbClr val="575758"/>
                </a:solidFill>
              </a:rPr>
              <a:t>Livello 5</a:t>
            </a:r>
          </a:p>
        </p:txBody>
      </p:sp>
      <p:sp>
        <p:nvSpPr>
          <p:cNvPr id="48" name="Shape 48"/>
          <p:cNvSpPr>
            <a:spLocks noGrp="1"/>
          </p:cNvSpPr>
          <p:nvPr>
            <p:ph type="title"/>
          </p:nvPr>
        </p:nvSpPr>
        <p:spPr>
          <a:xfrm>
            <a:off x="457207" y="1"/>
            <a:ext cx="8229601" cy="1692276"/>
          </a:xfrm>
          <a:prstGeom prst="rect">
            <a:avLst/>
          </a:prstGeom>
        </p:spPr>
        <p:txBody>
          <a:bodyPr/>
          <a:lstStyle/>
          <a:p>
            <a:pPr lvl="0">
              <a:defRPr sz="1800"/>
            </a:pPr>
            <a:r>
              <a:rPr sz="4400"/>
              <a:t>Titolo Testo</a:t>
            </a:r>
          </a:p>
        </p:txBody>
      </p:sp>
      <p:sp>
        <p:nvSpPr>
          <p:cNvPr id="49" name="Shape 49"/>
          <p:cNvSpPr>
            <a:spLocks noGrp="1"/>
          </p:cNvSpPr>
          <p:nvPr>
            <p:ph type="sldNum" sz="quarter" idx="2"/>
          </p:nvPr>
        </p:nvSpPr>
        <p:spPr>
          <a:xfrm>
            <a:off x="6553200" y="6400420"/>
            <a:ext cx="2133600" cy="276989"/>
          </a:xfrm>
          <a:prstGeom prst="rect">
            <a:avLst/>
          </a:prstGeom>
        </p:spPr>
        <p:txBody>
          <a:bodyPr/>
          <a:lstStyle>
            <a:lvl1pPr>
              <a:defRPr>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511900519"/>
      </p:ext>
    </p:extLst>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_Diapositiva titolo">
    <p:bg>
      <p:bgPr>
        <a:solidFill>
          <a:srgbClr val="020000"/>
        </a:solidFill>
        <a:effectLst/>
      </p:bgPr>
    </p:bg>
    <p:spTree>
      <p:nvGrpSpPr>
        <p:cNvPr id="1" name=""/>
        <p:cNvGrpSpPr/>
        <p:nvPr/>
      </p:nvGrpSpPr>
      <p:grpSpPr>
        <a:xfrm>
          <a:off x="0" y="0"/>
          <a:ext cx="0" cy="0"/>
          <a:chOff x="0" y="0"/>
          <a:chExt cx="0" cy="0"/>
        </a:xfrm>
      </p:grpSpPr>
      <p:sp>
        <p:nvSpPr>
          <p:cNvPr id="51" name="Shape 51"/>
          <p:cNvSpPr>
            <a:spLocks noGrp="1"/>
          </p:cNvSpPr>
          <p:nvPr>
            <p:ph type="title"/>
          </p:nvPr>
        </p:nvSpPr>
        <p:spPr>
          <a:xfrm>
            <a:off x="498350" y="1371600"/>
            <a:ext cx="8147305" cy="1344168"/>
          </a:xfrm>
          <a:prstGeom prst="rect">
            <a:avLst/>
          </a:prstGeom>
        </p:spPr>
        <p:txBody>
          <a:bodyPr anchor="b">
            <a:noAutofit/>
          </a:bodyPr>
          <a:lstStyle>
            <a:lvl1pPr defTabSz="914165">
              <a:lnSpc>
                <a:spcPts val="6400"/>
              </a:lnSpc>
              <a:defRPr b="1">
                <a:solidFill>
                  <a:srgbClr val="F6FF00"/>
                </a:solidFill>
                <a:effectLst>
                  <a:outerShdw blurRad="25400" dist="19050" dir="4200000" rotWithShape="0">
                    <a:srgbClr val="FFFFFF">
                      <a:alpha val="40000"/>
                    </a:srgbClr>
                  </a:outerShdw>
                </a:effectLst>
                <a:latin typeface="Arial"/>
                <a:ea typeface="Arial"/>
                <a:cs typeface="Arial"/>
                <a:sym typeface="Arial"/>
              </a:defRPr>
            </a:lvl1pPr>
          </a:lstStyle>
          <a:p>
            <a:pPr lvl="0">
              <a:defRPr sz="1800" b="0">
                <a:solidFill>
                  <a:srgbClr val="000000"/>
                </a:solidFill>
                <a:effectLst/>
              </a:defRPr>
            </a:pPr>
            <a:r>
              <a:rPr sz="4400" b="1">
                <a:solidFill>
                  <a:srgbClr val="F6FF00"/>
                </a:solidFill>
                <a:effectLst>
                  <a:outerShdw blurRad="25400" dist="19050" dir="4200000" rotWithShape="0">
                    <a:srgbClr val="FFFFFF">
                      <a:alpha val="40000"/>
                    </a:srgbClr>
                  </a:outerShdw>
                </a:effectLst>
              </a:rPr>
              <a:t>Titolo Testo</a:t>
            </a:r>
          </a:p>
        </p:txBody>
      </p:sp>
      <p:sp>
        <p:nvSpPr>
          <p:cNvPr id="52" name="Shape 52"/>
          <p:cNvSpPr>
            <a:spLocks noGrp="1"/>
          </p:cNvSpPr>
          <p:nvPr>
            <p:ph type="body" idx="1"/>
          </p:nvPr>
        </p:nvSpPr>
        <p:spPr>
          <a:xfrm>
            <a:off x="498350" y="2715767"/>
            <a:ext cx="8147305" cy="667514"/>
          </a:xfrm>
          <a:prstGeom prst="rect">
            <a:avLst/>
          </a:prstGeom>
        </p:spPr>
        <p:txBody>
          <a:bodyPr/>
          <a:lstStyle>
            <a:lvl1pPr marL="0" indent="0" algn="ctr" defTabSz="914165">
              <a:spcBef>
                <a:spcPts val="0"/>
              </a:spcBef>
              <a:buSzTx/>
              <a:buFontTx/>
              <a:buNone/>
              <a:defRPr sz="2200">
                <a:solidFill>
                  <a:srgbClr val="FFFFFF"/>
                </a:solidFill>
                <a:effectLst>
                  <a:outerShdw blurRad="25400" dist="25400" dir="4200000" rotWithShape="0">
                    <a:srgbClr val="FFFFFF">
                      <a:alpha val="40000"/>
                    </a:srgbClr>
                  </a:outerShdw>
                </a:effectLst>
                <a:latin typeface="Arial"/>
                <a:ea typeface="Arial"/>
                <a:cs typeface="Arial"/>
                <a:sym typeface="Arial"/>
              </a:defRPr>
            </a:lvl1pPr>
            <a:lvl2pPr marL="0" indent="457082" algn="ctr" defTabSz="914165">
              <a:spcBef>
                <a:spcPts val="0"/>
              </a:spcBef>
              <a:buSzTx/>
              <a:buFontTx/>
              <a:buNone/>
              <a:defRPr sz="2200">
                <a:solidFill>
                  <a:srgbClr val="FFFFFF"/>
                </a:solidFill>
                <a:effectLst>
                  <a:outerShdw blurRad="25400" dist="25400" dir="4200000" rotWithShape="0">
                    <a:srgbClr val="FFFFFF">
                      <a:alpha val="40000"/>
                    </a:srgbClr>
                  </a:outerShdw>
                </a:effectLst>
                <a:latin typeface="Arial"/>
                <a:ea typeface="Arial"/>
                <a:cs typeface="Arial"/>
                <a:sym typeface="Arial"/>
              </a:defRPr>
            </a:lvl2pPr>
            <a:lvl3pPr marL="0" indent="914165" algn="ctr" defTabSz="914165">
              <a:spcBef>
                <a:spcPts val="0"/>
              </a:spcBef>
              <a:buSzTx/>
              <a:buFontTx/>
              <a:buNone/>
              <a:defRPr sz="2200">
                <a:solidFill>
                  <a:srgbClr val="FFFFFF"/>
                </a:solidFill>
                <a:effectLst>
                  <a:outerShdw blurRad="25400" dist="25400" dir="4200000" rotWithShape="0">
                    <a:srgbClr val="FFFFFF">
                      <a:alpha val="40000"/>
                    </a:srgbClr>
                  </a:outerShdw>
                </a:effectLst>
                <a:latin typeface="Arial"/>
                <a:ea typeface="Arial"/>
                <a:cs typeface="Arial"/>
                <a:sym typeface="Arial"/>
              </a:defRPr>
            </a:lvl3pPr>
            <a:lvl4pPr marL="0" indent="1371247" algn="ctr" defTabSz="914165">
              <a:spcBef>
                <a:spcPts val="0"/>
              </a:spcBef>
              <a:buSzTx/>
              <a:buFontTx/>
              <a:buNone/>
              <a:defRPr sz="2200">
                <a:solidFill>
                  <a:srgbClr val="FFFFFF"/>
                </a:solidFill>
                <a:effectLst>
                  <a:outerShdw blurRad="25400" dist="25400" dir="4200000" rotWithShape="0">
                    <a:srgbClr val="FFFFFF">
                      <a:alpha val="40000"/>
                    </a:srgbClr>
                  </a:outerShdw>
                </a:effectLst>
                <a:latin typeface="Arial"/>
                <a:ea typeface="Arial"/>
                <a:cs typeface="Arial"/>
                <a:sym typeface="Arial"/>
              </a:defRPr>
            </a:lvl4pPr>
            <a:lvl5pPr marL="0" indent="1828329" algn="ctr" defTabSz="914165">
              <a:spcBef>
                <a:spcPts val="0"/>
              </a:spcBef>
              <a:buSzTx/>
              <a:buFontTx/>
              <a:buNone/>
              <a:defRPr sz="2200">
                <a:solidFill>
                  <a:srgbClr val="FFFFFF"/>
                </a:solidFill>
                <a:effectLst>
                  <a:outerShdw blurRad="25400" dist="25400" dir="4200000" rotWithShape="0">
                    <a:srgbClr val="FFFFFF">
                      <a:alpha val="40000"/>
                    </a:srgbClr>
                  </a:outerShdw>
                </a:effectLst>
                <a:latin typeface="Arial"/>
                <a:ea typeface="Arial"/>
                <a:cs typeface="Arial"/>
                <a:sym typeface="Arial"/>
              </a:defRPr>
            </a:lvl5pPr>
          </a:lstStyle>
          <a:p>
            <a:pPr lvl="0">
              <a:defRPr sz="1800">
                <a:solidFill>
                  <a:srgbClr val="000000"/>
                </a:solidFill>
                <a:effectLst/>
              </a:defRPr>
            </a:pPr>
            <a:r>
              <a:rPr sz="2200">
                <a:solidFill>
                  <a:srgbClr val="FFFFFF"/>
                </a:solidFill>
                <a:effectLst>
                  <a:outerShdw blurRad="25400" dist="25400" dir="4200000" rotWithShape="0">
                    <a:srgbClr val="FFFFFF">
                      <a:alpha val="40000"/>
                    </a:srgbClr>
                  </a:outerShdw>
                </a:effectLst>
              </a:rPr>
              <a:t>Corpo livello uno</a:t>
            </a:r>
          </a:p>
          <a:p>
            <a:pPr lvl="1">
              <a:defRPr sz="1800">
                <a:solidFill>
                  <a:srgbClr val="000000"/>
                </a:solidFill>
                <a:effectLst/>
              </a:defRPr>
            </a:pPr>
            <a:r>
              <a:rPr sz="2200">
                <a:solidFill>
                  <a:srgbClr val="FFFFFF"/>
                </a:solidFill>
                <a:effectLst>
                  <a:outerShdw blurRad="25400" dist="25400" dir="4200000" rotWithShape="0">
                    <a:srgbClr val="FFFFFF">
                      <a:alpha val="40000"/>
                    </a:srgbClr>
                  </a:outerShdw>
                </a:effectLst>
              </a:rPr>
              <a:t>Corpo livello due</a:t>
            </a:r>
          </a:p>
          <a:p>
            <a:pPr lvl="2">
              <a:defRPr sz="1800">
                <a:solidFill>
                  <a:srgbClr val="000000"/>
                </a:solidFill>
                <a:effectLst/>
              </a:defRPr>
            </a:pPr>
            <a:r>
              <a:rPr sz="2200">
                <a:solidFill>
                  <a:srgbClr val="FFFFFF"/>
                </a:solidFill>
                <a:effectLst>
                  <a:outerShdw blurRad="25400" dist="25400" dir="4200000" rotWithShape="0">
                    <a:srgbClr val="FFFFFF">
                      <a:alpha val="40000"/>
                    </a:srgbClr>
                  </a:outerShdw>
                </a:effectLst>
              </a:rPr>
              <a:t>Corpo livello tre</a:t>
            </a:r>
          </a:p>
          <a:p>
            <a:pPr lvl="3">
              <a:defRPr sz="1800">
                <a:solidFill>
                  <a:srgbClr val="000000"/>
                </a:solidFill>
                <a:effectLst/>
              </a:defRPr>
            </a:pPr>
            <a:r>
              <a:rPr sz="2200">
                <a:solidFill>
                  <a:srgbClr val="FFFFFF"/>
                </a:solidFill>
                <a:effectLst>
                  <a:outerShdw blurRad="25400" dist="25400" dir="4200000" rotWithShape="0">
                    <a:srgbClr val="FFFFFF">
                      <a:alpha val="40000"/>
                    </a:srgbClr>
                  </a:outerShdw>
                </a:effectLst>
              </a:rPr>
              <a:t>Corpo livello quattro</a:t>
            </a:r>
          </a:p>
          <a:p>
            <a:pPr lvl="4">
              <a:defRPr sz="1800">
                <a:solidFill>
                  <a:srgbClr val="000000"/>
                </a:solidFill>
                <a:effectLst/>
              </a:defRPr>
            </a:pPr>
            <a:r>
              <a:rPr sz="2200">
                <a:solidFill>
                  <a:srgbClr val="FFFFFF"/>
                </a:solidFill>
                <a:effectLst>
                  <a:outerShdw blurRad="25400" dist="25400" dir="4200000" rotWithShape="0">
                    <a:srgbClr val="FFFFFF">
                      <a:alpha val="40000"/>
                    </a:srgbClr>
                  </a:outerShdw>
                </a:effectLst>
              </a:rPr>
              <a:t>Livello 5</a:t>
            </a:r>
          </a:p>
        </p:txBody>
      </p:sp>
      <p:sp>
        <p:nvSpPr>
          <p:cNvPr id="53" name="Shape 53"/>
          <p:cNvSpPr>
            <a:spLocks noGrp="1"/>
          </p:cNvSpPr>
          <p:nvPr>
            <p:ph type="sldNum" sz="quarter" idx="2"/>
          </p:nvPr>
        </p:nvSpPr>
        <p:spPr>
          <a:xfrm>
            <a:off x="6817663" y="6406200"/>
            <a:ext cx="2133601" cy="265446"/>
          </a:xfrm>
          <a:prstGeom prst="rect">
            <a:avLst/>
          </a:prstGeom>
        </p:spPr>
        <p:txBody>
          <a:bodyPr/>
          <a:lstStyle>
            <a:lvl1pPr>
              <a:defRPr sz="1100">
                <a:solidFill>
                  <a:srgbClr val="6D6452"/>
                </a:solidFill>
                <a:effectLst>
                  <a:outerShdw blurRad="25400" dist="12700" dir="4200000" rotWithShape="0">
                    <a:srgbClr val="FFFFFF">
                      <a:alpha val="40000"/>
                    </a:srgbClr>
                  </a:outerShdw>
                </a:effectLst>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358418085"/>
      </p:ext>
    </p:extLst>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_Titolo e contenuto">
    <p:bg>
      <p:bgPr>
        <a:solidFill>
          <a:srgbClr val="020000"/>
        </a:solidFill>
        <a:effectLst/>
      </p:bgPr>
    </p:bg>
    <p:spTree>
      <p:nvGrpSpPr>
        <p:cNvPr id="1" name=""/>
        <p:cNvGrpSpPr/>
        <p:nvPr/>
      </p:nvGrpSpPr>
      <p:grpSpPr>
        <a:xfrm>
          <a:off x="0" y="0"/>
          <a:ext cx="0" cy="0"/>
          <a:chOff x="0" y="0"/>
          <a:chExt cx="0" cy="0"/>
        </a:xfrm>
      </p:grpSpPr>
      <p:sp>
        <p:nvSpPr>
          <p:cNvPr id="55" name="Shape 55"/>
          <p:cNvSpPr>
            <a:spLocks noGrp="1"/>
          </p:cNvSpPr>
          <p:nvPr>
            <p:ph type="title"/>
          </p:nvPr>
        </p:nvSpPr>
        <p:spPr>
          <a:xfrm>
            <a:off x="498482" y="0"/>
            <a:ext cx="8147051" cy="1546420"/>
          </a:xfrm>
          <a:prstGeom prst="rect">
            <a:avLst/>
          </a:prstGeom>
        </p:spPr>
        <p:txBody>
          <a:bodyPr anchor="b">
            <a:noAutofit/>
          </a:bodyPr>
          <a:lstStyle>
            <a:lvl1pPr defTabSz="914165">
              <a:defRPr sz="5000">
                <a:solidFill>
                  <a:srgbClr val="F6FF00"/>
                </a:solidFill>
                <a:latin typeface="Arial"/>
                <a:ea typeface="Arial"/>
                <a:cs typeface="Arial"/>
                <a:sym typeface="Arial"/>
              </a:defRPr>
            </a:lvl1pPr>
          </a:lstStyle>
          <a:p>
            <a:pPr lvl="0">
              <a:defRPr sz="1800">
                <a:solidFill>
                  <a:srgbClr val="000000"/>
                </a:solidFill>
              </a:defRPr>
            </a:pPr>
            <a:r>
              <a:rPr sz="5000">
                <a:solidFill>
                  <a:srgbClr val="F6FF00"/>
                </a:solidFill>
              </a:rPr>
              <a:t>Titolo Testo</a:t>
            </a:r>
          </a:p>
        </p:txBody>
      </p:sp>
      <p:sp>
        <p:nvSpPr>
          <p:cNvPr id="56" name="Shape 56"/>
          <p:cNvSpPr>
            <a:spLocks noGrp="1"/>
          </p:cNvSpPr>
          <p:nvPr>
            <p:ph type="body" idx="1"/>
          </p:nvPr>
        </p:nvSpPr>
        <p:spPr>
          <a:xfrm>
            <a:off x="498482" y="1761564"/>
            <a:ext cx="8147051" cy="5096436"/>
          </a:xfrm>
          <a:prstGeom prst="rect">
            <a:avLst/>
          </a:prstGeom>
        </p:spPr>
        <p:txBody>
          <a:bodyPr/>
          <a:lstStyle>
            <a:lvl1pPr marL="457082" indent="-457082"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1pPr>
            <a:lvl2pPr marL="959872" indent="-502789"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2pPr>
            <a:lvl3pPr marL="1472819"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3pPr>
            <a:lvl4pPr marL="1929903"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4pPr>
            <a:lvl5pPr marL="2386986"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5pPr>
          </a:lstStyle>
          <a:p>
            <a:pPr lvl="0">
              <a:defRPr sz="1800">
                <a:solidFill>
                  <a:srgbClr val="000000"/>
                </a:solidFill>
              </a:defRPr>
            </a:pPr>
            <a:r>
              <a:rPr sz="2200">
                <a:solidFill>
                  <a:srgbClr val="FFFFFF"/>
                </a:solidFill>
              </a:rPr>
              <a:t>Corpo livello uno</a:t>
            </a:r>
          </a:p>
          <a:p>
            <a:pPr lvl="1">
              <a:defRPr sz="1800">
                <a:solidFill>
                  <a:srgbClr val="000000"/>
                </a:solidFill>
              </a:defRPr>
            </a:pPr>
            <a:r>
              <a:rPr sz="2200">
                <a:solidFill>
                  <a:srgbClr val="FFFFFF"/>
                </a:solidFill>
              </a:rPr>
              <a:t>Corpo livello due</a:t>
            </a:r>
          </a:p>
          <a:p>
            <a:pPr lvl="2">
              <a:defRPr sz="1800">
                <a:solidFill>
                  <a:srgbClr val="000000"/>
                </a:solidFill>
              </a:defRPr>
            </a:pPr>
            <a:r>
              <a:rPr sz="2200">
                <a:solidFill>
                  <a:srgbClr val="FFFFFF"/>
                </a:solidFill>
              </a:rPr>
              <a:t>Corpo livello tre</a:t>
            </a:r>
          </a:p>
          <a:p>
            <a:pPr lvl="3">
              <a:defRPr sz="1800">
                <a:solidFill>
                  <a:srgbClr val="000000"/>
                </a:solidFill>
              </a:defRPr>
            </a:pPr>
            <a:r>
              <a:rPr sz="2200">
                <a:solidFill>
                  <a:srgbClr val="FFFFFF"/>
                </a:solidFill>
              </a:rPr>
              <a:t>Corpo livello quattro</a:t>
            </a:r>
          </a:p>
          <a:p>
            <a:pPr lvl="4">
              <a:defRPr sz="1800">
                <a:solidFill>
                  <a:srgbClr val="000000"/>
                </a:solidFill>
              </a:defRPr>
            </a:pPr>
            <a:r>
              <a:rPr sz="2200">
                <a:solidFill>
                  <a:srgbClr val="FFFFFF"/>
                </a:solidFill>
              </a:rPr>
              <a:t>Livello 5</a:t>
            </a:r>
          </a:p>
        </p:txBody>
      </p:sp>
      <p:sp>
        <p:nvSpPr>
          <p:cNvPr id="57" name="Shape 57"/>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042366154"/>
      </p:ext>
    </p:extLst>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Diapositiva titolo con immagine">
    <p:bg>
      <p:bgPr>
        <a:solidFill>
          <a:srgbClr val="020000"/>
        </a:solidFill>
        <a:effectLst/>
      </p:bgPr>
    </p:bg>
    <p:spTree>
      <p:nvGrpSpPr>
        <p:cNvPr id="1" name=""/>
        <p:cNvGrpSpPr/>
        <p:nvPr/>
      </p:nvGrpSpPr>
      <p:grpSpPr>
        <a:xfrm>
          <a:off x="0" y="0"/>
          <a:ext cx="0" cy="0"/>
          <a:chOff x="0" y="0"/>
          <a:chExt cx="0" cy="0"/>
        </a:xfrm>
      </p:grpSpPr>
      <p:sp>
        <p:nvSpPr>
          <p:cNvPr id="59" name="Shape 59"/>
          <p:cNvSpPr>
            <a:spLocks noGrp="1"/>
          </p:cNvSpPr>
          <p:nvPr>
            <p:ph type="title"/>
          </p:nvPr>
        </p:nvSpPr>
        <p:spPr>
          <a:xfrm>
            <a:off x="498479" y="2628899"/>
            <a:ext cx="8147050" cy="2628903"/>
          </a:xfrm>
          <a:prstGeom prst="rect">
            <a:avLst/>
          </a:prstGeom>
        </p:spPr>
        <p:txBody>
          <a:bodyPr anchor="b">
            <a:noAutofit/>
          </a:bodyPr>
          <a:lstStyle>
            <a:lvl1pPr defTabSz="914165">
              <a:lnSpc>
                <a:spcPts val="6400"/>
              </a:lnSpc>
              <a:defRPr sz="3200">
                <a:solidFill>
                  <a:srgbClr val="FFFF00"/>
                </a:solidFill>
                <a:effectLst>
                  <a:outerShdw blurRad="25400" dist="19050" dir="4200000" rotWithShape="0">
                    <a:srgbClr val="FFFFFF">
                      <a:alpha val="40000"/>
                    </a:srgbClr>
                  </a:outerShdw>
                </a:effectLst>
                <a:latin typeface="Arial"/>
                <a:ea typeface="Arial"/>
                <a:cs typeface="Arial"/>
                <a:sym typeface="Arial"/>
              </a:defRPr>
            </a:lvl1pPr>
          </a:lstStyle>
          <a:p>
            <a:pPr lvl="0">
              <a:defRPr sz="1800">
                <a:solidFill>
                  <a:srgbClr val="000000"/>
                </a:solidFill>
                <a:effectLst/>
              </a:defRPr>
            </a:pPr>
            <a:r>
              <a:rPr sz="3200">
                <a:solidFill>
                  <a:srgbClr val="FFFF00"/>
                </a:solidFill>
                <a:effectLst>
                  <a:outerShdw blurRad="25400" dist="19050" dir="4200000" rotWithShape="0">
                    <a:srgbClr val="FFFFFF">
                      <a:alpha val="40000"/>
                    </a:srgbClr>
                  </a:outerShdw>
                </a:effectLst>
              </a:rPr>
              <a:t>Titolo Testo</a:t>
            </a:r>
          </a:p>
        </p:txBody>
      </p:sp>
      <p:sp>
        <p:nvSpPr>
          <p:cNvPr id="60" name="Shape 60"/>
          <p:cNvSpPr>
            <a:spLocks noGrp="1"/>
          </p:cNvSpPr>
          <p:nvPr>
            <p:ph type="body" idx="1"/>
          </p:nvPr>
        </p:nvSpPr>
        <p:spPr>
          <a:xfrm>
            <a:off x="498475" y="5257810"/>
            <a:ext cx="8147050" cy="1600192"/>
          </a:xfrm>
          <a:prstGeom prst="rect">
            <a:avLst/>
          </a:prstGeom>
        </p:spPr>
        <p:txBody>
          <a:bodyPr/>
          <a:lstStyle>
            <a:lvl1pPr marL="0" indent="0" algn="ctr" defTabSz="914165">
              <a:spcBef>
                <a:spcPts val="0"/>
              </a:spcBef>
              <a:buSzTx/>
              <a:buFontTx/>
              <a:buNone/>
              <a:defRPr sz="1800">
                <a:solidFill>
                  <a:srgbClr val="FFFFFF"/>
                </a:solidFill>
                <a:effectLst>
                  <a:outerShdw blurRad="25400" dist="25400" dir="4200000" rotWithShape="0">
                    <a:srgbClr val="FFFFFF">
                      <a:alpha val="40000"/>
                    </a:srgbClr>
                  </a:outerShdw>
                </a:effectLst>
                <a:latin typeface="Arial"/>
                <a:ea typeface="Arial"/>
                <a:cs typeface="Arial"/>
                <a:sym typeface="Arial"/>
              </a:defRPr>
            </a:lvl1pPr>
            <a:lvl2pPr marL="0" indent="457082" algn="ctr" defTabSz="914165">
              <a:spcBef>
                <a:spcPts val="0"/>
              </a:spcBef>
              <a:buSzTx/>
              <a:buFontTx/>
              <a:buNone/>
              <a:defRPr sz="1800">
                <a:solidFill>
                  <a:srgbClr val="FFFFFF"/>
                </a:solidFill>
                <a:effectLst>
                  <a:outerShdw blurRad="25400" dist="25400" dir="4200000" rotWithShape="0">
                    <a:srgbClr val="FFFFFF">
                      <a:alpha val="40000"/>
                    </a:srgbClr>
                  </a:outerShdw>
                </a:effectLst>
                <a:latin typeface="Arial"/>
                <a:ea typeface="Arial"/>
                <a:cs typeface="Arial"/>
                <a:sym typeface="Arial"/>
              </a:defRPr>
            </a:lvl2pPr>
            <a:lvl3pPr marL="0" indent="914165" algn="ctr" defTabSz="914165">
              <a:spcBef>
                <a:spcPts val="0"/>
              </a:spcBef>
              <a:buSzTx/>
              <a:buFontTx/>
              <a:buNone/>
              <a:defRPr sz="1800">
                <a:solidFill>
                  <a:srgbClr val="FFFFFF"/>
                </a:solidFill>
                <a:effectLst>
                  <a:outerShdw blurRad="25400" dist="25400" dir="4200000" rotWithShape="0">
                    <a:srgbClr val="FFFFFF">
                      <a:alpha val="40000"/>
                    </a:srgbClr>
                  </a:outerShdw>
                </a:effectLst>
                <a:latin typeface="Arial"/>
                <a:ea typeface="Arial"/>
                <a:cs typeface="Arial"/>
                <a:sym typeface="Arial"/>
              </a:defRPr>
            </a:lvl3pPr>
            <a:lvl4pPr marL="0" indent="1371247" algn="ctr" defTabSz="914165">
              <a:spcBef>
                <a:spcPts val="0"/>
              </a:spcBef>
              <a:buSzTx/>
              <a:buFontTx/>
              <a:buNone/>
              <a:defRPr sz="1800">
                <a:solidFill>
                  <a:srgbClr val="FFFFFF"/>
                </a:solidFill>
                <a:effectLst>
                  <a:outerShdw blurRad="25400" dist="25400" dir="4200000" rotWithShape="0">
                    <a:srgbClr val="FFFFFF">
                      <a:alpha val="40000"/>
                    </a:srgbClr>
                  </a:outerShdw>
                </a:effectLst>
                <a:latin typeface="Arial"/>
                <a:ea typeface="Arial"/>
                <a:cs typeface="Arial"/>
                <a:sym typeface="Arial"/>
              </a:defRPr>
            </a:lvl4pPr>
            <a:lvl5pPr marL="0" indent="1828329" algn="ctr" defTabSz="914165">
              <a:spcBef>
                <a:spcPts val="0"/>
              </a:spcBef>
              <a:buSzTx/>
              <a:buFontTx/>
              <a:buNone/>
              <a:defRPr sz="1800">
                <a:solidFill>
                  <a:srgbClr val="FFFFFF"/>
                </a:solidFill>
                <a:effectLst>
                  <a:outerShdw blurRad="25400" dist="25400" dir="4200000" rotWithShape="0">
                    <a:srgbClr val="FFFFFF">
                      <a:alpha val="40000"/>
                    </a:srgbClr>
                  </a:outerShdw>
                </a:effectLst>
                <a:latin typeface="Arial"/>
                <a:ea typeface="Arial"/>
                <a:cs typeface="Arial"/>
                <a:sym typeface="Arial"/>
              </a:defRPr>
            </a:lvl5pPr>
          </a:lstStyle>
          <a:p>
            <a:pPr lvl="0">
              <a:defRPr>
                <a:solidFill>
                  <a:srgbClr val="000000"/>
                </a:solidFill>
                <a:effectLst/>
              </a:defRPr>
            </a:pPr>
            <a:r>
              <a:rPr>
                <a:solidFill>
                  <a:srgbClr val="FFFFFF"/>
                </a:solidFill>
                <a:effectLst>
                  <a:outerShdw blurRad="25400" dist="25400" dir="4200000" rotWithShape="0">
                    <a:srgbClr val="FFFFFF">
                      <a:alpha val="40000"/>
                    </a:srgbClr>
                  </a:outerShdw>
                </a:effectLst>
              </a:rPr>
              <a:t>Corpo livello uno</a:t>
            </a:r>
          </a:p>
          <a:p>
            <a:pPr lvl="1">
              <a:defRPr>
                <a:solidFill>
                  <a:srgbClr val="000000"/>
                </a:solidFill>
                <a:effectLst/>
              </a:defRPr>
            </a:pPr>
            <a:r>
              <a:rPr>
                <a:solidFill>
                  <a:srgbClr val="FFFFFF"/>
                </a:solidFill>
                <a:effectLst>
                  <a:outerShdw blurRad="25400" dist="25400" dir="4200000" rotWithShape="0">
                    <a:srgbClr val="FFFFFF">
                      <a:alpha val="40000"/>
                    </a:srgbClr>
                  </a:outerShdw>
                </a:effectLst>
              </a:rPr>
              <a:t>Corpo livello due</a:t>
            </a:r>
          </a:p>
          <a:p>
            <a:pPr lvl="2">
              <a:defRPr>
                <a:solidFill>
                  <a:srgbClr val="000000"/>
                </a:solidFill>
                <a:effectLst/>
              </a:defRPr>
            </a:pPr>
            <a:r>
              <a:rPr>
                <a:solidFill>
                  <a:srgbClr val="FFFFFF"/>
                </a:solidFill>
                <a:effectLst>
                  <a:outerShdw blurRad="25400" dist="25400" dir="4200000" rotWithShape="0">
                    <a:srgbClr val="FFFFFF">
                      <a:alpha val="40000"/>
                    </a:srgbClr>
                  </a:outerShdw>
                </a:effectLst>
              </a:rPr>
              <a:t>Corpo livello tre</a:t>
            </a:r>
          </a:p>
          <a:p>
            <a:pPr lvl="3">
              <a:defRPr>
                <a:solidFill>
                  <a:srgbClr val="000000"/>
                </a:solidFill>
                <a:effectLst/>
              </a:defRPr>
            </a:pPr>
            <a:r>
              <a:rPr>
                <a:solidFill>
                  <a:srgbClr val="FFFFFF"/>
                </a:solidFill>
                <a:effectLst>
                  <a:outerShdw blurRad="25400" dist="25400" dir="4200000" rotWithShape="0">
                    <a:srgbClr val="FFFFFF">
                      <a:alpha val="40000"/>
                    </a:srgbClr>
                  </a:outerShdw>
                </a:effectLst>
              </a:rPr>
              <a:t>Corpo livello quattro</a:t>
            </a:r>
          </a:p>
          <a:p>
            <a:pPr lvl="4">
              <a:defRPr>
                <a:solidFill>
                  <a:srgbClr val="000000"/>
                </a:solidFill>
                <a:effectLst/>
              </a:defRPr>
            </a:pPr>
            <a:r>
              <a:rPr>
                <a:solidFill>
                  <a:srgbClr val="FFFFFF"/>
                </a:solidFill>
                <a:effectLst>
                  <a:outerShdw blurRad="25400" dist="25400" dir="4200000" rotWithShape="0">
                    <a:srgbClr val="FFFFFF">
                      <a:alpha val="40000"/>
                    </a:srgbClr>
                  </a:outerShdw>
                </a:effectLst>
              </a:rPr>
              <a:t>Livello 5</a:t>
            </a:r>
          </a:p>
        </p:txBody>
      </p:sp>
      <p:sp>
        <p:nvSpPr>
          <p:cNvPr id="61" name="Shape 61"/>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effectLst>
                  <a:outerShdw blurRad="25400" dist="12700" dir="4200000" rotWithShape="0">
                    <a:srgbClr val="FFFFFF">
                      <a:alpha val="40000"/>
                    </a:srgbClr>
                  </a:outerShdw>
                </a:effectLst>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882715466"/>
      </p:ext>
    </p:extLst>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_Intestazione sezione">
    <p:bg>
      <p:bgPr>
        <a:solidFill>
          <a:srgbClr val="020000"/>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498475" y="60329"/>
            <a:ext cx="8147050" cy="3587751"/>
          </a:xfrm>
          <a:prstGeom prst="rect">
            <a:avLst/>
          </a:prstGeom>
        </p:spPr>
        <p:txBody>
          <a:bodyPr anchor="b">
            <a:noAutofit/>
          </a:bodyPr>
          <a:lstStyle>
            <a:lvl1pPr defTabSz="914165">
              <a:defRPr sz="6000">
                <a:solidFill>
                  <a:srgbClr val="F6FF00"/>
                </a:solidFill>
                <a:latin typeface="Arial"/>
                <a:ea typeface="Arial"/>
                <a:cs typeface="Arial"/>
                <a:sym typeface="Arial"/>
              </a:defRPr>
            </a:lvl1pPr>
          </a:lstStyle>
          <a:p>
            <a:pPr lvl="0">
              <a:defRPr sz="1800">
                <a:solidFill>
                  <a:srgbClr val="000000"/>
                </a:solidFill>
              </a:defRPr>
            </a:pPr>
            <a:r>
              <a:rPr sz="6000">
                <a:solidFill>
                  <a:srgbClr val="F6FF00"/>
                </a:solidFill>
              </a:rPr>
              <a:t>Titolo Testo</a:t>
            </a:r>
          </a:p>
        </p:txBody>
      </p:sp>
      <p:sp>
        <p:nvSpPr>
          <p:cNvPr id="64" name="Shape 64"/>
          <p:cNvSpPr>
            <a:spLocks noGrp="1"/>
          </p:cNvSpPr>
          <p:nvPr>
            <p:ph type="body" idx="1"/>
          </p:nvPr>
        </p:nvSpPr>
        <p:spPr>
          <a:xfrm>
            <a:off x="498475" y="3654526"/>
            <a:ext cx="8147050" cy="3203474"/>
          </a:xfrm>
          <a:prstGeom prst="rect">
            <a:avLst/>
          </a:prstGeom>
        </p:spPr>
        <p:txBody>
          <a:bodyPr/>
          <a:lstStyle>
            <a:lvl1pPr marL="0" indent="0" algn="ctr" defTabSz="914165">
              <a:spcBef>
                <a:spcPts val="0"/>
              </a:spcBef>
              <a:buSzTx/>
              <a:buFontTx/>
              <a:buNone/>
              <a:defRPr sz="2200">
                <a:solidFill>
                  <a:srgbClr val="FFFFFF"/>
                </a:solidFill>
                <a:latin typeface="Arial"/>
                <a:ea typeface="Arial"/>
                <a:cs typeface="Arial"/>
                <a:sym typeface="Arial"/>
              </a:defRPr>
            </a:lvl1pPr>
            <a:lvl2pPr marL="0" indent="457082" algn="ctr" defTabSz="914165">
              <a:spcBef>
                <a:spcPts val="0"/>
              </a:spcBef>
              <a:buSzTx/>
              <a:buFontTx/>
              <a:buNone/>
              <a:defRPr sz="2200">
                <a:solidFill>
                  <a:srgbClr val="FFFFFF"/>
                </a:solidFill>
                <a:latin typeface="Arial"/>
                <a:ea typeface="Arial"/>
                <a:cs typeface="Arial"/>
                <a:sym typeface="Arial"/>
              </a:defRPr>
            </a:lvl2pPr>
            <a:lvl3pPr marL="0" indent="914165" algn="ctr" defTabSz="914165">
              <a:spcBef>
                <a:spcPts val="0"/>
              </a:spcBef>
              <a:buSzTx/>
              <a:buFontTx/>
              <a:buNone/>
              <a:defRPr sz="2200">
                <a:solidFill>
                  <a:srgbClr val="FFFFFF"/>
                </a:solidFill>
                <a:latin typeface="Arial"/>
                <a:ea typeface="Arial"/>
                <a:cs typeface="Arial"/>
                <a:sym typeface="Arial"/>
              </a:defRPr>
            </a:lvl3pPr>
            <a:lvl4pPr marL="0" indent="1371247" algn="ctr" defTabSz="914165">
              <a:spcBef>
                <a:spcPts val="0"/>
              </a:spcBef>
              <a:buSzTx/>
              <a:buFontTx/>
              <a:buNone/>
              <a:defRPr sz="2200">
                <a:solidFill>
                  <a:srgbClr val="FFFFFF"/>
                </a:solidFill>
                <a:latin typeface="Arial"/>
                <a:ea typeface="Arial"/>
                <a:cs typeface="Arial"/>
                <a:sym typeface="Arial"/>
              </a:defRPr>
            </a:lvl4pPr>
            <a:lvl5pPr marL="0" indent="1828329" algn="ctr" defTabSz="914165">
              <a:spcBef>
                <a:spcPts val="0"/>
              </a:spcBef>
              <a:buSzTx/>
              <a:buFontTx/>
              <a:buNone/>
              <a:defRPr sz="2200">
                <a:solidFill>
                  <a:srgbClr val="FFFFFF"/>
                </a:solidFill>
                <a:latin typeface="Arial"/>
                <a:ea typeface="Arial"/>
                <a:cs typeface="Arial"/>
                <a:sym typeface="Arial"/>
              </a:defRPr>
            </a:lvl5pPr>
          </a:lstStyle>
          <a:p>
            <a:pPr lvl="0">
              <a:defRPr sz="1800">
                <a:solidFill>
                  <a:srgbClr val="000000"/>
                </a:solidFill>
              </a:defRPr>
            </a:pPr>
            <a:r>
              <a:rPr sz="2200">
                <a:solidFill>
                  <a:srgbClr val="FFFFFF"/>
                </a:solidFill>
              </a:rPr>
              <a:t>Corpo livello uno</a:t>
            </a:r>
          </a:p>
          <a:p>
            <a:pPr lvl="1">
              <a:defRPr sz="1800">
                <a:solidFill>
                  <a:srgbClr val="000000"/>
                </a:solidFill>
              </a:defRPr>
            </a:pPr>
            <a:r>
              <a:rPr sz="2200">
                <a:solidFill>
                  <a:srgbClr val="FFFFFF"/>
                </a:solidFill>
              </a:rPr>
              <a:t>Corpo livello due</a:t>
            </a:r>
          </a:p>
          <a:p>
            <a:pPr lvl="2">
              <a:defRPr sz="1800">
                <a:solidFill>
                  <a:srgbClr val="000000"/>
                </a:solidFill>
              </a:defRPr>
            </a:pPr>
            <a:r>
              <a:rPr sz="2200">
                <a:solidFill>
                  <a:srgbClr val="FFFFFF"/>
                </a:solidFill>
              </a:rPr>
              <a:t>Corpo livello tre</a:t>
            </a:r>
          </a:p>
          <a:p>
            <a:pPr lvl="3">
              <a:defRPr sz="1800">
                <a:solidFill>
                  <a:srgbClr val="000000"/>
                </a:solidFill>
              </a:defRPr>
            </a:pPr>
            <a:r>
              <a:rPr sz="2200">
                <a:solidFill>
                  <a:srgbClr val="FFFFFF"/>
                </a:solidFill>
              </a:rPr>
              <a:t>Corpo livello quattro</a:t>
            </a:r>
          </a:p>
          <a:p>
            <a:pPr lvl="4">
              <a:defRPr sz="1800">
                <a:solidFill>
                  <a:srgbClr val="000000"/>
                </a:solidFill>
              </a:defRPr>
            </a:pPr>
            <a:r>
              <a:rPr sz="2200">
                <a:solidFill>
                  <a:srgbClr val="FFFFFF"/>
                </a:solidFill>
              </a:rPr>
              <a:t>Livello 5</a:t>
            </a:r>
          </a:p>
        </p:txBody>
      </p:sp>
      <p:sp>
        <p:nvSpPr>
          <p:cNvPr id="65" name="Shape 65"/>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583888109"/>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a:prstGeom prst="rect">
            <a:avLst/>
          </a:prstGeom>
        </p:spPr>
        <p:txBody>
          <a:bodyPr vert="horz" lIns="91425" tIns="45713" rIns="91425" bIns="45713"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6"/>
            <a:ext cx="7772400" cy="1500187"/>
          </a:xfrm>
          <a:prstGeom prst="rect">
            <a:avLst/>
          </a:prstGeom>
        </p:spPr>
        <p:txBody>
          <a:bodyPr vert="horz" lIns="91425" tIns="45713" rIns="91425" bIns="45713"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2906490259"/>
      </p:ext>
    </p:extLst>
  </p:cSld>
  <p:clrMapOvr>
    <a:masterClrMapping/>
  </p:clrMapOvr>
  <p:transition xmlns:p14="http://schemas.microsoft.com/office/powerpoint/2010/main" spd="med">
    <p:cu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_Contenuto 2">
    <p:bg>
      <p:bgPr>
        <a:solidFill>
          <a:srgbClr val="020000"/>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498482" y="0"/>
            <a:ext cx="8147051" cy="1546420"/>
          </a:xfrm>
          <a:prstGeom prst="rect">
            <a:avLst/>
          </a:prstGeom>
        </p:spPr>
        <p:txBody>
          <a:bodyPr anchor="b">
            <a:noAutofit/>
          </a:bodyPr>
          <a:lstStyle>
            <a:lvl1pPr defTabSz="914165">
              <a:defRPr sz="5000">
                <a:solidFill>
                  <a:srgbClr val="F6FF00"/>
                </a:solidFill>
                <a:latin typeface="Arial"/>
                <a:ea typeface="Arial"/>
                <a:cs typeface="Arial"/>
                <a:sym typeface="Arial"/>
              </a:defRPr>
            </a:lvl1pPr>
          </a:lstStyle>
          <a:p>
            <a:pPr lvl="0">
              <a:defRPr sz="1800">
                <a:solidFill>
                  <a:srgbClr val="000000"/>
                </a:solidFill>
              </a:defRPr>
            </a:pPr>
            <a:r>
              <a:rPr sz="5000">
                <a:solidFill>
                  <a:srgbClr val="F6FF00"/>
                </a:solidFill>
              </a:rPr>
              <a:t>Titolo Testo</a:t>
            </a:r>
          </a:p>
        </p:txBody>
      </p:sp>
      <p:sp>
        <p:nvSpPr>
          <p:cNvPr id="68" name="Shape 68"/>
          <p:cNvSpPr>
            <a:spLocks noGrp="1"/>
          </p:cNvSpPr>
          <p:nvPr>
            <p:ph type="body" idx="1"/>
          </p:nvPr>
        </p:nvSpPr>
        <p:spPr>
          <a:xfrm>
            <a:off x="498477" y="1762129"/>
            <a:ext cx="3840480" cy="5095875"/>
          </a:xfrm>
          <a:prstGeom prst="rect">
            <a:avLst/>
          </a:prstGeom>
        </p:spPr>
        <p:txBody>
          <a:bodyPr/>
          <a:lstStyle>
            <a:lvl1pPr marL="457082" indent="-457082"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1pPr>
            <a:lvl2pPr marL="964951" indent="-507869"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2pPr>
            <a:lvl3pPr marL="1422035" indent="-507869"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3pPr>
            <a:lvl4pPr marL="1879117" indent="-507869"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4pPr>
            <a:lvl5pPr marL="2336200" indent="-507869"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5pPr>
          </a:lstStyle>
          <a:p>
            <a:pPr lvl="0">
              <a:defRPr sz="1800">
                <a:solidFill>
                  <a:srgbClr val="000000"/>
                </a:solidFill>
              </a:defRPr>
            </a:pPr>
            <a:r>
              <a:rPr sz="2000">
                <a:solidFill>
                  <a:srgbClr val="FFFFFF"/>
                </a:solidFill>
              </a:rPr>
              <a:t>Corpo livello uno</a:t>
            </a:r>
          </a:p>
          <a:p>
            <a:pPr lvl="1">
              <a:defRPr sz="1800">
                <a:solidFill>
                  <a:srgbClr val="000000"/>
                </a:solidFill>
              </a:defRPr>
            </a:pPr>
            <a:r>
              <a:rPr sz="2000">
                <a:solidFill>
                  <a:srgbClr val="FFFFFF"/>
                </a:solidFill>
              </a:rPr>
              <a:t>Corpo livello due</a:t>
            </a:r>
          </a:p>
          <a:p>
            <a:pPr lvl="2">
              <a:defRPr sz="1800">
                <a:solidFill>
                  <a:srgbClr val="000000"/>
                </a:solidFill>
              </a:defRPr>
            </a:pPr>
            <a:r>
              <a:rPr sz="2000">
                <a:solidFill>
                  <a:srgbClr val="FFFFFF"/>
                </a:solidFill>
              </a:rPr>
              <a:t>Corpo livello tre</a:t>
            </a:r>
          </a:p>
          <a:p>
            <a:pPr lvl="3">
              <a:defRPr sz="1800">
                <a:solidFill>
                  <a:srgbClr val="000000"/>
                </a:solidFill>
              </a:defRPr>
            </a:pPr>
            <a:r>
              <a:rPr sz="2000">
                <a:solidFill>
                  <a:srgbClr val="FFFFFF"/>
                </a:solidFill>
              </a:rPr>
              <a:t>Corpo livello quattro</a:t>
            </a:r>
          </a:p>
          <a:p>
            <a:pPr lvl="4">
              <a:defRPr sz="1800">
                <a:solidFill>
                  <a:srgbClr val="000000"/>
                </a:solidFill>
              </a:defRPr>
            </a:pPr>
            <a:r>
              <a:rPr sz="2000">
                <a:solidFill>
                  <a:srgbClr val="FFFFFF"/>
                </a:solidFill>
              </a:rPr>
              <a:t>Livello 5</a:t>
            </a:r>
          </a:p>
        </p:txBody>
      </p:sp>
      <p:sp>
        <p:nvSpPr>
          <p:cNvPr id="69" name="Shape 69"/>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42112788"/>
      </p:ext>
    </p:extLst>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Confronto">
    <p:bg>
      <p:bgPr>
        <a:solidFill>
          <a:srgbClr val="020000"/>
        </a:solidFill>
        <a:effectLst/>
      </p:bgPr>
    </p:bg>
    <p:spTree>
      <p:nvGrpSpPr>
        <p:cNvPr id="1" name=""/>
        <p:cNvGrpSpPr/>
        <p:nvPr/>
      </p:nvGrpSpPr>
      <p:grpSpPr>
        <a:xfrm>
          <a:off x="0" y="0"/>
          <a:ext cx="0" cy="0"/>
          <a:chOff x="0" y="0"/>
          <a:chExt cx="0" cy="0"/>
        </a:xfrm>
      </p:grpSpPr>
      <p:sp>
        <p:nvSpPr>
          <p:cNvPr id="71" name="Shape 71"/>
          <p:cNvSpPr>
            <a:spLocks noGrp="1"/>
          </p:cNvSpPr>
          <p:nvPr>
            <p:ph type="title"/>
          </p:nvPr>
        </p:nvSpPr>
        <p:spPr>
          <a:xfrm>
            <a:off x="498482" y="0"/>
            <a:ext cx="8147051" cy="1546420"/>
          </a:xfrm>
          <a:prstGeom prst="rect">
            <a:avLst/>
          </a:prstGeom>
        </p:spPr>
        <p:txBody>
          <a:bodyPr anchor="b">
            <a:noAutofit/>
          </a:bodyPr>
          <a:lstStyle>
            <a:lvl1pPr defTabSz="914165">
              <a:defRPr sz="5000">
                <a:solidFill>
                  <a:srgbClr val="F6FF00"/>
                </a:solidFill>
                <a:latin typeface="Arial"/>
                <a:ea typeface="Arial"/>
                <a:cs typeface="Arial"/>
                <a:sym typeface="Arial"/>
              </a:defRPr>
            </a:lvl1pPr>
          </a:lstStyle>
          <a:p>
            <a:pPr lvl="0">
              <a:defRPr sz="1800">
                <a:solidFill>
                  <a:srgbClr val="000000"/>
                </a:solidFill>
              </a:defRPr>
            </a:pPr>
            <a:r>
              <a:rPr sz="5000">
                <a:solidFill>
                  <a:srgbClr val="F6FF00"/>
                </a:solidFill>
              </a:rPr>
              <a:t>Titolo Testo</a:t>
            </a:r>
          </a:p>
        </p:txBody>
      </p:sp>
      <p:sp>
        <p:nvSpPr>
          <p:cNvPr id="72" name="Shape 72"/>
          <p:cNvSpPr>
            <a:spLocks noGrp="1"/>
          </p:cNvSpPr>
          <p:nvPr>
            <p:ph type="body" idx="1"/>
          </p:nvPr>
        </p:nvSpPr>
        <p:spPr>
          <a:xfrm>
            <a:off x="498477" y="1546420"/>
            <a:ext cx="3840480" cy="720438"/>
          </a:xfrm>
          <a:prstGeom prst="rect">
            <a:avLst/>
          </a:prstGeom>
        </p:spPr>
        <p:txBody>
          <a:bodyPr anchor="b"/>
          <a:lstStyle>
            <a:lvl1pPr marL="0" indent="0" algn="ctr" defTabSz="914165">
              <a:spcBef>
                <a:spcPts val="0"/>
              </a:spcBef>
              <a:buSzTx/>
              <a:buFontTx/>
              <a:buNone/>
              <a:defRPr sz="2400">
                <a:solidFill>
                  <a:srgbClr val="FFFFFF"/>
                </a:solidFill>
                <a:latin typeface="Arial"/>
                <a:ea typeface="Arial"/>
                <a:cs typeface="Arial"/>
                <a:sym typeface="Arial"/>
              </a:defRPr>
            </a:lvl1pPr>
            <a:lvl2pPr marL="0" indent="457082" algn="ctr" defTabSz="914165">
              <a:spcBef>
                <a:spcPts val="0"/>
              </a:spcBef>
              <a:buSzTx/>
              <a:buFontTx/>
              <a:buNone/>
              <a:defRPr sz="2400">
                <a:solidFill>
                  <a:srgbClr val="FFFFFF"/>
                </a:solidFill>
                <a:latin typeface="Arial"/>
                <a:ea typeface="Arial"/>
                <a:cs typeface="Arial"/>
                <a:sym typeface="Arial"/>
              </a:defRPr>
            </a:lvl2pPr>
            <a:lvl3pPr marL="0" indent="914165" algn="ctr" defTabSz="914165">
              <a:spcBef>
                <a:spcPts val="0"/>
              </a:spcBef>
              <a:buSzTx/>
              <a:buFontTx/>
              <a:buNone/>
              <a:defRPr sz="2400">
                <a:solidFill>
                  <a:srgbClr val="FFFFFF"/>
                </a:solidFill>
                <a:latin typeface="Arial"/>
                <a:ea typeface="Arial"/>
                <a:cs typeface="Arial"/>
                <a:sym typeface="Arial"/>
              </a:defRPr>
            </a:lvl3pPr>
            <a:lvl4pPr marL="0" indent="1371247" algn="ctr" defTabSz="914165">
              <a:spcBef>
                <a:spcPts val="0"/>
              </a:spcBef>
              <a:buSzTx/>
              <a:buFontTx/>
              <a:buNone/>
              <a:defRPr sz="2400">
                <a:solidFill>
                  <a:srgbClr val="FFFFFF"/>
                </a:solidFill>
                <a:latin typeface="Arial"/>
                <a:ea typeface="Arial"/>
                <a:cs typeface="Arial"/>
                <a:sym typeface="Arial"/>
              </a:defRPr>
            </a:lvl4pPr>
            <a:lvl5pPr marL="0" indent="1828329" algn="ctr" defTabSz="914165">
              <a:spcBef>
                <a:spcPts val="0"/>
              </a:spcBef>
              <a:buSzTx/>
              <a:buFontTx/>
              <a:buNone/>
              <a:defRPr sz="2400">
                <a:solidFill>
                  <a:srgbClr val="FFFFFF"/>
                </a:solidFill>
                <a:latin typeface="Arial"/>
                <a:ea typeface="Arial"/>
                <a:cs typeface="Arial"/>
                <a:sym typeface="Arial"/>
              </a:defRPr>
            </a:lvl5pPr>
          </a:lstStyle>
          <a:p>
            <a:pPr lvl="0">
              <a:defRPr sz="1800">
                <a:solidFill>
                  <a:srgbClr val="000000"/>
                </a:solidFill>
              </a:defRPr>
            </a:pPr>
            <a:r>
              <a:rPr sz="2400">
                <a:solidFill>
                  <a:srgbClr val="FFFFFF"/>
                </a:solidFill>
              </a:rPr>
              <a:t>Corpo livello uno</a:t>
            </a:r>
          </a:p>
          <a:p>
            <a:pPr lvl="1">
              <a:defRPr sz="1800">
                <a:solidFill>
                  <a:srgbClr val="000000"/>
                </a:solidFill>
              </a:defRPr>
            </a:pPr>
            <a:r>
              <a:rPr sz="2400">
                <a:solidFill>
                  <a:srgbClr val="FFFFFF"/>
                </a:solidFill>
              </a:rPr>
              <a:t>Corpo livello due</a:t>
            </a:r>
          </a:p>
          <a:p>
            <a:pPr lvl="2">
              <a:defRPr sz="1800">
                <a:solidFill>
                  <a:srgbClr val="000000"/>
                </a:solidFill>
              </a:defRPr>
            </a:pPr>
            <a:r>
              <a:rPr sz="2400">
                <a:solidFill>
                  <a:srgbClr val="FFFFFF"/>
                </a:solidFill>
              </a:rPr>
              <a:t>Corpo livello tre</a:t>
            </a:r>
          </a:p>
          <a:p>
            <a:pPr lvl="3">
              <a:defRPr sz="1800">
                <a:solidFill>
                  <a:srgbClr val="000000"/>
                </a:solidFill>
              </a:defRPr>
            </a:pPr>
            <a:r>
              <a:rPr sz="2400">
                <a:solidFill>
                  <a:srgbClr val="FFFFFF"/>
                </a:solidFill>
              </a:rPr>
              <a:t>Corpo livello quattro</a:t>
            </a:r>
          </a:p>
          <a:p>
            <a:pPr lvl="4">
              <a:defRPr sz="1800">
                <a:solidFill>
                  <a:srgbClr val="000000"/>
                </a:solidFill>
              </a:defRPr>
            </a:pPr>
            <a:r>
              <a:rPr sz="2400">
                <a:solidFill>
                  <a:srgbClr val="FFFFFF"/>
                </a:solidFill>
              </a:rPr>
              <a:t>Livello 5</a:t>
            </a:r>
          </a:p>
        </p:txBody>
      </p:sp>
      <p:sp>
        <p:nvSpPr>
          <p:cNvPr id="73" name="Shape 73"/>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
        <p:nvSpPr>
          <p:cNvPr id="74" name="Shape 74"/>
          <p:cNvSpPr/>
          <p:nvPr/>
        </p:nvSpPr>
        <p:spPr>
          <a:xfrm>
            <a:off x="502923" y="2353235"/>
            <a:ext cx="3840481" cy="1588"/>
          </a:xfrm>
          <a:prstGeom prst="line">
            <a:avLst/>
          </a:prstGeom>
          <a:ln w="6350">
            <a:solidFill>
              <a:srgbClr val="C6B178"/>
            </a:solidFill>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5" name="Shape 75"/>
          <p:cNvSpPr/>
          <p:nvPr/>
        </p:nvSpPr>
        <p:spPr>
          <a:xfrm>
            <a:off x="4805049" y="2353235"/>
            <a:ext cx="3840481" cy="1588"/>
          </a:xfrm>
          <a:prstGeom prst="line">
            <a:avLst/>
          </a:prstGeom>
          <a:ln w="6350">
            <a:solidFill>
              <a:srgbClr val="C6B178"/>
            </a:solidFill>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3472171005"/>
      </p:ext>
    </p:extLst>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Solo titolo">
    <p:bg>
      <p:bgPr>
        <a:solidFill>
          <a:srgbClr val="020000"/>
        </a:solidFill>
        <a:effectLst/>
      </p:bgPr>
    </p:bg>
    <p:spTree>
      <p:nvGrpSpPr>
        <p:cNvPr id="1" name=""/>
        <p:cNvGrpSpPr/>
        <p:nvPr/>
      </p:nvGrpSpPr>
      <p:grpSpPr>
        <a:xfrm>
          <a:off x="0" y="0"/>
          <a:ext cx="0" cy="0"/>
          <a:chOff x="0" y="0"/>
          <a:chExt cx="0" cy="0"/>
        </a:xfrm>
      </p:grpSpPr>
      <p:sp>
        <p:nvSpPr>
          <p:cNvPr id="77" name="Shape 77"/>
          <p:cNvSpPr>
            <a:spLocks noGrp="1"/>
          </p:cNvSpPr>
          <p:nvPr>
            <p:ph type="title"/>
          </p:nvPr>
        </p:nvSpPr>
        <p:spPr>
          <a:xfrm>
            <a:off x="498482" y="0"/>
            <a:ext cx="8147051" cy="1546420"/>
          </a:xfrm>
          <a:prstGeom prst="rect">
            <a:avLst/>
          </a:prstGeom>
        </p:spPr>
        <p:txBody>
          <a:bodyPr anchor="b">
            <a:noAutofit/>
          </a:bodyPr>
          <a:lstStyle>
            <a:lvl1pPr defTabSz="914165">
              <a:defRPr sz="5000">
                <a:solidFill>
                  <a:srgbClr val="F6FF00"/>
                </a:solidFill>
                <a:latin typeface="Arial"/>
                <a:ea typeface="Arial"/>
                <a:cs typeface="Arial"/>
                <a:sym typeface="Arial"/>
              </a:defRPr>
            </a:lvl1pPr>
          </a:lstStyle>
          <a:p>
            <a:pPr lvl="0">
              <a:defRPr sz="1800">
                <a:solidFill>
                  <a:srgbClr val="000000"/>
                </a:solidFill>
              </a:defRPr>
            </a:pPr>
            <a:r>
              <a:rPr sz="5000">
                <a:solidFill>
                  <a:srgbClr val="F6FF00"/>
                </a:solidFill>
              </a:rPr>
              <a:t>Titolo Testo</a:t>
            </a:r>
          </a:p>
        </p:txBody>
      </p:sp>
      <p:sp>
        <p:nvSpPr>
          <p:cNvPr id="78" name="Shape 78"/>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09445236"/>
      </p:ext>
    </p:extLst>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Vuoto">
    <p:bg>
      <p:bgPr>
        <a:solidFill>
          <a:srgbClr val="020000"/>
        </a:solidFill>
        <a:effectLst/>
      </p:bgPr>
    </p:bg>
    <p:spTree>
      <p:nvGrpSpPr>
        <p:cNvPr id="1" name=""/>
        <p:cNvGrpSpPr/>
        <p:nvPr/>
      </p:nvGrpSpPr>
      <p:grpSpPr>
        <a:xfrm>
          <a:off x="0" y="0"/>
          <a:ext cx="0" cy="0"/>
          <a:chOff x="0" y="0"/>
          <a:chExt cx="0" cy="0"/>
        </a:xfrm>
      </p:grpSpPr>
      <p:sp>
        <p:nvSpPr>
          <p:cNvPr id="80" name="Shape 80"/>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435780252"/>
      </p:ext>
    </p:extLst>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Contenuto con didascalia">
    <p:bg>
      <p:bgPr>
        <a:solidFill>
          <a:srgbClr val="020000"/>
        </a:solidFill>
        <a:effectLst/>
      </p:bgPr>
    </p:bg>
    <p:spTree>
      <p:nvGrpSpPr>
        <p:cNvPr id="1" name=""/>
        <p:cNvGrpSpPr/>
        <p:nvPr/>
      </p:nvGrpSpPr>
      <p:grpSpPr>
        <a:xfrm>
          <a:off x="0" y="0"/>
          <a:ext cx="0" cy="0"/>
          <a:chOff x="0" y="0"/>
          <a:chExt cx="0" cy="0"/>
        </a:xfrm>
      </p:grpSpPr>
      <p:sp>
        <p:nvSpPr>
          <p:cNvPr id="82" name="Shape 82"/>
          <p:cNvSpPr>
            <a:spLocks noGrp="1"/>
          </p:cNvSpPr>
          <p:nvPr>
            <p:ph type="title"/>
          </p:nvPr>
        </p:nvSpPr>
        <p:spPr>
          <a:xfrm>
            <a:off x="497544" y="1"/>
            <a:ext cx="3840481" cy="2411515"/>
          </a:xfrm>
          <a:prstGeom prst="rect">
            <a:avLst/>
          </a:prstGeom>
        </p:spPr>
        <p:txBody>
          <a:bodyPr anchor="b">
            <a:noAutofit/>
          </a:bodyPr>
          <a:lstStyle>
            <a:lvl1pPr defTabSz="914165">
              <a:defRPr>
                <a:solidFill>
                  <a:srgbClr val="F6FF00"/>
                </a:solidFill>
                <a:latin typeface="Arial"/>
                <a:ea typeface="Arial"/>
                <a:cs typeface="Arial"/>
                <a:sym typeface="Arial"/>
              </a:defRPr>
            </a:lvl1pPr>
          </a:lstStyle>
          <a:p>
            <a:pPr lvl="0">
              <a:defRPr sz="1800">
                <a:solidFill>
                  <a:srgbClr val="000000"/>
                </a:solidFill>
              </a:defRPr>
            </a:pPr>
            <a:r>
              <a:rPr sz="4400">
                <a:solidFill>
                  <a:srgbClr val="F6FF00"/>
                </a:solidFill>
              </a:rPr>
              <a:t>Titolo Testo</a:t>
            </a:r>
          </a:p>
        </p:txBody>
      </p:sp>
      <p:sp>
        <p:nvSpPr>
          <p:cNvPr id="83" name="Shape 83"/>
          <p:cNvSpPr>
            <a:spLocks noGrp="1"/>
          </p:cNvSpPr>
          <p:nvPr>
            <p:ph type="body" idx="1"/>
          </p:nvPr>
        </p:nvSpPr>
        <p:spPr>
          <a:xfrm>
            <a:off x="4792536" y="403420"/>
            <a:ext cx="3840481" cy="6454582"/>
          </a:xfrm>
          <a:prstGeom prst="rect">
            <a:avLst/>
          </a:prstGeom>
        </p:spPr>
        <p:txBody>
          <a:bodyPr/>
          <a:lstStyle>
            <a:lvl1pPr marL="457082" indent="-457082"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1pPr>
            <a:lvl2pPr marL="914165" indent="-457082"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2pPr>
            <a:lvl3pPr marL="1371247" indent="-457082"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3pPr>
            <a:lvl4pPr marL="1828329" indent="-457082"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4pPr>
            <a:lvl5pPr marL="2285412" indent="-457082" defTabSz="914165">
              <a:spcBef>
                <a:spcPts val="2000"/>
              </a:spcBef>
              <a:buClr>
                <a:srgbClr val="6D6452"/>
              </a:buClr>
              <a:buSzPct val="75000"/>
              <a:buFont typeface="Wingdings 2"/>
              <a:buChar char=""/>
              <a:defRPr sz="2000">
                <a:solidFill>
                  <a:srgbClr val="FFFFFF"/>
                </a:solidFill>
                <a:latin typeface="Arial"/>
                <a:ea typeface="Arial"/>
                <a:cs typeface="Arial"/>
                <a:sym typeface="Arial"/>
              </a:defRPr>
            </a:lvl5pPr>
          </a:lstStyle>
          <a:p>
            <a:pPr lvl="0">
              <a:defRPr sz="1800">
                <a:solidFill>
                  <a:srgbClr val="000000"/>
                </a:solidFill>
              </a:defRPr>
            </a:pPr>
            <a:r>
              <a:rPr sz="2000">
                <a:solidFill>
                  <a:srgbClr val="FFFFFF"/>
                </a:solidFill>
              </a:rPr>
              <a:t>Corpo livello uno</a:t>
            </a:r>
          </a:p>
          <a:p>
            <a:pPr lvl="1">
              <a:defRPr sz="1800">
                <a:solidFill>
                  <a:srgbClr val="000000"/>
                </a:solidFill>
              </a:defRPr>
            </a:pPr>
            <a:r>
              <a:rPr sz="2000">
                <a:solidFill>
                  <a:srgbClr val="FFFFFF"/>
                </a:solidFill>
              </a:rPr>
              <a:t>Corpo livello due</a:t>
            </a:r>
          </a:p>
          <a:p>
            <a:pPr lvl="2">
              <a:defRPr sz="1800">
                <a:solidFill>
                  <a:srgbClr val="000000"/>
                </a:solidFill>
              </a:defRPr>
            </a:pPr>
            <a:r>
              <a:rPr sz="2000">
                <a:solidFill>
                  <a:srgbClr val="FFFFFF"/>
                </a:solidFill>
              </a:rPr>
              <a:t>Corpo livello tre</a:t>
            </a:r>
          </a:p>
          <a:p>
            <a:pPr lvl="3">
              <a:defRPr sz="1800">
                <a:solidFill>
                  <a:srgbClr val="000000"/>
                </a:solidFill>
              </a:defRPr>
            </a:pPr>
            <a:r>
              <a:rPr sz="2000">
                <a:solidFill>
                  <a:srgbClr val="FFFFFF"/>
                </a:solidFill>
              </a:rPr>
              <a:t>Corpo livello quattro</a:t>
            </a:r>
          </a:p>
          <a:p>
            <a:pPr lvl="4">
              <a:defRPr sz="1800">
                <a:solidFill>
                  <a:srgbClr val="000000"/>
                </a:solidFill>
              </a:defRPr>
            </a:pPr>
            <a:r>
              <a:rPr sz="2000">
                <a:solidFill>
                  <a:srgbClr val="FFFFFF"/>
                </a:solidFill>
              </a:rPr>
              <a:t>Livello 5</a:t>
            </a:r>
          </a:p>
        </p:txBody>
      </p:sp>
      <p:sp>
        <p:nvSpPr>
          <p:cNvPr id="84" name="Shape 84"/>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232601737"/>
      </p:ext>
    </p:extLst>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_Immagine con didascalia">
    <p:bg>
      <p:bgPr>
        <a:solidFill>
          <a:srgbClr val="020000"/>
        </a:solidFill>
        <a:effectLst/>
      </p:bgPr>
    </p:bg>
    <p:spTree>
      <p:nvGrpSpPr>
        <p:cNvPr id="1" name=""/>
        <p:cNvGrpSpPr/>
        <p:nvPr/>
      </p:nvGrpSpPr>
      <p:grpSpPr>
        <a:xfrm>
          <a:off x="0" y="0"/>
          <a:ext cx="0" cy="0"/>
          <a:chOff x="0" y="0"/>
          <a:chExt cx="0" cy="0"/>
        </a:xfrm>
      </p:grpSpPr>
      <p:sp>
        <p:nvSpPr>
          <p:cNvPr id="86" name="Shape 86"/>
          <p:cNvSpPr>
            <a:spLocks noGrp="1"/>
          </p:cNvSpPr>
          <p:nvPr>
            <p:ph type="title"/>
          </p:nvPr>
        </p:nvSpPr>
        <p:spPr>
          <a:xfrm>
            <a:off x="497544" y="1"/>
            <a:ext cx="3840481" cy="2411515"/>
          </a:xfrm>
          <a:prstGeom prst="rect">
            <a:avLst/>
          </a:prstGeom>
        </p:spPr>
        <p:txBody>
          <a:bodyPr anchor="b">
            <a:noAutofit/>
          </a:bodyPr>
          <a:lstStyle>
            <a:lvl1pPr defTabSz="914165">
              <a:defRPr>
                <a:solidFill>
                  <a:srgbClr val="F6FF00"/>
                </a:solidFill>
                <a:latin typeface="Arial"/>
                <a:ea typeface="Arial"/>
                <a:cs typeface="Arial"/>
                <a:sym typeface="Arial"/>
              </a:defRPr>
            </a:lvl1pPr>
          </a:lstStyle>
          <a:p>
            <a:pPr lvl="0">
              <a:defRPr sz="1800">
                <a:solidFill>
                  <a:srgbClr val="000000"/>
                </a:solidFill>
              </a:defRPr>
            </a:pPr>
            <a:r>
              <a:rPr sz="4400">
                <a:solidFill>
                  <a:srgbClr val="F6FF00"/>
                </a:solidFill>
              </a:rPr>
              <a:t>Titolo Testo</a:t>
            </a:r>
          </a:p>
        </p:txBody>
      </p:sp>
      <p:sp>
        <p:nvSpPr>
          <p:cNvPr id="87" name="Shape 87"/>
          <p:cNvSpPr>
            <a:spLocks noGrp="1"/>
          </p:cNvSpPr>
          <p:nvPr>
            <p:ph type="body" idx="1"/>
          </p:nvPr>
        </p:nvSpPr>
        <p:spPr>
          <a:xfrm>
            <a:off x="497544" y="2438400"/>
            <a:ext cx="3840481" cy="4419600"/>
          </a:xfrm>
          <a:prstGeom prst="rect">
            <a:avLst/>
          </a:prstGeom>
        </p:spPr>
        <p:txBody>
          <a:bodyPr/>
          <a:lstStyle>
            <a:lvl1pPr marL="0" indent="0" algn="ctr" defTabSz="914165">
              <a:spcBef>
                <a:spcPts val="2000"/>
              </a:spcBef>
              <a:buSzTx/>
              <a:buFontTx/>
              <a:buNone/>
              <a:defRPr sz="1700">
                <a:solidFill>
                  <a:srgbClr val="FFFFFF"/>
                </a:solidFill>
                <a:latin typeface="Arial"/>
                <a:ea typeface="Arial"/>
                <a:cs typeface="Arial"/>
                <a:sym typeface="Arial"/>
              </a:defRPr>
            </a:lvl1pPr>
            <a:lvl2pPr marL="0" indent="457082" algn="ctr" defTabSz="914165">
              <a:spcBef>
                <a:spcPts val="2000"/>
              </a:spcBef>
              <a:buSzTx/>
              <a:buFontTx/>
              <a:buNone/>
              <a:defRPr sz="1700">
                <a:solidFill>
                  <a:srgbClr val="FFFFFF"/>
                </a:solidFill>
                <a:latin typeface="Arial"/>
                <a:ea typeface="Arial"/>
                <a:cs typeface="Arial"/>
                <a:sym typeface="Arial"/>
              </a:defRPr>
            </a:lvl2pPr>
            <a:lvl3pPr marL="0" indent="914165" algn="ctr" defTabSz="914165">
              <a:spcBef>
                <a:spcPts val="2000"/>
              </a:spcBef>
              <a:buSzTx/>
              <a:buFontTx/>
              <a:buNone/>
              <a:defRPr sz="1700">
                <a:solidFill>
                  <a:srgbClr val="FFFFFF"/>
                </a:solidFill>
                <a:latin typeface="Arial"/>
                <a:ea typeface="Arial"/>
                <a:cs typeface="Arial"/>
                <a:sym typeface="Arial"/>
              </a:defRPr>
            </a:lvl3pPr>
            <a:lvl4pPr marL="0" indent="1371247" algn="ctr" defTabSz="914165">
              <a:spcBef>
                <a:spcPts val="2000"/>
              </a:spcBef>
              <a:buSzTx/>
              <a:buFontTx/>
              <a:buNone/>
              <a:defRPr sz="1700">
                <a:solidFill>
                  <a:srgbClr val="FFFFFF"/>
                </a:solidFill>
                <a:latin typeface="Arial"/>
                <a:ea typeface="Arial"/>
                <a:cs typeface="Arial"/>
                <a:sym typeface="Arial"/>
              </a:defRPr>
            </a:lvl4pPr>
            <a:lvl5pPr marL="0" indent="1828329" algn="ctr" defTabSz="914165">
              <a:spcBef>
                <a:spcPts val="2000"/>
              </a:spcBef>
              <a:buSzTx/>
              <a:buFontTx/>
              <a:buNone/>
              <a:defRPr sz="1700">
                <a:solidFill>
                  <a:srgbClr val="FFFFFF"/>
                </a:solidFill>
                <a:latin typeface="Arial"/>
                <a:ea typeface="Arial"/>
                <a:cs typeface="Arial"/>
                <a:sym typeface="Arial"/>
              </a:defRPr>
            </a:lvl5pPr>
          </a:lstStyle>
          <a:p>
            <a:pPr lvl="0">
              <a:defRPr sz="1800">
                <a:solidFill>
                  <a:srgbClr val="000000"/>
                </a:solidFill>
              </a:defRPr>
            </a:pPr>
            <a:r>
              <a:rPr sz="1700">
                <a:solidFill>
                  <a:srgbClr val="FFFFFF"/>
                </a:solidFill>
              </a:rPr>
              <a:t>Corpo livello uno</a:t>
            </a:r>
          </a:p>
          <a:p>
            <a:pPr lvl="1">
              <a:defRPr sz="1800">
                <a:solidFill>
                  <a:srgbClr val="000000"/>
                </a:solidFill>
              </a:defRPr>
            </a:pPr>
            <a:r>
              <a:rPr sz="1700">
                <a:solidFill>
                  <a:srgbClr val="FFFFFF"/>
                </a:solidFill>
              </a:rPr>
              <a:t>Corpo livello due</a:t>
            </a:r>
          </a:p>
          <a:p>
            <a:pPr lvl="2">
              <a:defRPr sz="1800">
                <a:solidFill>
                  <a:srgbClr val="000000"/>
                </a:solidFill>
              </a:defRPr>
            </a:pPr>
            <a:r>
              <a:rPr sz="1700">
                <a:solidFill>
                  <a:srgbClr val="FFFFFF"/>
                </a:solidFill>
              </a:rPr>
              <a:t>Corpo livello tre</a:t>
            </a:r>
          </a:p>
          <a:p>
            <a:pPr lvl="3">
              <a:defRPr sz="1800">
                <a:solidFill>
                  <a:srgbClr val="000000"/>
                </a:solidFill>
              </a:defRPr>
            </a:pPr>
            <a:r>
              <a:rPr sz="1700">
                <a:solidFill>
                  <a:srgbClr val="FFFFFF"/>
                </a:solidFill>
              </a:rPr>
              <a:t>Corpo livello quattro</a:t>
            </a:r>
          </a:p>
          <a:p>
            <a:pPr lvl="4">
              <a:defRPr sz="1800">
                <a:solidFill>
                  <a:srgbClr val="000000"/>
                </a:solidFill>
              </a:defRPr>
            </a:pPr>
            <a:r>
              <a:rPr sz="1700">
                <a:solidFill>
                  <a:srgbClr val="FFFFFF"/>
                </a:solidFill>
              </a:rPr>
              <a:t>Livello 5</a:t>
            </a:r>
          </a:p>
        </p:txBody>
      </p:sp>
      <p:sp>
        <p:nvSpPr>
          <p:cNvPr id="88" name="Shape 88"/>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125144999"/>
      </p:ext>
    </p:extLst>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Titolo e testo verticale">
    <p:bg>
      <p:bgPr>
        <a:solidFill>
          <a:srgbClr val="020000"/>
        </a:solidFill>
        <a:effectLst/>
      </p:bgPr>
    </p:bg>
    <p:spTree>
      <p:nvGrpSpPr>
        <p:cNvPr id="1" name=""/>
        <p:cNvGrpSpPr/>
        <p:nvPr/>
      </p:nvGrpSpPr>
      <p:grpSpPr>
        <a:xfrm>
          <a:off x="0" y="0"/>
          <a:ext cx="0" cy="0"/>
          <a:chOff x="0" y="0"/>
          <a:chExt cx="0" cy="0"/>
        </a:xfrm>
      </p:grpSpPr>
      <p:sp>
        <p:nvSpPr>
          <p:cNvPr id="90" name="Shape 90"/>
          <p:cNvSpPr>
            <a:spLocks noGrp="1"/>
          </p:cNvSpPr>
          <p:nvPr>
            <p:ph type="title"/>
          </p:nvPr>
        </p:nvSpPr>
        <p:spPr>
          <a:xfrm>
            <a:off x="498482" y="0"/>
            <a:ext cx="8147051" cy="1546420"/>
          </a:xfrm>
          <a:prstGeom prst="rect">
            <a:avLst/>
          </a:prstGeom>
        </p:spPr>
        <p:txBody>
          <a:bodyPr anchor="b">
            <a:noAutofit/>
          </a:bodyPr>
          <a:lstStyle>
            <a:lvl1pPr defTabSz="914165">
              <a:defRPr sz="5000">
                <a:solidFill>
                  <a:srgbClr val="F6FF00"/>
                </a:solidFill>
                <a:latin typeface="Arial"/>
                <a:ea typeface="Arial"/>
                <a:cs typeface="Arial"/>
                <a:sym typeface="Arial"/>
              </a:defRPr>
            </a:lvl1pPr>
          </a:lstStyle>
          <a:p>
            <a:pPr lvl="0">
              <a:defRPr sz="1800">
                <a:solidFill>
                  <a:srgbClr val="000000"/>
                </a:solidFill>
              </a:defRPr>
            </a:pPr>
            <a:r>
              <a:rPr sz="5000">
                <a:solidFill>
                  <a:srgbClr val="F6FF00"/>
                </a:solidFill>
              </a:rPr>
              <a:t>Titolo Testo</a:t>
            </a:r>
          </a:p>
        </p:txBody>
      </p:sp>
      <p:sp>
        <p:nvSpPr>
          <p:cNvPr id="91" name="Shape 91"/>
          <p:cNvSpPr>
            <a:spLocks noGrp="1"/>
          </p:cNvSpPr>
          <p:nvPr>
            <p:ph type="body" idx="1"/>
          </p:nvPr>
        </p:nvSpPr>
        <p:spPr>
          <a:xfrm>
            <a:off x="498482" y="1761564"/>
            <a:ext cx="8147051" cy="5096436"/>
          </a:xfrm>
          <a:prstGeom prst="rect">
            <a:avLst/>
          </a:prstGeom>
        </p:spPr>
        <p:txBody>
          <a:bodyPr/>
          <a:lstStyle>
            <a:lvl1pPr marL="457082" indent="-457082"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1pPr>
            <a:lvl2pPr marL="959872" indent="-502789"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2pPr>
            <a:lvl3pPr marL="1472819"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3pPr>
            <a:lvl4pPr marL="1929903"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4pPr>
            <a:lvl5pPr marL="2386986"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5pPr>
          </a:lstStyle>
          <a:p>
            <a:pPr lvl="0">
              <a:defRPr sz="1800">
                <a:solidFill>
                  <a:srgbClr val="000000"/>
                </a:solidFill>
              </a:defRPr>
            </a:pPr>
            <a:r>
              <a:rPr sz="2200">
                <a:solidFill>
                  <a:srgbClr val="FFFFFF"/>
                </a:solidFill>
              </a:rPr>
              <a:t>Corpo livello uno</a:t>
            </a:r>
          </a:p>
          <a:p>
            <a:pPr lvl="1">
              <a:defRPr sz="1800">
                <a:solidFill>
                  <a:srgbClr val="000000"/>
                </a:solidFill>
              </a:defRPr>
            </a:pPr>
            <a:r>
              <a:rPr sz="2200">
                <a:solidFill>
                  <a:srgbClr val="FFFFFF"/>
                </a:solidFill>
              </a:rPr>
              <a:t>Corpo livello due</a:t>
            </a:r>
          </a:p>
          <a:p>
            <a:pPr lvl="2">
              <a:defRPr sz="1800">
                <a:solidFill>
                  <a:srgbClr val="000000"/>
                </a:solidFill>
              </a:defRPr>
            </a:pPr>
            <a:r>
              <a:rPr sz="2200">
                <a:solidFill>
                  <a:srgbClr val="FFFFFF"/>
                </a:solidFill>
              </a:rPr>
              <a:t>Corpo livello tre</a:t>
            </a:r>
          </a:p>
          <a:p>
            <a:pPr lvl="3">
              <a:defRPr sz="1800">
                <a:solidFill>
                  <a:srgbClr val="000000"/>
                </a:solidFill>
              </a:defRPr>
            </a:pPr>
            <a:r>
              <a:rPr sz="2200">
                <a:solidFill>
                  <a:srgbClr val="FFFFFF"/>
                </a:solidFill>
              </a:rPr>
              <a:t>Corpo livello quattro</a:t>
            </a:r>
          </a:p>
          <a:p>
            <a:pPr lvl="4">
              <a:defRPr sz="1800">
                <a:solidFill>
                  <a:srgbClr val="000000"/>
                </a:solidFill>
              </a:defRPr>
            </a:pPr>
            <a:r>
              <a:rPr sz="2200">
                <a:solidFill>
                  <a:srgbClr val="FFFFFF"/>
                </a:solidFill>
              </a:rPr>
              <a:t>Livello 5</a:t>
            </a:r>
          </a:p>
        </p:txBody>
      </p:sp>
      <p:sp>
        <p:nvSpPr>
          <p:cNvPr id="92" name="Shape 92"/>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87771666"/>
      </p:ext>
    </p:extLst>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itolo verticale e testo">
    <p:bg>
      <p:bgPr>
        <a:solidFill>
          <a:srgbClr val="020000"/>
        </a:solidFill>
        <a:effectLst/>
      </p:bgPr>
    </p:bg>
    <p:spTree>
      <p:nvGrpSpPr>
        <p:cNvPr id="1" name=""/>
        <p:cNvGrpSpPr/>
        <p:nvPr/>
      </p:nvGrpSpPr>
      <p:grpSpPr>
        <a:xfrm>
          <a:off x="0" y="0"/>
          <a:ext cx="0" cy="0"/>
          <a:chOff x="0" y="0"/>
          <a:chExt cx="0" cy="0"/>
        </a:xfrm>
      </p:grpSpPr>
      <p:sp>
        <p:nvSpPr>
          <p:cNvPr id="94" name="Shape 94"/>
          <p:cNvSpPr>
            <a:spLocks noGrp="1"/>
          </p:cNvSpPr>
          <p:nvPr>
            <p:ph type="title"/>
          </p:nvPr>
        </p:nvSpPr>
        <p:spPr>
          <a:xfrm>
            <a:off x="7261419" y="4"/>
            <a:ext cx="1600201" cy="6126163"/>
          </a:xfrm>
          <a:prstGeom prst="rect">
            <a:avLst/>
          </a:prstGeom>
        </p:spPr>
        <p:txBody>
          <a:bodyPr anchor="b">
            <a:noAutofit/>
          </a:bodyPr>
          <a:lstStyle>
            <a:lvl1pPr defTabSz="914165">
              <a:defRPr sz="5000">
                <a:solidFill>
                  <a:srgbClr val="F6FF00"/>
                </a:solidFill>
                <a:latin typeface="Arial"/>
                <a:ea typeface="Arial"/>
                <a:cs typeface="Arial"/>
                <a:sym typeface="Arial"/>
              </a:defRPr>
            </a:lvl1pPr>
          </a:lstStyle>
          <a:p>
            <a:pPr lvl="0">
              <a:defRPr sz="1800">
                <a:solidFill>
                  <a:srgbClr val="000000"/>
                </a:solidFill>
              </a:defRPr>
            </a:pPr>
            <a:r>
              <a:rPr sz="5000">
                <a:solidFill>
                  <a:srgbClr val="F6FF00"/>
                </a:solidFill>
              </a:rPr>
              <a:t>Titolo Testo</a:t>
            </a:r>
          </a:p>
        </p:txBody>
      </p:sp>
      <p:sp>
        <p:nvSpPr>
          <p:cNvPr id="95" name="Shape 95"/>
          <p:cNvSpPr>
            <a:spLocks noGrp="1"/>
          </p:cNvSpPr>
          <p:nvPr>
            <p:ph type="body" idx="1"/>
          </p:nvPr>
        </p:nvSpPr>
        <p:spPr>
          <a:xfrm>
            <a:off x="511178" y="417515"/>
            <a:ext cx="6499226" cy="6440489"/>
          </a:xfrm>
          <a:prstGeom prst="rect">
            <a:avLst/>
          </a:prstGeom>
        </p:spPr>
        <p:txBody>
          <a:bodyPr/>
          <a:lstStyle>
            <a:lvl1pPr marL="457082" indent="-457082"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1pPr>
            <a:lvl2pPr marL="959872" indent="-502789"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2pPr>
            <a:lvl3pPr marL="1472819"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3pPr>
            <a:lvl4pPr marL="1929903"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4pPr>
            <a:lvl5pPr marL="2386986" indent="-558657" defTabSz="914165">
              <a:spcBef>
                <a:spcPts val="2000"/>
              </a:spcBef>
              <a:buClr>
                <a:srgbClr val="6D6452"/>
              </a:buClr>
              <a:buSzPct val="75000"/>
              <a:buFont typeface="Wingdings 2"/>
              <a:buChar char=""/>
              <a:defRPr sz="2200">
                <a:solidFill>
                  <a:srgbClr val="FFFFFF"/>
                </a:solidFill>
                <a:latin typeface="Arial"/>
                <a:ea typeface="Arial"/>
                <a:cs typeface="Arial"/>
                <a:sym typeface="Arial"/>
              </a:defRPr>
            </a:lvl5pPr>
          </a:lstStyle>
          <a:p>
            <a:pPr lvl="0">
              <a:defRPr sz="1800">
                <a:solidFill>
                  <a:srgbClr val="000000"/>
                </a:solidFill>
              </a:defRPr>
            </a:pPr>
            <a:r>
              <a:rPr sz="2200">
                <a:solidFill>
                  <a:srgbClr val="FFFFFF"/>
                </a:solidFill>
              </a:rPr>
              <a:t>Corpo livello uno</a:t>
            </a:r>
          </a:p>
          <a:p>
            <a:pPr lvl="1">
              <a:defRPr sz="1800">
                <a:solidFill>
                  <a:srgbClr val="000000"/>
                </a:solidFill>
              </a:defRPr>
            </a:pPr>
            <a:r>
              <a:rPr sz="2200">
                <a:solidFill>
                  <a:srgbClr val="FFFFFF"/>
                </a:solidFill>
              </a:rPr>
              <a:t>Corpo livello due</a:t>
            </a:r>
          </a:p>
          <a:p>
            <a:pPr lvl="2">
              <a:defRPr sz="1800">
                <a:solidFill>
                  <a:srgbClr val="000000"/>
                </a:solidFill>
              </a:defRPr>
            </a:pPr>
            <a:r>
              <a:rPr sz="2200">
                <a:solidFill>
                  <a:srgbClr val="FFFFFF"/>
                </a:solidFill>
              </a:rPr>
              <a:t>Corpo livello tre</a:t>
            </a:r>
          </a:p>
          <a:p>
            <a:pPr lvl="3">
              <a:defRPr sz="1800">
                <a:solidFill>
                  <a:srgbClr val="000000"/>
                </a:solidFill>
              </a:defRPr>
            </a:pPr>
            <a:r>
              <a:rPr sz="2200">
                <a:solidFill>
                  <a:srgbClr val="FFFFFF"/>
                </a:solidFill>
              </a:rPr>
              <a:t>Corpo livello quattro</a:t>
            </a:r>
          </a:p>
          <a:p>
            <a:pPr lvl="4">
              <a:defRPr sz="1800">
                <a:solidFill>
                  <a:srgbClr val="000000"/>
                </a:solidFill>
              </a:defRPr>
            </a:pPr>
            <a:r>
              <a:rPr sz="2200">
                <a:solidFill>
                  <a:srgbClr val="FFFFFF"/>
                </a:solidFill>
              </a:rPr>
              <a:t>Livello 5</a:t>
            </a:r>
          </a:p>
        </p:txBody>
      </p:sp>
      <p:sp>
        <p:nvSpPr>
          <p:cNvPr id="96" name="Shape 96"/>
          <p:cNvSpPr>
            <a:spLocks noGrp="1"/>
          </p:cNvSpPr>
          <p:nvPr>
            <p:ph type="sldNum" sz="quarter" idx="2"/>
          </p:nvPr>
        </p:nvSpPr>
        <p:spPr>
          <a:xfrm>
            <a:off x="6817663" y="6406200"/>
            <a:ext cx="2133601" cy="265446"/>
          </a:xfrm>
          <a:prstGeom prst="rect">
            <a:avLst/>
          </a:prstGeom>
        </p:spPr>
        <p:txBody>
          <a:bodyPr/>
          <a:lstStyle>
            <a:lvl1pPr defTabSz="457082">
              <a:defRPr sz="1100">
                <a:solidFill>
                  <a:srgbClr val="FFFFFF"/>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560083328"/>
      </p:ext>
    </p:extLst>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Formula di chiusura">
    <p:bg>
      <p:bgPr>
        <a:solidFill>
          <a:srgbClr val="020000"/>
        </a:solidFill>
        <a:effectLst/>
      </p:bgPr>
    </p:bg>
    <p:spTree>
      <p:nvGrpSpPr>
        <p:cNvPr id="1" name=""/>
        <p:cNvGrpSpPr/>
        <p:nvPr/>
      </p:nvGrpSpPr>
      <p:grpSpPr>
        <a:xfrm>
          <a:off x="0" y="0"/>
          <a:ext cx="0" cy="0"/>
          <a:chOff x="0" y="0"/>
          <a:chExt cx="0" cy="0"/>
        </a:xfrm>
      </p:grpSpPr>
      <p:sp>
        <p:nvSpPr>
          <p:cNvPr id="98" name="Shape 98"/>
          <p:cNvSpPr>
            <a:spLocks noGrp="1"/>
          </p:cNvSpPr>
          <p:nvPr>
            <p:ph type="sldNum" sz="quarter" idx="2"/>
          </p:nvPr>
        </p:nvSpPr>
        <p:spPr>
          <a:xfrm>
            <a:off x="6817663" y="6406200"/>
            <a:ext cx="2133601" cy="265446"/>
          </a:xfrm>
          <a:prstGeom prst="rect">
            <a:avLst/>
          </a:prstGeom>
        </p:spPr>
        <p:txBody>
          <a:bodyPr/>
          <a:lstStyle>
            <a:lvl1pPr>
              <a:defRPr sz="1100">
                <a:solidFill>
                  <a:srgbClr val="FFFFFF"/>
                </a:solidFill>
                <a:effectLst>
                  <a:outerShdw blurRad="25400" dist="12700" dir="4200000" rotWithShape="0">
                    <a:srgbClr val="FFFFFF">
                      <a:alpha val="40000"/>
                    </a:srgbClr>
                  </a:outerShdw>
                </a:effectLst>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682041580"/>
      </p:ext>
    </p:extLst>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0" name="Shape 100"/>
          <p:cNvSpPr>
            <a:spLocks noGrp="1"/>
          </p:cNvSpPr>
          <p:nvPr>
            <p:ph type="title"/>
          </p:nvPr>
        </p:nvSpPr>
        <p:spPr>
          <a:xfrm>
            <a:off x="685800" y="1844841"/>
            <a:ext cx="7772400" cy="204136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01" name="Shape 101"/>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latin typeface="Times New Roman"/>
                <a:ea typeface="Times New Roman"/>
                <a:cs typeface="Times New Roman"/>
                <a:sym typeface="Times New Roman"/>
              </a:defRPr>
            </a:lvl1pPr>
            <a:lvl2pPr marL="0" indent="457082" algn="ctr" defTabSz="914165">
              <a:buSzTx/>
              <a:buFontTx/>
              <a:buNone/>
              <a:defRPr>
                <a:latin typeface="Times New Roman"/>
                <a:ea typeface="Times New Roman"/>
                <a:cs typeface="Times New Roman"/>
                <a:sym typeface="Times New Roman"/>
              </a:defRPr>
            </a:lvl2pPr>
            <a:lvl3pPr marL="0" indent="914165" algn="ctr" defTabSz="914165">
              <a:buSzTx/>
              <a:buFontTx/>
              <a:buNone/>
              <a:defRPr>
                <a:latin typeface="Times New Roman"/>
                <a:ea typeface="Times New Roman"/>
                <a:cs typeface="Times New Roman"/>
                <a:sym typeface="Times New Roman"/>
              </a:defRPr>
            </a:lvl3pPr>
            <a:lvl4pPr marL="0" indent="1371247" algn="ctr" defTabSz="914165">
              <a:buSzTx/>
              <a:buFontTx/>
              <a:buNone/>
              <a:defRPr>
                <a:latin typeface="Times New Roman"/>
                <a:ea typeface="Times New Roman"/>
                <a:cs typeface="Times New Roman"/>
                <a:sym typeface="Times New Roman"/>
              </a:defRPr>
            </a:lvl4pPr>
            <a:lvl5pPr marL="0" indent="1828329" algn="ctr" defTabSz="914165">
              <a:buSzTx/>
              <a:buFontTx/>
              <a:buNone/>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2" name="Shape 102"/>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609875851"/>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contenuto 2"/>
          <p:cNvSpPr>
            <a:spLocks noGrp="1"/>
          </p:cNvSpPr>
          <p:nvPr>
            <p:ph sz="half" idx="1"/>
          </p:nvPr>
        </p:nvSpPr>
        <p:spPr>
          <a:xfrm>
            <a:off x="457200" y="1600203"/>
            <a:ext cx="4038600" cy="4525963"/>
          </a:xfrm>
          <a:prstGeom prst="rect">
            <a:avLst/>
          </a:prstGeom>
        </p:spPr>
        <p:txBody>
          <a:bodyPr vert="horz"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3"/>
            <a:ext cx="4038600" cy="4525963"/>
          </a:xfrm>
          <a:prstGeom prst="rect">
            <a:avLst/>
          </a:prstGeom>
        </p:spPr>
        <p:txBody>
          <a:bodyPr vert="horz"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59535032"/>
      </p:ext>
    </p:extLst>
  </p:cSld>
  <p:clrMapOvr>
    <a:masterClrMapping/>
  </p:clrMapOvr>
  <p:transition xmlns:p14="http://schemas.microsoft.com/office/powerpoint/2010/main" spd="med">
    <p:cu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4" name="Shape 104"/>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05" name="Shape 105"/>
          <p:cNvSpPr>
            <a:spLocks noGrp="1"/>
          </p:cNvSpPr>
          <p:nvPr>
            <p:ph type="body" idx="1"/>
          </p:nvPr>
        </p:nvSpPr>
        <p:spPr>
          <a:xfrm>
            <a:off x="685800" y="1981200"/>
            <a:ext cx="7772400" cy="48768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6" name="Shape 106"/>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210131207"/>
      </p:ext>
    </p:extLst>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08" name="Shape 108"/>
          <p:cNvSpPr>
            <a:spLocks noGrp="1"/>
          </p:cNvSpPr>
          <p:nvPr>
            <p:ph type="title"/>
          </p:nvPr>
        </p:nvSpPr>
        <p:spPr>
          <a:xfrm>
            <a:off x="722492" y="4406983"/>
            <a:ext cx="7772401" cy="2451018"/>
          </a:xfrm>
          <a:prstGeom prst="rect">
            <a:avLst/>
          </a:prstGeom>
        </p:spPr>
        <p:txBody>
          <a:bodyPr anchor="t">
            <a:noAutofit/>
          </a:bodyPr>
          <a:lstStyle>
            <a:lvl1pPr algn="l" defTabSz="914165">
              <a:defRPr sz="4000" b="1" cap="all">
                <a:latin typeface="Times New Roman"/>
                <a:ea typeface="Times New Roman"/>
                <a:cs typeface="Times New Roman"/>
                <a:sym typeface="Times New Roman"/>
              </a:defRPr>
            </a:lvl1pPr>
          </a:lstStyle>
          <a:p>
            <a:pPr lvl="0">
              <a:defRPr sz="1800" b="0" cap="none"/>
            </a:pPr>
            <a:r>
              <a:rPr sz="4000" b="1" cap="all"/>
              <a:t>Titolo Testo</a:t>
            </a:r>
          </a:p>
        </p:txBody>
      </p:sp>
      <p:sp>
        <p:nvSpPr>
          <p:cNvPr id="109" name="Shape 109"/>
          <p:cNvSpPr>
            <a:spLocks noGrp="1"/>
          </p:cNvSpPr>
          <p:nvPr>
            <p:ph type="body" idx="1"/>
          </p:nvPr>
        </p:nvSpPr>
        <p:spPr>
          <a:xfrm>
            <a:off x="722492" y="1192214"/>
            <a:ext cx="7772401" cy="3214688"/>
          </a:xfrm>
          <a:prstGeom prst="rect">
            <a:avLst/>
          </a:prstGeom>
        </p:spPr>
        <p:txBody>
          <a:bodyPr anchor="b">
            <a:noAutofit/>
          </a:bodyPr>
          <a:lstStyle>
            <a:lvl1pPr marL="0" indent="0" defTabSz="914165">
              <a:spcBef>
                <a:spcPts val="400"/>
              </a:spcBef>
              <a:buSzTx/>
              <a:buFontTx/>
              <a:buNone/>
              <a:defRPr sz="2000">
                <a:latin typeface="Times New Roman"/>
                <a:ea typeface="Times New Roman"/>
                <a:cs typeface="Times New Roman"/>
                <a:sym typeface="Times New Roman"/>
              </a:defRPr>
            </a:lvl1pPr>
            <a:lvl2pPr marL="0" indent="457082" defTabSz="914165">
              <a:spcBef>
                <a:spcPts val="400"/>
              </a:spcBef>
              <a:buSzTx/>
              <a:buFontTx/>
              <a:buNone/>
              <a:defRPr sz="2000">
                <a:latin typeface="Times New Roman"/>
                <a:ea typeface="Times New Roman"/>
                <a:cs typeface="Times New Roman"/>
                <a:sym typeface="Times New Roman"/>
              </a:defRPr>
            </a:lvl2pPr>
            <a:lvl3pPr marL="0" indent="914165" defTabSz="914165">
              <a:spcBef>
                <a:spcPts val="400"/>
              </a:spcBef>
              <a:buSzTx/>
              <a:buFontTx/>
              <a:buNone/>
              <a:defRPr sz="2000">
                <a:latin typeface="Times New Roman"/>
                <a:ea typeface="Times New Roman"/>
                <a:cs typeface="Times New Roman"/>
                <a:sym typeface="Times New Roman"/>
              </a:defRPr>
            </a:lvl3pPr>
            <a:lvl4pPr marL="0" indent="1371247" defTabSz="914165">
              <a:spcBef>
                <a:spcPts val="400"/>
              </a:spcBef>
              <a:buSzTx/>
              <a:buFontTx/>
              <a:buNone/>
              <a:defRPr sz="2000">
                <a:latin typeface="Times New Roman"/>
                <a:ea typeface="Times New Roman"/>
                <a:cs typeface="Times New Roman"/>
                <a:sym typeface="Times New Roman"/>
              </a:defRPr>
            </a:lvl4pPr>
            <a:lvl5pPr marL="0" indent="1828329" defTabSz="914165">
              <a:spcBef>
                <a:spcPts val="400"/>
              </a:spcBef>
              <a:buSzTx/>
              <a:buFontTx/>
              <a:buNone/>
              <a:defRPr sz="2000">
                <a:latin typeface="Times New Roman"/>
                <a:ea typeface="Times New Roman"/>
                <a:cs typeface="Times New Roman"/>
                <a:sym typeface="Times New Roman"/>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10" name="Shape 110"/>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453721248"/>
      </p:ext>
    </p:extLst>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12" name="Shape 112"/>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13" name="Shape 113"/>
          <p:cNvSpPr>
            <a:spLocks noGrp="1"/>
          </p:cNvSpPr>
          <p:nvPr>
            <p:ph type="body" idx="1"/>
          </p:nvPr>
        </p:nvSpPr>
        <p:spPr>
          <a:xfrm>
            <a:off x="685840" y="1981200"/>
            <a:ext cx="3818468" cy="4876800"/>
          </a:xfrm>
          <a:prstGeom prst="rect">
            <a:avLst/>
          </a:prstGeom>
        </p:spPr>
        <p:txBody>
          <a:bodyPr>
            <a:noAutofit/>
          </a:bodyPr>
          <a:lstStyle>
            <a:lvl1pPr defTabSz="914165">
              <a:spcBef>
                <a:spcPts val="600"/>
              </a:spcBef>
              <a:buFontTx/>
              <a:defRPr sz="2800">
                <a:latin typeface="Times New Roman"/>
                <a:ea typeface="Times New Roman"/>
                <a:cs typeface="Times New Roman"/>
                <a:sym typeface="Times New Roman"/>
              </a:defRPr>
            </a:lvl1pPr>
            <a:lvl2pPr marL="790372" indent="-333289" defTabSz="914165">
              <a:spcBef>
                <a:spcPts val="600"/>
              </a:spcBef>
              <a:buFontTx/>
              <a:defRPr sz="2800">
                <a:latin typeface="Times New Roman"/>
                <a:ea typeface="Times New Roman"/>
                <a:cs typeface="Times New Roman"/>
                <a:sym typeface="Times New Roman"/>
              </a:defRPr>
            </a:lvl2pPr>
            <a:lvl3pPr marL="1234122" indent="-319958" defTabSz="914165">
              <a:spcBef>
                <a:spcPts val="600"/>
              </a:spcBef>
              <a:buFontTx/>
              <a:defRPr sz="2800">
                <a:latin typeface="Times New Roman"/>
                <a:ea typeface="Times New Roman"/>
                <a:cs typeface="Times New Roman"/>
                <a:sym typeface="Times New Roman"/>
              </a:defRPr>
            </a:lvl3pPr>
            <a:lvl4pPr marL="1726756" indent="-355508" defTabSz="914165">
              <a:spcBef>
                <a:spcPts val="600"/>
              </a:spcBef>
              <a:buFontTx/>
              <a:defRPr sz="2800">
                <a:latin typeface="Times New Roman"/>
                <a:ea typeface="Times New Roman"/>
                <a:cs typeface="Times New Roman"/>
                <a:sym typeface="Times New Roman"/>
              </a:defRPr>
            </a:lvl4pPr>
            <a:lvl5pPr marL="2183838" indent="-355508" defTabSz="914165">
              <a:spcBef>
                <a:spcPts val="600"/>
              </a:spcBef>
              <a:buFontTx/>
              <a:defRPr sz="2800">
                <a:latin typeface="Times New Roman"/>
                <a:ea typeface="Times New Roman"/>
                <a:cs typeface="Times New Roman"/>
                <a:sym typeface="Times New Roman"/>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14" name="Shape 114"/>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660453491"/>
      </p:ext>
    </p:extLst>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16" name="Shape 116"/>
          <p:cNvSpPr>
            <a:spLocks noGrp="1"/>
          </p:cNvSpPr>
          <p:nvPr>
            <p:ph type="title"/>
          </p:nvPr>
        </p:nvSpPr>
        <p:spPr>
          <a:xfrm>
            <a:off x="457207" y="256811"/>
            <a:ext cx="8229601" cy="1178656"/>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17" name="Shape 117"/>
          <p:cNvSpPr>
            <a:spLocks noGrp="1"/>
          </p:cNvSpPr>
          <p:nvPr>
            <p:ph type="body" idx="1"/>
          </p:nvPr>
        </p:nvSpPr>
        <p:spPr>
          <a:xfrm>
            <a:off x="457200" y="1435469"/>
            <a:ext cx="4040012" cy="739411"/>
          </a:xfrm>
          <a:prstGeom prst="rect">
            <a:avLst/>
          </a:prstGeom>
        </p:spPr>
        <p:txBody>
          <a:bodyPr anchor="b">
            <a:noAutofit/>
          </a:bodyPr>
          <a:lstStyle>
            <a:lvl1pPr marL="0" indent="0" defTabSz="914165">
              <a:spcBef>
                <a:spcPts val="500"/>
              </a:spcBef>
              <a:buSzTx/>
              <a:buFontTx/>
              <a:buNone/>
              <a:defRPr sz="2400" b="1">
                <a:latin typeface="Times New Roman"/>
                <a:ea typeface="Times New Roman"/>
                <a:cs typeface="Times New Roman"/>
                <a:sym typeface="Times New Roman"/>
              </a:defRPr>
            </a:lvl1pPr>
            <a:lvl2pPr marL="0" indent="457082" defTabSz="914165">
              <a:spcBef>
                <a:spcPts val="500"/>
              </a:spcBef>
              <a:buSzTx/>
              <a:buFontTx/>
              <a:buNone/>
              <a:defRPr sz="2400" b="1">
                <a:latin typeface="Times New Roman"/>
                <a:ea typeface="Times New Roman"/>
                <a:cs typeface="Times New Roman"/>
                <a:sym typeface="Times New Roman"/>
              </a:defRPr>
            </a:lvl2pPr>
            <a:lvl3pPr marL="0" indent="914165" defTabSz="914165">
              <a:spcBef>
                <a:spcPts val="500"/>
              </a:spcBef>
              <a:buSzTx/>
              <a:buFontTx/>
              <a:buNone/>
              <a:defRPr sz="2400" b="1">
                <a:latin typeface="Times New Roman"/>
                <a:ea typeface="Times New Roman"/>
                <a:cs typeface="Times New Roman"/>
                <a:sym typeface="Times New Roman"/>
              </a:defRPr>
            </a:lvl3pPr>
            <a:lvl4pPr marL="0" indent="1371247" defTabSz="914165">
              <a:spcBef>
                <a:spcPts val="500"/>
              </a:spcBef>
              <a:buSzTx/>
              <a:buFontTx/>
              <a:buNone/>
              <a:defRPr sz="2400" b="1">
                <a:latin typeface="Times New Roman"/>
                <a:ea typeface="Times New Roman"/>
                <a:cs typeface="Times New Roman"/>
                <a:sym typeface="Times New Roman"/>
              </a:defRPr>
            </a:lvl4pPr>
            <a:lvl5pPr marL="0" indent="1828329" defTabSz="914165">
              <a:spcBef>
                <a:spcPts val="500"/>
              </a:spcBef>
              <a:buSzTx/>
              <a:buFontTx/>
              <a:buNone/>
              <a:defRPr sz="2400" b="1">
                <a:latin typeface="Times New Roman"/>
                <a:ea typeface="Times New Roman"/>
                <a:cs typeface="Times New Roman"/>
                <a:sym typeface="Times New Roman"/>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18" name="Shape 11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241265215"/>
      </p:ext>
    </p:extLst>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0" name="Shape 120"/>
          <p:cNvSpPr>
            <a:spLocks noGrp="1"/>
          </p:cNvSpPr>
          <p:nvPr>
            <p:ph type="title"/>
          </p:nvPr>
        </p:nvSpPr>
        <p:spPr>
          <a:xfrm>
            <a:off x="685800" y="609600"/>
            <a:ext cx="7772400" cy="11430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21" name="Shape 121"/>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11847005"/>
      </p:ext>
    </p:extLst>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3" name="Shape 123"/>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373563178"/>
      </p:ext>
    </p:extLst>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25" name="Shape 125"/>
          <p:cNvSpPr>
            <a:spLocks noGrp="1"/>
          </p:cNvSpPr>
          <p:nvPr>
            <p:ph type="title"/>
          </p:nvPr>
        </p:nvSpPr>
        <p:spPr>
          <a:xfrm>
            <a:off x="457227" y="0"/>
            <a:ext cx="3008491" cy="1435100"/>
          </a:xfrm>
          <a:prstGeom prst="rect">
            <a:avLst/>
          </a:prstGeom>
        </p:spPr>
        <p:txBody>
          <a:bodyPr anchor="b">
            <a:noAutofit/>
          </a:bodyPr>
          <a:lstStyle>
            <a:lvl1pPr algn="l" defTabSz="914165">
              <a:defRPr sz="2000" b="1">
                <a:latin typeface="Times New Roman"/>
                <a:ea typeface="Times New Roman"/>
                <a:cs typeface="Times New Roman"/>
                <a:sym typeface="Times New Roman"/>
              </a:defRPr>
            </a:lvl1pPr>
          </a:lstStyle>
          <a:p>
            <a:pPr lvl="0">
              <a:defRPr sz="1800" b="0"/>
            </a:pPr>
            <a:r>
              <a:rPr sz="2000" b="1"/>
              <a:t>Titolo Testo</a:t>
            </a:r>
          </a:p>
        </p:txBody>
      </p:sp>
      <p:sp>
        <p:nvSpPr>
          <p:cNvPr id="126" name="Shape 126"/>
          <p:cNvSpPr>
            <a:spLocks noGrp="1"/>
          </p:cNvSpPr>
          <p:nvPr>
            <p:ph type="body" idx="1"/>
          </p:nvPr>
        </p:nvSpPr>
        <p:spPr>
          <a:xfrm>
            <a:off x="3575757" y="273104"/>
            <a:ext cx="5111044" cy="6584899"/>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7" name="Shape 127"/>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652299818"/>
      </p:ext>
    </p:extLst>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9" name="Shape 129"/>
          <p:cNvSpPr>
            <a:spLocks noGrp="1"/>
          </p:cNvSpPr>
          <p:nvPr>
            <p:ph type="title"/>
          </p:nvPr>
        </p:nvSpPr>
        <p:spPr>
          <a:xfrm>
            <a:off x="1792113" y="4800600"/>
            <a:ext cx="5486401" cy="566738"/>
          </a:xfrm>
          <a:prstGeom prst="rect">
            <a:avLst/>
          </a:prstGeom>
        </p:spPr>
        <p:txBody>
          <a:bodyPr anchor="b">
            <a:noAutofit/>
          </a:bodyPr>
          <a:lstStyle>
            <a:lvl1pPr algn="l" defTabSz="914165">
              <a:defRPr sz="2000" b="1">
                <a:latin typeface="Times New Roman"/>
                <a:ea typeface="Times New Roman"/>
                <a:cs typeface="Times New Roman"/>
                <a:sym typeface="Times New Roman"/>
              </a:defRPr>
            </a:lvl1pPr>
          </a:lstStyle>
          <a:p>
            <a:pPr lvl="0">
              <a:defRPr sz="1800" b="0"/>
            </a:pPr>
            <a:r>
              <a:rPr sz="2000" b="1"/>
              <a:t>Titolo Testo</a:t>
            </a:r>
          </a:p>
        </p:txBody>
      </p:sp>
      <p:sp>
        <p:nvSpPr>
          <p:cNvPr id="130" name="Shape 130"/>
          <p:cNvSpPr>
            <a:spLocks noGrp="1"/>
          </p:cNvSpPr>
          <p:nvPr>
            <p:ph type="body" idx="1"/>
          </p:nvPr>
        </p:nvSpPr>
        <p:spPr>
          <a:xfrm>
            <a:off x="1792113" y="5367338"/>
            <a:ext cx="5486401" cy="804863"/>
          </a:xfrm>
          <a:prstGeom prst="rect">
            <a:avLst/>
          </a:prstGeom>
        </p:spPr>
        <p:txBody>
          <a:bodyPr>
            <a:noAutofit/>
          </a:bodyPr>
          <a:lstStyle>
            <a:lvl1pPr marL="0" indent="0" defTabSz="914165">
              <a:spcBef>
                <a:spcPts val="300"/>
              </a:spcBef>
              <a:buSzTx/>
              <a:buFontTx/>
              <a:buNone/>
              <a:defRPr sz="1400">
                <a:latin typeface="Times New Roman"/>
                <a:ea typeface="Times New Roman"/>
                <a:cs typeface="Times New Roman"/>
                <a:sym typeface="Times New Roman"/>
              </a:defRPr>
            </a:lvl1pPr>
            <a:lvl2pPr marL="0" indent="457082" defTabSz="914165">
              <a:spcBef>
                <a:spcPts val="300"/>
              </a:spcBef>
              <a:buSzTx/>
              <a:buFontTx/>
              <a:buNone/>
              <a:defRPr sz="1400">
                <a:latin typeface="Times New Roman"/>
                <a:ea typeface="Times New Roman"/>
                <a:cs typeface="Times New Roman"/>
                <a:sym typeface="Times New Roman"/>
              </a:defRPr>
            </a:lvl2pPr>
            <a:lvl3pPr marL="0" indent="914165" defTabSz="914165">
              <a:spcBef>
                <a:spcPts val="300"/>
              </a:spcBef>
              <a:buSzTx/>
              <a:buFontTx/>
              <a:buNone/>
              <a:defRPr sz="1400">
                <a:latin typeface="Times New Roman"/>
                <a:ea typeface="Times New Roman"/>
                <a:cs typeface="Times New Roman"/>
                <a:sym typeface="Times New Roman"/>
              </a:defRPr>
            </a:lvl3pPr>
            <a:lvl4pPr marL="0" indent="1371247" defTabSz="914165">
              <a:spcBef>
                <a:spcPts val="300"/>
              </a:spcBef>
              <a:buSzTx/>
              <a:buFontTx/>
              <a:buNone/>
              <a:defRPr sz="1400">
                <a:latin typeface="Times New Roman"/>
                <a:ea typeface="Times New Roman"/>
                <a:cs typeface="Times New Roman"/>
                <a:sym typeface="Times New Roman"/>
              </a:defRPr>
            </a:lvl4pPr>
            <a:lvl5pPr marL="0" indent="1828329" defTabSz="914165">
              <a:spcBef>
                <a:spcPts val="300"/>
              </a:spcBef>
              <a:buSzTx/>
              <a:buFontTx/>
              <a:buNone/>
              <a:defRPr sz="1400">
                <a:latin typeface="Times New Roman"/>
                <a:ea typeface="Times New Roman"/>
                <a:cs typeface="Times New Roman"/>
                <a:sym typeface="Times New Roman"/>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31" name="Shape 131"/>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797678896"/>
      </p:ext>
    </p:extLst>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33" name="Shape 133"/>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34" name="Shape 134"/>
          <p:cNvSpPr>
            <a:spLocks noGrp="1"/>
          </p:cNvSpPr>
          <p:nvPr>
            <p:ph type="body" idx="1"/>
          </p:nvPr>
        </p:nvSpPr>
        <p:spPr>
          <a:xfrm>
            <a:off x="685800" y="1981200"/>
            <a:ext cx="7772400" cy="48768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5" name="Shape 135"/>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305660630"/>
      </p:ext>
    </p:extLst>
  </p:cSld>
  <p:clrMapOvr>
    <a:masterClrMapping/>
  </p:clrMapOvr>
  <p:transition xmlns:p14="http://schemas.microsoft.com/office/powerpoint/2010/mai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37" name="Shape 137"/>
          <p:cNvSpPr>
            <a:spLocks noGrp="1"/>
          </p:cNvSpPr>
          <p:nvPr>
            <p:ph type="title"/>
          </p:nvPr>
        </p:nvSpPr>
        <p:spPr>
          <a:xfrm>
            <a:off x="6515104" y="0"/>
            <a:ext cx="1943101" cy="67056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38" name="Shape 138"/>
          <p:cNvSpPr>
            <a:spLocks noGrp="1"/>
          </p:cNvSpPr>
          <p:nvPr>
            <p:ph type="body" idx="1"/>
          </p:nvPr>
        </p:nvSpPr>
        <p:spPr>
          <a:xfrm>
            <a:off x="685802" y="609600"/>
            <a:ext cx="5693834" cy="62484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9" name="Shape 139"/>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344229369"/>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a:prstGeom prst="rect">
            <a:avLst/>
          </a:prstGeom>
        </p:spPr>
        <p:txBody>
          <a:bodyPr vert="horz" lIns="91425" tIns="45713" rIns="91425" bIns="45713"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vert="horz"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a:prstGeom prst="rect">
            <a:avLst/>
          </a:prstGeom>
        </p:spPr>
        <p:txBody>
          <a:bodyPr vert="horz" lIns="91425" tIns="45713" rIns="91425" bIns="45713"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a:prstGeom prst="rect">
            <a:avLst/>
          </a:prstGeom>
        </p:spPr>
        <p:txBody>
          <a:bodyPr vert="horz"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41977670"/>
      </p:ext>
    </p:extLst>
  </p:cSld>
  <p:clrMapOvr>
    <a:masterClrMapping/>
  </p:clrMapOvr>
  <p:transition xmlns:p14="http://schemas.microsoft.com/office/powerpoint/2010/main" spd="med">
    <p:cu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olo, testo e grafico">
    <p:spTree>
      <p:nvGrpSpPr>
        <p:cNvPr id="1" name=""/>
        <p:cNvGrpSpPr/>
        <p:nvPr/>
      </p:nvGrpSpPr>
      <p:grpSpPr>
        <a:xfrm>
          <a:off x="0" y="0"/>
          <a:ext cx="0" cy="0"/>
          <a:chOff x="0" y="0"/>
          <a:chExt cx="0" cy="0"/>
        </a:xfrm>
      </p:grpSpPr>
      <p:sp>
        <p:nvSpPr>
          <p:cNvPr id="141" name="Shape 141"/>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42" name="Shape 142"/>
          <p:cNvSpPr>
            <a:spLocks noGrp="1"/>
          </p:cNvSpPr>
          <p:nvPr>
            <p:ph type="body" idx="1"/>
          </p:nvPr>
        </p:nvSpPr>
        <p:spPr>
          <a:xfrm>
            <a:off x="685840" y="1981200"/>
            <a:ext cx="3818468" cy="48768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3" name="Shape 143"/>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17617261"/>
      </p:ext>
    </p:extLst>
  </p:cSld>
  <p:clrMapOvr>
    <a:masterClrMapping/>
  </p:clrMapOvr>
  <p:transition xmlns:p14="http://schemas.microsoft.com/office/powerpoint/2010/mai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sp>
        <p:nvSpPr>
          <p:cNvPr id="145" name="Shape 145"/>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46" name="Shape 146"/>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71926219"/>
      </p:ext>
    </p:extLst>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_Diapositiva titolo">
    <p:spTree>
      <p:nvGrpSpPr>
        <p:cNvPr id="1" name=""/>
        <p:cNvGrpSpPr/>
        <p:nvPr/>
      </p:nvGrpSpPr>
      <p:grpSpPr>
        <a:xfrm>
          <a:off x="0" y="0"/>
          <a:ext cx="0" cy="0"/>
          <a:chOff x="0" y="0"/>
          <a:chExt cx="0" cy="0"/>
        </a:xfrm>
      </p:grpSpPr>
      <p:sp>
        <p:nvSpPr>
          <p:cNvPr id="148" name="Shape 148"/>
          <p:cNvSpPr>
            <a:spLocks noGrp="1"/>
          </p:cNvSpPr>
          <p:nvPr>
            <p:ph type="title"/>
          </p:nvPr>
        </p:nvSpPr>
        <p:spPr>
          <a:xfrm>
            <a:off x="685800" y="1844691"/>
            <a:ext cx="7772400" cy="2041511"/>
          </a:xfrm>
          <a:prstGeom prst="rect">
            <a:avLst/>
          </a:prstGeom>
        </p:spPr>
        <p:txBody>
          <a:bodyPr/>
          <a:lstStyle/>
          <a:p>
            <a:pPr lvl="0">
              <a:defRPr sz="1800"/>
            </a:pPr>
            <a:r>
              <a:rPr sz="4400"/>
              <a:t>Titolo Testo</a:t>
            </a:r>
          </a:p>
        </p:txBody>
      </p:sp>
      <p:sp>
        <p:nvSpPr>
          <p:cNvPr id="149" name="Shape 149"/>
          <p:cNvSpPr>
            <a:spLocks noGrp="1"/>
          </p:cNvSpPr>
          <p:nvPr>
            <p:ph type="body" idx="1"/>
          </p:nvPr>
        </p:nvSpPr>
        <p:spPr>
          <a:xfrm>
            <a:off x="1371600" y="3886201"/>
            <a:ext cx="6400800" cy="2971800"/>
          </a:xfrm>
          <a:prstGeom prst="rect">
            <a:avLst/>
          </a:prstGeom>
        </p:spPr>
        <p:txBody>
          <a:bodyPr/>
          <a:lstStyle>
            <a:lvl1pPr marL="0" indent="0" algn="ctr">
              <a:buSzTx/>
              <a:buFontTx/>
              <a:buNone/>
              <a:defRPr>
                <a:solidFill>
                  <a:srgbClr val="888888"/>
                </a:solidFill>
              </a:defRPr>
            </a:lvl1pPr>
            <a:lvl2pPr marL="0" indent="457082" algn="ctr">
              <a:buSzTx/>
              <a:buFontTx/>
              <a:buNone/>
              <a:defRPr>
                <a:solidFill>
                  <a:srgbClr val="888888"/>
                </a:solidFill>
              </a:defRPr>
            </a:lvl2pPr>
            <a:lvl3pPr marL="0" indent="914165" algn="ctr">
              <a:buSzTx/>
              <a:buFontTx/>
              <a:buNone/>
              <a:defRPr>
                <a:solidFill>
                  <a:srgbClr val="888888"/>
                </a:solidFill>
              </a:defRPr>
            </a:lvl3pPr>
            <a:lvl4pPr marL="0" indent="1371247" algn="ctr">
              <a:buSzTx/>
              <a:buFontTx/>
              <a:buNone/>
              <a:defRPr>
                <a:solidFill>
                  <a:srgbClr val="888888"/>
                </a:solidFill>
              </a:defRPr>
            </a:lvl4pPr>
            <a:lvl5pPr marL="0" indent="1828329" algn="ctr">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50" name="Shape 150"/>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978080717"/>
      </p:ext>
    </p:extLst>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Titolo e contenuto">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pPr>
            <a:r>
              <a:rPr sz="4400"/>
              <a:t>Titolo Testo</a:t>
            </a:r>
          </a:p>
        </p:txBody>
      </p:sp>
      <p:sp>
        <p:nvSpPr>
          <p:cNvPr id="153" name="Shape 153"/>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54" name="Shape 154"/>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800598317"/>
      </p:ext>
    </p:extLst>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Intestazione sezione">
    <p:spTree>
      <p:nvGrpSpPr>
        <p:cNvPr id="1" name=""/>
        <p:cNvGrpSpPr/>
        <p:nvPr/>
      </p:nvGrpSpPr>
      <p:grpSpPr>
        <a:xfrm>
          <a:off x="0" y="0"/>
          <a:ext cx="0" cy="0"/>
          <a:chOff x="0" y="0"/>
          <a:chExt cx="0" cy="0"/>
        </a:xfrm>
      </p:grpSpPr>
      <p:sp>
        <p:nvSpPr>
          <p:cNvPr id="156" name="Shape 156"/>
          <p:cNvSpPr>
            <a:spLocks noGrp="1"/>
          </p:cNvSpPr>
          <p:nvPr>
            <p:ph type="title"/>
          </p:nvPr>
        </p:nvSpPr>
        <p:spPr>
          <a:xfrm>
            <a:off x="722316" y="4406908"/>
            <a:ext cx="7772401" cy="2451092"/>
          </a:xfrm>
          <a:prstGeom prst="rect">
            <a:avLst/>
          </a:prstGeom>
        </p:spPr>
        <p:txBody>
          <a:bodyPr anchor="t"/>
          <a:lstStyle>
            <a:lvl1pPr algn="l">
              <a:defRPr sz="4000" b="1" cap="all"/>
            </a:lvl1pPr>
          </a:lstStyle>
          <a:p>
            <a:pPr lvl="0">
              <a:defRPr sz="1800" b="0" cap="none"/>
            </a:pPr>
            <a:r>
              <a:rPr sz="4000" b="1" cap="all"/>
              <a:t>Titolo Testo</a:t>
            </a:r>
          </a:p>
        </p:txBody>
      </p:sp>
      <p:sp>
        <p:nvSpPr>
          <p:cNvPr id="157" name="Shape 157"/>
          <p:cNvSpPr>
            <a:spLocks noGrp="1"/>
          </p:cNvSpPr>
          <p:nvPr>
            <p:ph type="body" idx="1"/>
          </p:nvPr>
        </p:nvSpPr>
        <p:spPr>
          <a:xfrm>
            <a:off x="722316" y="1192214"/>
            <a:ext cx="7772401" cy="3214688"/>
          </a:xfrm>
          <a:prstGeom prst="rect">
            <a:avLst/>
          </a:prstGeom>
        </p:spPr>
        <p:txBody>
          <a:bodyPr anchor="b"/>
          <a:lstStyle>
            <a:lvl1pPr marL="0" indent="0">
              <a:spcBef>
                <a:spcPts val="400"/>
              </a:spcBef>
              <a:buSzTx/>
              <a:buFontTx/>
              <a:buNone/>
              <a:defRPr sz="2000">
                <a:solidFill>
                  <a:srgbClr val="888888"/>
                </a:solidFill>
              </a:defRPr>
            </a:lvl1pPr>
            <a:lvl2pPr marL="0" indent="457082">
              <a:spcBef>
                <a:spcPts val="400"/>
              </a:spcBef>
              <a:buSzTx/>
              <a:buFontTx/>
              <a:buNone/>
              <a:defRPr sz="2000">
                <a:solidFill>
                  <a:srgbClr val="888888"/>
                </a:solidFill>
              </a:defRPr>
            </a:lvl2pPr>
            <a:lvl3pPr marL="0" indent="914165">
              <a:spcBef>
                <a:spcPts val="400"/>
              </a:spcBef>
              <a:buSzTx/>
              <a:buFontTx/>
              <a:buNone/>
              <a:defRPr sz="2000">
                <a:solidFill>
                  <a:srgbClr val="888888"/>
                </a:solidFill>
              </a:defRPr>
            </a:lvl3pPr>
            <a:lvl4pPr marL="0" indent="1371247">
              <a:spcBef>
                <a:spcPts val="400"/>
              </a:spcBef>
              <a:buSzTx/>
              <a:buFontTx/>
              <a:buNone/>
              <a:defRPr sz="2000">
                <a:solidFill>
                  <a:srgbClr val="888888"/>
                </a:solidFill>
              </a:defRPr>
            </a:lvl4pPr>
            <a:lvl5pPr marL="0" indent="1828329">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58" name="Shape 158"/>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741530905"/>
      </p:ext>
    </p:extLst>
  </p:cSld>
  <p:clrMapOvr>
    <a:masterClrMapping/>
  </p:clrMapOvr>
  <p:transition xmlns:p14="http://schemas.microsoft.com/office/powerpoint/2010/mai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2_Contenuto 2">
    <p:spTree>
      <p:nvGrpSpPr>
        <p:cNvPr id="1" name=""/>
        <p:cNvGrpSpPr/>
        <p:nvPr/>
      </p:nvGrpSpPr>
      <p:grpSpPr>
        <a:xfrm>
          <a:off x="0" y="0"/>
          <a:ext cx="0" cy="0"/>
          <a:chOff x="0" y="0"/>
          <a:chExt cx="0" cy="0"/>
        </a:xfrm>
      </p:grpSpPr>
      <p:sp>
        <p:nvSpPr>
          <p:cNvPr id="160" name="Shape 160"/>
          <p:cNvSpPr>
            <a:spLocks noGrp="1"/>
          </p:cNvSpPr>
          <p:nvPr>
            <p:ph type="title"/>
          </p:nvPr>
        </p:nvSpPr>
        <p:spPr>
          <a:prstGeom prst="rect">
            <a:avLst/>
          </a:prstGeom>
        </p:spPr>
        <p:txBody>
          <a:bodyPr/>
          <a:lstStyle/>
          <a:p>
            <a:pPr lvl="0">
              <a:defRPr sz="1800"/>
            </a:pPr>
            <a:r>
              <a:rPr sz="4400"/>
              <a:t>Titolo Testo</a:t>
            </a:r>
          </a:p>
        </p:txBody>
      </p:sp>
      <p:sp>
        <p:nvSpPr>
          <p:cNvPr id="161" name="Shape 161"/>
          <p:cNvSpPr>
            <a:spLocks noGrp="1"/>
          </p:cNvSpPr>
          <p:nvPr>
            <p:ph type="body" idx="1"/>
          </p:nvPr>
        </p:nvSpPr>
        <p:spPr>
          <a:xfrm>
            <a:off x="457200" y="1600210"/>
            <a:ext cx="4038600" cy="5257795"/>
          </a:xfrm>
          <a:prstGeom prst="rect">
            <a:avLst/>
          </a:prstGeom>
        </p:spPr>
        <p:txBody>
          <a:bodyPr/>
          <a:lstStyle>
            <a:lvl1pPr>
              <a:spcBef>
                <a:spcPts val="600"/>
              </a:spcBef>
              <a:defRPr sz="2800"/>
            </a:lvl1pPr>
            <a:lvl2pPr marL="790372" indent="-333289">
              <a:spcBef>
                <a:spcPts val="600"/>
              </a:spcBef>
              <a:defRPr sz="2800"/>
            </a:lvl2pPr>
            <a:lvl3pPr marL="1234122" indent="-319958">
              <a:spcBef>
                <a:spcPts val="600"/>
              </a:spcBef>
              <a:defRPr sz="2800"/>
            </a:lvl3pPr>
            <a:lvl4pPr marL="1726756" indent="-355508">
              <a:spcBef>
                <a:spcPts val="600"/>
              </a:spcBef>
              <a:defRPr sz="2800"/>
            </a:lvl4pPr>
            <a:lvl5pPr marL="2183838" indent="-355508">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62" name="Shape 162"/>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429718147"/>
      </p:ext>
    </p:extLst>
  </p:cSld>
  <p:clrMapOvr>
    <a:masterClrMapping/>
  </p:clrMapOvr>
  <p:transition xmlns:p14="http://schemas.microsoft.com/office/powerpoint/2010/mai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_Confronto">
    <p:spTree>
      <p:nvGrpSpPr>
        <p:cNvPr id="1" name=""/>
        <p:cNvGrpSpPr/>
        <p:nvPr/>
      </p:nvGrpSpPr>
      <p:grpSpPr>
        <a:xfrm>
          <a:off x="0" y="0"/>
          <a:ext cx="0" cy="0"/>
          <a:chOff x="0" y="0"/>
          <a:chExt cx="0" cy="0"/>
        </a:xfrm>
      </p:grpSpPr>
      <p:sp>
        <p:nvSpPr>
          <p:cNvPr id="164" name="Shape 164"/>
          <p:cNvSpPr>
            <a:spLocks noGrp="1"/>
          </p:cNvSpPr>
          <p:nvPr>
            <p:ph type="title"/>
          </p:nvPr>
        </p:nvSpPr>
        <p:spPr>
          <a:xfrm>
            <a:off x="457207" y="256811"/>
            <a:ext cx="8229601" cy="1178656"/>
          </a:xfrm>
          <a:prstGeom prst="rect">
            <a:avLst/>
          </a:prstGeom>
        </p:spPr>
        <p:txBody>
          <a:bodyPr/>
          <a:lstStyle/>
          <a:p>
            <a:pPr lvl="0">
              <a:defRPr sz="1800"/>
            </a:pPr>
            <a:r>
              <a:rPr sz="4400"/>
              <a:t>Titolo Testo</a:t>
            </a:r>
          </a:p>
        </p:txBody>
      </p:sp>
      <p:sp>
        <p:nvSpPr>
          <p:cNvPr id="165" name="Shape 165"/>
          <p:cNvSpPr>
            <a:spLocks noGrp="1"/>
          </p:cNvSpPr>
          <p:nvPr>
            <p:ph type="body" idx="1"/>
          </p:nvPr>
        </p:nvSpPr>
        <p:spPr>
          <a:xfrm>
            <a:off x="457200" y="1435469"/>
            <a:ext cx="4040188" cy="739411"/>
          </a:xfrm>
          <a:prstGeom prst="rect">
            <a:avLst/>
          </a:prstGeom>
        </p:spPr>
        <p:txBody>
          <a:bodyPr anchor="b"/>
          <a:lstStyle>
            <a:lvl1pPr marL="0" indent="0">
              <a:spcBef>
                <a:spcPts val="500"/>
              </a:spcBef>
              <a:buSzTx/>
              <a:buFontTx/>
              <a:buNone/>
              <a:defRPr sz="2400" b="1"/>
            </a:lvl1pPr>
            <a:lvl2pPr marL="0" indent="457082">
              <a:spcBef>
                <a:spcPts val="500"/>
              </a:spcBef>
              <a:buSzTx/>
              <a:buFontTx/>
              <a:buNone/>
              <a:defRPr sz="2400" b="1"/>
            </a:lvl2pPr>
            <a:lvl3pPr marL="0" indent="914165">
              <a:spcBef>
                <a:spcPts val="500"/>
              </a:spcBef>
              <a:buSzTx/>
              <a:buFontTx/>
              <a:buNone/>
              <a:defRPr sz="2400" b="1"/>
            </a:lvl3pPr>
            <a:lvl4pPr marL="0" indent="1371247">
              <a:spcBef>
                <a:spcPts val="500"/>
              </a:spcBef>
              <a:buSzTx/>
              <a:buFontTx/>
              <a:buNone/>
              <a:defRPr sz="2400" b="1"/>
            </a:lvl4pPr>
            <a:lvl5pPr marL="0" indent="1828329">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66" name="Shape 166"/>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007665412"/>
      </p:ext>
    </p:extLst>
  </p:cSld>
  <p:clrMapOvr>
    <a:masterClrMapping/>
  </p:clrMapOvr>
  <p:transition xmlns:p14="http://schemas.microsoft.com/office/powerpoint/2010/mai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168" name="Shape 168"/>
          <p:cNvSpPr>
            <a:spLocks noGrp="1"/>
          </p:cNvSpPr>
          <p:nvPr>
            <p:ph type="title"/>
          </p:nvPr>
        </p:nvSpPr>
        <p:spPr>
          <a:xfrm>
            <a:off x="457207" y="92080"/>
            <a:ext cx="8229601" cy="1508125"/>
          </a:xfrm>
          <a:prstGeom prst="rect">
            <a:avLst/>
          </a:prstGeom>
        </p:spPr>
        <p:txBody>
          <a:bodyPr/>
          <a:lstStyle/>
          <a:p>
            <a:pPr lvl="0">
              <a:defRPr sz="1800"/>
            </a:pPr>
            <a:r>
              <a:rPr sz="4400"/>
              <a:t>Titolo Testo</a:t>
            </a:r>
          </a:p>
        </p:txBody>
      </p:sp>
      <p:sp>
        <p:nvSpPr>
          <p:cNvPr id="169" name="Shape 169"/>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050338130"/>
      </p:ext>
    </p:extLst>
  </p:cSld>
  <p:clrMapOvr>
    <a:masterClrMapping/>
  </p:clrMapOvr>
  <p:transition xmlns:p14="http://schemas.microsoft.com/office/powerpoint/2010/mai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2_Vuoto">
    <p:spTree>
      <p:nvGrpSpPr>
        <p:cNvPr id="1" name=""/>
        <p:cNvGrpSpPr/>
        <p:nvPr/>
      </p:nvGrpSpPr>
      <p:grpSpPr>
        <a:xfrm>
          <a:off x="0" y="0"/>
          <a:ext cx="0" cy="0"/>
          <a:chOff x="0" y="0"/>
          <a:chExt cx="0" cy="0"/>
        </a:xfrm>
      </p:grpSpPr>
      <p:sp>
        <p:nvSpPr>
          <p:cNvPr id="171" name="Shape 171"/>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149893653"/>
      </p:ext>
    </p:extLst>
  </p:cSld>
  <p:clrMapOvr>
    <a:masterClrMapping/>
  </p:clrMapOvr>
  <p:transition xmlns:p14="http://schemas.microsoft.com/office/powerpoint/2010/mai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2_Contenuto con didascalia">
    <p:spTree>
      <p:nvGrpSpPr>
        <p:cNvPr id="1" name=""/>
        <p:cNvGrpSpPr/>
        <p:nvPr/>
      </p:nvGrpSpPr>
      <p:grpSpPr>
        <a:xfrm>
          <a:off x="0" y="0"/>
          <a:ext cx="0" cy="0"/>
          <a:chOff x="0" y="0"/>
          <a:chExt cx="0" cy="0"/>
        </a:xfrm>
      </p:grpSpPr>
      <p:sp>
        <p:nvSpPr>
          <p:cNvPr id="173" name="Shape 173"/>
          <p:cNvSpPr>
            <a:spLocks noGrp="1"/>
          </p:cNvSpPr>
          <p:nvPr>
            <p:ph type="title"/>
          </p:nvPr>
        </p:nvSpPr>
        <p:spPr>
          <a:xfrm>
            <a:off x="457205" y="0"/>
            <a:ext cx="3008314" cy="1435100"/>
          </a:xfrm>
          <a:prstGeom prst="rect">
            <a:avLst/>
          </a:prstGeom>
        </p:spPr>
        <p:txBody>
          <a:bodyPr anchor="b"/>
          <a:lstStyle>
            <a:lvl1pPr algn="l">
              <a:defRPr sz="2000" b="1"/>
            </a:lvl1pPr>
          </a:lstStyle>
          <a:p>
            <a:pPr lvl="0">
              <a:defRPr sz="1800" b="0"/>
            </a:pPr>
            <a:r>
              <a:rPr sz="2000" b="1"/>
              <a:t>Titolo Testo</a:t>
            </a:r>
          </a:p>
        </p:txBody>
      </p:sp>
      <p:sp>
        <p:nvSpPr>
          <p:cNvPr id="174" name="Shape 174"/>
          <p:cNvSpPr>
            <a:spLocks noGrp="1"/>
          </p:cNvSpPr>
          <p:nvPr>
            <p:ph type="body" idx="1"/>
          </p:nvPr>
        </p:nvSpPr>
        <p:spPr>
          <a:xfrm>
            <a:off x="3575051" y="273058"/>
            <a:ext cx="5111750" cy="658494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5" name="Shape 175"/>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393861393"/>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Tree>
    <p:extLst>
      <p:ext uri="{BB962C8B-B14F-4D97-AF65-F5344CB8AC3E}">
        <p14:creationId xmlns:p14="http://schemas.microsoft.com/office/powerpoint/2010/main" val="1349151691"/>
      </p:ext>
    </p:extLst>
  </p:cSld>
  <p:clrMapOvr>
    <a:masterClrMapping/>
  </p:clrMapOvr>
  <p:transition xmlns:p14="http://schemas.microsoft.com/office/powerpoint/2010/main" spd="med">
    <p:cu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_Immagine con didascalia">
    <p:spTree>
      <p:nvGrpSpPr>
        <p:cNvPr id="1" name=""/>
        <p:cNvGrpSpPr/>
        <p:nvPr/>
      </p:nvGrpSpPr>
      <p:grpSpPr>
        <a:xfrm>
          <a:off x="0" y="0"/>
          <a:ext cx="0" cy="0"/>
          <a:chOff x="0" y="0"/>
          <a:chExt cx="0" cy="0"/>
        </a:xfrm>
      </p:grpSpPr>
      <p:sp>
        <p:nvSpPr>
          <p:cNvPr id="177" name="Shape 177"/>
          <p:cNvSpPr>
            <a:spLocks noGrp="1"/>
          </p:cNvSpPr>
          <p:nvPr>
            <p:ph type="title"/>
          </p:nvPr>
        </p:nvSpPr>
        <p:spPr>
          <a:xfrm>
            <a:off x="1792292" y="4800600"/>
            <a:ext cx="5486401" cy="566738"/>
          </a:xfrm>
          <a:prstGeom prst="rect">
            <a:avLst/>
          </a:prstGeom>
        </p:spPr>
        <p:txBody>
          <a:bodyPr anchor="b"/>
          <a:lstStyle>
            <a:lvl1pPr algn="l">
              <a:defRPr sz="2000" b="1"/>
            </a:lvl1pPr>
          </a:lstStyle>
          <a:p>
            <a:pPr lvl="0">
              <a:defRPr sz="1800" b="0"/>
            </a:pPr>
            <a:r>
              <a:rPr sz="2000" b="1"/>
              <a:t>Titolo Testo</a:t>
            </a:r>
          </a:p>
        </p:txBody>
      </p:sp>
      <p:sp>
        <p:nvSpPr>
          <p:cNvPr id="178" name="Shape 178"/>
          <p:cNvSpPr>
            <a:spLocks noGrp="1"/>
          </p:cNvSpPr>
          <p:nvPr>
            <p:ph type="body" idx="1"/>
          </p:nvPr>
        </p:nvSpPr>
        <p:spPr>
          <a:xfrm>
            <a:off x="1792292" y="5367338"/>
            <a:ext cx="5486401" cy="804863"/>
          </a:xfrm>
          <a:prstGeom prst="rect">
            <a:avLst/>
          </a:prstGeom>
        </p:spPr>
        <p:txBody>
          <a:bodyPr/>
          <a:lstStyle>
            <a:lvl1pPr marL="0" indent="0">
              <a:spcBef>
                <a:spcPts val="300"/>
              </a:spcBef>
              <a:buSzTx/>
              <a:buFontTx/>
              <a:buNone/>
              <a:defRPr sz="1400"/>
            </a:lvl1pPr>
            <a:lvl2pPr marL="0" indent="457082">
              <a:spcBef>
                <a:spcPts val="300"/>
              </a:spcBef>
              <a:buSzTx/>
              <a:buFontTx/>
              <a:buNone/>
              <a:defRPr sz="1400"/>
            </a:lvl2pPr>
            <a:lvl3pPr marL="0" indent="914165">
              <a:spcBef>
                <a:spcPts val="300"/>
              </a:spcBef>
              <a:buSzTx/>
              <a:buFontTx/>
              <a:buNone/>
              <a:defRPr sz="1400"/>
            </a:lvl3pPr>
            <a:lvl4pPr marL="0" indent="1371247">
              <a:spcBef>
                <a:spcPts val="300"/>
              </a:spcBef>
              <a:buSzTx/>
              <a:buFontTx/>
              <a:buNone/>
              <a:defRPr sz="1400"/>
            </a:lvl4pPr>
            <a:lvl5pPr marL="0" indent="1828329">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79" name="Shape 179"/>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890133228"/>
      </p:ext>
    </p:extLst>
  </p:cSld>
  <p:clrMapOvr>
    <a:masterClrMapping/>
  </p:clrMapOvr>
  <p:transition xmlns:p14="http://schemas.microsoft.com/office/powerpoint/2010/mai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_Titolo e testo verticale">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pPr>
            <a:r>
              <a:rPr sz="4400"/>
              <a:t>Titolo Testo</a:t>
            </a:r>
          </a:p>
        </p:txBody>
      </p:sp>
      <p:sp>
        <p:nvSpPr>
          <p:cNvPr id="182" name="Shape 182"/>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3" name="Shape 183"/>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864504088"/>
      </p:ext>
    </p:extLst>
  </p:cSld>
  <p:clrMapOvr>
    <a:masterClrMapping/>
  </p:clrMapOvr>
  <p:transition xmlns:p14="http://schemas.microsoft.com/office/powerpoint/2010/mai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_Titolo verticale e testo">
    <p:spTree>
      <p:nvGrpSpPr>
        <p:cNvPr id="1" name=""/>
        <p:cNvGrpSpPr/>
        <p:nvPr/>
      </p:nvGrpSpPr>
      <p:grpSpPr>
        <a:xfrm>
          <a:off x="0" y="0"/>
          <a:ext cx="0" cy="0"/>
          <a:chOff x="0" y="0"/>
          <a:chExt cx="0" cy="0"/>
        </a:xfrm>
      </p:grpSpPr>
      <p:sp>
        <p:nvSpPr>
          <p:cNvPr id="185" name="Shape 185"/>
          <p:cNvSpPr>
            <a:spLocks noGrp="1"/>
          </p:cNvSpPr>
          <p:nvPr>
            <p:ph type="title"/>
          </p:nvPr>
        </p:nvSpPr>
        <p:spPr>
          <a:xfrm>
            <a:off x="6629401" y="1"/>
            <a:ext cx="2057400" cy="6400818"/>
          </a:xfrm>
          <a:prstGeom prst="rect">
            <a:avLst/>
          </a:prstGeom>
        </p:spPr>
        <p:txBody>
          <a:bodyPr/>
          <a:lstStyle/>
          <a:p>
            <a:pPr lvl="0">
              <a:defRPr sz="1800"/>
            </a:pPr>
            <a:r>
              <a:rPr sz="4400"/>
              <a:t>Titolo Testo</a:t>
            </a:r>
          </a:p>
        </p:txBody>
      </p:sp>
      <p:sp>
        <p:nvSpPr>
          <p:cNvPr id="186" name="Shape 186"/>
          <p:cNvSpPr>
            <a:spLocks noGrp="1"/>
          </p:cNvSpPr>
          <p:nvPr>
            <p:ph type="body" idx="1"/>
          </p:nvPr>
        </p:nvSpPr>
        <p:spPr>
          <a:xfrm>
            <a:off x="457200" y="274646"/>
            <a:ext cx="6019800" cy="658335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7" name="Shape 187"/>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123979166"/>
      </p:ext>
    </p:extLst>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3_Titolo e contenuto">
    <p:spTree>
      <p:nvGrpSpPr>
        <p:cNvPr id="1" name=""/>
        <p:cNvGrpSpPr/>
        <p:nvPr/>
      </p:nvGrpSpPr>
      <p:grpSpPr>
        <a:xfrm>
          <a:off x="0" y="0"/>
          <a:ext cx="0" cy="0"/>
          <a:chOff x="0" y="0"/>
          <a:chExt cx="0" cy="0"/>
        </a:xfrm>
      </p:grpSpPr>
      <p:sp>
        <p:nvSpPr>
          <p:cNvPr id="189" name="Shape 189"/>
          <p:cNvSpPr>
            <a:spLocks noGrp="1"/>
          </p:cNvSpPr>
          <p:nvPr>
            <p:ph type="title"/>
          </p:nvPr>
        </p:nvSpPr>
        <p:spPr>
          <a:xfrm>
            <a:off x="457200" y="92070"/>
            <a:ext cx="8229600" cy="1508138"/>
          </a:xfrm>
          <a:prstGeom prst="rect">
            <a:avLst/>
          </a:prstGeom>
        </p:spPr>
        <p:txBody>
          <a:bodyPr>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190" name="Shape 190"/>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Trebuchet MS"/>
                <a:ea typeface="Trebuchet MS"/>
                <a:cs typeface="Trebuchet MS"/>
                <a:sym typeface="Trebuchet MS"/>
              </a:defRPr>
            </a:lvl1pPr>
            <a:lvl2pPr defTabSz="914165">
              <a:buFontTx/>
              <a:defRPr>
                <a:latin typeface="Trebuchet MS"/>
                <a:ea typeface="Trebuchet MS"/>
                <a:cs typeface="Trebuchet MS"/>
                <a:sym typeface="Trebuchet MS"/>
              </a:defRPr>
            </a:lvl2pPr>
            <a:lvl3pPr defTabSz="914165">
              <a:buFontTx/>
              <a:defRPr>
                <a:latin typeface="Trebuchet MS"/>
                <a:ea typeface="Trebuchet MS"/>
                <a:cs typeface="Trebuchet MS"/>
                <a:sym typeface="Trebuchet MS"/>
              </a:defRPr>
            </a:lvl3pPr>
            <a:lvl4pPr defTabSz="914165">
              <a:buFontTx/>
              <a:defRPr>
                <a:latin typeface="Trebuchet MS"/>
                <a:ea typeface="Trebuchet MS"/>
                <a:cs typeface="Trebuchet MS"/>
                <a:sym typeface="Trebuchet MS"/>
              </a:defRPr>
            </a:lvl4pPr>
            <a:lvl5pPr defTabSz="914165">
              <a:buFontTx/>
              <a:defRPr>
                <a:latin typeface="Trebuchet MS"/>
                <a:ea typeface="Trebuchet MS"/>
                <a:cs typeface="Trebuchet MS"/>
                <a:sym typeface="Trebuchet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517418521"/>
      </p:ext>
    </p:extLst>
  </p:cSld>
  <p:clrMapOvr>
    <a:masterClrMapping/>
  </p:clrMapOvr>
  <p:transition xmlns:p14="http://schemas.microsoft.com/office/powerpoint/2010/mai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3_Contenuto 2">
    <p:spTree>
      <p:nvGrpSpPr>
        <p:cNvPr id="1" name=""/>
        <p:cNvGrpSpPr/>
        <p:nvPr/>
      </p:nvGrpSpPr>
      <p:grpSpPr>
        <a:xfrm>
          <a:off x="0" y="0"/>
          <a:ext cx="0" cy="0"/>
          <a:chOff x="0" y="0"/>
          <a:chExt cx="0" cy="0"/>
        </a:xfrm>
      </p:grpSpPr>
      <p:sp>
        <p:nvSpPr>
          <p:cNvPr id="192" name="Shape 192"/>
          <p:cNvSpPr>
            <a:spLocks noGrp="1"/>
          </p:cNvSpPr>
          <p:nvPr>
            <p:ph type="title"/>
          </p:nvPr>
        </p:nvSpPr>
        <p:spPr>
          <a:xfrm>
            <a:off x="685800" y="609600"/>
            <a:ext cx="7772400" cy="11430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93" name="Shape 193"/>
          <p:cNvSpPr>
            <a:spLocks noGrp="1"/>
          </p:cNvSpPr>
          <p:nvPr>
            <p:ph type="body" idx="1"/>
          </p:nvPr>
        </p:nvSpPr>
        <p:spPr>
          <a:xfrm>
            <a:off x="457200" y="1600209"/>
            <a:ext cx="4038600" cy="4525963"/>
          </a:xfrm>
          <a:prstGeom prst="rect">
            <a:avLst/>
          </a:prstGeom>
        </p:spPr>
        <p:txBody>
          <a:bodyPr>
            <a:noAutofit/>
          </a:bodyPr>
          <a:lstStyle>
            <a:lvl1pPr defTabSz="914165">
              <a:spcBef>
                <a:spcPts val="600"/>
              </a:spcBef>
              <a:buFontTx/>
              <a:defRPr sz="2800">
                <a:latin typeface="Times New Roman"/>
                <a:ea typeface="Times New Roman"/>
                <a:cs typeface="Times New Roman"/>
                <a:sym typeface="Times New Roman"/>
              </a:defRPr>
            </a:lvl1pPr>
            <a:lvl2pPr marL="790372" indent="-333289" defTabSz="914165">
              <a:spcBef>
                <a:spcPts val="600"/>
              </a:spcBef>
              <a:buFontTx/>
              <a:defRPr sz="2800">
                <a:latin typeface="Times New Roman"/>
                <a:ea typeface="Times New Roman"/>
                <a:cs typeface="Times New Roman"/>
                <a:sym typeface="Times New Roman"/>
              </a:defRPr>
            </a:lvl2pPr>
            <a:lvl3pPr marL="1234122" indent="-319958" defTabSz="914165">
              <a:spcBef>
                <a:spcPts val="600"/>
              </a:spcBef>
              <a:buFontTx/>
              <a:defRPr sz="2800">
                <a:latin typeface="Times New Roman"/>
                <a:ea typeface="Times New Roman"/>
                <a:cs typeface="Times New Roman"/>
                <a:sym typeface="Times New Roman"/>
              </a:defRPr>
            </a:lvl3pPr>
            <a:lvl4pPr marL="1726756" indent="-355508" defTabSz="914165">
              <a:spcBef>
                <a:spcPts val="600"/>
              </a:spcBef>
              <a:buFontTx/>
              <a:defRPr sz="2800">
                <a:latin typeface="Times New Roman"/>
                <a:ea typeface="Times New Roman"/>
                <a:cs typeface="Times New Roman"/>
                <a:sym typeface="Times New Roman"/>
              </a:defRPr>
            </a:lvl4pPr>
            <a:lvl5pPr marL="2183838" indent="-355508" defTabSz="914165">
              <a:spcBef>
                <a:spcPts val="600"/>
              </a:spcBef>
              <a:buFontTx/>
              <a:defRPr sz="2800">
                <a:latin typeface="Times New Roman"/>
                <a:ea typeface="Times New Roman"/>
                <a:cs typeface="Times New Roman"/>
                <a:sym typeface="Times New Roman"/>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94" name="Shape 194"/>
          <p:cNvSpPr>
            <a:spLocks noGrp="1"/>
          </p:cNvSpPr>
          <p:nvPr>
            <p:ph type="sldNum" sz="quarter" idx="2"/>
          </p:nvPr>
        </p:nvSpPr>
        <p:spPr>
          <a:xfrm>
            <a:off x="6553200" y="6248400"/>
            <a:ext cx="1905000" cy="307340"/>
          </a:xfrm>
          <a:prstGeom prst="rect">
            <a:avLst/>
          </a:prstGeom>
        </p:spPr>
        <p:txBody>
          <a:bodyPr anchor="t"/>
          <a:lstStyle>
            <a:lvl1pPr>
              <a:defRPr sz="1400"/>
            </a:lvl1pPr>
          </a:lstStyle>
          <a:p>
            <a:fld id="{86CB4B4D-7CA3-9044-876B-883B54F8677D}" type="slidenum">
              <a:rPr/>
              <a:pPr/>
              <a:t>‹n.›</a:t>
            </a:fld>
            <a:endParaRPr/>
          </a:p>
        </p:txBody>
      </p:sp>
    </p:spTree>
    <p:extLst>
      <p:ext uri="{BB962C8B-B14F-4D97-AF65-F5344CB8AC3E}">
        <p14:creationId xmlns:p14="http://schemas.microsoft.com/office/powerpoint/2010/main" val="592482960"/>
      </p:ext>
    </p:extLst>
  </p:cSld>
  <p:clrMapOvr>
    <a:masterClrMapping/>
  </p:clrMapOvr>
  <p:transition xmlns:p14="http://schemas.microsoft.com/office/powerpoint/2010/mai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3_Diapositiva titolo">
    <p:spTree>
      <p:nvGrpSpPr>
        <p:cNvPr id="1" name=""/>
        <p:cNvGrpSpPr/>
        <p:nvPr/>
      </p:nvGrpSpPr>
      <p:grpSpPr>
        <a:xfrm>
          <a:off x="0" y="0"/>
          <a:ext cx="0" cy="0"/>
          <a:chOff x="0" y="0"/>
          <a:chExt cx="0" cy="0"/>
        </a:xfrm>
      </p:grpSpPr>
      <p:sp>
        <p:nvSpPr>
          <p:cNvPr id="196" name="Shape 196"/>
          <p:cNvSpPr>
            <a:spLocks noGrp="1"/>
          </p:cNvSpPr>
          <p:nvPr>
            <p:ph type="title"/>
          </p:nvPr>
        </p:nvSpPr>
        <p:spPr>
          <a:xfrm>
            <a:off x="685800" y="1844691"/>
            <a:ext cx="7772400" cy="2041511"/>
          </a:xfrm>
          <a:prstGeom prst="rect">
            <a:avLst/>
          </a:prstGeom>
        </p:spPr>
        <p:txBody>
          <a:bodyPr/>
          <a:lstStyle/>
          <a:p>
            <a:pPr lvl="0">
              <a:defRPr sz="1800"/>
            </a:pPr>
            <a:r>
              <a:rPr sz="4400"/>
              <a:t>Titolo Testo</a:t>
            </a:r>
          </a:p>
        </p:txBody>
      </p:sp>
      <p:sp>
        <p:nvSpPr>
          <p:cNvPr id="197" name="Shape 197"/>
          <p:cNvSpPr>
            <a:spLocks noGrp="1"/>
          </p:cNvSpPr>
          <p:nvPr>
            <p:ph type="body" idx="1"/>
          </p:nvPr>
        </p:nvSpPr>
        <p:spPr>
          <a:xfrm>
            <a:off x="1371600" y="3886201"/>
            <a:ext cx="6400800" cy="2971800"/>
          </a:xfrm>
          <a:prstGeom prst="rect">
            <a:avLst/>
          </a:prstGeom>
        </p:spPr>
        <p:txBody>
          <a:bodyPr/>
          <a:lstStyle>
            <a:lvl1pPr marL="0" indent="0" algn="ctr">
              <a:buSzTx/>
              <a:buFontTx/>
              <a:buNone/>
              <a:defRPr>
                <a:solidFill>
                  <a:srgbClr val="888888"/>
                </a:solidFill>
              </a:defRPr>
            </a:lvl1pPr>
            <a:lvl2pPr marL="0" indent="457082" algn="ctr">
              <a:buSzTx/>
              <a:buFontTx/>
              <a:buNone/>
              <a:defRPr>
                <a:solidFill>
                  <a:srgbClr val="888888"/>
                </a:solidFill>
              </a:defRPr>
            </a:lvl2pPr>
            <a:lvl3pPr marL="0" indent="914165" algn="ctr">
              <a:buSzTx/>
              <a:buFontTx/>
              <a:buNone/>
              <a:defRPr>
                <a:solidFill>
                  <a:srgbClr val="888888"/>
                </a:solidFill>
              </a:defRPr>
            </a:lvl3pPr>
            <a:lvl4pPr marL="0" indent="1371247" algn="ctr">
              <a:buSzTx/>
              <a:buFontTx/>
              <a:buNone/>
              <a:defRPr>
                <a:solidFill>
                  <a:srgbClr val="888888"/>
                </a:solidFill>
              </a:defRPr>
            </a:lvl4pPr>
            <a:lvl5pPr marL="0" indent="1828329" algn="ctr">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98" name="Shape 198"/>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062937098"/>
      </p:ext>
    </p:extLst>
  </p:cSld>
  <p:clrMapOvr>
    <a:masterClrMapping/>
  </p:clrMapOvr>
  <p:transition xmlns:p14="http://schemas.microsoft.com/office/powerpoint/2010/mai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4_Titolo e contenuto">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p>
            <a:pPr lvl="0">
              <a:defRPr sz="1800"/>
            </a:pPr>
            <a:r>
              <a:rPr sz="4400"/>
              <a:t>Titolo Testo</a:t>
            </a:r>
          </a:p>
        </p:txBody>
      </p:sp>
      <p:sp>
        <p:nvSpPr>
          <p:cNvPr id="201" name="Shape 201"/>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2" name="Shape 202"/>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855511295"/>
      </p:ext>
    </p:extLst>
  </p:cSld>
  <p:clrMapOvr>
    <a:masterClrMapping/>
  </p:clrMapOvr>
  <p:transition xmlns:p14="http://schemas.microsoft.com/office/powerpoint/2010/mai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3_Intestazione sezione">
    <p:spTree>
      <p:nvGrpSpPr>
        <p:cNvPr id="1" name=""/>
        <p:cNvGrpSpPr/>
        <p:nvPr/>
      </p:nvGrpSpPr>
      <p:grpSpPr>
        <a:xfrm>
          <a:off x="0" y="0"/>
          <a:ext cx="0" cy="0"/>
          <a:chOff x="0" y="0"/>
          <a:chExt cx="0" cy="0"/>
        </a:xfrm>
      </p:grpSpPr>
      <p:sp>
        <p:nvSpPr>
          <p:cNvPr id="204" name="Shape 204"/>
          <p:cNvSpPr>
            <a:spLocks noGrp="1"/>
          </p:cNvSpPr>
          <p:nvPr>
            <p:ph type="title"/>
          </p:nvPr>
        </p:nvSpPr>
        <p:spPr>
          <a:xfrm>
            <a:off x="722316" y="4406908"/>
            <a:ext cx="7772401" cy="2451092"/>
          </a:xfrm>
          <a:prstGeom prst="rect">
            <a:avLst/>
          </a:prstGeom>
        </p:spPr>
        <p:txBody>
          <a:bodyPr anchor="t"/>
          <a:lstStyle>
            <a:lvl1pPr algn="l">
              <a:defRPr sz="4000" b="1" cap="all"/>
            </a:lvl1pPr>
          </a:lstStyle>
          <a:p>
            <a:pPr lvl="0">
              <a:defRPr sz="1800" b="0" cap="none"/>
            </a:pPr>
            <a:r>
              <a:rPr sz="4000" b="1" cap="all"/>
              <a:t>Titolo Testo</a:t>
            </a:r>
          </a:p>
        </p:txBody>
      </p:sp>
      <p:sp>
        <p:nvSpPr>
          <p:cNvPr id="205" name="Shape 205"/>
          <p:cNvSpPr>
            <a:spLocks noGrp="1"/>
          </p:cNvSpPr>
          <p:nvPr>
            <p:ph type="body" idx="1"/>
          </p:nvPr>
        </p:nvSpPr>
        <p:spPr>
          <a:xfrm>
            <a:off x="722316" y="1192214"/>
            <a:ext cx="7772401" cy="3214688"/>
          </a:xfrm>
          <a:prstGeom prst="rect">
            <a:avLst/>
          </a:prstGeom>
        </p:spPr>
        <p:txBody>
          <a:bodyPr anchor="b"/>
          <a:lstStyle>
            <a:lvl1pPr marL="0" indent="0">
              <a:spcBef>
                <a:spcPts val="400"/>
              </a:spcBef>
              <a:buSzTx/>
              <a:buFontTx/>
              <a:buNone/>
              <a:defRPr sz="2000">
                <a:solidFill>
                  <a:srgbClr val="888888"/>
                </a:solidFill>
              </a:defRPr>
            </a:lvl1pPr>
            <a:lvl2pPr marL="0" indent="457082">
              <a:spcBef>
                <a:spcPts val="400"/>
              </a:spcBef>
              <a:buSzTx/>
              <a:buFontTx/>
              <a:buNone/>
              <a:defRPr sz="2000">
                <a:solidFill>
                  <a:srgbClr val="888888"/>
                </a:solidFill>
              </a:defRPr>
            </a:lvl2pPr>
            <a:lvl3pPr marL="0" indent="914165">
              <a:spcBef>
                <a:spcPts val="400"/>
              </a:spcBef>
              <a:buSzTx/>
              <a:buFontTx/>
              <a:buNone/>
              <a:defRPr sz="2000">
                <a:solidFill>
                  <a:srgbClr val="888888"/>
                </a:solidFill>
              </a:defRPr>
            </a:lvl3pPr>
            <a:lvl4pPr marL="0" indent="1371247">
              <a:spcBef>
                <a:spcPts val="400"/>
              </a:spcBef>
              <a:buSzTx/>
              <a:buFontTx/>
              <a:buNone/>
              <a:defRPr sz="2000">
                <a:solidFill>
                  <a:srgbClr val="888888"/>
                </a:solidFill>
              </a:defRPr>
            </a:lvl4pPr>
            <a:lvl5pPr marL="0" indent="1828329">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206" name="Shape 206"/>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401980612"/>
      </p:ext>
    </p:extLst>
  </p:cSld>
  <p:clrMapOvr>
    <a:masterClrMapping/>
  </p:clrMapOvr>
  <p:transition xmlns:p14="http://schemas.microsoft.com/office/powerpoint/2010/mai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4_Contenuto 2">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a:lstStyle/>
          <a:p>
            <a:pPr lvl="0">
              <a:defRPr sz="1800"/>
            </a:pPr>
            <a:r>
              <a:rPr sz="4400"/>
              <a:t>Titolo Testo</a:t>
            </a:r>
          </a:p>
        </p:txBody>
      </p:sp>
      <p:sp>
        <p:nvSpPr>
          <p:cNvPr id="209" name="Shape 209"/>
          <p:cNvSpPr>
            <a:spLocks noGrp="1"/>
          </p:cNvSpPr>
          <p:nvPr>
            <p:ph type="body" idx="1"/>
          </p:nvPr>
        </p:nvSpPr>
        <p:spPr>
          <a:xfrm>
            <a:off x="457200" y="1600210"/>
            <a:ext cx="4038600" cy="5257795"/>
          </a:xfrm>
          <a:prstGeom prst="rect">
            <a:avLst/>
          </a:prstGeom>
        </p:spPr>
        <p:txBody>
          <a:bodyPr/>
          <a:lstStyle>
            <a:lvl1pPr>
              <a:spcBef>
                <a:spcPts val="600"/>
              </a:spcBef>
              <a:defRPr sz="2800"/>
            </a:lvl1pPr>
            <a:lvl2pPr marL="790372" indent="-333289">
              <a:spcBef>
                <a:spcPts val="600"/>
              </a:spcBef>
              <a:defRPr sz="2800"/>
            </a:lvl2pPr>
            <a:lvl3pPr marL="1234122" indent="-319958">
              <a:spcBef>
                <a:spcPts val="600"/>
              </a:spcBef>
              <a:defRPr sz="2800"/>
            </a:lvl3pPr>
            <a:lvl4pPr marL="1726756" indent="-355508">
              <a:spcBef>
                <a:spcPts val="600"/>
              </a:spcBef>
              <a:defRPr sz="2800"/>
            </a:lvl4pPr>
            <a:lvl5pPr marL="2183838" indent="-355508">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10" name="Shape 210"/>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001658197"/>
      </p:ext>
    </p:extLst>
  </p:cSld>
  <p:clrMapOvr>
    <a:masterClrMapping/>
  </p:clrMapOvr>
  <p:transition xmlns:p14="http://schemas.microsoft.com/office/powerpoint/2010/mai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3_Confronto">
    <p:spTree>
      <p:nvGrpSpPr>
        <p:cNvPr id="1" name=""/>
        <p:cNvGrpSpPr/>
        <p:nvPr/>
      </p:nvGrpSpPr>
      <p:grpSpPr>
        <a:xfrm>
          <a:off x="0" y="0"/>
          <a:ext cx="0" cy="0"/>
          <a:chOff x="0" y="0"/>
          <a:chExt cx="0" cy="0"/>
        </a:xfrm>
      </p:grpSpPr>
      <p:sp>
        <p:nvSpPr>
          <p:cNvPr id="212" name="Shape 212"/>
          <p:cNvSpPr>
            <a:spLocks noGrp="1"/>
          </p:cNvSpPr>
          <p:nvPr>
            <p:ph type="title"/>
          </p:nvPr>
        </p:nvSpPr>
        <p:spPr>
          <a:xfrm>
            <a:off x="457207" y="256811"/>
            <a:ext cx="8229601" cy="1178656"/>
          </a:xfrm>
          <a:prstGeom prst="rect">
            <a:avLst/>
          </a:prstGeom>
        </p:spPr>
        <p:txBody>
          <a:bodyPr/>
          <a:lstStyle/>
          <a:p>
            <a:pPr lvl="0">
              <a:defRPr sz="1800"/>
            </a:pPr>
            <a:r>
              <a:rPr sz="4400"/>
              <a:t>Titolo Testo</a:t>
            </a:r>
          </a:p>
        </p:txBody>
      </p:sp>
      <p:sp>
        <p:nvSpPr>
          <p:cNvPr id="213" name="Shape 213"/>
          <p:cNvSpPr>
            <a:spLocks noGrp="1"/>
          </p:cNvSpPr>
          <p:nvPr>
            <p:ph type="body" idx="1"/>
          </p:nvPr>
        </p:nvSpPr>
        <p:spPr>
          <a:xfrm>
            <a:off x="457200" y="1435469"/>
            <a:ext cx="4040188" cy="739411"/>
          </a:xfrm>
          <a:prstGeom prst="rect">
            <a:avLst/>
          </a:prstGeom>
        </p:spPr>
        <p:txBody>
          <a:bodyPr anchor="b"/>
          <a:lstStyle>
            <a:lvl1pPr marL="0" indent="0">
              <a:spcBef>
                <a:spcPts val="500"/>
              </a:spcBef>
              <a:buSzTx/>
              <a:buFontTx/>
              <a:buNone/>
              <a:defRPr sz="2400" b="1"/>
            </a:lvl1pPr>
            <a:lvl2pPr marL="0" indent="457082">
              <a:spcBef>
                <a:spcPts val="500"/>
              </a:spcBef>
              <a:buSzTx/>
              <a:buFontTx/>
              <a:buNone/>
              <a:defRPr sz="2400" b="1"/>
            </a:lvl2pPr>
            <a:lvl3pPr marL="0" indent="914165">
              <a:spcBef>
                <a:spcPts val="500"/>
              </a:spcBef>
              <a:buSzTx/>
              <a:buFontTx/>
              <a:buNone/>
              <a:defRPr sz="2400" b="1"/>
            </a:lvl3pPr>
            <a:lvl4pPr marL="0" indent="1371247">
              <a:spcBef>
                <a:spcPts val="500"/>
              </a:spcBef>
              <a:buSzTx/>
              <a:buFontTx/>
              <a:buNone/>
              <a:defRPr sz="2400" b="1"/>
            </a:lvl4pPr>
            <a:lvl5pPr marL="0" indent="1828329">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14" name="Shape 214"/>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503911397"/>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31327"/>
      </p:ext>
    </p:extLst>
  </p:cSld>
  <p:clrMapOvr>
    <a:masterClrMapping/>
  </p:clrMapOvr>
  <p:transition xmlns:p14="http://schemas.microsoft.com/office/powerpoint/2010/main" spd="med">
    <p:cu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2_Solo titolo">
    <p:spTree>
      <p:nvGrpSpPr>
        <p:cNvPr id="1" name=""/>
        <p:cNvGrpSpPr/>
        <p:nvPr/>
      </p:nvGrpSpPr>
      <p:grpSpPr>
        <a:xfrm>
          <a:off x="0" y="0"/>
          <a:ext cx="0" cy="0"/>
          <a:chOff x="0" y="0"/>
          <a:chExt cx="0" cy="0"/>
        </a:xfrm>
      </p:grpSpPr>
      <p:sp>
        <p:nvSpPr>
          <p:cNvPr id="216" name="Shape 216"/>
          <p:cNvSpPr>
            <a:spLocks noGrp="1"/>
          </p:cNvSpPr>
          <p:nvPr>
            <p:ph type="title"/>
          </p:nvPr>
        </p:nvSpPr>
        <p:spPr>
          <a:xfrm>
            <a:off x="457207" y="92080"/>
            <a:ext cx="8229601" cy="1508125"/>
          </a:xfrm>
          <a:prstGeom prst="rect">
            <a:avLst/>
          </a:prstGeom>
        </p:spPr>
        <p:txBody>
          <a:bodyPr/>
          <a:lstStyle/>
          <a:p>
            <a:pPr lvl="0">
              <a:defRPr sz="1800"/>
            </a:pPr>
            <a:r>
              <a:rPr sz="4400"/>
              <a:t>Titolo Testo</a:t>
            </a:r>
          </a:p>
        </p:txBody>
      </p:sp>
      <p:sp>
        <p:nvSpPr>
          <p:cNvPr id="217" name="Shape 217"/>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102362756"/>
      </p:ext>
    </p:extLst>
  </p:cSld>
  <p:clrMapOvr>
    <a:masterClrMapping/>
  </p:clrMapOvr>
  <p:transition xmlns:p14="http://schemas.microsoft.com/office/powerpoint/2010/mai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3_Vuoto">
    <p:spTree>
      <p:nvGrpSpPr>
        <p:cNvPr id="1" name=""/>
        <p:cNvGrpSpPr/>
        <p:nvPr/>
      </p:nvGrpSpPr>
      <p:grpSpPr>
        <a:xfrm>
          <a:off x="0" y="0"/>
          <a:ext cx="0" cy="0"/>
          <a:chOff x="0" y="0"/>
          <a:chExt cx="0" cy="0"/>
        </a:xfrm>
      </p:grpSpPr>
      <p:sp>
        <p:nvSpPr>
          <p:cNvPr id="219" name="Shape 219"/>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975580058"/>
      </p:ext>
    </p:extLst>
  </p:cSld>
  <p:clrMapOvr>
    <a:masterClrMapping/>
  </p:clrMapOvr>
  <p:transition xmlns:p14="http://schemas.microsoft.com/office/powerpoint/2010/mai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3_Contenuto con didascalia">
    <p:spTree>
      <p:nvGrpSpPr>
        <p:cNvPr id="1" name=""/>
        <p:cNvGrpSpPr/>
        <p:nvPr/>
      </p:nvGrpSpPr>
      <p:grpSpPr>
        <a:xfrm>
          <a:off x="0" y="0"/>
          <a:ext cx="0" cy="0"/>
          <a:chOff x="0" y="0"/>
          <a:chExt cx="0" cy="0"/>
        </a:xfrm>
      </p:grpSpPr>
      <p:sp>
        <p:nvSpPr>
          <p:cNvPr id="221" name="Shape 221"/>
          <p:cNvSpPr>
            <a:spLocks noGrp="1"/>
          </p:cNvSpPr>
          <p:nvPr>
            <p:ph type="title"/>
          </p:nvPr>
        </p:nvSpPr>
        <p:spPr>
          <a:xfrm>
            <a:off x="457205" y="0"/>
            <a:ext cx="3008314" cy="1435100"/>
          </a:xfrm>
          <a:prstGeom prst="rect">
            <a:avLst/>
          </a:prstGeom>
        </p:spPr>
        <p:txBody>
          <a:bodyPr anchor="b"/>
          <a:lstStyle>
            <a:lvl1pPr algn="l">
              <a:defRPr sz="2000" b="1"/>
            </a:lvl1pPr>
          </a:lstStyle>
          <a:p>
            <a:pPr lvl="0">
              <a:defRPr sz="1800" b="0"/>
            </a:pPr>
            <a:r>
              <a:rPr sz="2000" b="1"/>
              <a:t>Titolo Testo</a:t>
            </a:r>
          </a:p>
        </p:txBody>
      </p:sp>
      <p:sp>
        <p:nvSpPr>
          <p:cNvPr id="222" name="Shape 222"/>
          <p:cNvSpPr>
            <a:spLocks noGrp="1"/>
          </p:cNvSpPr>
          <p:nvPr>
            <p:ph type="body" idx="1"/>
          </p:nvPr>
        </p:nvSpPr>
        <p:spPr>
          <a:xfrm>
            <a:off x="3575051" y="273058"/>
            <a:ext cx="5111750" cy="658494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23" name="Shape 223"/>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254292964"/>
      </p:ext>
    </p:extLst>
  </p:cSld>
  <p:clrMapOvr>
    <a:masterClrMapping/>
  </p:clrMapOvr>
  <p:transition xmlns:p14="http://schemas.microsoft.com/office/powerpoint/2010/mai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3_Immagine con didascalia">
    <p:spTree>
      <p:nvGrpSpPr>
        <p:cNvPr id="1" name=""/>
        <p:cNvGrpSpPr/>
        <p:nvPr/>
      </p:nvGrpSpPr>
      <p:grpSpPr>
        <a:xfrm>
          <a:off x="0" y="0"/>
          <a:ext cx="0" cy="0"/>
          <a:chOff x="0" y="0"/>
          <a:chExt cx="0" cy="0"/>
        </a:xfrm>
      </p:grpSpPr>
      <p:sp>
        <p:nvSpPr>
          <p:cNvPr id="225" name="Shape 225"/>
          <p:cNvSpPr>
            <a:spLocks noGrp="1"/>
          </p:cNvSpPr>
          <p:nvPr>
            <p:ph type="title"/>
          </p:nvPr>
        </p:nvSpPr>
        <p:spPr>
          <a:xfrm>
            <a:off x="1792292" y="4800600"/>
            <a:ext cx="5486401" cy="566738"/>
          </a:xfrm>
          <a:prstGeom prst="rect">
            <a:avLst/>
          </a:prstGeom>
        </p:spPr>
        <p:txBody>
          <a:bodyPr anchor="b"/>
          <a:lstStyle>
            <a:lvl1pPr algn="l">
              <a:defRPr sz="2000" b="1"/>
            </a:lvl1pPr>
          </a:lstStyle>
          <a:p>
            <a:pPr lvl="0">
              <a:defRPr sz="1800" b="0"/>
            </a:pPr>
            <a:r>
              <a:rPr sz="2000" b="1"/>
              <a:t>Titolo Testo</a:t>
            </a:r>
          </a:p>
        </p:txBody>
      </p:sp>
      <p:sp>
        <p:nvSpPr>
          <p:cNvPr id="226" name="Shape 226"/>
          <p:cNvSpPr>
            <a:spLocks noGrp="1"/>
          </p:cNvSpPr>
          <p:nvPr>
            <p:ph type="body" idx="1"/>
          </p:nvPr>
        </p:nvSpPr>
        <p:spPr>
          <a:xfrm>
            <a:off x="1792292" y="5367338"/>
            <a:ext cx="5486401" cy="804863"/>
          </a:xfrm>
          <a:prstGeom prst="rect">
            <a:avLst/>
          </a:prstGeom>
        </p:spPr>
        <p:txBody>
          <a:bodyPr/>
          <a:lstStyle>
            <a:lvl1pPr marL="0" indent="0">
              <a:spcBef>
                <a:spcPts val="300"/>
              </a:spcBef>
              <a:buSzTx/>
              <a:buFontTx/>
              <a:buNone/>
              <a:defRPr sz="1400"/>
            </a:lvl1pPr>
            <a:lvl2pPr marL="0" indent="457082">
              <a:spcBef>
                <a:spcPts val="300"/>
              </a:spcBef>
              <a:buSzTx/>
              <a:buFontTx/>
              <a:buNone/>
              <a:defRPr sz="1400"/>
            </a:lvl2pPr>
            <a:lvl3pPr marL="0" indent="914165">
              <a:spcBef>
                <a:spcPts val="300"/>
              </a:spcBef>
              <a:buSzTx/>
              <a:buFontTx/>
              <a:buNone/>
              <a:defRPr sz="1400"/>
            </a:lvl3pPr>
            <a:lvl4pPr marL="0" indent="1371247">
              <a:spcBef>
                <a:spcPts val="300"/>
              </a:spcBef>
              <a:buSzTx/>
              <a:buFontTx/>
              <a:buNone/>
              <a:defRPr sz="1400"/>
            </a:lvl4pPr>
            <a:lvl5pPr marL="0" indent="1828329">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227" name="Shape 227"/>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223611740"/>
      </p:ext>
    </p:extLst>
  </p:cSld>
  <p:clrMapOvr>
    <a:masterClrMapping/>
  </p:clrMapOvr>
  <p:transition xmlns:p14="http://schemas.microsoft.com/office/powerpoint/2010/mai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3_Titolo e testo verticale">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lstStyle/>
          <a:p>
            <a:pPr lvl="0">
              <a:defRPr sz="1800"/>
            </a:pPr>
            <a:r>
              <a:rPr sz="4400"/>
              <a:t>Titolo Testo</a:t>
            </a:r>
          </a:p>
        </p:txBody>
      </p:sp>
      <p:sp>
        <p:nvSpPr>
          <p:cNvPr id="230" name="Shape 230"/>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31" name="Shape 231"/>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220560750"/>
      </p:ext>
    </p:extLst>
  </p:cSld>
  <p:clrMapOvr>
    <a:masterClrMapping/>
  </p:clrMapOvr>
  <p:transition xmlns:p14="http://schemas.microsoft.com/office/powerpoint/2010/mai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3_Titolo verticale e testo">
    <p:spTree>
      <p:nvGrpSpPr>
        <p:cNvPr id="1" name=""/>
        <p:cNvGrpSpPr/>
        <p:nvPr/>
      </p:nvGrpSpPr>
      <p:grpSpPr>
        <a:xfrm>
          <a:off x="0" y="0"/>
          <a:ext cx="0" cy="0"/>
          <a:chOff x="0" y="0"/>
          <a:chExt cx="0" cy="0"/>
        </a:xfrm>
      </p:grpSpPr>
      <p:sp>
        <p:nvSpPr>
          <p:cNvPr id="233" name="Shape 233"/>
          <p:cNvSpPr>
            <a:spLocks noGrp="1"/>
          </p:cNvSpPr>
          <p:nvPr>
            <p:ph type="title"/>
          </p:nvPr>
        </p:nvSpPr>
        <p:spPr>
          <a:xfrm>
            <a:off x="6629401" y="1"/>
            <a:ext cx="2057400" cy="6400818"/>
          </a:xfrm>
          <a:prstGeom prst="rect">
            <a:avLst/>
          </a:prstGeom>
        </p:spPr>
        <p:txBody>
          <a:bodyPr/>
          <a:lstStyle/>
          <a:p>
            <a:pPr lvl="0">
              <a:defRPr sz="1800"/>
            </a:pPr>
            <a:r>
              <a:rPr sz="4400"/>
              <a:t>Titolo Testo</a:t>
            </a:r>
          </a:p>
        </p:txBody>
      </p:sp>
      <p:sp>
        <p:nvSpPr>
          <p:cNvPr id="234" name="Shape 234"/>
          <p:cNvSpPr>
            <a:spLocks noGrp="1"/>
          </p:cNvSpPr>
          <p:nvPr>
            <p:ph type="body" idx="1"/>
          </p:nvPr>
        </p:nvSpPr>
        <p:spPr>
          <a:xfrm>
            <a:off x="457200" y="274646"/>
            <a:ext cx="6019800" cy="658335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35" name="Shape 235"/>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301342151"/>
      </p:ext>
    </p:extLst>
  </p:cSld>
  <p:clrMapOvr>
    <a:masterClrMapping/>
  </p:clrMapOvr>
  <p:transition xmlns:p14="http://schemas.microsoft.com/office/powerpoint/2010/mai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37" name="Shape 237"/>
          <p:cNvSpPr>
            <a:spLocks noGrp="1"/>
          </p:cNvSpPr>
          <p:nvPr>
            <p:ph type="title"/>
          </p:nvPr>
        </p:nvSpPr>
        <p:spPr>
          <a:xfrm>
            <a:off x="685800" y="1844828"/>
            <a:ext cx="7772400" cy="2041375"/>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38" name="Shape 238"/>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latin typeface="Times New Roman"/>
                <a:ea typeface="Times New Roman"/>
                <a:cs typeface="Times New Roman"/>
                <a:sym typeface="Times New Roman"/>
              </a:defRPr>
            </a:lvl1pPr>
            <a:lvl2pPr marL="0" indent="457082" algn="ctr" defTabSz="914165">
              <a:buSzTx/>
              <a:buFontTx/>
              <a:buNone/>
              <a:defRPr>
                <a:latin typeface="Times New Roman"/>
                <a:ea typeface="Times New Roman"/>
                <a:cs typeface="Times New Roman"/>
                <a:sym typeface="Times New Roman"/>
              </a:defRPr>
            </a:lvl2pPr>
            <a:lvl3pPr marL="0" indent="914165" algn="ctr" defTabSz="914165">
              <a:buSzTx/>
              <a:buFontTx/>
              <a:buNone/>
              <a:defRPr>
                <a:latin typeface="Times New Roman"/>
                <a:ea typeface="Times New Roman"/>
                <a:cs typeface="Times New Roman"/>
                <a:sym typeface="Times New Roman"/>
              </a:defRPr>
            </a:lvl3pPr>
            <a:lvl4pPr marL="0" indent="1371247" algn="ctr" defTabSz="914165">
              <a:buSzTx/>
              <a:buFontTx/>
              <a:buNone/>
              <a:defRPr>
                <a:latin typeface="Times New Roman"/>
                <a:ea typeface="Times New Roman"/>
                <a:cs typeface="Times New Roman"/>
                <a:sym typeface="Times New Roman"/>
              </a:defRPr>
            </a:lvl4pPr>
            <a:lvl5pPr marL="0" indent="1828329" algn="ctr" defTabSz="914165">
              <a:buSzTx/>
              <a:buFontTx/>
              <a:buNone/>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39" name="Shape 239"/>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347049315"/>
      </p:ext>
    </p:extLst>
  </p:cSld>
  <p:clrMapOvr>
    <a:masterClrMapping/>
  </p:clrMapOvr>
  <p:transition xmlns:p14="http://schemas.microsoft.com/office/powerpoint/2010/mai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41" name="Shape 241"/>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42" name="Shape 242"/>
          <p:cNvSpPr>
            <a:spLocks noGrp="1"/>
          </p:cNvSpPr>
          <p:nvPr>
            <p:ph type="body" idx="1"/>
          </p:nvPr>
        </p:nvSpPr>
        <p:spPr>
          <a:xfrm>
            <a:off x="685800" y="1981200"/>
            <a:ext cx="7772400" cy="48768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43" name="Shape 243"/>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804136940"/>
      </p:ext>
    </p:extLst>
  </p:cSld>
  <p:clrMapOvr>
    <a:masterClrMapping/>
  </p:clrMapOvr>
  <p:transition xmlns:p14="http://schemas.microsoft.com/office/powerpoint/2010/mai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245" name="Shape 245"/>
          <p:cNvSpPr>
            <a:spLocks noGrp="1"/>
          </p:cNvSpPr>
          <p:nvPr>
            <p:ph type="title"/>
          </p:nvPr>
        </p:nvSpPr>
        <p:spPr>
          <a:xfrm>
            <a:off x="722492" y="4406976"/>
            <a:ext cx="7772401" cy="2451025"/>
          </a:xfrm>
          <a:prstGeom prst="rect">
            <a:avLst/>
          </a:prstGeom>
        </p:spPr>
        <p:txBody>
          <a:bodyPr anchor="t">
            <a:noAutofit/>
          </a:bodyPr>
          <a:lstStyle>
            <a:lvl1pPr algn="l" defTabSz="914165">
              <a:defRPr sz="4000" b="1" cap="all">
                <a:latin typeface="Times New Roman"/>
                <a:ea typeface="Times New Roman"/>
                <a:cs typeface="Times New Roman"/>
                <a:sym typeface="Times New Roman"/>
              </a:defRPr>
            </a:lvl1pPr>
          </a:lstStyle>
          <a:p>
            <a:pPr lvl="0">
              <a:defRPr sz="1800" b="0" cap="none"/>
            </a:pPr>
            <a:r>
              <a:rPr sz="4000" b="1" cap="all"/>
              <a:t>Titolo Testo</a:t>
            </a:r>
          </a:p>
        </p:txBody>
      </p:sp>
      <p:sp>
        <p:nvSpPr>
          <p:cNvPr id="246" name="Shape 246"/>
          <p:cNvSpPr>
            <a:spLocks noGrp="1"/>
          </p:cNvSpPr>
          <p:nvPr>
            <p:ph type="body" idx="1"/>
          </p:nvPr>
        </p:nvSpPr>
        <p:spPr>
          <a:xfrm>
            <a:off x="722492" y="1192214"/>
            <a:ext cx="7772401" cy="3214688"/>
          </a:xfrm>
          <a:prstGeom prst="rect">
            <a:avLst/>
          </a:prstGeom>
        </p:spPr>
        <p:txBody>
          <a:bodyPr anchor="b">
            <a:noAutofit/>
          </a:bodyPr>
          <a:lstStyle>
            <a:lvl1pPr marL="0" indent="0" defTabSz="914165">
              <a:spcBef>
                <a:spcPts val="400"/>
              </a:spcBef>
              <a:buSzTx/>
              <a:buFontTx/>
              <a:buNone/>
              <a:defRPr sz="2000">
                <a:latin typeface="Times New Roman"/>
                <a:ea typeface="Times New Roman"/>
                <a:cs typeface="Times New Roman"/>
                <a:sym typeface="Times New Roman"/>
              </a:defRPr>
            </a:lvl1pPr>
            <a:lvl2pPr marL="0" indent="457082" defTabSz="914165">
              <a:spcBef>
                <a:spcPts val="400"/>
              </a:spcBef>
              <a:buSzTx/>
              <a:buFontTx/>
              <a:buNone/>
              <a:defRPr sz="2000">
                <a:latin typeface="Times New Roman"/>
                <a:ea typeface="Times New Roman"/>
                <a:cs typeface="Times New Roman"/>
                <a:sym typeface="Times New Roman"/>
              </a:defRPr>
            </a:lvl2pPr>
            <a:lvl3pPr marL="0" indent="914165" defTabSz="914165">
              <a:spcBef>
                <a:spcPts val="400"/>
              </a:spcBef>
              <a:buSzTx/>
              <a:buFontTx/>
              <a:buNone/>
              <a:defRPr sz="2000">
                <a:latin typeface="Times New Roman"/>
                <a:ea typeface="Times New Roman"/>
                <a:cs typeface="Times New Roman"/>
                <a:sym typeface="Times New Roman"/>
              </a:defRPr>
            </a:lvl3pPr>
            <a:lvl4pPr marL="0" indent="1371247" defTabSz="914165">
              <a:spcBef>
                <a:spcPts val="400"/>
              </a:spcBef>
              <a:buSzTx/>
              <a:buFontTx/>
              <a:buNone/>
              <a:defRPr sz="2000">
                <a:latin typeface="Times New Roman"/>
                <a:ea typeface="Times New Roman"/>
                <a:cs typeface="Times New Roman"/>
                <a:sym typeface="Times New Roman"/>
              </a:defRPr>
            </a:lvl4pPr>
            <a:lvl5pPr marL="0" indent="1828329" defTabSz="914165">
              <a:spcBef>
                <a:spcPts val="400"/>
              </a:spcBef>
              <a:buSzTx/>
              <a:buFontTx/>
              <a:buNone/>
              <a:defRPr sz="2000">
                <a:latin typeface="Times New Roman"/>
                <a:ea typeface="Times New Roman"/>
                <a:cs typeface="Times New Roman"/>
                <a:sym typeface="Times New Roman"/>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247" name="Shape 247"/>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614263771"/>
      </p:ext>
    </p:extLst>
  </p:cSld>
  <p:clrMapOvr>
    <a:masterClrMapping/>
  </p:clrMapOvr>
  <p:transition xmlns:p14="http://schemas.microsoft.com/office/powerpoint/2010/mai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49" name="Shape 249"/>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50" name="Shape 250"/>
          <p:cNvSpPr>
            <a:spLocks noGrp="1"/>
          </p:cNvSpPr>
          <p:nvPr>
            <p:ph type="body" idx="1"/>
          </p:nvPr>
        </p:nvSpPr>
        <p:spPr>
          <a:xfrm>
            <a:off x="685841" y="1981200"/>
            <a:ext cx="3818467" cy="4876800"/>
          </a:xfrm>
          <a:prstGeom prst="rect">
            <a:avLst/>
          </a:prstGeom>
        </p:spPr>
        <p:txBody>
          <a:bodyPr>
            <a:noAutofit/>
          </a:bodyPr>
          <a:lstStyle>
            <a:lvl1pPr defTabSz="914165">
              <a:spcBef>
                <a:spcPts val="600"/>
              </a:spcBef>
              <a:buFontTx/>
              <a:defRPr sz="2800">
                <a:latin typeface="Times New Roman"/>
                <a:ea typeface="Times New Roman"/>
                <a:cs typeface="Times New Roman"/>
                <a:sym typeface="Times New Roman"/>
              </a:defRPr>
            </a:lvl1pPr>
            <a:lvl2pPr marL="790372" indent="-333289" defTabSz="914165">
              <a:spcBef>
                <a:spcPts val="600"/>
              </a:spcBef>
              <a:buFontTx/>
              <a:defRPr sz="2800">
                <a:latin typeface="Times New Roman"/>
                <a:ea typeface="Times New Roman"/>
                <a:cs typeface="Times New Roman"/>
                <a:sym typeface="Times New Roman"/>
              </a:defRPr>
            </a:lvl2pPr>
            <a:lvl3pPr marL="1234122" indent="-319958" defTabSz="914165">
              <a:spcBef>
                <a:spcPts val="600"/>
              </a:spcBef>
              <a:buFontTx/>
              <a:defRPr sz="2800">
                <a:latin typeface="Times New Roman"/>
                <a:ea typeface="Times New Roman"/>
                <a:cs typeface="Times New Roman"/>
                <a:sym typeface="Times New Roman"/>
              </a:defRPr>
            </a:lvl3pPr>
            <a:lvl4pPr marL="1726756" indent="-355508" defTabSz="914165">
              <a:spcBef>
                <a:spcPts val="600"/>
              </a:spcBef>
              <a:buFontTx/>
              <a:defRPr sz="2800">
                <a:latin typeface="Times New Roman"/>
                <a:ea typeface="Times New Roman"/>
                <a:cs typeface="Times New Roman"/>
                <a:sym typeface="Times New Roman"/>
              </a:defRPr>
            </a:lvl4pPr>
            <a:lvl5pPr marL="2183838" indent="-355508" defTabSz="914165">
              <a:spcBef>
                <a:spcPts val="600"/>
              </a:spcBef>
              <a:buFontTx/>
              <a:defRPr sz="2800">
                <a:latin typeface="Times New Roman"/>
                <a:ea typeface="Times New Roman"/>
                <a:cs typeface="Times New Roman"/>
                <a:sym typeface="Times New Roman"/>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51" name="Shape 251"/>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618886400"/>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a:prstGeom prst="rect">
            <a:avLst/>
          </a:prstGeom>
        </p:spPr>
        <p:txBody>
          <a:bodyPr vert="horz" lIns="91425" tIns="45713" rIns="91425" bIns="45713"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3"/>
            <a:ext cx="5111750" cy="5853113"/>
          </a:xfrm>
          <a:prstGeom prst="rect">
            <a:avLst/>
          </a:prstGeom>
        </p:spPr>
        <p:txBody>
          <a:bodyPr vert="horz"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a:prstGeom prst="rect">
            <a:avLst/>
          </a:prstGeom>
        </p:spPr>
        <p:txBody>
          <a:bodyPr vert="horz" lIns="91425" tIns="45713" rIns="91425" bIns="45713"/>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807771912"/>
      </p:ext>
    </p:extLst>
  </p:cSld>
  <p:clrMapOvr>
    <a:masterClrMapping/>
  </p:clrMapOvr>
  <p:transition xmlns:p14="http://schemas.microsoft.com/office/powerpoint/2010/main" spd="med">
    <p:cu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253" name="Shape 253"/>
          <p:cNvSpPr>
            <a:spLocks noGrp="1"/>
          </p:cNvSpPr>
          <p:nvPr>
            <p:ph type="title"/>
          </p:nvPr>
        </p:nvSpPr>
        <p:spPr>
          <a:xfrm>
            <a:off x="457207" y="256811"/>
            <a:ext cx="8229601" cy="1178656"/>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54" name="Shape 254"/>
          <p:cNvSpPr>
            <a:spLocks noGrp="1"/>
          </p:cNvSpPr>
          <p:nvPr>
            <p:ph type="body" idx="1"/>
          </p:nvPr>
        </p:nvSpPr>
        <p:spPr>
          <a:xfrm>
            <a:off x="457200" y="1435469"/>
            <a:ext cx="4040012" cy="739411"/>
          </a:xfrm>
          <a:prstGeom prst="rect">
            <a:avLst/>
          </a:prstGeom>
        </p:spPr>
        <p:txBody>
          <a:bodyPr anchor="b">
            <a:noAutofit/>
          </a:bodyPr>
          <a:lstStyle>
            <a:lvl1pPr marL="0" indent="0" defTabSz="914165">
              <a:spcBef>
                <a:spcPts val="500"/>
              </a:spcBef>
              <a:buSzTx/>
              <a:buFontTx/>
              <a:buNone/>
              <a:defRPr sz="2400" b="1">
                <a:latin typeface="Times New Roman"/>
                <a:ea typeface="Times New Roman"/>
                <a:cs typeface="Times New Roman"/>
                <a:sym typeface="Times New Roman"/>
              </a:defRPr>
            </a:lvl1pPr>
            <a:lvl2pPr marL="0" indent="457082" defTabSz="914165">
              <a:spcBef>
                <a:spcPts val="500"/>
              </a:spcBef>
              <a:buSzTx/>
              <a:buFontTx/>
              <a:buNone/>
              <a:defRPr sz="2400" b="1">
                <a:latin typeface="Times New Roman"/>
                <a:ea typeface="Times New Roman"/>
                <a:cs typeface="Times New Roman"/>
                <a:sym typeface="Times New Roman"/>
              </a:defRPr>
            </a:lvl2pPr>
            <a:lvl3pPr marL="0" indent="914165" defTabSz="914165">
              <a:spcBef>
                <a:spcPts val="500"/>
              </a:spcBef>
              <a:buSzTx/>
              <a:buFontTx/>
              <a:buNone/>
              <a:defRPr sz="2400" b="1">
                <a:latin typeface="Times New Roman"/>
                <a:ea typeface="Times New Roman"/>
                <a:cs typeface="Times New Roman"/>
                <a:sym typeface="Times New Roman"/>
              </a:defRPr>
            </a:lvl3pPr>
            <a:lvl4pPr marL="0" indent="1371247" defTabSz="914165">
              <a:spcBef>
                <a:spcPts val="500"/>
              </a:spcBef>
              <a:buSzTx/>
              <a:buFontTx/>
              <a:buNone/>
              <a:defRPr sz="2400" b="1">
                <a:latin typeface="Times New Roman"/>
                <a:ea typeface="Times New Roman"/>
                <a:cs typeface="Times New Roman"/>
                <a:sym typeface="Times New Roman"/>
              </a:defRPr>
            </a:lvl4pPr>
            <a:lvl5pPr marL="0" indent="1828329" defTabSz="914165">
              <a:spcBef>
                <a:spcPts val="500"/>
              </a:spcBef>
              <a:buSzTx/>
              <a:buFontTx/>
              <a:buNone/>
              <a:defRPr sz="2400" b="1">
                <a:latin typeface="Times New Roman"/>
                <a:ea typeface="Times New Roman"/>
                <a:cs typeface="Times New Roman"/>
                <a:sym typeface="Times New Roman"/>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55" name="Shape 255"/>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556268346"/>
      </p:ext>
    </p:extLst>
  </p:cSld>
  <p:clrMapOvr>
    <a:masterClrMapping/>
  </p:clrMapOvr>
  <p:transition xmlns:p14="http://schemas.microsoft.com/office/powerpoint/2010/mai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57" name="Shape 257"/>
          <p:cNvSpPr>
            <a:spLocks noGrp="1"/>
          </p:cNvSpPr>
          <p:nvPr>
            <p:ph type="title"/>
          </p:nvPr>
        </p:nvSpPr>
        <p:spPr>
          <a:xfrm>
            <a:off x="685800" y="609600"/>
            <a:ext cx="7772400" cy="11430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58" name="Shape 25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023381369"/>
      </p:ext>
    </p:extLst>
  </p:cSld>
  <p:clrMapOvr>
    <a:masterClrMapping/>
  </p:clrMapOvr>
  <p:transition xmlns:p14="http://schemas.microsoft.com/office/powerpoint/2010/mai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60" name="Shape 260"/>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230623504"/>
      </p:ext>
    </p:extLst>
  </p:cSld>
  <p:clrMapOvr>
    <a:masterClrMapping/>
  </p:clrMapOvr>
  <p:transition xmlns:p14="http://schemas.microsoft.com/office/powerpoint/2010/mai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262" name="Shape 262"/>
          <p:cNvSpPr>
            <a:spLocks noGrp="1"/>
          </p:cNvSpPr>
          <p:nvPr>
            <p:ph type="title"/>
          </p:nvPr>
        </p:nvSpPr>
        <p:spPr>
          <a:xfrm>
            <a:off x="457223" y="0"/>
            <a:ext cx="3008491" cy="1435100"/>
          </a:xfrm>
          <a:prstGeom prst="rect">
            <a:avLst/>
          </a:prstGeom>
        </p:spPr>
        <p:txBody>
          <a:bodyPr anchor="b">
            <a:noAutofit/>
          </a:bodyPr>
          <a:lstStyle>
            <a:lvl1pPr algn="l" defTabSz="914165">
              <a:defRPr sz="2000" b="1">
                <a:latin typeface="Times New Roman"/>
                <a:ea typeface="Times New Roman"/>
                <a:cs typeface="Times New Roman"/>
                <a:sym typeface="Times New Roman"/>
              </a:defRPr>
            </a:lvl1pPr>
          </a:lstStyle>
          <a:p>
            <a:pPr lvl="0">
              <a:defRPr sz="1800" b="0"/>
            </a:pPr>
            <a:r>
              <a:rPr sz="2000" b="1"/>
              <a:t>Titolo Testo</a:t>
            </a:r>
          </a:p>
        </p:txBody>
      </p:sp>
      <p:sp>
        <p:nvSpPr>
          <p:cNvPr id="263" name="Shape 263"/>
          <p:cNvSpPr>
            <a:spLocks noGrp="1"/>
          </p:cNvSpPr>
          <p:nvPr>
            <p:ph type="body" idx="1"/>
          </p:nvPr>
        </p:nvSpPr>
        <p:spPr>
          <a:xfrm>
            <a:off x="3575757" y="273093"/>
            <a:ext cx="5111044" cy="6584908"/>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64" name="Shape 264"/>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38628645"/>
      </p:ext>
    </p:extLst>
  </p:cSld>
  <p:clrMapOvr>
    <a:masterClrMapping/>
  </p:clrMapOvr>
  <p:transition xmlns:p14="http://schemas.microsoft.com/office/powerpoint/2010/mai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266" name="Shape 266"/>
          <p:cNvSpPr>
            <a:spLocks noGrp="1"/>
          </p:cNvSpPr>
          <p:nvPr>
            <p:ph type="title"/>
          </p:nvPr>
        </p:nvSpPr>
        <p:spPr>
          <a:xfrm>
            <a:off x="1792113" y="4800600"/>
            <a:ext cx="5486401" cy="566738"/>
          </a:xfrm>
          <a:prstGeom prst="rect">
            <a:avLst/>
          </a:prstGeom>
        </p:spPr>
        <p:txBody>
          <a:bodyPr anchor="b">
            <a:noAutofit/>
          </a:bodyPr>
          <a:lstStyle>
            <a:lvl1pPr algn="l" defTabSz="914165">
              <a:defRPr sz="2000" b="1">
                <a:latin typeface="Times New Roman"/>
                <a:ea typeface="Times New Roman"/>
                <a:cs typeface="Times New Roman"/>
                <a:sym typeface="Times New Roman"/>
              </a:defRPr>
            </a:lvl1pPr>
          </a:lstStyle>
          <a:p>
            <a:pPr lvl="0">
              <a:defRPr sz="1800" b="0"/>
            </a:pPr>
            <a:r>
              <a:rPr sz="2000" b="1"/>
              <a:t>Titolo Testo</a:t>
            </a:r>
          </a:p>
        </p:txBody>
      </p:sp>
      <p:sp>
        <p:nvSpPr>
          <p:cNvPr id="267" name="Shape 267"/>
          <p:cNvSpPr>
            <a:spLocks noGrp="1"/>
          </p:cNvSpPr>
          <p:nvPr>
            <p:ph type="body" idx="1"/>
          </p:nvPr>
        </p:nvSpPr>
        <p:spPr>
          <a:xfrm>
            <a:off x="1792113" y="5367338"/>
            <a:ext cx="5486401" cy="804863"/>
          </a:xfrm>
          <a:prstGeom prst="rect">
            <a:avLst/>
          </a:prstGeom>
        </p:spPr>
        <p:txBody>
          <a:bodyPr>
            <a:noAutofit/>
          </a:bodyPr>
          <a:lstStyle>
            <a:lvl1pPr marL="0" indent="0" defTabSz="914165">
              <a:spcBef>
                <a:spcPts val="300"/>
              </a:spcBef>
              <a:buSzTx/>
              <a:buFontTx/>
              <a:buNone/>
              <a:defRPr sz="1400">
                <a:latin typeface="Times New Roman"/>
                <a:ea typeface="Times New Roman"/>
                <a:cs typeface="Times New Roman"/>
                <a:sym typeface="Times New Roman"/>
              </a:defRPr>
            </a:lvl1pPr>
            <a:lvl2pPr marL="0" indent="457082" defTabSz="914165">
              <a:spcBef>
                <a:spcPts val="300"/>
              </a:spcBef>
              <a:buSzTx/>
              <a:buFontTx/>
              <a:buNone/>
              <a:defRPr sz="1400">
                <a:latin typeface="Times New Roman"/>
                <a:ea typeface="Times New Roman"/>
                <a:cs typeface="Times New Roman"/>
                <a:sym typeface="Times New Roman"/>
              </a:defRPr>
            </a:lvl2pPr>
            <a:lvl3pPr marL="0" indent="914165" defTabSz="914165">
              <a:spcBef>
                <a:spcPts val="300"/>
              </a:spcBef>
              <a:buSzTx/>
              <a:buFontTx/>
              <a:buNone/>
              <a:defRPr sz="1400">
                <a:latin typeface="Times New Roman"/>
                <a:ea typeface="Times New Roman"/>
                <a:cs typeface="Times New Roman"/>
                <a:sym typeface="Times New Roman"/>
              </a:defRPr>
            </a:lvl3pPr>
            <a:lvl4pPr marL="0" indent="1371247" defTabSz="914165">
              <a:spcBef>
                <a:spcPts val="300"/>
              </a:spcBef>
              <a:buSzTx/>
              <a:buFontTx/>
              <a:buNone/>
              <a:defRPr sz="1400">
                <a:latin typeface="Times New Roman"/>
                <a:ea typeface="Times New Roman"/>
                <a:cs typeface="Times New Roman"/>
                <a:sym typeface="Times New Roman"/>
              </a:defRPr>
            </a:lvl4pPr>
            <a:lvl5pPr marL="0" indent="1828329" defTabSz="914165">
              <a:spcBef>
                <a:spcPts val="300"/>
              </a:spcBef>
              <a:buSzTx/>
              <a:buFontTx/>
              <a:buNone/>
              <a:defRPr sz="1400">
                <a:latin typeface="Times New Roman"/>
                <a:ea typeface="Times New Roman"/>
                <a:cs typeface="Times New Roman"/>
                <a:sym typeface="Times New Roman"/>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268" name="Shape 26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684741852"/>
      </p:ext>
    </p:extLst>
  </p:cSld>
  <p:clrMapOvr>
    <a:masterClrMapping/>
  </p:clrMapOvr>
  <p:transition xmlns:p14="http://schemas.microsoft.com/office/powerpoint/2010/mai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270" name="Shape 270"/>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71" name="Shape 271"/>
          <p:cNvSpPr>
            <a:spLocks noGrp="1"/>
          </p:cNvSpPr>
          <p:nvPr>
            <p:ph type="body" idx="1"/>
          </p:nvPr>
        </p:nvSpPr>
        <p:spPr>
          <a:xfrm>
            <a:off x="685800" y="1981200"/>
            <a:ext cx="7772400" cy="48768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72" name="Shape 272"/>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462716808"/>
      </p:ext>
    </p:extLst>
  </p:cSld>
  <p:clrMapOvr>
    <a:masterClrMapping/>
  </p:clrMapOvr>
  <p:transition xmlns:p14="http://schemas.microsoft.com/office/powerpoint/2010/mai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74" name="Shape 274"/>
          <p:cNvSpPr>
            <a:spLocks noGrp="1"/>
          </p:cNvSpPr>
          <p:nvPr>
            <p:ph type="title"/>
          </p:nvPr>
        </p:nvSpPr>
        <p:spPr>
          <a:xfrm>
            <a:off x="6515104" y="0"/>
            <a:ext cx="1943101" cy="67056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75" name="Shape 275"/>
          <p:cNvSpPr>
            <a:spLocks noGrp="1"/>
          </p:cNvSpPr>
          <p:nvPr>
            <p:ph type="body" idx="1"/>
          </p:nvPr>
        </p:nvSpPr>
        <p:spPr>
          <a:xfrm>
            <a:off x="685802" y="609600"/>
            <a:ext cx="5693834" cy="62484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76" name="Shape 276"/>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60289504"/>
      </p:ext>
    </p:extLst>
  </p:cSld>
  <p:clrMapOvr>
    <a:masterClrMapping/>
  </p:clrMapOvr>
  <p:transition xmlns:p14="http://schemas.microsoft.com/office/powerpoint/2010/mai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_Titolo, testo e grafico">
    <p:spTree>
      <p:nvGrpSpPr>
        <p:cNvPr id="1" name=""/>
        <p:cNvGrpSpPr/>
        <p:nvPr/>
      </p:nvGrpSpPr>
      <p:grpSpPr>
        <a:xfrm>
          <a:off x="0" y="0"/>
          <a:ext cx="0" cy="0"/>
          <a:chOff x="0" y="0"/>
          <a:chExt cx="0" cy="0"/>
        </a:xfrm>
      </p:grpSpPr>
      <p:sp>
        <p:nvSpPr>
          <p:cNvPr id="278" name="Shape 278"/>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79" name="Shape 279"/>
          <p:cNvSpPr>
            <a:spLocks noGrp="1"/>
          </p:cNvSpPr>
          <p:nvPr>
            <p:ph type="body" idx="1"/>
          </p:nvPr>
        </p:nvSpPr>
        <p:spPr>
          <a:xfrm>
            <a:off x="685841" y="1981200"/>
            <a:ext cx="3818467" cy="48768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80" name="Shape 280"/>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679597005"/>
      </p:ext>
    </p:extLst>
  </p:cSld>
  <p:clrMapOvr>
    <a:masterClrMapping/>
  </p:clrMapOvr>
  <p:transition xmlns:p14="http://schemas.microsoft.com/office/powerpoint/2010/mai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4_Diapositiva titolo">
    <p:spTree>
      <p:nvGrpSpPr>
        <p:cNvPr id="1" name=""/>
        <p:cNvGrpSpPr/>
        <p:nvPr/>
      </p:nvGrpSpPr>
      <p:grpSpPr>
        <a:xfrm>
          <a:off x="0" y="0"/>
          <a:ext cx="0" cy="0"/>
          <a:chOff x="0" y="0"/>
          <a:chExt cx="0" cy="0"/>
        </a:xfrm>
      </p:grpSpPr>
      <p:pic>
        <p:nvPicPr>
          <p:cNvPr id="282"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283"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284" name="Shape 284"/>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285" name="Shape 285"/>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286" name="Shape 286"/>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287" name="Shape 287"/>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288" name="Shape 288"/>
          <p:cNvSpPr>
            <a:spLocks noGrp="1"/>
          </p:cNvSpPr>
          <p:nvPr>
            <p:ph type="title"/>
          </p:nvPr>
        </p:nvSpPr>
        <p:spPr>
          <a:xfrm>
            <a:off x="685800" y="2131075"/>
            <a:ext cx="7772400" cy="1755126"/>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289" name="Shape 289"/>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latin typeface="Arial"/>
                <a:ea typeface="Arial"/>
                <a:cs typeface="Arial"/>
                <a:sym typeface="Arial"/>
              </a:defRPr>
            </a:lvl1pPr>
            <a:lvl2pPr marL="0" indent="457082" algn="ctr" defTabSz="914165">
              <a:buSzTx/>
              <a:buFontTx/>
              <a:buNone/>
              <a:defRPr>
                <a:latin typeface="Arial"/>
                <a:ea typeface="Arial"/>
                <a:cs typeface="Arial"/>
                <a:sym typeface="Arial"/>
              </a:defRPr>
            </a:lvl2pPr>
            <a:lvl3pPr marL="0" indent="914165" algn="ctr" defTabSz="914165">
              <a:buSzTx/>
              <a:buFontTx/>
              <a:buNone/>
              <a:defRPr>
                <a:latin typeface="Arial"/>
                <a:ea typeface="Arial"/>
                <a:cs typeface="Arial"/>
                <a:sym typeface="Arial"/>
              </a:defRPr>
            </a:lvl3pPr>
            <a:lvl4pPr marL="0" indent="1371247" algn="ctr" defTabSz="914165">
              <a:buSzTx/>
              <a:buFontTx/>
              <a:buNone/>
              <a:defRPr>
                <a:latin typeface="Arial"/>
                <a:ea typeface="Arial"/>
                <a:cs typeface="Arial"/>
                <a:sym typeface="Arial"/>
              </a:defRPr>
            </a:lvl4pPr>
            <a:lvl5pPr marL="0" indent="1828329" algn="ctr" defTabSz="914165">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490610436"/>
      </p:ext>
    </p:extLst>
  </p:cSld>
  <p:clrMapOvr>
    <a:masterClrMapping/>
  </p:clrMapOvr>
  <p:transition xmlns:p14="http://schemas.microsoft.com/office/powerpoint/2010/mai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5_Titolo e contenuto">
    <p:spTree>
      <p:nvGrpSpPr>
        <p:cNvPr id="1" name=""/>
        <p:cNvGrpSpPr/>
        <p:nvPr/>
      </p:nvGrpSpPr>
      <p:grpSpPr>
        <a:xfrm>
          <a:off x="0" y="0"/>
          <a:ext cx="0" cy="0"/>
          <a:chOff x="0" y="0"/>
          <a:chExt cx="0" cy="0"/>
        </a:xfrm>
      </p:grpSpPr>
      <p:pic>
        <p:nvPicPr>
          <p:cNvPr id="291"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292"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293" name="Shape 293"/>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294" name="Shape 294"/>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295" name="Shape 295"/>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296" name="Shape 296"/>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297" name="Shape 297"/>
          <p:cNvSpPr>
            <a:spLocks noGrp="1"/>
          </p:cNvSpPr>
          <p:nvPr>
            <p:ph type="title"/>
          </p:nvPr>
        </p:nvSpPr>
        <p:spPr>
          <a:xfrm>
            <a:off x="457200" y="274639"/>
            <a:ext cx="8229600" cy="1325569"/>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298" name="Shape 298"/>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Trebuchet MS"/>
                <a:ea typeface="Trebuchet MS"/>
                <a:cs typeface="Trebuchet MS"/>
                <a:sym typeface="Trebuchet MS"/>
              </a:defRPr>
            </a:lvl1pPr>
            <a:lvl2pPr defTabSz="914165">
              <a:buFontTx/>
              <a:defRPr>
                <a:latin typeface="Trebuchet MS"/>
                <a:ea typeface="Trebuchet MS"/>
                <a:cs typeface="Trebuchet MS"/>
                <a:sym typeface="Trebuchet MS"/>
              </a:defRPr>
            </a:lvl2pPr>
            <a:lvl3pPr defTabSz="914165">
              <a:buFontTx/>
              <a:defRPr>
                <a:latin typeface="Trebuchet MS"/>
                <a:ea typeface="Trebuchet MS"/>
                <a:cs typeface="Trebuchet MS"/>
                <a:sym typeface="Trebuchet MS"/>
              </a:defRPr>
            </a:lvl3pPr>
            <a:lvl4pPr defTabSz="914165">
              <a:buFontTx/>
              <a:defRPr>
                <a:latin typeface="Trebuchet MS"/>
                <a:ea typeface="Trebuchet MS"/>
                <a:cs typeface="Trebuchet MS"/>
                <a:sym typeface="Trebuchet MS"/>
              </a:defRPr>
            </a:lvl4pPr>
            <a:lvl5pPr defTabSz="914165">
              <a:buFontTx/>
              <a:defRPr>
                <a:latin typeface="Trebuchet MS"/>
                <a:ea typeface="Trebuchet MS"/>
                <a:cs typeface="Trebuchet MS"/>
                <a:sym typeface="Trebuchet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426859754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24740B-2E4D-4B72-AADE-39E195C6AA8B}" type="datetimeFigureOut">
              <a:rPr lang="it-IT" smtClean="0"/>
              <a:t>29/09/17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vert="horz" lIns="91425" tIns="45713" rIns="91425" bIns="45713"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a:prstGeom prst="rect">
            <a:avLst/>
          </a:prstGeom>
        </p:spPr>
        <p:txBody>
          <a:bodyPr vert="horz" lIns="91425" tIns="45713" rIns="91425" bIns="45713"/>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vert="horz" lIns="91425" tIns="45713" rIns="91425" bIns="45713"/>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247794712"/>
      </p:ext>
    </p:extLst>
  </p:cSld>
  <p:clrMapOvr>
    <a:masterClrMapping/>
  </p:clrMapOvr>
  <p:transition xmlns:p14="http://schemas.microsoft.com/office/powerpoint/2010/main" spd="med">
    <p:cu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4_Intestazione sezione">
    <p:spTree>
      <p:nvGrpSpPr>
        <p:cNvPr id="1" name=""/>
        <p:cNvGrpSpPr/>
        <p:nvPr/>
      </p:nvGrpSpPr>
      <p:grpSpPr>
        <a:xfrm>
          <a:off x="0" y="0"/>
          <a:ext cx="0" cy="0"/>
          <a:chOff x="0" y="0"/>
          <a:chExt cx="0" cy="0"/>
        </a:xfrm>
      </p:grpSpPr>
      <p:pic>
        <p:nvPicPr>
          <p:cNvPr id="300"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01"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02" name="Shape 302"/>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03" name="Shape 303"/>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04" name="Shape 304"/>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05" name="Shape 305"/>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06" name="Shape 306"/>
          <p:cNvSpPr>
            <a:spLocks noGrp="1"/>
          </p:cNvSpPr>
          <p:nvPr>
            <p:ph type="title"/>
          </p:nvPr>
        </p:nvSpPr>
        <p:spPr>
          <a:xfrm>
            <a:off x="722316" y="4407550"/>
            <a:ext cx="7772401" cy="2450451"/>
          </a:xfrm>
          <a:prstGeom prst="rect">
            <a:avLst/>
          </a:prstGeom>
        </p:spPr>
        <p:txBody>
          <a:bodyPr anchor="t">
            <a:noAutofit/>
          </a:bodyPr>
          <a:lstStyle>
            <a:lvl1pPr algn="l" defTabSz="914165">
              <a:defRPr sz="4000" b="1" cap="all">
                <a:latin typeface="Trebuchet MS"/>
                <a:ea typeface="Trebuchet MS"/>
                <a:cs typeface="Trebuchet MS"/>
                <a:sym typeface="Trebuchet MS"/>
              </a:defRPr>
            </a:lvl1pPr>
          </a:lstStyle>
          <a:p>
            <a:pPr lvl="0">
              <a:defRPr sz="1800" b="0" cap="none"/>
            </a:pPr>
            <a:r>
              <a:rPr sz="4000" b="1" cap="all"/>
              <a:t>Titolo Testo</a:t>
            </a:r>
          </a:p>
        </p:txBody>
      </p:sp>
      <p:sp>
        <p:nvSpPr>
          <p:cNvPr id="307" name="Shape 307"/>
          <p:cNvSpPr>
            <a:spLocks noGrp="1"/>
          </p:cNvSpPr>
          <p:nvPr>
            <p:ph type="body" idx="1"/>
          </p:nvPr>
        </p:nvSpPr>
        <p:spPr>
          <a:xfrm>
            <a:off x="722316" y="1192214"/>
            <a:ext cx="7772401" cy="3214688"/>
          </a:xfrm>
          <a:prstGeom prst="rect">
            <a:avLst/>
          </a:prstGeom>
        </p:spPr>
        <p:txBody>
          <a:bodyPr anchor="b">
            <a:noAutofit/>
          </a:bodyPr>
          <a:lstStyle>
            <a:lvl1pPr marL="0" indent="0" defTabSz="914165">
              <a:spcBef>
                <a:spcPts val="400"/>
              </a:spcBef>
              <a:buSzTx/>
              <a:buFontTx/>
              <a:buNone/>
              <a:defRPr sz="2000">
                <a:latin typeface="Trebuchet MS"/>
                <a:ea typeface="Trebuchet MS"/>
                <a:cs typeface="Trebuchet MS"/>
                <a:sym typeface="Trebuchet MS"/>
              </a:defRPr>
            </a:lvl1pPr>
            <a:lvl2pPr marL="0" indent="457082" defTabSz="914165">
              <a:spcBef>
                <a:spcPts val="400"/>
              </a:spcBef>
              <a:buSzTx/>
              <a:buFontTx/>
              <a:buNone/>
              <a:defRPr sz="2000">
                <a:latin typeface="Trebuchet MS"/>
                <a:ea typeface="Trebuchet MS"/>
                <a:cs typeface="Trebuchet MS"/>
                <a:sym typeface="Trebuchet MS"/>
              </a:defRPr>
            </a:lvl2pPr>
            <a:lvl3pPr marL="0" indent="914165" defTabSz="914165">
              <a:spcBef>
                <a:spcPts val="400"/>
              </a:spcBef>
              <a:buSzTx/>
              <a:buFontTx/>
              <a:buNone/>
              <a:defRPr sz="2000">
                <a:latin typeface="Trebuchet MS"/>
                <a:ea typeface="Trebuchet MS"/>
                <a:cs typeface="Trebuchet MS"/>
                <a:sym typeface="Trebuchet MS"/>
              </a:defRPr>
            </a:lvl3pPr>
            <a:lvl4pPr marL="0" indent="1371247" defTabSz="914165">
              <a:spcBef>
                <a:spcPts val="400"/>
              </a:spcBef>
              <a:buSzTx/>
              <a:buFontTx/>
              <a:buNone/>
              <a:defRPr sz="2000">
                <a:latin typeface="Trebuchet MS"/>
                <a:ea typeface="Trebuchet MS"/>
                <a:cs typeface="Trebuchet MS"/>
                <a:sym typeface="Trebuchet MS"/>
              </a:defRPr>
            </a:lvl4pPr>
            <a:lvl5pPr marL="0" indent="1828329" defTabSz="914165">
              <a:spcBef>
                <a:spcPts val="400"/>
              </a:spcBef>
              <a:buSzTx/>
              <a:buFontTx/>
              <a:buNone/>
              <a:defRPr sz="2000">
                <a:latin typeface="Trebuchet MS"/>
                <a:ea typeface="Trebuchet MS"/>
                <a:cs typeface="Trebuchet MS"/>
                <a:sym typeface="Trebuchet MS"/>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Tree>
    <p:extLst>
      <p:ext uri="{BB962C8B-B14F-4D97-AF65-F5344CB8AC3E}">
        <p14:creationId xmlns:p14="http://schemas.microsoft.com/office/powerpoint/2010/main" val="269940141"/>
      </p:ext>
    </p:extLst>
  </p:cSld>
  <p:clrMapOvr>
    <a:masterClrMapping/>
  </p:clrMapOvr>
  <p:transition xmlns:p14="http://schemas.microsoft.com/office/powerpoint/2010/mai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pic>
        <p:nvPicPr>
          <p:cNvPr id="309"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10"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11" name="Shape 311"/>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12" name="Shape 312"/>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13" name="Shape 313"/>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14" name="Shape 314"/>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15" name="Shape 315"/>
          <p:cNvSpPr>
            <a:spLocks noGrp="1"/>
          </p:cNvSpPr>
          <p:nvPr>
            <p:ph type="title"/>
          </p:nvPr>
        </p:nvSpPr>
        <p:spPr>
          <a:xfrm>
            <a:off x="457200" y="274639"/>
            <a:ext cx="8229600" cy="1325569"/>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316" name="Shape 316"/>
          <p:cNvSpPr>
            <a:spLocks noGrp="1"/>
          </p:cNvSpPr>
          <p:nvPr>
            <p:ph type="body" idx="1"/>
          </p:nvPr>
        </p:nvSpPr>
        <p:spPr>
          <a:xfrm>
            <a:off x="457200" y="1600210"/>
            <a:ext cx="4038600" cy="5257795"/>
          </a:xfrm>
          <a:prstGeom prst="rect">
            <a:avLst/>
          </a:prstGeom>
        </p:spPr>
        <p:txBody>
          <a:bodyPr>
            <a:noAutofit/>
          </a:bodyPr>
          <a:lstStyle>
            <a:lvl1pPr defTabSz="914165">
              <a:spcBef>
                <a:spcPts val="600"/>
              </a:spcBef>
              <a:buFontTx/>
              <a:defRPr sz="2800">
                <a:latin typeface="Arial"/>
                <a:ea typeface="Arial"/>
                <a:cs typeface="Arial"/>
                <a:sym typeface="Arial"/>
              </a:defRPr>
            </a:lvl1pPr>
            <a:lvl2pPr marL="790372" indent="-333289" defTabSz="914165">
              <a:spcBef>
                <a:spcPts val="600"/>
              </a:spcBef>
              <a:buFontTx/>
              <a:defRPr sz="2800">
                <a:latin typeface="Arial"/>
                <a:ea typeface="Arial"/>
                <a:cs typeface="Arial"/>
                <a:sym typeface="Arial"/>
              </a:defRPr>
            </a:lvl2pPr>
            <a:lvl3pPr marL="1234122" indent="-319958" defTabSz="914165">
              <a:spcBef>
                <a:spcPts val="600"/>
              </a:spcBef>
              <a:buFontTx/>
              <a:defRPr sz="2800">
                <a:latin typeface="Arial"/>
                <a:ea typeface="Arial"/>
                <a:cs typeface="Arial"/>
                <a:sym typeface="Arial"/>
              </a:defRPr>
            </a:lvl3pPr>
            <a:lvl4pPr marL="1726756" indent="-355508" defTabSz="914165">
              <a:spcBef>
                <a:spcPts val="600"/>
              </a:spcBef>
              <a:buFontTx/>
              <a:defRPr sz="2800">
                <a:latin typeface="Arial"/>
                <a:ea typeface="Arial"/>
                <a:cs typeface="Arial"/>
                <a:sym typeface="Arial"/>
              </a:defRPr>
            </a:lvl4pPr>
            <a:lvl5pPr marL="2183838" indent="-355508" defTabSz="914165">
              <a:spcBef>
                <a:spcPts val="600"/>
              </a:spcBef>
              <a:buFontTx/>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Tree>
    <p:extLst>
      <p:ext uri="{BB962C8B-B14F-4D97-AF65-F5344CB8AC3E}">
        <p14:creationId xmlns:p14="http://schemas.microsoft.com/office/powerpoint/2010/main" val="2857646228"/>
      </p:ext>
    </p:extLst>
  </p:cSld>
  <p:clrMapOvr>
    <a:masterClrMapping/>
  </p:clrMapOvr>
  <p:transition xmlns:p14="http://schemas.microsoft.com/office/powerpoint/2010/mai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4_Confronto">
    <p:spTree>
      <p:nvGrpSpPr>
        <p:cNvPr id="1" name=""/>
        <p:cNvGrpSpPr/>
        <p:nvPr/>
      </p:nvGrpSpPr>
      <p:grpSpPr>
        <a:xfrm>
          <a:off x="0" y="0"/>
          <a:ext cx="0" cy="0"/>
          <a:chOff x="0" y="0"/>
          <a:chExt cx="0" cy="0"/>
        </a:xfrm>
      </p:grpSpPr>
      <p:pic>
        <p:nvPicPr>
          <p:cNvPr id="318"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19"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20" name="Shape 320"/>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21" name="Shape 321"/>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22" name="Shape 322"/>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23" name="Shape 323"/>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24" name="Shape 324"/>
          <p:cNvSpPr>
            <a:spLocks noGrp="1"/>
          </p:cNvSpPr>
          <p:nvPr>
            <p:ph type="title"/>
          </p:nvPr>
        </p:nvSpPr>
        <p:spPr>
          <a:xfrm>
            <a:off x="457200" y="274639"/>
            <a:ext cx="8229600" cy="1204980"/>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325" name="Shape 325"/>
          <p:cNvSpPr>
            <a:spLocks noGrp="1"/>
          </p:cNvSpPr>
          <p:nvPr>
            <p:ph type="body" idx="1"/>
          </p:nvPr>
        </p:nvSpPr>
        <p:spPr>
          <a:xfrm>
            <a:off x="457200" y="1479618"/>
            <a:ext cx="4040188" cy="695258"/>
          </a:xfrm>
          <a:prstGeom prst="rect">
            <a:avLst/>
          </a:prstGeom>
        </p:spPr>
        <p:txBody>
          <a:bodyPr anchor="b">
            <a:noAutofit/>
          </a:bodyPr>
          <a:lstStyle>
            <a:lvl1pPr marL="0" indent="0" defTabSz="914165">
              <a:spcBef>
                <a:spcPts val="500"/>
              </a:spcBef>
              <a:buSzTx/>
              <a:buFontTx/>
              <a:buNone/>
              <a:defRPr sz="2400" b="1">
                <a:latin typeface="Trebuchet MS"/>
                <a:ea typeface="Trebuchet MS"/>
                <a:cs typeface="Trebuchet MS"/>
                <a:sym typeface="Trebuchet MS"/>
              </a:defRPr>
            </a:lvl1pPr>
            <a:lvl2pPr marL="0" indent="457082" defTabSz="914165">
              <a:spcBef>
                <a:spcPts val="500"/>
              </a:spcBef>
              <a:buSzTx/>
              <a:buFontTx/>
              <a:buNone/>
              <a:defRPr sz="2400" b="1">
                <a:latin typeface="Trebuchet MS"/>
                <a:ea typeface="Trebuchet MS"/>
                <a:cs typeface="Trebuchet MS"/>
                <a:sym typeface="Trebuchet MS"/>
              </a:defRPr>
            </a:lvl2pPr>
            <a:lvl3pPr marL="0" indent="914165" defTabSz="914165">
              <a:spcBef>
                <a:spcPts val="500"/>
              </a:spcBef>
              <a:buSzTx/>
              <a:buFontTx/>
              <a:buNone/>
              <a:defRPr sz="2400" b="1">
                <a:latin typeface="Trebuchet MS"/>
                <a:ea typeface="Trebuchet MS"/>
                <a:cs typeface="Trebuchet MS"/>
                <a:sym typeface="Trebuchet MS"/>
              </a:defRPr>
            </a:lvl3pPr>
            <a:lvl4pPr marL="0" indent="1371247" defTabSz="914165">
              <a:spcBef>
                <a:spcPts val="500"/>
              </a:spcBef>
              <a:buSzTx/>
              <a:buFontTx/>
              <a:buNone/>
              <a:defRPr sz="2400" b="1">
                <a:latin typeface="Trebuchet MS"/>
                <a:ea typeface="Trebuchet MS"/>
                <a:cs typeface="Trebuchet MS"/>
                <a:sym typeface="Trebuchet MS"/>
              </a:defRPr>
            </a:lvl4pPr>
            <a:lvl5pPr marL="0" indent="1828329" defTabSz="914165">
              <a:spcBef>
                <a:spcPts val="500"/>
              </a:spcBef>
              <a:buSzTx/>
              <a:buFontTx/>
              <a:buNone/>
              <a:defRPr sz="2400" b="1">
                <a:latin typeface="Trebuchet MS"/>
                <a:ea typeface="Trebuchet MS"/>
                <a:cs typeface="Trebuchet MS"/>
                <a:sym typeface="Trebuchet MS"/>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Tree>
    <p:extLst>
      <p:ext uri="{BB962C8B-B14F-4D97-AF65-F5344CB8AC3E}">
        <p14:creationId xmlns:p14="http://schemas.microsoft.com/office/powerpoint/2010/main" val="2687620090"/>
      </p:ext>
    </p:extLst>
  </p:cSld>
  <p:clrMapOvr>
    <a:masterClrMapping/>
  </p:clrMapOvr>
  <p:transition xmlns:p14="http://schemas.microsoft.com/office/powerpoint/2010/mai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3_Solo titolo">
    <p:spTree>
      <p:nvGrpSpPr>
        <p:cNvPr id="1" name=""/>
        <p:cNvGrpSpPr/>
        <p:nvPr/>
      </p:nvGrpSpPr>
      <p:grpSpPr>
        <a:xfrm>
          <a:off x="0" y="0"/>
          <a:ext cx="0" cy="0"/>
          <a:chOff x="0" y="0"/>
          <a:chExt cx="0" cy="0"/>
        </a:xfrm>
      </p:grpSpPr>
      <p:pic>
        <p:nvPicPr>
          <p:cNvPr id="327"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28"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29" name="Shape 329"/>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30" name="Shape 330"/>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31" name="Shape 331"/>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32" name="Shape 332"/>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33" name="Shape 333"/>
          <p:cNvSpPr>
            <a:spLocks noGrp="1"/>
          </p:cNvSpPr>
          <p:nvPr>
            <p:ph type="title"/>
          </p:nvPr>
        </p:nvSpPr>
        <p:spPr>
          <a:xfrm>
            <a:off x="457200" y="274642"/>
            <a:ext cx="8229600" cy="1325563"/>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Tree>
    <p:extLst>
      <p:ext uri="{BB962C8B-B14F-4D97-AF65-F5344CB8AC3E}">
        <p14:creationId xmlns:p14="http://schemas.microsoft.com/office/powerpoint/2010/main" val="3585918596"/>
      </p:ext>
    </p:extLst>
  </p:cSld>
  <p:clrMapOvr>
    <a:masterClrMapping/>
  </p:clrMapOvr>
  <p:transition xmlns:p14="http://schemas.microsoft.com/office/powerpoint/2010/mai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4_Contenuto con didascalia">
    <p:spTree>
      <p:nvGrpSpPr>
        <p:cNvPr id="1" name=""/>
        <p:cNvGrpSpPr/>
        <p:nvPr/>
      </p:nvGrpSpPr>
      <p:grpSpPr>
        <a:xfrm>
          <a:off x="0" y="0"/>
          <a:ext cx="0" cy="0"/>
          <a:chOff x="0" y="0"/>
          <a:chExt cx="0" cy="0"/>
        </a:xfrm>
      </p:grpSpPr>
      <p:pic>
        <p:nvPicPr>
          <p:cNvPr id="342"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43"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44" name="Shape 344"/>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45" name="Shape 345"/>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46" name="Shape 346"/>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47" name="Shape 347"/>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48" name="Shape 348"/>
          <p:cNvSpPr>
            <a:spLocks noGrp="1"/>
          </p:cNvSpPr>
          <p:nvPr>
            <p:ph type="title"/>
          </p:nvPr>
        </p:nvSpPr>
        <p:spPr>
          <a:xfrm>
            <a:off x="457205" y="0"/>
            <a:ext cx="3008314" cy="1435100"/>
          </a:xfrm>
          <a:prstGeom prst="rect">
            <a:avLst/>
          </a:prstGeom>
        </p:spPr>
        <p:txBody>
          <a:bodyPr anchor="b">
            <a:noAutofit/>
          </a:bodyPr>
          <a:lstStyle>
            <a:lvl1pPr algn="l" defTabSz="914165">
              <a:defRPr sz="2000" b="1">
                <a:latin typeface="Arial"/>
                <a:ea typeface="Arial"/>
                <a:cs typeface="Arial"/>
                <a:sym typeface="Arial"/>
              </a:defRPr>
            </a:lvl1pPr>
          </a:lstStyle>
          <a:p>
            <a:pPr lvl="0">
              <a:defRPr sz="1800" b="0"/>
            </a:pPr>
            <a:r>
              <a:rPr sz="2000" b="1"/>
              <a:t>Titolo Testo</a:t>
            </a:r>
          </a:p>
        </p:txBody>
      </p:sp>
      <p:sp>
        <p:nvSpPr>
          <p:cNvPr id="349" name="Shape 349"/>
          <p:cNvSpPr>
            <a:spLocks noGrp="1"/>
          </p:cNvSpPr>
          <p:nvPr>
            <p:ph type="body" idx="1"/>
          </p:nvPr>
        </p:nvSpPr>
        <p:spPr>
          <a:xfrm>
            <a:off x="3575051" y="273704"/>
            <a:ext cx="5111750" cy="6584301"/>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3950168365"/>
      </p:ext>
    </p:extLst>
  </p:cSld>
  <p:clrMapOvr>
    <a:masterClrMapping/>
  </p:clrMapOvr>
  <p:transition xmlns:p14="http://schemas.microsoft.com/office/powerpoint/2010/mai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4_Immagine con didascalia">
    <p:spTree>
      <p:nvGrpSpPr>
        <p:cNvPr id="1" name=""/>
        <p:cNvGrpSpPr/>
        <p:nvPr/>
      </p:nvGrpSpPr>
      <p:grpSpPr>
        <a:xfrm>
          <a:off x="0" y="0"/>
          <a:ext cx="0" cy="0"/>
          <a:chOff x="0" y="0"/>
          <a:chExt cx="0" cy="0"/>
        </a:xfrm>
      </p:grpSpPr>
      <p:pic>
        <p:nvPicPr>
          <p:cNvPr id="351"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52"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53" name="Shape 353"/>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54" name="Shape 354"/>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55" name="Shape 355"/>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56" name="Shape 356"/>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57" name="Shape 357"/>
          <p:cNvSpPr>
            <a:spLocks noGrp="1"/>
          </p:cNvSpPr>
          <p:nvPr>
            <p:ph type="title"/>
          </p:nvPr>
        </p:nvSpPr>
        <p:spPr>
          <a:xfrm>
            <a:off x="1792292" y="4800600"/>
            <a:ext cx="5486401" cy="566738"/>
          </a:xfrm>
          <a:prstGeom prst="rect">
            <a:avLst/>
          </a:prstGeom>
        </p:spPr>
        <p:txBody>
          <a:bodyPr anchor="b">
            <a:noAutofit/>
          </a:bodyPr>
          <a:lstStyle>
            <a:lvl1pPr algn="l" defTabSz="914165">
              <a:defRPr sz="2000" b="1">
                <a:latin typeface="Arial"/>
                <a:ea typeface="Arial"/>
                <a:cs typeface="Arial"/>
                <a:sym typeface="Arial"/>
              </a:defRPr>
            </a:lvl1pPr>
          </a:lstStyle>
          <a:p>
            <a:pPr lvl="0">
              <a:defRPr sz="1800" b="0"/>
            </a:pPr>
            <a:r>
              <a:rPr sz="2000" b="1"/>
              <a:t>Titolo Testo</a:t>
            </a:r>
          </a:p>
        </p:txBody>
      </p:sp>
      <p:sp>
        <p:nvSpPr>
          <p:cNvPr id="358" name="Shape 358"/>
          <p:cNvSpPr>
            <a:spLocks noGrp="1"/>
          </p:cNvSpPr>
          <p:nvPr>
            <p:ph type="body" idx="1"/>
          </p:nvPr>
        </p:nvSpPr>
        <p:spPr>
          <a:xfrm>
            <a:off x="1792292" y="5367338"/>
            <a:ext cx="5486401" cy="804863"/>
          </a:xfrm>
          <a:prstGeom prst="rect">
            <a:avLst/>
          </a:prstGeom>
        </p:spPr>
        <p:txBody>
          <a:bodyPr>
            <a:noAutofit/>
          </a:bodyPr>
          <a:lstStyle>
            <a:lvl1pPr marL="0" indent="0" defTabSz="914165">
              <a:spcBef>
                <a:spcPts val="300"/>
              </a:spcBef>
              <a:buSzTx/>
              <a:buFontTx/>
              <a:buNone/>
              <a:defRPr sz="1400">
                <a:latin typeface="Arial"/>
                <a:ea typeface="Arial"/>
                <a:cs typeface="Arial"/>
                <a:sym typeface="Arial"/>
              </a:defRPr>
            </a:lvl1pPr>
            <a:lvl2pPr marL="0" indent="457082" defTabSz="914165">
              <a:spcBef>
                <a:spcPts val="300"/>
              </a:spcBef>
              <a:buSzTx/>
              <a:buFontTx/>
              <a:buNone/>
              <a:defRPr sz="1400">
                <a:latin typeface="Arial"/>
                <a:ea typeface="Arial"/>
                <a:cs typeface="Arial"/>
                <a:sym typeface="Arial"/>
              </a:defRPr>
            </a:lvl2pPr>
            <a:lvl3pPr marL="0" indent="914165" defTabSz="914165">
              <a:spcBef>
                <a:spcPts val="300"/>
              </a:spcBef>
              <a:buSzTx/>
              <a:buFontTx/>
              <a:buNone/>
              <a:defRPr sz="1400">
                <a:latin typeface="Arial"/>
                <a:ea typeface="Arial"/>
                <a:cs typeface="Arial"/>
                <a:sym typeface="Arial"/>
              </a:defRPr>
            </a:lvl3pPr>
            <a:lvl4pPr marL="0" indent="1371247" defTabSz="914165">
              <a:spcBef>
                <a:spcPts val="300"/>
              </a:spcBef>
              <a:buSzTx/>
              <a:buFontTx/>
              <a:buNone/>
              <a:defRPr sz="1400">
                <a:latin typeface="Arial"/>
                <a:ea typeface="Arial"/>
                <a:cs typeface="Arial"/>
                <a:sym typeface="Arial"/>
              </a:defRPr>
            </a:lvl4pPr>
            <a:lvl5pPr marL="0" indent="1828329" defTabSz="914165">
              <a:spcBef>
                <a:spcPts val="300"/>
              </a:spcBef>
              <a:buSzTx/>
              <a:buFontTx/>
              <a:buNone/>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Tree>
    <p:extLst>
      <p:ext uri="{BB962C8B-B14F-4D97-AF65-F5344CB8AC3E}">
        <p14:creationId xmlns:p14="http://schemas.microsoft.com/office/powerpoint/2010/main" val="1991696057"/>
      </p:ext>
    </p:extLst>
  </p:cSld>
  <p:clrMapOvr>
    <a:masterClrMapping/>
  </p:clrMapOvr>
  <p:transition xmlns:p14="http://schemas.microsoft.com/office/powerpoint/2010/mai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4_Titolo e testo verticale">
    <p:spTree>
      <p:nvGrpSpPr>
        <p:cNvPr id="1" name=""/>
        <p:cNvGrpSpPr/>
        <p:nvPr/>
      </p:nvGrpSpPr>
      <p:grpSpPr>
        <a:xfrm>
          <a:off x="0" y="0"/>
          <a:ext cx="0" cy="0"/>
          <a:chOff x="0" y="0"/>
          <a:chExt cx="0" cy="0"/>
        </a:xfrm>
      </p:grpSpPr>
      <p:pic>
        <p:nvPicPr>
          <p:cNvPr id="360"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61"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62" name="Shape 362"/>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63" name="Shape 363"/>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64" name="Shape 364"/>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65" name="Shape 365"/>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66" name="Shape 366"/>
          <p:cNvSpPr>
            <a:spLocks noGrp="1"/>
          </p:cNvSpPr>
          <p:nvPr>
            <p:ph type="title"/>
          </p:nvPr>
        </p:nvSpPr>
        <p:spPr>
          <a:xfrm>
            <a:off x="457200" y="274639"/>
            <a:ext cx="8229600" cy="1325569"/>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367" name="Shape 367"/>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3769736777"/>
      </p:ext>
    </p:extLst>
  </p:cSld>
  <p:clrMapOvr>
    <a:masterClrMapping/>
  </p:clrMapOvr>
  <p:transition xmlns:p14="http://schemas.microsoft.com/office/powerpoint/2010/mai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5_Titolo e testo verticale">
    <p:spTree>
      <p:nvGrpSpPr>
        <p:cNvPr id="1" name=""/>
        <p:cNvGrpSpPr/>
        <p:nvPr/>
      </p:nvGrpSpPr>
      <p:grpSpPr>
        <a:xfrm>
          <a:off x="0" y="0"/>
          <a:ext cx="0" cy="0"/>
          <a:chOff x="0" y="0"/>
          <a:chExt cx="0" cy="0"/>
        </a:xfrm>
      </p:grpSpPr>
      <p:pic>
        <p:nvPicPr>
          <p:cNvPr id="369"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70"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71" name="Shape 371"/>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72" name="Shape 372"/>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73" name="Shape 373"/>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74" name="Shape 374"/>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75" name="Shape 375"/>
          <p:cNvSpPr>
            <a:spLocks noGrp="1"/>
          </p:cNvSpPr>
          <p:nvPr>
            <p:ph type="title"/>
          </p:nvPr>
        </p:nvSpPr>
        <p:spPr>
          <a:xfrm>
            <a:off x="6629401" y="275287"/>
            <a:ext cx="2057400" cy="6582714"/>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376" name="Shape 376"/>
          <p:cNvSpPr>
            <a:spLocks noGrp="1"/>
          </p:cNvSpPr>
          <p:nvPr>
            <p:ph type="body" idx="1"/>
          </p:nvPr>
        </p:nvSpPr>
        <p:spPr>
          <a:xfrm>
            <a:off x="457200" y="275287"/>
            <a:ext cx="6019800" cy="6582714"/>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258799095"/>
      </p:ext>
    </p:extLst>
  </p:cSld>
  <p:clrMapOvr>
    <a:masterClrMapping/>
  </p:clrMapOvr>
  <p:transition xmlns:p14="http://schemas.microsoft.com/office/powerpoint/2010/mai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_Titolo e grafico">
    <p:spTree>
      <p:nvGrpSpPr>
        <p:cNvPr id="1" name=""/>
        <p:cNvGrpSpPr/>
        <p:nvPr/>
      </p:nvGrpSpPr>
      <p:grpSpPr>
        <a:xfrm>
          <a:off x="0" y="0"/>
          <a:ext cx="0" cy="0"/>
          <a:chOff x="0" y="0"/>
          <a:chExt cx="0" cy="0"/>
        </a:xfrm>
      </p:grpSpPr>
      <p:pic>
        <p:nvPicPr>
          <p:cNvPr id="378"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79"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80" name="Shape 380"/>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81" name="Shape 381"/>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82" name="Shape 382"/>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83" name="Shape 383"/>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84" name="Shape 384"/>
          <p:cNvSpPr>
            <a:spLocks noGrp="1"/>
          </p:cNvSpPr>
          <p:nvPr>
            <p:ph type="title"/>
          </p:nvPr>
        </p:nvSpPr>
        <p:spPr>
          <a:xfrm>
            <a:off x="969963" y="609600"/>
            <a:ext cx="7165976" cy="1371600"/>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Tree>
    <p:extLst>
      <p:ext uri="{BB962C8B-B14F-4D97-AF65-F5344CB8AC3E}">
        <p14:creationId xmlns:p14="http://schemas.microsoft.com/office/powerpoint/2010/main" val="1267237781"/>
      </p:ext>
    </p:extLst>
  </p:cSld>
  <p:clrMapOvr>
    <a:masterClrMapping/>
  </p:clrMapOvr>
  <p:transition xmlns:p14="http://schemas.microsoft.com/office/powerpoint/2010/mai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olo, contenuto e testo">
    <p:spTree>
      <p:nvGrpSpPr>
        <p:cNvPr id="1" name=""/>
        <p:cNvGrpSpPr/>
        <p:nvPr/>
      </p:nvGrpSpPr>
      <p:grpSpPr>
        <a:xfrm>
          <a:off x="0" y="0"/>
          <a:ext cx="0" cy="0"/>
          <a:chOff x="0" y="0"/>
          <a:chExt cx="0" cy="0"/>
        </a:xfrm>
      </p:grpSpPr>
      <p:pic>
        <p:nvPicPr>
          <p:cNvPr id="386"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387"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388" name="Shape 388"/>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89" name="Shape 389"/>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90" name="Shape 390"/>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91" name="Shape 391"/>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392" name="Shape 392"/>
          <p:cNvSpPr>
            <a:spLocks noGrp="1"/>
          </p:cNvSpPr>
          <p:nvPr>
            <p:ph type="title"/>
          </p:nvPr>
        </p:nvSpPr>
        <p:spPr>
          <a:xfrm>
            <a:off x="969963" y="609600"/>
            <a:ext cx="7165976" cy="1371600"/>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393" name="Shape 393"/>
          <p:cNvSpPr>
            <a:spLocks noGrp="1"/>
          </p:cNvSpPr>
          <p:nvPr>
            <p:ph type="body" idx="1"/>
          </p:nvPr>
        </p:nvSpPr>
        <p:spPr>
          <a:xfrm>
            <a:off x="1389062" y="1981200"/>
            <a:ext cx="3106738" cy="4876800"/>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590432600"/>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testo verticale 2"/>
          <p:cNvSpPr>
            <a:spLocks noGrp="1"/>
          </p:cNvSpPr>
          <p:nvPr>
            <p:ph type="body" orient="vert" idx="1"/>
          </p:nvPr>
        </p:nvSpPr>
        <p:spPr>
          <a:xfrm>
            <a:off x="457200" y="1600203"/>
            <a:ext cx="8229600" cy="4525963"/>
          </a:xfrm>
          <a:prstGeom prst="rect">
            <a:avLst/>
          </a:prstGeom>
        </p:spPr>
        <p:txBody>
          <a:bodyPr vert="eaVert"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24814624"/>
      </p:ext>
    </p:extLst>
  </p:cSld>
  <p:clrMapOvr>
    <a:masterClrMapping/>
  </p:clrMapOvr>
  <p:transition xmlns:p14="http://schemas.microsoft.com/office/powerpoint/2010/main" spd="med">
    <p:cu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5_Diapositiva titolo">
    <p:spTree>
      <p:nvGrpSpPr>
        <p:cNvPr id="1" name=""/>
        <p:cNvGrpSpPr/>
        <p:nvPr/>
      </p:nvGrpSpPr>
      <p:grpSpPr>
        <a:xfrm>
          <a:off x="0" y="0"/>
          <a:ext cx="0" cy="0"/>
          <a:chOff x="0" y="0"/>
          <a:chExt cx="0" cy="0"/>
        </a:xfrm>
      </p:grpSpPr>
      <p:sp>
        <p:nvSpPr>
          <p:cNvPr id="395" name="Shape 395"/>
          <p:cNvSpPr>
            <a:spLocks noGrp="1"/>
          </p:cNvSpPr>
          <p:nvPr>
            <p:ph type="title"/>
          </p:nvPr>
        </p:nvSpPr>
        <p:spPr>
          <a:xfrm>
            <a:off x="685800" y="1844676"/>
            <a:ext cx="7772400" cy="2041525"/>
          </a:xfrm>
          <a:prstGeom prst="rect">
            <a:avLst/>
          </a:prstGeom>
        </p:spPr>
        <p:txBody>
          <a:bodyPr lIns="50788" tIns="50788" rIns="50788" bIns="50788">
            <a:noAutofit/>
          </a:bodyPr>
          <a:lstStyle>
            <a:lvl1pPr marL="39677" indent="-39677" defTabSz="914165">
              <a:defRPr>
                <a:latin typeface="Arial"/>
                <a:ea typeface="Arial"/>
                <a:cs typeface="Arial"/>
                <a:sym typeface="Arial"/>
              </a:defRPr>
            </a:lvl1pPr>
          </a:lstStyle>
          <a:p>
            <a:pPr lvl="0">
              <a:defRPr sz="1800"/>
            </a:pPr>
            <a:r>
              <a:rPr sz="4400"/>
              <a:t>Titolo Testo</a:t>
            </a:r>
          </a:p>
        </p:txBody>
      </p:sp>
      <p:sp>
        <p:nvSpPr>
          <p:cNvPr id="396" name="Shape 396"/>
          <p:cNvSpPr>
            <a:spLocks noGrp="1"/>
          </p:cNvSpPr>
          <p:nvPr>
            <p:ph type="body" idx="1"/>
          </p:nvPr>
        </p:nvSpPr>
        <p:spPr>
          <a:xfrm>
            <a:off x="1371600" y="3886201"/>
            <a:ext cx="6400800" cy="2971800"/>
          </a:xfrm>
          <a:prstGeom prst="rect">
            <a:avLst/>
          </a:prstGeom>
        </p:spPr>
        <p:txBody>
          <a:bodyPr lIns="50788" tIns="50788" rIns="50788" bIns="50788">
            <a:noAutofit/>
          </a:bodyPr>
          <a:lstStyle>
            <a:lvl1pPr marL="0" indent="0" algn="ctr" defTabSz="914165">
              <a:buSzTx/>
              <a:buFontTx/>
              <a:buNone/>
              <a:defRPr>
                <a:latin typeface="Arial"/>
                <a:ea typeface="Arial"/>
                <a:cs typeface="Arial"/>
                <a:sym typeface="Arial"/>
              </a:defRPr>
            </a:lvl1pPr>
            <a:lvl2pPr marL="0" indent="457082" algn="ctr" defTabSz="914165">
              <a:buSzTx/>
              <a:buFontTx/>
              <a:buNone/>
              <a:defRPr>
                <a:latin typeface="Arial"/>
                <a:ea typeface="Arial"/>
                <a:cs typeface="Arial"/>
                <a:sym typeface="Arial"/>
              </a:defRPr>
            </a:lvl2pPr>
            <a:lvl3pPr marL="0" indent="914165" algn="ctr" defTabSz="914165">
              <a:buSzTx/>
              <a:buFontTx/>
              <a:buNone/>
              <a:defRPr>
                <a:latin typeface="Arial"/>
                <a:ea typeface="Arial"/>
                <a:cs typeface="Arial"/>
                <a:sym typeface="Arial"/>
              </a:defRPr>
            </a:lvl3pPr>
            <a:lvl4pPr marL="0" indent="1371247" algn="ctr" defTabSz="914165">
              <a:buSzTx/>
              <a:buFontTx/>
              <a:buNone/>
              <a:defRPr>
                <a:latin typeface="Arial"/>
                <a:ea typeface="Arial"/>
                <a:cs typeface="Arial"/>
                <a:sym typeface="Arial"/>
              </a:defRPr>
            </a:lvl4pPr>
            <a:lvl5pPr marL="0" indent="1828329" algn="ctr" defTabSz="914165">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97" name="Shape 397"/>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000368738"/>
      </p:ext>
    </p:extLst>
  </p:cSld>
  <p:clrMapOvr>
    <a:masterClrMapping/>
  </p:clrMapOvr>
  <p:transition xmlns:p14="http://schemas.microsoft.com/office/powerpoint/2010/mai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6_Titolo e contenuto">
    <p:spTree>
      <p:nvGrpSpPr>
        <p:cNvPr id="1" name=""/>
        <p:cNvGrpSpPr/>
        <p:nvPr/>
      </p:nvGrpSpPr>
      <p:grpSpPr>
        <a:xfrm>
          <a:off x="0" y="0"/>
          <a:ext cx="0" cy="0"/>
          <a:chOff x="0" y="0"/>
          <a:chExt cx="0" cy="0"/>
        </a:xfrm>
      </p:grpSpPr>
      <p:sp>
        <p:nvSpPr>
          <p:cNvPr id="399" name="Shape 399"/>
          <p:cNvSpPr>
            <a:spLocks noGrp="1"/>
          </p:cNvSpPr>
          <p:nvPr>
            <p:ph type="title"/>
          </p:nvPr>
        </p:nvSpPr>
        <p:spPr>
          <a:xfrm>
            <a:off x="457200" y="90492"/>
            <a:ext cx="8229600" cy="1509713"/>
          </a:xfrm>
          <a:prstGeom prst="rect">
            <a:avLst/>
          </a:prstGeom>
        </p:spPr>
        <p:txBody>
          <a:bodyPr lIns="50788" tIns="50788" rIns="50788" bIns="50788">
            <a:noAutofit/>
          </a:bodyPr>
          <a:lstStyle>
            <a:lvl1pPr marL="39677" indent="-39677" defTabSz="914165">
              <a:defRPr>
                <a:latin typeface="Arial"/>
                <a:ea typeface="Arial"/>
                <a:cs typeface="Arial"/>
                <a:sym typeface="Arial"/>
              </a:defRPr>
            </a:lvl1pPr>
          </a:lstStyle>
          <a:p>
            <a:pPr lvl="0">
              <a:defRPr sz="1800"/>
            </a:pPr>
            <a:r>
              <a:rPr sz="4400"/>
              <a:t>Titolo Testo</a:t>
            </a:r>
          </a:p>
        </p:txBody>
      </p:sp>
      <p:sp>
        <p:nvSpPr>
          <p:cNvPr id="400" name="Shape 400"/>
          <p:cNvSpPr>
            <a:spLocks noGrp="1"/>
          </p:cNvSpPr>
          <p:nvPr>
            <p:ph type="body" idx="1"/>
          </p:nvPr>
        </p:nvSpPr>
        <p:spPr>
          <a:xfrm>
            <a:off x="457200" y="1600200"/>
            <a:ext cx="8229600" cy="5257800"/>
          </a:xfrm>
          <a:prstGeom prst="rect">
            <a:avLst/>
          </a:prstGeom>
        </p:spPr>
        <p:txBody>
          <a:bodyPr lIns="50788" tIns="50788" rIns="50788" bIns="50788">
            <a:noAutofit/>
          </a:bodyPr>
          <a:lstStyle>
            <a:lvl1pPr marL="382491" defTabSz="914165">
              <a:defRPr>
                <a:latin typeface="Arial"/>
                <a:ea typeface="Arial"/>
                <a:cs typeface="Arial"/>
                <a:sym typeface="Arial"/>
              </a:defRPr>
            </a:lvl1pPr>
            <a:lvl2pPr marL="772461" defTabSz="914165">
              <a:defRPr>
                <a:latin typeface="Arial"/>
                <a:ea typeface="Arial"/>
                <a:cs typeface="Arial"/>
                <a:sym typeface="Arial"/>
              </a:defRPr>
            </a:lvl2pPr>
            <a:lvl3pPr marL="1207775" defTabSz="914165">
              <a:defRPr>
                <a:latin typeface="Arial"/>
                <a:ea typeface="Arial"/>
                <a:cs typeface="Arial"/>
                <a:sym typeface="Arial"/>
              </a:defRPr>
            </a:lvl3pPr>
            <a:lvl4pPr marL="1725804" indent="-365664" defTabSz="914165">
              <a:defRPr>
                <a:latin typeface="Arial"/>
                <a:ea typeface="Arial"/>
                <a:cs typeface="Arial"/>
                <a:sym typeface="Arial"/>
              </a:defRPr>
            </a:lvl4pPr>
            <a:lvl5pPr marL="2182886" defTabSz="914165">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01" name="Shape 401"/>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815115991"/>
      </p:ext>
    </p:extLst>
  </p:cSld>
  <p:clrMapOvr>
    <a:masterClrMapping/>
  </p:clrMapOvr>
  <p:transition xmlns:p14="http://schemas.microsoft.com/office/powerpoint/2010/mai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5_Intestazione sezione">
    <p:spTree>
      <p:nvGrpSpPr>
        <p:cNvPr id="1" name=""/>
        <p:cNvGrpSpPr/>
        <p:nvPr/>
      </p:nvGrpSpPr>
      <p:grpSpPr>
        <a:xfrm>
          <a:off x="0" y="0"/>
          <a:ext cx="0" cy="0"/>
          <a:chOff x="0" y="0"/>
          <a:chExt cx="0" cy="0"/>
        </a:xfrm>
      </p:grpSpPr>
      <p:sp>
        <p:nvSpPr>
          <p:cNvPr id="403" name="Shape 403"/>
          <p:cNvSpPr>
            <a:spLocks noGrp="1"/>
          </p:cNvSpPr>
          <p:nvPr>
            <p:ph type="title"/>
          </p:nvPr>
        </p:nvSpPr>
        <p:spPr>
          <a:xfrm>
            <a:off x="722316" y="4406904"/>
            <a:ext cx="7772401" cy="1362075"/>
          </a:xfrm>
          <a:prstGeom prst="rect">
            <a:avLst/>
          </a:prstGeom>
        </p:spPr>
        <p:txBody>
          <a:bodyPr lIns="50788" tIns="50788" rIns="50788" bIns="50788" anchor="t">
            <a:noAutofit/>
          </a:bodyPr>
          <a:lstStyle>
            <a:lvl1pPr marL="39677" indent="-39677" algn="l" defTabSz="914165">
              <a:defRPr sz="4000" b="1" cap="all">
                <a:latin typeface="Arial"/>
                <a:ea typeface="Arial"/>
                <a:cs typeface="Arial"/>
                <a:sym typeface="Arial"/>
              </a:defRPr>
            </a:lvl1pPr>
          </a:lstStyle>
          <a:p>
            <a:pPr lvl="0">
              <a:defRPr sz="1800" b="0" cap="none"/>
            </a:pPr>
            <a:r>
              <a:rPr sz="4000" b="1" cap="all"/>
              <a:t>Titolo Testo</a:t>
            </a:r>
          </a:p>
        </p:txBody>
      </p:sp>
      <p:sp>
        <p:nvSpPr>
          <p:cNvPr id="404" name="Shape 404"/>
          <p:cNvSpPr>
            <a:spLocks noGrp="1"/>
          </p:cNvSpPr>
          <p:nvPr>
            <p:ph type="body" idx="1"/>
          </p:nvPr>
        </p:nvSpPr>
        <p:spPr>
          <a:xfrm>
            <a:off x="722316" y="2906714"/>
            <a:ext cx="7772401" cy="1500188"/>
          </a:xfrm>
          <a:prstGeom prst="rect">
            <a:avLst/>
          </a:prstGeom>
        </p:spPr>
        <p:txBody>
          <a:bodyPr lIns="50788" tIns="50788" rIns="50788" bIns="50788" anchor="b">
            <a:noAutofit/>
          </a:bodyPr>
          <a:lstStyle>
            <a:lvl1pPr marL="0" indent="0" defTabSz="914165">
              <a:buSzTx/>
              <a:buFontTx/>
              <a:buNone/>
              <a:defRPr sz="2000">
                <a:latin typeface="Arial"/>
                <a:ea typeface="Arial"/>
                <a:cs typeface="Arial"/>
                <a:sym typeface="Arial"/>
              </a:defRPr>
            </a:lvl1pPr>
            <a:lvl2pPr marL="0" indent="457082" defTabSz="914165">
              <a:buSzTx/>
              <a:buFontTx/>
              <a:buNone/>
              <a:defRPr sz="2000">
                <a:latin typeface="Arial"/>
                <a:ea typeface="Arial"/>
                <a:cs typeface="Arial"/>
                <a:sym typeface="Arial"/>
              </a:defRPr>
            </a:lvl2pPr>
            <a:lvl3pPr marL="0" indent="914165" defTabSz="914165">
              <a:buSzTx/>
              <a:buFontTx/>
              <a:buNone/>
              <a:defRPr sz="2000">
                <a:latin typeface="Arial"/>
                <a:ea typeface="Arial"/>
                <a:cs typeface="Arial"/>
                <a:sym typeface="Arial"/>
              </a:defRPr>
            </a:lvl3pPr>
            <a:lvl4pPr marL="0" indent="1371247" defTabSz="914165">
              <a:buSzTx/>
              <a:buFontTx/>
              <a:buNone/>
              <a:defRPr sz="2000">
                <a:latin typeface="Arial"/>
                <a:ea typeface="Arial"/>
                <a:cs typeface="Arial"/>
                <a:sym typeface="Arial"/>
              </a:defRPr>
            </a:lvl4pPr>
            <a:lvl5pPr marL="0" indent="1828329" defTabSz="914165">
              <a:buSzTx/>
              <a:buFontTx/>
              <a:buNone/>
              <a:defRPr sz="2000">
                <a:latin typeface="Arial"/>
                <a:ea typeface="Arial"/>
                <a:cs typeface="Arial"/>
                <a:sym typeface="Arial"/>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405" name="Shape 405"/>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097802072"/>
      </p:ext>
    </p:extLst>
  </p:cSld>
  <p:clrMapOvr>
    <a:masterClrMapping/>
  </p:clrMapOvr>
  <p:transition xmlns:p14="http://schemas.microsoft.com/office/powerpoint/2010/mai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5_Contenuto 2">
    <p:spTree>
      <p:nvGrpSpPr>
        <p:cNvPr id="1" name=""/>
        <p:cNvGrpSpPr/>
        <p:nvPr/>
      </p:nvGrpSpPr>
      <p:grpSpPr>
        <a:xfrm>
          <a:off x="0" y="0"/>
          <a:ext cx="0" cy="0"/>
          <a:chOff x="0" y="0"/>
          <a:chExt cx="0" cy="0"/>
        </a:xfrm>
      </p:grpSpPr>
      <p:sp>
        <p:nvSpPr>
          <p:cNvPr id="407" name="Shape 407"/>
          <p:cNvSpPr>
            <a:spLocks noGrp="1"/>
          </p:cNvSpPr>
          <p:nvPr>
            <p:ph type="title"/>
          </p:nvPr>
        </p:nvSpPr>
        <p:spPr>
          <a:xfrm>
            <a:off x="457200" y="90492"/>
            <a:ext cx="8229600" cy="1509713"/>
          </a:xfrm>
          <a:prstGeom prst="rect">
            <a:avLst/>
          </a:prstGeom>
        </p:spPr>
        <p:txBody>
          <a:bodyPr lIns="50788" tIns="50788" rIns="50788" bIns="50788">
            <a:noAutofit/>
          </a:bodyPr>
          <a:lstStyle>
            <a:lvl1pPr marL="39677" indent="-39677" defTabSz="914165">
              <a:defRPr>
                <a:latin typeface="Arial"/>
                <a:ea typeface="Arial"/>
                <a:cs typeface="Arial"/>
                <a:sym typeface="Arial"/>
              </a:defRPr>
            </a:lvl1pPr>
          </a:lstStyle>
          <a:p>
            <a:pPr lvl="0">
              <a:defRPr sz="1800"/>
            </a:pPr>
            <a:r>
              <a:rPr sz="4400"/>
              <a:t>Titolo Testo</a:t>
            </a:r>
          </a:p>
        </p:txBody>
      </p:sp>
      <p:sp>
        <p:nvSpPr>
          <p:cNvPr id="408" name="Shape 408"/>
          <p:cNvSpPr>
            <a:spLocks noGrp="1"/>
          </p:cNvSpPr>
          <p:nvPr>
            <p:ph type="body" idx="1"/>
          </p:nvPr>
        </p:nvSpPr>
        <p:spPr>
          <a:xfrm>
            <a:off x="457200" y="1600200"/>
            <a:ext cx="4038600" cy="5257800"/>
          </a:xfrm>
          <a:prstGeom prst="rect">
            <a:avLst/>
          </a:prstGeom>
        </p:spPr>
        <p:txBody>
          <a:bodyPr lIns="50788" tIns="50788" rIns="50788" bIns="50788">
            <a:noAutofit/>
          </a:bodyPr>
          <a:lstStyle>
            <a:lvl1pPr marL="382491" defTabSz="914165">
              <a:defRPr sz="2800">
                <a:latin typeface="Arial"/>
                <a:ea typeface="Arial"/>
                <a:cs typeface="Arial"/>
                <a:sym typeface="Arial"/>
              </a:defRPr>
            </a:lvl1pPr>
            <a:lvl2pPr marL="779261" indent="-333289" defTabSz="914165">
              <a:defRPr sz="2800">
                <a:latin typeface="Arial"/>
                <a:ea typeface="Arial"/>
                <a:cs typeface="Arial"/>
                <a:sym typeface="Arial"/>
              </a:defRPr>
            </a:lvl2pPr>
            <a:lvl3pPr marL="1223012" indent="-319958" defTabSz="914165">
              <a:defRPr sz="2800">
                <a:latin typeface="Arial"/>
                <a:ea typeface="Arial"/>
                <a:cs typeface="Arial"/>
                <a:sym typeface="Arial"/>
              </a:defRPr>
            </a:lvl3pPr>
            <a:lvl4pPr marL="1715645" indent="-355508" defTabSz="914165">
              <a:defRPr sz="2800">
                <a:latin typeface="Arial"/>
                <a:ea typeface="Arial"/>
                <a:cs typeface="Arial"/>
                <a:sym typeface="Arial"/>
              </a:defRPr>
            </a:lvl4pPr>
            <a:lvl5pPr marL="2172729" indent="-355508" defTabSz="914165">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409" name="Shape 409"/>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245161058"/>
      </p:ext>
    </p:extLst>
  </p:cSld>
  <p:clrMapOvr>
    <a:masterClrMapping/>
  </p:clrMapOvr>
  <p:transition xmlns:p14="http://schemas.microsoft.com/office/powerpoint/2010/mai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5_Confronto">
    <p:spTree>
      <p:nvGrpSpPr>
        <p:cNvPr id="1" name=""/>
        <p:cNvGrpSpPr/>
        <p:nvPr/>
      </p:nvGrpSpPr>
      <p:grpSpPr>
        <a:xfrm>
          <a:off x="0" y="0"/>
          <a:ext cx="0" cy="0"/>
          <a:chOff x="0" y="0"/>
          <a:chExt cx="0" cy="0"/>
        </a:xfrm>
      </p:grpSpPr>
      <p:sp>
        <p:nvSpPr>
          <p:cNvPr id="411" name="Shape 411"/>
          <p:cNvSpPr>
            <a:spLocks noGrp="1"/>
          </p:cNvSpPr>
          <p:nvPr>
            <p:ph type="title"/>
          </p:nvPr>
        </p:nvSpPr>
        <p:spPr>
          <a:xfrm>
            <a:off x="457200" y="256811"/>
            <a:ext cx="8229600" cy="1178656"/>
          </a:xfrm>
          <a:prstGeom prst="rect">
            <a:avLst/>
          </a:prstGeom>
        </p:spPr>
        <p:txBody>
          <a:bodyPr lIns="50788" tIns="50788" rIns="50788" bIns="50788">
            <a:noAutofit/>
          </a:bodyPr>
          <a:lstStyle>
            <a:lvl1pPr marL="39677" indent="-39677" defTabSz="914165">
              <a:defRPr>
                <a:latin typeface="Arial"/>
                <a:ea typeface="Arial"/>
                <a:cs typeface="Arial"/>
                <a:sym typeface="Arial"/>
              </a:defRPr>
            </a:lvl1pPr>
          </a:lstStyle>
          <a:p>
            <a:pPr lvl="0">
              <a:defRPr sz="1800"/>
            </a:pPr>
            <a:r>
              <a:rPr sz="4400"/>
              <a:t>Titolo Testo</a:t>
            </a:r>
          </a:p>
        </p:txBody>
      </p:sp>
      <p:sp>
        <p:nvSpPr>
          <p:cNvPr id="412" name="Shape 412"/>
          <p:cNvSpPr>
            <a:spLocks noGrp="1"/>
          </p:cNvSpPr>
          <p:nvPr>
            <p:ph type="body" idx="1"/>
          </p:nvPr>
        </p:nvSpPr>
        <p:spPr>
          <a:xfrm>
            <a:off x="457200" y="1435469"/>
            <a:ext cx="4040188" cy="739411"/>
          </a:xfrm>
          <a:prstGeom prst="rect">
            <a:avLst/>
          </a:prstGeom>
        </p:spPr>
        <p:txBody>
          <a:bodyPr lIns="50788" tIns="50788" rIns="50788" bIns="50788" anchor="b">
            <a:noAutofit/>
          </a:bodyPr>
          <a:lstStyle>
            <a:lvl1pPr marL="0" indent="0" defTabSz="914165">
              <a:buSzTx/>
              <a:buFontTx/>
              <a:buNone/>
              <a:defRPr sz="2400" b="1">
                <a:latin typeface="Arial"/>
                <a:ea typeface="Arial"/>
                <a:cs typeface="Arial"/>
                <a:sym typeface="Arial"/>
              </a:defRPr>
            </a:lvl1pPr>
            <a:lvl2pPr marL="0" indent="457082" defTabSz="914165">
              <a:buSzTx/>
              <a:buFontTx/>
              <a:buNone/>
              <a:defRPr sz="2400" b="1">
                <a:latin typeface="Arial"/>
                <a:ea typeface="Arial"/>
                <a:cs typeface="Arial"/>
                <a:sym typeface="Arial"/>
              </a:defRPr>
            </a:lvl2pPr>
            <a:lvl3pPr marL="0" indent="914165" defTabSz="914165">
              <a:buSzTx/>
              <a:buFontTx/>
              <a:buNone/>
              <a:defRPr sz="2400" b="1">
                <a:latin typeface="Arial"/>
                <a:ea typeface="Arial"/>
                <a:cs typeface="Arial"/>
                <a:sym typeface="Arial"/>
              </a:defRPr>
            </a:lvl3pPr>
            <a:lvl4pPr marL="0" indent="1371247" defTabSz="914165">
              <a:buSzTx/>
              <a:buFontTx/>
              <a:buNone/>
              <a:defRPr sz="2400" b="1">
                <a:latin typeface="Arial"/>
                <a:ea typeface="Arial"/>
                <a:cs typeface="Arial"/>
                <a:sym typeface="Arial"/>
              </a:defRPr>
            </a:lvl4pPr>
            <a:lvl5pPr marL="0" indent="1828329" defTabSz="914165">
              <a:buSzTx/>
              <a:buFontTx/>
              <a:buNone/>
              <a:defRPr sz="2400" b="1">
                <a:latin typeface="Arial"/>
                <a:ea typeface="Arial"/>
                <a:cs typeface="Arial"/>
                <a:sym typeface="Arial"/>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13" name="Shape 413"/>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360213959"/>
      </p:ext>
    </p:extLst>
  </p:cSld>
  <p:clrMapOvr>
    <a:masterClrMapping/>
  </p:clrMapOvr>
  <p:transition xmlns:p14="http://schemas.microsoft.com/office/powerpoint/2010/mai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4_Solo titolo">
    <p:spTree>
      <p:nvGrpSpPr>
        <p:cNvPr id="1" name=""/>
        <p:cNvGrpSpPr/>
        <p:nvPr/>
      </p:nvGrpSpPr>
      <p:grpSpPr>
        <a:xfrm>
          <a:off x="0" y="0"/>
          <a:ext cx="0" cy="0"/>
          <a:chOff x="0" y="0"/>
          <a:chExt cx="0" cy="0"/>
        </a:xfrm>
      </p:grpSpPr>
      <p:sp>
        <p:nvSpPr>
          <p:cNvPr id="415" name="Shape 415"/>
          <p:cNvSpPr>
            <a:spLocks noGrp="1"/>
          </p:cNvSpPr>
          <p:nvPr>
            <p:ph type="title"/>
          </p:nvPr>
        </p:nvSpPr>
        <p:spPr>
          <a:xfrm>
            <a:off x="457200" y="90492"/>
            <a:ext cx="8229600" cy="1509713"/>
          </a:xfrm>
          <a:prstGeom prst="rect">
            <a:avLst/>
          </a:prstGeom>
        </p:spPr>
        <p:txBody>
          <a:bodyPr lIns="50788" tIns="50788" rIns="50788" bIns="50788">
            <a:noAutofit/>
          </a:bodyPr>
          <a:lstStyle>
            <a:lvl1pPr marL="39677" indent="-39677" defTabSz="914165">
              <a:defRPr>
                <a:latin typeface="Arial"/>
                <a:ea typeface="Arial"/>
                <a:cs typeface="Arial"/>
                <a:sym typeface="Arial"/>
              </a:defRPr>
            </a:lvl1pPr>
          </a:lstStyle>
          <a:p>
            <a:pPr lvl="0">
              <a:defRPr sz="1800"/>
            </a:pPr>
            <a:r>
              <a:rPr sz="4400"/>
              <a:t>Titolo Testo</a:t>
            </a:r>
          </a:p>
        </p:txBody>
      </p:sp>
      <p:sp>
        <p:nvSpPr>
          <p:cNvPr id="416" name="Shape 416"/>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33741037"/>
      </p:ext>
    </p:extLst>
  </p:cSld>
  <p:clrMapOvr>
    <a:masterClrMapping/>
  </p:clrMapOvr>
  <p:transition xmlns:p14="http://schemas.microsoft.com/office/powerpoint/2010/mai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4_Vuoto">
    <p:spTree>
      <p:nvGrpSpPr>
        <p:cNvPr id="1" name=""/>
        <p:cNvGrpSpPr/>
        <p:nvPr/>
      </p:nvGrpSpPr>
      <p:grpSpPr>
        <a:xfrm>
          <a:off x="0" y="0"/>
          <a:ext cx="0" cy="0"/>
          <a:chOff x="0" y="0"/>
          <a:chExt cx="0" cy="0"/>
        </a:xfrm>
      </p:grpSpPr>
      <p:sp>
        <p:nvSpPr>
          <p:cNvPr id="418" name="Shape 418"/>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623394069"/>
      </p:ext>
    </p:extLst>
  </p:cSld>
  <p:clrMapOvr>
    <a:masterClrMapping/>
  </p:clrMapOvr>
  <p:transition xmlns:p14="http://schemas.microsoft.com/office/powerpoint/2010/mai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5_Contenuto con didascalia">
    <p:spTree>
      <p:nvGrpSpPr>
        <p:cNvPr id="1" name=""/>
        <p:cNvGrpSpPr/>
        <p:nvPr/>
      </p:nvGrpSpPr>
      <p:grpSpPr>
        <a:xfrm>
          <a:off x="0" y="0"/>
          <a:ext cx="0" cy="0"/>
          <a:chOff x="0" y="0"/>
          <a:chExt cx="0" cy="0"/>
        </a:xfrm>
      </p:grpSpPr>
      <p:sp>
        <p:nvSpPr>
          <p:cNvPr id="420" name="Shape 420"/>
          <p:cNvSpPr>
            <a:spLocks noGrp="1"/>
          </p:cNvSpPr>
          <p:nvPr>
            <p:ph type="title"/>
          </p:nvPr>
        </p:nvSpPr>
        <p:spPr>
          <a:xfrm>
            <a:off x="457200" y="0"/>
            <a:ext cx="3008314" cy="1435100"/>
          </a:xfrm>
          <a:prstGeom prst="rect">
            <a:avLst/>
          </a:prstGeom>
        </p:spPr>
        <p:txBody>
          <a:bodyPr lIns="50788" tIns="50788" rIns="50788" bIns="50788" anchor="b">
            <a:noAutofit/>
          </a:bodyPr>
          <a:lstStyle>
            <a:lvl1pPr marL="39677" indent="-39677" algn="l" defTabSz="914165">
              <a:defRPr sz="2000" b="1">
                <a:latin typeface="Arial"/>
                <a:ea typeface="Arial"/>
                <a:cs typeface="Arial"/>
                <a:sym typeface="Arial"/>
              </a:defRPr>
            </a:lvl1pPr>
          </a:lstStyle>
          <a:p>
            <a:pPr lvl="0">
              <a:defRPr sz="1800" b="0"/>
            </a:pPr>
            <a:r>
              <a:rPr sz="2000" b="1"/>
              <a:t>Titolo Testo</a:t>
            </a:r>
          </a:p>
        </p:txBody>
      </p:sp>
      <p:sp>
        <p:nvSpPr>
          <p:cNvPr id="421" name="Shape 421"/>
          <p:cNvSpPr>
            <a:spLocks noGrp="1"/>
          </p:cNvSpPr>
          <p:nvPr>
            <p:ph type="body" idx="1"/>
          </p:nvPr>
        </p:nvSpPr>
        <p:spPr>
          <a:xfrm>
            <a:off x="3575051" y="273050"/>
            <a:ext cx="5111750" cy="6584950"/>
          </a:xfrm>
          <a:prstGeom prst="rect">
            <a:avLst/>
          </a:prstGeom>
        </p:spPr>
        <p:txBody>
          <a:bodyPr lIns="50788" tIns="50788" rIns="50788" bIns="50788">
            <a:noAutofit/>
          </a:bodyPr>
          <a:lstStyle>
            <a:lvl1pPr marL="382491" defTabSz="914165">
              <a:defRPr>
                <a:latin typeface="Arial"/>
                <a:ea typeface="Arial"/>
                <a:cs typeface="Arial"/>
                <a:sym typeface="Arial"/>
              </a:defRPr>
            </a:lvl1pPr>
            <a:lvl2pPr marL="772461" defTabSz="914165">
              <a:defRPr>
                <a:latin typeface="Arial"/>
                <a:ea typeface="Arial"/>
                <a:cs typeface="Arial"/>
                <a:sym typeface="Arial"/>
              </a:defRPr>
            </a:lvl2pPr>
            <a:lvl3pPr marL="1207775" defTabSz="914165">
              <a:defRPr>
                <a:latin typeface="Arial"/>
                <a:ea typeface="Arial"/>
                <a:cs typeface="Arial"/>
                <a:sym typeface="Arial"/>
              </a:defRPr>
            </a:lvl3pPr>
            <a:lvl4pPr marL="1725804" indent="-365664" defTabSz="914165">
              <a:defRPr>
                <a:latin typeface="Arial"/>
                <a:ea typeface="Arial"/>
                <a:cs typeface="Arial"/>
                <a:sym typeface="Arial"/>
              </a:defRPr>
            </a:lvl4pPr>
            <a:lvl5pPr marL="2182886" defTabSz="914165">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22" name="Shape 422"/>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555440960"/>
      </p:ext>
    </p:extLst>
  </p:cSld>
  <p:clrMapOvr>
    <a:masterClrMapping/>
  </p:clrMapOvr>
  <p:transition xmlns:p14="http://schemas.microsoft.com/office/powerpoint/2010/mai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5_Immagine con didascalia">
    <p:spTree>
      <p:nvGrpSpPr>
        <p:cNvPr id="1" name=""/>
        <p:cNvGrpSpPr/>
        <p:nvPr/>
      </p:nvGrpSpPr>
      <p:grpSpPr>
        <a:xfrm>
          <a:off x="0" y="0"/>
          <a:ext cx="0" cy="0"/>
          <a:chOff x="0" y="0"/>
          <a:chExt cx="0" cy="0"/>
        </a:xfrm>
      </p:grpSpPr>
      <p:sp>
        <p:nvSpPr>
          <p:cNvPr id="424" name="Shape 424"/>
          <p:cNvSpPr>
            <a:spLocks noGrp="1"/>
          </p:cNvSpPr>
          <p:nvPr>
            <p:ph type="title"/>
          </p:nvPr>
        </p:nvSpPr>
        <p:spPr>
          <a:xfrm>
            <a:off x="1792292" y="4800600"/>
            <a:ext cx="5486401" cy="566738"/>
          </a:xfrm>
          <a:prstGeom prst="rect">
            <a:avLst/>
          </a:prstGeom>
        </p:spPr>
        <p:txBody>
          <a:bodyPr lIns="50788" tIns="50788" rIns="50788" bIns="50788" anchor="b">
            <a:noAutofit/>
          </a:bodyPr>
          <a:lstStyle>
            <a:lvl1pPr marL="39677" indent="-39677" algn="l" defTabSz="914165">
              <a:defRPr sz="2000" b="1">
                <a:latin typeface="Arial"/>
                <a:ea typeface="Arial"/>
                <a:cs typeface="Arial"/>
                <a:sym typeface="Arial"/>
              </a:defRPr>
            </a:lvl1pPr>
          </a:lstStyle>
          <a:p>
            <a:pPr lvl="0">
              <a:defRPr sz="1800" b="0"/>
            </a:pPr>
            <a:r>
              <a:rPr sz="2000" b="1"/>
              <a:t>Titolo Testo</a:t>
            </a:r>
          </a:p>
        </p:txBody>
      </p:sp>
      <p:sp>
        <p:nvSpPr>
          <p:cNvPr id="425" name="Shape 425"/>
          <p:cNvSpPr>
            <a:spLocks noGrp="1"/>
          </p:cNvSpPr>
          <p:nvPr>
            <p:ph type="body" idx="1"/>
          </p:nvPr>
        </p:nvSpPr>
        <p:spPr>
          <a:xfrm>
            <a:off x="1792292" y="5367338"/>
            <a:ext cx="5486401" cy="804863"/>
          </a:xfrm>
          <a:prstGeom prst="rect">
            <a:avLst/>
          </a:prstGeom>
        </p:spPr>
        <p:txBody>
          <a:bodyPr lIns="50788" tIns="50788" rIns="50788" bIns="50788">
            <a:noAutofit/>
          </a:bodyPr>
          <a:lstStyle>
            <a:lvl1pPr marL="0" indent="0" defTabSz="914165">
              <a:buSzTx/>
              <a:buFontTx/>
              <a:buNone/>
              <a:defRPr sz="1400">
                <a:latin typeface="Arial"/>
                <a:ea typeface="Arial"/>
                <a:cs typeface="Arial"/>
                <a:sym typeface="Arial"/>
              </a:defRPr>
            </a:lvl1pPr>
            <a:lvl2pPr marL="0" indent="457082" defTabSz="914165">
              <a:buSzTx/>
              <a:buFontTx/>
              <a:buNone/>
              <a:defRPr sz="1400">
                <a:latin typeface="Arial"/>
                <a:ea typeface="Arial"/>
                <a:cs typeface="Arial"/>
                <a:sym typeface="Arial"/>
              </a:defRPr>
            </a:lvl2pPr>
            <a:lvl3pPr marL="0" indent="914165" defTabSz="914165">
              <a:buSzTx/>
              <a:buFontTx/>
              <a:buNone/>
              <a:defRPr sz="1400">
                <a:latin typeface="Arial"/>
                <a:ea typeface="Arial"/>
                <a:cs typeface="Arial"/>
                <a:sym typeface="Arial"/>
              </a:defRPr>
            </a:lvl3pPr>
            <a:lvl4pPr marL="0" indent="1371247" defTabSz="914165">
              <a:buSzTx/>
              <a:buFontTx/>
              <a:buNone/>
              <a:defRPr sz="1400">
                <a:latin typeface="Arial"/>
                <a:ea typeface="Arial"/>
                <a:cs typeface="Arial"/>
                <a:sym typeface="Arial"/>
              </a:defRPr>
            </a:lvl4pPr>
            <a:lvl5pPr marL="0" indent="1828329" defTabSz="914165">
              <a:buSzTx/>
              <a:buFontTx/>
              <a:buNone/>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426" name="Shape 426"/>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775586175"/>
      </p:ext>
    </p:extLst>
  </p:cSld>
  <p:clrMapOvr>
    <a:masterClrMapping/>
  </p:clrMapOvr>
  <p:transition xmlns:p14="http://schemas.microsoft.com/office/powerpoint/2010/mai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6_Titolo e testo verticale">
    <p:spTree>
      <p:nvGrpSpPr>
        <p:cNvPr id="1" name=""/>
        <p:cNvGrpSpPr/>
        <p:nvPr/>
      </p:nvGrpSpPr>
      <p:grpSpPr>
        <a:xfrm>
          <a:off x="0" y="0"/>
          <a:ext cx="0" cy="0"/>
          <a:chOff x="0" y="0"/>
          <a:chExt cx="0" cy="0"/>
        </a:xfrm>
      </p:grpSpPr>
      <p:sp>
        <p:nvSpPr>
          <p:cNvPr id="428" name="Shape 428"/>
          <p:cNvSpPr>
            <a:spLocks noGrp="1"/>
          </p:cNvSpPr>
          <p:nvPr>
            <p:ph type="title"/>
          </p:nvPr>
        </p:nvSpPr>
        <p:spPr>
          <a:xfrm>
            <a:off x="457200" y="90492"/>
            <a:ext cx="8229600" cy="1509713"/>
          </a:xfrm>
          <a:prstGeom prst="rect">
            <a:avLst/>
          </a:prstGeom>
        </p:spPr>
        <p:txBody>
          <a:bodyPr lIns="50788" tIns="50788" rIns="50788" bIns="50788">
            <a:noAutofit/>
          </a:bodyPr>
          <a:lstStyle>
            <a:lvl1pPr marL="39677" indent="-39677" defTabSz="914165">
              <a:defRPr>
                <a:latin typeface="Arial"/>
                <a:ea typeface="Arial"/>
                <a:cs typeface="Arial"/>
                <a:sym typeface="Arial"/>
              </a:defRPr>
            </a:lvl1pPr>
          </a:lstStyle>
          <a:p>
            <a:pPr lvl="0">
              <a:defRPr sz="1800"/>
            </a:pPr>
            <a:r>
              <a:rPr sz="4400"/>
              <a:t>Titolo Testo</a:t>
            </a:r>
          </a:p>
        </p:txBody>
      </p:sp>
      <p:sp>
        <p:nvSpPr>
          <p:cNvPr id="429" name="Shape 429"/>
          <p:cNvSpPr>
            <a:spLocks noGrp="1"/>
          </p:cNvSpPr>
          <p:nvPr>
            <p:ph type="body" idx="1"/>
          </p:nvPr>
        </p:nvSpPr>
        <p:spPr>
          <a:xfrm>
            <a:off x="457200" y="1600200"/>
            <a:ext cx="8229600" cy="5257800"/>
          </a:xfrm>
          <a:prstGeom prst="rect">
            <a:avLst/>
          </a:prstGeom>
        </p:spPr>
        <p:txBody>
          <a:bodyPr lIns="50788" tIns="50788" rIns="50788" bIns="50788">
            <a:noAutofit/>
          </a:bodyPr>
          <a:lstStyle>
            <a:lvl1pPr marL="382491" defTabSz="914165">
              <a:defRPr>
                <a:latin typeface="Arial"/>
                <a:ea typeface="Arial"/>
                <a:cs typeface="Arial"/>
                <a:sym typeface="Arial"/>
              </a:defRPr>
            </a:lvl1pPr>
            <a:lvl2pPr marL="772461" defTabSz="914165">
              <a:defRPr>
                <a:latin typeface="Arial"/>
                <a:ea typeface="Arial"/>
                <a:cs typeface="Arial"/>
                <a:sym typeface="Arial"/>
              </a:defRPr>
            </a:lvl2pPr>
            <a:lvl3pPr marL="1207775" defTabSz="914165">
              <a:defRPr>
                <a:latin typeface="Arial"/>
                <a:ea typeface="Arial"/>
                <a:cs typeface="Arial"/>
                <a:sym typeface="Arial"/>
              </a:defRPr>
            </a:lvl3pPr>
            <a:lvl4pPr marL="1725804" indent="-365664" defTabSz="914165">
              <a:defRPr>
                <a:latin typeface="Arial"/>
                <a:ea typeface="Arial"/>
                <a:cs typeface="Arial"/>
                <a:sym typeface="Arial"/>
              </a:defRPr>
            </a:lvl4pPr>
            <a:lvl5pPr marL="2182886" defTabSz="914165">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30" name="Shape 430"/>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167336106"/>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57400" cy="5851525"/>
          </a:xfrm>
          <a:prstGeom prst="rect">
            <a:avLst/>
          </a:prstGeom>
        </p:spPr>
        <p:txBody>
          <a:bodyPr vert="eaVert" lIns="91425" tIns="45713" rIns="91425" bIns="45713"/>
          <a:lstStyle/>
          <a:p>
            <a:r>
              <a:rPr lang="it-IT"/>
              <a:t>Fare clic per modificare stile</a:t>
            </a:r>
          </a:p>
        </p:txBody>
      </p:sp>
      <p:sp>
        <p:nvSpPr>
          <p:cNvPr id="3" name="Segnaposto testo verticale 2"/>
          <p:cNvSpPr>
            <a:spLocks noGrp="1"/>
          </p:cNvSpPr>
          <p:nvPr>
            <p:ph type="body" orient="vert" idx="1"/>
          </p:nvPr>
        </p:nvSpPr>
        <p:spPr>
          <a:xfrm>
            <a:off x="457200" y="274641"/>
            <a:ext cx="6019800" cy="5851525"/>
          </a:xfrm>
          <a:prstGeom prst="rect">
            <a:avLst/>
          </a:prstGeom>
        </p:spPr>
        <p:txBody>
          <a:bodyPr vert="eaVert"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79453114"/>
      </p:ext>
    </p:extLst>
  </p:cSld>
  <p:clrMapOvr>
    <a:masterClrMapping/>
  </p:clrMapOvr>
  <p:transition xmlns:p14="http://schemas.microsoft.com/office/powerpoint/2010/main" spd="med">
    <p:cu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4_Titolo verticale e testo">
    <p:spTree>
      <p:nvGrpSpPr>
        <p:cNvPr id="1" name=""/>
        <p:cNvGrpSpPr/>
        <p:nvPr/>
      </p:nvGrpSpPr>
      <p:grpSpPr>
        <a:xfrm>
          <a:off x="0" y="0"/>
          <a:ext cx="0" cy="0"/>
          <a:chOff x="0" y="0"/>
          <a:chExt cx="0" cy="0"/>
        </a:xfrm>
      </p:grpSpPr>
      <p:sp>
        <p:nvSpPr>
          <p:cNvPr id="432" name="Shape 432"/>
          <p:cNvSpPr>
            <a:spLocks noGrp="1"/>
          </p:cNvSpPr>
          <p:nvPr>
            <p:ph type="title"/>
          </p:nvPr>
        </p:nvSpPr>
        <p:spPr>
          <a:xfrm>
            <a:off x="6629401" y="90488"/>
            <a:ext cx="2057400" cy="6767512"/>
          </a:xfrm>
          <a:prstGeom prst="rect">
            <a:avLst/>
          </a:prstGeom>
        </p:spPr>
        <p:txBody>
          <a:bodyPr lIns="50788" tIns="50788" rIns="50788" bIns="50788">
            <a:noAutofit/>
          </a:bodyPr>
          <a:lstStyle>
            <a:lvl1pPr marL="39677" indent="-39677" defTabSz="914165">
              <a:defRPr>
                <a:latin typeface="Arial"/>
                <a:ea typeface="Arial"/>
                <a:cs typeface="Arial"/>
                <a:sym typeface="Arial"/>
              </a:defRPr>
            </a:lvl1pPr>
          </a:lstStyle>
          <a:p>
            <a:pPr lvl="0">
              <a:defRPr sz="1800"/>
            </a:pPr>
            <a:r>
              <a:rPr sz="4400"/>
              <a:t>Titolo Testo</a:t>
            </a:r>
          </a:p>
        </p:txBody>
      </p:sp>
      <p:sp>
        <p:nvSpPr>
          <p:cNvPr id="433" name="Shape 433"/>
          <p:cNvSpPr>
            <a:spLocks noGrp="1"/>
          </p:cNvSpPr>
          <p:nvPr>
            <p:ph type="body" idx="1"/>
          </p:nvPr>
        </p:nvSpPr>
        <p:spPr>
          <a:xfrm>
            <a:off x="457200" y="90488"/>
            <a:ext cx="6019800" cy="6767512"/>
          </a:xfrm>
          <a:prstGeom prst="rect">
            <a:avLst/>
          </a:prstGeom>
        </p:spPr>
        <p:txBody>
          <a:bodyPr lIns="50788" tIns="50788" rIns="50788" bIns="50788">
            <a:noAutofit/>
          </a:bodyPr>
          <a:lstStyle>
            <a:lvl1pPr marL="382491" defTabSz="914165">
              <a:defRPr>
                <a:latin typeface="Arial"/>
                <a:ea typeface="Arial"/>
                <a:cs typeface="Arial"/>
                <a:sym typeface="Arial"/>
              </a:defRPr>
            </a:lvl1pPr>
            <a:lvl2pPr marL="772461" defTabSz="914165">
              <a:defRPr>
                <a:latin typeface="Arial"/>
                <a:ea typeface="Arial"/>
                <a:cs typeface="Arial"/>
                <a:sym typeface="Arial"/>
              </a:defRPr>
            </a:lvl2pPr>
            <a:lvl3pPr marL="1207775" defTabSz="914165">
              <a:defRPr>
                <a:latin typeface="Arial"/>
                <a:ea typeface="Arial"/>
                <a:cs typeface="Arial"/>
                <a:sym typeface="Arial"/>
              </a:defRPr>
            </a:lvl3pPr>
            <a:lvl4pPr marL="1725804" indent="-365664" defTabSz="914165">
              <a:defRPr>
                <a:latin typeface="Arial"/>
                <a:ea typeface="Arial"/>
                <a:cs typeface="Arial"/>
                <a:sym typeface="Arial"/>
              </a:defRPr>
            </a:lvl4pPr>
            <a:lvl5pPr marL="2182886" defTabSz="914165">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34" name="Shape 434"/>
          <p:cNvSpPr>
            <a:spLocks noGrp="1"/>
          </p:cNvSpPr>
          <p:nvPr>
            <p:ph type="sldNum" sz="quarter" idx="2"/>
          </p:nvPr>
        </p:nvSpPr>
        <p:spPr>
          <a:xfrm>
            <a:off x="7438398" y="6245225"/>
            <a:ext cx="361625" cy="307766"/>
          </a:xfrm>
          <a:prstGeom prst="rect">
            <a:avLst/>
          </a:prstGeom>
        </p:spPr>
        <p:txBody>
          <a:bodyPr wrap="none" anchor="t"/>
          <a:lstStyle>
            <a:lvl1pPr algn="ct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630350947"/>
      </p:ext>
    </p:extLst>
  </p:cSld>
  <p:clrMapOvr>
    <a:masterClrMapping/>
  </p:clrMapOvr>
  <p:transition xmlns:p14="http://schemas.microsoft.com/office/powerpoint/2010/mai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2_Title Slide">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36" name="Shape 436"/>
          <p:cNvSpPr>
            <a:spLocks noGrp="1"/>
          </p:cNvSpPr>
          <p:nvPr>
            <p:ph type="title"/>
          </p:nvPr>
        </p:nvSpPr>
        <p:spPr>
          <a:xfrm>
            <a:off x="685800" y="1844741"/>
            <a:ext cx="7772400" cy="2041463"/>
          </a:xfrm>
          <a:prstGeom prst="rect">
            <a:avLst/>
          </a:prstGeom>
        </p:spPr>
        <p:txBody>
          <a:bodyPr/>
          <a:lstStyle>
            <a:lvl1pPr defTabSz="914165">
              <a:defRPr>
                <a:solidFill>
                  <a:srgbClr val="FFFFFF"/>
                </a:solidFill>
              </a:defRPr>
            </a:lvl1pPr>
          </a:lstStyle>
          <a:p>
            <a:pPr lvl="0">
              <a:defRPr sz="1800">
                <a:solidFill>
                  <a:srgbClr val="000000"/>
                </a:solidFill>
              </a:defRPr>
            </a:pPr>
            <a:r>
              <a:rPr sz="4400">
                <a:solidFill>
                  <a:srgbClr val="FFFFFF"/>
                </a:solidFill>
              </a:rPr>
              <a:t>Titolo Testo</a:t>
            </a:r>
          </a:p>
        </p:txBody>
      </p:sp>
      <p:sp>
        <p:nvSpPr>
          <p:cNvPr id="437" name="Shape 437"/>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FFFFFF"/>
                </a:solidFill>
              </a:defRPr>
            </a:lvl1pPr>
            <a:lvl2pPr marL="0" indent="457082" algn="ctr" defTabSz="914165">
              <a:buSzTx/>
              <a:buFontTx/>
              <a:buNone/>
              <a:defRPr>
                <a:solidFill>
                  <a:srgbClr val="FFFFFF"/>
                </a:solidFill>
              </a:defRPr>
            </a:lvl2pPr>
            <a:lvl3pPr marL="0" indent="914165" algn="ctr" defTabSz="914165">
              <a:buSzTx/>
              <a:buFontTx/>
              <a:buNone/>
              <a:defRPr>
                <a:solidFill>
                  <a:srgbClr val="FFFFFF"/>
                </a:solidFill>
              </a:defRPr>
            </a:lvl3pPr>
            <a:lvl4pPr marL="0" indent="1371247" algn="ctr" defTabSz="914165">
              <a:buSzTx/>
              <a:buFontTx/>
              <a:buNone/>
              <a:defRPr>
                <a:solidFill>
                  <a:srgbClr val="FFFFFF"/>
                </a:solidFill>
              </a:defRPr>
            </a:lvl4pPr>
            <a:lvl5pPr marL="0" indent="1828329" algn="ctr" defTabSz="914165">
              <a:buSzTx/>
              <a:buFontTx/>
              <a:buNone/>
              <a:defRPr>
                <a:solidFill>
                  <a:srgbClr val="FFFFFF"/>
                </a:solidFil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438" name="Shape 438"/>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1061395145"/>
      </p:ext>
    </p:extLst>
  </p:cSld>
  <p:clrMapOvr>
    <a:masterClrMapping/>
  </p:clrMapOvr>
  <p:transition xmlns:p14="http://schemas.microsoft.com/office/powerpoint/2010/mai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2_Title and Content">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40" name="Shape 440"/>
          <p:cNvSpPr>
            <a:spLocks noGrp="1"/>
          </p:cNvSpPr>
          <p:nvPr>
            <p:ph type="title"/>
          </p:nvPr>
        </p:nvSpPr>
        <p:spPr>
          <a:xfrm>
            <a:off x="457200" y="92070"/>
            <a:ext cx="8229600" cy="1508138"/>
          </a:xfrm>
          <a:prstGeom prst="rect">
            <a:avLst/>
          </a:prstGeom>
        </p:spPr>
        <p:txBody>
          <a:bodyPr/>
          <a:lstStyle>
            <a:lvl1pPr defTabSz="914165">
              <a:defRPr>
                <a:solidFill>
                  <a:srgbClr val="FFFFFF"/>
                </a:solidFill>
              </a:defRPr>
            </a:lvl1pPr>
          </a:lstStyle>
          <a:p>
            <a:pPr lvl="0">
              <a:defRPr sz="1800">
                <a:solidFill>
                  <a:srgbClr val="000000"/>
                </a:solidFill>
              </a:defRPr>
            </a:pPr>
            <a:r>
              <a:rPr sz="4400">
                <a:solidFill>
                  <a:srgbClr val="FFFFFF"/>
                </a:solidFill>
              </a:rPr>
              <a:t>Titolo Testo</a:t>
            </a:r>
          </a:p>
        </p:txBody>
      </p:sp>
      <p:sp>
        <p:nvSpPr>
          <p:cNvPr id="441" name="Shape 441"/>
          <p:cNvSpPr>
            <a:spLocks noGrp="1"/>
          </p:cNvSpPr>
          <p:nvPr>
            <p:ph type="body" idx="1"/>
          </p:nvPr>
        </p:nvSpPr>
        <p:spPr>
          <a:xfrm>
            <a:off x="457200" y="1600210"/>
            <a:ext cx="8229600" cy="5257795"/>
          </a:xfrm>
          <a:prstGeom prst="rect">
            <a:avLst/>
          </a:prstGeom>
        </p:spPr>
        <p:txBody>
          <a:bodyPr/>
          <a:lstStyle>
            <a:lvl1pPr defTabSz="914165">
              <a:defRPr>
                <a:solidFill>
                  <a:srgbClr val="FFFFFF"/>
                </a:solidFill>
              </a:defRPr>
            </a:lvl1pPr>
            <a:lvl2pPr defTabSz="914165">
              <a:defRPr>
                <a:solidFill>
                  <a:srgbClr val="FFFFFF"/>
                </a:solidFill>
              </a:defRPr>
            </a:lvl2pPr>
            <a:lvl3pPr defTabSz="914165">
              <a:defRPr>
                <a:solidFill>
                  <a:srgbClr val="FFFFFF"/>
                </a:solidFill>
              </a:defRPr>
            </a:lvl3pPr>
            <a:lvl4pPr defTabSz="914165">
              <a:defRPr>
                <a:solidFill>
                  <a:srgbClr val="FFFFFF"/>
                </a:solidFill>
              </a:defRPr>
            </a:lvl4pPr>
            <a:lvl5pPr defTabSz="914165">
              <a:defRPr>
                <a:solidFill>
                  <a:srgbClr val="FFFFFF"/>
                </a:solidFil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442" name="Shape 442"/>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3896691260"/>
      </p:ext>
    </p:extLst>
  </p:cSld>
  <p:clrMapOvr>
    <a:masterClrMapping/>
  </p:clrMapOvr>
  <p:transition xmlns:p14="http://schemas.microsoft.com/office/powerpoint/2010/mai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2_Section Header">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44" name="Shape 444"/>
          <p:cNvSpPr>
            <a:spLocks noGrp="1"/>
          </p:cNvSpPr>
          <p:nvPr>
            <p:ph type="title"/>
          </p:nvPr>
        </p:nvSpPr>
        <p:spPr>
          <a:xfrm>
            <a:off x="722316" y="4406932"/>
            <a:ext cx="7772401" cy="2451068"/>
          </a:xfrm>
          <a:prstGeom prst="rect">
            <a:avLst/>
          </a:prstGeom>
        </p:spPr>
        <p:txBody>
          <a:bodyPr anchor="t"/>
          <a:lstStyle>
            <a:lvl1pPr algn="l" defTabSz="914165">
              <a:defRPr sz="4000" b="1" cap="all">
                <a:solidFill>
                  <a:srgbClr val="FFFFFF"/>
                </a:solidFill>
              </a:defRPr>
            </a:lvl1pPr>
          </a:lstStyle>
          <a:p>
            <a:pPr lvl="0">
              <a:defRPr sz="1800" b="0" cap="none">
                <a:solidFill>
                  <a:srgbClr val="000000"/>
                </a:solidFill>
              </a:defRPr>
            </a:pPr>
            <a:r>
              <a:rPr sz="4000" b="1" cap="all">
                <a:solidFill>
                  <a:srgbClr val="FFFFFF"/>
                </a:solidFill>
              </a:rPr>
              <a:t>Titolo Testo</a:t>
            </a:r>
          </a:p>
        </p:txBody>
      </p:sp>
      <p:sp>
        <p:nvSpPr>
          <p:cNvPr id="445" name="Shape 445"/>
          <p:cNvSpPr>
            <a:spLocks noGrp="1"/>
          </p:cNvSpPr>
          <p:nvPr>
            <p:ph type="body" idx="1"/>
          </p:nvPr>
        </p:nvSpPr>
        <p:spPr>
          <a:xfrm>
            <a:off x="722316" y="1192214"/>
            <a:ext cx="7772401" cy="3214688"/>
          </a:xfrm>
          <a:prstGeom prst="rect">
            <a:avLst/>
          </a:prstGeom>
        </p:spPr>
        <p:txBody>
          <a:bodyPr anchor="b"/>
          <a:lstStyle>
            <a:lvl1pPr marL="0" indent="0" defTabSz="914165">
              <a:spcBef>
                <a:spcPts val="400"/>
              </a:spcBef>
              <a:buSzTx/>
              <a:buFontTx/>
              <a:buNone/>
              <a:defRPr sz="2000">
                <a:solidFill>
                  <a:srgbClr val="FFFFFF"/>
                </a:solidFill>
              </a:defRPr>
            </a:lvl1pPr>
            <a:lvl2pPr marL="0" indent="457082" defTabSz="914165">
              <a:spcBef>
                <a:spcPts val="400"/>
              </a:spcBef>
              <a:buSzTx/>
              <a:buFontTx/>
              <a:buNone/>
              <a:defRPr sz="2000">
                <a:solidFill>
                  <a:srgbClr val="FFFFFF"/>
                </a:solidFill>
              </a:defRPr>
            </a:lvl2pPr>
            <a:lvl3pPr marL="0" indent="914165" defTabSz="914165">
              <a:spcBef>
                <a:spcPts val="400"/>
              </a:spcBef>
              <a:buSzTx/>
              <a:buFontTx/>
              <a:buNone/>
              <a:defRPr sz="2000">
                <a:solidFill>
                  <a:srgbClr val="FFFFFF"/>
                </a:solidFill>
              </a:defRPr>
            </a:lvl3pPr>
            <a:lvl4pPr marL="0" indent="1371247" defTabSz="914165">
              <a:spcBef>
                <a:spcPts val="400"/>
              </a:spcBef>
              <a:buSzTx/>
              <a:buFontTx/>
              <a:buNone/>
              <a:defRPr sz="2000">
                <a:solidFill>
                  <a:srgbClr val="FFFFFF"/>
                </a:solidFill>
              </a:defRPr>
            </a:lvl4pPr>
            <a:lvl5pPr marL="0" indent="1828329" defTabSz="914165">
              <a:spcBef>
                <a:spcPts val="400"/>
              </a:spcBef>
              <a:buSzTx/>
              <a:buFontTx/>
              <a:buNone/>
              <a:defRPr sz="2000">
                <a:solidFill>
                  <a:srgbClr val="FFFFFF"/>
                </a:solidFill>
              </a:defRPr>
            </a:lvl5pPr>
          </a:lstStyle>
          <a:p>
            <a:pPr lvl="0">
              <a:defRPr sz="1800">
                <a:solidFill>
                  <a:srgbClr val="000000"/>
                </a:solidFill>
              </a:defRPr>
            </a:pPr>
            <a:r>
              <a:rPr sz="2000">
                <a:solidFill>
                  <a:srgbClr val="FFFFFF"/>
                </a:solidFill>
              </a:rPr>
              <a:t>Corpo livello uno</a:t>
            </a:r>
          </a:p>
          <a:p>
            <a:pPr lvl="1">
              <a:defRPr sz="1800">
                <a:solidFill>
                  <a:srgbClr val="000000"/>
                </a:solidFill>
              </a:defRPr>
            </a:pPr>
            <a:r>
              <a:rPr sz="2000">
                <a:solidFill>
                  <a:srgbClr val="FFFFFF"/>
                </a:solidFill>
              </a:rPr>
              <a:t>Corpo livello due</a:t>
            </a:r>
          </a:p>
          <a:p>
            <a:pPr lvl="2">
              <a:defRPr sz="1800">
                <a:solidFill>
                  <a:srgbClr val="000000"/>
                </a:solidFill>
              </a:defRPr>
            </a:pPr>
            <a:r>
              <a:rPr sz="2000">
                <a:solidFill>
                  <a:srgbClr val="FFFFFF"/>
                </a:solidFill>
              </a:rPr>
              <a:t>Corpo livello tre</a:t>
            </a:r>
          </a:p>
          <a:p>
            <a:pPr lvl="3">
              <a:defRPr sz="1800">
                <a:solidFill>
                  <a:srgbClr val="000000"/>
                </a:solidFill>
              </a:defRPr>
            </a:pPr>
            <a:r>
              <a:rPr sz="2000">
                <a:solidFill>
                  <a:srgbClr val="FFFFFF"/>
                </a:solidFill>
              </a:rPr>
              <a:t>Corpo livello quattro</a:t>
            </a:r>
          </a:p>
          <a:p>
            <a:pPr lvl="4">
              <a:defRPr sz="1800">
                <a:solidFill>
                  <a:srgbClr val="000000"/>
                </a:solidFill>
              </a:defRPr>
            </a:pPr>
            <a:r>
              <a:rPr sz="2000">
                <a:solidFill>
                  <a:srgbClr val="FFFFFF"/>
                </a:solidFill>
              </a:rPr>
              <a:t>Livello 5</a:t>
            </a:r>
          </a:p>
        </p:txBody>
      </p:sp>
      <p:sp>
        <p:nvSpPr>
          <p:cNvPr id="446" name="Shape 446"/>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1679316843"/>
      </p:ext>
    </p:extLst>
  </p:cSld>
  <p:clrMapOvr>
    <a:masterClrMapping/>
  </p:clrMapOvr>
  <p:transition xmlns:p14="http://schemas.microsoft.com/office/powerpoint/2010/mai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2_Two Content">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48" name="Shape 448"/>
          <p:cNvSpPr>
            <a:spLocks noGrp="1"/>
          </p:cNvSpPr>
          <p:nvPr>
            <p:ph type="title"/>
          </p:nvPr>
        </p:nvSpPr>
        <p:spPr>
          <a:xfrm>
            <a:off x="457200" y="92070"/>
            <a:ext cx="8229600" cy="1508138"/>
          </a:xfrm>
          <a:prstGeom prst="rect">
            <a:avLst/>
          </a:prstGeom>
        </p:spPr>
        <p:txBody>
          <a:bodyPr/>
          <a:lstStyle>
            <a:lvl1pPr defTabSz="914165">
              <a:defRPr>
                <a:solidFill>
                  <a:srgbClr val="FFFFFF"/>
                </a:solidFill>
              </a:defRPr>
            </a:lvl1pPr>
          </a:lstStyle>
          <a:p>
            <a:pPr lvl="0">
              <a:defRPr sz="1800">
                <a:solidFill>
                  <a:srgbClr val="000000"/>
                </a:solidFill>
              </a:defRPr>
            </a:pPr>
            <a:r>
              <a:rPr sz="4400">
                <a:solidFill>
                  <a:srgbClr val="FFFFFF"/>
                </a:solidFill>
              </a:rPr>
              <a:t>Titolo Testo</a:t>
            </a:r>
          </a:p>
        </p:txBody>
      </p:sp>
      <p:sp>
        <p:nvSpPr>
          <p:cNvPr id="449" name="Shape 449"/>
          <p:cNvSpPr>
            <a:spLocks noGrp="1"/>
          </p:cNvSpPr>
          <p:nvPr>
            <p:ph type="body" idx="1"/>
          </p:nvPr>
        </p:nvSpPr>
        <p:spPr>
          <a:xfrm>
            <a:off x="457200" y="1600210"/>
            <a:ext cx="4038600" cy="5257795"/>
          </a:xfrm>
          <a:prstGeom prst="rect">
            <a:avLst/>
          </a:prstGeom>
        </p:spPr>
        <p:txBody>
          <a:bodyPr/>
          <a:lstStyle>
            <a:lvl1pPr defTabSz="914165">
              <a:spcBef>
                <a:spcPts val="600"/>
              </a:spcBef>
              <a:defRPr sz="2800">
                <a:solidFill>
                  <a:srgbClr val="FFFFFF"/>
                </a:solidFill>
              </a:defRPr>
            </a:lvl1pPr>
            <a:lvl2pPr marL="790372" indent="-333289" defTabSz="914165">
              <a:spcBef>
                <a:spcPts val="600"/>
              </a:spcBef>
              <a:defRPr sz="2800">
                <a:solidFill>
                  <a:srgbClr val="FFFFFF"/>
                </a:solidFill>
              </a:defRPr>
            </a:lvl2pPr>
            <a:lvl3pPr marL="1234122" indent="-319958" defTabSz="914165">
              <a:spcBef>
                <a:spcPts val="600"/>
              </a:spcBef>
              <a:defRPr sz="2800">
                <a:solidFill>
                  <a:srgbClr val="FFFFFF"/>
                </a:solidFill>
              </a:defRPr>
            </a:lvl3pPr>
            <a:lvl4pPr marL="1726756" indent="-355508" defTabSz="914165">
              <a:spcBef>
                <a:spcPts val="600"/>
              </a:spcBef>
              <a:defRPr sz="2800">
                <a:solidFill>
                  <a:srgbClr val="FFFFFF"/>
                </a:solidFill>
              </a:defRPr>
            </a:lvl4pPr>
            <a:lvl5pPr marL="2183838" indent="-355508" defTabSz="914165">
              <a:spcBef>
                <a:spcPts val="600"/>
              </a:spcBef>
              <a:defRPr sz="2800">
                <a:solidFill>
                  <a:srgbClr val="FFFFFF"/>
                </a:solidFill>
              </a:defRPr>
            </a:lvl5pPr>
          </a:lstStyle>
          <a:p>
            <a:pPr lvl="0">
              <a:defRPr sz="1800">
                <a:solidFill>
                  <a:srgbClr val="000000"/>
                </a:solidFill>
              </a:defRPr>
            </a:pPr>
            <a:r>
              <a:rPr sz="2800">
                <a:solidFill>
                  <a:srgbClr val="FFFFFF"/>
                </a:solidFill>
              </a:rPr>
              <a:t>Corpo livello uno</a:t>
            </a:r>
          </a:p>
          <a:p>
            <a:pPr lvl="1">
              <a:defRPr sz="1800">
                <a:solidFill>
                  <a:srgbClr val="000000"/>
                </a:solidFill>
              </a:defRPr>
            </a:pPr>
            <a:r>
              <a:rPr sz="2800">
                <a:solidFill>
                  <a:srgbClr val="FFFFFF"/>
                </a:solidFill>
              </a:rPr>
              <a:t>Corpo livello due</a:t>
            </a:r>
          </a:p>
          <a:p>
            <a:pPr lvl="2">
              <a:defRPr sz="1800">
                <a:solidFill>
                  <a:srgbClr val="000000"/>
                </a:solidFill>
              </a:defRPr>
            </a:pPr>
            <a:r>
              <a:rPr sz="2800">
                <a:solidFill>
                  <a:srgbClr val="FFFFFF"/>
                </a:solidFill>
              </a:rPr>
              <a:t>Corpo livello tre</a:t>
            </a:r>
          </a:p>
          <a:p>
            <a:pPr lvl="3">
              <a:defRPr sz="1800">
                <a:solidFill>
                  <a:srgbClr val="000000"/>
                </a:solidFill>
              </a:defRPr>
            </a:pPr>
            <a:r>
              <a:rPr sz="2800">
                <a:solidFill>
                  <a:srgbClr val="FFFFFF"/>
                </a:solidFill>
              </a:rPr>
              <a:t>Corpo livello quattro</a:t>
            </a:r>
          </a:p>
          <a:p>
            <a:pPr lvl="4">
              <a:defRPr sz="1800">
                <a:solidFill>
                  <a:srgbClr val="000000"/>
                </a:solidFill>
              </a:defRPr>
            </a:pPr>
            <a:r>
              <a:rPr sz="2800">
                <a:solidFill>
                  <a:srgbClr val="FFFFFF"/>
                </a:solidFill>
              </a:rPr>
              <a:t>Livello 5</a:t>
            </a:r>
          </a:p>
        </p:txBody>
      </p:sp>
      <p:sp>
        <p:nvSpPr>
          <p:cNvPr id="450" name="Shape 450"/>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4034890103"/>
      </p:ext>
    </p:extLst>
  </p:cSld>
  <p:clrMapOvr>
    <a:masterClrMapping/>
  </p:clrMapOvr>
  <p:transition xmlns:p14="http://schemas.microsoft.com/office/powerpoint/2010/mai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2_Comparison">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52" name="Shape 452"/>
          <p:cNvSpPr>
            <a:spLocks noGrp="1"/>
          </p:cNvSpPr>
          <p:nvPr>
            <p:ph type="title"/>
          </p:nvPr>
        </p:nvSpPr>
        <p:spPr>
          <a:xfrm>
            <a:off x="457200" y="256811"/>
            <a:ext cx="8229600" cy="1178656"/>
          </a:xfrm>
          <a:prstGeom prst="rect">
            <a:avLst/>
          </a:prstGeom>
        </p:spPr>
        <p:txBody>
          <a:bodyPr/>
          <a:lstStyle>
            <a:lvl1pPr defTabSz="914165">
              <a:defRPr>
                <a:solidFill>
                  <a:srgbClr val="FFFFFF"/>
                </a:solidFill>
              </a:defRPr>
            </a:lvl1pPr>
          </a:lstStyle>
          <a:p>
            <a:pPr lvl="0">
              <a:defRPr sz="1800">
                <a:solidFill>
                  <a:srgbClr val="000000"/>
                </a:solidFill>
              </a:defRPr>
            </a:pPr>
            <a:r>
              <a:rPr sz="4400">
                <a:solidFill>
                  <a:srgbClr val="FFFFFF"/>
                </a:solidFill>
              </a:rPr>
              <a:t>Titolo Testo</a:t>
            </a:r>
          </a:p>
        </p:txBody>
      </p:sp>
      <p:sp>
        <p:nvSpPr>
          <p:cNvPr id="453" name="Shape 453"/>
          <p:cNvSpPr>
            <a:spLocks noGrp="1"/>
          </p:cNvSpPr>
          <p:nvPr>
            <p:ph type="body" idx="1"/>
          </p:nvPr>
        </p:nvSpPr>
        <p:spPr>
          <a:xfrm>
            <a:off x="457200" y="1435469"/>
            <a:ext cx="4040188" cy="739411"/>
          </a:xfrm>
          <a:prstGeom prst="rect">
            <a:avLst/>
          </a:prstGeom>
        </p:spPr>
        <p:txBody>
          <a:bodyPr anchor="b"/>
          <a:lstStyle>
            <a:lvl1pPr marL="0" indent="0" defTabSz="914165">
              <a:spcBef>
                <a:spcPts val="500"/>
              </a:spcBef>
              <a:buSzTx/>
              <a:buFontTx/>
              <a:buNone/>
              <a:defRPr sz="2400" b="1">
                <a:solidFill>
                  <a:srgbClr val="FFFFFF"/>
                </a:solidFill>
              </a:defRPr>
            </a:lvl1pPr>
            <a:lvl2pPr marL="0" indent="457082" defTabSz="914165">
              <a:spcBef>
                <a:spcPts val="500"/>
              </a:spcBef>
              <a:buSzTx/>
              <a:buFontTx/>
              <a:buNone/>
              <a:defRPr sz="2400" b="1">
                <a:solidFill>
                  <a:srgbClr val="FFFFFF"/>
                </a:solidFill>
              </a:defRPr>
            </a:lvl2pPr>
            <a:lvl3pPr marL="0" indent="914165" defTabSz="914165">
              <a:spcBef>
                <a:spcPts val="500"/>
              </a:spcBef>
              <a:buSzTx/>
              <a:buFontTx/>
              <a:buNone/>
              <a:defRPr sz="2400" b="1">
                <a:solidFill>
                  <a:srgbClr val="FFFFFF"/>
                </a:solidFill>
              </a:defRPr>
            </a:lvl3pPr>
            <a:lvl4pPr marL="0" indent="1371247" defTabSz="914165">
              <a:spcBef>
                <a:spcPts val="500"/>
              </a:spcBef>
              <a:buSzTx/>
              <a:buFontTx/>
              <a:buNone/>
              <a:defRPr sz="2400" b="1">
                <a:solidFill>
                  <a:srgbClr val="FFFFFF"/>
                </a:solidFill>
              </a:defRPr>
            </a:lvl4pPr>
            <a:lvl5pPr marL="0" indent="1828329" defTabSz="914165">
              <a:spcBef>
                <a:spcPts val="500"/>
              </a:spcBef>
              <a:buSzTx/>
              <a:buFontTx/>
              <a:buNone/>
              <a:defRPr sz="2400" b="1">
                <a:solidFill>
                  <a:srgbClr val="FFFFFF"/>
                </a:solidFil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
        <p:nvSpPr>
          <p:cNvPr id="454" name="Shape 454"/>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2676757823"/>
      </p:ext>
    </p:extLst>
  </p:cSld>
  <p:clrMapOvr>
    <a:masterClrMapping/>
  </p:clrMapOvr>
  <p:transition xmlns:p14="http://schemas.microsoft.com/office/powerpoint/2010/mai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2_Title Only">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56" name="Shape 456"/>
          <p:cNvSpPr>
            <a:spLocks noGrp="1"/>
          </p:cNvSpPr>
          <p:nvPr>
            <p:ph type="title"/>
          </p:nvPr>
        </p:nvSpPr>
        <p:spPr>
          <a:xfrm>
            <a:off x="457200" y="92080"/>
            <a:ext cx="8229600" cy="1508125"/>
          </a:xfrm>
          <a:prstGeom prst="rect">
            <a:avLst/>
          </a:prstGeom>
        </p:spPr>
        <p:txBody>
          <a:bodyPr/>
          <a:lstStyle>
            <a:lvl1pPr defTabSz="914165">
              <a:defRPr>
                <a:solidFill>
                  <a:srgbClr val="FFFFFF"/>
                </a:solidFill>
              </a:defRPr>
            </a:lvl1pPr>
          </a:lstStyle>
          <a:p>
            <a:pPr lvl="0">
              <a:defRPr sz="1800">
                <a:solidFill>
                  <a:srgbClr val="000000"/>
                </a:solidFill>
              </a:defRPr>
            </a:pPr>
            <a:r>
              <a:rPr sz="4400">
                <a:solidFill>
                  <a:srgbClr val="FFFFFF"/>
                </a:solidFill>
              </a:rPr>
              <a:t>Titolo Testo</a:t>
            </a:r>
          </a:p>
        </p:txBody>
      </p:sp>
      <p:sp>
        <p:nvSpPr>
          <p:cNvPr id="457" name="Shape 457"/>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3615267202"/>
      </p:ext>
    </p:extLst>
  </p:cSld>
  <p:clrMapOvr>
    <a:masterClrMapping/>
  </p:clrMapOvr>
  <p:transition xmlns:p14="http://schemas.microsoft.com/office/powerpoint/2010/mai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2_Blank">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59" name="Shape 459"/>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3468147676"/>
      </p:ext>
    </p:extLst>
  </p:cSld>
  <p:clrMapOvr>
    <a:masterClrMapping/>
  </p:clrMapOvr>
  <p:transition xmlns:p14="http://schemas.microsoft.com/office/powerpoint/2010/mai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2_Content with Caption">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61" name="Shape 461"/>
          <p:cNvSpPr>
            <a:spLocks noGrp="1"/>
          </p:cNvSpPr>
          <p:nvPr>
            <p:ph type="title"/>
          </p:nvPr>
        </p:nvSpPr>
        <p:spPr>
          <a:xfrm>
            <a:off x="457205" y="0"/>
            <a:ext cx="3008314" cy="1435100"/>
          </a:xfrm>
          <a:prstGeom prst="rect">
            <a:avLst/>
          </a:prstGeom>
        </p:spPr>
        <p:txBody>
          <a:bodyPr anchor="b"/>
          <a:lstStyle>
            <a:lvl1pPr algn="l" defTabSz="914165">
              <a:defRPr sz="2000" b="1">
                <a:solidFill>
                  <a:srgbClr val="FFFFFF"/>
                </a:solidFill>
              </a:defRPr>
            </a:lvl1pPr>
          </a:lstStyle>
          <a:p>
            <a:pPr lvl="0">
              <a:defRPr sz="1800" b="0">
                <a:solidFill>
                  <a:srgbClr val="000000"/>
                </a:solidFill>
              </a:defRPr>
            </a:pPr>
            <a:r>
              <a:rPr sz="2000" b="1">
                <a:solidFill>
                  <a:srgbClr val="FFFFFF"/>
                </a:solidFill>
              </a:rPr>
              <a:t>Titolo Testo</a:t>
            </a:r>
          </a:p>
        </p:txBody>
      </p:sp>
      <p:sp>
        <p:nvSpPr>
          <p:cNvPr id="462" name="Shape 462"/>
          <p:cNvSpPr>
            <a:spLocks noGrp="1"/>
          </p:cNvSpPr>
          <p:nvPr>
            <p:ph type="body" idx="1"/>
          </p:nvPr>
        </p:nvSpPr>
        <p:spPr>
          <a:xfrm>
            <a:off x="3575051" y="273082"/>
            <a:ext cx="5111750" cy="6584919"/>
          </a:xfrm>
          <a:prstGeom prst="rect">
            <a:avLst/>
          </a:prstGeom>
        </p:spPr>
        <p:txBody>
          <a:bodyPr/>
          <a:lstStyle>
            <a:lvl1pPr defTabSz="914165">
              <a:defRPr>
                <a:solidFill>
                  <a:srgbClr val="FFFFFF"/>
                </a:solidFill>
              </a:defRPr>
            </a:lvl1pPr>
            <a:lvl2pPr defTabSz="914165">
              <a:defRPr>
                <a:solidFill>
                  <a:srgbClr val="FFFFFF"/>
                </a:solidFill>
              </a:defRPr>
            </a:lvl2pPr>
            <a:lvl3pPr defTabSz="914165">
              <a:defRPr>
                <a:solidFill>
                  <a:srgbClr val="FFFFFF"/>
                </a:solidFill>
              </a:defRPr>
            </a:lvl3pPr>
            <a:lvl4pPr defTabSz="914165">
              <a:defRPr>
                <a:solidFill>
                  <a:srgbClr val="FFFFFF"/>
                </a:solidFill>
              </a:defRPr>
            </a:lvl4pPr>
            <a:lvl5pPr defTabSz="914165">
              <a:defRPr>
                <a:solidFill>
                  <a:srgbClr val="FFFFFF"/>
                </a:solidFil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463" name="Shape 463"/>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3933182434"/>
      </p:ext>
    </p:extLst>
  </p:cSld>
  <p:clrMapOvr>
    <a:masterClrMapping/>
  </p:clrMapOvr>
  <p:transition xmlns:p14="http://schemas.microsoft.com/office/powerpoint/2010/mai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2_Picture with Caption">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65" name="Shape 465"/>
          <p:cNvSpPr>
            <a:spLocks noGrp="1"/>
          </p:cNvSpPr>
          <p:nvPr>
            <p:ph type="title"/>
          </p:nvPr>
        </p:nvSpPr>
        <p:spPr>
          <a:xfrm>
            <a:off x="1792292" y="4800600"/>
            <a:ext cx="5486401" cy="566738"/>
          </a:xfrm>
          <a:prstGeom prst="rect">
            <a:avLst/>
          </a:prstGeom>
        </p:spPr>
        <p:txBody>
          <a:bodyPr anchor="b"/>
          <a:lstStyle>
            <a:lvl1pPr algn="l" defTabSz="914165">
              <a:defRPr sz="2000" b="1">
                <a:solidFill>
                  <a:srgbClr val="FFFFFF"/>
                </a:solidFill>
              </a:defRPr>
            </a:lvl1pPr>
          </a:lstStyle>
          <a:p>
            <a:pPr lvl="0">
              <a:defRPr sz="1800" b="0">
                <a:solidFill>
                  <a:srgbClr val="000000"/>
                </a:solidFill>
              </a:defRPr>
            </a:pPr>
            <a:r>
              <a:rPr sz="2000" b="1">
                <a:solidFill>
                  <a:srgbClr val="FFFFFF"/>
                </a:solidFill>
              </a:rPr>
              <a:t>Titolo Testo</a:t>
            </a:r>
          </a:p>
        </p:txBody>
      </p:sp>
      <p:sp>
        <p:nvSpPr>
          <p:cNvPr id="466" name="Shape 466"/>
          <p:cNvSpPr>
            <a:spLocks noGrp="1"/>
          </p:cNvSpPr>
          <p:nvPr>
            <p:ph type="body" idx="1"/>
          </p:nvPr>
        </p:nvSpPr>
        <p:spPr>
          <a:xfrm>
            <a:off x="1792292" y="5367338"/>
            <a:ext cx="5486401" cy="804863"/>
          </a:xfrm>
          <a:prstGeom prst="rect">
            <a:avLst/>
          </a:prstGeom>
        </p:spPr>
        <p:txBody>
          <a:bodyPr/>
          <a:lstStyle>
            <a:lvl1pPr marL="0" indent="0" defTabSz="914165">
              <a:spcBef>
                <a:spcPts val="300"/>
              </a:spcBef>
              <a:buSzTx/>
              <a:buFontTx/>
              <a:buNone/>
              <a:defRPr sz="1400">
                <a:solidFill>
                  <a:srgbClr val="FFFFFF"/>
                </a:solidFill>
              </a:defRPr>
            </a:lvl1pPr>
            <a:lvl2pPr marL="0" indent="457082" defTabSz="914165">
              <a:spcBef>
                <a:spcPts val="300"/>
              </a:spcBef>
              <a:buSzTx/>
              <a:buFontTx/>
              <a:buNone/>
              <a:defRPr sz="1400">
                <a:solidFill>
                  <a:srgbClr val="FFFFFF"/>
                </a:solidFill>
              </a:defRPr>
            </a:lvl2pPr>
            <a:lvl3pPr marL="0" indent="914165" defTabSz="914165">
              <a:spcBef>
                <a:spcPts val="300"/>
              </a:spcBef>
              <a:buSzTx/>
              <a:buFontTx/>
              <a:buNone/>
              <a:defRPr sz="1400">
                <a:solidFill>
                  <a:srgbClr val="FFFFFF"/>
                </a:solidFill>
              </a:defRPr>
            </a:lvl3pPr>
            <a:lvl4pPr marL="0" indent="1371247" defTabSz="914165">
              <a:spcBef>
                <a:spcPts val="300"/>
              </a:spcBef>
              <a:buSzTx/>
              <a:buFontTx/>
              <a:buNone/>
              <a:defRPr sz="1400">
                <a:solidFill>
                  <a:srgbClr val="FFFFFF"/>
                </a:solidFill>
              </a:defRPr>
            </a:lvl4pPr>
            <a:lvl5pPr marL="0" indent="1828329" defTabSz="914165">
              <a:spcBef>
                <a:spcPts val="300"/>
              </a:spcBef>
              <a:buSzTx/>
              <a:buFontTx/>
              <a:buNone/>
              <a:defRPr sz="1400">
                <a:solidFill>
                  <a:srgbClr val="FFFFFF"/>
                </a:solidFill>
              </a:defRPr>
            </a:lvl5pPr>
          </a:lstStyle>
          <a:p>
            <a:pPr lvl="0">
              <a:defRPr sz="1800">
                <a:solidFill>
                  <a:srgbClr val="000000"/>
                </a:solidFill>
              </a:defRPr>
            </a:pPr>
            <a:r>
              <a:rPr sz="1400">
                <a:solidFill>
                  <a:srgbClr val="FFFFFF"/>
                </a:solidFill>
              </a:rPr>
              <a:t>Corpo livello uno</a:t>
            </a:r>
          </a:p>
          <a:p>
            <a:pPr lvl="1">
              <a:defRPr sz="1800">
                <a:solidFill>
                  <a:srgbClr val="000000"/>
                </a:solidFill>
              </a:defRPr>
            </a:pPr>
            <a:r>
              <a:rPr sz="1400">
                <a:solidFill>
                  <a:srgbClr val="FFFFFF"/>
                </a:solidFill>
              </a:rPr>
              <a:t>Corpo livello due</a:t>
            </a:r>
          </a:p>
          <a:p>
            <a:pPr lvl="2">
              <a:defRPr sz="1800">
                <a:solidFill>
                  <a:srgbClr val="000000"/>
                </a:solidFill>
              </a:defRPr>
            </a:pPr>
            <a:r>
              <a:rPr sz="1400">
                <a:solidFill>
                  <a:srgbClr val="FFFFFF"/>
                </a:solidFill>
              </a:rPr>
              <a:t>Corpo livello tre</a:t>
            </a:r>
          </a:p>
          <a:p>
            <a:pPr lvl="3">
              <a:defRPr sz="1800">
                <a:solidFill>
                  <a:srgbClr val="000000"/>
                </a:solidFill>
              </a:defRPr>
            </a:pPr>
            <a:r>
              <a:rPr sz="1400">
                <a:solidFill>
                  <a:srgbClr val="FFFFFF"/>
                </a:solidFill>
              </a:rPr>
              <a:t>Corpo livello quattro</a:t>
            </a:r>
          </a:p>
          <a:p>
            <a:pPr lvl="4">
              <a:defRPr sz="1800">
                <a:solidFill>
                  <a:srgbClr val="000000"/>
                </a:solidFill>
              </a:defRPr>
            </a:pPr>
            <a:r>
              <a:rPr sz="1400">
                <a:solidFill>
                  <a:srgbClr val="FFFFFF"/>
                </a:solidFill>
              </a:rPr>
              <a:t>Livello 5</a:t>
            </a:r>
          </a:p>
        </p:txBody>
      </p:sp>
      <p:sp>
        <p:nvSpPr>
          <p:cNvPr id="467" name="Shape 467"/>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1303505004"/>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F1E773-4C64-4E82-95BD-B6B3BD16706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485431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2_Title and Vertical Text">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69" name="Shape 469"/>
          <p:cNvSpPr>
            <a:spLocks noGrp="1"/>
          </p:cNvSpPr>
          <p:nvPr>
            <p:ph type="title"/>
          </p:nvPr>
        </p:nvSpPr>
        <p:spPr>
          <a:xfrm>
            <a:off x="457200" y="92070"/>
            <a:ext cx="8229600" cy="1508138"/>
          </a:xfrm>
          <a:prstGeom prst="rect">
            <a:avLst/>
          </a:prstGeom>
        </p:spPr>
        <p:txBody>
          <a:bodyPr/>
          <a:lstStyle>
            <a:lvl1pPr defTabSz="914165">
              <a:defRPr>
                <a:solidFill>
                  <a:srgbClr val="FFFFFF"/>
                </a:solidFill>
              </a:defRPr>
            </a:lvl1pPr>
          </a:lstStyle>
          <a:p>
            <a:pPr lvl="0">
              <a:defRPr sz="1800">
                <a:solidFill>
                  <a:srgbClr val="000000"/>
                </a:solidFill>
              </a:defRPr>
            </a:pPr>
            <a:r>
              <a:rPr sz="4400">
                <a:solidFill>
                  <a:srgbClr val="FFFFFF"/>
                </a:solidFill>
              </a:rPr>
              <a:t>Titolo Testo</a:t>
            </a:r>
          </a:p>
        </p:txBody>
      </p:sp>
      <p:sp>
        <p:nvSpPr>
          <p:cNvPr id="470" name="Shape 470"/>
          <p:cNvSpPr>
            <a:spLocks noGrp="1"/>
          </p:cNvSpPr>
          <p:nvPr>
            <p:ph type="body" idx="1"/>
          </p:nvPr>
        </p:nvSpPr>
        <p:spPr>
          <a:xfrm>
            <a:off x="457200" y="1600210"/>
            <a:ext cx="8229600" cy="5257795"/>
          </a:xfrm>
          <a:prstGeom prst="rect">
            <a:avLst/>
          </a:prstGeom>
        </p:spPr>
        <p:txBody>
          <a:bodyPr/>
          <a:lstStyle>
            <a:lvl1pPr defTabSz="914165">
              <a:defRPr>
                <a:solidFill>
                  <a:srgbClr val="FFFFFF"/>
                </a:solidFill>
              </a:defRPr>
            </a:lvl1pPr>
            <a:lvl2pPr defTabSz="914165">
              <a:defRPr>
                <a:solidFill>
                  <a:srgbClr val="FFFFFF"/>
                </a:solidFill>
              </a:defRPr>
            </a:lvl2pPr>
            <a:lvl3pPr defTabSz="914165">
              <a:defRPr>
                <a:solidFill>
                  <a:srgbClr val="FFFFFF"/>
                </a:solidFill>
              </a:defRPr>
            </a:lvl3pPr>
            <a:lvl4pPr defTabSz="914165">
              <a:defRPr>
                <a:solidFill>
                  <a:srgbClr val="FFFFFF"/>
                </a:solidFill>
              </a:defRPr>
            </a:lvl4pPr>
            <a:lvl5pPr defTabSz="914165">
              <a:defRPr>
                <a:solidFill>
                  <a:srgbClr val="FFFFFF"/>
                </a:solidFil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471" name="Shape 471"/>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4128698819"/>
      </p:ext>
    </p:extLst>
  </p:cSld>
  <p:clrMapOvr>
    <a:masterClrMapping/>
  </p:clrMapOvr>
  <p:transition xmlns:p14="http://schemas.microsoft.com/office/powerpoint/2010/mai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2_Vertical Title and Text">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6629401" y="0"/>
            <a:ext cx="2057400" cy="6400866"/>
          </a:xfrm>
          <a:prstGeom prst="rect">
            <a:avLst/>
          </a:prstGeom>
        </p:spPr>
        <p:txBody>
          <a:bodyPr/>
          <a:lstStyle>
            <a:lvl1pPr defTabSz="914165">
              <a:defRPr>
                <a:solidFill>
                  <a:srgbClr val="FFFFFF"/>
                </a:solidFill>
              </a:defRPr>
            </a:lvl1pPr>
          </a:lstStyle>
          <a:p>
            <a:pPr lvl="0">
              <a:defRPr sz="1800">
                <a:solidFill>
                  <a:srgbClr val="000000"/>
                </a:solidFill>
              </a:defRPr>
            </a:pPr>
            <a:r>
              <a:rPr sz="4400">
                <a:solidFill>
                  <a:srgbClr val="FFFFFF"/>
                </a:solidFill>
              </a:rPr>
              <a:t>Titolo Testo</a:t>
            </a:r>
          </a:p>
        </p:txBody>
      </p:sp>
      <p:sp>
        <p:nvSpPr>
          <p:cNvPr id="474" name="Shape 474"/>
          <p:cNvSpPr>
            <a:spLocks noGrp="1"/>
          </p:cNvSpPr>
          <p:nvPr>
            <p:ph type="body" idx="1"/>
          </p:nvPr>
        </p:nvSpPr>
        <p:spPr>
          <a:xfrm>
            <a:off x="457200" y="274670"/>
            <a:ext cx="6019800" cy="6583330"/>
          </a:xfrm>
          <a:prstGeom prst="rect">
            <a:avLst/>
          </a:prstGeom>
        </p:spPr>
        <p:txBody>
          <a:bodyPr/>
          <a:lstStyle>
            <a:lvl1pPr defTabSz="914165">
              <a:defRPr>
                <a:solidFill>
                  <a:srgbClr val="FFFFFF"/>
                </a:solidFill>
              </a:defRPr>
            </a:lvl1pPr>
            <a:lvl2pPr defTabSz="914165">
              <a:defRPr>
                <a:solidFill>
                  <a:srgbClr val="FFFFFF"/>
                </a:solidFill>
              </a:defRPr>
            </a:lvl2pPr>
            <a:lvl3pPr defTabSz="914165">
              <a:defRPr>
                <a:solidFill>
                  <a:srgbClr val="FFFFFF"/>
                </a:solidFill>
              </a:defRPr>
            </a:lvl3pPr>
            <a:lvl4pPr defTabSz="914165">
              <a:defRPr>
                <a:solidFill>
                  <a:srgbClr val="FFFFFF"/>
                </a:solidFill>
              </a:defRPr>
            </a:lvl4pPr>
            <a:lvl5pPr defTabSz="914165">
              <a:defRPr>
                <a:solidFill>
                  <a:srgbClr val="FFFFFF"/>
                </a:solidFil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475" name="Shape 475"/>
          <p:cNvSpPr>
            <a:spLocks noGrp="1"/>
          </p:cNvSpPr>
          <p:nvPr>
            <p:ph type="sldNum" sz="quarter" idx="2"/>
          </p:nvPr>
        </p:nvSpPr>
        <p:spPr>
          <a:xfrm>
            <a:off x="6553200" y="6400453"/>
            <a:ext cx="2133600" cy="276989"/>
          </a:xfrm>
          <a:prstGeom prst="rect">
            <a:avLst/>
          </a:prstGeom>
        </p:spPr>
        <p:txBody>
          <a:bodyPr/>
          <a:lstStyle>
            <a:lvl1pPr defTabSz="457082">
              <a:defRPr>
                <a:solidFill>
                  <a:srgbClr val="FFFFFF"/>
                </a:solidFill>
              </a:defRPr>
            </a:lvl1pPr>
          </a:lstStyle>
          <a:p>
            <a:fld id="{86CB4B4D-7CA3-9044-876B-883B54F8677D}" type="slidenum">
              <a:rPr/>
              <a:pPr/>
              <a:t>‹n.›</a:t>
            </a:fld>
            <a:endParaRPr/>
          </a:p>
        </p:txBody>
      </p:sp>
    </p:spTree>
    <p:extLst>
      <p:ext uri="{BB962C8B-B14F-4D97-AF65-F5344CB8AC3E}">
        <p14:creationId xmlns:p14="http://schemas.microsoft.com/office/powerpoint/2010/main" val="4108078689"/>
      </p:ext>
    </p:extLst>
  </p:cSld>
  <p:clrMapOvr>
    <a:masterClrMapping/>
  </p:clrMapOvr>
  <p:transition xmlns:p14="http://schemas.microsoft.com/office/powerpoint/2010/mai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Title and Table">
    <p:bg>
      <p:bgPr>
        <a:gradFill flip="none" rotWithShape="1">
          <a:gsLst>
            <a:gs pos="0">
              <a:srgbClr val="00206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77" name="Shape 477"/>
          <p:cNvSpPr>
            <a:spLocks noGrp="1"/>
          </p:cNvSpPr>
          <p:nvPr>
            <p:ph type="title"/>
          </p:nvPr>
        </p:nvSpPr>
        <p:spPr>
          <a:xfrm>
            <a:off x="778932" y="609600"/>
            <a:ext cx="7653868" cy="1143000"/>
          </a:xfrm>
          <a:prstGeom prst="rect">
            <a:avLst/>
          </a:prstGeom>
        </p:spPr>
        <p:txBody>
          <a:bodyPr/>
          <a:lstStyle>
            <a:lvl1pPr defTabSz="914165">
              <a:defRPr>
                <a:solidFill>
                  <a:srgbClr val="FFFFFF"/>
                </a:solidFill>
              </a:defRPr>
            </a:lvl1pPr>
          </a:lstStyle>
          <a:p>
            <a:pPr lvl="0">
              <a:defRPr sz="1800">
                <a:solidFill>
                  <a:srgbClr val="000000"/>
                </a:solidFill>
              </a:defRPr>
            </a:pPr>
            <a:r>
              <a:rPr sz="4400">
                <a:solidFill>
                  <a:srgbClr val="FFFFFF"/>
                </a:solidFill>
              </a:rPr>
              <a:t>Titolo Testo</a:t>
            </a:r>
          </a:p>
        </p:txBody>
      </p:sp>
    </p:spTree>
    <p:extLst>
      <p:ext uri="{BB962C8B-B14F-4D97-AF65-F5344CB8AC3E}">
        <p14:creationId xmlns:p14="http://schemas.microsoft.com/office/powerpoint/2010/main" val="2587082481"/>
      </p:ext>
    </p:extLst>
  </p:cSld>
  <p:clrMapOvr>
    <a:masterClrMapping/>
  </p:clrMapOvr>
  <p:transition xmlns:p14="http://schemas.microsoft.com/office/powerpoint/2010/mai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3_Title Slide">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479" name="Shape 479"/>
          <p:cNvSpPr>
            <a:spLocks noGrp="1"/>
          </p:cNvSpPr>
          <p:nvPr>
            <p:ph type="title"/>
          </p:nvPr>
        </p:nvSpPr>
        <p:spPr>
          <a:xfrm>
            <a:off x="685800" y="1844727"/>
            <a:ext cx="7772400" cy="2041474"/>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480" name="Shape 480"/>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solidFill>
                  <a:srgbClr val="FFFFFF"/>
                </a:solidFill>
                <a:latin typeface="Arial"/>
                <a:ea typeface="Arial"/>
                <a:cs typeface="Arial"/>
                <a:sym typeface="Arial"/>
              </a:defRPr>
            </a:lvl1pPr>
            <a:lvl2pPr marL="0" indent="457082" algn="ctr" defTabSz="914165">
              <a:buSzTx/>
              <a:buFontTx/>
              <a:buNone/>
              <a:defRPr>
                <a:solidFill>
                  <a:srgbClr val="FFFFFF"/>
                </a:solidFill>
                <a:latin typeface="Arial"/>
                <a:ea typeface="Arial"/>
                <a:cs typeface="Arial"/>
                <a:sym typeface="Arial"/>
              </a:defRPr>
            </a:lvl2pPr>
            <a:lvl3pPr marL="0" indent="914165" algn="ctr" defTabSz="914165">
              <a:buSzTx/>
              <a:buFontTx/>
              <a:buNone/>
              <a:defRPr>
                <a:solidFill>
                  <a:srgbClr val="FFFFFF"/>
                </a:solidFill>
                <a:latin typeface="Arial"/>
                <a:ea typeface="Arial"/>
                <a:cs typeface="Arial"/>
                <a:sym typeface="Arial"/>
              </a:defRPr>
            </a:lvl3pPr>
            <a:lvl4pPr marL="0" indent="1371247" algn="ctr" defTabSz="914165">
              <a:buSzTx/>
              <a:buFontTx/>
              <a:buNone/>
              <a:defRPr>
                <a:solidFill>
                  <a:srgbClr val="FFFFFF"/>
                </a:solidFill>
                <a:latin typeface="Arial"/>
                <a:ea typeface="Arial"/>
                <a:cs typeface="Arial"/>
                <a:sym typeface="Arial"/>
              </a:defRPr>
            </a:lvl4pPr>
            <a:lvl5pPr marL="0" indent="1828329" algn="ctr" defTabSz="914165">
              <a:buSzTx/>
              <a:buFontTx/>
              <a:buNone/>
              <a:defRPr>
                <a:solidFill>
                  <a:srgbClr val="FFFFFF"/>
                </a:solidFill>
                <a:latin typeface="Arial"/>
                <a:ea typeface="Arial"/>
                <a:cs typeface="Arial"/>
                <a:sym typeface="Aria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481" name="Shape 481"/>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012456283"/>
      </p:ext>
    </p:extLst>
  </p:cSld>
  <p:clrMapOvr>
    <a:masterClrMapping/>
  </p:clrMapOvr>
  <p:transition xmlns:p14="http://schemas.microsoft.com/office/powerpoint/2010/mai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3_Title and Content">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483" name="Shape 483"/>
          <p:cNvSpPr>
            <a:spLocks noGrp="1"/>
          </p:cNvSpPr>
          <p:nvPr>
            <p:ph type="title"/>
          </p:nvPr>
        </p:nvSpPr>
        <p:spPr>
          <a:xfrm>
            <a:off x="457200" y="92070"/>
            <a:ext cx="8229600" cy="1508138"/>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484" name="Shape 484"/>
          <p:cNvSpPr>
            <a:spLocks noGrp="1"/>
          </p:cNvSpPr>
          <p:nvPr>
            <p:ph type="body" idx="1"/>
          </p:nvPr>
        </p:nvSpPr>
        <p:spPr>
          <a:xfrm>
            <a:off x="457200" y="1600210"/>
            <a:ext cx="8229600" cy="5257795"/>
          </a:xfrm>
          <a:prstGeom prst="rect">
            <a:avLst/>
          </a:prstGeom>
        </p:spPr>
        <p:txBody>
          <a:bodyPr>
            <a:noAutofit/>
          </a:bodyPr>
          <a:lstStyle>
            <a:lvl1pPr defTabSz="914165">
              <a:buFontTx/>
              <a:defRPr>
                <a:solidFill>
                  <a:srgbClr val="FFFFFF"/>
                </a:solidFill>
                <a:latin typeface="Arial"/>
                <a:ea typeface="Arial"/>
                <a:cs typeface="Arial"/>
                <a:sym typeface="Arial"/>
              </a:defRPr>
            </a:lvl1pPr>
            <a:lvl2pPr defTabSz="914165">
              <a:buFontTx/>
              <a:defRPr>
                <a:solidFill>
                  <a:srgbClr val="FFFFFF"/>
                </a:solidFill>
                <a:latin typeface="Arial"/>
                <a:ea typeface="Arial"/>
                <a:cs typeface="Arial"/>
                <a:sym typeface="Arial"/>
              </a:defRPr>
            </a:lvl2pPr>
            <a:lvl3pPr defTabSz="914165">
              <a:buFontTx/>
              <a:defRPr>
                <a:solidFill>
                  <a:srgbClr val="FFFFFF"/>
                </a:solidFill>
                <a:latin typeface="Arial"/>
                <a:ea typeface="Arial"/>
                <a:cs typeface="Arial"/>
                <a:sym typeface="Arial"/>
              </a:defRPr>
            </a:lvl3pPr>
            <a:lvl4pPr defTabSz="914165">
              <a:buFontTx/>
              <a:defRPr>
                <a:solidFill>
                  <a:srgbClr val="FFFFFF"/>
                </a:solidFill>
                <a:latin typeface="Arial"/>
                <a:ea typeface="Arial"/>
                <a:cs typeface="Arial"/>
                <a:sym typeface="Arial"/>
              </a:defRPr>
            </a:lvl4pPr>
            <a:lvl5pPr defTabSz="914165">
              <a:buFontTx/>
              <a:defRPr>
                <a:solidFill>
                  <a:srgbClr val="FFFFFF"/>
                </a:solidFill>
                <a:latin typeface="Arial"/>
                <a:ea typeface="Arial"/>
                <a:cs typeface="Arial"/>
                <a:sym typeface="Aria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485" name="Shape 485"/>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490962524"/>
      </p:ext>
    </p:extLst>
  </p:cSld>
  <p:clrMapOvr>
    <a:masterClrMapping/>
  </p:clrMapOvr>
  <p:transition xmlns:p14="http://schemas.microsoft.com/office/powerpoint/2010/mai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3_Section Header">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487" name="Shape 487"/>
          <p:cNvSpPr>
            <a:spLocks noGrp="1"/>
          </p:cNvSpPr>
          <p:nvPr>
            <p:ph type="title"/>
          </p:nvPr>
        </p:nvSpPr>
        <p:spPr>
          <a:xfrm>
            <a:off x="722316" y="4406928"/>
            <a:ext cx="7772401" cy="2451075"/>
          </a:xfrm>
          <a:prstGeom prst="rect">
            <a:avLst/>
          </a:prstGeom>
        </p:spPr>
        <p:txBody>
          <a:bodyPr anchor="t">
            <a:noAutofit/>
          </a:bodyPr>
          <a:lstStyle>
            <a:lvl1pPr algn="l" defTabSz="914165">
              <a:defRPr sz="4000" b="1" cap="all">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cap="none">
                <a:solidFill>
                  <a:srgbClr val="000000"/>
                </a:solidFill>
                <a:effectLst/>
              </a:defRPr>
            </a:pPr>
            <a:r>
              <a:rPr sz="4000" b="1" cap="all">
                <a:solidFill>
                  <a:srgbClr val="FAFE4C"/>
                </a:solidFill>
                <a:effectLst>
                  <a:outerShdw blurRad="38100" dist="38100" dir="2700000" rotWithShape="0">
                    <a:srgbClr val="000000"/>
                  </a:outerShdw>
                </a:effectLst>
              </a:rPr>
              <a:t>Titolo Testo</a:t>
            </a:r>
          </a:p>
        </p:txBody>
      </p:sp>
      <p:sp>
        <p:nvSpPr>
          <p:cNvPr id="488" name="Shape 488"/>
          <p:cNvSpPr>
            <a:spLocks noGrp="1"/>
          </p:cNvSpPr>
          <p:nvPr>
            <p:ph type="body" idx="1"/>
          </p:nvPr>
        </p:nvSpPr>
        <p:spPr>
          <a:xfrm>
            <a:off x="722316" y="1192214"/>
            <a:ext cx="7772401" cy="3214688"/>
          </a:xfrm>
          <a:prstGeom prst="rect">
            <a:avLst/>
          </a:prstGeom>
        </p:spPr>
        <p:txBody>
          <a:bodyPr anchor="b">
            <a:noAutofit/>
          </a:bodyPr>
          <a:lstStyle>
            <a:lvl1pPr marL="0" indent="0" defTabSz="914165">
              <a:spcBef>
                <a:spcPts val="400"/>
              </a:spcBef>
              <a:buSzTx/>
              <a:buFontTx/>
              <a:buNone/>
              <a:defRPr sz="2000">
                <a:solidFill>
                  <a:srgbClr val="FFFFFF"/>
                </a:solidFill>
                <a:latin typeface="Arial"/>
                <a:ea typeface="Arial"/>
                <a:cs typeface="Arial"/>
                <a:sym typeface="Arial"/>
              </a:defRPr>
            </a:lvl1pPr>
            <a:lvl2pPr marL="0" indent="457082" defTabSz="914165">
              <a:spcBef>
                <a:spcPts val="400"/>
              </a:spcBef>
              <a:buSzTx/>
              <a:buFontTx/>
              <a:buNone/>
              <a:defRPr sz="2000">
                <a:solidFill>
                  <a:srgbClr val="FFFFFF"/>
                </a:solidFill>
                <a:latin typeface="Arial"/>
                <a:ea typeface="Arial"/>
                <a:cs typeface="Arial"/>
                <a:sym typeface="Arial"/>
              </a:defRPr>
            </a:lvl2pPr>
            <a:lvl3pPr marL="0" indent="914165" defTabSz="914165">
              <a:spcBef>
                <a:spcPts val="400"/>
              </a:spcBef>
              <a:buSzTx/>
              <a:buFontTx/>
              <a:buNone/>
              <a:defRPr sz="2000">
                <a:solidFill>
                  <a:srgbClr val="FFFFFF"/>
                </a:solidFill>
                <a:latin typeface="Arial"/>
                <a:ea typeface="Arial"/>
                <a:cs typeface="Arial"/>
                <a:sym typeface="Arial"/>
              </a:defRPr>
            </a:lvl3pPr>
            <a:lvl4pPr marL="0" indent="1371247" defTabSz="914165">
              <a:spcBef>
                <a:spcPts val="400"/>
              </a:spcBef>
              <a:buSzTx/>
              <a:buFontTx/>
              <a:buNone/>
              <a:defRPr sz="2000">
                <a:solidFill>
                  <a:srgbClr val="FFFFFF"/>
                </a:solidFill>
                <a:latin typeface="Arial"/>
                <a:ea typeface="Arial"/>
                <a:cs typeface="Arial"/>
                <a:sym typeface="Arial"/>
              </a:defRPr>
            </a:lvl4pPr>
            <a:lvl5pPr marL="0" indent="1828329" defTabSz="914165">
              <a:spcBef>
                <a:spcPts val="400"/>
              </a:spcBef>
              <a:buSzTx/>
              <a:buFontTx/>
              <a:buNone/>
              <a:defRPr sz="2000">
                <a:solidFill>
                  <a:srgbClr val="FFFFFF"/>
                </a:solidFill>
                <a:latin typeface="Arial"/>
                <a:ea typeface="Arial"/>
                <a:cs typeface="Arial"/>
                <a:sym typeface="Arial"/>
              </a:defRPr>
            </a:lvl5pPr>
          </a:lstStyle>
          <a:p>
            <a:pPr lvl="0">
              <a:defRPr sz="1800">
                <a:solidFill>
                  <a:srgbClr val="000000"/>
                </a:solidFill>
              </a:defRPr>
            </a:pPr>
            <a:r>
              <a:rPr sz="2000">
                <a:solidFill>
                  <a:srgbClr val="FFFFFF"/>
                </a:solidFill>
              </a:rPr>
              <a:t>Corpo livello uno</a:t>
            </a:r>
          </a:p>
          <a:p>
            <a:pPr lvl="1">
              <a:defRPr sz="1800">
                <a:solidFill>
                  <a:srgbClr val="000000"/>
                </a:solidFill>
              </a:defRPr>
            </a:pPr>
            <a:r>
              <a:rPr sz="2000">
                <a:solidFill>
                  <a:srgbClr val="FFFFFF"/>
                </a:solidFill>
              </a:rPr>
              <a:t>Corpo livello due</a:t>
            </a:r>
          </a:p>
          <a:p>
            <a:pPr lvl="2">
              <a:defRPr sz="1800">
                <a:solidFill>
                  <a:srgbClr val="000000"/>
                </a:solidFill>
              </a:defRPr>
            </a:pPr>
            <a:r>
              <a:rPr sz="2000">
                <a:solidFill>
                  <a:srgbClr val="FFFFFF"/>
                </a:solidFill>
              </a:rPr>
              <a:t>Corpo livello tre</a:t>
            </a:r>
          </a:p>
          <a:p>
            <a:pPr lvl="3">
              <a:defRPr sz="1800">
                <a:solidFill>
                  <a:srgbClr val="000000"/>
                </a:solidFill>
              </a:defRPr>
            </a:pPr>
            <a:r>
              <a:rPr sz="2000">
                <a:solidFill>
                  <a:srgbClr val="FFFFFF"/>
                </a:solidFill>
              </a:rPr>
              <a:t>Corpo livello quattro</a:t>
            </a:r>
          </a:p>
          <a:p>
            <a:pPr lvl="4">
              <a:defRPr sz="1800">
                <a:solidFill>
                  <a:srgbClr val="000000"/>
                </a:solidFill>
              </a:defRPr>
            </a:pPr>
            <a:r>
              <a:rPr sz="2000">
                <a:solidFill>
                  <a:srgbClr val="FFFFFF"/>
                </a:solidFill>
              </a:rPr>
              <a:t>Livello 5</a:t>
            </a:r>
          </a:p>
        </p:txBody>
      </p:sp>
      <p:sp>
        <p:nvSpPr>
          <p:cNvPr id="489" name="Shape 489"/>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068661172"/>
      </p:ext>
    </p:extLst>
  </p:cSld>
  <p:clrMapOvr>
    <a:masterClrMapping/>
  </p:clrMapOvr>
  <p:transition xmlns:p14="http://schemas.microsoft.com/office/powerpoint/2010/mai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3_Two Content">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491" name="Shape 491"/>
          <p:cNvSpPr>
            <a:spLocks noGrp="1"/>
          </p:cNvSpPr>
          <p:nvPr>
            <p:ph type="title"/>
          </p:nvPr>
        </p:nvSpPr>
        <p:spPr>
          <a:xfrm>
            <a:off x="457200" y="92070"/>
            <a:ext cx="8229600" cy="1508138"/>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492" name="Shape 492"/>
          <p:cNvSpPr>
            <a:spLocks noGrp="1"/>
          </p:cNvSpPr>
          <p:nvPr>
            <p:ph type="body" idx="1"/>
          </p:nvPr>
        </p:nvSpPr>
        <p:spPr>
          <a:xfrm>
            <a:off x="457200" y="1600210"/>
            <a:ext cx="4038600" cy="5257795"/>
          </a:xfrm>
          <a:prstGeom prst="rect">
            <a:avLst/>
          </a:prstGeom>
        </p:spPr>
        <p:txBody>
          <a:bodyPr>
            <a:noAutofit/>
          </a:bodyPr>
          <a:lstStyle>
            <a:lvl1pPr defTabSz="914165">
              <a:spcBef>
                <a:spcPts val="600"/>
              </a:spcBef>
              <a:buFontTx/>
              <a:defRPr sz="2800">
                <a:solidFill>
                  <a:srgbClr val="FFFFFF"/>
                </a:solidFill>
                <a:latin typeface="Arial"/>
                <a:ea typeface="Arial"/>
                <a:cs typeface="Arial"/>
                <a:sym typeface="Arial"/>
              </a:defRPr>
            </a:lvl1pPr>
            <a:lvl2pPr marL="790372" indent="-333289" defTabSz="914165">
              <a:spcBef>
                <a:spcPts val="600"/>
              </a:spcBef>
              <a:buFontTx/>
              <a:defRPr sz="2800">
                <a:solidFill>
                  <a:srgbClr val="FFFFFF"/>
                </a:solidFill>
                <a:latin typeface="Arial"/>
                <a:ea typeface="Arial"/>
                <a:cs typeface="Arial"/>
                <a:sym typeface="Arial"/>
              </a:defRPr>
            </a:lvl2pPr>
            <a:lvl3pPr marL="1234122" indent="-319958" defTabSz="914165">
              <a:spcBef>
                <a:spcPts val="600"/>
              </a:spcBef>
              <a:buFontTx/>
              <a:defRPr sz="2800">
                <a:solidFill>
                  <a:srgbClr val="FFFFFF"/>
                </a:solidFill>
                <a:latin typeface="Arial"/>
                <a:ea typeface="Arial"/>
                <a:cs typeface="Arial"/>
                <a:sym typeface="Arial"/>
              </a:defRPr>
            </a:lvl3pPr>
            <a:lvl4pPr marL="1726756" indent="-355508" defTabSz="914165">
              <a:spcBef>
                <a:spcPts val="600"/>
              </a:spcBef>
              <a:buFontTx/>
              <a:defRPr sz="2800">
                <a:solidFill>
                  <a:srgbClr val="FFFFFF"/>
                </a:solidFill>
                <a:latin typeface="Arial"/>
                <a:ea typeface="Arial"/>
                <a:cs typeface="Arial"/>
                <a:sym typeface="Arial"/>
              </a:defRPr>
            </a:lvl4pPr>
            <a:lvl5pPr marL="2183838" indent="-355508" defTabSz="914165">
              <a:spcBef>
                <a:spcPts val="600"/>
              </a:spcBef>
              <a:buFontTx/>
              <a:defRPr sz="2800">
                <a:solidFill>
                  <a:srgbClr val="FFFFFF"/>
                </a:solidFill>
                <a:latin typeface="Arial"/>
                <a:ea typeface="Arial"/>
                <a:cs typeface="Arial"/>
                <a:sym typeface="Arial"/>
              </a:defRPr>
            </a:lvl5pPr>
          </a:lstStyle>
          <a:p>
            <a:pPr lvl="0">
              <a:defRPr sz="1800">
                <a:solidFill>
                  <a:srgbClr val="000000"/>
                </a:solidFill>
              </a:defRPr>
            </a:pPr>
            <a:r>
              <a:rPr sz="2800">
                <a:solidFill>
                  <a:srgbClr val="FFFFFF"/>
                </a:solidFill>
              </a:rPr>
              <a:t>Corpo livello uno</a:t>
            </a:r>
          </a:p>
          <a:p>
            <a:pPr lvl="1">
              <a:defRPr sz="1800">
                <a:solidFill>
                  <a:srgbClr val="000000"/>
                </a:solidFill>
              </a:defRPr>
            </a:pPr>
            <a:r>
              <a:rPr sz="2800">
                <a:solidFill>
                  <a:srgbClr val="FFFFFF"/>
                </a:solidFill>
              </a:rPr>
              <a:t>Corpo livello due</a:t>
            </a:r>
          </a:p>
          <a:p>
            <a:pPr lvl="2">
              <a:defRPr sz="1800">
                <a:solidFill>
                  <a:srgbClr val="000000"/>
                </a:solidFill>
              </a:defRPr>
            </a:pPr>
            <a:r>
              <a:rPr sz="2800">
                <a:solidFill>
                  <a:srgbClr val="FFFFFF"/>
                </a:solidFill>
              </a:rPr>
              <a:t>Corpo livello tre</a:t>
            </a:r>
          </a:p>
          <a:p>
            <a:pPr lvl="3">
              <a:defRPr sz="1800">
                <a:solidFill>
                  <a:srgbClr val="000000"/>
                </a:solidFill>
              </a:defRPr>
            </a:pPr>
            <a:r>
              <a:rPr sz="2800">
                <a:solidFill>
                  <a:srgbClr val="FFFFFF"/>
                </a:solidFill>
              </a:rPr>
              <a:t>Corpo livello quattro</a:t>
            </a:r>
          </a:p>
          <a:p>
            <a:pPr lvl="4">
              <a:defRPr sz="1800">
                <a:solidFill>
                  <a:srgbClr val="000000"/>
                </a:solidFill>
              </a:defRPr>
            </a:pPr>
            <a:r>
              <a:rPr sz="2800">
                <a:solidFill>
                  <a:srgbClr val="FFFFFF"/>
                </a:solidFill>
              </a:rPr>
              <a:t>Livello 5</a:t>
            </a:r>
          </a:p>
        </p:txBody>
      </p:sp>
      <p:sp>
        <p:nvSpPr>
          <p:cNvPr id="493" name="Shape 493"/>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436079017"/>
      </p:ext>
    </p:extLst>
  </p:cSld>
  <p:clrMapOvr>
    <a:masterClrMapping/>
  </p:clrMapOvr>
  <p:transition xmlns:p14="http://schemas.microsoft.com/office/powerpoint/2010/mai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3_Comparison">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495" name="Shape 495"/>
          <p:cNvSpPr>
            <a:spLocks noGrp="1"/>
          </p:cNvSpPr>
          <p:nvPr>
            <p:ph type="title"/>
          </p:nvPr>
        </p:nvSpPr>
        <p:spPr>
          <a:xfrm>
            <a:off x="457200" y="256811"/>
            <a:ext cx="8229600" cy="1178656"/>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496" name="Shape 496"/>
          <p:cNvSpPr>
            <a:spLocks noGrp="1"/>
          </p:cNvSpPr>
          <p:nvPr>
            <p:ph type="body" idx="1"/>
          </p:nvPr>
        </p:nvSpPr>
        <p:spPr>
          <a:xfrm>
            <a:off x="457200" y="1435469"/>
            <a:ext cx="4040188" cy="739411"/>
          </a:xfrm>
          <a:prstGeom prst="rect">
            <a:avLst/>
          </a:prstGeom>
        </p:spPr>
        <p:txBody>
          <a:bodyPr anchor="b">
            <a:noAutofit/>
          </a:bodyPr>
          <a:lstStyle>
            <a:lvl1pPr marL="0" indent="0" defTabSz="914165">
              <a:spcBef>
                <a:spcPts val="500"/>
              </a:spcBef>
              <a:buSzTx/>
              <a:buFontTx/>
              <a:buNone/>
              <a:defRPr sz="2400" b="1">
                <a:solidFill>
                  <a:srgbClr val="FFFFFF"/>
                </a:solidFill>
                <a:latin typeface="Arial"/>
                <a:ea typeface="Arial"/>
                <a:cs typeface="Arial"/>
                <a:sym typeface="Arial"/>
              </a:defRPr>
            </a:lvl1pPr>
            <a:lvl2pPr marL="0" indent="457082" defTabSz="914165">
              <a:spcBef>
                <a:spcPts val="500"/>
              </a:spcBef>
              <a:buSzTx/>
              <a:buFontTx/>
              <a:buNone/>
              <a:defRPr sz="2400" b="1">
                <a:solidFill>
                  <a:srgbClr val="FFFFFF"/>
                </a:solidFill>
                <a:latin typeface="Arial"/>
                <a:ea typeface="Arial"/>
                <a:cs typeface="Arial"/>
                <a:sym typeface="Arial"/>
              </a:defRPr>
            </a:lvl2pPr>
            <a:lvl3pPr marL="0" indent="914165" defTabSz="914165">
              <a:spcBef>
                <a:spcPts val="500"/>
              </a:spcBef>
              <a:buSzTx/>
              <a:buFontTx/>
              <a:buNone/>
              <a:defRPr sz="2400" b="1">
                <a:solidFill>
                  <a:srgbClr val="FFFFFF"/>
                </a:solidFill>
                <a:latin typeface="Arial"/>
                <a:ea typeface="Arial"/>
                <a:cs typeface="Arial"/>
                <a:sym typeface="Arial"/>
              </a:defRPr>
            </a:lvl3pPr>
            <a:lvl4pPr marL="0" indent="1371247" defTabSz="914165">
              <a:spcBef>
                <a:spcPts val="500"/>
              </a:spcBef>
              <a:buSzTx/>
              <a:buFontTx/>
              <a:buNone/>
              <a:defRPr sz="2400" b="1">
                <a:solidFill>
                  <a:srgbClr val="FFFFFF"/>
                </a:solidFill>
                <a:latin typeface="Arial"/>
                <a:ea typeface="Arial"/>
                <a:cs typeface="Arial"/>
                <a:sym typeface="Arial"/>
              </a:defRPr>
            </a:lvl4pPr>
            <a:lvl5pPr marL="0" indent="1828329" defTabSz="914165">
              <a:spcBef>
                <a:spcPts val="500"/>
              </a:spcBef>
              <a:buSzTx/>
              <a:buFontTx/>
              <a:buNone/>
              <a:defRPr sz="2400" b="1">
                <a:solidFill>
                  <a:srgbClr val="FFFFFF"/>
                </a:solidFill>
                <a:latin typeface="Arial"/>
                <a:ea typeface="Arial"/>
                <a:cs typeface="Arial"/>
                <a:sym typeface="Aria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
        <p:nvSpPr>
          <p:cNvPr id="497" name="Shape 497"/>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289073962"/>
      </p:ext>
    </p:extLst>
  </p:cSld>
  <p:clrMapOvr>
    <a:masterClrMapping/>
  </p:clrMapOvr>
  <p:transition xmlns:p14="http://schemas.microsoft.com/office/powerpoint/2010/mai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3_Title Only">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499" name="Shape 499"/>
          <p:cNvSpPr>
            <a:spLocks noGrp="1"/>
          </p:cNvSpPr>
          <p:nvPr>
            <p:ph type="title"/>
          </p:nvPr>
        </p:nvSpPr>
        <p:spPr>
          <a:xfrm>
            <a:off x="457200" y="92080"/>
            <a:ext cx="8229600" cy="1508125"/>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500" name="Shape 500"/>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905017284"/>
      </p:ext>
    </p:extLst>
  </p:cSld>
  <p:clrMapOvr>
    <a:masterClrMapping/>
  </p:clrMapOvr>
  <p:transition xmlns:p14="http://schemas.microsoft.com/office/powerpoint/2010/mai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02" name="Shape 502"/>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345177597"/>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793F8E-D24E-49AE-B501-D2003598336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0897709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3_Content with Caption">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04" name="Shape 504"/>
          <p:cNvSpPr>
            <a:spLocks noGrp="1"/>
          </p:cNvSpPr>
          <p:nvPr>
            <p:ph type="title"/>
          </p:nvPr>
        </p:nvSpPr>
        <p:spPr>
          <a:xfrm>
            <a:off x="457205" y="0"/>
            <a:ext cx="3008314" cy="1435100"/>
          </a:xfrm>
          <a:prstGeom prst="rect">
            <a:avLst/>
          </a:prstGeom>
        </p:spPr>
        <p:txBody>
          <a:bodyPr anchor="b">
            <a:noAutofit/>
          </a:bodyPr>
          <a:lstStyle>
            <a:lvl1pPr algn="l" defTabSz="914165">
              <a:defRPr sz="2000"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2000" b="1">
                <a:solidFill>
                  <a:srgbClr val="FAFE4C"/>
                </a:solidFill>
                <a:effectLst>
                  <a:outerShdw blurRad="38100" dist="38100" dir="2700000" rotWithShape="0">
                    <a:srgbClr val="000000"/>
                  </a:outerShdw>
                </a:effectLst>
              </a:rPr>
              <a:t>Titolo Testo</a:t>
            </a:r>
          </a:p>
        </p:txBody>
      </p:sp>
      <p:sp>
        <p:nvSpPr>
          <p:cNvPr id="505" name="Shape 505"/>
          <p:cNvSpPr>
            <a:spLocks noGrp="1"/>
          </p:cNvSpPr>
          <p:nvPr>
            <p:ph type="body" idx="1"/>
          </p:nvPr>
        </p:nvSpPr>
        <p:spPr>
          <a:xfrm>
            <a:off x="3575051" y="273078"/>
            <a:ext cx="5111750" cy="6584925"/>
          </a:xfrm>
          <a:prstGeom prst="rect">
            <a:avLst/>
          </a:prstGeom>
        </p:spPr>
        <p:txBody>
          <a:bodyPr>
            <a:noAutofit/>
          </a:bodyPr>
          <a:lstStyle>
            <a:lvl1pPr defTabSz="914165">
              <a:buFontTx/>
              <a:defRPr>
                <a:solidFill>
                  <a:srgbClr val="FFFFFF"/>
                </a:solidFill>
                <a:latin typeface="Arial"/>
                <a:ea typeface="Arial"/>
                <a:cs typeface="Arial"/>
                <a:sym typeface="Arial"/>
              </a:defRPr>
            </a:lvl1pPr>
            <a:lvl2pPr defTabSz="914165">
              <a:buFontTx/>
              <a:defRPr>
                <a:solidFill>
                  <a:srgbClr val="FFFFFF"/>
                </a:solidFill>
                <a:latin typeface="Arial"/>
                <a:ea typeface="Arial"/>
                <a:cs typeface="Arial"/>
                <a:sym typeface="Arial"/>
              </a:defRPr>
            </a:lvl2pPr>
            <a:lvl3pPr defTabSz="914165">
              <a:buFontTx/>
              <a:defRPr>
                <a:solidFill>
                  <a:srgbClr val="FFFFFF"/>
                </a:solidFill>
                <a:latin typeface="Arial"/>
                <a:ea typeface="Arial"/>
                <a:cs typeface="Arial"/>
                <a:sym typeface="Arial"/>
              </a:defRPr>
            </a:lvl3pPr>
            <a:lvl4pPr defTabSz="914165">
              <a:buFontTx/>
              <a:defRPr>
                <a:solidFill>
                  <a:srgbClr val="FFFFFF"/>
                </a:solidFill>
                <a:latin typeface="Arial"/>
                <a:ea typeface="Arial"/>
                <a:cs typeface="Arial"/>
                <a:sym typeface="Arial"/>
              </a:defRPr>
            </a:lvl4pPr>
            <a:lvl5pPr defTabSz="914165">
              <a:buFontTx/>
              <a:defRPr>
                <a:solidFill>
                  <a:srgbClr val="FFFFFF"/>
                </a:solidFill>
                <a:latin typeface="Arial"/>
                <a:ea typeface="Arial"/>
                <a:cs typeface="Arial"/>
                <a:sym typeface="Aria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506" name="Shape 506"/>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805149213"/>
      </p:ext>
    </p:extLst>
  </p:cSld>
  <p:clrMapOvr>
    <a:masterClrMapping/>
  </p:clrMapOvr>
  <p:transition xmlns:p14="http://schemas.microsoft.com/office/powerpoint/2010/mai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3_Picture with Caption">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08" name="Shape 508"/>
          <p:cNvSpPr>
            <a:spLocks noGrp="1"/>
          </p:cNvSpPr>
          <p:nvPr>
            <p:ph type="title"/>
          </p:nvPr>
        </p:nvSpPr>
        <p:spPr>
          <a:xfrm>
            <a:off x="1792292" y="4800600"/>
            <a:ext cx="5486401" cy="566738"/>
          </a:xfrm>
          <a:prstGeom prst="rect">
            <a:avLst/>
          </a:prstGeom>
        </p:spPr>
        <p:txBody>
          <a:bodyPr anchor="b">
            <a:noAutofit/>
          </a:bodyPr>
          <a:lstStyle>
            <a:lvl1pPr algn="l" defTabSz="914165">
              <a:defRPr sz="2000"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2000" b="1">
                <a:solidFill>
                  <a:srgbClr val="FAFE4C"/>
                </a:solidFill>
                <a:effectLst>
                  <a:outerShdw blurRad="38100" dist="38100" dir="2700000" rotWithShape="0">
                    <a:srgbClr val="000000"/>
                  </a:outerShdw>
                </a:effectLst>
              </a:rPr>
              <a:t>Titolo Testo</a:t>
            </a:r>
          </a:p>
        </p:txBody>
      </p:sp>
      <p:sp>
        <p:nvSpPr>
          <p:cNvPr id="509" name="Shape 509"/>
          <p:cNvSpPr>
            <a:spLocks noGrp="1"/>
          </p:cNvSpPr>
          <p:nvPr>
            <p:ph type="body" idx="1"/>
          </p:nvPr>
        </p:nvSpPr>
        <p:spPr>
          <a:xfrm>
            <a:off x="1792292" y="5367338"/>
            <a:ext cx="5486401" cy="804863"/>
          </a:xfrm>
          <a:prstGeom prst="rect">
            <a:avLst/>
          </a:prstGeom>
        </p:spPr>
        <p:txBody>
          <a:bodyPr>
            <a:noAutofit/>
          </a:bodyPr>
          <a:lstStyle>
            <a:lvl1pPr marL="0" indent="0" defTabSz="914165">
              <a:spcBef>
                <a:spcPts val="300"/>
              </a:spcBef>
              <a:buSzTx/>
              <a:buFontTx/>
              <a:buNone/>
              <a:defRPr sz="1400">
                <a:solidFill>
                  <a:srgbClr val="FFFFFF"/>
                </a:solidFill>
                <a:latin typeface="Arial"/>
                <a:ea typeface="Arial"/>
                <a:cs typeface="Arial"/>
                <a:sym typeface="Arial"/>
              </a:defRPr>
            </a:lvl1pPr>
            <a:lvl2pPr marL="0" indent="457082" defTabSz="914165">
              <a:spcBef>
                <a:spcPts val="300"/>
              </a:spcBef>
              <a:buSzTx/>
              <a:buFontTx/>
              <a:buNone/>
              <a:defRPr sz="1400">
                <a:solidFill>
                  <a:srgbClr val="FFFFFF"/>
                </a:solidFill>
                <a:latin typeface="Arial"/>
                <a:ea typeface="Arial"/>
                <a:cs typeface="Arial"/>
                <a:sym typeface="Arial"/>
              </a:defRPr>
            </a:lvl2pPr>
            <a:lvl3pPr marL="0" indent="914165" defTabSz="914165">
              <a:spcBef>
                <a:spcPts val="300"/>
              </a:spcBef>
              <a:buSzTx/>
              <a:buFontTx/>
              <a:buNone/>
              <a:defRPr sz="1400">
                <a:solidFill>
                  <a:srgbClr val="FFFFFF"/>
                </a:solidFill>
                <a:latin typeface="Arial"/>
                <a:ea typeface="Arial"/>
                <a:cs typeface="Arial"/>
                <a:sym typeface="Arial"/>
              </a:defRPr>
            </a:lvl3pPr>
            <a:lvl4pPr marL="0" indent="1371247" defTabSz="914165">
              <a:spcBef>
                <a:spcPts val="300"/>
              </a:spcBef>
              <a:buSzTx/>
              <a:buFontTx/>
              <a:buNone/>
              <a:defRPr sz="1400">
                <a:solidFill>
                  <a:srgbClr val="FFFFFF"/>
                </a:solidFill>
                <a:latin typeface="Arial"/>
                <a:ea typeface="Arial"/>
                <a:cs typeface="Arial"/>
                <a:sym typeface="Arial"/>
              </a:defRPr>
            </a:lvl4pPr>
            <a:lvl5pPr marL="0" indent="1828329" defTabSz="914165">
              <a:spcBef>
                <a:spcPts val="300"/>
              </a:spcBef>
              <a:buSzTx/>
              <a:buFontTx/>
              <a:buNone/>
              <a:defRPr sz="1400">
                <a:solidFill>
                  <a:srgbClr val="FFFFFF"/>
                </a:solidFill>
                <a:latin typeface="Arial"/>
                <a:ea typeface="Arial"/>
                <a:cs typeface="Arial"/>
                <a:sym typeface="Arial"/>
              </a:defRPr>
            </a:lvl5pPr>
          </a:lstStyle>
          <a:p>
            <a:pPr lvl="0">
              <a:defRPr sz="1800">
                <a:solidFill>
                  <a:srgbClr val="000000"/>
                </a:solidFill>
              </a:defRPr>
            </a:pPr>
            <a:r>
              <a:rPr sz="1400">
                <a:solidFill>
                  <a:srgbClr val="FFFFFF"/>
                </a:solidFill>
              </a:rPr>
              <a:t>Corpo livello uno</a:t>
            </a:r>
          </a:p>
          <a:p>
            <a:pPr lvl="1">
              <a:defRPr sz="1800">
                <a:solidFill>
                  <a:srgbClr val="000000"/>
                </a:solidFill>
              </a:defRPr>
            </a:pPr>
            <a:r>
              <a:rPr sz="1400">
                <a:solidFill>
                  <a:srgbClr val="FFFFFF"/>
                </a:solidFill>
              </a:rPr>
              <a:t>Corpo livello due</a:t>
            </a:r>
          </a:p>
          <a:p>
            <a:pPr lvl="2">
              <a:defRPr sz="1800">
                <a:solidFill>
                  <a:srgbClr val="000000"/>
                </a:solidFill>
              </a:defRPr>
            </a:pPr>
            <a:r>
              <a:rPr sz="1400">
                <a:solidFill>
                  <a:srgbClr val="FFFFFF"/>
                </a:solidFill>
              </a:rPr>
              <a:t>Corpo livello tre</a:t>
            </a:r>
          </a:p>
          <a:p>
            <a:pPr lvl="3">
              <a:defRPr sz="1800">
                <a:solidFill>
                  <a:srgbClr val="000000"/>
                </a:solidFill>
              </a:defRPr>
            </a:pPr>
            <a:r>
              <a:rPr sz="1400">
                <a:solidFill>
                  <a:srgbClr val="FFFFFF"/>
                </a:solidFill>
              </a:rPr>
              <a:t>Corpo livello quattro</a:t>
            </a:r>
          </a:p>
          <a:p>
            <a:pPr lvl="4">
              <a:defRPr sz="1800">
                <a:solidFill>
                  <a:srgbClr val="000000"/>
                </a:solidFill>
              </a:defRPr>
            </a:pPr>
            <a:r>
              <a:rPr sz="1400">
                <a:solidFill>
                  <a:srgbClr val="FFFFFF"/>
                </a:solidFill>
              </a:rPr>
              <a:t>Livello 5</a:t>
            </a:r>
          </a:p>
        </p:txBody>
      </p:sp>
      <p:sp>
        <p:nvSpPr>
          <p:cNvPr id="510" name="Shape 510"/>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634394565"/>
      </p:ext>
    </p:extLst>
  </p:cSld>
  <p:clrMapOvr>
    <a:masterClrMapping/>
  </p:clrMapOvr>
  <p:transition xmlns:p14="http://schemas.microsoft.com/office/powerpoint/2010/mai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3_Title and Vertical Text">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12" name="Shape 512"/>
          <p:cNvSpPr>
            <a:spLocks noGrp="1"/>
          </p:cNvSpPr>
          <p:nvPr>
            <p:ph type="title"/>
          </p:nvPr>
        </p:nvSpPr>
        <p:spPr>
          <a:xfrm>
            <a:off x="457200" y="92070"/>
            <a:ext cx="8229600" cy="1508138"/>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513" name="Shape 513"/>
          <p:cNvSpPr>
            <a:spLocks noGrp="1"/>
          </p:cNvSpPr>
          <p:nvPr>
            <p:ph type="body" idx="1"/>
          </p:nvPr>
        </p:nvSpPr>
        <p:spPr>
          <a:xfrm>
            <a:off x="457200" y="1600210"/>
            <a:ext cx="8229600" cy="5257795"/>
          </a:xfrm>
          <a:prstGeom prst="rect">
            <a:avLst/>
          </a:prstGeom>
        </p:spPr>
        <p:txBody>
          <a:bodyPr>
            <a:noAutofit/>
          </a:bodyPr>
          <a:lstStyle>
            <a:lvl1pPr defTabSz="914165">
              <a:buFontTx/>
              <a:defRPr>
                <a:solidFill>
                  <a:srgbClr val="FFFFFF"/>
                </a:solidFill>
                <a:latin typeface="Arial"/>
                <a:ea typeface="Arial"/>
                <a:cs typeface="Arial"/>
                <a:sym typeface="Arial"/>
              </a:defRPr>
            </a:lvl1pPr>
            <a:lvl2pPr defTabSz="914165">
              <a:buFontTx/>
              <a:defRPr>
                <a:solidFill>
                  <a:srgbClr val="FFFFFF"/>
                </a:solidFill>
                <a:latin typeface="Arial"/>
                <a:ea typeface="Arial"/>
                <a:cs typeface="Arial"/>
                <a:sym typeface="Arial"/>
              </a:defRPr>
            </a:lvl2pPr>
            <a:lvl3pPr defTabSz="914165">
              <a:buFontTx/>
              <a:defRPr>
                <a:solidFill>
                  <a:srgbClr val="FFFFFF"/>
                </a:solidFill>
                <a:latin typeface="Arial"/>
                <a:ea typeface="Arial"/>
                <a:cs typeface="Arial"/>
                <a:sym typeface="Arial"/>
              </a:defRPr>
            </a:lvl3pPr>
            <a:lvl4pPr defTabSz="914165">
              <a:buFontTx/>
              <a:defRPr>
                <a:solidFill>
                  <a:srgbClr val="FFFFFF"/>
                </a:solidFill>
                <a:latin typeface="Arial"/>
                <a:ea typeface="Arial"/>
                <a:cs typeface="Arial"/>
                <a:sym typeface="Arial"/>
              </a:defRPr>
            </a:lvl4pPr>
            <a:lvl5pPr defTabSz="914165">
              <a:buFontTx/>
              <a:defRPr>
                <a:solidFill>
                  <a:srgbClr val="FFFFFF"/>
                </a:solidFill>
                <a:latin typeface="Arial"/>
                <a:ea typeface="Arial"/>
                <a:cs typeface="Arial"/>
                <a:sym typeface="Aria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514" name="Shape 514"/>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137093655"/>
      </p:ext>
    </p:extLst>
  </p:cSld>
  <p:clrMapOvr>
    <a:masterClrMapping/>
  </p:clrMapOvr>
  <p:transition xmlns:p14="http://schemas.microsoft.com/office/powerpoint/2010/mai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3_Vertical Title and Text">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16" name="Shape 516"/>
          <p:cNvSpPr>
            <a:spLocks noGrp="1"/>
          </p:cNvSpPr>
          <p:nvPr>
            <p:ph type="title"/>
          </p:nvPr>
        </p:nvSpPr>
        <p:spPr>
          <a:xfrm>
            <a:off x="6629401" y="0"/>
            <a:ext cx="2057400" cy="6400854"/>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517" name="Shape 517"/>
          <p:cNvSpPr>
            <a:spLocks noGrp="1"/>
          </p:cNvSpPr>
          <p:nvPr>
            <p:ph type="body" idx="1"/>
          </p:nvPr>
        </p:nvSpPr>
        <p:spPr>
          <a:xfrm>
            <a:off x="457200" y="274665"/>
            <a:ext cx="6019800" cy="6583337"/>
          </a:xfrm>
          <a:prstGeom prst="rect">
            <a:avLst/>
          </a:prstGeom>
        </p:spPr>
        <p:txBody>
          <a:bodyPr>
            <a:noAutofit/>
          </a:bodyPr>
          <a:lstStyle>
            <a:lvl1pPr defTabSz="914165">
              <a:buFontTx/>
              <a:defRPr>
                <a:solidFill>
                  <a:srgbClr val="FFFFFF"/>
                </a:solidFill>
                <a:latin typeface="Arial"/>
                <a:ea typeface="Arial"/>
                <a:cs typeface="Arial"/>
                <a:sym typeface="Arial"/>
              </a:defRPr>
            </a:lvl1pPr>
            <a:lvl2pPr defTabSz="914165">
              <a:buFontTx/>
              <a:defRPr>
                <a:solidFill>
                  <a:srgbClr val="FFFFFF"/>
                </a:solidFill>
                <a:latin typeface="Arial"/>
                <a:ea typeface="Arial"/>
                <a:cs typeface="Arial"/>
                <a:sym typeface="Arial"/>
              </a:defRPr>
            </a:lvl2pPr>
            <a:lvl3pPr defTabSz="914165">
              <a:buFontTx/>
              <a:defRPr>
                <a:solidFill>
                  <a:srgbClr val="FFFFFF"/>
                </a:solidFill>
                <a:latin typeface="Arial"/>
                <a:ea typeface="Arial"/>
                <a:cs typeface="Arial"/>
                <a:sym typeface="Arial"/>
              </a:defRPr>
            </a:lvl3pPr>
            <a:lvl4pPr defTabSz="914165">
              <a:buFontTx/>
              <a:defRPr>
                <a:solidFill>
                  <a:srgbClr val="FFFFFF"/>
                </a:solidFill>
                <a:latin typeface="Arial"/>
                <a:ea typeface="Arial"/>
                <a:cs typeface="Arial"/>
                <a:sym typeface="Arial"/>
              </a:defRPr>
            </a:lvl4pPr>
            <a:lvl5pPr defTabSz="914165">
              <a:buFontTx/>
              <a:defRPr>
                <a:solidFill>
                  <a:srgbClr val="FFFFFF"/>
                </a:solidFill>
                <a:latin typeface="Arial"/>
                <a:ea typeface="Arial"/>
                <a:cs typeface="Arial"/>
                <a:sym typeface="Aria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518" name="Shape 518"/>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873752862"/>
      </p:ext>
    </p:extLst>
  </p:cSld>
  <p:clrMapOvr>
    <a:masterClrMapping/>
  </p:clrMapOvr>
  <p:transition xmlns:p14="http://schemas.microsoft.com/office/powerpoint/2010/mai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Content">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20" name="Shape 520"/>
          <p:cNvSpPr>
            <a:spLocks noGrp="1"/>
          </p:cNvSpPr>
          <p:nvPr>
            <p:ph type="body" idx="1"/>
          </p:nvPr>
        </p:nvSpPr>
        <p:spPr>
          <a:xfrm>
            <a:off x="457200" y="274664"/>
            <a:ext cx="8229600" cy="5851526"/>
          </a:xfrm>
          <a:prstGeom prst="rect">
            <a:avLst/>
          </a:prstGeom>
        </p:spPr>
        <p:txBody>
          <a:bodyPr>
            <a:noAutofit/>
          </a:bodyPr>
          <a:lstStyle>
            <a:lvl1pPr defTabSz="914165">
              <a:buFontTx/>
              <a:defRPr>
                <a:solidFill>
                  <a:srgbClr val="FFFFFF"/>
                </a:solidFill>
                <a:latin typeface="Arial"/>
                <a:ea typeface="Arial"/>
                <a:cs typeface="Arial"/>
                <a:sym typeface="Arial"/>
              </a:defRPr>
            </a:lvl1pPr>
            <a:lvl2pPr defTabSz="914165">
              <a:buFontTx/>
              <a:defRPr>
                <a:solidFill>
                  <a:srgbClr val="FFFFFF"/>
                </a:solidFill>
                <a:latin typeface="Arial"/>
                <a:ea typeface="Arial"/>
                <a:cs typeface="Arial"/>
                <a:sym typeface="Arial"/>
              </a:defRPr>
            </a:lvl2pPr>
            <a:lvl3pPr defTabSz="914165">
              <a:buFontTx/>
              <a:defRPr>
                <a:solidFill>
                  <a:srgbClr val="FFFFFF"/>
                </a:solidFill>
                <a:latin typeface="Arial"/>
                <a:ea typeface="Arial"/>
                <a:cs typeface="Arial"/>
                <a:sym typeface="Arial"/>
              </a:defRPr>
            </a:lvl3pPr>
            <a:lvl4pPr defTabSz="914165">
              <a:buFontTx/>
              <a:defRPr>
                <a:solidFill>
                  <a:srgbClr val="FFFFFF"/>
                </a:solidFill>
                <a:latin typeface="Arial"/>
                <a:ea typeface="Arial"/>
                <a:cs typeface="Arial"/>
                <a:sym typeface="Arial"/>
              </a:defRPr>
            </a:lvl4pPr>
            <a:lvl5pPr defTabSz="914165">
              <a:buFontTx/>
              <a:defRPr>
                <a:solidFill>
                  <a:srgbClr val="FFFFFF"/>
                </a:solidFill>
                <a:latin typeface="Arial"/>
                <a:ea typeface="Arial"/>
                <a:cs typeface="Arial"/>
                <a:sym typeface="Aria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521" name="Shape 521"/>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191179956"/>
      </p:ext>
    </p:extLst>
  </p:cSld>
  <p:clrMapOvr>
    <a:masterClrMapping/>
  </p:clrMapOvr>
  <p:transition xmlns:p14="http://schemas.microsoft.com/office/powerpoint/2010/mai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itle and Chart">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23" name="Shape 523"/>
          <p:cNvSpPr>
            <a:spLocks noGrp="1"/>
          </p:cNvSpPr>
          <p:nvPr>
            <p:ph type="title"/>
          </p:nvPr>
        </p:nvSpPr>
        <p:spPr>
          <a:xfrm>
            <a:off x="457200" y="1"/>
            <a:ext cx="8229600" cy="1692276"/>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524" name="Shape 524"/>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977270105"/>
      </p:ext>
    </p:extLst>
  </p:cSld>
  <p:clrMapOvr>
    <a:masterClrMapping/>
  </p:clrMapOvr>
  <p:transition xmlns:p14="http://schemas.microsoft.com/office/powerpoint/2010/mai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Title, Clip Art and Text">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26" name="Shape 526"/>
          <p:cNvSpPr>
            <a:spLocks noGrp="1"/>
          </p:cNvSpPr>
          <p:nvPr>
            <p:ph type="title"/>
          </p:nvPr>
        </p:nvSpPr>
        <p:spPr>
          <a:xfrm>
            <a:off x="457200" y="92070"/>
            <a:ext cx="8229600" cy="1508138"/>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527" name="Shape 527"/>
          <p:cNvSpPr>
            <a:spLocks noGrp="1"/>
          </p:cNvSpPr>
          <p:nvPr>
            <p:ph type="body" idx="1"/>
          </p:nvPr>
        </p:nvSpPr>
        <p:spPr>
          <a:xfrm>
            <a:off x="4648200" y="1600210"/>
            <a:ext cx="4038600" cy="5257795"/>
          </a:xfrm>
          <a:prstGeom prst="rect">
            <a:avLst/>
          </a:prstGeom>
        </p:spPr>
        <p:txBody>
          <a:bodyPr>
            <a:noAutofit/>
          </a:bodyPr>
          <a:lstStyle>
            <a:lvl1pPr defTabSz="914165">
              <a:buFontTx/>
              <a:defRPr>
                <a:solidFill>
                  <a:srgbClr val="FFFFFF"/>
                </a:solidFill>
                <a:latin typeface="Arial"/>
                <a:ea typeface="Arial"/>
                <a:cs typeface="Arial"/>
                <a:sym typeface="Arial"/>
              </a:defRPr>
            </a:lvl1pPr>
            <a:lvl2pPr defTabSz="914165">
              <a:buFontTx/>
              <a:defRPr>
                <a:solidFill>
                  <a:srgbClr val="FFFFFF"/>
                </a:solidFill>
                <a:latin typeface="Arial"/>
                <a:ea typeface="Arial"/>
                <a:cs typeface="Arial"/>
                <a:sym typeface="Arial"/>
              </a:defRPr>
            </a:lvl2pPr>
            <a:lvl3pPr defTabSz="914165">
              <a:buFontTx/>
              <a:defRPr>
                <a:solidFill>
                  <a:srgbClr val="FFFFFF"/>
                </a:solidFill>
                <a:latin typeface="Arial"/>
                <a:ea typeface="Arial"/>
                <a:cs typeface="Arial"/>
                <a:sym typeface="Arial"/>
              </a:defRPr>
            </a:lvl3pPr>
            <a:lvl4pPr defTabSz="914165">
              <a:buFontTx/>
              <a:defRPr>
                <a:solidFill>
                  <a:srgbClr val="FFFFFF"/>
                </a:solidFill>
                <a:latin typeface="Arial"/>
                <a:ea typeface="Arial"/>
                <a:cs typeface="Arial"/>
                <a:sym typeface="Arial"/>
              </a:defRPr>
            </a:lvl4pPr>
            <a:lvl5pPr defTabSz="914165">
              <a:buFontTx/>
              <a:defRPr>
                <a:solidFill>
                  <a:srgbClr val="FFFFFF"/>
                </a:solidFill>
                <a:latin typeface="Arial"/>
                <a:ea typeface="Arial"/>
                <a:cs typeface="Arial"/>
                <a:sym typeface="Arial"/>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528" name="Shape 528"/>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875001903"/>
      </p:ext>
    </p:extLst>
  </p:cSld>
  <p:clrMapOvr>
    <a:masterClrMapping/>
  </p:clrMapOvr>
  <p:transition xmlns:p14="http://schemas.microsoft.com/office/powerpoint/2010/mai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_Title and Table">
    <p:bg>
      <p:bgPr>
        <a:gradFill flip="none" rotWithShape="1">
          <a:gsLst>
            <a:gs pos="0">
              <a:srgbClr val="00185E"/>
            </a:gs>
            <a:gs pos="100000">
              <a:srgbClr val="0033CC"/>
            </a:gs>
          </a:gsLst>
          <a:lin ang="5400000" scaled="0"/>
        </a:gradFill>
        <a:effectLst/>
      </p:bgPr>
    </p:bg>
    <p:spTree>
      <p:nvGrpSpPr>
        <p:cNvPr id="1" name=""/>
        <p:cNvGrpSpPr/>
        <p:nvPr/>
      </p:nvGrpSpPr>
      <p:grpSpPr>
        <a:xfrm>
          <a:off x="0" y="0"/>
          <a:ext cx="0" cy="0"/>
          <a:chOff x="0" y="0"/>
          <a:chExt cx="0" cy="0"/>
        </a:xfrm>
      </p:grpSpPr>
      <p:sp>
        <p:nvSpPr>
          <p:cNvPr id="530" name="Shape 530"/>
          <p:cNvSpPr>
            <a:spLocks noGrp="1"/>
          </p:cNvSpPr>
          <p:nvPr>
            <p:ph type="title"/>
          </p:nvPr>
        </p:nvSpPr>
        <p:spPr>
          <a:xfrm>
            <a:off x="457200" y="274642"/>
            <a:ext cx="8229600" cy="1143001"/>
          </a:xfrm>
          <a:prstGeom prst="rect">
            <a:avLst/>
          </a:prstGeom>
        </p:spPr>
        <p:txBody>
          <a:bodyPr>
            <a:noAutofit/>
          </a:bodyPr>
          <a:lstStyle>
            <a:lvl1pPr defTabSz="914165">
              <a:defRPr b="1">
                <a:solidFill>
                  <a:srgbClr val="FAFE4C"/>
                </a:solidFill>
                <a:effectLst>
                  <a:outerShdw blurRad="38100" dist="38100" dir="2700000" rotWithShape="0">
                    <a:srgbClr val="000000"/>
                  </a:outerShdw>
                </a:effectLst>
                <a:latin typeface="Arial"/>
                <a:ea typeface="Arial"/>
                <a:cs typeface="Arial"/>
                <a:sym typeface="Arial"/>
              </a:defRPr>
            </a:lvl1pPr>
          </a:lstStyle>
          <a:p>
            <a:pPr lvl="0">
              <a:defRPr sz="1800" b="0">
                <a:solidFill>
                  <a:srgbClr val="000000"/>
                </a:solidFill>
                <a:effectLst/>
              </a:defRPr>
            </a:pPr>
            <a:r>
              <a:rPr sz="4400" b="1">
                <a:solidFill>
                  <a:srgbClr val="FAFE4C"/>
                </a:solidFill>
                <a:effectLst>
                  <a:outerShdw blurRad="38100" dist="38100" dir="2700000" rotWithShape="0">
                    <a:srgbClr val="000000"/>
                  </a:outerShdw>
                </a:effectLst>
              </a:rPr>
              <a:t>Titolo Testo</a:t>
            </a:r>
          </a:p>
        </p:txBody>
      </p:sp>
      <p:sp>
        <p:nvSpPr>
          <p:cNvPr id="531" name="Shape 531"/>
          <p:cNvSpPr>
            <a:spLocks noGrp="1"/>
          </p:cNvSpPr>
          <p:nvPr>
            <p:ph type="sldNum" sz="quarter" idx="2"/>
          </p:nvPr>
        </p:nvSpPr>
        <p:spPr>
          <a:xfrm>
            <a:off x="6553200" y="6245225"/>
            <a:ext cx="2133600" cy="307766"/>
          </a:xfrm>
          <a:prstGeom prst="rect">
            <a:avLst/>
          </a:prstGeom>
        </p:spPr>
        <p:txBody>
          <a:bodyPr anchor="t"/>
          <a:lstStyle>
            <a:lvl1pPr defTabSz="457082">
              <a:defRPr sz="1400" b="1">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367385177"/>
      </p:ext>
    </p:extLst>
  </p:cSld>
  <p:clrMapOvr>
    <a:masterClrMapping/>
  </p:clrMapOvr>
  <p:transition xmlns:p14="http://schemas.microsoft.com/office/powerpoint/2010/mai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6_Diapositiva titolo">
    <p:spTree>
      <p:nvGrpSpPr>
        <p:cNvPr id="1" name=""/>
        <p:cNvGrpSpPr/>
        <p:nvPr/>
      </p:nvGrpSpPr>
      <p:grpSpPr>
        <a:xfrm>
          <a:off x="0" y="0"/>
          <a:ext cx="0" cy="0"/>
          <a:chOff x="0" y="0"/>
          <a:chExt cx="0" cy="0"/>
        </a:xfrm>
      </p:grpSpPr>
      <p:sp>
        <p:nvSpPr>
          <p:cNvPr id="533" name="Shape 533"/>
          <p:cNvSpPr>
            <a:spLocks noGrp="1"/>
          </p:cNvSpPr>
          <p:nvPr>
            <p:ph type="title"/>
          </p:nvPr>
        </p:nvSpPr>
        <p:spPr>
          <a:xfrm>
            <a:off x="685800" y="1844676"/>
            <a:ext cx="7772400" cy="2041525"/>
          </a:xfrm>
          <a:prstGeom prst="rect">
            <a:avLst/>
          </a:prstGeom>
        </p:spPr>
        <p:txBody>
          <a:bodyPr/>
          <a:lstStyle>
            <a:lvl1pPr defTabSz="914165"/>
          </a:lstStyle>
          <a:p>
            <a:pPr lvl="0">
              <a:defRPr sz="1800"/>
            </a:pPr>
            <a:r>
              <a:rPr sz="4400"/>
              <a:t>Titolo Testo</a:t>
            </a:r>
          </a:p>
        </p:txBody>
      </p:sp>
      <p:sp>
        <p:nvSpPr>
          <p:cNvPr id="534" name="Shape 534"/>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535" name="Shape 535"/>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33820201"/>
      </p:ext>
    </p:extLst>
  </p:cSld>
  <p:clrMapOvr>
    <a:masterClrMapping/>
  </p:clrMapOvr>
  <p:transition xmlns:p14="http://schemas.microsoft.com/office/powerpoint/2010/mai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7_Titolo e contenuto">
    <p:spTree>
      <p:nvGrpSpPr>
        <p:cNvPr id="1" name=""/>
        <p:cNvGrpSpPr/>
        <p:nvPr/>
      </p:nvGrpSpPr>
      <p:grpSpPr>
        <a:xfrm>
          <a:off x="0" y="0"/>
          <a:ext cx="0" cy="0"/>
          <a:chOff x="0" y="0"/>
          <a:chExt cx="0" cy="0"/>
        </a:xfrm>
      </p:grpSpPr>
      <p:sp>
        <p:nvSpPr>
          <p:cNvPr id="537" name="Shape 537"/>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538" name="Shape 538"/>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39" name="Shape 539"/>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961855174"/>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D0EAE0-48C6-49A3-AB75-9F18B2B4B12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39989389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5_Vuoto">
    <p:spTree>
      <p:nvGrpSpPr>
        <p:cNvPr id="1" name=""/>
        <p:cNvGrpSpPr/>
        <p:nvPr/>
      </p:nvGrpSpPr>
      <p:grpSpPr>
        <a:xfrm>
          <a:off x="0" y="0"/>
          <a:ext cx="0" cy="0"/>
          <a:chOff x="0" y="0"/>
          <a:chExt cx="0" cy="0"/>
        </a:xfrm>
      </p:grpSpPr>
      <p:sp>
        <p:nvSpPr>
          <p:cNvPr id="541" name="Shape 541"/>
          <p:cNvSpPr>
            <a:spLocks noGrp="1"/>
          </p:cNvSpPr>
          <p:nvPr>
            <p:ph type="sldNum" sz="quarter" idx="2"/>
          </p:nvPr>
        </p:nvSpPr>
        <p:spPr>
          <a:xfrm>
            <a:off x="6553200" y="6400420"/>
            <a:ext cx="2133600" cy="276989"/>
          </a:xfrm>
          <a:prstGeom prst="rect">
            <a:avLst/>
          </a:prstGeom>
        </p:spPr>
        <p:txBody>
          <a:bodyPr/>
          <a:lstStyle>
            <a:lvl1pPr defTabSz="457082">
              <a:defRPr>
                <a:solidFill>
                  <a:srgbClr val="000000"/>
                </a:solidFill>
              </a:defRPr>
            </a:lvl1pPr>
          </a:lstStyle>
          <a:p>
            <a:fld id="{86CB4B4D-7CA3-9044-876B-883B54F8677D}" type="slidenum">
              <a:rPr/>
              <a:pPr/>
              <a:t>‹n.›</a:t>
            </a:fld>
            <a:endParaRPr/>
          </a:p>
        </p:txBody>
      </p:sp>
    </p:spTree>
    <p:extLst>
      <p:ext uri="{BB962C8B-B14F-4D97-AF65-F5344CB8AC3E}">
        <p14:creationId xmlns:p14="http://schemas.microsoft.com/office/powerpoint/2010/main" val="868096024"/>
      </p:ext>
    </p:extLst>
  </p:cSld>
  <p:clrMapOvr>
    <a:masterClrMapping/>
  </p:clrMapOvr>
  <p:transition xmlns:p14="http://schemas.microsoft.com/office/powerpoint/2010/mai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7_Diapositiva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3" name="Shape 543"/>
          <p:cNvSpPr/>
          <p:nvPr/>
        </p:nvSpPr>
        <p:spPr>
          <a:xfrm>
            <a:off x="777244" y="0"/>
            <a:ext cx="7543801" cy="3048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44" name="Shape 544"/>
          <p:cNvSpPr>
            <a:spLocks noGrp="1"/>
          </p:cNvSpPr>
          <p:nvPr>
            <p:ph type="title"/>
          </p:nvPr>
        </p:nvSpPr>
        <p:spPr>
          <a:xfrm>
            <a:off x="762000" y="1485900"/>
            <a:ext cx="7543800" cy="3238500"/>
          </a:xfrm>
          <a:prstGeom prst="rect">
            <a:avLst/>
          </a:prstGeom>
        </p:spPr>
        <p:txBody>
          <a:bodyPr anchor="b">
            <a:noAutofit/>
          </a:bodyPr>
          <a:lstStyle>
            <a:lvl1pPr algn="l" defTabSz="914165">
              <a:defRPr sz="8000">
                <a:solidFill>
                  <a:srgbClr val="262626"/>
                </a:solidFill>
                <a:latin typeface="Impact"/>
                <a:ea typeface="Impact"/>
                <a:cs typeface="Impact"/>
                <a:sym typeface="Impact"/>
              </a:defRPr>
            </a:lvl1pPr>
          </a:lstStyle>
          <a:p>
            <a:pPr lvl="0">
              <a:defRPr sz="1800">
                <a:solidFill>
                  <a:srgbClr val="000000"/>
                </a:solidFill>
              </a:defRPr>
            </a:pPr>
            <a:r>
              <a:rPr sz="8000">
                <a:solidFill>
                  <a:srgbClr val="262626"/>
                </a:solidFill>
              </a:rPr>
              <a:t>Titolo Testo</a:t>
            </a:r>
          </a:p>
        </p:txBody>
      </p:sp>
      <p:sp>
        <p:nvSpPr>
          <p:cNvPr id="545" name="Shape 545"/>
          <p:cNvSpPr>
            <a:spLocks noGrp="1"/>
          </p:cNvSpPr>
          <p:nvPr>
            <p:ph type="body" idx="1"/>
          </p:nvPr>
        </p:nvSpPr>
        <p:spPr>
          <a:xfrm>
            <a:off x="762000" y="4724400"/>
            <a:ext cx="6858000" cy="2133600"/>
          </a:xfrm>
          <a:prstGeom prst="rect">
            <a:avLst/>
          </a:prstGeom>
        </p:spPr>
        <p:txBody>
          <a:bodyPr/>
          <a:lstStyle>
            <a:lvl1pPr marL="0" indent="0" defTabSz="914165">
              <a:spcBef>
                <a:spcPts val="600"/>
              </a:spcBef>
              <a:buSzTx/>
              <a:buFontTx/>
              <a:buNone/>
              <a:defRPr sz="2800">
                <a:solidFill>
                  <a:srgbClr val="303030"/>
                </a:solidFill>
                <a:latin typeface="Times New Roman"/>
                <a:ea typeface="Times New Roman"/>
                <a:cs typeface="Times New Roman"/>
                <a:sym typeface="Times New Roman"/>
              </a:defRPr>
            </a:lvl1pPr>
            <a:lvl2pPr marL="0" indent="457082" defTabSz="914165">
              <a:spcBef>
                <a:spcPts val="600"/>
              </a:spcBef>
              <a:buSzTx/>
              <a:buFontTx/>
              <a:buNone/>
              <a:defRPr sz="2800">
                <a:solidFill>
                  <a:srgbClr val="303030"/>
                </a:solidFill>
                <a:latin typeface="Times New Roman"/>
                <a:ea typeface="Times New Roman"/>
                <a:cs typeface="Times New Roman"/>
                <a:sym typeface="Times New Roman"/>
              </a:defRPr>
            </a:lvl2pPr>
            <a:lvl3pPr marL="0" indent="914165" defTabSz="914165">
              <a:spcBef>
                <a:spcPts val="600"/>
              </a:spcBef>
              <a:buSzTx/>
              <a:buFontTx/>
              <a:buNone/>
              <a:defRPr sz="2800">
                <a:solidFill>
                  <a:srgbClr val="303030"/>
                </a:solidFill>
                <a:latin typeface="Times New Roman"/>
                <a:ea typeface="Times New Roman"/>
                <a:cs typeface="Times New Roman"/>
                <a:sym typeface="Times New Roman"/>
              </a:defRPr>
            </a:lvl3pPr>
            <a:lvl4pPr marL="0" indent="1371247" defTabSz="914165">
              <a:spcBef>
                <a:spcPts val="600"/>
              </a:spcBef>
              <a:buSzTx/>
              <a:buFontTx/>
              <a:buNone/>
              <a:defRPr sz="2800">
                <a:solidFill>
                  <a:srgbClr val="303030"/>
                </a:solidFill>
                <a:latin typeface="Times New Roman"/>
                <a:ea typeface="Times New Roman"/>
                <a:cs typeface="Times New Roman"/>
                <a:sym typeface="Times New Roman"/>
              </a:defRPr>
            </a:lvl4pPr>
            <a:lvl5pPr marL="0" indent="1828329" defTabSz="914165">
              <a:spcBef>
                <a:spcPts val="600"/>
              </a:spcBef>
              <a:buSzTx/>
              <a:buFontTx/>
              <a:buNone/>
              <a:defRPr sz="2800">
                <a:solidFill>
                  <a:srgbClr val="303030"/>
                </a:solidFill>
                <a:latin typeface="Times New Roman"/>
                <a:ea typeface="Times New Roman"/>
                <a:cs typeface="Times New Roman"/>
                <a:sym typeface="Times New Roman"/>
              </a:defRPr>
            </a:lvl5pPr>
          </a:lstStyle>
          <a:p>
            <a:pPr lvl="0">
              <a:defRPr sz="1800">
                <a:solidFill>
                  <a:srgbClr val="000000"/>
                </a:solidFill>
              </a:defRPr>
            </a:pPr>
            <a:r>
              <a:rPr sz="2800">
                <a:solidFill>
                  <a:srgbClr val="303030"/>
                </a:solidFill>
              </a:rPr>
              <a:t>Corpo livello uno</a:t>
            </a:r>
          </a:p>
          <a:p>
            <a:pPr lvl="1">
              <a:defRPr sz="1800">
                <a:solidFill>
                  <a:srgbClr val="000000"/>
                </a:solidFill>
              </a:defRPr>
            </a:pPr>
            <a:r>
              <a:rPr sz="2800">
                <a:solidFill>
                  <a:srgbClr val="303030"/>
                </a:solidFill>
              </a:rPr>
              <a:t>Corpo livello due</a:t>
            </a:r>
          </a:p>
          <a:p>
            <a:pPr lvl="2">
              <a:defRPr sz="1800">
                <a:solidFill>
                  <a:srgbClr val="000000"/>
                </a:solidFill>
              </a:defRPr>
            </a:pPr>
            <a:r>
              <a:rPr sz="2800">
                <a:solidFill>
                  <a:srgbClr val="303030"/>
                </a:solidFill>
              </a:rPr>
              <a:t>Corpo livello tre</a:t>
            </a:r>
          </a:p>
          <a:p>
            <a:pPr lvl="3">
              <a:defRPr sz="1800">
                <a:solidFill>
                  <a:srgbClr val="000000"/>
                </a:solidFill>
              </a:defRPr>
            </a:pPr>
            <a:r>
              <a:rPr sz="2800">
                <a:solidFill>
                  <a:srgbClr val="303030"/>
                </a:solidFill>
              </a:rPr>
              <a:t>Corpo livello quattro</a:t>
            </a:r>
          </a:p>
          <a:p>
            <a:pPr lvl="4">
              <a:defRPr sz="1800">
                <a:solidFill>
                  <a:srgbClr val="000000"/>
                </a:solidFill>
              </a:defRPr>
            </a:pPr>
            <a:r>
              <a:rPr sz="2800">
                <a:solidFill>
                  <a:srgbClr val="303030"/>
                </a:solidFill>
              </a:rPr>
              <a:t>Livello 5</a:t>
            </a:r>
          </a:p>
        </p:txBody>
      </p:sp>
      <p:sp>
        <p:nvSpPr>
          <p:cNvPr id="546" name="Shape 546"/>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
        <p:nvSpPr>
          <p:cNvPr id="547" name="Shape 547"/>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54061943"/>
      </p:ext>
    </p:extLst>
  </p:cSld>
  <p:clrMapOvr>
    <a:masterClrMapping/>
  </p:clrMapOvr>
  <p:transition xmlns:p14="http://schemas.microsoft.com/office/powerpoint/2010/mai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8_Titolo e contenu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9" name="Shape 549"/>
          <p:cNvSpPr/>
          <p:nvPr/>
        </p:nvSpPr>
        <p:spPr>
          <a:xfrm>
            <a:off x="777244" y="0"/>
            <a:ext cx="7543801" cy="381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50" name="Shape 550"/>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51" name="Shape 551"/>
          <p:cNvSpPr>
            <a:spLocks noGrp="1"/>
          </p:cNvSpPr>
          <p:nvPr>
            <p:ph type="title"/>
          </p:nvPr>
        </p:nvSpPr>
        <p:spPr>
          <a:xfrm>
            <a:off x="762000" y="4572000"/>
            <a:ext cx="6781800" cy="1600200"/>
          </a:xfrm>
          <a:prstGeom prst="rect">
            <a:avLst/>
          </a:prstGeom>
        </p:spPr>
        <p:txBody>
          <a:bodyPr anchor="b"/>
          <a:lstStyle>
            <a:lvl1pPr algn="l" defTabSz="914165">
              <a:defRPr sz="5400">
                <a:solidFill>
                  <a:srgbClr val="262626"/>
                </a:solidFill>
                <a:latin typeface="Impact"/>
                <a:ea typeface="Impact"/>
                <a:cs typeface="Impact"/>
                <a:sym typeface="Impact"/>
              </a:defRPr>
            </a:lvl1pPr>
          </a:lstStyle>
          <a:p>
            <a:pPr lvl="0">
              <a:defRPr sz="1800">
                <a:solidFill>
                  <a:srgbClr val="000000"/>
                </a:solidFill>
              </a:defRPr>
            </a:pPr>
            <a:r>
              <a:rPr sz="5400">
                <a:solidFill>
                  <a:srgbClr val="262626"/>
                </a:solidFill>
              </a:rPr>
              <a:t>Titolo Testo</a:t>
            </a:r>
          </a:p>
        </p:txBody>
      </p:sp>
      <p:sp>
        <p:nvSpPr>
          <p:cNvPr id="552" name="Shape 552"/>
          <p:cNvSpPr>
            <a:spLocks noGrp="1"/>
          </p:cNvSpPr>
          <p:nvPr>
            <p:ph type="body" idx="1"/>
          </p:nvPr>
        </p:nvSpPr>
        <p:spPr>
          <a:xfrm>
            <a:off x="762000" y="685800"/>
            <a:ext cx="7543800" cy="3886200"/>
          </a:xfrm>
          <a:prstGeom prst="rect">
            <a:avLst/>
          </a:prstGeom>
        </p:spPr>
        <p:txBody>
          <a:bodyPr anchor="ctr"/>
          <a:lstStyle>
            <a:lvl1pPr marL="274250" indent="-274250" defTabSz="914165">
              <a:spcBef>
                <a:spcPts val="500"/>
              </a:spcBef>
              <a:buClr>
                <a:srgbClr val="AD0101"/>
              </a:buClr>
              <a:defRPr sz="2400">
                <a:solidFill>
                  <a:srgbClr val="303030"/>
                </a:solidFill>
                <a:latin typeface="Times New Roman"/>
                <a:ea typeface="Times New Roman"/>
                <a:cs typeface="Times New Roman"/>
                <a:sym typeface="Times New Roman"/>
              </a:defRPr>
            </a:lvl1pPr>
            <a:lvl2pPr marL="619140" indent="-299181" defTabSz="914165">
              <a:spcBef>
                <a:spcPts val="500"/>
              </a:spcBef>
              <a:buClr>
                <a:srgbClr val="AD0101"/>
              </a:buClr>
              <a:buChar char="•"/>
              <a:defRPr sz="2400">
                <a:solidFill>
                  <a:srgbClr val="303030"/>
                </a:solidFill>
                <a:latin typeface="Times New Roman"/>
                <a:ea typeface="Times New Roman"/>
                <a:cs typeface="Times New Roman"/>
                <a:sym typeface="Times New Roman"/>
              </a:defRPr>
            </a:lvl2pPr>
            <a:lvl3pPr marL="914165" indent="-274249" defTabSz="914165">
              <a:spcBef>
                <a:spcPts val="500"/>
              </a:spcBef>
              <a:buClr>
                <a:srgbClr val="AD0101"/>
              </a:buClr>
              <a:defRPr sz="2400">
                <a:solidFill>
                  <a:srgbClr val="303030"/>
                </a:solidFill>
                <a:latin typeface="Times New Roman"/>
                <a:ea typeface="Times New Roman"/>
                <a:cs typeface="Times New Roman"/>
                <a:sym typeface="Times New Roman"/>
              </a:defRPr>
            </a:lvl3pPr>
            <a:lvl4pPr marL="1218886" indent="-304721" defTabSz="914165">
              <a:spcBef>
                <a:spcPts val="500"/>
              </a:spcBef>
              <a:buClr>
                <a:srgbClr val="AD0101"/>
              </a:buClr>
              <a:buChar char="•"/>
              <a:defRPr sz="2400">
                <a:solidFill>
                  <a:srgbClr val="303030"/>
                </a:solidFill>
                <a:latin typeface="Times New Roman"/>
                <a:ea typeface="Times New Roman"/>
                <a:cs typeface="Times New Roman"/>
                <a:sym typeface="Times New Roman"/>
              </a:defRPr>
            </a:lvl4pPr>
            <a:lvl5pPr marL="1447428" indent="-304721" defTabSz="914165">
              <a:spcBef>
                <a:spcPts val="500"/>
              </a:spcBef>
              <a:buClr>
                <a:srgbClr val="AD0101"/>
              </a:buClr>
              <a:buChar char="•"/>
              <a:defRPr sz="2400">
                <a:solidFill>
                  <a:srgbClr val="303030"/>
                </a:solidFill>
                <a:latin typeface="Times New Roman"/>
                <a:ea typeface="Times New Roman"/>
                <a:cs typeface="Times New Roman"/>
                <a:sym typeface="Times New Roman"/>
              </a:defRPr>
            </a:lvl5pPr>
          </a:lstStyle>
          <a:p>
            <a:pPr lvl="0">
              <a:defRPr sz="1800">
                <a:solidFill>
                  <a:srgbClr val="000000"/>
                </a:solidFill>
              </a:defRPr>
            </a:pPr>
            <a:r>
              <a:rPr sz="2400">
                <a:solidFill>
                  <a:srgbClr val="303030"/>
                </a:solidFill>
              </a:rPr>
              <a:t>Corpo livello uno</a:t>
            </a:r>
          </a:p>
          <a:p>
            <a:pPr lvl="1">
              <a:defRPr sz="1800">
                <a:solidFill>
                  <a:srgbClr val="000000"/>
                </a:solidFill>
              </a:defRPr>
            </a:pPr>
            <a:r>
              <a:rPr sz="2400">
                <a:solidFill>
                  <a:srgbClr val="303030"/>
                </a:solidFill>
              </a:rPr>
              <a:t>Corpo livello due</a:t>
            </a:r>
          </a:p>
          <a:p>
            <a:pPr lvl="2">
              <a:defRPr sz="1800">
                <a:solidFill>
                  <a:srgbClr val="000000"/>
                </a:solidFill>
              </a:defRPr>
            </a:pPr>
            <a:r>
              <a:rPr sz="2400">
                <a:solidFill>
                  <a:srgbClr val="303030"/>
                </a:solidFill>
              </a:rPr>
              <a:t>Corpo livello tre</a:t>
            </a:r>
          </a:p>
          <a:p>
            <a:pPr lvl="3">
              <a:defRPr sz="1800">
                <a:solidFill>
                  <a:srgbClr val="000000"/>
                </a:solidFill>
              </a:defRPr>
            </a:pPr>
            <a:r>
              <a:rPr sz="2400">
                <a:solidFill>
                  <a:srgbClr val="303030"/>
                </a:solidFill>
              </a:rPr>
              <a:t>Corpo livello quattro</a:t>
            </a:r>
          </a:p>
          <a:p>
            <a:pPr lvl="4">
              <a:defRPr sz="1800">
                <a:solidFill>
                  <a:srgbClr val="000000"/>
                </a:solidFill>
              </a:defRPr>
            </a:pPr>
            <a:r>
              <a:rPr sz="2400">
                <a:solidFill>
                  <a:srgbClr val="303030"/>
                </a:solidFill>
              </a:rPr>
              <a:t>Livello 5</a:t>
            </a:r>
          </a:p>
        </p:txBody>
      </p:sp>
      <p:sp>
        <p:nvSpPr>
          <p:cNvPr id="553" name="Shape 553"/>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Tree>
    <p:extLst>
      <p:ext uri="{BB962C8B-B14F-4D97-AF65-F5344CB8AC3E}">
        <p14:creationId xmlns:p14="http://schemas.microsoft.com/office/powerpoint/2010/main" val="1496231983"/>
      </p:ext>
    </p:extLst>
  </p:cSld>
  <p:clrMapOvr>
    <a:masterClrMapping/>
  </p:clrMapOvr>
  <p:transition xmlns:p14="http://schemas.microsoft.com/office/powerpoint/2010/mai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6_Intestazione se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5" name="Shape 555"/>
          <p:cNvSpPr/>
          <p:nvPr/>
        </p:nvSpPr>
        <p:spPr>
          <a:xfrm>
            <a:off x="777244" y="0"/>
            <a:ext cx="7543801" cy="3048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56" name="Shape 556"/>
          <p:cNvSpPr>
            <a:spLocks noGrp="1"/>
          </p:cNvSpPr>
          <p:nvPr>
            <p:ph type="title"/>
          </p:nvPr>
        </p:nvSpPr>
        <p:spPr>
          <a:xfrm>
            <a:off x="762000" y="1562101"/>
            <a:ext cx="7543800" cy="3390900"/>
          </a:xfrm>
          <a:prstGeom prst="rect">
            <a:avLst/>
          </a:prstGeom>
        </p:spPr>
        <p:txBody>
          <a:bodyPr anchor="b"/>
          <a:lstStyle>
            <a:lvl1pPr algn="l" defTabSz="914165">
              <a:defRPr sz="5400" cap="all">
                <a:solidFill>
                  <a:srgbClr val="262626"/>
                </a:solidFill>
                <a:latin typeface="Impact"/>
                <a:ea typeface="Impact"/>
                <a:cs typeface="Impact"/>
                <a:sym typeface="Impact"/>
              </a:defRPr>
            </a:lvl1pPr>
          </a:lstStyle>
          <a:p>
            <a:pPr lvl="0">
              <a:defRPr sz="1800" cap="none">
                <a:solidFill>
                  <a:srgbClr val="000000"/>
                </a:solidFill>
              </a:defRPr>
            </a:pPr>
            <a:r>
              <a:rPr sz="5400" cap="all">
                <a:solidFill>
                  <a:srgbClr val="262626"/>
                </a:solidFill>
              </a:rPr>
              <a:t>Titolo Testo</a:t>
            </a:r>
          </a:p>
        </p:txBody>
      </p:sp>
      <p:sp>
        <p:nvSpPr>
          <p:cNvPr id="557" name="Shape 557"/>
          <p:cNvSpPr>
            <a:spLocks noGrp="1"/>
          </p:cNvSpPr>
          <p:nvPr>
            <p:ph type="body" idx="1"/>
          </p:nvPr>
        </p:nvSpPr>
        <p:spPr>
          <a:xfrm>
            <a:off x="762000" y="4953000"/>
            <a:ext cx="6858000" cy="1905000"/>
          </a:xfrm>
          <a:prstGeom prst="rect">
            <a:avLst/>
          </a:prstGeom>
        </p:spPr>
        <p:txBody>
          <a:bodyPr/>
          <a:lstStyle>
            <a:lvl1pPr marL="0" indent="0" defTabSz="914165">
              <a:spcBef>
                <a:spcPts val="600"/>
              </a:spcBef>
              <a:buSzTx/>
              <a:buFontTx/>
              <a:buNone/>
              <a:defRPr sz="2800">
                <a:solidFill>
                  <a:srgbClr val="303030"/>
                </a:solidFill>
                <a:latin typeface="Times New Roman"/>
                <a:ea typeface="Times New Roman"/>
                <a:cs typeface="Times New Roman"/>
                <a:sym typeface="Times New Roman"/>
              </a:defRPr>
            </a:lvl1pPr>
            <a:lvl2pPr marL="0" indent="457082" defTabSz="914165">
              <a:spcBef>
                <a:spcPts val="600"/>
              </a:spcBef>
              <a:buSzTx/>
              <a:buFontTx/>
              <a:buNone/>
              <a:defRPr sz="2800">
                <a:solidFill>
                  <a:srgbClr val="303030"/>
                </a:solidFill>
                <a:latin typeface="Times New Roman"/>
                <a:ea typeface="Times New Roman"/>
                <a:cs typeface="Times New Roman"/>
                <a:sym typeface="Times New Roman"/>
              </a:defRPr>
            </a:lvl2pPr>
            <a:lvl3pPr marL="0" indent="914165" defTabSz="914165">
              <a:spcBef>
                <a:spcPts val="600"/>
              </a:spcBef>
              <a:buSzTx/>
              <a:buFontTx/>
              <a:buNone/>
              <a:defRPr sz="2800">
                <a:solidFill>
                  <a:srgbClr val="303030"/>
                </a:solidFill>
                <a:latin typeface="Times New Roman"/>
                <a:ea typeface="Times New Roman"/>
                <a:cs typeface="Times New Roman"/>
                <a:sym typeface="Times New Roman"/>
              </a:defRPr>
            </a:lvl3pPr>
            <a:lvl4pPr marL="0" indent="1371247" defTabSz="914165">
              <a:spcBef>
                <a:spcPts val="600"/>
              </a:spcBef>
              <a:buSzTx/>
              <a:buFontTx/>
              <a:buNone/>
              <a:defRPr sz="2800">
                <a:solidFill>
                  <a:srgbClr val="303030"/>
                </a:solidFill>
                <a:latin typeface="Times New Roman"/>
                <a:ea typeface="Times New Roman"/>
                <a:cs typeface="Times New Roman"/>
                <a:sym typeface="Times New Roman"/>
              </a:defRPr>
            </a:lvl4pPr>
            <a:lvl5pPr marL="0" indent="1828329" defTabSz="914165">
              <a:spcBef>
                <a:spcPts val="600"/>
              </a:spcBef>
              <a:buSzTx/>
              <a:buFontTx/>
              <a:buNone/>
              <a:defRPr sz="2800">
                <a:solidFill>
                  <a:srgbClr val="303030"/>
                </a:solidFill>
                <a:latin typeface="Times New Roman"/>
                <a:ea typeface="Times New Roman"/>
                <a:cs typeface="Times New Roman"/>
                <a:sym typeface="Times New Roman"/>
              </a:defRPr>
            </a:lvl5pPr>
          </a:lstStyle>
          <a:p>
            <a:pPr lvl="0">
              <a:defRPr sz="1800">
                <a:solidFill>
                  <a:srgbClr val="000000"/>
                </a:solidFill>
              </a:defRPr>
            </a:pPr>
            <a:r>
              <a:rPr sz="2800">
                <a:solidFill>
                  <a:srgbClr val="303030"/>
                </a:solidFill>
              </a:rPr>
              <a:t>Corpo livello uno</a:t>
            </a:r>
          </a:p>
          <a:p>
            <a:pPr lvl="1">
              <a:defRPr sz="1800">
                <a:solidFill>
                  <a:srgbClr val="000000"/>
                </a:solidFill>
              </a:defRPr>
            </a:pPr>
            <a:r>
              <a:rPr sz="2800">
                <a:solidFill>
                  <a:srgbClr val="303030"/>
                </a:solidFill>
              </a:rPr>
              <a:t>Corpo livello due</a:t>
            </a:r>
          </a:p>
          <a:p>
            <a:pPr lvl="2">
              <a:defRPr sz="1800">
                <a:solidFill>
                  <a:srgbClr val="000000"/>
                </a:solidFill>
              </a:defRPr>
            </a:pPr>
            <a:r>
              <a:rPr sz="2800">
                <a:solidFill>
                  <a:srgbClr val="303030"/>
                </a:solidFill>
              </a:rPr>
              <a:t>Corpo livello tre</a:t>
            </a:r>
          </a:p>
          <a:p>
            <a:pPr lvl="3">
              <a:defRPr sz="1800">
                <a:solidFill>
                  <a:srgbClr val="000000"/>
                </a:solidFill>
              </a:defRPr>
            </a:pPr>
            <a:r>
              <a:rPr sz="2800">
                <a:solidFill>
                  <a:srgbClr val="303030"/>
                </a:solidFill>
              </a:rPr>
              <a:t>Corpo livello quattro</a:t>
            </a:r>
          </a:p>
          <a:p>
            <a:pPr lvl="4">
              <a:defRPr sz="1800">
                <a:solidFill>
                  <a:srgbClr val="000000"/>
                </a:solidFill>
              </a:defRPr>
            </a:pPr>
            <a:r>
              <a:rPr sz="2800">
                <a:solidFill>
                  <a:srgbClr val="303030"/>
                </a:solidFill>
              </a:rPr>
              <a:t>Livello 5</a:t>
            </a:r>
          </a:p>
        </p:txBody>
      </p:sp>
      <p:sp>
        <p:nvSpPr>
          <p:cNvPr id="558" name="Shape 558"/>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
        <p:nvSpPr>
          <p:cNvPr id="559" name="Shape 559"/>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69500379"/>
      </p:ext>
    </p:extLst>
  </p:cSld>
  <p:clrMapOvr>
    <a:masterClrMapping/>
  </p:clrMapOvr>
  <p:transition xmlns:p14="http://schemas.microsoft.com/office/powerpoint/2010/mai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Due contenuti">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1" name="Shape 561"/>
          <p:cNvSpPr/>
          <p:nvPr/>
        </p:nvSpPr>
        <p:spPr>
          <a:xfrm>
            <a:off x="777244" y="0"/>
            <a:ext cx="7543801" cy="381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62" name="Shape 562"/>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63" name="Shape 563"/>
          <p:cNvSpPr>
            <a:spLocks noGrp="1"/>
          </p:cNvSpPr>
          <p:nvPr>
            <p:ph type="title"/>
          </p:nvPr>
        </p:nvSpPr>
        <p:spPr>
          <a:xfrm>
            <a:off x="762000" y="4428095"/>
            <a:ext cx="6781800" cy="1744106"/>
          </a:xfrm>
          <a:prstGeom prst="rect">
            <a:avLst/>
          </a:prstGeom>
        </p:spPr>
        <p:txBody>
          <a:bodyPr anchor="b"/>
          <a:lstStyle>
            <a:lvl1pPr algn="l" defTabSz="914165">
              <a:defRPr sz="5400">
                <a:solidFill>
                  <a:srgbClr val="262626"/>
                </a:solidFill>
                <a:latin typeface="Impact"/>
                <a:ea typeface="Impact"/>
                <a:cs typeface="Impact"/>
                <a:sym typeface="Impact"/>
              </a:defRPr>
            </a:lvl1pPr>
          </a:lstStyle>
          <a:p>
            <a:pPr lvl="0">
              <a:defRPr sz="1800">
                <a:solidFill>
                  <a:srgbClr val="000000"/>
                </a:solidFill>
              </a:defRPr>
            </a:pPr>
            <a:r>
              <a:rPr sz="5400">
                <a:solidFill>
                  <a:srgbClr val="262626"/>
                </a:solidFill>
              </a:rPr>
              <a:t>Titolo Testo</a:t>
            </a:r>
          </a:p>
        </p:txBody>
      </p:sp>
      <p:sp>
        <p:nvSpPr>
          <p:cNvPr id="564" name="Shape 564"/>
          <p:cNvSpPr>
            <a:spLocks noGrp="1"/>
          </p:cNvSpPr>
          <p:nvPr>
            <p:ph type="body" idx="1"/>
          </p:nvPr>
        </p:nvSpPr>
        <p:spPr>
          <a:xfrm>
            <a:off x="762000" y="558434"/>
            <a:ext cx="3657600" cy="3869662"/>
          </a:xfrm>
          <a:prstGeom prst="rect">
            <a:avLst/>
          </a:prstGeom>
        </p:spPr>
        <p:txBody>
          <a:bodyPr anchor="ctr"/>
          <a:lstStyle>
            <a:lvl1pPr marL="274250" indent="-274250" defTabSz="914165">
              <a:spcBef>
                <a:spcPts val="600"/>
              </a:spcBef>
              <a:buClr>
                <a:srgbClr val="AD0101"/>
              </a:buClr>
              <a:defRPr sz="2800">
                <a:solidFill>
                  <a:srgbClr val="303030"/>
                </a:solidFill>
                <a:latin typeface="Times New Roman"/>
                <a:ea typeface="Times New Roman"/>
                <a:cs typeface="Times New Roman"/>
                <a:sym typeface="Times New Roman"/>
              </a:defRPr>
            </a:lvl1pPr>
            <a:lvl2pPr marL="639915" indent="-319958" defTabSz="914165">
              <a:spcBef>
                <a:spcPts val="600"/>
              </a:spcBef>
              <a:buClr>
                <a:srgbClr val="AD0101"/>
              </a:buClr>
              <a:buChar char="•"/>
              <a:defRPr sz="2800">
                <a:solidFill>
                  <a:srgbClr val="303030"/>
                </a:solidFill>
                <a:latin typeface="Times New Roman"/>
                <a:ea typeface="Times New Roman"/>
                <a:cs typeface="Times New Roman"/>
                <a:sym typeface="Times New Roman"/>
              </a:defRPr>
            </a:lvl2pPr>
            <a:lvl3pPr marL="959872" indent="-319958" defTabSz="914165">
              <a:spcBef>
                <a:spcPts val="600"/>
              </a:spcBef>
              <a:buClr>
                <a:srgbClr val="AD0101"/>
              </a:buClr>
              <a:defRPr sz="2800">
                <a:solidFill>
                  <a:srgbClr val="303030"/>
                </a:solidFill>
                <a:latin typeface="Times New Roman"/>
                <a:ea typeface="Times New Roman"/>
                <a:cs typeface="Times New Roman"/>
                <a:sym typeface="Times New Roman"/>
              </a:defRPr>
            </a:lvl3pPr>
            <a:lvl4pPr marL="1269673" indent="-355508" defTabSz="914165">
              <a:spcBef>
                <a:spcPts val="600"/>
              </a:spcBef>
              <a:buClr>
                <a:srgbClr val="AD0101"/>
              </a:buClr>
              <a:buChar char="•"/>
              <a:defRPr sz="2800">
                <a:solidFill>
                  <a:srgbClr val="303030"/>
                </a:solidFill>
                <a:latin typeface="Times New Roman"/>
                <a:ea typeface="Times New Roman"/>
                <a:cs typeface="Times New Roman"/>
                <a:sym typeface="Times New Roman"/>
              </a:defRPr>
            </a:lvl4pPr>
            <a:lvl5pPr marL="1498214" indent="-355508" defTabSz="914165">
              <a:spcBef>
                <a:spcPts val="600"/>
              </a:spcBef>
              <a:buClr>
                <a:srgbClr val="AD0101"/>
              </a:buClr>
              <a:buChar char="•"/>
              <a:defRPr sz="2800">
                <a:solidFill>
                  <a:srgbClr val="303030"/>
                </a:solidFill>
                <a:latin typeface="Times New Roman"/>
                <a:ea typeface="Times New Roman"/>
                <a:cs typeface="Times New Roman"/>
                <a:sym typeface="Times New Roman"/>
              </a:defRPr>
            </a:lvl5pPr>
          </a:lstStyle>
          <a:p>
            <a:pPr lvl="0">
              <a:defRPr sz="1800">
                <a:solidFill>
                  <a:srgbClr val="000000"/>
                </a:solidFill>
              </a:defRPr>
            </a:pPr>
            <a:r>
              <a:rPr sz="2800">
                <a:solidFill>
                  <a:srgbClr val="303030"/>
                </a:solidFill>
              </a:rPr>
              <a:t>Corpo livello uno</a:t>
            </a:r>
          </a:p>
          <a:p>
            <a:pPr lvl="1">
              <a:defRPr sz="1800">
                <a:solidFill>
                  <a:srgbClr val="000000"/>
                </a:solidFill>
              </a:defRPr>
            </a:pPr>
            <a:r>
              <a:rPr sz="2800">
                <a:solidFill>
                  <a:srgbClr val="303030"/>
                </a:solidFill>
              </a:rPr>
              <a:t>Corpo livello due</a:t>
            </a:r>
          </a:p>
          <a:p>
            <a:pPr lvl="2">
              <a:defRPr sz="1800">
                <a:solidFill>
                  <a:srgbClr val="000000"/>
                </a:solidFill>
              </a:defRPr>
            </a:pPr>
            <a:r>
              <a:rPr sz="2800">
                <a:solidFill>
                  <a:srgbClr val="303030"/>
                </a:solidFill>
              </a:rPr>
              <a:t>Corpo livello tre</a:t>
            </a:r>
          </a:p>
          <a:p>
            <a:pPr lvl="3">
              <a:defRPr sz="1800">
                <a:solidFill>
                  <a:srgbClr val="000000"/>
                </a:solidFill>
              </a:defRPr>
            </a:pPr>
            <a:r>
              <a:rPr sz="2800">
                <a:solidFill>
                  <a:srgbClr val="303030"/>
                </a:solidFill>
              </a:rPr>
              <a:t>Corpo livello quattro</a:t>
            </a:r>
          </a:p>
          <a:p>
            <a:pPr lvl="4">
              <a:defRPr sz="1800">
                <a:solidFill>
                  <a:srgbClr val="000000"/>
                </a:solidFill>
              </a:defRPr>
            </a:pPr>
            <a:r>
              <a:rPr sz="2800">
                <a:solidFill>
                  <a:srgbClr val="303030"/>
                </a:solidFill>
              </a:rPr>
              <a:t>Livello 5</a:t>
            </a:r>
          </a:p>
        </p:txBody>
      </p:sp>
      <p:sp>
        <p:nvSpPr>
          <p:cNvPr id="565" name="Shape 565"/>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Tree>
    <p:extLst>
      <p:ext uri="{BB962C8B-B14F-4D97-AF65-F5344CB8AC3E}">
        <p14:creationId xmlns:p14="http://schemas.microsoft.com/office/powerpoint/2010/main" val="557190388"/>
      </p:ext>
    </p:extLst>
  </p:cSld>
  <p:clrMapOvr>
    <a:masterClrMapping/>
  </p:clrMapOvr>
  <p:transition xmlns:p14="http://schemas.microsoft.com/office/powerpoint/2010/mai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6_Confron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7" name="Shape 567"/>
          <p:cNvSpPr/>
          <p:nvPr/>
        </p:nvSpPr>
        <p:spPr>
          <a:xfrm>
            <a:off x="777244" y="0"/>
            <a:ext cx="7543801" cy="381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68" name="Shape 568"/>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69" name="Shape 569"/>
          <p:cNvSpPr>
            <a:spLocks noGrp="1"/>
          </p:cNvSpPr>
          <p:nvPr>
            <p:ph type="title"/>
          </p:nvPr>
        </p:nvSpPr>
        <p:spPr>
          <a:xfrm>
            <a:off x="762000" y="2857501"/>
            <a:ext cx="6781800" cy="3314700"/>
          </a:xfrm>
          <a:prstGeom prst="rect">
            <a:avLst/>
          </a:prstGeom>
        </p:spPr>
        <p:txBody>
          <a:bodyPr anchor="b"/>
          <a:lstStyle>
            <a:lvl1pPr algn="l" defTabSz="914165">
              <a:defRPr sz="5400">
                <a:solidFill>
                  <a:srgbClr val="262626"/>
                </a:solidFill>
                <a:latin typeface="Impact"/>
                <a:ea typeface="Impact"/>
                <a:cs typeface="Impact"/>
                <a:sym typeface="Impact"/>
              </a:defRPr>
            </a:lvl1pPr>
          </a:lstStyle>
          <a:p>
            <a:pPr lvl="0">
              <a:defRPr sz="1800">
                <a:solidFill>
                  <a:srgbClr val="000000"/>
                </a:solidFill>
              </a:defRPr>
            </a:pPr>
            <a:r>
              <a:rPr sz="5400">
                <a:solidFill>
                  <a:srgbClr val="262626"/>
                </a:solidFill>
              </a:rPr>
              <a:t>Titolo Testo</a:t>
            </a:r>
          </a:p>
        </p:txBody>
      </p:sp>
      <p:sp>
        <p:nvSpPr>
          <p:cNvPr id="570" name="Shape 570"/>
          <p:cNvSpPr>
            <a:spLocks noGrp="1"/>
          </p:cNvSpPr>
          <p:nvPr>
            <p:ph type="body" idx="1"/>
          </p:nvPr>
        </p:nvSpPr>
        <p:spPr>
          <a:xfrm>
            <a:off x="758955" y="1"/>
            <a:ext cx="3657601" cy="1249363"/>
          </a:xfrm>
          <a:prstGeom prst="rect">
            <a:avLst/>
          </a:prstGeom>
        </p:spPr>
        <p:txBody>
          <a:bodyPr anchor="b">
            <a:noAutofit/>
          </a:bodyPr>
          <a:lstStyle>
            <a:lvl1pPr marL="0" indent="0" defTabSz="914165">
              <a:spcBef>
                <a:spcPts val="600"/>
              </a:spcBef>
              <a:buSzTx/>
              <a:buFontTx/>
              <a:buNone/>
              <a:defRPr sz="2800">
                <a:solidFill>
                  <a:srgbClr val="303030"/>
                </a:solidFill>
                <a:latin typeface="Impact"/>
                <a:ea typeface="Impact"/>
                <a:cs typeface="Impact"/>
                <a:sym typeface="Impact"/>
              </a:defRPr>
            </a:lvl1pPr>
            <a:lvl2pPr marL="0" indent="457082" defTabSz="914165">
              <a:spcBef>
                <a:spcPts val="600"/>
              </a:spcBef>
              <a:buSzTx/>
              <a:buFontTx/>
              <a:buNone/>
              <a:defRPr sz="2800">
                <a:solidFill>
                  <a:srgbClr val="303030"/>
                </a:solidFill>
                <a:latin typeface="Impact"/>
                <a:ea typeface="Impact"/>
                <a:cs typeface="Impact"/>
                <a:sym typeface="Impact"/>
              </a:defRPr>
            </a:lvl2pPr>
            <a:lvl3pPr marL="0" indent="914165" defTabSz="914165">
              <a:spcBef>
                <a:spcPts val="600"/>
              </a:spcBef>
              <a:buSzTx/>
              <a:buFontTx/>
              <a:buNone/>
              <a:defRPr sz="2800">
                <a:solidFill>
                  <a:srgbClr val="303030"/>
                </a:solidFill>
                <a:latin typeface="Impact"/>
                <a:ea typeface="Impact"/>
                <a:cs typeface="Impact"/>
                <a:sym typeface="Impact"/>
              </a:defRPr>
            </a:lvl3pPr>
            <a:lvl4pPr marL="0" indent="1371247" defTabSz="914165">
              <a:spcBef>
                <a:spcPts val="600"/>
              </a:spcBef>
              <a:buSzTx/>
              <a:buFontTx/>
              <a:buNone/>
              <a:defRPr sz="2800">
                <a:solidFill>
                  <a:srgbClr val="303030"/>
                </a:solidFill>
                <a:latin typeface="Impact"/>
                <a:ea typeface="Impact"/>
                <a:cs typeface="Impact"/>
                <a:sym typeface="Impact"/>
              </a:defRPr>
            </a:lvl4pPr>
            <a:lvl5pPr marL="0" indent="1828329" defTabSz="914165">
              <a:spcBef>
                <a:spcPts val="600"/>
              </a:spcBef>
              <a:buSzTx/>
              <a:buFontTx/>
              <a:buNone/>
              <a:defRPr sz="2800">
                <a:solidFill>
                  <a:srgbClr val="303030"/>
                </a:solidFill>
                <a:latin typeface="Impact"/>
                <a:ea typeface="Impact"/>
                <a:cs typeface="Impact"/>
                <a:sym typeface="Impact"/>
              </a:defRPr>
            </a:lvl5pPr>
          </a:lstStyle>
          <a:p>
            <a:pPr lvl="0">
              <a:defRPr sz="1800">
                <a:solidFill>
                  <a:srgbClr val="000000"/>
                </a:solidFill>
              </a:defRPr>
            </a:pPr>
            <a:r>
              <a:rPr sz="2800">
                <a:solidFill>
                  <a:srgbClr val="303030"/>
                </a:solidFill>
              </a:rPr>
              <a:t>Corpo livello uno</a:t>
            </a:r>
          </a:p>
          <a:p>
            <a:pPr lvl="1">
              <a:defRPr sz="1800">
                <a:solidFill>
                  <a:srgbClr val="000000"/>
                </a:solidFill>
              </a:defRPr>
            </a:pPr>
            <a:r>
              <a:rPr sz="2800">
                <a:solidFill>
                  <a:srgbClr val="303030"/>
                </a:solidFill>
              </a:rPr>
              <a:t>Corpo livello due</a:t>
            </a:r>
          </a:p>
          <a:p>
            <a:pPr lvl="2">
              <a:defRPr sz="1800">
                <a:solidFill>
                  <a:srgbClr val="000000"/>
                </a:solidFill>
              </a:defRPr>
            </a:pPr>
            <a:r>
              <a:rPr sz="2800">
                <a:solidFill>
                  <a:srgbClr val="303030"/>
                </a:solidFill>
              </a:rPr>
              <a:t>Corpo livello tre</a:t>
            </a:r>
          </a:p>
          <a:p>
            <a:pPr lvl="3">
              <a:defRPr sz="1800">
                <a:solidFill>
                  <a:srgbClr val="000000"/>
                </a:solidFill>
              </a:defRPr>
            </a:pPr>
            <a:r>
              <a:rPr sz="2800">
                <a:solidFill>
                  <a:srgbClr val="303030"/>
                </a:solidFill>
              </a:rPr>
              <a:t>Corpo livello quattro</a:t>
            </a:r>
          </a:p>
          <a:p>
            <a:pPr lvl="4">
              <a:defRPr sz="1800">
                <a:solidFill>
                  <a:srgbClr val="000000"/>
                </a:solidFill>
              </a:defRPr>
            </a:pPr>
            <a:r>
              <a:rPr sz="2800">
                <a:solidFill>
                  <a:srgbClr val="303030"/>
                </a:solidFill>
              </a:rPr>
              <a:t>Livello 5</a:t>
            </a:r>
          </a:p>
        </p:txBody>
      </p:sp>
      <p:sp>
        <p:nvSpPr>
          <p:cNvPr id="571" name="Shape 571"/>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
        <p:nvSpPr>
          <p:cNvPr id="572" name="Shape 572"/>
          <p:cNvSpPr/>
          <p:nvPr/>
        </p:nvSpPr>
        <p:spPr>
          <a:xfrm>
            <a:off x="758951" y="1249362"/>
            <a:ext cx="3657602" cy="1588"/>
          </a:xfrm>
          <a:prstGeom prst="line">
            <a:avLst/>
          </a:prstGeom>
          <a:ln w="15875">
            <a:solidFill>
              <a:srgbClr val="AD0101"/>
            </a:solidFill>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573" name="Shape 573"/>
          <p:cNvSpPr/>
          <p:nvPr/>
        </p:nvSpPr>
        <p:spPr>
          <a:xfrm>
            <a:off x="4645156" y="1249362"/>
            <a:ext cx="3657601" cy="1588"/>
          </a:xfrm>
          <a:prstGeom prst="line">
            <a:avLst/>
          </a:prstGeom>
          <a:ln w="15875">
            <a:solidFill>
              <a:srgbClr val="AD0101"/>
            </a:solidFill>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516226347"/>
      </p:ext>
    </p:extLst>
  </p:cSld>
  <p:clrMapOvr>
    <a:masterClrMapping/>
  </p:clrMapOvr>
  <p:transition xmlns:p14="http://schemas.microsoft.com/office/powerpoint/2010/mai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5_Solo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5" name="Shape 575"/>
          <p:cNvSpPr/>
          <p:nvPr/>
        </p:nvSpPr>
        <p:spPr>
          <a:xfrm>
            <a:off x="777244" y="0"/>
            <a:ext cx="7543801" cy="381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76" name="Shape 576"/>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77" name="Shape 577"/>
          <p:cNvSpPr>
            <a:spLocks noGrp="1"/>
          </p:cNvSpPr>
          <p:nvPr>
            <p:ph type="title"/>
          </p:nvPr>
        </p:nvSpPr>
        <p:spPr>
          <a:xfrm>
            <a:off x="762000" y="4572000"/>
            <a:ext cx="6781800" cy="1600200"/>
          </a:xfrm>
          <a:prstGeom prst="rect">
            <a:avLst/>
          </a:prstGeom>
        </p:spPr>
        <p:txBody>
          <a:bodyPr anchor="b"/>
          <a:lstStyle>
            <a:lvl1pPr algn="l" defTabSz="914165">
              <a:defRPr sz="5400">
                <a:solidFill>
                  <a:srgbClr val="262626"/>
                </a:solidFill>
                <a:latin typeface="Impact"/>
                <a:ea typeface="Impact"/>
                <a:cs typeface="Impact"/>
                <a:sym typeface="Impact"/>
              </a:defRPr>
            </a:lvl1pPr>
          </a:lstStyle>
          <a:p>
            <a:pPr lvl="0">
              <a:defRPr sz="1800">
                <a:solidFill>
                  <a:srgbClr val="000000"/>
                </a:solidFill>
              </a:defRPr>
            </a:pPr>
            <a:r>
              <a:rPr sz="5400">
                <a:solidFill>
                  <a:srgbClr val="262626"/>
                </a:solidFill>
              </a:rPr>
              <a:t>Titolo Testo</a:t>
            </a:r>
          </a:p>
        </p:txBody>
      </p:sp>
      <p:sp>
        <p:nvSpPr>
          <p:cNvPr id="578" name="Shape 578"/>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Tree>
    <p:extLst>
      <p:ext uri="{BB962C8B-B14F-4D97-AF65-F5344CB8AC3E}">
        <p14:creationId xmlns:p14="http://schemas.microsoft.com/office/powerpoint/2010/main" val="1210751517"/>
      </p:ext>
    </p:extLst>
  </p:cSld>
  <p:clrMapOvr>
    <a:masterClrMapping/>
  </p:clrMapOvr>
  <p:transition xmlns:p14="http://schemas.microsoft.com/office/powerpoint/2010/mai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6_Contenuto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4" name="Shape 584"/>
          <p:cNvSpPr/>
          <p:nvPr/>
        </p:nvSpPr>
        <p:spPr>
          <a:xfrm>
            <a:off x="777244" y="0"/>
            <a:ext cx="7543801" cy="381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85" name="Shape 585"/>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86" name="Shape 586"/>
          <p:cNvSpPr>
            <a:spLocks noGrp="1"/>
          </p:cNvSpPr>
          <p:nvPr>
            <p:ph type="title"/>
          </p:nvPr>
        </p:nvSpPr>
        <p:spPr>
          <a:xfrm>
            <a:off x="762000" y="4572000"/>
            <a:ext cx="6784848" cy="1600200"/>
          </a:xfrm>
          <a:prstGeom prst="rect">
            <a:avLst/>
          </a:prstGeom>
        </p:spPr>
        <p:txBody>
          <a:bodyPr anchor="b"/>
          <a:lstStyle>
            <a:lvl1pPr algn="l" defTabSz="914165">
              <a:defRPr sz="5400">
                <a:solidFill>
                  <a:srgbClr val="262626"/>
                </a:solidFill>
                <a:latin typeface="Impact"/>
                <a:ea typeface="Impact"/>
                <a:cs typeface="Impact"/>
                <a:sym typeface="Impact"/>
              </a:defRPr>
            </a:lvl1pPr>
          </a:lstStyle>
          <a:p>
            <a:pPr lvl="0">
              <a:defRPr sz="1800">
                <a:solidFill>
                  <a:srgbClr val="000000"/>
                </a:solidFill>
              </a:defRPr>
            </a:pPr>
            <a:r>
              <a:rPr sz="5400">
                <a:solidFill>
                  <a:srgbClr val="262626"/>
                </a:solidFill>
              </a:rPr>
              <a:t>Titolo Testo</a:t>
            </a:r>
          </a:p>
        </p:txBody>
      </p:sp>
      <p:sp>
        <p:nvSpPr>
          <p:cNvPr id="587" name="Shape 587"/>
          <p:cNvSpPr>
            <a:spLocks noGrp="1"/>
          </p:cNvSpPr>
          <p:nvPr>
            <p:ph type="body" idx="1"/>
          </p:nvPr>
        </p:nvSpPr>
        <p:spPr>
          <a:xfrm>
            <a:off x="3710866" y="457204"/>
            <a:ext cx="4594934" cy="4114799"/>
          </a:xfrm>
          <a:prstGeom prst="rect">
            <a:avLst/>
          </a:prstGeom>
        </p:spPr>
        <p:txBody>
          <a:bodyPr anchor="ctr"/>
          <a:lstStyle>
            <a:lvl1pPr marL="274250" indent="-274250" defTabSz="914165">
              <a:spcBef>
                <a:spcPts val="500"/>
              </a:spcBef>
              <a:buClr>
                <a:srgbClr val="AD0101"/>
              </a:buClr>
              <a:defRPr sz="2400">
                <a:solidFill>
                  <a:srgbClr val="303030"/>
                </a:solidFill>
                <a:latin typeface="Times New Roman"/>
                <a:ea typeface="Times New Roman"/>
                <a:cs typeface="Times New Roman"/>
                <a:sym typeface="Times New Roman"/>
              </a:defRPr>
            </a:lvl1pPr>
            <a:lvl2pPr marL="619140" indent="-299181" defTabSz="914165">
              <a:spcBef>
                <a:spcPts val="500"/>
              </a:spcBef>
              <a:buClr>
                <a:srgbClr val="AD0101"/>
              </a:buClr>
              <a:buChar char="•"/>
              <a:defRPr sz="2400">
                <a:solidFill>
                  <a:srgbClr val="303030"/>
                </a:solidFill>
                <a:latin typeface="Times New Roman"/>
                <a:ea typeface="Times New Roman"/>
                <a:cs typeface="Times New Roman"/>
                <a:sym typeface="Times New Roman"/>
              </a:defRPr>
            </a:lvl2pPr>
            <a:lvl3pPr marL="914165" indent="-274249" defTabSz="914165">
              <a:spcBef>
                <a:spcPts val="500"/>
              </a:spcBef>
              <a:buClr>
                <a:srgbClr val="AD0101"/>
              </a:buClr>
              <a:defRPr sz="2400">
                <a:solidFill>
                  <a:srgbClr val="303030"/>
                </a:solidFill>
                <a:latin typeface="Times New Roman"/>
                <a:ea typeface="Times New Roman"/>
                <a:cs typeface="Times New Roman"/>
                <a:sym typeface="Times New Roman"/>
              </a:defRPr>
            </a:lvl3pPr>
            <a:lvl4pPr marL="1218886" indent="-304721" defTabSz="914165">
              <a:spcBef>
                <a:spcPts val="500"/>
              </a:spcBef>
              <a:buClr>
                <a:srgbClr val="AD0101"/>
              </a:buClr>
              <a:buChar char="•"/>
              <a:defRPr sz="2400">
                <a:solidFill>
                  <a:srgbClr val="303030"/>
                </a:solidFill>
                <a:latin typeface="Times New Roman"/>
                <a:ea typeface="Times New Roman"/>
                <a:cs typeface="Times New Roman"/>
                <a:sym typeface="Times New Roman"/>
              </a:defRPr>
            </a:lvl4pPr>
            <a:lvl5pPr marL="1447428" indent="-304721" defTabSz="914165">
              <a:spcBef>
                <a:spcPts val="500"/>
              </a:spcBef>
              <a:buClr>
                <a:srgbClr val="AD0101"/>
              </a:buClr>
              <a:buChar char="•"/>
              <a:defRPr sz="2400">
                <a:solidFill>
                  <a:srgbClr val="303030"/>
                </a:solidFill>
                <a:latin typeface="Times New Roman"/>
                <a:ea typeface="Times New Roman"/>
                <a:cs typeface="Times New Roman"/>
                <a:sym typeface="Times New Roman"/>
              </a:defRPr>
            </a:lvl5pPr>
          </a:lstStyle>
          <a:p>
            <a:pPr lvl="0">
              <a:defRPr sz="1800">
                <a:solidFill>
                  <a:srgbClr val="000000"/>
                </a:solidFill>
              </a:defRPr>
            </a:pPr>
            <a:r>
              <a:rPr sz="2400">
                <a:solidFill>
                  <a:srgbClr val="303030"/>
                </a:solidFill>
              </a:rPr>
              <a:t>Corpo livello uno</a:t>
            </a:r>
          </a:p>
          <a:p>
            <a:pPr lvl="1">
              <a:defRPr sz="1800">
                <a:solidFill>
                  <a:srgbClr val="000000"/>
                </a:solidFill>
              </a:defRPr>
            </a:pPr>
            <a:r>
              <a:rPr sz="2400">
                <a:solidFill>
                  <a:srgbClr val="303030"/>
                </a:solidFill>
              </a:rPr>
              <a:t>Corpo livello due</a:t>
            </a:r>
          </a:p>
          <a:p>
            <a:pPr lvl="2">
              <a:defRPr sz="1800">
                <a:solidFill>
                  <a:srgbClr val="000000"/>
                </a:solidFill>
              </a:defRPr>
            </a:pPr>
            <a:r>
              <a:rPr sz="2400">
                <a:solidFill>
                  <a:srgbClr val="303030"/>
                </a:solidFill>
              </a:rPr>
              <a:t>Corpo livello tre</a:t>
            </a:r>
          </a:p>
          <a:p>
            <a:pPr lvl="3">
              <a:defRPr sz="1800">
                <a:solidFill>
                  <a:srgbClr val="000000"/>
                </a:solidFill>
              </a:defRPr>
            </a:pPr>
            <a:r>
              <a:rPr sz="2400">
                <a:solidFill>
                  <a:srgbClr val="303030"/>
                </a:solidFill>
              </a:rPr>
              <a:t>Corpo livello quattro</a:t>
            </a:r>
          </a:p>
          <a:p>
            <a:pPr lvl="4">
              <a:defRPr sz="1800">
                <a:solidFill>
                  <a:srgbClr val="000000"/>
                </a:solidFill>
              </a:defRPr>
            </a:pPr>
            <a:r>
              <a:rPr sz="2400">
                <a:solidFill>
                  <a:srgbClr val="303030"/>
                </a:solidFill>
              </a:rPr>
              <a:t>Livello 5</a:t>
            </a:r>
          </a:p>
        </p:txBody>
      </p:sp>
      <p:sp>
        <p:nvSpPr>
          <p:cNvPr id="588" name="Shape 588"/>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
        <p:nvSpPr>
          <p:cNvPr id="589" name="Shape 589"/>
          <p:cNvSpPr/>
          <p:nvPr/>
        </p:nvSpPr>
        <p:spPr>
          <a:xfrm flipH="1">
            <a:off x="3581400" y="610395"/>
            <a:ext cx="1590" cy="3810001"/>
          </a:xfrm>
          <a:prstGeom prst="line">
            <a:avLst/>
          </a:prstGeom>
          <a:ln w="15875">
            <a:solidFill>
              <a:srgbClr val="989898"/>
            </a:solidFill>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732665691"/>
      </p:ext>
    </p:extLst>
  </p:cSld>
  <p:clrMapOvr>
    <a:masterClrMapping/>
  </p:clrMapOvr>
  <p:transition xmlns:p14="http://schemas.microsoft.com/office/powerpoint/2010/mai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6_Immagine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1" name="Shape 591"/>
          <p:cNvSpPr/>
          <p:nvPr/>
        </p:nvSpPr>
        <p:spPr>
          <a:xfrm>
            <a:off x="777244" y="0"/>
            <a:ext cx="7543801" cy="381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92" name="Shape 592"/>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93" name="Shape 593"/>
          <p:cNvSpPr>
            <a:spLocks noGrp="1"/>
          </p:cNvSpPr>
          <p:nvPr>
            <p:ph type="title"/>
          </p:nvPr>
        </p:nvSpPr>
        <p:spPr>
          <a:xfrm>
            <a:off x="758955" y="4441031"/>
            <a:ext cx="6784849" cy="1731170"/>
          </a:xfrm>
          <a:prstGeom prst="rect">
            <a:avLst/>
          </a:prstGeom>
        </p:spPr>
        <p:txBody>
          <a:bodyPr anchor="b"/>
          <a:lstStyle>
            <a:lvl1pPr algn="l" defTabSz="914165">
              <a:defRPr sz="5400">
                <a:solidFill>
                  <a:srgbClr val="262626"/>
                </a:solidFill>
                <a:latin typeface="Impact"/>
                <a:ea typeface="Impact"/>
                <a:cs typeface="Impact"/>
                <a:sym typeface="Impact"/>
              </a:defRPr>
            </a:lvl1pPr>
          </a:lstStyle>
          <a:p>
            <a:pPr lvl="0">
              <a:defRPr sz="1800">
                <a:solidFill>
                  <a:srgbClr val="000000"/>
                </a:solidFill>
              </a:defRPr>
            </a:pPr>
            <a:r>
              <a:rPr sz="5400">
                <a:solidFill>
                  <a:srgbClr val="262626"/>
                </a:solidFill>
              </a:rPr>
              <a:t>Titolo Testo</a:t>
            </a:r>
          </a:p>
        </p:txBody>
      </p:sp>
      <p:sp>
        <p:nvSpPr>
          <p:cNvPr id="594" name="Shape 594"/>
          <p:cNvSpPr>
            <a:spLocks noGrp="1"/>
          </p:cNvSpPr>
          <p:nvPr>
            <p:ph type="body" idx="1"/>
          </p:nvPr>
        </p:nvSpPr>
        <p:spPr>
          <a:xfrm>
            <a:off x="850395" y="3505201"/>
            <a:ext cx="7391401" cy="935831"/>
          </a:xfrm>
          <a:prstGeom prst="rect">
            <a:avLst/>
          </a:prstGeom>
        </p:spPr>
        <p:txBody>
          <a:bodyPr/>
          <a:lstStyle>
            <a:lvl1pPr marL="0" indent="0" defTabSz="914165">
              <a:spcBef>
                <a:spcPts val="400"/>
              </a:spcBef>
              <a:buSzTx/>
              <a:buFontTx/>
              <a:buNone/>
              <a:defRPr sz="1800">
                <a:solidFill>
                  <a:srgbClr val="303030"/>
                </a:solidFill>
                <a:latin typeface="Times New Roman"/>
                <a:ea typeface="Times New Roman"/>
                <a:cs typeface="Times New Roman"/>
                <a:sym typeface="Times New Roman"/>
              </a:defRPr>
            </a:lvl1pPr>
            <a:lvl2pPr marL="0" indent="457082" defTabSz="914165">
              <a:spcBef>
                <a:spcPts val="400"/>
              </a:spcBef>
              <a:buSzTx/>
              <a:buFontTx/>
              <a:buNone/>
              <a:defRPr sz="1800">
                <a:solidFill>
                  <a:srgbClr val="303030"/>
                </a:solidFill>
                <a:latin typeface="Times New Roman"/>
                <a:ea typeface="Times New Roman"/>
                <a:cs typeface="Times New Roman"/>
                <a:sym typeface="Times New Roman"/>
              </a:defRPr>
            </a:lvl2pPr>
            <a:lvl3pPr marL="0" indent="914165" defTabSz="914165">
              <a:spcBef>
                <a:spcPts val="400"/>
              </a:spcBef>
              <a:buSzTx/>
              <a:buFontTx/>
              <a:buNone/>
              <a:defRPr sz="1800">
                <a:solidFill>
                  <a:srgbClr val="303030"/>
                </a:solidFill>
                <a:latin typeface="Times New Roman"/>
                <a:ea typeface="Times New Roman"/>
                <a:cs typeface="Times New Roman"/>
                <a:sym typeface="Times New Roman"/>
              </a:defRPr>
            </a:lvl3pPr>
            <a:lvl4pPr marL="0" indent="1371247" defTabSz="914165">
              <a:spcBef>
                <a:spcPts val="400"/>
              </a:spcBef>
              <a:buSzTx/>
              <a:buFontTx/>
              <a:buNone/>
              <a:defRPr sz="1800">
                <a:solidFill>
                  <a:srgbClr val="303030"/>
                </a:solidFill>
                <a:latin typeface="Times New Roman"/>
                <a:ea typeface="Times New Roman"/>
                <a:cs typeface="Times New Roman"/>
                <a:sym typeface="Times New Roman"/>
              </a:defRPr>
            </a:lvl4pPr>
            <a:lvl5pPr marL="0" indent="1828329" defTabSz="914165">
              <a:spcBef>
                <a:spcPts val="400"/>
              </a:spcBef>
              <a:buSzTx/>
              <a:buFontTx/>
              <a:buNone/>
              <a:defRPr sz="1800">
                <a:solidFill>
                  <a:srgbClr val="303030"/>
                </a:solidFill>
                <a:latin typeface="Times New Roman"/>
                <a:ea typeface="Times New Roman"/>
                <a:cs typeface="Times New Roman"/>
                <a:sym typeface="Times New Roman"/>
              </a:defRPr>
            </a:lvl5pPr>
          </a:lstStyle>
          <a:p>
            <a:pPr lvl="0">
              <a:defRPr>
                <a:solidFill>
                  <a:srgbClr val="000000"/>
                </a:solidFill>
              </a:defRPr>
            </a:pPr>
            <a:r>
              <a:rPr>
                <a:solidFill>
                  <a:srgbClr val="303030"/>
                </a:solidFill>
              </a:rPr>
              <a:t>Corpo livello uno</a:t>
            </a:r>
          </a:p>
          <a:p>
            <a:pPr lvl="1">
              <a:defRPr>
                <a:solidFill>
                  <a:srgbClr val="000000"/>
                </a:solidFill>
              </a:defRPr>
            </a:pPr>
            <a:r>
              <a:rPr>
                <a:solidFill>
                  <a:srgbClr val="303030"/>
                </a:solidFill>
              </a:rPr>
              <a:t>Corpo livello due</a:t>
            </a:r>
          </a:p>
          <a:p>
            <a:pPr lvl="2">
              <a:defRPr>
                <a:solidFill>
                  <a:srgbClr val="000000"/>
                </a:solidFill>
              </a:defRPr>
            </a:pPr>
            <a:r>
              <a:rPr>
                <a:solidFill>
                  <a:srgbClr val="303030"/>
                </a:solidFill>
              </a:rPr>
              <a:t>Corpo livello tre</a:t>
            </a:r>
          </a:p>
          <a:p>
            <a:pPr lvl="3">
              <a:defRPr>
                <a:solidFill>
                  <a:srgbClr val="000000"/>
                </a:solidFill>
              </a:defRPr>
            </a:pPr>
            <a:r>
              <a:rPr>
                <a:solidFill>
                  <a:srgbClr val="303030"/>
                </a:solidFill>
              </a:rPr>
              <a:t>Corpo livello quattro</a:t>
            </a:r>
          </a:p>
          <a:p>
            <a:pPr lvl="4">
              <a:defRPr>
                <a:solidFill>
                  <a:srgbClr val="000000"/>
                </a:solidFill>
              </a:defRPr>
            </a:pPr>
            <a:r>
              <a:rPr>
                <a:solidFill>
                  <a:srgbClr val="303030"/>
                </a:solidFill>
              </a:rPr>
              <a:t>Livello 5</a:t>
            </a:r>
          </a:p>
        </p:txBody>
      </p:sp>
      <p:sp>
        <p:nvSpPr>
          <p:cNvPr id="595" name="Shape 595"/>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Tree>
    <p:extLst>
      <p:ext uri="{BB962C8B-B14F-4D97-AF65-F5344CB8AC3E}">
        <p14:creationId xmlns:p14="http://schemas.microsoft.com/office/powerpoint/2010/main" val="4158139265"/>
      </p:ext>
    </p:extLst>
  </p:cSld>
  <p:clrMapOvr>
    <a:masterClrMapping/>
  </p:clrMapOvr>
  <p:transition xmlns:p14="http://schemas.microsoft.com/office/powerpoint/2010/mai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7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7" name="Shape 597"/>
          <p:cNvSpPr/>
          <p:nvPr/>
        </p:nvSpPr>
        <p:spPr>
          <a:xfrm>
            <a:off x="777244" y="0"/>
            <a:ext cx="7543801" cy="381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98" name="Shape 598"/>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599" name="Shape 599"/>
          <p:cNvSpPr>
            <a:spLocks noGrp="1"/>
          </p:cNvSpPr>
          <p:nvPr>
            <p:ph type="title"/>
          </p:nvPr>
        </p:nvSpPr>
        <p:spPr>
          <a:xfrm>
            <a:off x="762000" y="4572000"/>
            <a:ext cx="6781800" cy="1600200"/>
          </a:xfrm>
          <a:prstGeom prst="rect">
            <a:avLst/>
          </a:prstGeom>
        </p:spPr>
        <p:txBody>
          <a:bodyPr anchor="b"/>
          <a:lstStyle>
            <a:lvl1pPr algn="l" defTabSz="914165">
              <a:defRPr sz="5400">
                <a:solidFill>
                  <a:srgbClr val="262626"/>
                </a:solidFill>
                <a:latin typeface="Impact"/>
                <a:ea typeface="Impact"/>
                <a:cs typeface="Impact"/>
                <a:sym typeface="Impact"/>
              </a:defRPr>
            </a:lvl1pPr>
          </a:lstStyle>
          <a:p>
            <a:pPr lvl="0">
              <a:defRPr sz="1800">
                <a:solidFill>
                  <a:srgbClr val="000000"/>
                </a:solidFill>
              </a:defRPr>
            </a:pPr>
            <a:r>
              <a:rPr sz="5400">
                <a:solidFill>
                  <a:srgbClr val="262626"/>
                </a:solidFill>
              </a:rPr>
              <a:t>Titolo Testo</a:t>
            </a:r>
          </a:p>
        </p:txBody>
      </p:sp>
      <p:sp>
        <p:nvSpPr>
          <p:cNvPr id="600" name="Shape 600"/>
          <p:cNvSpPr>
            <a:spLocks noGrp="1"/>
          </p:cNvSpPr>
          <p:nvPr>
            <p:ph type="body" idx="1"/>
          </p:nvPr>
        </p:nvSpPr>
        <p:spPr>
          <a:xfrm>
            <a:off x="914400" y="685800"/>
            <a:ext cx="7239000" cy="3886200"/>
          </a:xfrm>
          <a:prstGeom prst="rect">
            <a:avLst/>
          </a:prstGeom>
        </p:spPr>
        <p:txBody>
          <a:bodyPr/>
          <a:lstStyle>
            <a:lvl1pPr marL="274250" indent="-274250" defTabSz="914165">
              <a:spcBef>
                <a:spcPts val="500"/>
              </a:spcBef>
              <a:buClr>
                <a:srgbClr val="AD0101"/>
              </a:buClr>
              <a:defRPr sz="2400">
                <a:solidFill>
                  <a:srgbClr val="303030"/>
                </a:solidFill>
                <a:latin typeface="Times New Roman"/>
                <a:ea typeface="Times New Roman"/>
                <a:cs typeface="Times New Roman"/>
                <a:sym typeface="Times New Roman"/>
              </a:defRPr>
            </a:lvl1pPr>
            <a:lvl2pPr marL="619140" indent="-299181" defTabSz="914165">
              <a:spcBef>
                <a:spcPts val="500"/>
              </a:spcBef>
              <a:buClr>
                <a:srgbClr val="AD0101"/>
              </a:buClr>
              <a:buChar char="•"/>
              <a:defRPr sz="2400">
                <a:solidFill>
                  <a:srgbClr val="303030"/>
                </a:solidFill>
                <a:latin typeface="Times New Roman"/>
                <a:ea typeface="Times New Roman"/>
                <a:cs typeface="Times New Roman"/>
                <a:sym typeface="Times New Roman"/>
              </a:defRPr>
            </a:lvl2pPr>
            <a:lvl3pPr marL="914165" indent="-274249" defTabSz="914165">
              <a:spcBef>
                <a:spcPts val="500"/>
              </a:spcBef>
              <a:buClr>
                <a:srgbClr val="AD0101"/>
              </a:buClr>
              <a:defRPr sz="2400">
                <a:solidFill>
                  <a:srgbClr val="303030"/>
                </a:solidFill>
                <a:latin typeface="Times New Roman"/>
                <a:ea typeface="Times New Roman"/>
                <a:cs typeface="Times New Roman"/>
                <a:sym typeface="Times New Roman"/>
              </a:defRPr>
            </a:lvl3pPr>
            <a:lvl4pPr marL="1218886" indent="-304721" defTabSz="914165">
              <a:spcBef>
                <a:spcPts val="500"/>
              </a:spcBef>
              <a:buClr>
                <a:srgbClr val="AD0101"/>
              </a:buClr>
              <a:buChar char="•"/>
              <a:defRPr sz="2400">
                <a:solidFill>
                  <a:srgbClr val="303030"/>
                </a:solidFill>
                <a:latin typeface="Times New Roman"/>
                <a:ea typeface="Times New Roman"/>
                <a:cs typeface="Times New Roman"/>
                <a:sym typeface="Times New Roman"/>
              </a:defRPr>
            </a:lvl4pPr>
            <a:lvl5pPr marL="1447428" indent="-304721" defTabSz="914165">
              <a:spcBef>
                <a:spcPts val="500"/>
              </a:spcBef>
              <a:buClr>
                <a:srgbClr val="AD0101"/>
              </a:buClr>
              <a:buChar char="•"/>
              <a:defRPr sz="2400">
                <a:solidFill>
                  <a:srgbClr val="303030"/>
                </a:solidFill>
                <a:latin typeface="Times New Roman"/>
                <a:ea typeface="Times New Roman"/>
                <a:cs typeface="Times New Roman"/>
                <a:sym typeface="Times New Roman"/>
              </a:defRPr>
            </a:lvl5pPr>
          </a:lstStyle>
          <a:p>
            <a:pPr lvl="0">
              <a:defRPr sz="1800">
                <a:solidFill>
                  <a:srgbClr val="000000"/>
                </a:solidFill>
              </a:defRPr>
            </a:pPr>
            <a:r>
              <a:rPr sz="2400">
                <a:solidFill>
                  <a:srgbClr val="303030"/>
                </a:solidFill>
              </a:rPr>
              <a:t>Corpo livello uno</a:t>
            </a:r>
          </a:p>
          <a:p>
            <a:pPr lvl="1">
              <a:defRPr sz="1800">
                <a:solidFill>
                  <a:srgbClr val="000000"/>
                </a:solidFill>
              </a:defRPr>
            </a:pPr>
            <a:r>
              <a:rPr sz="2400">
                <a:solidFill>
                  <a:srgbClr val="303030"/>
                </a:solidFill>
              </a:rPr>
              <a:t>Corpo livello due</a:t>
            </a:r>
          </a:p>
          <a:p>
            <a:pPr lvl="2">
              <a:defRPr sz="1800">
                <a:solidFill>
                  <a:srgbClr val="000000"/>
                </a:solidFill>
              </a:defRPr>
            </a:pPr>
            <a:r>
              <a:rPr sz="2400">
                <a:solidFill>
                  <a:srgbClr val="303030"/>
                </a:solidFill>
              </a:rPr>
              <a:t>Corpo livello tre</a:t>
            </a:r>
          </a:p>
          <a:p>
            <a:pPr lvl="3">
              <a:defRPr sz="1800">
                <a:solidFill>
                  <a:srgbClr val="000000"/>
                </a:solidFill>
              </a:defRPr>
            </a:pPr>
            <a:r>
              <a:rPr sz="2400">
                <a:solidFill>
                  <a:srgbClr val="303030"/>
                </a:solidFill>
              </a:rPr>
              <a:t>Corpo livello quattro</a:t>
            </a:r>
          </a:p>
          <a:p>
            <a:pPr lvl="4">
              <a:defRPr sz="1800">
                <a:solidFill>
                  <a:srgbClr val="000000"/>
                </a:solidFill>
              </a:defRPr>
            </a:pPr>
            <a:r>
              <a:rPr sz="2400">
                <a:solidFill>
                  <a:srgbClr val="303030"/>
                </a:solidFill>
              </a:rPr>
              <a:t>Livello 5</a:t>
            </a:r>
          </a:p>
        </p:txBody>
      </p:sp>
      <p:sp>
        <p:nvSpPr>
          <p:cNvPr id="601" name="Shape 601"/>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Tree>
    <p:extLst>
      <p:ext uri="{BB962C8B-B14F-4D97-AF65-F5344CB8AC3E}">
        <p14:creationId xmlns:p14="http://schemas.microsoft.com/office/powerpoint/2010/main" val="3412918963"/>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CF0349-7117-48E2-995F-7018CAE46C6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97701847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8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3" name="Shape 603"/>
          <p:cNvSpPr/>
          <p:nvPr/>
        </p:nvSpPr>
        <p:spPr>
          <a:xfrm>
            <a:off x="777244" y="0"/>
            <a:ext cx="7543801" cy="381000"/>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604" name="Shape 604"/>
          <p:cNvSpPr/>
          <p:nvPr/>
        </p:nvSpPr>
        <p:spPr>
          <a:xfrm>
            <a:off x="777244" y="6172200"/>
            <a:ext cx="7543801" cy="27432"/>
          </a:xfrm>
          <a:prstGeom prst="rect">
            <a:avLst/>
          </a:prstGeom>
          <a:solidFill>
            <a:srgbClr val="AD0101"/>
          </a:solidFill>
          <a:ln w="12700">
            <a:miter lim="400000"/>
          </a:ln>
        </p:spPr>
        <p:txBody>
          <a:bodyPr lIns="0" tIns="0" rIns="0" bIns="0" anchor="ctr"/>
          <a:lstStyle/>
          <a:p>
            <a:pPr algn="ctr" defTabSz="914165">
              <a:defRPr>
                <a:solidFill>
                  <a:srgbClr val="FFFFFF"/>
                </a:solidFill>
                <a:latin typeface="Times New Roman"/>
                <a:ea typeface="Times New Roman"/>
                <a:cs typeface="Times New Roman"/>
                <a:sym typeface="Times New Roman"/>
              </a:defRPr>
            </a:pPr>
            <a:endParaRPr kern="0">
              <a:solidFill>
                <a:srgbClr val="FFFFFF"/>
              </a:solidFill>
              <a:latin typeface="Times New Roman"/>
              <a:ea typeface="Times New Roman"/>
              <a:cs typeface="Times New Roman"/>
              <a:sym typeface="Times New Roman"/>
            </a:endParaRPr>
          </a:p>
        </p:txBody>
      </p:sp>
      <p:sp>
        <p:nvSpPr>
          <p:cNvPr id="605" name="Shape 605"/>
          <p:cNvSpPr>
            <a:spLocks noGrp="1"/>
          </p:cNvSpPr>
          <p:nvPr>
            <p:ph type="title"/>
          </p:nvPr>
        </p:nvSpPr>
        <p:spPr>
          <a:xfrm>
            <a:off x="762000" y="0"/>
            <a:ext cx="1828800" cy="6096000"/>
          </a:xfrm>
          <a:prstGeom prst="rect">
            <a:avLst/>
          </a:prstGeom>
        </p:spPr>
        <p:txBody>
          <a:bodyPr anchor="b"/>
          <a:lstStyle>
            <a:lvl1pPr algn="l" defTabSz="914165">
              <a:defRPr sz="5400">
                <a:solidFill>
                  <a:srgbClr val="262626"/>
                </a:solidFill>
                <a:latin typeface="Impact"/>
                <a:ea typeface="Impact"/>
                <a:cs typeface="Impact"/>
                <a:sym typeface="Impact"/>
              </a:defRPr>
            </a:lvl1pPr>
          </a:lstStyle>
          <a:p>
            <a:pPr lvl="0">
              <a:defRPr sz="1800">
                <a:solidFill>
                  <a:srgbClr val="000000"/>
                </a:solidFill>
              </a:defRPr>
            </a:pPr>
            <a:r>
              <a:rPr sz="5400">
                <a:solidFill>
                  <a:srgbClr val="262626"/>
                </a:solidFill>
              </a:rPr>
              <a:t>Titolo Testo</a:t>
            </a:r>
          </a:p>
        </p:txBody>
      </p:sp>
      <p:sp>
        <p:nvSpPr>
          <p:cNvPr id="606" name="Shape 606"/>
          <p:cNvSpPr>
            <a:spLocks noGrp="1"/>
          </p:cNvSpPr>
          <p:nvPr>
            <p:ph type="body" idx="1"/>
          </p:nvPr>
        </p:nvSpPr>
        <p:spPr>
          <a:xfrm>
            <a:off x="2590801" y="685804"/>
            <a:ext cx="5715000" cy="6172199"/>
          </a:xfrm>
          <a:prstGeom prst="rect">
            <a:avLst/>
          </a:prstGeom>
        </p:spPr>
        <p:txBody>
          <a:bodyPr/>
          <a:lstStyle>
            <a:lvl1pPr marL="274250" indent="-274250" defTabSz="914165">
              <a:spcBef>
                <a:spcPts val="500"/>
              </a:spcBef>
              <a:buClr>
                <a:srgbClr val="AD0101"/>
              </a:buClr>
              <a:defRPr sz="2400">
                <a:solidFill>
                  <a:srgbClr val="303030"/>
                </a:solidFill>
                <a:latin typeface="Times New Roman"/>
                <a:ea typeface="Times New Roman"/>
                <a:cs typeface="Times New Roman"/>
                <a:sym typeface="Times New Roman"/>
              </a:defRPr>
            </a:lvl1pPr>
            <a:lvl2pPr marL="619140" indent="-299181" defTabSz="914165">
              <a:spcBef>
                <a:spcPts val="500"/>
              </a:spcBef>
              <a:buClr>
                <a:srgbClr val="AD0101"/>
              </a:buClr>
              <a:buChar char="•"/>
              <a:defRPr sz="2400">
                <a:solidFill>
                  <a:srgbClr val="303030"/>
                </a:solidFill>
                <a:latin typeface="Times New Roman"/>
                <a:ea typeface="Times New Roman"/>
                <a:cs typeface="Times New Roman"/>
                <a:sym typeface="Times New Roman"/>
              </a:defRPr>
            </a:lvl2pPr>
            <a:lvl3pPr marL="914165" indent="-274249" defTabSz="914165">
              <a:spcBef>
                <a:spcPts val="500"/>
              </a:spcBef>
              <a:buClr>
                <a:srgbClr val="AD0101"/>
              </a:buClr>
              <a:defRPr sz="2400">
                <a:solidFill>
                  <a:srgbClr val="303030"/>
                </a:solidFill>
                <a:latin typeface="Times New Roman"/>
                <a:ea typeface="Times New Roman"/>
                <a:cs typeface="Times New Roman"/>
                <a:sym typeface="Times New Roman"/>
              </a:defRPr>
            </a:lvl3pPr>
            <a:lvl4pPr marL="1218886" indent="-304721" defTabSz="914165">
              <a:spcBef>
                <a:spcPts val="500"/>
              </a:spcBef>
              <a:buClr>
                <a:srgbClr val="AD0101"/>
              </a:buClr>
              <a:buChar char="•"/>
              <a:defRPr sz="2400">
                <a:solidFill>
                  <a:srgbClr val="303030"/>
                </a:solidFill>
                <a:latin typeface="Times New Roman"/>
                <a:ea typeface="Times New Roman"/>
                <a:cs typeface="Times New Roman"/>
                <a:sym typeface="Times New Roman"/>
              </a:defRPr>
            </a:lvl4pPr>
            <a:lvl5pPr marL="1447428" indent="-304721" defTabSz="914165">
              <a:spcBef>
                <a:spcPts val="500"/>
              </a:spcBef>
              <a:buClr>
                <a:srgbClr val="AD0101"/>
              </a:buClr>
              <a:buChar char="•"/>
              <a:defRPr sz="2400">
                <a:solidFill>
                  <a:srgbClr val="303030"/>
                </a:solidFill>
                <a:latin typeface="Times New Roman"/>
                <a:ea typeface="Times New Roman"/>
                <a:cs typeface="Times New Roman"/>
                <a:sym typeface="Times New Roman"/>
              </a:defRPr>
            </a:lvl5pPr>
          </a:lstStyle>
          <a:p>
            <a:pPr lvl="0">
              <a:defRPr sz="1800">
                <a:solidFill>
                  <a:srgbClr val="000000"/>
                </a:solidFill>
              </a:defRPr>
            </a:pPr>
            <a:r>
              <a:rPr sz="2400">
                <a:solidFill>
                  <a:srgbClr val="303030"/>
                </a:solidFill>
              </a:rPr>
              <a:t>Corpo livello uno</a:t>
            </a:r>
          </a:p>
          <a:p>
            <a:pPr lvl="1">
              <a:defRPr sz="1800">
                <a:solidFill>
                  <a:srgbClr val="000000"/>
                </a:solidFill>
              </a:defRPr>
            </a:pPr>
            <a:r>
              <a:rPr sz="2400">
                <a:solidFill>
                  <a:srgbClr val="303030"/>
                </a:solidFill>
              </a:rPr>
              <a:t>Corpo livello due</a:t>
            </a:r>
          </a:p>
          <a:p>
            <a:pPr lvl="2">
              <a:defRPr sz="1800">
                <a:solidFill>
                  <a:srgbClr val="000000"/>
                </a:solidFill>
              </a:defRPr>
            </a:pPr>
            <a:r>
              <a:rPr sz="2400">
                <a:solidFill>
                  <a:srgbClr val="303030"/>
                </a:solidFill>
              </a:rPr>
              <a:t>Corpo livello tre</a:t>
            </a:r>
          </a:p>
          <a:p>
            <a:pPr lvl="3">
              <a:defRPr sz="1800">
                <a:solidFill>
                  <a:srgbClr val="000000"/>
                </a:solidFill>
              </a:defRPr>
            </a:pPr>
            <a:r>
              <a:rPr sz="2400">
                <a:solidFill>
                  <a:srgbClr val="303030"/>
                </a:solidFill>
              </a:rPr>
              <a:t>Corpo livello quattro</a:t>
            </a:r>
          </a:p>
          <a:p>
            <a:pPr lvl="4">
              <a:defRPr sz="1800">
                <a:solidFill>
                  <a:srgbClr val="000000"/>
                </a:solidFill>
              </a:defRPr>
            </a:pPr>
            <a:r>
              <a:rPr sz="2400">
                <a:solidFill>
                  <a:srgbClr val="303030"/>
                </a:solidFill>
              </a:rPr>
              <a:t>Livello 5</a:t>
            </a:r>
          </a:p>
        </p:txBody>
      </p:sp>
      <p:sp>
        <p:nvSpPr>
          <p:cNvPr id="607" name="Shape 607"/>
          <p:cNvSpPr>
            <a:spLocks noGrp="1"/>
          </p:cNvSpPr>
          <p:nvPr>
            <p:ph type="sldNum" sz="quarter" idx="2"/>
          </p:nvPr>
        </p:nvSpPr>
        <p:spPr>
          <a:xfrm>
            <a:off x="7620001" y="5640261"/>
            <a:ext cx="762000" cy="459741"/>
          </a:xfrm>
          <a:prstGeom prst="rect">
            <a:avLst/>
          </a:prstGeom>
        </p:spPr>
        <p:txBody>
          <a:bodyPr/>
          <a:lstStyle>
            <a:lvl1pPr defTabSz="457082">
              <a:defRPr sz="2400">
                <a:latin typeface="Impact"/>
                <a:ea typeface="Impact"/>
                <a:cs typeface="Impact"/>
                <a:sym typeface="Impact"/>
              </a:defRPr>
            </a:lvl1pPr>
          </a:lstStyle>
          <a:p>
            <a:fld id="{86CB4B4D-7CA3-9044-876B-883B54F8677D}" type="slidenum">
              <a:rPr/>
              <a:pPr/>
              <a:t>‹n.›</a:t>
            </a:fld>
            <a:endParaRPr/>
          </a:p>
        </p:txBody>
      </p:sp>
    </p:spTree>
    <p:extLst>
      <p:ext uri="{BB962C8B-B14F-4D97-AF65-F5344CB8AC3E}">
        <p14:creationId xmlns:p14="http://schemas.microsoft.com/office/powerpoint/2010/main" val="435233085"/>
      </p:ext>
    </p:extLst>
  </p:cSld>
  <p:clrMapOvr>
    <a:masterClrMapping/>
  </p:clrMapOvr>
  <p:transition xmlns:p14="http://schemas.microsoft.com/office/powerpoint/2010/mai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09" name="Shape 609"/>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610" name="Shape 610"/>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499450385"/>
      </p:ext>
    </p:extLst>
  </p:cSld>
  <p:clrMapOvr>
    <a:masterClrMapping/>
  </p:clrMapOvr>
  <p:transition xmlns:p14="http://schemas.microsoft.com/office/powerpoint/2010/mai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9_Titolo e contenuto">
    <p:spTree>
      <p:nvGrpSpPr>
        <p:cNvPr id="1" name=""/>
        <p:cNvGrpSpPr/>
        <p:nvPr/>
      </p:nvGrpSpPr>
      <p:grpSpPr>
        <a:xfrm>
          <a:off x="0" y="0"/>
          <a:ext cx="0" cy="0"/>
          <a:chOff x="0" y="0"/>
          <a:chExt cx="0" cy="0"/>
        </a:xfrm>
      </p:grpSpPr>
      <p:sp>
        <p:nvSpPr>
          <p:cNvPr id="612" name="Shape 612"/>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613" name="Shape 613"/>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14" name="Shape 614"/>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887429011"/>
      </p:ext>
    </p:extLst>
  </p:cSld>
  <p:clrMapOvr>
    <a:masterClrMapping/>
  </p:clrMapOvr>
  <p:transition xmlns:p14="http://schemas.microsoft.com/office/powerpoint/2010/mai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8_Diapositiva titolo">
    <p:spTree>
      <p:nvGrpSpPr>
        <p:cNvPr id="1" name=""/>
        <p:cNvGrpSpPr/>
        <p:nvPr/>
      </p:nvGrpSpPr>
      <p:grpSpPr>
        <a:xfrm>
          <a:off x="0" y="0"/>
          <a:ext cx="0" cy="0"/>
          <a:chOff x="0" y="0"/>
          <a:chExt cx="0" cy="0"/>
        </a:xfrm>
      </p:grpSpPr>
      <p:sp>
        <p:nvSpPr>
          <p:cNvPr id="616" name="Shape 616"/>
          <p:cNvSpPr>
            <a:spLocks noGrp="1"/>
          </p:cNvSpPr>
          <p:nvPr>
            <p:ph type="title"/>
          </p:nvPr>
        </p:nvSpPr>
        <p:spPr>
          <a:xfrm>
            <a:off x="685800" y="1844676"/>
            <a:ext cx="7772400" cy="2041525"/>
          </a:xfrm>
          <a:prstGeom prst="rect">
            <a:avLst/>
          </a:prstGeom>
        </p:spPr>
        <p:txBody>
          <a:bodyPr/>
          <a:lstStyle>
            <a:lvl1pPr defTabSz="914165"/>
          </a:lstStyle>
          <a:p>
            <a:pPr lvl="0">
              <a:defRPr sz="1800"/>
            </a:pPr>
            <a:r>
              <a:rPr sz="4400"/>
              <a:t>Titolo Testo</a:t>
            </a:r>
          </a:p>
        </p:txBody>
      </p:sp>
      <p:sp>
        <p:nvSpPr>
          <p:cNvPr id="617" name="Shape 617"/>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618" name="Shape 618"/>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765430390"/>
      </p:ext>
    </p:extLst>
  </p:cSld>
  <p:clrMapOvr>
    <a:masterClrMapping/>
  </p:clrMapOvr>
  <p:transition xmlns:p14="http://schemas.microsoft.com/office/powerpoint/2010/mai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9_Diapositiva titolo">
    <p:spTree>
      <p:nvGrpSpPr>
        <p:cNvPr id="1" name=""/>
        <p:cNvGrpSpPr/>
        <p:nvPr/>
      </p:nvGrpSpPr>
      <p:grpSpPr>
        <a:xfrm>
          <a:off x="0" y="0"/>
          <a:ext cx="0" cy="0"/>
          <a:chOff x="0" y="0"/>
          <a:chExt cx="0" cy="0"/>
        </a:xfrm>
      </p:grpSpPr>
      <p:pic>
        <p:nvPicPr>
          <p:cNvPr id="620"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21"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22" name="Shape 622"/>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23" name="Shape 623"/>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24" name="Shape 624"/>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25" name="Shape 625"/>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26" name="Shape 626"/>
          <p:cNvSpPr>
            <a:spLocks noGrp="1"/>
          </p:cNvSpPr>
          <p:nvPr>
            <p:ph type="title"/>
          </p:nvPr>
        </p:nvSpPr>
        <p:spPr>
          <a:xfrm>
            <a:off x="685800" y="2131075"/>
            <a:ext cx="7772400" cy="1755126"/>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627" name="Shape 627"/>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latin typeface="Arial"/>
                <a:ea typeface="Arial"/>
                <a:cs typeface="Arial"/>
                <a:sym typeface="Arial"/>
              </a:defRPr>
            </a:lvl1pPr>
            <a:lvl2pPr marL="0" indent="457082" algn="ctr" defTabSz="914165">
              <a:buSzTx/>
              <a:buFontTx/>
              <a:buNone/>
              <a:defRPr>
                <a:latin typeface="Arial"/>
                <a:ea typeface="Arial"/>
                <a:cs typeface="Arial"/>
                <a:sym typeface="Arial"/>
              </a:defRPr>
            </a:lvl2pPr>
            <a:lvl3pPr marL="0" indent="914165" algn="ctr" defTabSz="914165">
              <a:buSzTx/>
              <a:buFontTx/>
              <a:buNone/>
              <a:defRPr>
                <a:latin typeface="Arial"/>
                <a:ea typeface="Arial"/>
                <a:cs typeface="Arial"/>
                <a:sym typeface="Arial"/>
              </a:defRPr>
            </a:lvl3pPr>
            <a:lvl4pPr marL="0" indent="1371247" algn="ctr" defTabSz="914165">
              <a:buSzTx/>
              <a:buFontTx/>
              <a:buNone/>
              <a:defRPr>
                <a:latin typeface="Arial"/>
                <a:ea typeface="Arial"/>
                <a:cs typeface="Arial"/>
                <a:sym typeface="Arial"/>
              </a:defRPr>
            </a:lvl4pPr>
            <a:lvl5pPr marL="0" indent="1828329" algn="ctr" defTabSz="914165">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853090880"/>
      </p:ext>
    </p:extLst>
  </p:cSld>
  <p:clrMapOvr>
    <a:masterClrMapping/>
  </p:clrMapOvr>
  <p:transition xmlns:p14="http://schemas.microsoft.com/office/powerpoint/2010/mai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0_Titolo e contenuto">
    <p:spTree>
      <p:nvGrpSpPr>
        <p:cNvPr id="1" name=""/>
        <p:cNvGrpSpPr/>
        <p:nvPr/>
      </p:nvGrpSpPr>
      <p:grpSpPr>
        <a:xfrm>
          <a:off x="0" y="0"/>
          <a:ext cx="0" cy="0"/>
          <a:chOff x="0" y="0"/>
          <a:chExt cx="0" cy="0"/>
        </a:xfrm>
      </p:grpSpPr>
      <p:pic>
        <p:nvPicPr>
          <p:cNvPr id="629"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30"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31" name="Shape 631"/>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32" name="Shape 632"/>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33" name="Shape 633"/>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34" name="Shape 634"/>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35" name="Shape 635"/>
          <p:cNvSpPr>
            <a:spLocks noGrp="1"/>
          </p:cNvSpPr>
          <p:nvPr>
            <p:ph type="title"/>
          </p:nvPr>
        </p:nvSpPr>
        <p:spPr>
          <a:xfrm>
            <a:off x="457200" y="274639"/>
            <a:ext cx="8229600" cy="1325569"/>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636" name="Shape 636"/>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Trebuchet MS"/>
                <a:ea typeface="Trebuchet MS"/>
                <a:cs typeface="Trebuchet MS"/>
                <a:sym typeface="Trebuchet MS"/>
              </a:defRPr>
            </a:lvl1pPr>
            <a:lvl2pPr defTabSz="914165">
              <a:buFontTx/>
              <a:defRPr>
                <a:latin typeface="Trebuchet MS"/>
                <a:ea typeface="Trebuchet MS"/>
                <a:cs typeface="Trebuchet MS"/>
                <a:sym typeface="Trebuchet MS"/>
              </a:defRPr>
            </a:lvl2pPr>
            <a:lvl3pPr defTabSz="914165">
              <a:buFontTx/>
              <a:defRPr>
                <a:latin typeface="Trebuchet MS"/>
                <a:ea typeface="Trebuchet MS"/>
                <a:cs typeface="Trebuchet MS"/>
                <a:sym typeface="Trebuchet MS"/>
              </a:defRPr>
            </a:lvl3pPr>
            <a:lvl4pPr defTabSz="914165">
              <a:buFontTx/>
              <a:defRPr>
                <a:latin typeface="Trebuchet MS"/>
                <a:ea typeface="Trebuchet MS"/>
                <a:cs typeface="Trebuchet MS"/>
                <a:sym typeface="Trebuchet MS"/>
              </a:defRPr>
            </a:lvl4pPr>
            <a:lvl5pPr defTabSz="914165">
              <a:buFontTx/>
              <a:defRPr>
                <a:latin typeface="Trebuchet MS"/>
                <a:ea typeface="Trebuchet MS"/>
                <a:cs typeface="Trebuchet MS"/>
                <a:sym typeface="Trebuchet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3616644856"/>
      </p:ext>
    </p:extLst>
  </p:cSld>
  <p:clrMapOvr>
    <a:masterClrMapping/>
  </p:clrMapOvr>
  <p:transition xmlns:p14="http://schemas.microsoft.com/office/powerpoint/2010/mai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7_Intestazione sezione">
    <p:spTree>
      <p:nvGrpSpPr>
        <p:cNvPr id="1" name=""/>
        <p:cNvGrpSpPr/>
        <p:nvPr/>
      </p:nvGrpSpPr>
      <p:grpSpPr>
        <a:xfrm>
          <a:off x="0" y="0"/>
          <a:ext cx="0" cy="0"/>
          <a:chOff x="0" y="0"/>
          <a:chExt cx="0" cy="0"/>
        </a:xfrm>
      </p:grpSpPr>
      <p:pic>
        <p:nvPicPr>
          <p:cNvPr id="638"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39"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40" name="Shape 640"/>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41" name="Shape 641"/>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42" name="Shape 642"/>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43" name="Shape 643"/>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44" name="Shape 644"/>
          <p:cNvSpPr>
            <a:spLocks noGrp="1"/>
          </p:cNvSpPr>
          <p:nvPr>
            <p:ph type="title"/>
          </p:nvPr>
        </p:nvSpPr>
        <p:spPr>
          <a:xfrm>
            <a:off x="722316" y="4407550"/>
            <a:ext cx="7772401" cy="2450451"/>
          </a:xfrm>
          <a:prstGeom prst="rect">
            <a:avLst/>
          </a:prstGeom>
        </p:spPr>
        <p:txBody>
          <a:bodyPr anchor="t">
            <a:noAutofit/>
          </a:bodyPr>
          <a:lstStyle>
            <a:lvl1pPr algn="l" defTabSz="914165">
              <a:defRPr sz="4000" b="1" cap="all">
                <a:latin typeface="Trebuchet MS"/>
                <a:ea typeface="Trebuchet MS"/>
                <a:cs typeface="Trebuchet MS"/>
                <a:sym typeface="Trebuchet MS"/>
              </a:defRPr>
            </a:lvl1pPr>
          </a:lstStyle>
          <a:p>
            <a:pPr lvl="0">
              <a:defRPr sz="1800" b="0" cap="none"/>
            </a:pPr>
            <a:r>
              <a:rPr sz="4000" b="1" cap="all"/>
              <a:t>Titolo Testo</a:t>
            </a:r>
          </a:p>
        </p:txBody>
      </p:sp>
      <p:sp>
        <p:nvSpPr>
          <p:cNvPr id="645" name="Shape 645"/>
          <p:cNvSpPr>
            <a:spLocks noGrp="1"/>
          </p:cNvSpPr>
          <p:nvPr>
            <p:ph type="body" idx="1"/>
          </p:nvPr>
        </p:nvSpPr>
        <p:spPr>
          <a:xfrm>
            <a:off x="722316" y="1192214"/>
            <a:ext cx="7772401" cy="3214688"/>
          </a:xfrm>
          <a:prstGeom prst="rect">
            <a:avLst/>
          </a:prstGeom>
        </p:spPr>
        <p:txBody>
          <a:bodyPr anchor="b">
            <a:noAutofit/>
          </a:bodyPr>
          <a:lstStyle>
            <a:lvl1pPr marL="0" indent="0" defTabSz="914165">
              <a:spcBef>
                <a:spcPts val="400"/>
              </a:spcBef>
              <a:buSzTx/>
              <a:buFontTx/>
              <a:buNone/>
              <a:defRPr sz="2000">
                <a:latin typeface="Trebuchet MS"/>
                <a:ea typeface="Trebuchet MS"/>
                <a:cs typeface="Trebuchet MS"/>
                <a:sym typeface="Trebuchet MS"/>
              </a:defRPr>
            </a:lvl1pPr>
            <a:lvl2pPr marL="0" indent="457082" defTabSz="914165">
              <a:spcBef>
                <a:spcPts val="400"/>
              </a:spcBef>
              <a:buSzTx/>
              <a:buFontTx/>
              <a:buNone/>
              <a:defRPr sz="2000">
                <a:latin typeface="Trebuchet MS"/>
                <a:ea typeface="Trebuchet MS"/>
                <a:cs typeface="Trebuchet MS"/>
                <a:sym typeface="Trebuchet MS"/>
              </a:defRPr>
            </a:lvl2pPr>
            <a:lvl3pPr marL="0" indent="914165" defTabSz="914165">
              <a:spcBef>
                <a:spcPts val="400"/>
              </a:spcBef>
              <a:buSzTx/>
              <a:buFontTx/>
              <a:buNone/>
              <a:defRPr sz="2000">
                <a:latin typeface="Trebuchet MS"/>
                <a:ea typeface="Trebuchet MS"/>
                <a:cs typeface="Trebuchet MS"/>
                <a:sym typeface="Trebuchet MS"/>
              </a:defRPr>
            </a:lvl3pPr>
            <a:lvl4pPr marL="0" indent="1371247" defTabSz="914165">
              <a:spcBef>
                <a:spcPts val="400"/>
              </a:spcBef>
              <a:buSzTx/>
              <a:buFontTx/>
              <a:buNone/>
              <a:defRPr sz="2000">
                <a:latin typeface="Trebuchet MS"/>
                <a:ea typeface="Trebuchet MS"/>
                <a:cs typeface="Trebuchet MS"/>
                <a:sym typeface="Trebuchet MS"/>
              </a:defRPr>
            </a:lvl4pPr>
            <a:lvl5pPr marL="0" indent="1828329" defTabSz="914165">
              <a:spcBef>
                <a:spcPts val="400"/>
              </a:spcBef>
              <a:buSzTx/>
              <a:buFontTx/>
              <a:buNone/>
              <a:defRPr sz="2000">
                <a:latin typeface="Trebuchet MS"/>
                <a:ea typeface="Trebuchet MS"/>
                <a:cs typeface="Trebuchet MS"/>
                <a:sym typeface="Trebuchet MS"/>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Tree>
    <p:extLst>
      <p:ext uri="{BB962C8B-B14F-4D97-AF65-F5344CB8AC3E}">
        <p14:creationId xmlns:p14="http://schemas.microsoft.com/office/powerpoint/2010/main" val="3028043909"/>
      </p:ext>
    </p:extLst>
  </p:cSld>
  <p:clrMapOvr>
    <a:masterClrMapping/>
  </p:clrMapOvr>
  <p:transition xmlns:p14="http://schemas.microsoft.com/office/powerpoint/2010/mai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2_Due contenuti">
    <p:spTree>
      <p:nvGrpSpPr>
        <p:cNvPr id="1" name=""/>
        <p:cNvGrpSpPr/>
        <p:nvPr/>
      </p:nvGrpSpPr>
      <p:grpSpPr>
        <a:xfrm>
          <a:off x="0" y="0"/>
          <a:ext cx="0" cy="0"/>
          <a:chOff x="0" y="0"/>
          <a:chExt cx="0" cy="0"/>
        </a:xfrm>
      </p:grpSpPr>
      <p:pic>
        <p:nvPicPr>
          <p:cNvPr id="647"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48"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49" name="Shape 649"/>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50" name="Shape 650"/>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51" name="Shape 651"/>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52" name="Shape 652"/>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53" name="Shape 653"/>
          <p:cNvSpPr>
            <a:spLocks noGrp="1"/>
          </p:cNvSpPr>
          <p:nvPr>
            <p:ph type="title"/>
          </p:nvPr>
        </p:nvSpPr>
        <p:spPr>
          <a:xfrm>
            <a:off x="457200" y="274639"/>
            <a:ext cx="8229600" cy="1325569"/>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654" name="Shape 654"/>
          <p:cNvSpPr>
            <a:spLocks noGrp="1"/>
          </p:cNvSpPr>
          <p:nvPr>
            <p:ph type="body" idx="1"/>
          </p:nvPr>
        </p:nvSpPr>
        <p:spPr>
          <a:xfrm>
            <a:off x="457200" y="1600210"/>
            <a:ext cx="4038600" cy="5257795"/>
          </a:xfrm>
          <a:prstGeom prst="rect">
            <a:avLst/>
          </a:prstGeom>
        </p:spPr>
        <p:txBody>
          <a:bodyPr>
            <a:noAutofit/>
          </a:bodyPr>
          <a:lstStyle>
            <a:lvl1pPr defTabSz="914165">
              <a:spcBef>
                <a:spcPts val="600"/>
              </a:spcBef>
              <a:buFontTx/>
              <a:defRPr sz="2800">
                <a:latin typeface="Arial"/>
                <a:ea typeface="Arial"/>
                <a:cs typeface="Arial"/>
                <a:sym typeface="Arial"/>
              </a:defRPr>
            </a:lvl1pPr>
            <a:lvl2pPr marL="790372" indent="-333289" defTabSz="914165">
              <a:spcBef>
                <a:spcPts val="600"/>
              </a:spcBef>
              <a:buFontTx/>
              <a:defRPr sz="2800">
                <a:latin typeface="Arial"/>
                <a:ea typeface="Arial"/>
                <a:cs typeface="Arial"/>
                <a:sym typeface="Arial"/>
              </a:defRPr>
            </a:lvl2pPr>
            <a:lvl3pPr marL="1234122" indent="-319958" defTabSz="914165">
              <a:spcBef>
                <a:spcPts val="600"/>
              </a:spcBef>
              <a:buFontTx/>
              <a:defRPr sz="2800">
                <a:latin typeface="Arial"/>
                <a:ea typeface="Arial"/>
                <a:cs typeface="Arial"/>
                <a:sym typeface="Arial"/>
              </a:defRPr>
            </a:lvl3pPr>
            <a:lvl4pPr marL="1726756" indent="-355508" defTabSz="914165">
              <a:spcBef>
                <a:spcPts val="600"/>
              </a:spcBef>
              <a:buFontTx/>
              <a:defRPr sz="2800">
                <a:latin typeface="Arial"/>
                <a:ea typeface="Arial"/>
                <a:cs typeface="Arial"/>
                <a:sym typeface="Arial"/>
              </a:defRPr>
            </a:lvl4pPr>
            <a:lvl5pPr marL="2183838" indent="-355508" defTabSz="914165">
              <a:spcBef>
                <a:spcPts val="600"/>
              </a:spcBef>
              <a:buFontTx/>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Tree>
    <p:extLst>
      <p:ext uri="{BB962C8B-B14F-4D97-AF65-F5344CB8AC3E}">
        <p14:creationId xmlns:p14="http://schemas.microsoft.com/office/powerpoint/2010/main" val="2461126651"/>
      </p:ext>
    </p:extLst>
  </p:cSld>
  <p:clrMapOvr>
    <a:masterClrMapping/>
  </p:clrMapOvr>
  <p:transition xmlns:p14="http://schemas.microsoft.com/office/powerpoint/2010/mai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7_Confronto">
    <p:spTree>
      <p:nvGrpSpPr>
        <p:cNvPr id="1" name=""/>
        <p:cNvGrpSpPr/>
        <p:nvPr/>
      </p:nvGrpSpPr>
      <p:grpSpPr>
        <a:xfrm>
          <a:off x="0" y="0"/>
          <a:ext cx="0" cy="0"/>
          <a:chOff x="0" y="0"/>
          <a:chExt cx="0" cy="0"/>
        </a:xfrm>
      </p:grpSpPr>
      <p:pic>
        <p:nvPicPr>
          <p:cNvPr id="656"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57"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58" name="Shape 658"/>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59" name="Shape 659"/>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60" name="Shape 660"/>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61" name="Shape 661"/>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62" name="Shape 662"/>
          <p:cNvSpPr>
            <a:spLocks noGrp="1"/>
          </p:cNvSpPr>
          <p:nvPr>
            <p:ph type="title"/>
          </p:nvPr>
        </p:nvSpPr>
        <p:spPr>
          <a:xfrm>
            <a:off x="457200" y="274639"/>
            <a:ext cx="8229600" cy="1204980"/>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663" name="Shape 663"/>
          <p:cNvSpPr>
            <a:spLocks noGrp="1"/>
          </p:cNvSpPr>
          <p:nvPr>
            <p:ph type="body" idx="1"/>
          </p:nvPr>
        </p:nvSpPr>
        <p:spPr>
          <a:xfrm>
            <a:off x="457200" y="1479618"/>
            <a:ext cx="4040188" cy="695258"/>
          </a:xfrm>
          <a:prstGeom prst="rect">
            <a:avLst/>
          </a:prstGeom>
        </p:spPr>
        <p:txBody>
          <a:bodyPr anchor="b">
            <a:noAutofit/>
          </a:bodyPr>
          <a:lstStyle>
            <a:lvl1pPr marL="0" indent="0" defTabSz="914165">
              <a:spcBef>
                <a:spcPts val="500"/>
              </a:spcBef>
              <a:buSzTx/>
              <a:buFontTx/>
              <a:buNone/>
              <a:defRPr sz="2400" b="1">
                <a:latin typeface="Trebuchet MS"/>
                <a:ea typeface="Trebuchet MS"/>
                <a:cs typeface="Trebuchet MS"/>
                <a:sym typeface="Trebuchet MS"/>
              </a:defRPr>
            </a:lvl1pPr>
            <a:lvl2pPr marL="0" indent="457082" defTabSz="914165">
              <a:spcBef>
                <a:spcPts val="500"/>
              </a:spcBef>
              <a:buSzTx/>
              <a:buFontTx/>
              <a:buNone/>
              <a:defRPr sz="2400" b="1">
                <a:latin typeface="Trebuchet MS"/>
                <a:ea typeface="Trebuchet MS"/>
                <a:cs typeface="Trebuchet MS"/>
                <a:sym typeface="Trebuchet MS"/>
              </a:defRPr>
            </a:lvl2pPr>
            <a:lvl3pPr marL="0" indent="914165" defTabSz="914165">
              <a:spcBef>
                <a:spcPts val="500"/>
              </a:spcBef>
              <a:buSzTx/>
              <a:buFontTx/>
              <a:buNone/>
              <a:defRPr sz="2400" b="1">
                <a:latin typeface="Trebuchet MS"/>
                <a:ea typeface="Trebuchet MS"/>
                <a:cs typeface="Trebuchet MS"/>
                <a:sym typeface="Trebuchet MS"/>
              </a:defRPr>
            </a:lvl3pPr>
            <a:lvl4pPr marL="0" indent="1371247" defTabSz="914165">
              <a:spcBef>
                <a:spcPts val="500"/>
              </a:spcBef>
              <a:buSzTx/>
              <a:buFontTx/>
              <a:buNone/>
              <a:defRPr sz="2400" b="1">
                <a:latin typeface="Trebuchet MS"/>
                <a:ea typeface="Trebuchet MS"/>
                <a:cs typeface="Trebuchet MS"/>
                <a:sym typeface="Trebuchet MS"/>
              </a:defRPr>
            </a:lvl4pPr>
            <a:lvl5pPr marL="0" indent="1828329" defTabSz="914165">
              <a:spcBef>
                <a:spcPts val="500"/>
              </a:spcBef>
              <a:buSzTx/>
              <a:buFontTx/>
              <a:buNone/>
              <a:defRPr sz="2400" b="1">
                <a:latin typeface="Trebuchet MS"/>
                <a:ea typeface="Trebuchet MS"/>
                <a:cs typeface="Trebuchet MS"/>
                <a:sym typeface="Trebuchet MS"/>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Tree>
    <p:extLst>
      <p:ext uri="{BB962C8B-B14F-4D97-AF65-F5344CB8AC3E}">
        <p14:creationId xmlns:p14="http://schemas.microsoft.com/office/powerpoint/2010/main" val="801862406"/>
      </p:ext>
    </p:extLst>
  </p:cSld>
  <p:clrMapOvr>
    <a:masterClrMapping/>
  </p:clrMapOvr>
  <p:transition xmlns:p14="http://schemas.microsoft.com/office/powerpoint/2010/mai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6_Solo titolo">
    <p:spTree>
      <p:nvGrpSpPr>
        <p:cNvPr id="1" name=""/>
        <p:cNvGrpSpPr/>
        <p:nvPr/>
      </p:nvGrpSpPr>
      <p:grpSpPr>
        <a:xfrm>
          <a:off x="0" y="0"/>
          <a:ext cx="0" cy="0"/>
          <a:chOff x="0" y="0"/>
          <a:chExt cx="0" cy="0"/>
        </a:xfrm>
      </p:grpSpPr>
      <p:pic>
        <p:nvPicPr>
          <p:cNvPr id="665"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66"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67" name="Shape 667"/>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68" name="Shape 668"/>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69" name="Shape 669"/>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70" name="Shape 670"/>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71" name="Shape 671"/>
          <p:cNvSpPr>
            <a:spLocks noGrp="1"/>
          </p:cNvSpPr>
          <p:nvPr>
            <p:ph type="title"/>
          </p:nvPr>
        </p:nvSpPr>
        <p:spPr>
          <a:xfrm>
            <a:off x="457200" y="274642"/>
            <a:ext cx="8229600" cy="1325563"/>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Tree>
    <p:extLst>
      <p:ext uri="{BB962C8B-B14F-4D97-AF65-F5344CB8AC3E}">
        <p14:creationId xmlns:p14="http://schemas.microsoft.com/office/powerpoint/2010/main" val="2627992611"/>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84F8EC-0C80-4A78-A76C-DCAFE2B33E5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5239510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_Vuota">
    <p:spTree>
      <p:nvGrpSpPr>
        <p:cNvPr id="1" name=""/>
        <p:cNvGrpSpPr/>
        <p:nvPr/>
      </p:nvGrpSpPr>
      <p:grpSpPr>
        <a:xfrm>
          <a:off x="0" y="0"/>
          <a:ext cx="0" cy="0"/>
          <a:chOff x="0" y="0"/>
          <a:chExt cx="0" cy="0"/>
        </a:xfrm>
      </p:grpSpPr>
      <p:pic>
        <p:nvPicPr>
          <p:cNvPr id="673"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74"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75" name="Shape 675"/>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76" name="Shape 676"/>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77" name="Shape 677"/>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78" name="Shape 678"/>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095323468"/>
      </p:ext>
    </p:extLst>
  </p:cSld>
  <p:clrMapOvr>
    <a:masterClrMapping/>
  </p:clrMapOvr>
  <p:transition xmlns:p14="http://schemas.microsoft.com/office/powerpoint/2010/mai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7_Contenuto con didascalia">
    <p:spTree>
      <p:nvGrpSpPr>
        <p:cNvPr id="1" name=""/>
        <p:cNvGrpSpPr/>
        <p:nvPr/>
      </p:nvGrpSpPr>
      <p:grpSpPr>
        <a:xfrm>
          <a:off x="0" y="0"/>
          <a:ext cx="0" cy="0"/>
          <a:chOff x="0" y="0"/>
          <a:chExt cx="0" cy="0"/>
        </a:xfrm>
      </p:grpSpPr>
      <p:pic>
        <p:nvPicPr>
          <p:cNvPr id="680"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81"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82" name="Shape 682"/>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83" name="Shape 683"/>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84" name="Shape 684"/>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85" name="Shape 685"/>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86" name="Shape 686"/>
          <p:cNvSpPr>
            <a:spLocks noGrp="1"/>
          </p:cNvSpPr>
          <p:nvPr>
            <p:ph type="title"/>
          </p:nvPr>
        </p:nvSpPr>
        <p:spPr>
          <a:xfrm>
            <a:off x="457205" y="0"/>
            <a:ext cx="3008314" cy="1435100"/>
          </a:xfrm>
          <a:prstGeom prst="rect">
            <a:avLst/>
          </a:prstGeom>
        </p:spPr>
        <p:txBody>
          <a:bodyPr anchor="b">
            <a:noAutofit/>
          </a:bodyPr>
          <a:lstStyle>
            <a:lvl1pPr algn="l" defTabSz="914165">
              <a:defRPr sz="2000" b="1">
                <a:latin typeface="Arial"/>
                <a:ea typeface="Arial"/>
                <a:cs typeface="Arial"/>
                <a:sym typeface="Arial"/>
              </a:defRPr>
            </a:lvl1pPr>
          </a:lstStyle>
          <a:p>
            <a:pPr lvl="0">
              <a:defRPr sz="1800" b="0"/>
            </a:pPr>
            <a:r>
              <a:rPr sz="2000" b="1"/>
              <a:t>Titolo Testo</a:t>
            </a:r>
          </a:p>
        </p:txBody>
      </p:sp>
      <p:sp>
        <p:nvSpPr>
          <p:cNvPr id="687" name="Shape 687"/>
          <p:cNvSpPr>
            <a:spLocks noGrp="1"/>
          </p:cNvSpPr>
          <p:nvPr>
            <p:ph type="body" idx="1"/>
          </p:nvPr>
        </p:nvSpPr>
        <p:spPr>
          <a:xfrm>
            <a:off x="3575051" y="273704"/>
            <a:ext cx="5111750" cy="6584301"/>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680027740"/>
      </p:ext>
    </p:extLst>
  </p:cSld>
  <p:clrMapOvr>
    <a:masterClrMapping/>
  </p:clrMapOvr>
  <p:transition xmlns:p14="http://schemas.microsoft.com/office/powerpoint/2010/mai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7_Immagine con didascalia">
    <p:spTree>
      <p:nvGrpSpPr>
        <p:cNvPr id="1" name=""/>
        <p:cNvGrpSpPr/>
        <p:nvPr/>
      </p:nvGrpSpPr>
      <p:grpSpPr>
        <a:xfrm>
          <a:off x="0" y="0"/>
          <a:ext cx="0" cy="0"/>
          <a:chOff x="0" y="0"/>
          <a:chExt cx="0" cy="0"/>
        </a:xfrm>
      </p:grpSpPr>
      <p:pic>
        <p:nvPicPr>
          <p:cNvPr id="689"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90"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691" name="Shape 691"/>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92" name="Shape 692"/>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93" name="Shape 693"/>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94" name="Shape 694"/>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695" name="Shape 695"/>
          <p:cNvSpPr>
            <a:spLocks noGrp="1"/>
          </p:cNvSpPr>
          <p:nvPr>
            <p:ph type="title"/>
          </p:nvPr>
        </p:nvSpPr>
        <p:spPr>
          <a:xfrm>
            <a:off x="1792292" y="4800600"/>
            <a:ext cx="5486401" cy="566738"/>
          </a:xfrm>
          <a:prstGeom prst="rect">
            <a:avLst/>
          </a:prstGeom>
        </p:spPr>
        <p:txBody>
          <a:bodyPr anchor="b">
            <a:noAutofit/>
          </a:bodyPr>
          <a:lstStyle>
            <a:lvl1pPr algn="l" defTabSz="914165">
              <a:defRPr sz="2000" b="1">
                <a:latin typeface="Arial"/>
                <a:ea typeface="Arial"/>
                <a:cs typeface="Arial"/>
                <a:sym typeface="Arial"/>
              </a:defRPr>
            </a:lvl1pPr>
          </a:lstStyle>
          <a:p>
            <a:pPr lvl="0">
              <a:defRPr sz="1800" b="0"/>
            </a:pPr>
            <a:r>
              <a:rPr sz="2000" b="1"/>
              <a:t>Titolo Testo</a:t>
            </a:r>
          </a:p>
        </p:txBody>
      </p:sp>
      <p:sp>
        <p:nvSpPr>
          <p:cNvPr id="696" name="Shape 696"/>
          <p:cNvSpPr>
            <a:spLocks noGrp="1"/>
          </p:cNvSpPr>
          <p:nvPr>
            <p:ph type="body" idx="1"/>
          </p:nvPr>
        </p:nvSpPr>
        <p:spPr>
          <a:xfrm>
            <a:off x="1792292" y="5367338"/>
            <a:ext cx="5486401" cy="804863"/>
          </a:xfrm>
          <a:prstGeom prst="rect">
            <a:avLst/>
          </a:prstGeom>
        </p:spPr>
        <p:txBody>
          <a:bodyPr>
            <a:noAutofit/>
          </a:bodyPr>
          <a:lstStyle>
            <a:lvl1pPr marL="0" indent="0" defTabSz="914165">
              <a:spcBef>
                <a:spcPts val="300"/>
              </a:spcBef>
              <a:buSzTx/>
              <a:buFontTx/>
              <a:buNone/>
              <a:defRPr sz="1400">
                <a:latin typeface="Arial"/>
                <a:ea typeface="Arial"/>
                <a:cs typeface="Arial"/>
                <a:sym typeface="Arial"/>
              </a:defRPr>
            </a:lvl1pPr>
            <a:lvl2pPr marL="0" indent="457082" defTabSz="914165">
              <a:spcBef>
                <a:spcPts val="300"/>
              </a:spcBef>
              <a:buSzTx/>
              <a:buFontTx/>
              <a:buNone/>
              <a:defRPr sz="1400">
                <a:latin typeface="Arial"/>
                <a:ea typeface="Arial"/>
                <a:cs typeface="Arial"/>
                <a:sym typeface="Arial"/>
              </a:defRPr>
            </a:lvl2pPr>
            <a:lvl3pPr marL="0" indent="914165" defTabSz="914165">
              <a:spcBef>
                <a:spcPts val="300"/>
              </a:spcBef>
              <a:buSzTx/>
              <a:buFontTx/>
              <a:buNone/>
              <a:defRPr sz="1400">
                <a:latin typeface="Arial"/>
                <a:ea typeface="Arial"/>
                <a:cs typeface="Arial"/>
                <a:sym typeface="Arial"/>
              </a:defRPr>
            </a:lvl3pPr>
            <a:lvl4pPr marL="0" indent="1371247" defTabSz="914165">
              <a:spcBef>
                <a:spcPts val="300"/>
              </a:spcBef>
              <a:buSzTx/>
              <a:buFontTx/>
              <a:buNone/>
              <a:defRPr sz="1400">
                <a:latin typeface="Arial"/>
                <a:ea typeface="Arial"/>
                <a:cs typeface="Arial"/>
                <a:sym typeface="Arial"/>
              </a:defRPr>
            </a:lvl4pPr>
            <a:lvl5pPr marL="0" indent="1828329" defTabSz="914165">
              <a:spcBef>
                <a:spcPts val="300"/>
              </a:spcBef>
              <a:buSzTx/>
              <a:buFontTx/>
              <a:buNone/>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Tree>
    <p:extLst>
      <p:ext uri="{BB962C8B-B14F-4D97-AF65-F5344CB8AC3E}">
        <p14:creationId xmlns:p14="http://schemas.microsoft.com/office/powerpoint/2010/main" val="2908266196"/>
      </p:ext>
    </p:extLst>
  </p:cSld>
  <p:clrMapOvr>
    <a:masterClrMapping/>
  </p:clrMapOvr>
  <p:transition xmlns:p14="http://schemas.microsoft.com/office/powerpoint/2010/mai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9_Titolo e testo verticale">
    <p:spTree>
      <p:nvGrpSpPr>
        <p:cNvPr id="1" name=""/>
        <p:cNvGrpSpPr/>
        <p:nvPr/>
      </p:nvGrpSpPr>
      <p:grpSpPr>
        <a:xfrm>
          <a:off x="0" y="0"/>
          <a:ext cx="0" cy="0"/>
          <a:chOff x="0" y="0"/>
          <a:chExt cx="0" cy="0"/>
        </a:xfrm>
      </p:grpSpPr>
      <p:pic>
        <p:nvPicPr>
          <p:cNvPr id="698"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699"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700" name="Shape 700"/>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01" name="Shape 701"/>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02" name="Shape 702"/>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03" name="Shape 703"/>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04" name="Shape 704"/>
          <p:cNvSpPr>
            <a:spLocks noGrp="1"/>
          </p:cNvSpPr>
          <p:nvPr>
            <p:ph type="title"/>
          </p:nvPr>
        </p:nvSpPr>
        <p:spPr>
          <a:xfrm>
            <a:off x="457200" y="274639"/>
            <a:ext cx="8229600" cy="1325569"/>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705" name="Shape 705"/>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811485985"/>
      </p:ext>
    </p:extLst>
  </p:cSld>
  <p:clrMapOvr>
    <a:masterClrMapping/>
  </p:clrMapOvr>
  <p:transition xmlns:p14="http://schemas.microsoft.com/office/powerpoint/2010/mai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0_Titolo e testo verticale">
    <p:spTree>
      <p:nvGrpSpPr>
        <p:cNvPr id="1" name=""/>
        <p:cNvGrpSpPr/>
        <p:nvPr/>
      </p:nvGrpSpPr>
      <p:grpSpPr>
        <a:xfrm>
          <a:off x="0" y="0"/>
          <a:ext cx="0" cy="0"/>
          <a:chOff x="0" y="0"/>
          <a:chExt cx="0" cy="0"/>
        </a:xfrm>
      </p:grpSpPr>
      <p:pic>
        <p:nvPicPr>
          <p:cNvPr id="707"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708"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709" name="Shape 709"/>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10" name="Shape 710"/>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11" name="Shape 711"/>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12" name="Shape 712"/>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13" name="Shape 713"/>
          <p:cNvSpPr>
            <a:spLocks noGrp="1"/>
          </p:cNvSpPr>
          <p:nvPr>
            <p:ph type="title"/>
          </p:nvPr>
        </p:nvSpPr>
        <p:spPr>
          <a:xfrm>
            <a:off x="6629401" y="275287"/>
            <a:ext cx="2057400" cy="6582714"/>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714" name="Shape 714"/>
          <p:cNvSpPr>
            <a:spLocks noGrp="1"/>
          </p:cNvSpPr>
          <p:nvPr>
            <p:ph type="body" idx="1"/>
          </p:nvPr>
        </p:nvSpPr>
        <p:spPr>
          <a:xfrm>
            <a:off x="457200" y="275287"/>
            <a:ext cx="6019800" cy="6582714"/>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1755700670"/>
      </p:ext>
    </p:extLst>
  </p:cSld>
  <p:clrMapOvr>
    <a:masterClrMapping/>
  </p:clrMapOvr>
  <p:transition xmlns:p14="http://schemas.microsoft.com/office/powerpoint/2010/mai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2_Titolo e grafico">
    <p:spTree>
      <p:nvGrpSpPr>
        <p:cNvPr id="1" name=""/>
        <p:cNvGrpSpPr/>
        <p:nvPr/>
      </p:nvGrpSpPr>
      <p:grpSpPr>
        <a:xfrm>
          <a:off x="0" y="0"/>
          <a:ext cx="0" cy="0"/>
          <a:chOff x="0" y="0"/>
          <a:chExt cx="0" cy="0"/>
        </a:xfrm>
      </p:grpSpPr>
      <p:pic>
        <p:nvPicPr>
          <p:cNvPr id="716"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717"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718" name="Shape 718"/>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19" name="Shape 719"/>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20" name="Shape 720"/>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21" name="Shape 721"/>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22" name="Shape 722"/>
          <p:cNvSpPr>
            <a:spLocks noGrp="1"/>
          </p:cNvSpPr>
          <p:nvPr>
            <p:ph type="title"/>
          </p:nvPr>
        </p:nvSpPr>
        <p:spPr>
          <a:xfrm>
            <a:off x="969963" y="609600"/>
            <a:ext cx="7165976" cy="1371600"/>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Tree>
    <p:extLst>
      <p:ext uri="{BB962C8B-B14F-4D97-AF65-F5344CB8AC3E}">
        <p14:creationId xmlns:p14="http://schemas.microsoft.com/office/powerpoint/2010/main" val="2902884715"/>
      </p:ext>
    </p:extLst>
  </p:cSld>
  <p:clrMapOvr>
    <a:masterClrMapping/>
  </p:clrMapOvr>
  <p:transition xmlns:p14="http://schemas.microsoft.com/office/powerpoint/2010/mai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Layout personalizzato">
    <p:spTree>
      <p:nvGrpSpPr>
        <p:cNvPr id="1" name=""/>
        <p:cNvGrpSpPr/>
        <p:nvPr/>
      </p:nvGrpSpPr>
      <p:grpSpPr>
        <a:xfrm>
          <a:off x="0" y="0"/>
          <a:ext cx="0" cy="0"/>
          <a:chOff x="0" y="0"/>
          <a:chExt cx="0" cy="0"/>
        </a:xfrm>
      </p:grpSpPr>
      <p:pic>
        <p:nvPicPr>
          <p:cNvPr id="724"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725"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726" name="Shape 726"/>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27" name="Shape 727"/>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28" name="Shape 728"/>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29" name="Shape 729"/>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30" name="Shape 730"/>
          <p:cNvSpPr>
            <a:spLocks noGrp="1"/>
          </p:cNvSpPr>
          <p:nvPr>
            <p:ph type="title"/>
          </p:nvPr>
        </p:nvSpPr>
        <p:spPr>
          <a:xfrm>
            <a:off x="609601" y="228600"/>
            <a:ext cx="8153400" cy="1371600"/>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Tree>
    <p:extLst>
      <p:ext uri="{BB962C8B-B14F-4D97-AF65-F5344CB8AC3E}">
        <p14:creationId xmlns:p14="http://schemas.microsoft.com/office/powerpoint/2010/main" val="3511990697"/>
      </p:ext>
    </p:extLst>
  </p:cSld>
  <p:clrMapOvr>
    <a:masterClrMapping/>
  </p:clrMapOvr>
  <p:transition xmlns:p14="http://schemas.microsoft.com/office/powerpoint/2010/mai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Titolo, contenuto e testo">
    <p:spTree>
      <p:nvGrpSpPr>
        <p:cNvPr id="1" name=""/>
        <p:cNvGrpSpPr/>
        <p:nvPr/>
      </p:nvGrpSpPr>
      <p:grpSpPr>
        <a:xfrm>
          <a:off x="0" y="0"/>
          <a:ext cx="0" cy="0"/>
          <a:chOff x="0" y="0"/>
          <a:chExt cx="0" cy="0"/>
        </a:xfrm>
      </p:grpSpPr>
      <p:pic>
        <p:nvPicPr>
          <p:cNvPr id="732"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733"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734" name="Shape 734"/>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35" name="Shape 735"/>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36" name="Shape 736"/>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37" name="Shape 737"/>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738" name="Shape 738"/>
          <p:cNvSpPr>
            <a:spLocks noGrp="1"/>
          </p:cNvSpPr>
          <p:nvPr>
            <p:ph type="title"/>
          </p:nvPr>
        </p:nvSpPr>
        <p:spPr>
          <a:xfrm>
            <a:off x="969963" y="609600"/>
            <a:ext cx="7165976" cy="1371600"/>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739" name="Shape 739"/>
          <p:cNvSpPr>
            <a:spLocks noGrp="1"/>
          </p:cNvSpPr>
          <p:nvPr>
            <p:ph type="body" idx="1"/>
          </p:nvPr>
        </p:nvSpPr>
        <p:spPr>
          <a:xfrm>
            <a:off x="1389062" y="1981200"/>
            <a:ext cx="3106738" cy="4876800"/>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473471884"/>
      </p:ext>
    </p:extLst>
  </p:cSld>
  <p:clrMapOvr>
    <a:masterClrMapping/>
  </p:clrMapOvr>
  <p:transition xmlns:p14="http://schemas.microsoft.com/office/powerpoint/2010/mai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0_Diapositiva titolo">
    <p:bg>
      <p:bgPr>
        <a:solidFill>
          <a:srgbClr val="000090"/>
        </a:solidFill>
        <a:effectLst/>
      </p:bgPr>
    </p:bg>
    <p:spTree>
      <p:nvGrpSpPr>
        <p:cNvPr id="1" name=""/>
        <p:cNvGrpSpPr/>
        <p:nvPr/>
      </p:nvGrpSpPr>
      <p:grpSpPr>
        <a:xfrm>
          <a:off x="0" y="0"/>
          <a:ext cx="0" cy="0"/>
          <a:chOff x="0" y="0"/>
          <a:chExt cx="0" cy="0"/>
        </a:xfrm>
      </p:grpSpPr>
      <p:sp>
        <p:nvSpPr>
          <p:cNvPr id="741" name="Shape 741"/>
          <p:cNvSpPr>
            <a:spLocks noGrp="1"/>
          </p:cNvSpPr>
          <p:nvPr>
            <p:ph type="title"/>
          </p:nvPr>
        </p:nvSpPr>
        <p:spPr>
          <a:xfrm>
            <a:off x="685800" y="1844689"/>
            <a:ext cx="7772400" cy="2041515"/>
          </a:xfrm>
          <a:prstGeom prst="rect">
            <a:avLst/>
          </a:prstGeom>
        </p:spPr>
        <p:txBody>
          <a:bodyPr lIns="46779" tIns="46779" rIns="46779" bIns="46779">
            <a:noAutofit/>
          </a:bodyPr>
          <a:lstStyle>
            <a:lvl1pPr defTabSz="447559">
              <a:defRPr>
                <a:latin typeface="Arial"/>
                <a:ea typeface="Arial"/>
                <a:cs typeface="Arial"/>
                <a:sym typeface="Arial"/>
              </a:defRPr>
            </a:lvl1pPr>
          </a:lstStyle>
          <a:p>
            <a:pPr lvl="0">
              <a:defRPr sz="1800"/>
            </a:pPr>
            <a:r>
              <a:rPr sz="4400"/>
              <a:t>Titolo Testo</a:t>
            </a:r>
          </a:p>
        </p:txBody>
      </p:sp>
      <p:sp>
        <p:nvSpPr>
          <p:cNvPr id="742" name="Shape 742"/>
          <p:cNvSpPr>
            <a:spLocks noGrp="1"/>
          </p:cNvSpPr>
          <p:nvPr>
            <p:ph type="body" idx="1"/>
          </p:nvPr>
        </p:nvSpPr>
        <p:spPr>
          <a:xfrm>
            <a:off x="1371600" y="3886205"/>
            <a:ext cx="6400800" cy="2971799"/>
          </a:xfrm>
          <a:prstGeom prst="rect">
            <a:avLst/>
          </a:prstGeom>
        </p:spPr>
        <p:txBody>
          <a:bodyPr lIns="46779" tIns="46779" rIns="46779" bIns="46779">
            <a:noAutofit/>
          </a:bodyPr>
          <a:lstStyle>
            <a:lvl1pPr marL="0" indent="0" algn="ctr" defTabSz="447559">
              <a:spcBef>
                <a:spcPts val="800"/>
              </a:spcBef>
              <a:buSzTx/>
              <a:buFontTx/>
              <a:buNone/>
              <a:defRPr>
                <a:latin typeface="Arial"/>
                <a:ea typeface="Arial"/>
                <a:cs typeface="Arial"/>
                <a:sym typeface="Arial"/>
              </a:defRPr>
            </a:lvl1pPr>
            <a:lvl2pPr marL="0" indent="456988" algn="ctr" defTabSz="447559">
              <a:spcBef>
                <a:spcPts val="800"/>
              </a:spcBef>
              <a:buSzTx/>
              <a:buFontTx/>
              <a:buNone/>
              <a:defRPr>
                <a:latin typeface="Arial"/>
                <a:ea typeface="Arial"/>
                <a:cs typeface="Arial"/>
                <a:sym typeface="Arial"/>
              </a:defRPr>
            </a:lvl2pPr>
            <a:lvl3pPr marL="0" indent="913975" algn="ctr" defTabSz="447559">
              <a:spcBef>
                <a:spcPts val="800"/>
              </a:spcBef>
              <a:buSzTx/>
              <a:buFontTx/>
              <a:buNone/>
              <a:defRPr>
                <a:latin typeface="Arial"/>
                <a:ea typeface="Arial"/>
                <a:cs typeface="Arial"/>
                <a:sym typeface="Arial"/>
              </a:defRPr>
            </a:lvl3pPr>
            <a:lvl4pPr marL="0" indent="1370964" algn="ctr" defTabSz="447559">
              <a:spcBef>
                <a:spcPts val="800"/>
              </a:spcBef>
              <a:buSzTx/>
              <a:buFontTx/>
              <a:buNone/>
              <a:defRPr>
                <a:latin typeface="Arial"/>
                <a:ea typeface="Arial"/>
                <a:cs typeface="Arial"/>
                <a:sym typeface="Arial"/>
              </a:defRPr>
            </a:lvl4pPr>
            <a:lvl5pPr marL="0" indent="1827950" algn="ctr" defTabSz="447559">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43" name="Shape 743"/>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94675304"/>
      </p:ext>
    </p:extLst>
  </p:cSld>
  <p:clrMapOvr>
    <a:masterClrMapping/>
  </p:clrMapOvr>
  <p:transition xmlns:p14="http://schemas.microsoft.com/office/powerpoint/2010/mai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1_Titolo e contenuto">
    <p:bg>
      <p:bgPr>
        <a:solidFill>
          <a:srgbClr val="000090"/>
        </a:solidFill>
        <a:effectLst/>
      </p:bgPr>
    </p:bg>
    <p:spTree>
      <p:nvGrpSpPr>
        <p:cNvPr id="1" name=""/>
        <p:cNvGrpSpPr/>
        <p:nvPr/>
      </p:nvGrpSpPr>
      <p:grpSpPr>
        <a:xfrm>
          <a:off x="0" y="0"/>
          <a:ext cx="0" cy="0"/>
          <a:chOff x="0" y="0"/>
          <a:chExt cx="0" cy="0"/>
        </a:xfrm>
      </p:grpSpPr>
      <p:sp>
        <p:nvSpPr>
          <p:cNvPr id="745" name="Shape 745"/>
          <p:cNvSpPr>
            <a:spLocks noGrp="1"/>
          </p:cNvSpPr>
          <p:nvPr>
            <p:ph type="title"/>
          </p:nvPr>
        </p:nvSpPr>
        <p:spPr>
          <a:xfrm>
            <a:off x="457202" y="90488"/>
            <a:ext cx="8226426" cy="1509714"/>
          </a:xfrm>
          <a:prstGeom prst="rect">
            <a:avLst/>
          </a:prstGeom>
        </p:spPr>
        <p:txBody>
          <a:bodyPr lIns="46779" tIns="46779" rIns="46779" bIns="46779">
            <a:noAutofit/>
          </a:bodyPr>
          <a:lstStyle>
            <a:lvl1pPr defTabSz="447559">
              <a:defRPr>
                <a:latin typeface="Arial"/>
                <a:ea typeface="Arial"/>
                <a:cs typeface="Arial"/>
                <a:sym typeface="Arial"/>
              </a:defRPr>
            </a:lvl1pPr>
          </a:lstStyle>
          <a:p>
            <a:pPr lvl="0">
              <a:defRPr sz="1800"/>
            </a:pPr>
            <a:r>
              <a:rPr sz="4400"/>
              <a:t>Titolo Testo</a:t>
            </a:r>
          </a:p>
        </p:txBody>
      </p:sp>
      <p:sp>
        <p:nvSpPr>
          <p:cNvPr id="746" name="Shape 746"/>
          <p:cNvSpPr>
            <a:spLocks noGrp="1"/>
          </p:cNvSpPr>
          <p:nvPr>
            <p:ph type="body" idx="1"/>
          </p:nvPr>
        </p:nvSpPr>
        <p:spPr>
          <a:xfrm>
            <a:off x="457202" y="1600200"/>
            <a:ext cx="8226426" cy="5257800"/>
          </a:xfrm>
          <a:prstGeom prst="rect">
            <a:avLst/>
          </a:prstGeom>
        </p:spPr>
        <p:txBody>
          <a:bodyPr lIns="46779" tIns="46779" rIns="46779" bIns="46779">
            <a:noAutofit/>
          </a:bodyPr>
          <a:lstStyle>
            <a:lvl1pPr marL="341224" indent="-341224" defTabSz="447559">
              <a:spcBef>
                <a:spcPts val="800"/>
              </a:spcBef>
              <a:buSzTx/>
              <a:buFontTx/>
              <a:buNone/>
              <a:defRPr>
                <a:latin typeface="Arial"/>
                <a:ea typeface="Arial"/>
                <a:cs typeface="Arial"/>
                <a:sym typeface="Arial"/>
              </a:defRPr>
            </a:lvl1pPr>
            <a:lvl2pPr marL="341224" indent="115856" defTabSz="447559">
              <a:spcBef>
                <a:spcPts val="800"/>
              </a:spcBef>
              <a:buSzTx/>
              <a:buFontTx/>
              <a:buNone/>
              <a:defRPr>
                <a:latin typeface="Arial"/>
                <a:ea typeface="Arial"/>
                <a:cs typeface="Arial"/>
                <a:sym typeface="Arial"/>
              </a:defRPr>
            </a:lvl2pPr>
            <a:lvl3pPr marL="341224" indent="572940" defTabSz="447559">
              <a:spcBef>
                <a:spcPts val="800"/>
              </a:spcBef>
              <a:buSzTx/>
              <a:buFontTx/>
              <a:buNone/>
              <a:defRPr>
                <a:latin typeface="Arial"/>
                <a:ea typeface="Arial"/>
                <a:cs typeface="Arial"/>
                <a:sym typeface="Arial"/>
              </a:defRPr>
            </a:lvl3pPr>
            <a:lvl4pPr marL="341224" indent="1030023" defTabSz="447559">
              <a:spcBef>
                <a:spcPts val="800"/>
              </a:spcBef>
              <a:buSzTx/>
              <a:buFontTx/>
              <a:buNone/>
              <a:defRPr>
                <a:latin typeface="Arial"/>
                <a:ea typeface="Arial"/>
                <a:cs typeface="Arial"/>
                <a:sym typeface="Arial"/>
              </a:defRPr>
            </a:lvl4pPr>
            <a:lvl5pPr marL="341224" indent="1487105" defTabSz="447559">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47" name="Shape 747"/>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676484368"/>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EE2D80-3C00-4434-80AC-2135ED48AD0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1301669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8_Intestazione sezione">
    <p:bg>
      <p:bgPr>
        <a:solidFill>
          <a:srgbClr val="000090"/>
        </a:solidFill>
        <a:effectLst/>
      </p:bgPr>
    </p:bg>
    <p:spTree>
      <p:nvGrpSpPr>
        <p:cNvPr id="1" name=""/>
        <p:cNvGrpSpPr/>
        <p:nvPr/>
      </p:nvGrpSpPr>
      <p:grpSpPr>
        <a:xfrm>
          <a:off x="0" y="0"/>
          <a:ext cx="0" cy="0"/>
          <a:chOff x="0" y="0"/>
          <a:chExt cx="0" cy="0"/>
        </a:xfrm>
      </p:grpSpPr>
      <p:sp>
        <p:nvSpPr>
          <p:cNvPr id="749" name="Shape 749"/>
          <p:cNvSpPr>
            <a:spLocks noGrp="1"/>
          </p:cNvSpPr>
          <p:nvPr>
            <p:ph type="title"/>
          </p:nvPr>
        </p:nvSpPr>
        <p:spPr>
          <a:xfrm>
            <a:off x="722316" y="4406908"/>
            <a:ext cx="7772401" cy="2451092"/>
          </a:xfrm>
          <a:prstGeom prst="rect">
            <a:avLst/>
          </a:prstGeom>
        </p:spPr>
        <p:txBody>
          <a:bodyPr lIns="46779" tIns="46779" rIns="46779" bIns="46779" anchor="t">
            <a:noAutofit/>
          </a:bodyPr>
          <a:lstStyle>
            <a:lvl1pPr algn="l" defTabSz="447559">
              <a:defRPr sz="4000" b="1" cap="all">
                <a:latin typeface="Arial"/>
                <a:ea typeface="Arial"/>
                <a:cs typeface="Arial"/>
                <a:sym typeface="Arial"/>
              </a:defRPr>
            </a:lvl1pPr>
          </a:lstStyle>
          <a:p>
            <a:pPr lvl="0">
              <a:defRPr sz="1800" b="0" cap="none"/>
            </a:pPr>
            <a:r>
              <a:rPr sz="4000" b="1" cap="all"/>
              <a:t>Titolo Testo</a:t>
            </a:r>
          </a:p>
        </p:txBody>
      </p:sp>
      <p:sp>
        <p:nvSpPr>
          <p:cNvPr id="750" name="Shape 750"/>
          <p:cNvSpPr>
            <a:spLocks noGrp="1"/>
          </p:cNvSpPr>
          <p:nvPr>
            <p:ph type="body" idx="1"/>
          </p:nvPr>
        </p:nvSpPr>
        <p:spPr>
          <a:xfrm>
            <a:off x="722316" y="1192221"/>
            <a:ext cx="7772401" cy="3214688"/>
          </a:xfrm>
          <a:prstGeom prst="rect">
            <a:avLst/>
          </a:prstGeom>
        </p:spPr>
        <p:txBody>
          <a:bodyPr lIns="46779" tIns="46779" rIns="46779" bIns="46779" anchor="b">
            <a:noAutofit/>
          </a:bodyPr>
          <a:lstStyle>
            <a:lvl1pPr marL="0" indent="0" defTabSz="447559">
              <a:spcBef>
                <a:spcPts val="800"/>
              </a:spcBef>
              <a:buSzTx/>
              <a:buFontTx/>
              <a:buNone/>
              <a:defRPr sz="2000">
                <a:latin typeface="Arial"/>
                <a:ea typeface="Arial"/>
                <a:cs typeface="Arial"/>
                <a:sym typeface="Arial"/>
              </a:defRPr>
            </a:lvl1pPr>
            <a:lvl2pPr marL="0" indent="456988" defTabSz="447559">
              <a:spcBef>
                <a:spcPts val="800"/>
              </a:spcBef>
              <a:buSzTx/>
              <a:buFontTx/>
              <a:buNone/>
              <a:defRPr sz="2000">
                <a:latin typeface="Arial"/>
                <a:ea typeface="Arial"/>
                <a:cs typeface="Arial"/>
                <a:sym typeface="Arial"/>
              </a:defRPr>
            </a:lvl2pPr>
            <a:lvl3pPr marL="0" indent="913975" defTabSz="447559">
              <a:spcBef>
                <a:spcPts val="800"/>
              </a:spcBef>
              <a:buSzTx/>
              <a:buFontTx/>
              <a:buNone/>
              <a:defRPr sz="2000">
                <a:latin typeface="Arial"/>
                <a:ea typeface="Arial"/>
                <a:cs typeface="Arial"/>
                <a:sym typeface="Arial"/>
              </a:defRPr>
            </a:lvl3pPr>
            <a:lvl4pPr marL="0" indent="1370964" defTabSz="447559">
              <a:spcBef>
                <a:spcPts val="800"/>
              </a:spcBef>
              <a:buSzTx/>
              <a:buFontTx/>
              <a:buNone/>
              <a:defRPr sz="2000">
                <a:latin typeface="Arial"/>
                <a:ea typeface="Arial"/>
                <a:cs typeface="Arial"/>
                <a:sym typeface="Arial"/>
              </a:defRPr>
            </a:lvl4pPr>
            <a:lvl5pPr marL="0" indent="1827950" defTabSz="447559">
              <a:spcBef>
                <a:spcPts val="800"/>
              </a:spcBef>
              <a:buSzTx/>
              <a:buFontTx/>
              <a:buNone/>
              <a:defRPr sz="2000">
                <a:latin typeface="Arial"/>
                <a:ea typeface="Arial"/>
                <a:cs typeface="Arial"/>
                <a:sym typeface="Arial"/>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751" name="Shape 751"/>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170693210"/>
      </p:ext>
    </p:extLst>
  </p:cSld>
  <p:clrMapOvr>
    <a:masterClrMapping/>
  </p:clrMapOvr>
  <p:transition xmlns:p14="http://schemas.microsoft.com/office/powerpoint/2010/mai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6_Contenuto 2">
    <p:bg>
      <p:bgPr>
        <a:solidFill>
          <a:srgbClr val="000090"/>
        </a:solidFill>
        <a:effectLst/>
      </p:bgPr>
    </p:bg>
    <p:spTree>
      <p:nvGrpSpPr>
        <p:cNvPr id="1" name=""/>
        <p:cNvGrpSpPr/>
        <p:nvPr/>
      </p:nvGrpSpPr>
      <p:grpSpPr>
        <a:xfrm>
          <a:off x="0" y="0"/>
          <a:ext cx="0" cy="0"/>
          <a:chOff x="0" y="0"/>
          <a:chExt cx="0" cy="0"/>
        </a:xfrm>
      </p:grpSpPr>
      <p:sp>
        <p:nvSpPr>
          <p:cNvPr id="753" name="Shape 753"/>
          <p:cNvSpPr>
            <a:spLocks noGrp="1"/>
          </p:cNvSpPr>
          <p:nvPr>
            <p:ph type="title"/>
          </p:nvPr>
        </p:nvSpPr>
        <p:spPr>
          <a:xfrm>
            <a:off x="457202" y="90488"/>
            <a:ext cx="8226426" cy="1509714"/>
          </a:xfrm>
          <a:prstGeom prst="rect">
            <a:avLst/>
          </a:prstGeom>
        </p:spPr>
        <p:txBody>
          <a:bodyPr lIns="46779" tIns="46779" rIns="46779" bIns="46779">
            <a:noAutofit/>
          </a:bodyPr>
          <a:lstStyle>
            <a:lvl1pPr defTabSz="447559">
              <a:defRPr>
                <a:latin typeface="Arial"/>
                <a:ea typeface="Arial"/>
                <a:cs typeface="Arial"/>
                <a:sym typeface="Arial"/>
              </a:defRPr>
            </a:lvl1pPr>
          </a:lstStyle>
          <a:p>
            <a:pPr lvl="0">
              <a:defRPr sz="1800"/>
            </a:pPr>
            <a:r>
              <a:rPr sz="4400"/>
              <a:t>Titolo Testo</a:t>
            </a:r>
          </a:p>
        </p:txBody>
      </p:sp>
      <p:sp>
        <p:nvSpPr>
          <p:cNvPr id="754" name="Shape 754"/>
          <p:cNvSpPr>
            <a:spLocks noGrp="1"/>
          </p:cNvSpPr>
          <p:nvPr>
            <p:ph type="body" idx="1"/>
          </p:nvPr>
        </p:nvSpPr>
        <p:spPr>
          <a:xfrm>
            <a:off x="457204" y="1600200"/>
            <a:ext cx="4037013" cy="5257800"/>
          </a:xfrm>
          <a:prstGeom prst="rect">
            <a:avLst/>
          </a:prstGeom>
        </p:spPr>
        <p:txBody>
          <a:bodyPr lIns="46779" tIns="46779" rIns="46779" bIns="46779">
            <a:noAutofit/>
          </a:bodyPr>
          <a:lstStyle>
            <a:lvl1pPr marL="341224" indent="-341224" defTabSz="447559">
              <a:spcBef>
                <a:spcPts val="800"/>
              </a:spcBef>
              <a:buSzTx/>
              <a:buFontTx/>
              <a:buNone/>
              <a:defRPr sz="2800">
                <a:latin typeface="Arial"/>
                <a:ea typeface="Arial"/>
                <a:cs typeface="Arial"/>
                <a:sym typeface="Arial"/>
              </a:defRPr>
            </a:lvl1pPr>
            <a:lvl2pPr marL="341224" indent="115856" defTabSz="447559">
              <a:spcBef>
                <a:spcPts val="800"/>
              </a:spcBef>
              <a:buSzTx/>
              <a:buFontTx/>
              <a:buNone/>
              <a:defRPr sz="2800">
                <a:latin typeface="Arial"/>
                <a:ea typeface="Arial"/>
                <a:cs typeface="Arial"/>
                <a:sym typeface="Arial"/>
              </a:defRPr>
            </a:lvl2pPr>
            <a:lvl3pPr marL="341224" indent="572940" defTabSz="447559">
              <a:spcBef>
                <a:spcPts val="800"/>
              </a:spcBef>
              <a:buSzTx/>
              <a:buFontTx/>
              <a:buNone/>
              <a:defRPr sz="2800">
                <a:latin typeface="Arial"/>
                <a:ea typeface="Arial"/>
                <a:cs typeface="Arial"/>
                <a:sym typeface="Arial"/>
              </a:defRPr>
            </a:lvl3pPr>
            <a:lvl4pPr marL="341224" indent="1030023" defTabSz="447559">
              <a:spcBef>
                <a:spcPts val="800"/>
              </a:spcBef>
              <a:buSzTx/>
              <a:buFontTx/>
              <a:buNone/>
              <a:defRPr sz="2800">
                <a:latin typeface="Arial"/>
                <a:ea typeface="Arial"/>
                <a:cs typeface="Arial"/>
                <a:sym typeface="Arial"/>
              </a:defRPr>
            </a:lvl4pPr>
            <a:lvl5pPr marL="341224" indent="1487105" defTabSz="447559">
              <a:spcBef>
                <a:spcPts val="800"/>
              </a:spcBef>
              <a:buSzTx/>
              <a:buFontTx/>
              <a:buNone/>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755" name="Shape 755"/>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704906513"/>
      </p:ext>
    </p:extLst>
  </p:cSld>
  <p:clrMapOvr>
    <a:masterClrMapping/>
  </p:clrMapOvr>
  <p:transition xmlns:p14="http://schemas.microsoft.com/office/powerpoint/2010/mai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8_Confronto">
    <p:bg>
      <p:bgPr>
        <a:solidFill>
          <a:srgbClr val="000090"/>
        </a:solidFill>
        <a:effectLst/>
      </p:bgPr>
    </p:bg>
    <p:spTree>
      <p:nvGrpSpPr>
        <p:cNvPr id="1" name=""/>
        <p:cNvGrpSpPr/>
        <p:nvPr/>
      </p:nvGrpSpPr>
      <p:grpSpPr>
        <a:xfrm>
          <a:off x="0" y="0"/>
          <a:ext cx="0" cy="0"/>
          <a:chOff x="0" y="0"/>
          <a:chExt cx="0" cy="0"/>
        </a:xfrm>
      </p:grpSpPr>
      <p:sp>
        <p:nvSpPr>
          <p:cNvPr id="757" name="Shape 757"/>
          <p:cNvSpPr>
            <a:spLocks noGrp="1"/>
          </p:cNvSpPr>
          <p:nvPr>
            <p:ph type="title"/>
          </p:nvPr>
        </p:nvSpPr>
        <p:spPr>
          <a:xfrm>
            <a:off x="457207" y="256811"/>
            <a:ext cx="8229601" cy="1178656"/>
          </a:xfrm>
          <a:prstGeom prst="rect">
            <a:avLst/>
          </a:prstGeom>
        </p:spPr>
        <p:txBody>
          <a:bodyPr lIns="46779" tIns="46779" rIns="46779" bIns="46779">
            <a:noAutofit/>
          </a:bodyPr>
          <a:lstStyle>
            <a:lvl1pPr defTabSz="447559">
              <a:defRPr>
                <a:latin typeface="Arial"/>
                <a:ea typeface="Arial"/>
                <a:cs typeface="Arial"/>
                <a:sym typeface="Arial"/>
              </a:defRPr>
            </a:lvl1pPr>
          </a:lstStyle>
          <a:p>
            <a:pPr lvl="0">
              <a:defRPr sz="1800"/>
            </a:pPr>
            <a:r>
              <a:rPr sz="4400"/>
              <a:t>Titolo Testo</a:t>
            </a:r>
          </a:p>
        </p:txBody>
      </p:sp>
      <p:sp>
        <p:nvSpPr>
          <p:cNvPr id="758" name="Shape 758"/>
          <p:cNvSpPr>
            <a:spLocks noGrp="1"/>
          </p:cNvSpPr>
          <p:nvPr>
            <p:ph type="body" idx="1"/>
          </p:nvPr>
        </p:nvSpPr>
        <p:spPr>
          <a:xfrm>
            <a:off x="457200" y="1435469"/>
            <a:ext cx="4040188" cy="739411"/>
          </a:xfrm>
          <a:prstGeom prst="rect">
            <a:avLst/>
          </a:prstGeom>
        </p:spPr>
        <p:txBody>
          <a:bodyPr lIns="46779" tIns="46779" rIns="46779" bIns="46779" anchor="b">
            <a:noAutofit/>
          </a:bodyPr>
          <a:lstStyle>
            <a:lvl1pPr marL="0" indent="0" defTabSz="447559">
              <a:spcBef>
                <a:spcPts val="800"/>
              </a:spcBef>
              <a:buSzTx/>
              <a:buFontTx/>
              <a:buNone/>
              <a:defRPr sz="2400" b="1">
                <a:latin typeface="Arial"/>
                <a:ea typeface="Arial"/>
                <a:cs typeface="Arial"/>
                <a:sym typeface="Arial"/>
              </a:defRPr>
            </a:lvl1pPr>
            <a:lvl2pPr marL="0" indent="456988" defTabSz="447559">
              <a:spcBef>
                <a:spcPts val="800"/>
              </a:spcBef>
              <a:buSzTx/>
              <a:buFontTx/>
              <a:buNone/>
              <a:defRPr sz="2400" b="1">
                <a:latin typeface="Arial"/>
                <a:ea typeface="Arial"/>
                <a:cs typeface="Arial"/>
                <a:sym typeface="Arial"/>
              </a:defRPr>
            </a:lvl2pPr>
            <a:lvl3pPr marL="0" indent="913975" defTabSz="447559">
              <a:spcBef>
                <a:spcPts val="800"/>
              </a:spcBef>
              <a:buSzTx/>
              <a:buFontTx/>
              <a:buNone/>
              <a:defRPr sz="2400" b="1">
                <a:latin typeface="Arial"/>
                <a:ea typeface="Arial"/>
                <a:cs typeface="Arial"/>
                <a:sym typeface="Arial"/>
              </a:defRPr>
            </a:lvl3pPr>
            <a:lvl4pPr marL="0" indent="1370964" defTabSz="447559">
              <a:spcBef>
                <a:spcPts val="800"/>
              </a:spcBef>
              <a:buSzTx/>
              <a:buFontTx/>
              <a:buNone/>
              <a:defRPr sz="2400" b="1">
                <a:latin typeface="Arial"/>
                <a:ea typeface="Arial"/>
                <a:cs typeface="Arial"/>
                <a:sym typeface="Arial"/>
              </a:defRPr>
            </a:lvl4pPr>
            <a:lvl5pPr marL="0" indent="1827950" defTabSz="447559">
              <a:spcBef>
                <a:spcPts val="800"/>
              </a:spcBef>
              <a:buSzTx/>
              <a:buFontTx/>
              <a:buNone/>
              <a:defRPr sz="2400" b="1">
                <a:latin typeface="Arial"/>
                <a:ea typeface="Arial"/>
                <a:cs typeface="Arial"/>
                <a:sym typeface="Arial"/>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759" name="Shape 759"/>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927057199"/>
      </p:ext>
    </p:extLst>
  </p:cSld>
  <p:clrMapOvr>
    <a:masterClrMapping/>
  </p:clrMapOvr>
  <p:transition xmlns:p14="http://schemas.microsoft.com/office/powerpoint/2010/mai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7_Solo titolo">
    <p:bg>
      <p:bgPr>
        <a:solidFill>
          <a:srgbClr val="000090"/>
        </a:solidFill>
        <a:effectLst/>
      </p:bgPr>
    </p:bg>
    <p:spTree>
      <p:nvGrpSpPr>
        <p:cNvPr id="1" name=""/>
        <p:cNvGrpSpPr/>
        <p:nvPr/>
      </p:nvGrpSpPr>
      <p:grpSpPr>
        <a:xfrm>
          <a:off x="0" y="0"/>
          <a:ext cx="0" cy="0"/>
          <a:chOff x="0" y="0"/>
          <a:chExt cx="0" cy="0"/>
        </a:xfrm>
      </p:grpSpPr>
      <p:sp>
        <p:nvSpPr>
          <p:cNvPr id="761" name="Shape 761"/>
          <p:cNvSpPr>
            <a:spLocks noGrp="1"/>
          </p:cNvSpPr>
          <p:nvPr>
            <p:ph type="title"/>
          </p:nvPr>
        </p:nvSpPr>
        <p:spPr>
          <a:xfrm>
            <a:off x="457202" y="90488"/>
            <a:ext cx="8226426" cy="1509714"/>
          </a:xfrm>
          <a:prstGeom prst="rect">
            <a:avLst/>
          </a:prstGeom>
        </p:spPr>
        <p:txBody>
          <a:bodyPr lIns="46779" tIns="46779" rIns="46779" bIns="46779">
            <a:noAutofit/>
          </a:bodyPr>
          <a:lstStyle>
            <a:lvl1pPr defTabSz="447559">
              <a:defRPr>
                <a:latin typeface="Arial"/>
                <a:ea typeface="Arial"/>
                <a:cs typeface="Arial"/>
                <a:sym typeface="Arial"/>
              </a:defRPr>
            </a:lvl1pPr>
          </a:lstStyle>
          <a:p>
            <a:pPr lvl="0">
              <a:defRPr sz="1800"/>
            </a:pPr>
            <a:r>
              <a:rPr sz="4400"/>
              <a:t>Titolo Testo</a:t>
            </a:r>
          </a:p>
        </p:txBody>
      </p:sp>
      <p:sp>
        <p:nvSpPr>
          <p:cNvPr id="762" name="Shape 762"/>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981415134"/>
      </p:ext>
    </p:extLst>
  </p:cSld>
  <p:clrMapOvr>
    <a:masterClrMapping/>
  </p:clrMapOvr>
  <p:transition xmlns:p14="http://schemas.microsoft.com/office/powerpoint/2010/mai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6_Vuoto">
    <p:bg>
      <p:bgPr>
        <a:solidFill>
          <a:srgbClr val="000090"/>
        </a:solidFill>
        <a:effectLst/>
      </p:bgPr>
    </p:bg>
    <p:spTree>
      <p:nvGrpSpPr>
        <p:cNvPr id="1" name=""/>
        <p:cNvGrpSpPr/>
        <p:nvPr/>
      </p:nvGrpSpPr>
      <p:grpSpPr>
        <a:xfrm>
          <a:off x="0" y="0"/>
          <a:ext cx="0" cy="0"/>
          <a:chOff x="0" y="0"/>
          <a:chExt cx="0" cy="0"/>
        </a:xfrm>
      </p:grpSpPr>
      <p:sp>
        <p:nvSpPr>
          <p:cNvPr id="764" name="Shape 764"/>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910526094"/>
      </p:ext>
    </p:extLst>
  </p:cSld>
  <p:clrMapOvr>
    <a:masterClrMapping/>
  </p:clrMapOvr>
  <p:transition xmlns:p14="http://schemas.microsoft.com/office/powerpoint/2010/mai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8_Contenuto con didascalia">
    <p:bg>
      <p:bgPr>
        <a:solidFill>
          <a:srgbClr val="000090"/>
        </a:solidFill>
        <a:effectLst/>
      </p:bgPr>
    </p:bg>
    <p:spTree>
      <p:nvGrpSpPr>
        <p:cNvPr id="1" name=""/>
        <p:cNvGrpSpPr/>
        <p:nvPr/>
      </p:nvGrpSpPr>
      <p:grpSpPr>
        <a:xfrm>
          <a:off x="0" y="0"/>
          <a:ext cx="0" cy="0"/>
          <a:chOff x="0" y="0"/>
          <a:chExt cx="0" cy="0"/>
        </a:xfrm>
      </p:grpSpPr>
      <p:sp>
        <p:nvSpPr>
          <p:cNvPr id="766" name="Shape 766"/>
          <p:cNvSpPr>
            <a:spLocks noGrp="1"/>
          </p:cNvSpPr>
          <p:nvPr>
            <p:ph type="title"/>
          </p:nvPr>
        </p:nvSpPr>
        <p:spPr>
          <a:xfrm>
            <a:off x="457205" y="0"/>
            <a:ext cx="3008315" cy="1435100"/>
          </a:xfrm>
          <a:prstGeom prst="rect">
            <a:avLst/>
          </a:prstGeom>
        </p:spPr>
        <p:txBody>
          <a:bodyPr lIns="46779" tIns="46779" rIns="46779" bIns="46779" anchor="b">
            <a:noAutofit/>
          </a:bodyPr>
          <a:lstStyle>
            <a:lvl1pPr algn="l" defTabSz="447559">
              <a:defRPr sz="2000" b="1">
                <a:latin typeface="Arial"/>
                <a:ea typeface="Arial"/>
                <a:cs typeface="Arial"/>
                <a:sym typeface="Arial"/>
              </a:defRPr>
            </a:lvl1pPr>
          </a:lstStyle>
          <a:p>
            <a:pPr lvl="0">
              <a:defRPr sz="1800" b="0"/>
            </a:pPr>
            <a:r>
              <a:rPr sz="2000" b="1"/>
              <a:t>Titolo Testo</a:t>
            </a:r>
          </a:p>
        </p:txBody>
      </p:sp>
      <p:sp>
        <p:nvSpPr>
          <p:cNvPr id="767" name="Shape 767"/>
          <p:cNvSpPr>
            <a:spLocks noGrp="1"/>
          </p:cNvSpPr>
          <p:nvPr>
            <p:ph type="body" idx="1"/>
          </p:nvPr>
        </p:nvSpPr>
        <p:spPr>
          <a:xfrm>
            <a:off x="3575052" y="273058"/>
            <a:ext cx="5111751" cy="6584944"/>
          </a:xfrm>
          <a:prstGeom prst="rect">
            <a:avLst/>
          </a:prstGeom>
        </p:spPr>
        <p:txBody>
          <a:bodyPr lIns="46779" tIns="46779" rIns="46779" bIns="46779">
            <a:noAutofit/>
          </a:bodyPr>
          <a:lstStyle>
            <a:lvl1pPr marL="341224" indent="-341224" defTabSz="447559">
              <a:spcBef>
                <a:spcPts val="800"/>
              </a:spcBef>
              <a:buSzTx/>
              <a:buFontTx/>
              <a:buNone/>
              <a:defRPr>
                <a:latin typeface="Arial"/>
                <a:ea typeface="Arial"/>
                <a:cs typeface="Arial"/>
                <a:sym typeface="Arial"/>
              </a:defRPr>
            </a:lvl1pPr>
            <a:lvl2pPr marL="341224" indent="115856" defTabSz="447559">
              <a:spcBef>
                <a:spcPts val="800"/>
              </a:spcBef>
              <a:buSzTx/>
              <a:buFontTx/>
              <a:buNone/>
              <a:defRPr>
                <a:latin typeface="Arial"/>
                <a:ea typeface="Arial"/>
                <a:cs typeface="Arial"/>
                <a:sym typeface="Arial"/>
              </a:defRPr>
            </a:lvl2pPr>
            <a:lvl3pPr marL="341224" indent="572940" defTabSz="447559">
              <a:spcBef>
                <a:spcPts val="800"/>
              </a:spcBef>
              <a:buSzTx/>
              <a:buFontTx/>
              <a:buNone/>
              <a:defRPr>
                <a:latin typeface="Arial"/>
                <a:ea typeface="Arial"/>
                <a:cs typeface="Arial"/>
                <a:sym typeface="Arial"/>
              </a:defRPr>
            </a:lvl3pPr>
            <a:lvl4pPr marL="341224" indent="1030023" defTabSz="447559">
              <a:spcBef>
                <a:spcPts val="800"/>
              </a:spcBef>
              <a:buSzTx/>
              <a:buFontTx/>
              <a:buNone/>
              <a:defRPr>
                <a:latin typeface="Arial"/>
                <a:ea typeface="Arial"/>
                <a:cs typeface="Arial"/>
                <a:sym typeface="Arial"/>
              </a:defRPr>
            </a:lvl4pPr>
            <a:lvl5pPr marL="341224" indent="1487105" defTabSz="447559">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68" name="Shape 768"/>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133848011"/>
      </p:ext>
    </p:extLst>
  </p:cSld>
  <p:clrMapOvr>
    <a:masterClrMapping/>
  </p:clrMapOvr>
  <p:transition xmlns:p14="http://schemas.microsoft.com/office/powerpoint/2010/mai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8_Immagine con didascalia">
    <p:bg>
      <p:bgPr>
        <a:solidFill>
          <a:srgbClr val="000090"/>
        </a:solidFill>
        <a:effectLst/>
      </p:bgPr>
    </p:bg>
    <p:spTree>
      <p:nvGrpSpPr>
        <p:cNvPr id="1" name=""/>
        <p:cNvGrpSpPr/>
        <p:nvPr/>
      </p:nvGrpSpPr>
      <p:grpSpPr>
        <a:xfrm>
          <a:off x="0" y="0"/>
          <a:ext cx="0" cy="0"/>
          <a:chOff x="0" y="0"/>
          <a:chExt cx="0" cy="0"/>
        </a:xfrm>
      </p:grpSpPr>
      <p:sp>
        <p:nvSpPr>
          <p:cNvPr id="770" name="Shape 770"/>
          <p:cNvSpPr>
            <a:spLocks noGrp="1"/>
          </p:cNvSpPr>
          <p:nvPr>
            <p:ph type="title"/>
          </p:nvPr>
        </p:nvSpPr>
        <p:spPr>
          <a:xfrm>
            <a:off x="1792292" y="4800600"/>
            <a:ext cx="5486401" cy="566738"/>
          </a:xfrm>
          <a:prstGeom prst="rect">
            <a:avLst/>
          </a:prstGeom>
        </p:spPr>
        <p:txBody>
          <a:bodyPr lIns="46779" tIns="46779" rIns="46779" bIns="46779" anchor="b">
            <a:noAutofit/>
          </a:bodyPr>
          <a:lstStyle>
            <a:lvl1pPr algn="l" defTabSz="447559">
              <a:defRPr sz="2000" b="1">
                <a:latin typeface="Arial"/>
                <a:ea typeface="Arial"/>
                <a:cs typeface="Arial"/>
                <a:sym typeface="Arial"/>
              </a:defRPr>
            </a:lvl1pPr>
          </a:lstStyle>
          <a:p>
            <a:pPr lvl="0">
              <a:defRPr sz="1800" b="0"/>
            </a:pPr>
            <a:r>
              <a:rPr sz="2000" b="1"/>
              <a:t>Titolo Testo</a:t>
            </a:r>
          </a:p>
        </p:txBody>
      </p:sp>
      <p:sp>
        <p:nvSpPr>
          <p:cNvPr id="771" name="Shape 771"/>
          <p:cNvSpPr>
            <a:spLocks noGrp="1"/>
          </p:cNvSpPr>
          <p:nvPr>
            <p:ph type="body" idx="1"/>
          </p:nvPr>
        </p:nvSpPr>
        <p:spPr>
          <a:xfrm>
            <a:off x="1792292" y="5367338"/>
            <a:ext cx="5486401" cy="804863"/>
          </a:xfrm>
          <a:prstGeom prst="rect">
            <a:avLst/>
          </a:prstGeom>
        </p:spPr>
        <p:txBody>
          <a:bodyPr lIns="46779" tIns="46779" rIns="46779" bIns="46779">
            <a:noAutofit/>
          </a:bodyPr>
          <a:lstStyle>
            <a:lvl1pPr marL="0" indent="0" defTabSz="447559">
              <a:spcBef>
                <a:spcPts val="800"/>
              </a:spcBef>
              <a:buSzTx/>
              <a:buFontTx/>
              <a:buNone/>
              <a:defRPr sz="1400">
                <a:latin typeface="Arial"/>
                <a:ea typeface="Arial"/>
                <a:cs typeface="Arial"/>
                <a:sym typeface="Arial"/>
              </a:defRPr>
            </a:lvl1pPr>
            <a:lvl2pPr marL="0" indent="456988" defTabSz="447559">
              <a:spcBef>
                <a:spcPts val="800"/>
              </a:spcBef>
              <a:buSzTx/>
              <a:buFontTx/>
              <a:buNone/>
              <a:defRPr sz="1400">
                <a:latin typeface="Arial"/>
                <a:ea typeface="Arial"/>
                <a:cs typeface="Arial"/>
                <a:sym typeface="Arial"/>
              </a:defRPr>
            </a:lvl2pPr>
            <a:lvl3pPr marL="0" indent="913975" defTabSz="447559">
              <a:spcBef>
                <a:spcPts val="800"/>
              </a:spcBef>
              <a:buSzTx/>
              <a:buFontTx/>
              <a:buNone/>
              <a:defRPr sz="1400">
                <a:latin typeface="Arial"/>
                <a:ea typeface="Arial"/>
                <a:cs typeface="Arial"/>
                <a:sym typeface="Arial"/>
              </a:defRPr>
            </a:lvl3pPr>
            <a:lvl4pPr marL="0" indent="1370964" defTabSz="447559">
              <a:spcBef>
                <a:spcPts val="800"/>
              </a:spcBef>
              <a:buSzTx/>
              <a:buFontTx/>
              <a:buNone/>
              <a:defRPr sz="1400">
                <a:latin typeface="Arial"/>
                <a:ea typeface="Arial"/>
                <a:cs typeface="Arial"/>
                <a:sym typeface="Arial"/>
              </a:defRPr>
            </a:lvl4pPr>
            <a:lvl5pPr marL="0" indent="1827950" defTabSz="447559">
              <a:spcBef>
                <a:spcPts val="800"/>
              </a:spcBef>
              <a:buSzTx/>
              <a:buFontTx/>
              <a:buNone/>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772" name="Shape 772"/>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016438201"/>
      </p:ext>
    </p:extLst>
  </p:cSld>
  <p:clrMapOvr>
    <a:masterClrMapping/>
  </p:clrMapOvr>
  <p:transition xmlns:p14="http://schemas.microsoft.com/office/powerpoint/2010/mai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1_Titolo e testo verticale">
    <p:bg>
      <p:bgPr>
        <a:solidFill>
          <a:srgbClr val="000090"/>
        </a:solidFill>
        <a:effectLst/>
      </p:bgPr>
    </p:bg>
    <p:spTree>
      <p:nvGrpSpPr>
        <p:cNvPr id="1" name=""/>
        <p:cNvGrpSpPr/>
        <p:nvPr/>
      </p:nvGrpSpPr>
      <p:grpSpPr>
        <a:xfrm>
          <a:off x="0" y="0"/>
          <a:ext cx="0" cy="0"/>
          <a:chOff x="0" y="0"/>
          <a:chExt cx="0" cy="0"/>
        </a:xfrm>
      </p:grpSpPr>
      <p:sp>
        <p:nvSpPr>
          <p:cNvPr id="774" name="Shape 774"/>
          <p:cNvSpPr>
            <a:spLocks noGrp="1"/>
          </p:cNvSpPr>
          <p:nvPr>
            <p:ph type="title"/>
          </p:nvPr>
        </p:nvSpPr>
        <p:spPr>
          <a:xfrm>
            <a:off x="457202" y="90488"/>
            <a:ext cx="8226426" cy="1509714"/>
          </a:xfrm>
          <a:prstGeom prst="rect">
            <a:avLst/>
          </a:prstGeom>
        </p:spPr>
        <p:txBody>
          <a:bodyPr lIns="46779" tIns="46779" rIns="46779" bIns="46779">
            <a:noAutofit/>
          </a:bodyPr>
          <a:lstStyle>
            <a:lvl1pPr defTabSz="447559">
              <a:defRPr>
                <a:latin typeface="Arial"/>
                <a:ea typeface="Arial"/>
                <a:cs typeface="Arial"/>
                <a:sym typeface="Arial"/>
              </a:defRPr>
            </a:lvl1pPr>
          </a:lstStyle>
          <a:p>
            <a:pPr lvl="0">
              <a:defRPr sz="1800"/>
            </a:pPr>
            <a:r>
              <a:rPr sz="4400"/>
              <a:t>Titolo Testo</a:t>
            </a:r>
          </a:p>
        </p:txBody>
      </p:sp>
      <p:sp>
        <p:nvSpPr>
          <p:cNvPr id="775" name="Shape 775"/>
          <p:cNvSpPr>
            <a:spLocks noGrp="1"/>
          </p:cNvSpPr>
          <p:nvPr>
            <p:ph type="body" idx="1"/>
          </p:nvPr>
        </p:nvSpPr>
        <p:spPr>
          <a:xfrm>
            <a:off x="457202" y="1600200"/>
            <a:ext cx="8226426" cy="5257800"/>
          </a:xfrm>
          <a:prstGeom prst="rect">
            <a:avLst/>
          </a:prstGeom>
        </p:spPr>
        <p:txBody>
          <a:bodyPr lIns="46779" tIns="46779" rIns="46779" bIns="46779">
            <a:noAutofit/>
          </a:bodyPr>
          <a:lstStyle>
            <a:lvl1pPr marL="341224" indent="-341224" defTabSz="447559">
              <a:spcBef>
                <a:spcPts val="800"/>
              </a:spcBef>
              <a:buSzTx/>
              <a:buFontTx/>
              <a:buNone/>
              <a:defRPr>
                <a:latin typeface="Arial"/>
                <a:ea typeface="Arial"/>
                <a:cs typeface="Arial"/>
                <a:sym typeface="Arial"/>
              </a:defRPr>
            </a:lvl1pPr>
            <a:lvl2pPr marL="341224" indent="115856" defTabSz="447559">
              <a:spcBef>
                <a:spcPts val="800"/>
              </a:spcBef>
              <a:buSzTx/>
              <a:buFontTx/>
              <a:buNone/>
              <a:defRPr>
                <a:latin typeface="Arial"/>
                <a:ea typeface="Arial"/>
                <a:cs typeface="Arial"/>
                <a:sym typeface="Arial"/>
              </a:defRPr>
            </a:lvl2pPr>
            <a:lvl3pPr marL="341224" indent="572940" defTabSz="447559">
              <a:spcBef>
                <a:spcPts val="800"/>
              </a:spcBef>
              <a:buSzTx/>
              <a:buFontTx/>
              <a:buNone/>
              <a:defRPr>
                <a:latin typeface="Arial"/>
                <a:ea typeface="Arial"/>
                <a:cs typeface="Arial"/>
                <a:sym typeface="Arial"/>
              </a:defRPr>
            </a:lvl3pPr>
            <a:lvl4pPr marL="341224" indent="1030023" defTabSz="447559">
              <a:spcBef>
                <a:spcPts val="800"/>
              </a:spcBef>
              <a:buSzTx/>
              <a:buFontTx/>
              <a:buNone/>
              <a:defRPr>
                <a:latin typeface="Arial"/>
                <a:ea typeface="Arial"/>
                <a:cs typeface="Arial"/>
                <a:sym typeface="Arial"/>
              </a:defRPr>
            </a:lvl4pPr>
            <a:lvl5pPr marL="341224" indent="1487105" defTabSz="447559">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76" name="Shape 776"/>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724268927"/>
      </p:ext>
    </p:extLst>
  </p:cSld>
  <p:clrMapOvr>
    <a:masterClrMapping/>
  </p:clrMapOvr>
  <p:transition xmlns:p14="http://schemas.microsoft.com/office/powerpoint/2010/mai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5_Titolo verticale e testo">
    <p:bg>
      <p:bgPr>
        <a:solidFill>
          <a:srgbClr val="000090"/>
        </a:solidFill>
        <a:effectLst/>
      </p:bgPr>
    </p:bg>
    <p:spTree>
      <p:nvGrpSpPr>
        <p:cNvPr id="1" name=""/>
        <p:cNvGrpSpPr/>
        <p:nvPr/>
      </p:nvGrpSpPr>
      <p:grpSpPr>
        <a:xfrm>
          <a:off x="0" y="0"/>
          <a:ext cx="0" cy="0"/>
          <a:chOff x="0" y="0"/>
          <a:chExt cx="0" cy="0"/>
        </a:xfrm>
      </p:grpSpPr>
      <p:sp>
        <p:nvSpPr>
          <p:cNvPr id="778" name="Shape 778"/>
          <p:cNvSpPr>
            <a:spLocks noGrp="1"/>
          </p:cNvSpPr>
          <p:nvPr>
            <p:ph type="title"/>
          </p:nvPr>
        </p:nvSpPr>
        <p:spPr>
          <a:xfrm>
            <a:off x="6627817" y="2"/>
            <a:ext cx="2055813" cy="6251577"/>
          </a:xfrm>
          <a:prstGeom prst="rect">
            <a:avLst/>
          </a:prstGeom>
        </p:spPr>
        <p:txBody>
          <a:bodyPr lIns="46779" tIns="46779" rIns="46779" bIns="46779">
            <a:noAutofit/>
          </a:bodyPr>
          <a:lstStyle>
            <a:lvl1pPr defTabSz="447559">
              <a:defRPr>
                <a:latin typeface="Arial"/>
                <a:ea typeface="Arial"/>
                <a:cs typeface="Arial"/>
                <a:sym typeface="Arial"/>
              </a:defRPr>
            </a:lvl1pPr>
          </a:lstStyle>
          <a:p>
            <a:pPr lvl="0">
              <a:defRPr sz="1800"/>
            </a:pPr>
            <a:r>
              <a:rPr sz="4400"/>
              <a:t>Titolo Testo</a:t>
            </a:r>
          </a:p>
        </p:txBody>
      </p:sp>
      <p:sp>
        <p:nvSpPr>
          <p:cNvPr id="779" name="Shape 779"/>
          <p:cNvSpPr>
            <a:spLocks noGrp="1"/>
          </p:cNvSpPr>
          <p:nvPr>
            <p:ph type="body" idx="1"/>
          </p:nvPr>
        </p:nvSpPr>
        <p:spPr>
          <a:xfrm>
            <a:off x="457205" y="128587"/>
            <a:ext cx="6018214" cy="6729414"/>
          </a:xfrm>
          <a:prstGeom prst="rect">
            <a:avLst/>
          </a:prstGeom>
        </p:spPr>
        <p:txBody>
          <a:bodyPr lIns="46779" tIns="46779" rIns="46779" bIns="46779">
            <a:noAutofit/>
          </a:bodyPr>
          <a:lstStyle>
            <a:lvl1pPr marL="341224" indent="-341224" defTabSz="447559">
              <a:spcBef>
                <a:spcPts val="800"/>
              </a:spcBef>
              <a:buSzTx/>
              <a:buFontTx/>
              <a:buNone/>
              <a:defRPr>
                <a:latin typeface="Arial"/>
                <a:ea typeface="Arial"/>
                <a:cs typeface="Arial"/>
                <a:sym typeface="Arial"/>
              </a:defRPr>
            </a:lvl1pPr>
            <a:lvl2pPr marL="341224" indent="115856" defTabSz="447559">
              <a:spcBef>
                <a:spcPts val="800"/>
              </a:spcBef>
              <a:buSzTx/>
              <a:buFontTx/>
              <a:buNone/>
              <a:defRPr>
                <a:latin typeface="Arial"/>
                <a:ea typeface="Arial"/>
                <a:cs typeface="Arial"/>
                <a:sym typeface="Arial"/>
              </a:defRPr>
            </a:lvl2pPr>
            <a:lvl3pPr marL="341224" indent="572940" defTabSz="447559">
              <a:spcBef>
                <a:spcPts val="800"/>
              </a:spcBef>
              <a:buSzTx/>
              <a:buFontTx/>
              <a:buNone/>
              <a:defRPr>
                <a:latin typeface="Arial"/>
                <a:ea typeface="Arial"/>
                <a:cs typeface="Arial"/>
                <a:sym typeface="Arial"/>
              </a:defRPr>
            </a:lvl3pPr>
            <a:lvl4pPr marL="341224" indent="1030023" defTabSz="447559">
              <a:spcBef>
                <a:spcPts val="800"/>
              </a:spcBef>
              <a:buSzTx/>
              <a:buFontTx/>
              <a:buNone/>
              <a:defRPr>
                <a:latin typeface="Arial"/>
                <a:ea typeface="Arial"/>
                <a:cs typeface="Arial"/>
                <a:sym typeface="Arial"/>
              </a:defRPr>
            </a:lvl4pPr>
            <a:lvl5pPr marL="341224" indent="1487105" defTabSz="447559">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80" name="Shape 780"/>
          <p:cNvSpPr>
            <a:spLocks noGrp="1"/>
          </p:cNvSpPr>
          <p:nvPr>
            <p:ph type="sldNum" sz="quarter" idx="2"/>
          </p:nvPr>
        </p:nvSpPr>
        <p:spPr>
          <a:xfrm>
            <a:off x="6553201" y="6245230"/>
            <a:ext cx="2130426" cy="373703"/>
          </a:xfrm>
          <a:prstGeom prst="rect">
            <a:avLst/>
          </a:prstGeom>
        </p:spPr>
        <p:txBody>
          <a:bodyPr lIns="46779" tIns="46779" rIns="46779" bIns="46779"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601534901"/>
      </p:ext>
    </p:extLst>
  </p:cSld>
  <p:clrMapOvr>
    <a:masterClrMapping/>
  </p:clrMapOvr>
  <p:transition xmlns:p14="http://schemas.microsoft.com/office/powerpoint/2010/mai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8_Solo titolo">
    <p:bg>
      <p:bgPr>
        <a:gradFill flip="none" rotWithShape="1">
          <a:gsLst>
            <a:gs pos="0">
              <a:srgbClr val="00005E"/>
            </a:gs>
            <a:gs pos="100000">
              <a:srgbClr val="0000CC"/>
            </a:gs>
          </a:gsLst>
          <a:lin ang="5400000" scaled="0"/>
        </a:gradFill>
        <a:effectLst/>
      </p:bgPr>
    </p:bg>
    <p:spTree>
      <p:nvGrpSpPr>
        <p:cNvPr id="1" name=""/>
        <p:cNvGrpSpPr/>
        <p:nvPr/>
      </p:nvGrpSpPr>
      <p:grpSpPr>
        <a:xfrm>
          <a:off x="0" y="0"/>
          <a:ext cx="0" cy="0"/>
          <a:chOff x="0" y="0"/>
          <a:chExt cx="0" cy="0"/>
        </a:xfrm>
      </p:grpSpPr>
      <p:sp>
        <p:nvSpPr>
          <p:cNvPr id="782" name="Shape 782"/>
          <p:cNvSpPr>
            <a:spLocks noGrp="1"/>
          </p:cNvSpPr>
          <p:nvPr>
            <p:ph type="title"/>
          </p:nvPr>
        </p:nvSpPr>
        <p:spPr>
          <a:xfrm>
            <a:off x="685800" y="609600"/>
            <a:ext cx="7772400" cy="11430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Tree>
    <p:extLst>
      <p:ext uri="{BB962C8B-B14F-4D97-AF65-F5344CB8AC3E}">
        <p14:creationId xmlns:p14="http://schemas.microsoft.com/office/powerpoint/2010/main" val="2130182068"/>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55363-BE45-4DC6-8390-C994F3F4A76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1574044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2_Titolo e contenuto">
    <p:bg>
      <p:bgPr>
        <a:gradFill flip="none" rotWithShape="1">
          <a:gsLst>
            <a:gs pos="0">
              <a:srgbClr val="00005E"/>
            </a:gs>
            <a:gs pos="100000">
              <a:srgbClr val="0000CC"/>
            </a:gs>
          </a:gsLst>
          <a:lin ang="5400000" scaled="0"/>
        </a:gradFill>
        <a:effectLst/>
      </p:bgPr>
    </p:bg>
    <p:spTree>
      <p:nvGrpSpPr>
        <p:cNvPr id="1" name=""/>
        <p:cNvGrpSpPr/>
        <p:nvPr/>
      </p:nvGrpSpPr>
      <p:grpSpPr>
        <a:xfrm>
          <a:off x="0" y="0"/>
          <a:ext cx="0" cy="0"/>
          <a:chOff x="0" y="0"/>
          <a:chExt cx="0" cy="0"/>
        </a:xfrm>
      </p:grpSpPr>
      <p:sp>
        <p:nvSpPr>
          <p:cNvPr id="784" name="Shape 784"/>
          <p:cNvSpPr>
            <a:spLocks noGrp="1"/>
          </p:cNvSpPr>
          <p:nvPr>
            <p:ph type="title"/>
          </p:nvPr>
        </p:nvSpPr>
        <p:spPr>
          <a:xfrm>
            <a:off x="685800" y="381000"/>
            <a:ext cx="7772400"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785" name="Shape 785"/>
          <p:cNvSpPr>
            <a:spLocks noGrp="1"/>
          </p:cNvSpPr>
          <p:nvPr>
            <p:ph type="body" idx="1"/>
          </p:nvPr>
        </p:nvSpPr>
        <p:spPr>
          <a:xfrm>
            <a:off x="685800" y="1981200"/>
            <a:ext cx="7772400" cy="4876800"/>
          </a:xfrm>
          <a:prstGeom prst="rect">
            <a:avLst/>
          </a:prstGeom>
        </p:spPr>
        <p:txBody>
          <a:bodyPr>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86" name="Shape 786"/>
          <p:cNvSpPr>
            <a:spLocks noGrp="1"/>
          </p:cNvSpPr>
          <p:nvPr>
            <p:ph type="sldNum" sz="quarter" idx="2"/>
          </p:nvPr>
        </p:nvSpPr>
        <p:spPr>
          <a:xfrm>
            <a:off x="6553200" y="6248401"/>
            <a:ext cx="1905000" cy="307766"/>
          </a:xfrm>
          <a:prstGeom prst="rect">
            <a:avLst/>
          </a:prstGeom>
        </p:spPr>
        <p:txBody>
          <a:bodyPr anchor="t"/>
          <a:lstStyle>
            <a:lvl1pPr defTabSz="457082">
              <a:defRPr sz="1400" b="1">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4041988560"/>
      </p:ext>
    </p:extLst>
  </p:cSld>
  <p:clrMapOvr>
    <a:masterClrMapping/>
  </p:clrMapOvr>
  <p:transition xmlns:p14="http://schemas.microsoft.com/office/powerpoint/2010/mai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1_Diapositiva titolo">
    <p:spTree>
      <p:nvGrpSpPr>
        <p:cNvPr id="1" name=""/>
        <p:cNvGrpSpPr/>
        <p:nvPr/>
      </p:nvGrpSpPr>
      <p:grpSpPr>
        <a:xfrm>
          <a:off x="0" y="0"/>
          <a:ext cx="0" cy="0"/>
          <a:chOff x="0" y="0"/>
          <a:chExt cx="0" cy="0"/>
        </a:xfrm>
      </p:grpSpPr>
      <p:sp>
        <p:nvSpPr>
          <p:cNvPr id="788" name="Shape 788"/>
          <p:cNvSpPr>
            <a:spLocks noGrp="1"/>
          </p:cNvSpPr>
          <p:nvPr>
            <p:ph type="title"/>
          </p:nvPr>
        </p:nvSpPr>
        <p:spPr>
          <a:xfrm>
            <a:off x="685800" y="1844691"/>
            <a:ext cx="7772400" cy="2041511"/>
          </a:xfrm>
          <a:prstGeom prst="rect">
            <a:avLst/>
          </a:prstGeom>
        </p:spPr>
        <p:txBody>
          <a:bodyPr/>
          <a:lstStyle/>
          <a:p>
            <a:pPr lvl="0">
              <a:defRPr sz="1800"/>
            </a:pPr>
            <a:r>
              <a:rPr sz="4400"/>
              <a:t>Titolo Testo</a:t>
            </a:r>
          </a:p>
        </p:txBody>
      </p:sp>
      <p:sp>
        <p:nvSpPr>
          <p:cNvPr id="789" name="Shape 789"/>
          <p:cNvSpPr>
            <a:spLocks noGrp="1"/>
          </p:cNvSpPr>
          <p:nvPr>
            <p:ph type="body" idx="1"/>
          </p:nvPr>
        </p:nvSpPr>
        <p:spPr>
          <a:xfrm>
            <a:off x="1371600" y="3886201"/>
            <a:ext cx="6400800" cy="2971800"/>
          </a:xfrm>
          <a:prstGeom prst="rect">
            <a:avLst/>
          </a:prstGeom>
        </p:spPr>
        <p:txBody>
          <a:bodyPr/>
          <a:lstStyle>
            <a:lvl1pPr marL="0" indent="0" algn="ctr">
              <a:buSzTx/>
              <a:buFontTx/>
              <a:buNone/>
              <a:defRPr>
                <a:solidFill>
                  <a:srgbClr val="888888"/>
                </a:solidFill>
              </a:defRPr>
            </a:lvl1pPr>
            <a:lvl2pPr marL="0" indent="457082" algn="ctr">
              <a:buSzTx/>
              <a:buFontTx/>
              <a:buNone/>
              <a:defRPr>
                <a:solidFill>
                  <a:srgbClr val="888888"/>
                </a:solidFill>
              </a:defRPr>
            </a:lvl2pPr>
            <a:lvl3pPr marL="0" indent="914165" algn="ctr">
              <a:buSzTx/>
              <a:buFontTx/>
              <a:buNone/>
              <a:defRPr>
                <a:solidFill>
                  <a:srgbClr val="888888"/>
                </a:solidFill>
              </a:defRPr>
            </a:lvl3pPr>
            <a:lvl4pPr marL="0" indent="1371247" algn="ctr">
              <a:buSzTx/>
              <a:buFontTx/>
              <a:buNone/>
              <a:defRPr>
                <a:solidFill>
                  <a:srgbClr val="888888"/>
                </a:solidFill>
              </a:defRPr>
            </a:lvl4pPr>
            <a:lvl5pPr marL="0" indent="1828329" algn="ctr">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790" name="Shape 790"/>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832384328"/>
      </p:ext>
    </p:extLst>
  </p:cSld>
  <p:clrMapOvr>
    <a:masterClrMapping/>
  </p:clrMapOvr>
  <p:transition xmlns:p14="http://schemas.microsoft.com/office/powerpoint/2010/mai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3_Titolo e contenuto">
    <p:spTree>
      <p:nvGrpSpPr>
        <p:cNvPr id="1" name=""/>
        <p:cNvGrpSpPr/>
        <p:nvPr/>
      </p:nvGrpSpPr>
      <p:grpSpPr>
        <a:xfrm>
          <a:off x="0" y="0"/>
          <a:ext cx="0" cy="0"/>
          <a:chOff x="0" y="0"/>
          <a:chExt cx="0" cy="0"/>
        </a:xfrm>
      </p:grpSpPr>
      <p:sp>
        <p:nvSpPr>
          <p:cNvPr id="792" name="Shape 792"/>
          <p:cNvSpPr>
            <a:spLocks noGrp="1"/>
          </p:cNvSpPr>
          <p:nvPr>
            <p:ph type="title"/>
          </p:nvPr>
        </p:nvSpPr>
        <p:spPr>
          <a:prstGeom prst="rect">
            <a:avLst/>
          </a:prstGeom>
        </p:spPr>
        <p:txBody>
          <a:bodyPr/>
          <a:lstStyle/>
          <a:p>
            <a:pPr lvl="0">
              <a:defRPr sz="1800"/>
            </a:pPr>
            <a:r>
              <a:rPr sz="4400"/>
              <a:t>Titolo Testo</a:t>
            </a:r>
          </a:p>
        </p:txBody>
      </p:sp>
      <p:sp>
        <p:nvSpPr>
          <p:cNvPr id="793" name="Shape 793"/>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94" name="Shape 794"/>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954328536"/>
      </p:ext>
    </p:extLst>
  </p:cSld>
  <p:clrMapOvr>
    <a:masterClrMapping/>
  </p:clrMapOvr>
  <p:transition xmlns:p14="http://schemas.microsoft.com/office/powerpoint/2010/mai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9_Intestazione sezione">
    <p:spTree>
      <p:nvGrpSpPr>
        <p:cNvPr id="1" name=""/>
        <p:cNvGrpSpPr/>
        <p:nvPr/>
      </p:nvGrpSpPr>
      <p:grpSpPr>
        <a:xfrm>
          <a:off x="0" y="0"/>
          <a:ext cx="0" cy="0"/>
          <a:chOff x="0" y="0"/>
          <a:chExt cx="0" cy="0"/>
        </a:xfrm>
      </p:grpSpPr>
      <p:sp>
        <p:nvSpPr>
          <p:cNvPr id="796" name="Shape 796"/>
          <p:cNvSpPr>
            <a:spLocks noGrp="1"/>
          </p:cNvSpPr>
          <p:nvPr>
            <p:ph type="title"/>
          </p:nvPr>
        </p:nvSpPr>
        <p:spPr>
          <a:xfrm>
            <a:off x="722316" y="4406908"/>
            <a:ext cx="7772401" cy="2451092"/>
          </a:xfrm>
          <a:prstGeom prst="rect">
            <a:avLst/>
          </a:prstGeom>
        </p:spPr>
        <p:txBody>
          <a:bodyPr anchor="t"/>
          <a:lstStyle>
            <a:lvl1pPr algn="l">
              <a:defRPr sz="4000" b="1" cap="all"/>
            </a:lvl1pPr>
          </a:lstStyle>
          <a:p>
            <a:pPr lvl="0">
              <a:defRPr sz="1800" b="0" cap="none"/>
            </a:pPr>
            <a:r>
              <a:rPr sz="4000" b="1" cap="all"/>
              <a:t>Titolo Testo</a:t>
            </a:r>
          </a:p>
        </p:txBody>
      </p:sp>
      <p:sp>
        <p:nvSpPr>
          <p:cNvPr id="797" name="Shape 797"/>
          <p:cNvSpPr>
            <a:spLocks noGrp="1"/>
          </p:cNvSpPr>
          <p:nvPr>
            <p:ph type="body" idx="1"/>
          </p:nvPr>
        </p:nvSpPr>
        <p:spPr>
          <a:xfrm>
            <a:off x="722316" y="1192214"/>
            <a:ext cx="7772401" cy="3214688"/>
          </a:xfrm>
          <a:prstGeom prst="rect">
            <a:avLst/>
          </a:prstGeom>
        </p:spPr>
        <p:txBody>
          <a:bodyPr anchor="b"/>
          <a:lstStyle>
            <a:lvl1pPr marL="0" indent="0">
              <a:spcBef>
                <a:spcPts val="400"/>
              </a:spcBef>
              <a:buSzTx/>
              <a:buFontTx/>
              <a:buNone/>
              <a:defRPr sz="2000">
                <a:solidFill>
                  <a:srgbClr val="888888"/>
                </a:solidFill>
              </a:defRPr>
            </a:lvl1pPr>
            <a:lvl2pPr marL="0" indent="457082">
              <a:spcBef>
                <a:spcPts val="400"/>
              </a:spcBef>
              <a:buSzTx/>
              <a:buFontTx/>
              <a:buNone/>
              <a:defRPr sz="2000">
                <a:solidFill>
                  <a:srgbClr val="888888"/>
                </a:solidFill>
              </a:defRPr>
            </a:lvl2pPr>
            <a:lvl3pPr marL="0" indent="914165">
              <a:spcBef>
                <a:spcPts val="400"/>
              </a:spcBef>
              <a:buSzTx/>
              <a:buFontTx/>
              <a:buNone/>
              <a:defRPr sz="2000">
                <a:solidFill>
                  <a:srgbClr val="888888"/>
                </a:solidFill>
              </a:defRPr>
            </a:lvl3pPr>
            <a:lvl4pPr marL="0" indent="1371247">
              <a:spcBef>
                <a:spcPts val="400"/>
              </a:spcBef>
              <a:buSzTx/>
              <a:buFontTx/>
              <a:buNone/>
              <a:defRPr sz="2000">
                <a:solidFill>
                  <a:srgbClr val="888888"/>
                </a:solidFill>
              </a:defRPr>
            </a:lvl4pPr>
            <a:lvl5pPr marL="0" indent="1828329">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798" name="Shape 798"/>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708738649"/>
      </p:ext>
    </p:extLst>
  </p:cSld>
  <p:clrMapOvr>
    <a:masterClrMapping/>
  </p:clrMapOvr>
  <p:transition xmlns:p14="http://schemas.microsoft.com/office/powerpoint/2010/mai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7_Contenuto 2">
    <p:spTree>
      <p:nvGrpSpPr>
        <p:cNvPr id="1" name=""/>
        <p:cNvGrpSpPr/>
        <p:nvPr/>
      </p:nvGrpSpPr>
      <p:grpSpPr>
        <a:xfrm>
          <a:off x="0" y="0"/>
          <a:ext cx="0" cy="0"/>
          <a:chOff x="0" y="0"/>
          <a:chExt cx="0" cy="0"/>
        </a:xfrm>
      </p:grpSpPr>
      <p:sp>
        <p:nvSpPr>
          <p:cNvPr id="800" name="Shape 800"/>
          <p:cNvSpPr>
            <a:spLocks noGrp="1"/>
          </p:cNvSpPr>
          <p:nvPr>
            <p:ph type="title"/>
          </p:nvPr>
        </p:nvSpPr>
        <p:spPr>
          <a:prstGeom prst="rect">
            <a:avLst/>
          </a:prstGeom>
        </p:spPr>
        <p:txBody>
          <a:bodyPr/>
          <a:lstStyle/>
          <a:p>
            <a:pPr lvl="0">
              <a:defRPr sz="1800"/>
            </a:pPr>
            <a:r>
              <a:rPr sz="4400"/>
              <a:t>Titolo Testo</a:t>
            </a:r>
          </a:p>
        </p:txBody>
      </p:sp>
      <p:sp>
        <p:nvSpPr>
          <p:cNvPr id="801" name="Shape 801"/>
          <p:cNvSpPr>
            <a:spLocks noGrp="1"/>
          </p:cNvSpPr>
          <p:nvPr>
            <p:ph type="body" idx="1"/>
          </p:nvPr>
        </p:nvSpPr>
        <p:spPr>
          <a:xfrm>
            <a:off x="457200" y="1600210"/>
            <a:ext cx="4038600" cy="5257795"/>
          </a:xfrm>
          <a:prstGeom prst="rect">
            <a:avLst/>
          </a:prstGeom>
        </p:spPr>
        <p:txBody>
          <a:bodyPr/>
          <a:lstStyle>
            <a:lvl1pPr>
              <a:spcBef>
                <a:spcPts val="600"/>
              </a:spcBef>
              <a:defRPr sz="2800"/>
            </a:lvl1pPr>
            <a:lvl2pPr marL="790372" indent="-333289">
              <a:spcBef>
                <a:spcPts val="600"/>
              </a:spcBef>
              <a:defRPr sz="2800"/>
            </a:lvl2pPr>
            <a:lvl3pPr marL="1234122" indent="-319958">
              <a:spcBef>
                <a:spcPts val="600"/>
              </a:spcBef>
              <a:defRPr sz="2800"/>
            </a:lvl3pPr>
            <a:lvl4pPr marL="1726756" indent="-355508">
              <a:spcBef>
                <a:spcPts val="600"/>
              </a:spcBef>
              <a:defRPr sz="2800"/>
            </a:lvl4pPr>
            <a:lvl5pPr marL="2183838" indent="-355508">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802" name="Shape 802"/>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751052565"/>
      </p:ext>
    </p:extLst>
  </p:cSld>
  <p:clrMapOvr>
    <a:masterClrMapping/>
  </p:clrMapOvr>
  <p:transition xmlns:p14="http://schemas.microsoft.com/office/powerpoint/2010/mai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9_Confronto">
    <p:spTree>
      <p:nvGrpSpPr>
        <p:cNvPr id="1" name=""/>
        <p:cNvGrpSpPr/>
        <p:nvPr/>
      </p:nvGrpSpPr>
      <p:grpSpPr>
        <a:xfrm>
          <a:off x="0" y="0"/>
          <a:ext cx="0" cy="0"/>
          <a:chOff x="0" y="0"/>
          <a:chExt cx="0" cy="0"/>
        </a:xfrm>
      </p:grpSpPr>
      <p:sp>
        <p:nvSpPr>
          <p:cNvPr id="804" name="Shape 804"/>
          <p:cNvSpPr>
            <a:spLocks noGrp="1"/>
          </p:cNvSpPr>
          <p:nvPr>
            <p:ph type="title"/>
          </p:nvPr>
        </p:nvSpPr>
        <p:spPr>
          <a:xfrm>
            <a:off x="457207" y="256811"/>
            <a:ext cx="8229601" cy="1178656"/>
          </a:xfrm>
          <a:prstGeom prst="rect">
            <a:avLst/>
          </a:prstGeom>
        </p:spPr>
        <p:txBody>
          <a:bodyPr/>
          <a:lstStyle/>
          <a:p>
            <a:pPr lvl="0">
              <a:defRPr sz="1800"/>
            </a:pPr>
            <a:r>
              <a:rPr sz="4400"/>
              <a:t>Titolo Testo</a:t>
            </a:r>
          </a:p>
        </p:txBody>
      </p:sp>
      <p:sp>
        <p:nvSpPr>
          <p:cNvPr id="805" name="Shape 805"/>
          <p:cNvSpPr>
            <a:spLocks noGrp="1"/>
          </p:cNvSpPr>
          <p:nvPr>
            <p:ph type="body" idx="1"/>
          </p:nvPr>
        </p:nvSpPr>
        <p:spPr>
          <a:xfrm>
            <a:off x="457200" y="1435469"/>
            <a:ext cx="4040188" cy="739411"/>
          </a:xfrm>
          <a:prstGeom prst="rect">
            <a:avLst/>
          </a:prstGeom>
        </p:spPr>
        <p:txBody>
          <a:bodyPr anchor="b"/>
          <a:lstStyle>
            <a:lvl1pPr marL="0" indent="0">
              <a:spcBef>
                <a:spcPts val="500"/>
              </a:spcBef>
              <a:buSzTx/>
              <a:buFontTx/>
              <a:buNone/>
              <a:defRPr sz="2400" b="1"/>
            </a:lvl1pPr>
            <a:lvl2pPr marL="0" indent="457082">
              <a:spcBef>
                <a:spcPts val="500"/>
              </a:spcBef>
              <a:buSzTx/>
              <a:buFontTx/>
              <a:buNone/>
              <a:defRPr sz="2400" b="1"/>
            </a:lvl2pPr>
            <a:lvl3pPr marL="0" indent="914165">
              <a:spcBef>
                <a:spcPts val="500"/>
              </a:spcBef>
              <a:buSzTx/>
              <a:buFontTx/>
              <a:buNone/>
              <a:defRPr sz="2400" b="1"/>
            </a:lvl3pPr>
            <a:lvl4pPr marL="0" indent="1371247">
              <a:spcBef>
                <a:spcPts val="500"/>
              </a:spcBef>
              <a:buSzTx/>
              <a:buFontTx/>
              <a:buNone/>
              <a:defRPr sz="2400" b="1"/>
            </a:lvl4pPr>
            <a:lvl5pPr marL="0" indent="1828329">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806" name="Shape 806"/>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162284783"/>
      </p:ext>
    </p:extLst>
  </p:cSld>
  <p:clrMapOvr>
    <a:masterClrMapping/>
  </p:clrMapOvr>
  <p:transition xmlns:p14="http://schemas.microsoft.com/office/powerpoint/2010/mai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9_Solo titolo">
    <p:spTree>
      <p:nvGrpSpPr>
        <p:cNvPr id="1" name=""/>
        <p:cNvGrpSpPr/>
        <p:nvPr/>
      </p:nvGrpSpPr>
      <p:grpSpPr>
        <a:xfrm>
          <a:off x="0" y="0"/>
          <a:ext cx="0" cy="0"/>
          <a:chOff x="0" y="0"/>
          <a:chExt cx="0" cy="0"/>
        </a:xfrm>
      </p:grpSpPr>
      <p:sp>
        <p:nvSpPr>
          <p:cNvPr id="808" name="Shape 808"/>
          <p:cNvSpPr>
            <a:spLocks noGrp="1"/>
          </p:cNvSpPr>
          <p:nvPr>
            <p:ph type="title"/>
          </p:nvPr>
        </p:nvSpPr>
        <p:spPr>
          <a:xfrm>
            <a:off x="457207" y="92080"/>
            <a:ext cx="8229601" cy="1508125"/>
          </a:xfrm>
          <a:prstGeom prst="rect">
            <a:avLst/>
          </a:prstGeom>
        </p:spPr>
        <p:txBody>
          <a:bodyPr/>
          <a:lstStyle/>
          <a:p>
            <a:pPr lvl="0">
              <a:defRPr sz="1800"/>
            </a:pPr>
            <a:r>
              <a:rPr sz="4400"/>
              <a:t>Titolo Testo</a:t>
            </a:r>
          </a:p>
        </p:txBody>
      </p:sp>
      <p:sp>
        <p:nvSpPr>
          <p:cNvPr id="809" name="Shape 809"/>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003290442"/>
      </p:ext>
    </p:extLst>
  </p:cSld>
  <p:clrMapOvr>
    <a:masterClrMapping/>
  </p:clrMapOvr>
  <p:transition xmlns:p14="http://schemas.microsoft.com/office/powerpoint/2010/mai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7_Vuoto">
    <p:spTree>
      <p:nvGrpSpPr>
        <p:cNvPr id="1" name=""/>
        <p:cNvGrpSpPr/>
        <p:nvPr/>
      </p:nvGrpSpPr>
      <p:grpSpPr>
        <a:xfrm>
          <a:off x="0" y="0"/>
          <a:ext cx="0" cy="0"/>
          <a:chOff x="0" y="0"/>
          <a:chExt cx="0" cy="0"/>
        </a:xfrm>
      </p:grpSpPr>
      <p:sp>
        <p:nvSpPr>
          <p:cNvPr id="811" name="Shape 811"/>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459797079"/>
      </p:ext>
    </p:extLst>
  </p:cSld>
  <p:clrMapOvr>
    <a:masterClrMapping/>
  </p:clrMapOvr>
  <p:transition xmlns:p14="http://schemas.microsoft.com/office/powerpoint/2010/mai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9_Contenuto con didascalia">
    <p:spTree>
      <p:nvGrpSpPr>
        <p:cNvPr id="1" name=""/>
        <p:cNvGrpSpPr/>
        <p:nvPr/>
      </p:nvGrpSpPr>
      <p:grpSpPr>
        <a:xfrm>
          <a:off x="0" y="0"/>
          <a:ext cx="0" cy="0"/>
          <a:chOff x="0" y="0"/>
          <a:chExt cx="0" cy="0"/>
        </a:xfrm>
      </p:grpSpPr>
      <p:sp>
        <p:nvSpPr>
          <p:cNvPr id="813" name="Shape 813"/>
          <p:cNvSpPr>
            <a:spLocks noGrp="1"/>
          </p:cNvSpPr>
          <p:nvPr>
            <p:ph type="title"/>
          </p:nvPr>
        </p:nvSpPr>
        <p:spPr>
          <a:xfrm>
            <a:off x="457205" y="0"/>
            <a:ext cx="3008314" cy="1435100"/>
          </a:xfrm>
          <a:prstGeom prst="rect">
            <a:avLst/>
          </a:prstGeom>
        </p:spPr>
        <p:txBody>
          <a:bodyPr anchor="b"/>
          <a:lstStyle>
            <a:lvl1pPr algn="l">
              <a:defRPr sz="2000" b="1"/>
            </a:lvl1pPr>
          </a:lstStyle>
          <a:p>
            <a:pPr lvl="0">
              <a:defRPr sz="1800" b="0"/>
            </a:pPr>
            <a:r>
              <a:rPr sz="2000" b="1"/>
              <a:t>Titolo Testo</a:t>
            </a:r>
          </a:p>
        </p:txBody>
      </p:sp>
      <p:sp>
        <p:nvSpPr>
          <p:cNvPr id="814" name="Shape 814"/>
          <p:cNvSpPr>
            <a:spLocks noGrp="1"/>
          </p:cNvSpPr>
          <p:nvPr>
            <p:ph type="body" idx="1"/>
          </p:nvPr>
        </p:nvSpPr>
        <p:spPr>
          <a:xfrm>
            <a:off x="3575051" y="273058"/>
            <a:ext cx="5111750" cy="658494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15" name="Shape 815"/>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751790462"/>
      </p:ext>
    </p:extLst>
  </p:cSld>
  <p:clrMapOvr>
    <a:masterClrMapping/>
  </p:clrMapOvr>
  <p:transition xmlns:p14="http://schemas.microsoft.com/office/powerpoint/2010/mai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9_Immagine con didascalia">
    <p:spTree>
      <p:nvGrpSpPr>
        <p:cNvPr id="1" name=""/>
        <p:cNvGrpSpPr/>
        <p:nvPr/>
      </p:nvGrpSpPr>
      <p:grpSpPr>
        <a:xfrm>
          <a:off x="0" y="0"/>
          <a:ext cx="0" cy="0"/>
          <a:chOff x="0" y="0"/>
          <a:chExt cx="0" cy="0"/>
        </a:xfrm>
      </p:grpSpPr>
      <p:sp>
        <p:nvSpPr>
          <p:cNvPr id="817" name="Shape 817"/>
          <p:cNvSpPr>
            <a:spLocks noGrp="1"/>
          </p:cNvSpPr>
          <p:nvPr>
            <p:ph type="title"/>
          </p:nvPr>
        </p:nvSpPr>
        <p:spPr>
          <a:xfrm>
            <a:off x="1792292" y="4800600"/>
            <a:ext cx="5486401" cy="566738"/>
          </a:xfrm>
          <a:prstGeom prst="rect">
            <a:avLst/>
          </a:prstGeom>
        </p:spPr>
        <p:txBody>
          <a:bodyPr anchor="b"/>
          <a:lstStyle>
            <a:lvl1pPr algn="l">
              <a:defRPr sz="2000" b="1"/>
            </a:lvl1pPr>
          </a:lstStyle>
          <a:p>
            <a:pPr lvl="0">
              <a:defRPr sz="1800" b="0"/>
            </a:pPr>
            <a:r>
              <a:rPr sz="2000" b="1"/>
              <a:t>Titolo Testo</a:t>
            </a:r>
          </a:p>
        </p:txBody>
      </p:sp>
      <p:sp>
        <p:nvSpPr>
          <p:cNvPr id="818" name="Shape 818"/>
          <p:cNvSpPr>
            <a:spLocks noGrp="1"/>
          </p:cNvSpPr>
          <p:nvPr>
            <p:ph type="body" idx="1"/>
          </p:nvPr>
        </p:nvSpPr>
        <p:spPr>
          <a:xfrm>
            <a:off x="1792292" y="5367338"/>
            <a:ext cx="5486401" cy="804863"/>
          </a:xfrm>
          <a:prstGeom prst="rect">
            <a:avLst/>
          </a:prstGeom>
        </p:spPr>
        <p:txBody>
          <a:bodyPr/>
          <a:lstStyle>
            <a:lvl1pPr marL="0" indent="0">
              <a:spcBef>
                <a:spcPts val="300"/>
              </a:spcBef>
              <a:buSzTx/>
              <a:buFontTx/>
              <a:buNone/>
              <a:defRPr sz="1400"/>
            </a:lvl1pPr>
            <a:lvl2pPr marL="0" indent="457082">
              <a:spcBef>
                <a:spcPts val="300"/>
              </a:spcBef>
              <a:buSzTx/>
              <a:buFontTx/>
              <a:buNone/>
              <a:defRPr sz="1400"/>
            </a:lvl2pPr>
            <a:lvl3pPr marL="0" indent="914165">
              <a:spcBef>
                <a:spcPts val="300"/>
              </a:spcBef>
              <a:buSzTx/>
              <a:buFontTx/>
              <a:buNone/>
              <a:defRPr sz="1400"/>
            </a:lvl3pPr>
            <a:lvl4pPr marL="0" indent="1371247">
              <a:spcBef>
                <a:spcPts val="300"/>
              </a:spcBef>
              <a:buSzTx/>
              <a:buFontTx/>
              <a:buNone/>
              <a:defRPr sz="1400"/>
            </a:lvl4pPr>
            <a:lvl5pPr marL="0" indent="1828329">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819" name="Shape 819"/>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490307081"/>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824740B-2E4D-4B72-AADE-39E195C6AA8B}" type="datetimeFigureOut">
              <a:rPr lang="it-IT" smtClean="0"/>
              <a:t>29/09/17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34DF9-D0FA-428C-B86C-262791FB37D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3534665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2_Titolo e testo verticale">
    <p:spTree>
      <p:nvGrpSpPr>
        <p:cNvPr id="1" name=""/>
        <p:cNvGrpSpPr/>
        <p:nvPr/>
      </p:nvGrpSpPr>
      <p:grpSpPr>
        <a:xfrm>
          <a:off x="0" y="0"/>
          <a:ext cx="0" cy="0"/>
          <a:chOff x="0" y="0"/>
          <a:chExt cx="0" cy="0"/>
        </a:xfrm>
      </p:grpSpPr>
      <p:sp>
        <p:nvSpPr>
          <p:cNvPr id="821" name="Shape 821"/>
          <p:cNvSpPr>
            <a:spLocks noGrp="1"/>
          </p:cNvSpPr>
          <p:nvPr>
            <p:ph type="title"/>
          </p:nvPr>
        </p:nvSpPr>
        <p:spPr>
          <a:prstGeom prst="rect">
            <a:avLst/>
          </a:prstGeom>
        </p:spPr>
        <p:txBody>
          <a:bodyPr/>
          <a:lstStyle/>
          <a:p>
            <a:pPr lvl="0">
              <a:defRPr sz="1800"/>
            </a:pPr>
            <a:r>
              <a:rPr sz="4400"/>
              <a:t>Titolo Testo</a:t>
            </a:r>
          </a:p>
        </p:txBody>
      </p:sp>
      <p:sp>
        <p:nvSpPr>
          <p:cNvPr id="822" name="Shape 822"/>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23" name="Shape 823"/>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185345595"/>
      </p:ext>
    </p:extLst>
  </p:cSld>
  <p:clrMapOvr>
    <a:masterClrMapping/>
  </p:clrMapOvr>
  <p:transition xmlns:p14="http://schemas.microsoft.com/office/powerpoint/2010/mai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6_Titolo verticale e testo">
    <p:spTree>
      <p:nvGrpSpPr>
        <p:cNvPr id="1" name=""/>
        <p:cNvGrpSpPr/>
        <p:nvPr/>
      </p:nvGrpSpPr>
      <p:grpSpPr>
        <a:xfrm>
          <a:off x="0" y="0"/>
          <a:ext cx="0" cy="0"/>
          <a:chOff x="0" y="0"/>
          <a:chExt cx="0" cy="0"/>
        </a:xfrm>
      </p:grpSpPr>
      <p:sp>
        <p:nvSpPr>
          <p:cNvPr id="825" name="Shape 825"/>
          <p:cNvSpPr>
            <a:spLocks noGrp="1"/>
          </p:cNvSpPr>
          <p:nvPr>
            <p:ph type="title"/>
          </p:nvPr>
        </p:nvSpPr>
        <p:spPr>
          <a:xfrm>
            <a:off x="6629401" y="1"/>
            <a:ext cx="2057400" cy="6400818"/>
          </a:xfrm>
          <a:prstGeom prst="rect">
            <a:avLst/>
          </a:prstGeom>
        </p:spPr>
        <p:txBody>
          <a:bodyPr/>
          <a:lstStyle/>
          <a:p>
            <a:pPr lvl="0">
              <a:defRPr sz="1800"/>
            </a:pPr>
            <a:r>
              <a:rPr sz="4400"/>
              <a:t>Titolo Testo</a:t>
            </a:r>
          </a:p>
        </p:txBody>
      </p:sp>
      <p:sp>
        <p:nvSpPr>
          <p:cNvPr id="826" name="Shape 826"/>
          <p:cNvSpPr>
            <a:spLocks noGrp="1"/>
          </p:cNvSpPr>
          <p:nvPr>
            <p:ph type="body" idx="1"/>
          </p:nvPr>
        </p:nvSpPr>
        <p:spPr>
          <a:xfrm>
            <a:off x="457200" y="274646"/>
            <a:ext cx="6019800" cy="658335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27" name="Shape 827"/>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218522649"/>
      </p:ext>
    </p:extLst>
  </p:cSld>
  <p:clrMapOvr>
    <a:masterClrMapping/>
  </p:clrMapOvr>
  <p:transition xmlns:p14="http://schemas.microsoft.com/office/powerpoint/2010/mai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2_Diapositiva titolo">
    <p:spTree>
      <p:nvGrpSpPr>
        <p:cNvPr id="1" name=""/>
        <p:cNvGrpSpPr/>
        <p:nvPr/>
      </p:nvGrpSpPr>
      <p:grpSpPr>
        <a:xfrm>
          <a:off x="0" y="0"/>
          <a:ext cx="0" cy="0"/>
          <a:chOff x="0" y="0"/>
          <a:chExt cx="0" cy="0"/>
        </a:xfrm>
      </p:grpSpPr>
      <p:sp>
        <p:nvSpPr>
          <p:cNvPr id="829" name="Shape 829"/>
          <p:cNvSpPr>
            <a:spLocks noGrp="1"/>
          </p:cNvSpPr>
          <p:nvPr>
            <p:ph type="title"/>
          </p:nvPr>
        </p:nvSpPr>
        <p:spPr>
          <a:xfrm>
            <a:off x="685800" y="1844676"/>
            <a:ext cx="7772400" cy="2041525"/>
          </a:xfrm>
          <a:prstGeom prst="rect">
            <a:avLst/>
          </a:prstGeom>
        </p:spPr>
        <p:txBody>
          <a:bodyPr/>
          <a:lstStyle>
            <a:lvl1pPr defTabSz="914165"/>
          </a:lstStyle>
          <a:p>
            <a:pPr lvl="0">
              <a:defRPr sz="1800"/>
            </a:pPr>
            <a:r>
              <a:rPr sz="4400"/>
              <a:t>Titolo Testo</a:t>
            </a:r>
          </a:p>
        </p:txBody>
      </p:sp>
      <p:sp>
        <p:nvSpPr>
          <p:cNvPr id="830" name="Shape 830"/>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831" name="Shape 831"/>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264180868"/>
      </p:ext>
    </p:extLst>
  </p:cSld>
  <p:clrMapOvr>
    <a:masterClrMapping/>
  </p:clrMapOvr>
  <p:transition xmlns:p14="http://schemas.microsoft.com/office/powerpoint/2010/mai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4_Titolo e contenuto">
    <p:spTree>
      <p:nvGrpSpPr>
        <p:cNvPr id="1" name=""/>
        <p:cNvGrpSpPr/>
        <p:nvPr/>
      </p:nvGrpSpPr>
      <p:grpSpPr>
        <a:xfrm>
          <a:off x="0" y="0"/>
          <a:ext cx="0" cy="0"/>
          <a:chOff x="0" y="0"/>
          <a:chExt cx="0" cy="0"/>
        </a:xfrm>
      </p:grpSpPr>
      <p:sp>
        <p:nvSpPr>
          <p:cNvPr id="833" name="Shape 833"/>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834" name="Shape 834"/>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35" name="Shape 835"/>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962803669"/>
      </p:ext>
    </p:extLst>
  </p:cSld>
  <p:clrMapOvr>
    <a:masterClrMapping/>
  </p:clrMapOvr>
  <p:transition xmlns:p14="http://schemas.microsoft.com/office/powerpoint/2010/mai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0_Solo titolo">
    <p:spTree>
      <p:nvGrpSpPr>
        <p:cNvPr id="1" name=""/>
        <p:cNvGrpSpPr/>
        <p:nvPr/>
      </p:nvGrpSpPr>
      <p:grpSpPr>
        <a:xfrm>
          <a:off x="0" y="0"/>
          <a:ext cx="0" cy="0"/>
          <a:chOff x="0" y="0"/>
          <a:chExt cx="0" cy="0"/>
        </a:xfrm>
      </p:grpSpPr>
      <p:sp>
        <p:nvSpPr>
          <p:cNvPr id="837" name="Shape 837"/>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838" name="Shape 838"/>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823580945"/>
      </p:ext>
    </p:extLst>
  </p:cSld>
  <p:clrMapOvr>
    <a:masterClrMapping/>
  </p:clrMapOvr>
  <p:transition xmlns:p14="http://schemas.microsoft.com/office/powerpoint/2010/mai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3_Diapositiva titolo">
    <p:spTree>
      <p:nvGrpSpPr>
        <p:cNvPr id="1" name=""/>
        <p:cNvGrpSpPr/>
        <p:nvPr/>
      </p:nvGrpSpPr>
      <p:grpSpPr>
        <a:xfrm>
          <a:off x="0" y="0"/>
          <a:ext cx="0" cy="0"/>
          <a:chOff x="0" y="0"/>
          <a:chExt cx="0" cy="0"/>
        </a:xfrm>
      </p:grpSpPr>
      <p:sp>
        <p:nvSpPr>
          <p:cNvPr id="840" name="Shape 840"/>
          <p:cNvSpPr>
            <a:spLocks noGrp="1"/>
          </p:cNvSpPr>
          <p:nvPr>
            <p:ph type="title"/>
          </p:nvPr>
        </p:nvSpPr>
        <p:spPr>
          <a:xfrm>
            <a:off x="685800" y="1844691"/>
            <a:ext cx="7772400" cy="2041511"/>
          </a:xfrm>
          <a:prstGeom prst="rect">
            <a:avLst/>
          </a:prstGeom>
        </p:spPr>
        <p:txBody>
          <a:bodyPr/>
          <a:lstStyle>
            <a:lvl1pPr defTabSz="914165"/>
          </a:lstStyle>
          <a:p>
            <a:pPr lvl="0">
              <a:defRPr sz="1800"/>
            </a:pPr>
            <a:r>
              <a:rPr sz="4400"/>
              <a:t>Titolo Testo</a:t>
            </a:r>
          </a:p>
        </p:txBody>
      </p:sp>
      <p:sp>
        <p:nvSpPr>
          <p:cNvPr id="841" name="Shape 841"/>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842" name="Shape 842"/>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755770955"/>
      </p:ext>
    </p:extLst>
  </p:cSld>
  <p:clrMapOvr>
    <a:masterClrMapping/>
  </p:clrMapOvr>
  <p:transition xmlns:p14="http://schemas.microsoft.com/office/powerpoint/2010/mai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5_Titolo e contenuto">
    <p:spTree>
      <p:nvGrpSpPr>
        <p:cNvPr id="1" name=""/>
        <p:cNvGrpSpPr/>
        <p:nvPr/>
      </p:nvGrpSpPr>
      <p:grpSpPr>
        <a:xfrm>
          <a:off x="0" y="0"/>
          <a:ext cx="0" cy="0"/>
          <a:chOff x="0" y="0"/>
          <a:chExt cx="0" cy="0"/>
        </a:xfrm>
      </p:grpSpPr>
      <p:sp>
        <p:nvSpPr>
          <p:cNvPr id="844" name="Shape 844"/>
          <p:cNvSpPr>
            <a:spLocks noGrp="1"/>
          </p:cNvSpPr>
          <p:nvPr>
            <p:ph type="title"/>
          </p:nvPr>
        </p:nvSpPr>
        <p:spPr>
          <a:prstGeom prst="rect">
            <a:avLst/>
          </a:prstGeom>
        </p:spPr>
        <p:txBody>
          <a:bodyPr/>
          <a:lstStyle>
            <a:lvl1pPr defTabSz="914165"/>
          </a:lstStyle>
          <a:p>
            <a:pPr lvl="0">
              <a:defRPr sz="1800"/>
            </a:pPr>
            <a:r>
              <a:rPr sz="4400"/>
              <a:t>Titolo Testo</a:t>
            </a:r>
          </a:p>
        </p:txBody>
      </p:sp>
      <p:sp>
        <p:nvSpPr>
          <p:cNvPr id="845" name="Shape 845"/>
          <p:cNvSpPr>
            <a:spLocks noGrp="1"/>
          </p:cNvSpPr>
          <p:nvPr>
            <p:ph type="body" idx="1"/>
          </p:nvPr>
        </p:nvSpPr>
        <p:spPr>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46" name="Shape 846"/>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604078630"/>
      </p:ext>
    </p:extLst>
  </p:cSld>
  <p:clrMapOvr>
    <a:masterClrMapping/>
  </p:clrMapOvr>
  <p:transition xmlns:p14="http://schemas.microsoft.com/office/powerpoint/2010/mai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0_Intestazione sezione">
    <p:spTree>
      <p:nvGrpSpPr>
        <p:cNvPr id="1" name=""/>
        <p:cNvGrpSpPr/>
        <p:nvPr/>
      </p:nvGrpSpPr>
      <p:grpSpPr>
        <a:xfrm>
          <a:off x="0" y="0"/>
          <a:ext cx="0" cy="0"/>
          <a:chOff x="0" y="0"/>
          <a:chExt cx="0" cy="0"/>
        </a:xfrm>
      </p:grpSpPr>
      <p:sp>
        <p:nvSpPr>
          <p:cNvPr id="848" name="Shape 848"/>
          <p:cNvSpPr>
            <a:spLocks noGrp="1"/>
          </p:cNvSpPr>
          <p:nvPr>
            <p:ph type="title"/>
          </p:nvPr>
        </p:nvSpPr>
        <p:spPr>
          <a:xfrm>
            <a:off x="722316" y="4406908"/>
            <a:ext cx="7772401" cy="2451092"/>
          </a:xfrm>
          <a:prstGeom prst="rect">
            <a:avLst/>
          </a:prstGeom>
        </p:spPr>
        <p:txBody>
          <a:bodyPr anchor="t"/>
          <a:lstStyle>
            <a:lvl1pPr algn="l" defTabSz="914165">
              <a:defRPr sz="4000" b="1" cap="all"/>
            </a:lvl1pPr>
          </a:lstStyle>
          <a:p>
            <a:pPr lvl="0">
              <a:defRPr sz="1800" b="0" cap="none"/>
            </a:pPr>
            <a:r>
              <a:rPr sz="4000" b="1" cap="all"/>
              <a:t>Titolo Testo</a:t>
            </a:r>
          </a:p>
        </p:txBody>
      </p:sp>
      <p:sp>
        <p:nvSpPr>
          <p:cNvPr id="849" name="Shape 849"/>
          <p:cNvSpPr>
            <a:spLocks noGrp="1"/>
          </p:cNvSpPr>
          <p:nvPr>
            <p:ph type="body" idx="1"/>
          </p:nvPr>
        </p:nvSpPr>
        <p:spPr>
          <a:xfrm>
            <a:off x="722316" y="1192214"/>
            <a:ext cx="7772401" cy="3214688"/>
          </a:xfrm>
          <a:prstGeom prst="rect">
            <a:avLst/>
          </a:prstGeom>
        </p:spPr>
        <p:txBody>
          <a:bodyPr anchor="b"/>
          <a:lstStyle>
            <a:lvl1pPr marL="0" indent="0" defTabSz="914165">
              <a:spcBef>
                <a:spcPts val="400"/>
              </a:spcBef>
              <a:buSzTx/>
              <a:buFontTx/>
              <a:buNone/>
              <a:defRPr sz="2000">
                <a:solidFill>
                  <a:srgbClr val="888888"/>
                </a:solidFill>
              </a:defRPr>
            </a:lvl1pPr>
            <a:lvl2pPr marL="0" indent="457082" defTabSz="914165">
              <a:spcBef>
                <a:spcPts val="400"/>
              </a:spcBef>
              <a:buSzTx/>
              <a:buFontTx/>
              <a:buNone/>
              <a:defRPr sz="2000">
                <a:solidFill>
                  <a:srgbClr val="888888"/>
                </a:solidFill>
              </a:defRPr>
            </a:lvl2pPr>
            <a:lvl3pPr marL="0" indent="914165" defTabSz="914165">
              <a:spcBef>
                <a:spcPts val="400"/>
              </a:spcBef>
              <a:buSzTx/>
              <a:buFontTx/>
              <a:buNone/>
              <a:defRPr sz="2000">
                <a:solidFill>
                  <a:srgbClr val="888888"/>
                </a:solidFill>
              </a:defRPr>
            </a:lvl3pPr>
            <a:lvl4pPr marL="0" indent="1371247" defTabSz="914165">
              <a:spcBef>
                <a:spcPts val="400"/>
              </a:spcBef>
              <a:buSzTx/>
              <a:buFontTx/>
              <a:buNone/>
              <a:defRPr sz="2000">
                <a:solidFill>
                  <a:srgbClr val="888888"/>
                </a:solidFill>
              </a:defRPr>
            </a:lvl4pPr>
            <a:lvl5pPr marL="0" indent="1828329" defTabSz="914165">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850" name="Shape 850"/>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522336607"/>
      </p:ext>
    </p:extLst>
  </p:cSld>
  <p:clrMapOvr>
    <a:masterClrMapping/>
  </p:clrMapOvr>
  <p:transition xmlns:p14="http://schemas.microsoft.com/office/powerpoint/2010/mai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3_Due contenuti">
    <p:spTree>
      <p:nvGrpSpPr>
        <p:cNvPr id="1" name=""/>
        <p:cNvGrpSpPr/>
        <p:nvPr/>
      </p:nvGrpSpPr>
      <p:grpSpPr>
        <a:xfrm>
          <a:off x="0" y="0"/>
          <a:ext cx="0" cy="0"/>
          <a:chOff x="0" y="0"/>
          <a:chExt cx="0" cy="0"/>
        </a:xfrm>
      </p:grpSpPr>
      <p:sp>
        <p:nvSpPr>
          <p:cNvPr id="852" name="Shape 852"/>
          <p:cNvSpPr>
            <a:spLocks noGrp="1"/>
          </p:cNvSpPr>
          <p:nvPr>
            <p:ph type="title"/>
          </p:nvPr>
        </p:nvSpPr>
        <p:spPr>
          <a:prstGeom prst="rect">
            <a:avLst/>
          </a:prstGeom>
        </p:spPr>
        <p:txBody>
          <a:bodyPr/>
          <a:lstStyle>
            <a:lvl1pPr defTabSz="914165"/>
          </a:lstStyle>
          <a:p>
            <a:pPr lvl="0">
              <a:defRPr sz="1800"/>
            </a:pPr>
            <a:r>
              <a:rPr sz="4400"/>
              <a:t>Titolo Testo</a:t>
            </a:r>
          </a:p>
        </p:txBody>
      </p:sp>
      <p:sp>
        <p:nvSpPr>
          <p:cNvPr id="853" name="Shape 853"/>
          <p:cNvSpPr>
            <a:spLocks noGrp="1"/>
          </p:cNvSpPr>
          <p:nvPr>
            <p:ph type="body" idx="1"/>
          </p:nvPr>
        </p:nvSpPr>
        <p:spPr>
          <a:xfrm>
            <a:off x="457200" y="1600210"/>
            <a:ext cx="4038600" cy="5257795"/>
          </a:xfrm>
          <a:prstGeom prst="rect">
            <a:avLst/>
          </a:prstGeom>
        </p:spPr>
        <p:txBody>
          <a:bodyPr/>
          <a:lstStyle>
            <a:lvl1pPr defTabSz="914165">
              <a:spcBef>
                <a:spcPts val="600"/>
              </a:spcBef>
              <a:defRPr sz="2800"/>
            </a:lvl1pPr>
            <a:lvl2pPr marL="790372" indent="-333289" defTabSz="914165">
              <a:spcBef>
                <a:spcPts val="600"/>
              </a:spcBef>
              <a:defRPr sz="2800"/>
            </a:lvl2pPr>
            <a:lvl3pPr marL="1234122" indent="-319958" defTabSz="914165">
              <a:spcBef>
                <a:spcPts val="600"/>
              </a:spcBef>
              <a:defRPr sz="2800"/>
            </a:lvl3pPr>
            <a:lvl4pPr marL="1726756" indent="-355508" defTabSz="914165">
              <a:spcBef>
                <a:spcPts val="600"/>
              </a:spcBef>
              <a:defRPr sz="2800"/>
            </a:lvl4pPr>
            <a:lvl5pPr marL="2183838" indent="-355508" defTabSz="914165">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854" name="Shape 854"/>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970150773"/>
      </p:ext>
    </p:extLst>
  </p:cSld>
  <p:clrMapOvr>
    <a:masterClrMapping/>
  </p:clrMapOvr>
  <p:transition xmlns:p14="http://schemas.microsoft.com/office/powerpoint/2010/mai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0_Confronto">
    <p:spTree>
      <p:nvGrpSpPr>
        <p:cNvPr id="1" name=""/>
        <p:cNvGrpSpPr/>
        <p:nvPr/>
      </p:nvGrpSpPr>
      <p:grpSpPr>
        <a:xfrm>
          <a:off x="0" y="0"/>
          <a:ext cx="0" cy="0"/>
          <a:chOff x="0" y="0"/>
          <a:chExt cx="0" cy="0"/>
        </a:xfrm>
      </p:grpSpPr>
      <p:sp>
        <p:nvSpPr>
          <p:cNvPr id="856" name="Shape 856"/>
          <p:cNvSpPr>
            <a:spLocks noGrp="1"/>
          </p:cNvSpPr>
          <p:nvPr>
            <p:ph type="title"/>
          </p:nvPr>
        </p:nvSpPr>
        <p:spPr>
          <a:xfrm>
            <a:off x="457207" y="256811"/>
            <a:ext cx="8229601" cy="1178656"/>
          </a:xfrm>
          <a:prstGeom prst="rect">
            <a:avLst/>
          </a:prstGeom>
        </p:spPr>
        <p:txBody>
          <a:bodyPr/>
          <a:lstStyle>
            <a:lvl1pPr defTabSz="914165"/>
          </a:lstStyle>
          <a:p>
            <a:pPr lvl="0">
              <a:defRPr sz="1800"/>
            </a:pPr>
            <a:r>
              <a:rPr sz="4400"/>
              <a:t>Titolo Testo</a:t>
            </a:r>
          </a:p>
        </p:txBody>
      </p:sp>
      <p:sp>
        <p:nvSpPr>
          <p:cNvPr id="857" name="Shape 857"/>
          <p:cNvSpPr>
            <a:spLocks noGrp="1"/>
          </p:cNvSpPr>
          <p:nvPr>
            <p:ph type="body" idx="1"/>
          </p:nvPr>
        </p:nvSpPr>
        <p:spPr>
          <a:xfrm>
            <a:off x="457200" y="1435469"/>
            <a:ext cx="4040188" cy="739411"/>
          </a:xfrm>
          <a:prstGeom prst="rect">
            <a:avLst/>
          </a:prstGeom>
        </p:spPr>
        <p:txBody>
          <a:bodyPr anchor="b"/>
          <a:lstStyle>
            <a:lvl1pPr marL="0" indent="0" defTabSz="914165">
              <a:spcBef>
                <a:spcPts val="500"/>
              </a:spcBef>
              <a:buSzTx/>
              <a:buFontTx/>
              <a:buNone/>
              <a:defRPr sz="2400" b="1"/>
            </a:lvl1pPr>
            <a:lvl2pPr marL="0" indent="457082" defTabSz="914165">
              <a:spcBef>
                <a:spcPts val="500"/>
              </a:spcBef>
              <a:buSzTx/>
              <a:buFontTx/>
              <a:buNone/>
              <a:defRPr sz="2400" b="1"/>
            </a:lvl2pPr>
            <a:lvl3pPr marL="0" indent="914165" defTabSz="914165">
              <a:spcBef>
                <a:spcPts val="500"/>
              </a:spcBef>
              <a:buSzTx/>
              <a:buFontTx/>
              <a:buNone/>
              <a:defRPr sz="2400" b="1"/>
            </a:lvl3pPr>
            <a:lvl4pPr marL="0" indent="1371247" defTabSz="914165">
              <a:spcBef>
                <a:spcPts val="500"/>
              </a:spcBef>
              <a:buSzTx/>
              <a:buFontTx/>
              <a:buNone/>
              <a:defRPr sz="2400" b="1"/>
            </a:lvl4pPr>
            <a:lvl5pPr marL="0" indent="1828329" defTabSz="914165">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858" name="Shape 858"/>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526980198"/>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31B282-1D9E-4F2B-B84D-2C05D8523DD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0564388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1_Solo titolo">
    <p:spTree>
      <p:nvGrpSpPr>
        <p:cNvPr id="1" name=""/>
        <p:cNvGrpSpPr/>
        <p:nvPr/>
      </p:nvGrpSpPr>
      <p:grpSpPr>
        <a:xfrm>
          <a:off x="0" y="0"/>
          <a:ext cx="0" cy="0"/>
          <a:chOff x="0" y="0"/>
          <a:chExt cx="0" cy="0"/>
        </a:xfrm>
      </p:grpSpPr>
      <p:sp>
        <p:nvSpPr>
          <p:cNvPr id="860" name="Shape 860"/>
          <p:cNvSpPr>
            <a:spLocks noGrp="1"/>
          </p:cNvSpPr>
          <p:nvPr>
            <p:ph type="title"/>
          </p:nvPr>
        </p:nvSpPr>
        <p:spPr>
          <a:xfrm>
            <a:off x="457207" y="92080"/>
            <a:ext cx="8229601" cy="1508125"/>
          </a:xfrm>
          <a:prstGeom prst="rect">
            <a:avLst/>
          </a:prstGeom>
        </p:spPr>
        <p:txBody>
          <a:bodyPr/>
          <a:lstStyle>
            <a:lvl1pPr defTabSz="914165"/>
          </a:lstStyle>
          <a:p>
            <a:pPr lvl="0">
              <a:defRPr sz="1800"/>
            </a:pPr>
            <a:r>
              <a:rPr sz="4400"/>
              <a:t>Titolo Testo</a:t>
            </a:r>
          </a:p>
        </p:txBody>
      </p:sp>
      <p:sp>
        <p:nvSpPr>
          <p:cNvPr id="861" name="Shape 861"/>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593641465"/>
      </p:ext>
    </p:extLst>
  </p:cSld>
  <p:clrMapOvr>
    <a:masterClrMapping/>
  </p:clrMapOvr>
  <p:transition xmlns:p14="http://schemas.microsoft.com/office/powerpoint/2010/mai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2_Vuota">
    <p:spTree>
      <p:nvGrpSpPr>
        <p:cNvPr id="1" name=""/>
        <p:cNvGrpSpPr/>
        <p:nvPr/>
      </p:nvGrpSpPr>
      <p:grpSpPr>
        <a:xfrm>
          <a:off x="0" y="0"/>
          <a:ext cx="0" cy="0"/>
          <a:chOff x="0" y="0"/>
          <a:chExt cx="0" cy="0"/>
        </a:xfrm>
      </p:grpSpPr>
      <p:sp>
        <p:nvSpPr>
          <p:cNvPr id="863" name="Shape 863"/>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784441673"/>
      </p:ext>
    </p:extLst>
  </p:cSld>
  <p:clrMapOvr>
    <a:masterClrMapping/>
  </p:clrMapOvr>
  <p:transition xmlns:p14="http://schemas.microsoft.com/office/powerpoint/2010/mai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0_Contenuto con didascalia">
    <p:spTree>
      <p:nvGrpSpPr>
        <p:cNvPr id="1" name=""/>
        <p:cNvGrpSpPr/>
        <p:nvPr/>
      </p:nvGrpSpPr>
      <p:grpSpPr>
        <a:xfrm>
          <a:off x="0" y="0"/>
          <a:ext cx="0" cy="0"/>
          <a:chOff x="0" y="0"/>
          <a:chExt cx="0" cy="0"/>
        </a:xfrm>
      </p:grpSpPr>
      <p:sp>
        <p:nvSpPr>
          <p:cNvPr id="865" name="Shape 865"/>
          <p:cNvSpPr>
            <a:spLocks noGrp="1"/>
          </p:cNvSpPr>
          <p:nvPr>
            <p:ph type="title"/>
          </p:nvPr>
        </p:nvSpPr>
        <p:spPr>
          <a:xfrm>
            <a:off x="457205" y="0"/>
            <a:ext cx="3008314" cy="1435100"/>
          </a:xfrm>
          <a:prstGeom prst="rect">
            <a:avLst/>
          </a:prstGeom>
        </p:spPr>
        <p:txBody>
          <a:bodyPr anchor="b"/>
          <a:lstStyle>
            <a:lvl1pPr algn="l" defTabSz="914165">
              <a:defRPr sz="2000" b="1"/>
            </a:lvl1pPr>
          </a:lstStyle>
          <a:p>
            <a:pPr lvl="0">
              <a:defRPr sz="1800" b="0"/>
            </a:pPr>
            <a:r>
              <a:rPr sz="2000" b="1"/>
              <a:t>Titolo Testo</a:t>
            </a:r>
          </a:p>
        </p:txBody>
      </p:sp>
      <p:sp>
        <p:nvSpPr>
          <p:cNvPr id="866" name="Shape 866"/>
          <p:cNvSpPr>
            <a:spLocks noGrp="1"/>
          </p:cNvSpPr>
          <p:nvPr>
            <p:ph type="body" idx="1"/>
          </p:nvPr>
        </p:nvSpPr>
        <p:spPr>
          <a:xfrm>
            <a:off x="3575051" y="273058"/>
            <a:ext cx="5111750" cy="6584944"/>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67" name="Shape 867"/>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549274928"/>
      </p:ext>
    </p:extLst>
  </p:cSld>
  <p:clrMapOvr>
    <a:masterClrMapping/>
  </p:clrMapOvr>
  <p:transition xmlns:p14="http://schemas.microsoft.com/office/powerpoint/2010/mai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0_Immagine con didascalia">
    <p:spTree>
      <p:nvGrpSpPr>
        <p:cNvPr id="1" name=""/>
        <p:cNvGrpSpPr/>
        <p:nvPr/>
      </p:nvGrpSpPr>
      <p:grpSpPr>
        <a:xfrm>
          <a:off x="0" y="0"/>
          <a:ext cx="0" cy="0"/>
          <a:chOff x="0" y="0"/>
          <a:chExt cx="0" cy="0"/>
        </a:xfrm>
      </p:grpSpPr>
      <p:sp>
        <p:nvSpPr>
          <p:cNvPr id="869" name="Shape 869"/>
          <p:cNvSpPr>
            <a:spLocks noGrp="1"/>
          </p:cNvSpPr>
          <p:nvPr>
            <p:ph type="title"/>
          </p:nvPr>
        </p:nvSpPr>
        <p:spPr>
          <a:xfrm>
            <a:off x="1792292" y="4800600"/>
            <a:ext cx="5486401" cy="566738"/>
          </a:xfrm>
          <a:prstGeom prst="rect">
            <a:avLst/>
          </a:prstGeom>
        </p:spPr>
        <p:txBody>
          <a:bodyPr anchor="b"/>
          <a:lstStyle>
            <a:lvl1pPr algn="l" defTabSz="914165">
              <a:defRPr sz="2000" b="1"/>
            </a:lvl1pPr>
          </a:lstStyle>
          <a:p>
            <a:pPr lvl="0">
              <a:defRPr sz="1800" b="0"/>
            </a:pPr>
            <a:r>
              <a:rPr sz="2000" b="1"/>
              <a:t>Titolo Testo</a:t>
            </a:r>
          </a:p>
        </p:txBody>
      </p:sp>
      <p:sp>
        <p:nvSpPr>
          <p:cNvPr id="870" name="Shape 870"/>
          <p:cNvSpPr>
            <a:spLocks noGrp="1"/>
          </p:cNvSpPr>
          <p:nvPr>
            <p:ph type="body" idx="1"/>
          </p:nvPr>
        </p:nvSpPr>
        <p:spPr>
          <a:xfrm>
            <a:off x="1792292" y="5367338"/>
            <a:ext cx="5486401" cy="804863"/>
          </a:xfrm>
          <a:prstGeom prst="rect">
            <a:avLst/>
          </a:prstGeom>
        </p:spPr>
        <p:txBody>
          <a:bodyPr/>
          <a:lstStyle>
            <a:lvl1pPr marL="0" indent="0" defTabSz="914165">
              <a:spcBef>
                <a:spcPts val="300"/>
              </a:spcBef>
              <a:buSzTx/>
              <a:buFontTx/>
              <a:buNone/>
              <a:defRPr sz="1400"/>
            </a:lvl1pPr>
            <a:lvl2pPr marL="0" indent="457082" defTabSz="914165">
              <a:spcBef>
                <a:spcPts val="300"/>
              </a:spcBef>
              <a:buSzTx/>
              <a:buFontTx/>
              <a:buNone/>
              <a:defRPr sz="1400"/>
            </a:lvl2pPr>
            <a:lvl3pPr marL="0" indent="914165" defTabSz="914165">
              <a:spcBef>
                <a:spcPts val="300"/>
              </a:spcBef>
              <a:buSzTx/>
              <a:buFontTx/>
              <a:buNone/>
              <a:defRPr sz="1400"/>
            </a:lvl3pPr>
            <a:lvl4pPr marL="0" indent="1371247" defTabSz="914165">
              <a:spcBef>
                <a:spcPts val="300"/>
              </a:spcBef>
              <a:buSzTx/>
              <a:buFontTx/>
              <a:buNone/>
              <a:defRPr sz="1400"/>
            </a:lvl4pPr>
            <a:lvl5pPr marL="0" indent="1828329" defTabSz="914165">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871" name="Shape 871"/>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477821195"/>
      </p:ext>
    </p:extLst>
  </p:cSld>
  <p:clrMapOvr>
    <a:masterClrMapping/>
  </p:clrMapOvr>
  <p:transition xmlns:p14="http://schemas.microsoft.com/office/powerpoint/2010/mai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13_Titolo e testo verticale">
    <p:spTree>
      <p:nvGrpSpPr>
        <p:cNvPr id="1" name=""/>
        <p:cNvGrpSpPr/>
        <p:nvPr/>
      </p:nvGrpSpPr>
      <p:grpSpPr>
        <a:xfrm>
          <a:off x="0" y="0"/>
          <a:ext cx="0" cy="0"/>
          <a:chOff x="0" y="0"/>
          <a:chExt cx="0" cy="0"/>
        </a:xfrm>
      </p:grpSpPr>
      <p:sp>
        <p:nvSpPr>
          <p:cNvPr id="873" name="Shape 873"/>
          <p:cNvSpPr>
            <a:spLocks noGrp="1"/>
          </p:cNvSpPr>
          <p:nvPr>
            <p:ph type="title"/>
          </p:nvPr>
        </p:nvSpPr>
        <p:spPr>
          <a:prstGeom prst="rect">
            <a:avLst/>
          </a:prstGeom>
        </p:spPr>
        <p:txBody>
          <a:bodyPr/>
          <a:lstStyle>
            <a:lvl1pPr defTabSz="914165"/>
          </a:lstStyle>
          <a:p>
            <a:pPr lvl="0">
              <a:defRPr sz="1800"/>
            </a:pPr>
            <a:r>
              <a:rPr sz="4400"/>
              <a:t>Titolo Testo</a:t>
            </a:r>
          </a:p>
        </p:txBody>
      </p:sp>
      <p:sp>
        <p:nvSpPr>
          <p:cNvPr id="874" name="Shape 874"/>
          <p:cNvSpPr>
            <a:spLocks noGrp="1"/>
          </p:cNvSpPr>
          <p:nvPr>
            <p:ph type="body" idx="1"/>
          </p:nvPr>
        </p:nvSpPr>
        <p:spPr>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75" name="Shape 875"/>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057012361"/>
      </p:ext>
    </p:extLst>
  </p:cSld>
  <p:clrMapOvr>
    <a:masterClrMapping/>
  </p:clrMapOvr>
  <p:transition xmlns:p14="http://schemas.microsoft.com/office/powerpoint/2010/mai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4_Titolo e testo verticale">
    <p:spTree>
      <p:nvGrpSpPr>
        <p:cNvPr id="1" name=""/>
        <p:cNvGrpSpPr/>
        <p:nvPr/>
      </p:nvGrpSpPr>
      <p:grpSpPr>
        <a:xfrm>
          <a:off x="0" y="0"/>
          <a:ext cx="0" cy="0"/>
          <a:chOff x="0" y="0"/>
          <a:chExt cx="0" cy="0"/>
        </a:xfrm>
      </p:grpSpPr>
      <p:sp>
        <p:nvSpPr>
          <p:cNvPr id="877" name="Shape 877"/>
          <p:cNvSpPr>
            <a:spLocks noGrp="1"/>
          </p:cNvSpPr>
          <p:nvPr>
            <p:ph type="title"/>
          </p:nvPr>
        </p:nvSpPr>
        <p:spPr>
          <a:xfrm>
            <a:off x="6629401" y="1"/>
            <a:ext cx="2057400" cy="6400818"/>
          </a:xfrm>
          <a:prstGeom prst="rect">
            <a:avLst/>
          </a:prstGeom>
        </p:spPr>
        <p:txBody>
          <a:bodyPr/>
          <a:lstStyle>
            <a:lvl1pPr defTabSz="914165"/>
          </a:lstStyle>
          <a:p>
            <a:pPr lvl="0">
              <a:defRPr sz="1800"/>
            </a:pPr>
            <a:r>
              <a:rPr sz="4400"/>
              <a:t>Titolo Testo</a:t>
            </a:r>
          </a:p>
        </p:txBody>
      </p:sp>
      <p:sp>
        <p:nvSpPr>
          <p:cNvPr id="878" name="Shape 878"/>
          <p:cNvSpPr>
            <a:spLocks noGrp="1"/>
          </p:cNvSpPr>
          <p:nvPr>
            <p:ph type="body" idx="1"/>
          </p:nvPr>
        </p:nvSpPr>
        <p:spPr>
          <a:xfrm>
            <a:off x="457200" y="274646"/>
            <a:ext cx="6019800" cy="6583354"/>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79" name="Shape 879"/>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542458854"/>
      </p:ext>
    </p:extLst>
  </p:cSld>
  <p:clrMapOvr>
    <a:masterClrMapping/>
  </p:clrMapOvr>
  <p:transition xmlns:p14="http://schemas.microsoft.com/office/powerpoint/2010/mai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8_Vu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1" name="Shape 881"/>
          <p:cNvSpPr>
            <a:spLocks noGrp="1"/>
          </p:cNvSpPr>
          <p:nvPr>
            <p:ph type="sldNum" sz="quarter" idx="2"/>
          </p:nvPr>
        </p:nvSpPr>
        <p:spPr>
          <a:xfrm>
            <a:off x="8077200" y="6304286"/>
            <a:ext cx="609600" cy="307341"/>
          </a:xfrm>
          <a:prstGeom prst="rect">
            <a:avLst/>
          </a:prstGeom>
        </p:spPr>
        <p:txBody>
          <a:bodyPr/>
          <a:lstStyle>
            <a:lvl1pPr defTabSz="457082">
              <a:defRPr sz="1400">
                <a:solidFill>
                  <a:srgbClr val="8D9AB3"/>
                </a:solidFill>
                <a:latin typeface="Century Gothic"/>
                <a:ea typeface="Century Gothic"/>
                <a:cs typeface="Century Gothic"/>
                <a:sym typeface="Century Gothic"/>
              </a:defRPr>
            </a:lvl1pPr>
          </a:lstStyle>
          <a:p>
            <a:fld id="{86CB4B4D-7CA3-9044-876B-883B54F8677D}" type="slidenum">
              <a:rPr/>
              <a:pPr/>
              <a:t>‹n.›</a:t>
            </a:fld>
            <a:endParaRPr/>
          </a:p>
        </p:txBody>
      </p:sp>
    </p:spTree>
    <p:extLst>
      <p:ext uri="{BB962C8B-B14F-4D97-AF65-F5344CB8AC3E}">
        <p14:creationId xmlns:p14="http://schemas.microsoft.com/office/powerpoint/2010/main" val="2963356572"/>
      </p:ext>
    </p:extLst>
  </p:cSld>
  <p:clrMapOvr>
    <a:masterClrMapping/>
  </p:clrMapOvr>
  <p:transition xmlns:p14="http://schemas.microsoft.com/office/powerpoint/2010/mai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3_Vuota">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3981"/>
      </p:ext>
    </p:extLst>
  </p:cSld>
  <p:clrMapOvr>
    <a:masterClrMapping/>
  </p:clrMapOvr>
  <p:transition xmlns:p14="http://schemas.microsoft.com/office/powerpoint/2010/mai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6_Titolo e contenut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884" name="Shape 884"/>
          <p:cNvSpPr>
            <a:spLocks noGrp="1"/>
          </p:cNvSpPr>
          <p:nvPr>
            <p:ph type="title"/>
          </p:nvPr>
        </p:nvSpPr>
        <p:spPr>
          <a:xfrm>
            <a:off x="1389062" y="381000"/>
            <a:ext cx="6365876" cy="16002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
        <p:nvSpPr>
          <p:cNvPr id="885" name="Shape 885"/>
          <p:cNvSpPr>
            <a:spLocks noGrp="1"/>
          </p:cNvSpPr>
          <p:nvPr>
            <p:ph type="body" idx="1"/>
          </p:nvPr>
        </p:nvSpPr>
        <p:spPr>
          <a:xfrm>
            <a:off x="1389062" y="1981200"/>
            <a:ext cx="6365876" cy="4876800"/>
          </a:xfrm>
          <a:prstGeom prst="rect">
            <a:avLst/>
          </a:prstGeom>
        </p:spPr>
        <p:txBody>
          <a:bodyPr lIns="44439" tIns="44439" rIns="44439" bIns="44439">
            <a:noAutofit/>
          </a:bodyPr>
          <a:lstStyle>
            <a:lvl1pPr marL="285677" indent="-285677" defTabSz="914165">
              <a:lnSpc>
                <a:spcPct val="89000"/>
              </a:lnSpc>
              <a:spcBef>
                <a:spcPts val="800"/>
              </a:spcBef>
              <a:buFontTx/>
              <a:defRPr sz="2400" b="1">
                <a:solidFill>
                  <a:srgbClr val="FFFFFF"/>
                </a:solidFill>
                <a:latin typeface="Arial"/>
                <a:ea typeface="Arial"/>
                <a:cs typeface="Arial"/>
                <a:sym typeface="Arial"/>
              </a:defRPr>
            </a:lvl1pPr>
            <a:lvl2pPr marL="761804" indent="-304721" defTabSz="914165">
              <a:lnSpc>
                <a:spcPct val="89000"/>
              </a:lnSpc>
              <a:spcBef>
                <a:spcPts val="800"/>
              </a:spcBef>
              <a:buFontTx/>
              <a:defRPr sz="2400" b="1">
                <a:solidFill>
                  <a:srgbClr val="FFFFFF"/>
                </a:solidFill>
                <a:latin typeface="Arial"/>
                <a:ea typeface="Arial"/>
                <a:cs typeface="Arial"/>
                <a:sym typeface="Arial"/>
              </a:defRPr>
            </a:lvl2pPr>
            <a:lvl3pPr defTabSz="914165">
              <a:lnSpc>
                <a:spcPct val="89000"/>
              </a:lnSpc>
              <a:spcBef>
                <a:spcPts val="800"/>
              </a:spcBef>
              <a:buFontTx/>
              <a:buChar char="»"/>
              <a:defRPr sz="2400" b="1">
                <a:solidFill>
                  <a:srgbClr val="FFFFFF"/>
                </a:solidFill>
                <a:latin typeface="Arial"/>
                <a:ea typeface="Arial"/>
                <a:cs typeface="Arial"/>
                <a:sym typeface="Arial"/>
              </a:defRPr>
            </a:lvl3pPr>
            <a:lvl4pPr marL="1665086" indent="-293838" defTabSz="914165">
              <a:lnSpc>
                <a:spcPct val="89000"/>
              </a:lnSpc>
              <a:spcBef>
                <a:spcPts val="800"/>
              </a:spcBef>
              <a:buFontTx/>
              <a:buChar char="•"/>
              <a:defRPr sz="2400" b="1">
                <a:solidFill>
                  <a:srgbClr val="FFFFFF"/>
                </a:solidFill>
                <a:latin typeface="Arial"/>
                <a:ea typeface="Arial"/>
                <a:cs typeface="Arial"/>
                <a:sym typeface="Arial"/>
              </a:defRPr>
            </a:lvl4pPr>
            <a:lvl5pPr marL="2122167" indent="-293838" defTabSz="914165">
              <a:lnSpc>
                <a:spcPct val="89000"/>
              </a:lnSpc>
              <a:spcBef>
                <a:spcPts val="800"/>
              </a:spcBef>
              <a:buFontTx/>
              <a:buChar char="–"/>
              <a:defRPr sz="2400" b="1">
                <a:solidFill>
                  <a:srgbClr val="FFFFFF"/>
                </a:solidFill>
                <a:latin typeface="Arial"/>
                <a:ea typeface="Arial"/>
                <a:cs typeface="Arial"/>
                <a:sym typeface="Aria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Tree>
    <p:extLst>
      <p:ext uri="{BB962C8B-B14F-4D97-AF65-F5344CB8AC3E}">
        <p14:creationId xmlns:p14="http://schemas.microsoft.com/office/powerpoint/2010/main" val="1847809505"/>
      </p:ext>
    </p:extLst>
  </p:cSld>
  <p:clrMapOvr>
    <a:masterClrMapping/>
  </p:clrMapOvr>
  <p:transition xmlns:p14="http://schemas.microsoft.com/office/powerpoint/2010/mai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2_Solo titol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887" name="Shape 887"/>
          <p:cNvSpPr>
            <a:spLocks noGrp="1"/>
          </p:cNvSpPr>
          <p:nvPr>
            <p:ph type="title"/>
          </p:nvPr>
        </p:nvSpPr>
        <p:spPr>
          <a:xfrm>
            <a:off x="1389062" y="609600"/>
            <a:ext cx="6365876" cy="11430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Tree>
    <p:extLst>
      <p:ext uri="{BB962C8B-B14F-4D97-AF65-F5344CB8AC3E}">
        <p14:creationId xmlns:p14="http://schemas.microsoft.com/office/powerpoint/2010/main" val="3364211239"/>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C5849-4B12-4464-9F58-FCE6C7BAFC9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666673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3_Titolo e grafic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889" name="Shape 889"/>
          <p:cNvSpPr>
            <a:spLocks noGrp="1"/>
          </p:cNvSpPr>
          <p:nvPr>
            <p:ph type="title"/>
          </p:nvPr>
        </p:nvSpPr>
        <p:spPr>
          <a:xfrm>
            <a:off x="1389134" y="381000"/>
            <a:ext cx="6365876" cy="16002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Tree>
    <p:extLst>
      <p:ext uri="{BB962C8B-B14F-4D97-AF65-F5344CB8AC3E}">
        <p14:creationId xmlns:p14="http://schemas.microsoft.com/office/powerpoint/2010/main" val="796014973"/>
      </p:ext>
    </p:extLst>
  </p:cSld>
  <p:clrMapOvr>
    <a:masterClrMapping/>
  </p:clrMapOvr>
  <p:transition xmlns:p14="http://schemas.microsoft.com/office/powerpoint/2010/mai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7_Titolo e contenuto">
    <p:spTree>
      <p:nvGrpSpPr>
        <p:cNvPr id="1" name=""/>
        <p:cNvGrpSpPr/>
        <p:nvPr/>
      </p:nvGrpSpPr>
      <p:grpSpPr>
        <a:xfrm>
          <a:off x="0" y="0"/>
          <a:ext cx="0" cy="0"/>
          <a:chOff x="0" y="0"/>
          <a:chExt cx="0" cy="0"/>
        </a:xfrm>
      </p:grpSpPr>
      <p:sp>
        <p:nvSpPr>
          <p:cNvPr id="891" name="Shape 891"/>
          <p:cNvSpPr>
            <a:spLocks noGrp="1"/>
          </p:cNvSpPr>
          <p:nvPr>
            <p:ph type="title"/>
          </p:nvPr>
        </p:nvSpPr>
        <p:spPr>
          <a:xfrm>
            <a:off x="457200" y="92080"/>
            <a:ext cx="8229600" cy="1508125"/>
          </a:xfrm>
          <a:prstGeom prst="rect">
            <a:avLst/>
          </a:prstGeom>
        </p:spPr>
        <p:txBody>
          <a:bodyPr>
            <a:noAutofit/>
          </a:bodyPr>
          <a:lstStyle>
            <a:lvl1pPr defTabSz="914165"/>
          </a:lstStyle>
          <a:p>
            <a:pPr lvl="0">
              <a:defRPr sz="1800"/>
            </a:pPr>
            <a:r>
              <a:rPr sz="4400"/>
              <a:t>Titolo Testo</a:t>
            </a:r>
          </a:p>
        </p:txBody>
      </p:sp>
      <p:sp>
        <p:nvSpPr>
          <p:cNvPr id="892" name="Shape 892"/>
          <p:cNvSpPr>
            <a:spLocks noGrp="1"/>
          </p:cNvSpPr>
          <p:nvPr>
            <p:ph type="body" idx="1"/>
          </p:nvPr>
        </p:nvSpPr>
        <p:spPr>
          <a:xfrm>
            <a:off x="457200" y="1600200"/>
            <a:ext cx="8229600" cy="5257800"/>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93" name="Shape 893"/>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2658945986"/>
      </p:ext>
    </p:extLst>
  </p:cSld>
  <p:clrMapOvr>
    <a:masterClrMapping/>
  </p:clrMapOvr>
  <p:transition xmlns:p14="http://schemas.microsoft.com/office/powerpoint/2010/mai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Titre et diagramme">
    <p:spTree>
      <p:nvGrpSpPr>
        <p:cNvPr id="1" name=""/>
        <p:cNvGrpSpPr/>
        <p:nvPr/>
      </p:nvGrpSpPr>
      <p:grpSpPr>
        <a:xfrm>
          <a:off x="0" y="0"/>
          <a:ext cx="0" cy="0"/>
          <a:chOff x="0" y="0"/>
          <a:chExt cx="0" cy="0"/>
        </a:xfrm>
      </p:grpSpPr>
      <p:sp>
        <p:nvSpPr>
          <p:cNvPr id="895" name="Shape 895"/>
          <p:cNvSpPr>
            <a:spLocks noGrp="1"/>
          </p:cNvSpPr>
          <p:nvPr>
            <p:ph type="title"/>
          </p:nvPr>
        </p:nvSpPr>
        <p:spPr>
          <a:xfrm>
            <a:off x="457200" y="304801"/>
            <a:ext cx="8229600" cy="1676400"/>
          </a:xfrm>
          <a:prstGeom prst="rect">
            <a:avLst/>
          </a:prstGeom>
        </p:spPr>
        <p:txBody>
          <a:bodyPr>
            <a:noAutofit/>
          </a:bodyPr>
          <a:lstStyle>
            <a:lvl1pPr defTabSz="914165"/>
          </a:lstStyle>
          <a:p>
            <a:pPr lvl="0">
              <a:defRPr sz="1800"/>
            </a:pPr>
            <a:r>
              <a:rPr sz="4400"/>
              <a:t>Titolo Testo</a:t>
            </a:r>
          </a:p>
        </p:txBody>
      </p:sp>
      <p:sp>
        <p:nvSpPr>
          <p:cNvPr id="896" name="Shape 896"/>
          <p:cNvSpPr>
            <a:spLocks noGrp="1"/>
          </p:cNvSpPr>
          <p:nvPr>
            <p:ph type="sldNum" sz="quarter" idx="2"/>
          </p:nvPr>
        </p:nvSpPr>
        <p:spPr>
          <a:xfrm>
            <a:off x="6553200" y="6338507"/>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4206280275"/>
      </p:ext>
    </p:extLst>
  </p:cSld>
  <p:clrMapOvr>
    <a:masterClrMapping/>
  </p:clrMapOvr>
  <p:transition xmlns:p14="http://schemas.microsoft.com/office/powerpoint/2010/mai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4_Due contenuti">
    <p:spTree>
      <p:nvGrpSpPr>
        <p:cNvPr id="1" name=""/>
        <p:cNvGrpSpPr/>
        <p:nvPr/>
      </p:nvGrpSpPr>
      <p:grpSpPr>
        <a:xfrm>
          <a:off x="0" y="0"/>
          <a:ext cx="0" cy="0"/>
          <a:chOff x="0" y="0"/>
          <a:chExt cx="0" cy="0"/>
        </a:xfrm>
      </p:grpSpPr>
      <p:sp>
        <p:nvSpPr>
          <p:cNvPr id="898" name="Shape 898"/>
          <p:cNvSpPr>
            <a:spLocks noGrp="1"/>
          </p:cNvSpPr>
          <p:nvPr>
            <p:ph type="title"/>
          </p:nvPr>
        </p:nvSpPr>
        <p:spPr>
          <a:xfrm>
            <a:off x="457200" y="92070"/>
            <a:ext cx="8229600" cy="1508138"/>
          </a:xfrm>
          <a:prstGeom prst="rect">
            <a:avLst/>
          </a:prstGeom>
        </p:spPr>
        <p:txBody>
          <a:bodyPr>
            <a:noAutofit/>
          </a:bodyPr>
          <a:lstStyle>
            <a:lvl1pPr defTabSz="914165"/>
          </a:lstStyle>
          <a:p>
            <a:pPr lvl="0">
              <a:defRPr sz="1800"/>
            </a:pPr>
            <a:r>
              <a:rPr sz="4400"/>
              <a:t>Titolo Testo</a:t>
            </a:r>
          </a:p>
        </p:txBody>
      </p:sp>
      <p:sp>
        <p:nvSpPr>
          <p:cNvPr id="899" name="Shape 899"/>
          <p:cNvSpPr>
            <a:spLocks noGrp="1"/>
          </p:cNvSpPr>
          <p:nvPr>
            <p:ph type="body" idx="1"/>
          </p:nvPr>
        </p:nvSpPr>
        <p:spPr>
          <a:xfrm>
            <a:off x="457200" y="1600210"/>
            <a:ext cx="4038600" cy="5257795"/>
          </a:xfrm>
          <a:prstGeom prst="rect">
            <a:avLst/>
          </a:prstGeom>
        </p:spPr>
        <p:txBody>
          <a:bodyPr>
            <a:noAutofit/>
          </a:bodyPr>
          <a:lstStyle>
            <a:lvl1pPr defTabSz="914165">
              <a:spcBef>
                <a:spcPts val="600"/>
              </a:spcBef>
              <a:defRPr sz="2800"/>
            </a:lvl1pPr>
            <a:lvl2pPr marL="790372" indent="-333289" defTabSz="914165">
              <a:spcBef>
                <a:spcPts val="600"/>
              </a:spcBef>
              <a:defRPr sz="2800"/>
            </a:lvl2pPr>
            <a:lvl3pPr marL="1234122" indent="-319958" defTabSz="914165">
              <a:spcBef>
                <a:spcPts val="600"/>
              </a:spcBef>
              <a:defRPr sz="2800"/>
            </a:lvl3pPr>
            <a:lvl4pPr marL="1726756" indent="-355508" defTabSz="914165">
              <a:spcBef>
                <a:spcPts val="600"/>
              </a:spcBef>
              <a:defRPr sz="2800"/>
            </a:lvl4pPr>
            <a:lvl5pPr marL="2183838" indent="-355508" defTabSz="914165">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900" name="Shape 900"/>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3458162360"/>
      </p:ext>
    </p:extLst>
  </p:cSld>
  <p:clrMapOvr>
    <a:masterClrMapping/>
  </p:clrMapOvr>
  <p:transition xmlns:p14="http://schemas.microsoft.com/office/powerpoint/2010/mai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3_Solo titolo">
    <p:spTree>
      <p:nvGrpSpPr>
        <p:cNvPr id="1" name=""/>
        <p:cNvGrpSpPr/>
        <p:nvPr/>
      </p:nvGrpSpPr>
      <p:grpSpPr>
        <a:xfrm>
          <a:off x="0" y="0"/>
          <a:ext cx="0" cy="0"/>
          <a:chOff x="0" y="0"/>
          <a:chExt cx="0" cy="0"/>
        </a:xfrm>
      </p:grpSpPr>
      <p:sp>
        <p:nvSpPr>
          <p:cNvPr id="902" name="Shape 902"/>
          <p:cNvSpPr>
            <a:spLocks noGrp="1"/>
          </p:cNvSpPr>
          <p:nvPr>
            <p:ph type="title"/>
          </p:nvPr>
        </p:nvSpPr>
        <p:spPr>
          <a:xfrm>
            <a:off x="457200" y="92080"/>
            <a:ext cx="8229600" cy="1508125"/>
          </a:xfrm>
          <a:prstGeom prst="rect">
            <a:avLst/>
          </a:prstGeom>
        </p:spPr>
        <p:txBody>
          <a:bodyPr>
            <a:noAutofit/>
          </a:bodyPr>
          <a:lstStyle>
            <a:lvl1pPr defTabSz="914165"/>
          </a:lstStyle>
          <a:p>
            <a:pPr lvl="0">
              <a:defRPr sz="1800"/>
            </a:pPr>
            <a:r>
              <a:rPr sz="4400"/>
              <a:t>Titolo Testo</a:t>
            </a:r>
          </a:p>
        </p:txBody>
      </p:sp>
      <p:sp>
        <p:nvSpPr>
          <p:cNvPr id="903" name="Shape 903"/>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3442969161"/>
      </p:ext>
    </p:extLst>
  </p:cSld>
  <p:clrMapOvr>
    <a:masterClrMapping/>
  </p:clrMapOvr>
  <p:transition xmlns:p14="http://schemas.microsoft.com/office/powerpoint/2010/mai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4_Diapositiva titolo">
    <p:spTree>
      <p:nvGrpSpPr>
        <p:cNvPr id="1" name=""/>
        <p:cNvGrpSpPr/>
        <p:nvPr/>
      </p:nvGrpSpPr>
      <p:grpSpPr>
        <a:xfrm>
          <a:off x="0" y="0"/>
          <a:ext cx="0" cy="0"/>
          <a:chOff x="0" y="0"/>
          <a:chExt cx="0" cy="0"/>
        </a:xfrm>
      </p:grpSpPr>
      <p:sp>
        <p:nvSpPr>
          <p:cNvPr id="905" name="Shape 905"/>
          <p:cNvSpPr>
            <a:spLocks noGrp="1"/>
          </p:cNvSpPr>
          <p:nvPr>
            <p:ph type="title"/>
          </p:nvPr>
        </p:nvSpPr>
        <p:spPr>
          <a:xfrm>
            <a:off x="685800" y="1844676"/>
            <a:ext cx="7772400" cy="2041525"/>
          </a:xfrm>
          <a:prstGeom prst="rect">
            <a:avLst/>
          </a:prstGeom>
        </p:spPr>
        <p:txBody>
          <a:bodyPr>
            <a:noAutofit/>
          </a:bodyPr>
          <a:lstStyle>
            <a:lvl1pPr defTabSz="914165"/>
          </a:lstStyle>
          <a:p>
            <a:pPr lvl="0">
              <a:defRPr sz="1800"/>
            </a:pPr>
            <a:r>
              <a:rPr sz="4400"/>
              <a:t>Titolo Testo</a:t>
            </a:r>
          </a:p>
        </p:txBody>
      </p:sp>
      <p:sp>
        <p:nvSpPr>
          <p:cNvPr id="906" name="Shape 906"/>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907" name="Shape 907"/>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281450249"/>
      </p:ext>
    </p:extLst>
  </p:cSld>
  <p:clrMapOvr>
    <a:masterClrMapping/>
  </p:clrMapOvr>
  <p:transition xmlns:p14="http://schemas.microsoft.com/office/powerpoint/2010/mai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9_Vuoto">
    <p:spTree>
      <p:nvGrpSpPr>
        <p:cNvPr id="1" name=""/>
        <p:cNvGrpSpPr/>
        <p:nvPr/>
      </p:nvGrpSpPr>
      <p:grpSpPr>
        <a:xfrm>
          <a:off x="0" y="0"/>
          <a:ext cx="0" cy="0"/>
          <a:chOff x="0" y="0"/>
          <a:chExt cx="0" cy="0"/>
        </a:xfrm>
      </p:grpSpPr>
      <p:sp>
        <p:nvSpPr>
          <p:cNvPr id="909" name="Shape 909"/>
          <p:cNvSpPr>
            <a:spLocks noGrp="1"/>
          </p:cNvSpPr>
          <p:nvPr>
            <p:ph type="sldNum" sz="quarter" idx="2"/>
          </p:nvPr>
        </p:nvSpPr>
        <p:spPr>
          <a:xfrm>
            <a:off x="6553200" y="6400420"/>
            <a:ext cx="2133600" cy="276989"/>
          </a:xfrm>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147552235"/>
      </p:ext>
    </p:extLst>
  </p:cSld>
  <p:clrMapOvr>
    <a:masterClrMapping/>
  </p:clrMapOvr>
  <p:transition xmlns:p14="http://schemas.microsoft.com/office/powerpoint/2010/mai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5_Diapositiva titolo">
    <p:spTree>
      <p:nvGrpSpPr>
        <p:cNvPr id="1" name=""/>
        <p:cNvGrpSpPr/>
        <p:nvPr/>
      </p:nvGrpSpPr>
      <p:grpSpPr>
        <a:xfrm>
          <a:off x="0" y="0"/>
          <a:ext cx="0" cy="0"/>
          <a:chOff x="0" y="0"/>
          <a:chExt cx="0" cy="0"/>
        </a:xfrm>
      </p:grpSpPr>
      <p:sp>
        <p:nvSpPr>
          <p:cNvPr id="911" name="Shape 911"/>
          <p:cNvSpPr>
            <a:spLocks noGrp="1"/>
          </p:cNvSpPr>
          <p:nvPr>
            <p:ph type="title"/>
          </p:nvPr>
        </p:nvSpPr>
        <p:spPr>
          <a:xfrm>
            <a:off x="685800" y="1844676"/>
            <a:ext cx="7772400" cy="2041525"/>
          </a:xfrm>
          <a:prstGeom prst="rect">
            <a:avLst/>
          </a:prstGeom>
        </p:spPr>
        <p:txBody>
          <a:bodyPr/>
          <a:lstStyle>
            <a:lvl1pPr defTabSz="914165"/>
          </a:lstStyle>
          <a:p>
            <a:pPr lvl="0">
              <a:defRPr sz="1800"/>
            </a:pPr>
            <a:r>
              <a:rPr sz="4400"/>
              <a:t>Titolo Testo</a:t>
            </a:r>
          </a:p>
        </p:txBody>
      </p:sp>
      <p:sp>
        <p:nvSpPr>
          <p:cNvPr id="912" name="Shape 912"/>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913" name="Shape 913"/>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397749978"/>
      </p:ext>
    </p:extLst>
  </p:cSld>
  <p:clrMapOvr>
    <a:masterClrMapping/>
  </p:clrMapOvr>
  <p:transition xmlns:p14="http://schemas.microsoft.com/office/powerpoint/2010/mai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8_Titolo e contenuto">
    <p:spTree>
      <p:nvGrpSpPr>
        <p:cNvPr id="1" name=""/>
        <p:cNvGrpSpPr/>
        <p:nvPr/>
      </p:nvGrpSpPr>
      <p:grpSpPr>
        <a:xfrm>
          <a:off x="0" y="0"/>
          <a:ext cx="0" cy="0"/>
          <a:chOff x="0" y="0"/>
          <a:chExt cx="0" cy="0"/>
        </a:xfrm>
      </p:grpSpPr>
      <p:sp>
        <p:nvSpPr>
          <p:cNvPr id="915" name="Shape 915"/>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916" name="Shape 916"/>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17" name="Shape 917"/>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89018829"/>
      </p:ext>
    </p:extLst>
  </p:cSld>
  <p:clrMapOvr>
    <a:masterClrMapping/>
  </p:clrMapOvr>
  <p:transition xmlns:p14="http://schemas.microsoft.com/office/powerpoint/2010/mai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1_Intestazione sezione">
    <p:spTree>
      <p:nvGrpSpPr>
        <p:cNvPr id="1" name=""/>
        <p:cNvGrpSpPr/>
        <p:nvPr/>
      </p:nvGrpSpPr>
      <p:grpSpPr>
        <a:xfrm>
          <a:off x="0" y="0"/>
          <a:ext cx="0" cy="0"/>
          <a:chOff x="0" y="0"/>
          <a:chExt cx="0" cy="0"/>
        </a:xfrm>
      </p:grpSpPr>
      <p:sp>
        <p:nvSpPr>
          <p:cNvPr id="919" name="Shape 919"/>
          <p:cNvSpPr>
            <a:spLocks noGrp="1"/>
          </p:cNvSpPr>
          <p:nvPr>
            <p:ph type="title"/>
          </p:nvPr>
        </p:nvSpPr>
        <p:spPr>
          <a:xfrm>
            <a:off x="722316" y="4406904"/>
            <a:ext cx="7772401" cy="1362075"/>
          </a:xfrm>
          <a:prstGeom prst="rect">
            <a:avLst/>
          </a:prstGeom>
        </p:spPr>
        <p:txBody>
          <a:bodyPr anchor="t"/>
          <a:lstStyle>
            <a:lvl1pPr algn="l" defTabSz="914165">
              <a:defRPr sz="4000" b="1" cap="all"/>
            </a:lvl1pPr>
          </a:lstStyle>
          <a:p>
            <a:pPr lvl="0">
              <a:defRPr sz="1800" b="0" cap="none"/>
            </a:pPr>
            <a:r>
              <a:rPr sz="4000" b="1" cap="all"/>
              <a:t>Titolo Testo</a:t>
            </a:r>
          </a:p>
        </p:txBody>
      </p:sp>
      <p:sp>
        <p:nvSpPr>
          <p:cNvPr id="920" name="Shape 920"/>
          <p:cNvSpPr>
            <a:spLocks noGrp="1"/>
          </p:cNvSpPr>
          <p:nvPr>
            <p:ph type="body" idx="1"/>
          </p:nvPr>
        </p:nvSpPr>
        <p:spPr>
          <a:xfrm>
            <a:off x="722316" y="2906714"/>
            <a:ext cx="7772401" cy="1500188"/>
          </a:xfrm>
          <a:prstGeom prst="rect">
            <a:avLst/>
          </a:prstGeom>
        </p:spPr>
        <p:txBody>
          <a:bodyPr anchor="b"/>
          <a:lstStyle>
            <a:lvl1pPr marL="0" indent="0" defTabSz="914165">
              <a:spcBef>
                <a:spcPts val="400"/>
              </a:spcBef>
              <a:buSzTx/>
              <a:buFontTx/>
              <a:buNone/>
              <a:defRPr sz="2000">
                <a:solidFill>
                  <a:srgbClr val="888888"/>
                </a:solidFill>
              </a:defRPr>
            </a:lvl1pPr>
            <a:lvl2pPr marL="0" indent="457082" defTabSz="914165">
              <a:spcBef>
                <a:spcPts val="400"/>
              </a:spcBef>
              <a:buSzTx/>
              <a:buFontTx/>
              <a:buNone/>
              <a:defRPr sz="2000">
                <a:solidFill>
                  <a:srgbClr val="888888"/>
                </a:solidFill>
              </a:defRPr>
            </a:lvl2pPr>
            <a:lvl3pPr marL="0" indent="914165" defTabSz="914165">
              <a:spcBef>
                <a:spcPts val="400"/>
              </a:spcBef>
              <a:buSzTx/>
              <a:buFontTx/>
              <a:buNone/>
              <a:defRPr sz="2000">
                <a:solidFill>
                  <a:srgbClr val="888888"/>
                </a:solidFill>
              </a:defRPr>
            </a:lvl3pPr>
            <a:lvl4pPr marL="0" indent="1371247" defTabSz="914165">
              <a:spcBef>
                <a:spcPts val="400"/>
              </a:spcBef>
              <a:buSzTx/>
              <a:buFontTx/>
              <a:buNone/>
              <a:defRPr sz="2000">
                <a:solidFill>
                  <a:srgbClr val="888888"/>
                </a:solidFill>
              </a:defRPr>
            </a:lvl4pPr>
            <a:lvl5pPr marL="0" indent="1828329" defTabSz="914165">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921" name="Shape 921"/>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960551822"/>
      </p:ext>
    </p:extLst>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B813B-45CC-4761-B18E-8DA5F3F91F2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84670784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5_Due contenuti">
    <p:spTree>
      <p:nvGrpSpPr>
        <p:cNvPr id="1" name=""/>
        <p:cNvGrpSpPr/>
        <p:nvPr/>
      </p:nvGrpSpPr>
      <p:grpSpPr>
        <a:xfrm>
          <a:off x="0" y="0"/>
          <a:ext cx="0" cy="0"/>
          <a:chOff x="0" y="0"/>
          <a:chExt cx="0" cy="0"/>
        </a:xfrm>
      </p:grpSpPr>
      <p:sp>
        <p:nvSpPr>
          <p:cNvPr id="923" name="Shape 923"/>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924" name="Shape 924"/>
          <p:cNvSpPr>
            <a:spLocks noGrp="1"/>
          </p:cNvSpPr>
          <p:nvPr>
            <p:ph type="body" idx="1"/>
          </p:nvPr>
        </p:nvSpPr>
        <p:spPr>
          <a:xfrm>
            <a:off x="457200" y="1600200"/>
            <a:ext cx="4038600" cy="5257800"/>
          </a:xfrm>
          <a:prstGeom prst="rect">
            <a:avLst/>
          </a:prstGeom>
        </p:spPr>
        <p:txBody>
          <a:bodyPr/>
          <a:lstStyle>
            <a:lvl1pPr defTabSz="914165">
              <a:spcBef>
                <a:spcPts val="600"/>
              </a:spcBef>
              <a:defRPr sz="2800"/>
            </a:lvl1pPr>
            <a:lvl2pPr marL="790372" indent="-333289" defTabSz="914165">
              <a:spcBef>
                <a:spcPts val="600"/>
              </a:spcBef>
              <a:defRPr sz="2800"/>
            </a:lvl2pPr>
            <a:lvl3pPr marL="1234122" indent="-319958" defTabSz="914165">
              <a:spcBef>
                <a:spcPts val="600"/>
              </a:spcBef>
              <a:defRPr sz="2800"/>
            </a:lvl3pPr>
            <a:lvl4pPr marL="1726756" indent="-355508" defTabSz="914165">
              <a:spcBef>
                <a:spcPts val="600"/>
              </a:spcBef>
              <a:defRPr sz="2800"/>
            </a:lvl4pPr>
            <a:lvl5pPr marL="2183838" indent="-355508" defTabSz="914165">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925" name="Shape 925"/>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353938667"/>
      </p:ext>
    </p:extLst>
  </p:cSld>
  <p:clrMapOvr>
    <a:masterClrMapping/>
  </p:clrMapOvr>
  <p:transition xmlns:p14="http://schemas.microsoft.com/office/powerpoint/2010/mai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1_Confronto">
    <p:spTree>
      <p:nvGrpSpPr>
        <p:cNvPr id="1" name=""/>
        <p:cNvGrpSpPr/>
        <p:nvPr/>
      </p:nvGrpSpPr>
      <p:grpSpPr>
        <a:xfrm>
          <a:off x="0" y="0"/>
          <a:ext cx="0" cy="0"/>
          <a:chOff x="0" y="0"/>
          <a:chExt cx="0" cy="0"/>
        </a:xfrm>
      </p:grpSpPr>
      <p:sp>
        <p:nvSpPr>
          <p:cNvPr id="927" name="Shape 927"/>
          <p:cNvSpPr>
            <a:spLocks noGrp="1"/>
          </p:cNvSpPr>
          <p:nvPr>
            <p:ph type="title"/>
          </p:nvPr>
        </p:nvSpPr>
        <p:spPr>
          <a:xfrm>
            <a:off x="457200" y="256811"/>
            <a:ext cx="8229600" cy="1178656"/>
          </a:xfrm>
          <a:prstGeom prst="rect">
            <a:avLst/>
          </a:prstGeom>
        </p:spPr>
        <p:txBody>
          <a:bodyPr/>
          <a:lstStyle>
            <a:lvl1pPr defTabSz="914165"/>
          </a:lstStyle>
          <a:p>
            <a:pPr lvl="0">
              <a:defRPr sz="1800"/>
            </a:pPr>
            <a:r>
              <a:rPr sz="4400"/>
              <a:t>Titolo Testo</a:t>
            </a:r>
          </a:p>
        </p:txBody>
      </p:sp>
      <p:sp>
        <p:nvSpPr>
          <p:cNvPr id="928" name="Shape 928"/>
          <p:cNvSpPr>
            <a:spLocks noGrp="1"/>
          </p:cNvSpPr>
          <p:nvPr>
            <p:ph type="body" idx="1"/>
          </p:nvPr>
        </p:nvSpPr>
        <p:spPr>
          <a:xfrm>
            <a:off x="457200" y="1435469"/>
            <a:ext cx="4040188" cy="739411"/>
          </a:xfrm>
          <a:prstGeom prst="rect">
            <a:avLst/>
          </a:prstGeom>
        </p:spPr>
        <p:txBody>
          <a:bodyPr anchor="b"/>
          <a:lstStyle>
            <a:lvl1pPr marL="0" indent="0" defTabSz="914165">
              <a:spcBef>
                <a:spcPts val="500"/>
              </a:spcBef>
              <a:buSzTx/>
              <a:buFontTx/>
              <a:buNone/>
              <a:defRPr sz="2400" b="1"/>
            </a:lvl1pPr>
            <a:lvl2pPr marL="0" indent="457082" defTabSz="914165">
              <a:spcBef>
                <a:spcPts val="500"/>
              </a:spcBef>
              <a:buSzTx/>
              <a:buFontTx/>
              <a:buNone/>
              <a:defRPr sz="2400" b="1"/>
            </a:lvl2pPr>
            <a:lvl3pPr marL="0" indent="914165" defTabSz="914165">
              <a:spcBef>
                <a:spcPts val="500"/>
              </a:spcBef>
              <a:buSzTx/>
              <a:buFontTx/>
              <a:buNone/>
              <a:defRPr sz="2400" b="1"/>
            </a:lvl3pPr>
            <a:lvl4pPr marL="0" indent="1371247" defTabSz="914165">
              <a:spcBef>
                <a:spcPts val="500"/>
              </a:spcBef>
              <a:buSzTx/>
              <a:buFontTx/>
              <a:buNone/>
              <a:defRPr sz="2400" b="1"/>
            </a:lvl4pPr>
            <a:lvl5pPr marL="0" indent="1828329" defTabSz="914165">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929" name="Shape 929"/>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764400965"/>
      </p:ext>
    </p:extLst>
  </p:cSld>
  <p:clrMapOvr>
    <a:masterClrMapping/>
  </p:clrMapOvr>
  <p:transition xmlns:p14="http://schemas.microsoft.com/office/powerpoint/2010/mai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4_Solo titolo">
    <p:spTree>
      <p:nvGrpSpPr>
        <p:cNvPr id="1" name=""/>
        <p:cNvGrpSpPr/>
        <p:nvPr/>
      </p:nvGrpSpPr>
      <p:grpSpPr>
        <a:xfrm>
          <a:off x="0" y="0"/>
          <a:ext cx="0" cy="0"/>
          <a:chOff x="0" y="0"/>
          <a:chExt cx="0" cy="0"/>
        </a:xfrm>
      </p:grpSpPr>
      <p:sp>
        <p:nvSpPr>
          <p:cNvPr id="931" name="Shape 931"/>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932" name="Shape 932"/>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284239367"/>
      </p:ext>
    </p:extLst>
  </p:cSld>
  <p:clrMapOvr>
    <a:masterClrMapping/>
  </p:clrMapOvr>
  <p:transition xmlns:p14="http://schemas.microsoft.com/office/powerpoint/2010/mai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4_Vuota">
    <p:spTree>
      <p:nvGrpSpPr>
        <p:cNvPr id="1" name=""/>
        <p:cNvGrpSpPr/>
        <p:nvPr/>
      </p:nvGrpSpPr>
      <p:grpSpPr>
        <a:xfrm>
          <a:off x="0" y="0"/>
          <a:ext cx="0" cy="0"/>
          <a:chOff x="0" y="0"/>
          <a:chExt cx="0" cy="0"/>
        </a:xfrm>
      </p:grpSpPr>
      <p:sp>
        <p:nvSpPr>
          <p:cNvPr id="934" name="Shape 934"/>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599689755"/>
      </p:ext>
    </p:extLst>
  </p:cSld>
  <p:clrMapOvr>
    <a:masterClrMapping/>
  </p:clrMapOvr>
  <p:transition xmlns:p14="http://schemas.microsoft.com/office/powerpoint/2010/mai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1_Contenuto con didascalia">
    <p:spTree>
      <p:nvGrpSpPr>
        <p:cNvPr id="1" name=""/>
        <p:cNvGrpSpPr/>
        <p:nvPr/>
      </p:nvGrpSpPr>
      <p:grpSpPr>
        <a:xfrm>
          <a:off x="0" y="0"/>
          <a:ext cx="0" cy="0"/>
          <a:chOff x="0" y="0"/>
          <a:chExt cx="0" cy="0"/>
        </a:xfrm>
      </p:grpSpPr>
      <p:sp>
        <p:nvSpPr>
          <p:cNvPr id="936" name="Shape 936"/>
          <p:cNvSpPr>
            <a:spLocks noGrp="1"/>
          </p:cNvSpPr>
          <p:nvPr>
            <p:ph type="title"/>
          </p:nvPr>
        </p:nvSpPr>
        <p:spPr>
          <a:xfrm>
            <a:off x="457200" y="0"/>
            <a:ext cx="3008314" cy="1435100"/>
          </a:xfrm>
          <a:prstGeom prst="rect">
            <a:avLst/>
          </a:prstGeom>
        </p:spPr>
        <p:txBody>
          <a:bodyPr anchor="b"/>
          <a:lstStyle>
            <a:lvl1pPr algn="l" defTabSz="914165">
              <a:defRPr sz="2000" b="1"/>
            </a:lvl1pPr>
          </a:lstStyle>
          <a:p>
            <a:pPr lvl="0">
              <a:defRPr sz="1800" b="0"/>
            </a:pPr>
            <a:r>
              <a:rPr sz="2000" b="1"/>
              <a:t>Titolo Testo</a:t>
            </a:r>
          </a:p>
        </p:txBody>
      </p:sp>
      <p:sp>
        <p:nvSpPr>
          <p:cNvPr id="937" name="Shape 937"/>
          <p:cNvSpPr>
            <a:spLocks noGrp="1"/>
          </p:cNvSpPr>
          <p:nvPr>
            <p:ph type="body" idx="1"/>
          </p:nvPr>
        </p:nvSpPr>
        <p:spPr>
          <a:xfrm>
            <a:off x="3575051" y="273050"/>
            <a:ext cx="5111750" cy="658495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38" name="Shape 938"/>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77942441"/>
      </p:ext>
    </p:extLst>
  </p:cSld>
  <p:clrMapOvr>
    <a:masterClrMapping/>
  </p:clrMapOvr>
  <p:transition xmlns:p14="http://schemas.microsoft.com/office/powerpoint/2010/mai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1_Immagine con didascalia">
    <p:spTree>
      <p:nvGrpSpPr>
        <p:cNvPr id="1" name=""/>
        <p:cNvGrpSpPr/>
        <p:nvPr/>
      </p:nvGrpSpPr>
      <p:grpSpPr>
        <a:xfrm>
          <a:off x="0" y="0"/>
          <a:ext cx="0" cy="0"/>
          <a:chOff x="0" y="0"/>
          <a:chExt cx="0" cy="0"/>
        </a:xfrm>
      </p:grpSpPr>
      <p:sp>
        <p:nvSpPr>
          <p:cNvPr id="940" name="Shape 940"/>
          <p:cNvSpPr>
            <a:spLocks noGrp="1"/>
          </p:cNvSpPr>
          <p:nvPr>
            <p:ph type="title"/>
          </p:nvPr>
        </p:nvSpPr>
        <p:spPr>
          <a:xfrm>
            <a:off x="1792292" y="4800600"/>
            <a:ext cx="5486401" cy="566738"/>
          </a:xfrm>
          <a:prstGeom prst="rect">
            <a:avLst/>
          </a:prstGeom>
        </p:spPr>
        <p:txBody>
          <a:bodyPr anchor="b"/>
          <a:lstStyle>
            <a:lvl1pPr algn="l" defTabSz="914165">
              <a:defRPr sz="2000" b="1"/>
            </a:lvl1pPr>
          </a:lstStyle>
          <a:p>
            <a:pPr lvl="0">
              <a:defRPr sz="1800" b="0"/>
            </a:pPr>
            <a:r>
              <a:rPr sz="2000" b="1"/>
              <a:t>Titolo Testo</a:t>
            </a:r>
          </a:p>
        </p:txBody>
      </p:sp>
      <p:sp>
        <p:nvSpPr>
          <p:cNvPr id="941" name="Shape 941"/>
          <p:cNvSpPr>
            <a:spLocks noGrp="1"/>
          </p:cNvSpPr>
          <p:nvPr>
            <p:ph type="body" idx="1"/>
          </p:nvPr>
        </p:nvSpPr>
        <p:spPr>
          <a:xfrm>
            <a:off x="1792292" y="5367338"/>
            <a:ext cx="5486401" cy="804863"/>
          </a:xfrm>
          <a:prstGeom prst="rect">
            <a:avLst/>
          </a:prstGeom>
        </p:spPr>
        <p:txBody>
          <a:bodyPr/>
          <a:lstStyle>
            <a:lvl1pPr marL="0" indent="0" defTabSz="914165">
              <a:spcBef>
                <a:spcPts val="300"/>
              </a:spcBef>
              <a:buSzTx/>
              <a:buFontTx/>
              <a:buNone/>
              <a:defRPr sz="1400"/>
            </a:lvl1pPr>
            <a:lvl2pPr marL="0" indent="457082" defTabSz="914165">
              <a:spcBef>
                <a:spcPts val="300"/>
              </a:spcBef>
              <a:buSzTx/>
              <a:buFontTx/>
              <a:buNone/>
              <a:defRPr sz="1400"/>
            </a:lvl2pPr>
            <a:lvl3pPr marL="0" indent="914165" defTabSz="914165">
              <a:spcBef>
                <a:spcPts val="300"/>
              </a:spcBef>
              <a:buSzTx/>
              <a:buFontTx/>
              <a:buNone/>
              <a:defRPr sz="1400"/>
            </a:lvl3pPr>
            <a:lvl4pPr marL="0" indent="1371247" defTabSz="914165">
              <a:spcBef>
                <a:spcPts val="300"/>
              </a:spcBef>
              <a:buSzTx/>
              <a:buFontTx/>
              <a:buNone/>
              <a:defRPr sz="1400"/>
            </a:lvl4pPr>
            <a:lvl5pPr marL="0" indent="1828329" defTabSz="914165">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942" name="Shape 942"/>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8215690"/>
      </p:ext>
    </p:extLst>
  </p:cSld>
  <p:clrMapOvr>
    <a:masterClrMapping/>
  </p:clrMapOvr>
  <p:transition xmlns:p14="http://schemas.microsoft.com/office/powerpoint/2010/mai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5_Titolo e testo verticale">
    <p:spTree>
      <p:nvGrpSpPr>
        <p:cNvPr id="1" name=""/>
        <p:cNvGrpSpPr/>
        <p:nvPr/>
      </p:nvGrpSpPr>
      <p:grpSpPr>
        <a:xfrm>
          <a:off x="0" y="0"/>
          <a:ext cx="0" cy="0"/>
          <a:chOff x="0" y="0"/>
          <a:chExt cx="0" cy="0"/>
        </a:xfrm>
      </p:grpSpPr>
      <p:sp>
        <p:nvSpPr>
          <p:cNvPr id="944" name="Shape 944"/>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945" name="Shape 945"/>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46" name="Shape 946"/>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430258397"/>
      </p:ext>
    </p:extLst>
  </p:cSld>
  <p:clrMapOvr>
    <a:masterClrMapping/>
  </p:clrMapOvr>
  <p:transition xmlns:p14="http://schemas.microsoft.com/office/powerpoint/2010/mai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6_Titolo e testo verticale">
    <p:spTree>
      <p:nvGrpSpPr>
        <p:cNvPr id="1" name=""/>
        <p:cNvGrpSpPr/>
        <p:nvPr/>
      </p:nvGrpSpPr>
      <p:grpSpPr>
        <a:xfrm>
          <a:off x="0" y="0"/>
          <a:ext cx="0" cy="0"/>
          <a:chOff x="0" y="0"/>
          <a:chExt cx="0" cy="0"/>
        </a:xfrm>
      </p:grpSpPr>
      <p:sp>
        <p:nvSpPr>
          <p:cNvPr id="948" name="Shape 948"/>
          <p:cNvSpPr>
            <a:spLocks noGrp="1"/>
          </p:cNvSpPr>
          <p:nvPr>
            <p:ph type="title"/>
          </p:nvPr>
        </p:nvSpPr>
        <p:spPr>
          <a:xfrm>
            <a:off x="6629401" y="1"/>
            <a:ext cx="2057400" cy="6400802"/>
          </a:xfrm>
          <a:prstGeom prst="rect">
            <a:avLst/>
          </a:prstGeom>
        </p:spPr>
        <p:txBody>
          <a:bodyPr/>
          <a:lstStyle>
            <a:lvl1pPr defTabSz="914165"/>
          </a:lstStyle>
          <a:p>
            <a:pPr lvl="0">
              <a:defRPr sz="1800"/>
            </a:pPr>
            <a:r>
              <a:rPr sz="4400"/>
              <a:t>Titolo Testo</a:t>
            </a:r>
          </a:p>
        </p:txBody>
      </p:sp>
      <p:sp>
        <p:nvSpPr>
          <p:cNvPr id="949" name="Shape 949"/>
          <p:cNvSpPr>
            <a:spLocks noGrp="1"/>
          </p:cNvSpPr>
          <p:nvPr>
            <p:ph type="body" idx="1"/>
          </p:nvPr>
        </p:nvSpPr>
        <p:spPr>
          <a:xfrm>
            <a:off x="457200" y="274642"/>
            <a:ext cx="6019800" cy="6583363"/>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50" name="Shape 950"/>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011259790"/>
      </p:ext>
    </p:extLst>
  </p:cSld>
  <p:clrMapOvr>
    <a:masterClrMapping/>
  </p:clrMapOvr>
  <p:transition xmlns:p14="http://schemas.microsoft.com/office/powerpoint/2010/mai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Title and Chart">
    <p:spTree>
      <p:nvGrpSpPr>
        <p:cNvPr id="1" name=""/>
        <p:cNvGrpSpPr/>
        <p:nvPr/>
      </p:nvGrpSpPr>
      <p:grpSpPr>
        <a:xfrm>
          <a:off x="0" y="0"/>
          <a:ext cx="0" cy="0"/>
          <a:chOff x="0" y="0"/>
          <a:chExt cx="0" cy="0"/>
        </a:xfrm>
      </p:grpSpPr>
      <p:sp>
        <p:nvSpPr>
          <p:cNvPr id="952" name="Shape 952"/>
          <p:cNvSpPr>
            <a:spLocks noGrp="1"/>
          </p:cNvSpPr>
          <p:nvPr>
            <p:ph type="title"/>
          </p:nvPr>
        </p:nvSpPr>
        <p:spPr>
          <a:xfrm>
            <a:off x="457200" y="1"/>
            <a:ext cx="8229600" cy="1698626"/>
          </a:xfrm>
          <a:prstGeom prst="rect">
            <a:avLst/>
          </a:prstGeom>
        </p:spPr>
        <p:txBody>
          <a:bodyPr/>
          <a:lstStyle>
            <a:lvl1pPr defTabSz="914165"/>
          </a:lstStyle>
          <a:p>
            <a:pPr lvl="0">
              <a:defRPr sz="1800"/>
            </a:pPr>
            <a:r>
              <a:rPr sz="4400"/>
              <a:t>Titolo Testo</a:t>
            </a:r>
          </a:p>
        </p:txBody>
      </p:sp>
      <p:sp>
        <p:nvSpPr>
          <p:cNvPr id="953" name="Shape 953"/>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539392609"/>
      </p:ext>
    </p:extLst>
  </p:cSld>
  <p:clrMapOvr>
    <a:masterClrMapping/>
  </p:clrMapOvr>
  <p:transition xmlns:p14="http://schemas.microsoft.com/office/powerpoint/2010/mai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6_Diapositiva titolo">
    <p:spTree>
      <p:nvGrpSpPr>
        <p:cNvPr id="1" name=""/>
        <p:cNvGrpSpPr/>
        <p:nvPr/>
      </p:nvGrpSpPr>
      <p:grpSpPr>
        <a:xfrm>
          <a:off x="0" y="0"/>
          <a:ext cx="0" cy="0"/>
          <a:chOff x="0" y="0"/>
          <a:chExt cx="0" cy="0"/>
        </a:xfrm>
      </p:grpSpPr>
      <p:sp>
        <p:nvSpPr>
          <p:cNvPr id="955" name="Shape 955"/>
          <p:cNvSpPr>
            <a:spLocks noGrp="1"/>
          </p:cNvSpPr>
          <p:nvPr>
            <p:ph type="title"/>
          </p:nvPr>
        </p:nvSpPr>
        <p:spPr>
          <a:xfrm>
            <a:off x="685800" y="1844691"/>
            <a:ext cx="7772400" cy="2041511"/>
          </a:xfrm>
          <a:prstGeom prst="rect">
            <a:avLst/>
          </a:prstGeom>
        </p:spPr>
        <p:txBody>
          <a:bodyPr/>
          <a:lstStyle/>
          <a:p>
            <a:pPr lvl="0">
              <a:defRPr sz="1800"/>
            </a:pPr>
            <a:r>
              <a:rPr sz="4400"/>
              <a:t>Titolo Testo</a:t>
            </a:r>
          </a:p>
        </p:txBody>
      </p:sp>
      <p:sp>
        <p:nvSpPr>
          <p:cNvPr id="956" name="Shape 956"/>
          <p:cNvSpPr>
            <a:spLocks noGrp="1"/>
          </p:cNvSpPr>
          <p:nvPr>
            <p:ph type="body" idx="1"/>
          </p:nvPr>
        </p:nvSpPr>
        <p:spPr>
          <a:xfrm>
            <a:off x="1371600" y="3886201"/>
            <a:ext cx="6400800" cy="2971800"/>
          </a:xfrm>
          <a:prstGeom prst="rect">
            <a:avLst/>
          </a:prstGeom>
        </p:spPr>
        <p:txBody>
          <a:bodyPr/>
          <a:lstStyle>
            <a:lvl1pPr marL="0" indent="0" algn="ctr">
              <a:buSzTx/>
              <a:buFontTx/>
              <a:buNone/>
              <a:defRPr>
                <a:solidFill>
                  <a:srgbClr val="888888"/>
                </a:solidFill>
              </a:defRPr>
            </a:lvl1pPr>
            <a:lvl2pPr marL="0" indent="457082" algn="ctr">
              <a:buSzTx/>
              <a:buFontTx/>
              <a:buNone/>
              <a:defRPr>
                <a:solidFill>
                  <a:srgbClr val="888888"/>
                </a:solidFill>
              </a:defRPr>
            </a:lvl2pPr>
            <a:lvl3pPr marL="0" indent="914165" algn="ctr">
              <a:buSzTx/>
              <a:buFontTx/>
              <a:buNone/>
              <a:defRPr>
                <a:solidFill>
                  <a:srgbClr val="888888"/>
                </a:solidFill>
              </a:defRPr>
            </a:lvl3pPr>
            <a:lvl4pPr marL="0" indent="1371247" algn="ctr">
              <a:buSzTx/>
              <a:buFontTx/>
              <a:buNone/>
              <a:defRPr>
                <a:solidFill>
                  <a:srgbClr val="888888"/>
                </a:solidFill>
              </a:defRPr>
            </a:lvl4pPr>
            <a:lvl5pPr marL="0" indent="1828329" algn="ctr">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957" name="Shape 957"/>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198357068"/>
      </p:ext>
    </p:extLst>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6FAF3A-C8AA-449A-8048-55A2C1C66CE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61748867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9_Titolo e contenuto">
    <p:spTree>
      <p:nvGrpSpPr>
        <p:cNvPr id="1" name=""/>
        <p:cNvGrpSpPr/>
        <p:nvPr/>
      </p:nvGrpSpPr>
      <p:grpSpPr>
        <a:xfrm>
          <a:off x="0" y="0"/>
          <a:ext cx="0" cy="0"/>
          <a:chOff x="0" y="0"/>
          <a:chExt cx="0" cy="0"/>
        </a:xfrm>
      </p:grpSpPr>
      <p:sp>
        <p:nvSpPr>
          <p:cNvPr id="959" name="Shape 959"/>
          <p:cNvSpPr>
            <a:spLocks noGrp="1"/>
          </p:cNvSpPr>
          <p:nvPr>
            <p:ph type="title"/>
          </p:nvPr>
        </p:nvSpPr>
        <p:spPr>
          <a:prstGeom prst="rect">
            <a:avLst/>
          </a:prstGeom>
        </p:spPr>
        <p:txBody>
          <a:bodyPr/>
          <a:lstStyle/>
          <a:p>
            <a:pPr lvl="0">
              <a:defRPr sz="1800"/>
            </a:pPr>
            <a:r>
              <a:rPr sz="4400"/>
              <a:t>Titolo Testo</a:t>
            </a:r>
          </a:p>
        </p:txBody>
      </p:sp>
      <p:sp>
        <p:nvSpPr>
          <p:cNvPr id="960" name="Shape 960"/>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61" name="Shape 961"/>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40695599"/>
      </p:ext>
    </p:extLst>
  </p:cSld>
  <p:clrMapOvr>
    <a:masterClrMapping/>
  </p:clrMapOvr>
  <p:transition xmlns:p14="http://schemas.microsoft.com/office/powerpoint/2010/mai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2_Intestazione sezione">
    <p:spTree>
      <p:nvGrpSpPr>
        <p:cNvPr id="1" name=""/>
        <p:cNvGrpSpPr/>
        <p:nvPr/>
      </p:nvGrpSpPr>
      <p:grpSpPr>
        <a:xfrm>
          <a:off x="0" y="0"/>
          <a:ext cx="0" cy="0"/>
          <a:chOff x="0" y="0"/>
          <a:chExt cx="0" cy="0"/>
        </a:xfrm>
      </p:grpSpPr>
      <p:sp>
        <p:nvSpPr>
          <p:cNvPr id="963" name="Shape 963"/>
          <p:cNvSpPr>
            <a:spLocks noGrp="1"/>
          </p:cNvSpPr>
          <p:nvPr>
            <p:ph type="title"/>
          </p:nvPr>
        </p:nvSpPr>
        <p:spPr>
          <a:xfrm>
            <a:off x="722316" y="4406908"/>
            <a:ext cx="7772401" cy="2451092"/>
          </a:xfrm>
          <a:prstGeom prst="rect">
            <a:avLst/>
          </a:prstGeom>
        </p:spPr>
        <p:txBody>
          <a:bodyPr anchor="t"/>
          <a:lstStyle>
            <a:lvl1pPr algn="l">
              <a:defRPr sz="4000" b="1" cap="all"/>
            </a:lvl1pPr>
          </a:lstStyle>
          <a:p>
            <a:pPr lvl="0">
              <a:defRPr sz="1800" b="0" cap="none"/>
            </a:pPr>
            <a:r>
              <a:rPr sz="4000" b="1" cap="all"/>
              <a:t>Titolo Testo</a:t>
            </a:r>
          </a:p>
        </p:txBody>
      </p:sp>
      <p:sp>
        <p:nvSpPr>
          <p:cNvPr id="964" name="Shape 964"/>
          <p:cNvSpPr>
            <a:spLocks noGrp="1"/>
          </p:cNvSpPr>
          <p:nvPr>
            <p:ph type="body" idx="1"/>
          </p:nvPr>
        </p:nvSpPr>
        <p:spPr>
          <a:xfrm>
            <a:off x="722316" y="1192214"/>
            <a:ext cx="7772401" cy="3214688"/>
          </a:xfrm>
          <a:prstGeom prst="rect">
            <a:avLst/>
          </a:prstGeom>
        </p:spPr>
        <p:txBody>
          <a:bodyPr anchor="b"/>
          <a:lstStyle>
            <a:lvl1pPr marL="0" indent="0">
              <a:spcBef>
                <a:spcPts val="400"/>
              </a:spcBef>
              <a:buSzTx/>
              <a:buFontTx/>
              <a:buNone/>
              <a:defRPr sz="2000">
                <a:solidFill>
                  <a:srgbClr val="888888"/>
                </a:solidFill>
              </a:defRPr>
            </a:lvl1pPr>
            <a:lvl2pPr marL="0" indent="457082">
              <a:spcBef>
                <a:spcPts val="400"/>
              </a:spcBef>
              <a:buSzTx/>
              <a:buFontTx/>
              <a:buNone/>
              <a:defRPr sz="2000">
                <a:solidFill>
                  <a:srgbClr val="888888"/>
                </a:solidFill>
              </a:defRPr>
            </a:lvl2pPr>
            <a:lvl3pPr marL="0" indent="914165">
              <a:spcBef>
                <a:spcPts val="400"/>
              </a:spcBef>
              <a:buSzTx/>
              <a:buFontTx/>
              <a:buNone/>
              <a:defRPr sz="2000">
                <a:solidFill>
                  <a:srgbClr val="888888"/>
                </a:solidFill>
              </a:defRPr>
            </a:lvl3pPr>
            <a:lvl4pPr marL="0" indent="1371247">
              <a:spcBef>
                <a:spcPts val="400"/>
              </a:spcBef>
              <a:buSzTx/>
              <a:buFontTx/>
              <a:buNone/>
              <a:defRPr sz="2000">
                <a:solidFill>
                  <a:srgbClr val="888888"/>
                </a:solidFill>
              </a:defRPr>
            </a:lvl4pPr>
            <a:lvl5pPr marL="0" indent="1828329">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965" name="Shape 965"/>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986518241"/>
      </p:ext>
    </p:extLst>
  </p:cSld>
  <p:clrMapOvr>
    <a:masterClrMapping/>
  </p:clrMapOvr>
  <p:transition xmlns:p14="http://schemas.microsoft.com/office/powerpoint/2010/mai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8_Contenuto 2">
    <p:spTree>
      <p:nvGrpSpPr>
        <p:cNvPr id="1" name=""/>
        <p:cNvGrpSpPr/>
        <p:nvPr/>
      </p:nvGrpSpPr>
      <p:grpSpPr>
        <a:xfrm>
          <a:off x="0" y="0"/>
          <a:ext cx="0" cy="0"/>
          <a:chOff x="0" y="0"/>
          <a:chExt cx="0" cy="0"/>
        </a:xfrm>
      </p:grpSpPr>
      <p:sp>
        <p:nvSpPr>
          <p:cNvPr id="967" name="Shape 967"/>
          <p:cNvSpPr>
            <a:spLocks noGrp="1"/>
          </p:cNvSpPr>
          <p:nvPr>
            <p:ph type="title"/>
          </p:nvPr>
        </p:nvSpPr>
        <p:spPr>
          <a:prstGeom prst="rect">
            <a:avLst/>
          </a:prstGeom>
        </p:spPr>
        <p:txBody>
          <a:bodyPr/>
          <a:lstStyle/>
          <a:p>
            <a:pPr lvl="0">
              <a:defRPr sz="1800"/>
            </a:pPr>
            <a:r>
              <a:rPr sz="4400"/>
              <a:t>Titolo Testo</a:t>
            </a:r>
          </a:p>
        </p:txBody>
      </p:sp>
      <p:sp>
        <p:nvSpPr>
          <p:cNvPr id="968" name="Shape 968"/>
          <p:cNvSpPr>
            <a:spLocks noGrp="1"/>
          </p:cNvSpPr>
          <p:nvPr>
            <p:ph type="body" idx="1"/>
          </p:nvPr>
        </p:nvSpPr>
        <p:spPr>
          <a:xfrm>
            <a:off x="457200" y="1600210"/>
            <a:ext cx="4038600" cy="5257795"/>
          </a:xfrm>
          <a:prstGeom prst="rect">
            <a:avLst/>
          </a:prstGeom>
        </p:spPr>
        <p:txBody>
          <a:bodyPr/>
          <a:lstStyle>
            <a:lvl1pPr>
              <a:spcBef>
                <a:spcPts val="600"/>
              </a:spcBef>
              <a:defRPr sz="2800"/>
            </a:lvl1pPr>
            <a:lvl2pPr marL="790372" indent="-333289">
              <a:spcBef>
                <a:spcPts val="600"/>
              </a:spcBef>
              <a:defRPr sz="2800"/>
            </a:lvl2pPr>
            <a:lvl3pPr marL="1234122" indent="-319958">
              <a:spcBef>
                <a:spcPts val="600"/>
              </a:spcBef>
              <a:defRPr sz="2800"/>
            </a:lvl3pPr>
            <a:lvl4pPr marL="1726756" indent="-355508">
              <a:spcBef>
                <a:spcPts val="600"/>
              </a:spcBef>
              <a:defRPr sz="2800"/>
            </a:lvl4pPr>
            <a:lvl5pPr marL="2183838" indent="-355508">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969" name="Shape 969"/>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118807476"/>
      </p:ext>
    </p:extLst>
  </p:cSld>
  <p:clrMapOvr>
    <a:masterClrMapping/>
  </p:clrMapOvr>
  <p:transition xmlns:p14="http://schemas.microsoft.com/office/powerpoint/2010/mai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2_Confronto">
    <p:spTree>
      <p:nvGrpSpPr>
        <p:cNvPr id="1" name=""/>
        <p:cNvGrpSpPr/>
        <p:nvPr/>
      </p:nvGrpSpPr>
      <p:grpSpPr>
        <a:xfrm>
          <a:off x="0" y="0"/>
          <a:ext cx="0" cy="0"/>
          <a:chOff x="0" y="0"/>
          <a:chExt cx="0" cy="0"/>
        </a:xfrm>
      </p:grpSpPr>
      <p:sp>
        <p:nvSpPr>
          <p:cNvPr id="971" name="Shape 971"/>
          <p:cNvSpPr>
            <a:spLocks noGrp="1"/>
          </p:cNvSpPr>
          <p:nvPr>
            <p:ph type="title"/>
          </p:nvPr>
        </p:nvSpPr>
        <p:spPr>
          <a:xfrm>
            <a:off x="457207" y="256811"/>
            <a:ext cx="8229601" cy="1178656"/>
          </a:xfrm>
          <a:prstGeom prst="rect">
            <a:avLst/>
          </a:prstGeom>
        </p:spPr>
        <p:txBody>
          <a:bodyPr/>
          <a:lstStyle/>
          <a:p>
            <a:pPr lvl="0">
              <a:defRPr sz="1800"/>
            </a:pPr>
            <a:r>
              <a:rPr sz="4400"/>
              <a:t>Titolo Testo</a:t>
            </a:r>
          </a:p>
        </p:txBody>
      </p:sp>
      <p:sp>
        <p:nvSpPr>
          <p:cNvPr id="972" name="Shape 972"/>
          <p:cNvSpPr>
            <a:spLocks noGrp="1"/>
          </p:cNvSpPr>
          <p:nvPr>
            <p:ph type="body" idx="1"/>
          </p:nvPr>
        </p:nvSpPr>
        <p:spPr>
          <a:xfrm>
            <a:off x="457200" y="1435469"/>
            <a:ext cx="4040188" cy="739411"/>
          </a:xfrm>
          <a:prstGeom prst="rect">
            <a:avLst/>
          </a:prstGeom>
        </p:spPr>
        <p:txBody>
          <a:bodyPr anchor="b"/>
          <a:lstStyle>
            <a:lvl1pPr marL="0" indent="0">
              <a:spcBef>
                <a:spcPts val="500"/>
              </a:spcBef>
              <a:buSzTx/>
              <a:buFontTx/>
              <a:buNone/>
              <a:defRPr sz="2400" b="1"/>
            </a:lvl1pPr>
            <a:lvl2pPr marL="0" indent="457082">
              <a:spcBef>
                <a:spcPts val="500"/>
              </a:spcBef>
              <a:buSzTx/>
              <a:buFontTx/>
              <a:buNone/>
              <a:defRPr sz="2400" b="1"/>
            </a:lvl2pPr>
            <a:lvl3pPr marL="0" indent="914165">
              <a:spcBef>
                <a:spcPts val="500"/>
              </a:spcBef>
              <a:buSzTx/>
              <a:buFontTx/>
              <a:buNone/>
              <a:defRPr sz="2400" b="1"/>
            </a:lvl3pPr>
            <a:lvl4pPr marL="0" indent="1371247">
              <a:spcBef>
                <a:spcPts val="500"/>
              </a:spcBef>
              <a:buSzTx/>
              <a:buFontTx/>
              <a:buNone/>
              <a:defRPr sz="2400" b="1"/>
            </a:lvl4pPr>
            <a:lvl5pPr marL="0" indent="1828329">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973" name="Shape 973"/>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966082406"/>
      </p:ext>
    </p:extLst>
  </p:cSld>
  <p:clrMapOvr>
    <a:masterClrMapping/>
  </p:clrMapOvr>
  <p:transition xmlns:p14="http://schemas.microsoft.com/office/powerpoint/2010/mai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5_Solo titolo">
    <p:spTree>
      <p:nvGrpSpPr>
        <p:cNvPr id="1" name=""/>
        <p:cNvGrpSpPr/>
        <p:nvPr/>
      </p:nvGrpSpPr>
      <p:grpSpPr>
        <a:xfrm>
          <a:off x="0" y="0"/>
          <a:ext cx="0" cy="0"/>
          <a:chOff x="0" y="0"/>
          <a:chExt cx="0" cy="0"/>
        </a:xfrm>
      </p:grpSpPr>
      <p:sp>
        <p:nvSpPr>
          <p:cNvPr id="975" name="Shape 975"/>
          <p:cNvSpPr>
            <a:spLocks noGrp="1"/>
          </p:cNvSpPr>
          <p:nvPr>
            <p:ph type="title"/>
          </p:nvPr>
        </p:nvSpPr>
        <p:spPr>
          <a:xfrm>
            <a:off x="457207" y="92080"/>
            <a:ext cx="8229601" cy="1508125"/>
          </a:xfrm>
          <a:prstGeom prst="rect">
            <a:avLst/>
          </a:prstGeom>
        </p:spPr>
        <p:txBody>
          <a:bodyPr/>
          <a:lstStyle/>
          <a:p>
            <a:pPr lvl="0">
              <a:defRPr sz="1800"/>
            </a:pPr>
            <a:r>
              <a:rPr sz="4400"/>
              <a:t>Titolo Testo</a:t>
            </a:r>
          </a:p>
        </p:txBody>
      </p:sp>
      <p:sp>
        <p:nvSpPr>
          <p:cNvPr id="976" name="Shape 976"/>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638315429"/>
      </p:ext>
    </p:extLst>
  </p:cSld>
  <p:clrMapOvr>
    <a:masterClrMapping/>
  </p:clrMapOvr>
  <p:transition xmlns:p14="http://schemas.microsoft.com/office/powerpoint/2010/mai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0_Vuoto">
    <p:spTree>
      <p:nvGrpSpPr>
        <p:cNvPr id="1" name=""/>
        <p:cNvGrpSpPr/>
        <p:nvPr/>
      </p:nvGrpSpPr>
      <p:grpSpPr>
        <a:xfrm>
          <a:off x="0" y="0"/>
          <a:ext cx="0" cy="0"/>
          <a:chOff x="0" y="0"/>
          <a:chExt cx="0" cy="0"/>
        </a:xfrm>
      </p:grpSpPr>
      <p:sp>
        <p:nvSpPr>
          <p:cNvPr id="978" name="Shape 978"/>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649601568"/>
      </p:ext>
    </p:extLst>
  </p:cSld>
  <p:clrMapOvr>
    <a:masterClrMapping/>
  </p:clrMapOvr>
  <p:transition xmlns:p14="http://schemas.microsoft.com/office/powerpoint/2010/mai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2_Contenuto con didascalia">
    <p:spTree>
      <p:nvGrpSpPr>
        <p:cNvPr id="1" name=""/>
        <p:cNvGrpSpPr/>
        <p:nvPr/>
      </p:nvGrpSpPr>
      <p:grpSpPr>
        <a:xfrm>
          <a:off x="0" y="0"/>
          <a:ext cx="0" cy="0"/>
          <a:chOff x="0" y="0"/>
          <a:chExt cx="0" cy="0"/>
        </a:xfrm>
      </p:grpSpPr>
      <p:sp>
        <p:nvSpPr>
          <p:cNvPr id="980" name="Shape 980"/>
          <p:cNvSpPr>
            <a:spLocks noGrp="1"/>
          </p:cNvSpPr>
          <p:nvPr>
            <p:ph type="title"/>
          </p:nvPr>
        </p:nvSpPr>
        <p:spPr>
          <a:xfrm>
            <a:off x="457205" y="0"/>
            <a:ext cx="3008314" cy="1435100"/>
          </a:xfrm>
          <a:prstGeom prst="rect">
            <a:avLst/>
          </a:prstGeom>
        </p:spPr>
        <p:txBody>
          <a:bodyPr anchor="b"/>
          <a:lstStyle>
            <a:lvl1pPr algn="l">
              <a:defRPr sz="2000" b="1"/>
            </a:lvl1pPr>
          </a:lstStyle>
          <a:p>
            <a:pPr lvl="0">
              <a:defRPr sz="1800" b="0"/>
            </a:pPr>
            <a:r>
              <a:rPr sz="2000" b="1"/>
              <a:t>Titolo Testo</a:t>
            </a:r>
          </a:p>
        </p:txBody>
      </p:sp>
      <p:sp>
        <p:nvSpPr>
          <p:cNvPr id="981" name="Shape 981"/>
          <p:cNvSpPr>
            <a:spLocks noGrp="1"/>
          </p:cNvSpPr>
          <p:nvPr>
            <p:ph type="body" idx="1"/>
          </p:nvPr>
        </p:nvSpPr>
        <p:spPr>
          <a:xfrm>
            <a:off x="3575051" y="273058"/>
            <a:ext cx="5111750" cy="658494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82" name="Shape 982"/>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885355135"/>
      </p:ext>
    </p:extLst>
  </p:cSld>
  <p:clrMapOvr>
    <a:masterClrMapping/>
  </p:clrMapOvr>
  <p:transition xmlns:p14="http://schemas.microsoft.com/office/powerpoint/2010/mai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12_Immagine con didascalia">
    <p:spTree>
      <p:nvGrpSpPr>
        <p:cNvPr id="1" name=""/>
        <p:cNvGrpSpPr/>
        <p:nvPr/>
      </p:nvGrpSpPr>
      <p:grpSpPr>
        <a:xfrm>
          <a:off x="0" y="0"/>
          <a:ext cx="0" cy="0"/>
          <a:chOff x="0" y="0"/>
          <a:chExt cx="0" cy="0"/>
        </a:xfrm>
      </p:grpSpPr>
      <p:sp>
        <p:nvSpPr>
          <p:cNvPr id="984" name="Shape 984"/>
          <p:cNvSpPr>
            <a:spLocks noGrp="1"/>
          </p:cNvSpPr>
          <p:nvPr>
            <p:ph type="title"/>
          </p:nvPr>
        </p:nvSpPr>
        <p:spPr>
          <a:xfrm>
            <a:off x="1792292" y="4800600"/>
            <a:ext cx="5486401" cy="566738"/>
          </a:xfrm>
          <a:prstGeom prst="rect">
            <a:avLst/>
          </a:prstGeom>
        </p:spPr>
        <p:txBody>
          <a:bodyPr anchor="b"/>
          <a:lstStyle>
            <a:lvl1pPr algn="l">
              <a:defRPr sz="2000" b="1"/>
            </a:lvl1pPr>
          </a:lstStyle>
          <a:p>
            <a:pPr lvl="0">
              <a:defRPr sz="1800" b="0"/>
            </a:pPr>
            <a:r>
              <a:rPr sz="2000" b="1"/>
              <a:t>Titolo Testo</a:t>
            </a:r>
          </a:p>
        </p:txBody>
      </p:sp>
      <p:sp>
        <p:nvSpPr>
          <p:cNvPr id="985" name="Shape 985"/>
          <p:cNvSpPr>
            <a:spLocks noGrp="1"/>
          </p:cNvSpPr>
          <p:nvPr>
            <p:ph type="body" idx="1"/>
          </p:nvPr>
        </p:nvSpPr>
        <p:spPr>
          <a:xfrm>
            <a:off x="1792292" y="5367338"/>
            <a:ext cx="5486401" cy="804863"/>
          </a:xfrm>
          <a:prstGeom prst="rect">
            <a:avLst/>
          </a:prstGeom>
        </p:spPr>
        <p:txBody>
          <a:bodyPr/>
          <a:lstStyle>
            <a:lvl1pPr marL="0" indent="0">
              <a:spcBef>
                <a:spcPts val="300"/>
              </a:spcBef>
              <a:buSzTx/>
              <a:buFontTx/>
              <a:buNone/>
              <a:defRPr sz="1400"/>
            </a:lvl1pPr>
            <a:lvl2pPr marL="0" indent="457082">
              <a:spcBef>
                <a:spcPts val="300"/>
              </a:spcBef>
              <a:buSzTx/>
              <a:buFontTx/>
              <a:buNone/>
              <a:defRPr sz="1400"/>
            </a:lvl2pPr>
            <a:lvl3pPr marL="0" indent="914165">
              <a:spcBef>
                <a:spcPts val="300"/>
              </a:spcBef>
              <a:buSzTx/>
              <a:buFontTx/>
              <a:buNone/>
              <a:defRPr sz="1400"/>
            </a:lvl3pPr>
            <a:lvl4pPr marL="0" indent="1371247">
              <a:spcBef>
                <a:spcPts val="300"/>
              </a:spcBef>
              <a:buSzTx/>
              <a:buFontTx/>
              <a:buNone/>
              <a:defRPr sz="1400"/>
            </a:lvl4pPr>
            <a:lvl5pPr marL="0" indent="1828329">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986" name="Shape 986"/>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047811003"/>
      </p:ext>
    </p:extLst>
  </p:cSld>
  <p:clrMapOvr>
    <a:masterClrMapping/>
  </p:clrMapOvr>
  <p:transition xmlns:p14="http://schemas.microsoft.com/office/powerpoint/2010/mai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17_Titolo e testo verticale">
    <p:spTree>
      <p:nvGrpSpPr>
        <p:cNvPr id="1" name=""/>
        <p:cNvGrpSpPr/>
        <p:nvPr/>
      </p:nvGrpSpPr>
      <p:grpSpPr>
        <a:xfrm>
          <a:off x="0" y="0"/>
          <a:ext cx="0" cy="0"/>
          <a:chOff x="0" y="0"/>
          <a:chExt cx="0" cy="0"/>
        </a:xfrm>
      </p:grpSpPr>
      <p:sp>
        <p:nvSpPr>
          <p:cNvPr id="988" name="Shape 988"/>
          <p:cNvSpPr>
            <a:spLocks noGrp="1"/>
          </p:cNvSpPr>
          <p:nvPr>
            <p:ph type="title"/>
          </p:nvPr>
        </p:nvSpPr>
        <p:spPr>
          <a:prstGeom prst="rect">
            <a:avLst/>
          </a:prstGeom>
        </p:spPr>
        <p:txBody>
          <a:bodyPr/>
          <a:lstStyle/>
          <a:p>
            <a:pPr lvl="0">
              <a:defRPr sz="1800"/>
            </a:pPr>
            <a:r>
              <a:rPr sz="4400"/>
              <a:t>Titolo Testo</a:t>
            </a:r>
          </a:p>
        </p:txBody>
      </p:sp>
      <p:sp>
        <p:nvSpPr>
          <p:cNvPr id="989" name="Shape 989"/>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90" name="Shape 990"/>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655897648"/>
      </p:ext>
    </p:extLst>
  </p:cSld>
  <p:clrMapOvr>
    <a:masterClrMapping/>
  </p:clrMapOvr>
  <p:transition xmlns:p14="http://schemas.microsoft.com/office/powerpoint/2010/mai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7_Titolo verticale e testo">
    <p:spTree>
      <p:nvGrpSpPr>
        <p:cNvPr id="1" name=""/>
        <p:cNvGrpSpPr/>
        <p:nvPr/>
      </p:nvGrpSpPr>
      <p:grpSpPr>
        <a:xfrm>
          <a:off x="0" y="0"/>
          <a:ext cx="0" cy="0"/>
          <a:chOff x="0" y="0"/>
          <a:chExt cx="0" cy="0"/>
        </a:xfrm>
      </p:grpSpPr>
      <p:sp>
        <p:nvSpPr>
          <p:cNvPr id="992" name="Shape 992"/>
          <p:cNvSpPr>
            <a:spLocks noGrp="1"/>
          </p:cNvSpPr>
          <p:nvPr>
            <p:ph type="title"/>
          </p:nvPr>
        </p:nvSpPr>
        <p:spPr>
          <a:xfrm>
            <a:off x="6629401" y="1"/>
            <a:ext cx="2057400" cy="6400818"/>
          </a:xfrm>
          <a:prstGeom prst="rect">
            <a:avLst/>
          </a:prstGeom>
        </p:spPr>
        <p:txBody>
          <a:bodyPr/>
          <a:lstStyle/>
          <a:p>
            <a:pPr lvl="0">
              <a:defRPr sz="1800"/>
            </a:pPr>
            <a:r>
              <a:rPr sz="4400"/>
              <a:t>Titolo Testo</a:t>
            </a:r>
          </a:p>
        </p:txBody>
      </p:sp>
      <p:sp>
        <p:nvSpPr>
          <p:cNvPr id="993" name="Shape 993"/>
          <p:cNvSpPr>
            <a:spLocks noGrp="1"/>
          </p:cNvSpPr>
          <p:nvPr>
            <p:ph type="body" idx="1"/>
          </p:nvPr>
        </p:nvSpPr>
        <p:spPr>
          <a:xfrm>
            <a:off x="457200" y="274646"/>
            <a:ext cx="6019800" cy="658335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94" name="Shape 994"/>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008666955"/>
      </p:ext>
    </p:extLst>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ED1F2C2-6252-4F37-B1C8-4E2052E56C0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8327816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7_Diapositiva titolo">
    <p:bg>
      <p:bgPr>
        <a:solidFill>
          <a:srgbClr val="000066"/>
        </a:solidFill>
        <a:effectLst/>
      </p:bgPr>
    </p:bg>
    <p:spTree>
      <p:nvGrpSpPr>
        <p:cNvPr id="1" name=""/>
        <p:cNvGrpSpPr/>
        <p:nvPr/>
      </p:nvGrpSpPr>
      <p:grpSpPr>
        <a:xfrm>
          <a:off x="0" y="0"/>
          <a:ext cx="0" cy="0"/>
          <a:chOff x="0" y="0"/>
          <a:chExt cx="0" cy="0"/>
        </a:xfrm>
      </p:grpSpPr>
      <p:sp>
        <p:nvSpPr>
          <p:cNvPr id="996" name="Shape 996"/>
          <p:cNvSpPr>
            <a:spLocks noGrp="1"/>
          </p:cNvSpPr>
          <p:nvPr>
            <p:ph type="title"/>
          </p:nvPr>
        </p:nvSpPr>
        <p:spPr>
          <a:xfrm>
            <a:off x="685800" y="1844710"/>
            <a:ext cx="7772400" cy="2041491"/>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997" name="Shape 997"/>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solidFill>
                  <a:srgbClr val="FFFFFF"/>
                </a:solidFill>
                <a:latin typeface="Times New Roman"/>
                <a:ea typeface="Times New Roman"/>
                <a:cs typeface="Times New Roman"/>
                <a:sym typeface="Times New Roman"/>
              </a:defRPr>
            </a:lvl1pPr>
            <a:lvl2pPr marL="0" indent="457082" algn="ctr" defTabSz="914165">
              <a:buSzTx/>
              <a:buFontTx/>
              <a:buNone/>
              <a:defRPr>
                <a:solidFill>
                  <a:srgbClr val="FFFFFF"/>
                </a:solidFill>
                <a:latin typeface="Times New Roman"/>
                <a:ea typeface="Times New Roman"/>
                <a:cs typeface="Times New Roman"/>
                <a:sym typeface="Times New Roman"/>
              </a:defRPr>
            </a:lvl2pPr>
            <a:lvl3pPr marL="0" indent="914165" algn="ctr" defTabSz="914165">
              <a:buSzTx/>
              <a:buFontTx/>
              <a:buNone/>
              <a:defRPr>
                <a:solidFill>
                  <a:srgbClr val="FFFFFF"/>
                </a:solidFill>
                <a:latin typeface="Times New Roman"/>
                <a:ea typeface="Times New Roman"/>
                <a:cs typeface="Times New Roman"/>
                <a:sym typeface="Times New Roman"/>
              </a:defRPr>
            </a:lvl3pPr>
            <a:lvl4pPr marL="0" indent="1371247" algn="ctr" defTabSz="914165">
              <a:buSzTx/>
              <a:buFontTx/>
              <a:buNone/>
              <a:defRPr>
                <a:solidFill>
                  <a:srgbClr val="FFFFFF"/>
                </a:solidFill>
                <a:latin typeface="Times New Roman"/>
                <a:ea typeface="Times New Roman"/>
                <a:cs typeface="Times New Roman"/>
                <a:sym typeface="Times New Roman"/>
              </a:defRPr>
            </a:lvl4pPr>
            <a:lvl5pPr marL="0" indent="1828329" algn="ctr" defTabSz="914165">
              <a:buSzTx/>
              <a:buFontTx/>
              <a:buNone/>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998" name="Shape 99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865228701"/>
      </p:ext>
    </p:extLst>
  </p:cSld>
  <p:clrMapOvr>
    <a:masterClrMapping/>
  </p:clrMapOvr>
  <p:transition xmlns:p14="http://schemas.microsoft.com/office/powerpoint/2010/mai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20_Titolo e contenuto">
    <p:bg>
      <p:bgPr>
        <a:solidFill>
          <a:srgbClr val="000066"/>
        </a:solidFill>
        <a:effectLst/>
      </p:bgPr>
    </p:bg>
    <p:spTree>
      <p:nvGrpSpPr>
        <p:cNvPr id="1" name=""/>
        <p:cNvGrpSpPr/>
        <p:nvPr/>
      </p:nvGrpSpPr>
      <p:grpSpPr>
        <a:xfrm>
          <a:off x="0" y="0"/>
          <a:ext cx="0" cy="0"/>
          <a:chOff x="0" y="0"/>
          <a:chExt cx="0" cy="0"/>
        </a:xfrm>
      </p:grpSpPr>
      <p:sp>
        <p:nvSpPr>
          <p:cNvPr id="1000" name="Shape 1000"/>
          <p:cNvSpPr>
            <a:spLocks noGrp="1"/>
          </p:cNvSpPr>
          <p:nvPr>
            <p:ph type="title"/>
          </p:nvPr>
        </p:nvSpPr>
        <p:spPr>
          <a:xfrm>
            <a:off x="685800" y="381000"/>
            <a:ext cx="7772400" cy="16002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001" name="Shape 1001"/>
          <p:cNvSpPr>
            <a:spLocks noGrp="1"/>
          </p:cNvSpPr>
          <p:nvPr>
            <p:ph type="body" idx="1"/>
          </p:nvPr>
        </p:nvSpPr>
        <p:spPr>
          <a:xfrm>
            <a:off x="685800" y="1981200"/>
            <a:ext cx="7772400" cy="48768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002" name="Shape 1002"/>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003770712"/>
      </p:ext>
    </p:extLst>
  </p:cSld>
  <p:clrMapOvr>
    <a:masterClrMapping/>
  </p:clrMapOvr>
  <p:transition xmlns:p14="http://schemas.microsoft.com/office/powerpoint/2010/mai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3_Intestazione sezione">
    <p:bg>
      <p:bgPr>
        <a:solidFill>
          <a:srgbClr val="000066"/>
        </a:solidFill>
        <a:effectLst/>
      </p:bgPr>
    </p:bg>
    <p:spTree>
      <p:nvGrpSpPr>
        <p:cNvPr id="1" name=""/>
        <p:cNvGrpSpPr/>
        <p:nvPr/>
      </p:nvGrpSpPr>
      <p:grpSpPr>
        <a:xfrm>
          <a:off x="0" y="0"/>
          <a:ext cx="0" cy="0"/>
          <a:chOff x="0" y="0"/>
          <a:chExt cx="0" cy="0"/>
        </a:xfrm>
      </p:grpSpPr>
      <p:sp>
        <p:nvSpPr>
          <p:cNvPr id="1004" name="Shape 1004"/>
          <p:cNvSpPr>
            <a:spLocks noGrp="1"/>
          </p:cNvSpPr>
          <p:nvPr>
            <p:ph type="title"/>
          </p:nvPr>
        </p:nvSpPr>
        <p:spPr>
          <a:xfrm>
            <a:off x="722492" y="4406921"/>
            <a:ext cx="7772401" cy="2451083"/>
          </a:xfrm>
          <a:prstGeom prst="rect">
            <a:avLst/>
          </a:prstGeom>
        </p:spPr>
        <p:txBody>
          <a:bodyPr anchor="t">
            <a:noAutofit/>
          </a:bodyPr>
          <a:lstStyle>
            <a:lvl1pPr algn="l" defTabSz="914165">
              <a:defRPr sz="4000" b="1" cap="all">
                <a:solidFill>
                  <a:srgbClr val="FFFF00"/>
                </a:solidFill>
                <a:latin typeface="Times New Roman"/>
                <a:ea typeface="Times New Roman"/>
                <a:cs typeface="Times New Roman"/>
                <a:sym typeface="Times New Roman"/>
              </a:defRPr>
            </a:lvl1pPr>
          </a:lstStyle>
          <a:p>
            <a:pPr lvl="0">
              <a:defRPr sz="1800" b="0" cap="none">
                <a:solidFill>
                  <a:srgbClr val="000000"/>
                </a:solidFill>
              </a:defRPr>
            </a:pPr>
            <a:r>
              <a:rPr sz="4000" b="1" cap="all">
                <a:solidFill>
                  <a:srgbClr val="FFFF00"/>
                </a:solidFill>
              </a:rPr>
              <a:t>Titolo Testo</a:t>
            </a:r>
          </a:p>
        </p:txBody>
      </p:sp>
      <p:sp>
        <p:nvSpPr>
          <p:cNvPr id="1005" name="Shape 1005"/>
          <p:cNvSpPr>
            <a:spLocks noGrp="1"/>
          </p:cNvSpPr>
          <p:nvPr>
            <p:ph type="body" idx="1"/>
          </p:nvPr>
        </p:nvSpPr>
        <p:spPr>
          <a:xfrm>
            <a:off x="722492" y="1192214"/>
            <a:ext cx="7772401" cy="3214688"/>
          </a:xfrm>
          <a:prstGeom prst="rect">
            <a:avLst/>
          </a:prstGeom>
        </p:spPr>
        <p:txBody>
          <a:bodyPr anchor="b">
            <a:noAutofit/>
          </a:bodyPr>
          <a:lstStyle>
            <a:lvl1pPr marL="0" indent="0" defTabSz="914165">
              <a:spcBef>
                <a:spcPts val="400"/>
              </a:spcBef>
              <a:buSzTx/>
              <a:buFontTx/>
              <a:buNone/>
              <a:defRPr sz="2000">
                <a:solidFill>
                  <a:srgbClr val="FFFFFF"/>
                </a:solidFill>
                <a:latin typeface="Times New Roman"/>
                <a:ea typeface="Times New Roman"/>
                <a:cs typeface="Times New Roman"/>
                <a:sym typeface="Times New Roman"/>
              </a:defRPr>
            </a:lvl1pPr>
            <a:lvl2pPr marL="0" indent="457082" defTabSz="914165">
              <a:spcBef>
                <a:spcPts val="400"/>
              </a:spcBef>
              <a:buSzTx/>
              <a:buFontTx/>
              <a:buNone/>
              <a:defRPr sz="2000">
                <a:solidFill>
                  <a:srgbClr val="FFFFFF"/>
                </a:solidFill>
                <a:latin typeface="Times New Roman"/>
                <a:ea typeface="Times New Roman"/>
                <a:cs typeface="Times New Roman"/>
                <a:sym typeface="Times New Roman"/>
              </a:defRPr>
            </a:lvl2pPr>
            <a:lvl3pPr marL="0" indent="914165" defTabSz="914165">
              <a:spcBef>
                <a:spcPts val="400"/>
              </a:spcBef>
              <a:buSzTx/>
              <a:buFontTx/>
              <a:buNone/>
              <a:defRPr sz="2000">
                <a:solidFill>
                  <a:srgbClr val="FFFFFF"/>
                </a:solidFill>
                <a:latin typeface="Times New Roman"/>
                <a:ea typeface="Times New Roman"/>
                <a:cs typeface="Times New Roman"/>
                <a:sym typeface="Times New Roman"/>
              </a:defRPr>
            </a:lvl3pPr>
            <a:lvl4pPr marL="0" indent="1371247" defTabSz="914165">
              <a:spcBef>
                <a:spcPts val="400"/>
              </a:spcBef>
              <a:buSzTx/>
              <a:buFontTx/>
              <a:buNone/>
              <a:defRPr sz="2000">
                <a:solidFill>
                  <a:srgbClr val="FFFFFF"/>
                </a:solidFill>
                <a:latin typeface="Times New Roman"/>
                <a:ea typeface="Times New Roman"/>
                <a:cs typeface="Times New Roman"/>
                <a:sym typeface="Times New Roman"/>
              </a:defRPr>
            </a:lvl4pPr>
            <a:lvl5pPr marL="0" indent="1828329" defTabSz="914165">
              <a:spcBef>
                <a:spcPts val="400"/>
              </a:spcBef>
              <a:buSzTx/>
              <a:buFontTx/>
              <a:buNone/>
              <a:defRPr sz="2000">
                <a:solidFill>
                  <a:srgbClr val="FFFFFF"/>
                </a:solidFill>
                <a:latin typeface="Times New Roman"/>
                <a:ea typeface="Times New Roman"/>
                <a:cs typeface="Times New Roman"/>
                <a:sym typeface="Times New Roman"/>
              </a:defRPr>
            </a:lvl5pPr>
          </a:lstStyle>
          <a:p>
            <a:pPr lvl="0">
              <a:defRPr sz="1800">
                <a:solidFill>
                  <a:srgbClr val="000000"/>
                </a:solidFill>
              </a:defRPr>
            </a:pPr>
            <a:r>
              <a:rPr sz="2000">
                <a:solidFill>
                  <a:srgbClr val="FFFFFF"/>
                </a:solidFill>
              </a:rPr>
              <a:t>Corpo livello uno</a:t>
            </a:r>
          </a:p>
          <a:p>
            <a:pPr lvl="1">
              <a:defRPr sz="1800">
                <a:solidFill>
                  <a:srgbClr val="000000"/>
                </a:solidFill>
              </a:defRPr>
            </a:pPr>
            <a:r>
              <a:rPr sz="2000">
                <a:solidFill>
                  <a:srgbClr val="FFFFFF"/>
                </a:solidFill>
              </a:rPr>
              <a:t>Corpo livello due</a:t>
            </a:r>
          </a:p>
          <a:p>
            <a:pPr lvl="2">
              <a:defRPr sz="1800">
                <a:solidFill>
                  <a:srgbClr val="000000"/>
                </a:solidFill>
              </a:defRPr>
            </a:pPr>
            <a:r>
              <a:rPr sz="2000">
                <a:solidFill>
                  <a:srgbClr val="FFFFFF"/>
                </a:solidFill>
              </a:rPr>
              <a:t>Corpo livello tre</a:t>
            </a:r>
          </a:p>
          <a:p>
            <a:pPr lvl="3">
              <a:defRPr sz="1800">
                <a:solidFill>
                  <a:srgbClr val="000000"/>
                </a:solidFill>
              </a:defRPr>
            </a:pPr>
            <a:r>
              <a:rPr sz="2000">
                <a:solidFill>
                  <a:srgbClr val="FFFFFF"/>
                </a:solidFill>
              </a:rPr>
              <a:t>Corpo livello quattro</a:t>
            </a:r>
          </a:p>
          <a:p>
            <a:pPr lvl="4">
              <a:defRPr sz="1800">
                <a:solidFill>
                  <a:srgbClr val="000000"/>
                </a:solidFill>
              </a:defRPr>
            </a:pPr>
            <a:r>
              <a:rPr sz="2000">
                <a:solidFill>
                  <a:srgbClr val="FFFFFF"/>
                </a:solidFill>
              </a:rPr>
              <a:t>Livello 5</a:t>
            </a:r>
          </a:p>
        </p:txBody>
      </p:sp>
      <p:sp>
        <p:nvSpPr>
          <p:cNvPr id="1006" name="Shape 1006"/>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100659075"/>
      </p:ext>
    </p:extLst>
  </p:cSld>
  <p:clrMapOvr>
    <a:masterClrMapping/>
  </p:clrMapOvr>
  <p:transition xmlns:p14="http://schemas.microsoft.com/office/powerpoint/2010/mai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6_Due contenuti">
    <p:bg>
      <p:bgPr>
        <a:solidFill>
          <a:srgbClr val="000066"/>
        </a:solidFill>
        <a:effectLst/>
      </p:bgPr>
    </p:bg>
    <p:spTree>
      <p:nvGrpSpPr>
        <p:cNvPr id="1" name=""/>
        <p:cNvGrpSpPr/>
        <p:nvPr/>
      </p:nvGrpSpPr>
      <p:grpSpPr>
        <a:xfrm>
          <a:off x="0" y="0"/>
          <a:ext cx="0" cy="0"/>
          <a:chOff x="0" y="0"/>
          <a:chExt cx="0" cy="0"/>
        </a:xfrm>
      </p:grpSpPr>
      <p:sp>
        <p:nvSpPr>
          <p:cNvPr id="1008" name="Shape 1008"/>
          <p:cNvSpPr>
            <a:spLocks noGrp="1"/>
          </p:cNvSpPr>
          <p:nvPr>
            <p:ph type="title"/>
          </p:nvPr>
        </p:nvSpPr>
        <p:spPr>
          <a:xfrm>
            <a:off x="685800" y="381000"/>
            <a:ext cx="7772400" cy="16002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009" name="Shape 1009"/>
          <p:cNvSpPr>
            <a:spLocks noGrp="1"/>
          </p:cNvSpPr>
          <p:nvPr>
            <p:ph type="body" idx="1"/>
          </p:nvPr>
        </p:nvSpPr>
        <p:spPr>
          <a:xfrm>
            <a:off x="685807" y="1981200"/>
            <a:ext cx="3818468" cy="4876800"/>
          </a:xfrm>
          <a:prstGeom prst="rect">
            <a:avLst/>
          </a:prstGeom>
        </p:spPr>
        <p:txBody>
          <a:bodyPr>
            <a:noAutofit/>
          </a:bodyPr>
          <a:lstStyle>
            <a:lvl1pPr defTabSz="914165">
              <a:spcBef>
                <a:spcPts val="600"/>
              </a:spcBef>
              <a:buFontTx/>
              <a:defRPr sz="2800">
                <a:solidFill>
                  <a:srgbClr val="FFFFFF"/>
                </a:solidFill>
                <a:latin typeface="Times New Roman"/>
                <a:ea typeface="Times New Roman"/>
                <a:cs typeface="Times New Roman"/>
                <a:sym typeface="Times New Roman"/>
              </a:defRPr>
            </a:lvl1pPr>
            <a:lvl2pPr marL="790372" indent="-333289" defTabSz="914165">
              <a:spcBef>
                <a:spcPts val="600"/>
              </a:spcBef>
              <a:buFontTx/>
              <a:defRPr sz="2800">
                <a:solidFill>
                  <a:srgbClr val="FFFFFF"/>
                </a:solidFill>
                <a:latin typeface="Times New Roman"/>
                <a:ea typeface="Times New Roman"/>
                <a:cs typeface="Times New Roman"/>
                <a:sym typeface="Times New Roman"/>
              </a:defRPr>
            </a:lvl2pPr>
            <a:lvl3pPr marL="1234122" indent="-319958" defTabSz="914165">
              <a:spcBef>
                <a:spcPts val="600"/>
              </a:spcBef>
              <a:buFontTx/>
              <a:defRPr sz="2800">
                <a:solidFill>
                  <a:srgbClr val="FFFFFF"/>
                </a:solidFill>
                <a:latin typeface="Times New Roman"/>
                <a:ea typeface="Times New Roman"/>
                <a:cs typeface="Times New Roman"/>
                <a:sym typeface="Times New Roman"/>
              </a:defRPr>
            </a:lvl3pPr>
            <a:lvl4pPr marL="1726756" indent="-355508" defTabSz="914165">
              <a:spcBef>
                <a:spcPts val="600"/>
              </a:spcBef>
              <a:buFontTx/>
              <a:defRPr sz="2800">
                <a:solidFill>
                  <a:srgbClr val="FFFFFF"/>
                </a:solidFill>
                <a:latin typeface="Times New Roman"/>
                <a:ea typeface="Times New Roman"/>
                <a:cs typeface="Times New Roman"/>
                <a:sym typeface="Times New Roman"/>
              </a:defRPr>
            </a:lvl4pPr>
            <a:lvl5pPr marL="2183838" indent="-355508" defTabSz="914165">
              <a:spcBef>
                <a:spcPts val="600"/>
              </a:spcBef>
              <a:buFontTx/>
              <a:defRPr sz="2800">
                <a:solidFill>
                  <a:srgbClr val="FFFFFF"/>
                </a:solidFill>
                <a:latin typeface="Times New Roman"/>
                <a:ea typeface="Times New Roman"/>
                <a:cs typeface="Times New Roman"/>
                <a:sym typeface="Times New Roman"/>
              </a:defRPr>
            </a:lvl5pPr>
          </a:lstStyle>
          <a:p>
            <a:pPr lvl="0">
              <a:defRPr sz="1800">
                <a:solidFill>
                  <a:srgbClr val="000000"/>
                </a:solidFill>
              </a:defRPr>
            </a:pPr>
            <a:r>
              <a:rPr sz="2800">
                <a:solidFill>
                  <a:srgbClr val="FFFFFF"/>
                </a:solidFill>
              </a:rPr>
              <a:t>Corpo livello uno</a:t>
            </a:r>
          </a:p>
          <a:p>
            <a:pPr lvl="1">
              <a:defRPr sz="1800">
                <a:solidFill>
                  <a:srgbClr val="000000"/>
                </a:solidFill>
              </a:defRPr>
            </a:pPr>
            <a:r>
              <a:rPr sz="2800">
                <a:solidFill>
                  <a:srgbClr val="FFFFFF"/>
                </a:solidFill>
              </a:rPr>
              <a:t>Corpo livello due</a:t>
            </a:r>
          </a:p>
          <a:p>
            <a:pPr lvl="2">
              <a:defRPr sz="1800">
                <a:solidFill>
                  <a:srgbClr val="000000"/>
                </a:solidFill>
              </a:defRPr>
            </a:pPr>
            <a:r>
              <a:rPr sz="2800">
                <a:solidFill>
                  <a:srgbClr val="FFFFFF"/>
                </a:solidFill>
              </a:rPr>
              <a:t>Corpo livello tre</a:t>
            </a:r>
          </a:p>
          <a:p>
            <a:pPr lvl="3">
              <a:defRPr sz="1800">
                <a:solidFill>
                  <a:srgbClr val="000000"/>
                </a:solidFill>
              </a:defRPr>
            </a:pPr>
            <a:r>
              <a:rPr sz="2800">
                <a:solidFill>
                  <a:srgbClr val="FFFFFF"/>
                </a:solidFill>
              </a:rPr>
              <a:t>Corpo livello quattro</a:t>
            </a:r>
          </a:p>
          <a:p>
            <a:pPr lvl="4">
              <a:defRPr sz="1800">
                <a:solidFill>
                  <a:srgbClr val="000000"/>
                </a:solidFill>
              </a:defRPr>
            </a:pPr>
            <a:r>
              <a:rPr sz="2800">
                <a:solidFill>
                  <a:srgbClr val="FFFFFF"/>
                </a:solidFill>
              </a:rPr>
              <a:t>Livello 5</a:t>
            </a:r>
          </a:p>
        </p:txBody>
      </p:sp>
      <p:sp>
        <p:nvSpPr>
          <p:cNvPr id="1010" name="Shape 1010"/>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570709178"/>
      </p:ext>
    </p:extLst>
  </p:cSld>
  <p:clrMapOvr>
    <a:masterClrMapping/>
  </p:clrMapOvr>
  <p:transition xmlns:p14="http://schemas.microsoft.com/office/powerpoint/2010/mai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13_Confronto">
    <p:bg>
      <p:bgPr>
        <a:solidFill>
          <a:srgbClr val="000066"/>
        </a:solidFill>
        <a:effectLst/>
      </p:bgPr>
    </p:bg>
    <p:spTree>
      <p:nvGrpSpPr>
        <p:cNvPr id="1" name=""/>
        <p:cNvGrpSpPr/>
        <p:nvPr/>
      </p:nvGrpSpPr>
      <p:grpSpPr>
        <a:xfrm>
          <a:off x="0" y="0"/>
          <a:ext cx="0" cy="0"/>
          <a:chOff x="0" y="0"/>
          <a:chExt cx="0" cy="0"/>
        </a:xfrm>
      </p:grpSpPr>
      <p:sp>
        <p:nvSpPr>
          <p:cNvPr id="1012" name="Shape 1012"/>
          <p:cNvSpPr>
            <a:spLocks noGrp="1"/>
          </p:cNvSpPr>
          <p:nvPr>
            <p:ph type="title"/>
          </p:nvPr>
        </p:nvSpPr>
        <p:spPr>
          <a:xfrm>
            <a:off x="457207" y="256811"/>
            <a:ext cx="8229601" cy="1178656"/>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013" name="Shape 1013"/>
          <p:cNvSpPr>
            <a:spLocks noGrp="1"/>
          </p:cNvSpPr>
          <p:nvPr>
            <p:ph type="body" idx="1"/>
          </p:nvPr>
        </p:nvSpPr>
        <p:spPr>
          <a:xfrm>
            <a:off x="457200" y="1435469"/>
            <a:ext cx="4040012" cy="739411"/>
          </a:xfrm>
          <a:prstGeom prst="rect">
            <a:avLst/>
          </a:prstGeom>
        </p:spPr>
        <p:txBody>
          <a:bodyPr anchor="b">
            <a:noAutofit/>
          </a:bodyPr>
          <a:lstStyle>
            <a:lvl1pPr marL="0" indent="0" defTabSz="914165">
              <a:spcBef>
                <a:spcPts val="500"/>
              </a:spcBef>
              <a:buSzTx/>
              <a:buFontTx/>
              <a:buNone/>
              <a:defRPr sz="2400" b="1">
                <a:solidFill>
                  <a:srgbClr val="FFFFFF"/>
                </a:solidFill>
                <a:latin typeface="Times New Roman"/>
                <a:ea typeface="Times New Roman"/>
                <a:cs typeface="Times New Roman"/>
                <a:sym typeface="Times New Roman"/>
              </a:defRPr>
            </a:lvl1pPr>
            <a:lvl2pPr marL="0" indent="457082" defTabSz="914165">
              <a:spcBef>
                <a:spcPts val="500"/>
              </a:spcBef>
              <a:buSzTx/>
              <a:buFontTx/>
              <a:buNone/>
              <a:defRPr sz="2400" b="1">
                <a:solidFill>
                  <a:srgbClr val="FFFFFF"/>
                </a:solidFill>
                <a:latin typeface="Times New Roman"/>
                <a:ea typeface="Times New Roman"/>
                <a:cs typeface="Times New Roman"/>
                <a:sym typeface="Times New Roman"/>
              </a:defRPr>
            </a:lvl2pPr>
            <a:lvl3pPr marL="0" indent="914165" defTabSz="914165">
              <a:spcBef>
                <a:spcPts val="500"/>
              </a:spcBef>
              <a:buSzTx/>
              <a:buFontTx/>
              <a:buNone/>
              <a:defRPr sz="2400" b="1">
                <a:solidFill>
                  <a:srgbClr val="FFFFFF"/>
                </a:solidFill>
                <a:latin typeface="Times New Roman"/>
                <a:ea typeface="Times New Roman"/>
                <a:cs typeface="Times New Roman"/>
                <a:sym typeface="Times New Roman"/>
              </a:defRPr>
            </a:lvl3pPr>
            <a:lvl4pPr marL="0" indent="1371247" defTabSz="914165">
              <a:spcBef>
                <a:spcPts val="500"/>
              </a:spcBef>
              <a:buSzTx/>
              <a:buFontTx/>
              <a:buNone/>
              <a:defRPr sz="2400" b="1">
                <a:solidFill>
                  <a:srgbClr val="FFFFFF"/>
                </a:solidFill>
                <a:latin typeface="Times New Roman"/>
                <a:ea typeface="Times New Roman"/>
                <a:cs typeface="Times New Roman"/>
                <a:sym typeface="Times New Roman"/>
              </a:defRPr>
            </a:lvl4pPr>
            <a:lvl5pPr marL="0" indent="1828329" defTabSz="914165">
              <a:spcBef>
                <a:spcPts val="500"/>
              </a:spcBef>
              <a:buSzTx/>
              <a:buFontTx/>
              <a:buNone/>
              <a:defRPr sz="2400" b="1">
                <a:solidFill>
                  <a:srgbClr val="FFFFFF"/>
                </a:solidFill>
                <a:latin typeface="Times New Roman"/>
                <a:ea typeface="Times New Roman"/>
                <a:cs typeface="Times New Roman"/>
                <a:sym typeface="Times New Roman"/>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
        <p:nvSpPr>
          <p:cNvPr id="1014" name="Shape 1014"/>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37022441"/>
      </p:ext>
    </p:extLst>
  </p:cSld>
  <p:clrMapOvr>
    <a:masterClrMapping/>
  </p:clrMapOvr>
  <p:transition xmlns:p14="http://schemas.microsoft.com/office/powerpoint/2010/mai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16_Solo titolo">
    <p:bg>
      <p:bgPr>
        <a:solidFill>
          <a:srgbClr val="000066"/>
        </a:solidFill>
        <a:effectLst/>
      </p:bgPr>
    </p:bg>
    <p:spTree>
      <p:nvGrpSpPr>
        <p:cNvPr id="1" name=""/>
        <p:cNvGrpSpPr/>
        <p:nvPr/>
      </p:nvGrpSpPr>
      <p:grpSpPr>
        <a:xfrm>
          <a:off x="0" y="0"/>
          <a:ext cx="0" cy="0"/>
          <a:chOff x="0" y="0"/>
          <a:chExt cx="0" cy="0"/>
        </a:xfrm>
      </p:grpSpPr>
      <p:sp>
        <p:nvSpPr>
          <p:cNvPr id="1016" name="Shape 1016"/>
          <p:cNvSpPr>
            <a:spLocks noGrp="1"/>
          </p:cNvSpPr>
          <p:nvPr>
            <p:ph type="title"/>
          </p:nvPr>
        </p:nvSpPr>
        <p:spPr>
          <a:xfrm>
            <a:off x="685800" y="609600"/>
            <a:ext cx="7772400" cy="11430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017" name="Shape 1017"/>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228689019"/>
      </p:ext>
    </p:extLst>
  </p:cSld>
  <p:clrMapOvr>
    <a:masterClrMapping/>
  </p:clrMapOvr>
  <p:transition xmlns:p14="http://schemas.microsoft.com/office/powerpoint/2010/mai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5_Vuota">
    <p:bg>
      <p:bgPr>
        <a:solidFill>
          <a:srgbClr val="000066"/>
        </a:solidFill>
        <a:effectLst/>
      </p:bgPr>
    </p:bg>
    <p:spTree>
      <p:nvGrpSpPr>
        <p:cNvPr id="1" name=""/>
        <p:cNvGrpSpPr/>
        <p:nvPr/>
      </p:nvGrpSpPr>
      <p:grpSpPr>
        <a:xfrm>
          <a:off x="0" y="0"/>
          <a:ext cx="0" cy="0"/>
          <a:chOff x="0" y="0"/>
          <a:chExt cx="0" cy="0"/>
        </a:xfrm>
      </p:grpSpPr>
      <p:sp>
        <p:nvSpPr>
          <p:cNvPr id="1019" name="Shape 1019"/>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93029521"/>
      </p:ext>
    </p:extLst>
  </p:cSld>
  <p:clrMapOvr>
    <a:masterClrMapping/>
  </p:clrMapOvr>
  <p:transition xmlns:p14="http://schemas.microsoft.com/office/powerpoint/2010/mai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3_Contenuto con didascalia">
    <p:bg>
      <p:bgPr>
        <a:solidFill>
          <a:srgbClr val="000066"/>
        </a:solidFill>
        <a:effectLst/>
      </p:bgPr>
    </p:bg>
    <p:spTree>
      <p:nvGrpSpPr>
        <p:cNvPr id="1" name=""/>
        <p:cNvGrpSpPr/>
        <p:nvPr/>
      </p:nvGrpSpPr>
      <p:grpSpPr>
        <a:xfrm>
          <a:off x="0" y="0"/>
          <a:ext cx="0" cy="0"/>
          <a:chOff x="0" y="0"/>
          <a:chExt cx="0" cy="0"/>
        </a:xfrm>
      </p:grpSpPr>
      <p:sp>
        <p:nvSpPr>
          <p:cNvPr id="1021" name="Shape 1021"/>
          <p:cNvSpPr>
            <a:spLocks noGrp="1"/>
          </p:cNvSpPr>
          <p:nvPr>
            <p:ph type="title"/>
          </p:nvPr>
        </p:nvSpPr>
        <p:spPr>
          <a:xfrm>
            <a:off x="457211" y="0"/>
            <a:ext cx="3008491" cy="1435100"/>
          </a:xfrm>
          <a:prstGeom prst="rect">
            <a:avLst/>
          </a:prstGeom>
        </p:spPr>
        <p:txBody>
          <a:bodyPr anchor="b">
            <a:noAutofit/>
          </a:bodyPr>
          <a:lstStyle>
            <a:lvl1pPr algn="l" defTabSz="914165">
              <a:defRPr sz="2000" b="1">
                <a:solidFill>
                  <a:srgbClr val="FFFF00"/>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00"/>
                </a:solidFill>
              </a:rPr>
              <a:t>Titolo Testo</a:t>
            </a:r>
          </a:p>
        </p:txBody>
      </p:sp>
      <p:sp>
        <p:nvSpPr>
          <p:cNvPr id="1022" name="Shape 1022"/>
          <p:cNvSpPr>
            <a:spLocks noGrp="1"/>
          </p:cNvSpPr>
          <p:nvPr>
            <p:ph type="body" idx="1"/>
          </p:nvPr>
        </p:nvSpPr>
        <p:spPr>
          <a:xfrm>
            <a:off x="3575757" y="273068"/>
            <a:ext cx="5111044" cy="6584933"/>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023" name="Shape 1023"/>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945945930"/>
      </p:ext>
    </p:extLst>
  </p:cSld>
  <p:clrMapOvr>
    <a:masterClrMapping/>
  </p:clrMapOvr>
  <p:transition xmlns:p14="http://schemas.microsoft.com/office/powerpoint/2010/mai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3_Immagine con didascalia">
    <p:bg>
      <p:bgPr>
        <a:solidFill>
          <a:srgbClr val="000066"/>
        </a:solidFill>
        <a:effectLst/>
      </p:bgPr>
    </p:bg>
    <p:spTree>
      <p:nvGrpSpPr>
        <p:cNvPr id="1" name=""/>
        <p:cNvGrpSpPr/>
        <p:nvPr/>
      </p:nvGrpSpPr>
      <p:grpSpPr>
        <a:xfrm>
          <a:off x="0" y="0"/>
          <a:ext cx="0" cy="0"/>
          <a:chOff x="0" y="0"/>
          <a:chExt cx="0" cy="0"/>
        </a:xfrm>
      </p:grpSpPr>
      <p:sp>
        <p:nvSpPr>
          <p:cNvPr id="1025" name="Shape 1025"/>
          <p:cNvSpPr>
            <a:spLocks noGrp="1"/>
          </p:cNvSpPr>
          <p:nvPr>
            <p:ph type="title"/>
          </p:nvPr>
        </p:nvSpPr>
        <p:spPr>
          <a:xfrm>
            <a:off x="1792113" y="4800600"/>
            <a:ext cx="5486401" cy="566738"/>
          </a:xfrm>
          <a:prstGeom prst="rect">
            <a:avLst/>
          </a:prstGeom>
        </p:spPr>
        <p:txBody>
          <a:bodyPr anchor="b">
            <a:noAutofit/>
          </a:bodyPr>
          <a:lstStyle>
            <a:lvl1pPr algn="l" defTabSz="914165">
              <a:defRPr sz="2000" b="1">
                <a:solidFill>
                  <a:srgbClr val="FFFF00"/>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00"/>
                </a:solidFill>
              </a:rPr>
              <a:t>Titolo Testo</a:t>
            </a:r>
          </a:p>
        </p:txBody>
      </p:sp>
      <p:sp>
        <p:nvSpPr>
          <p:cNvPr id="1026" name="Shape 1026"/>
          <p:cNvSpPr>
            <a:spLocks noGrp="1"/>
          </p:cNvSpPr>
          <p:nvPr>
            <p:ph type="body" idx="1"/>
          </p:nvPr>
        </p:nvSpPr>
        <p:spPr>
          <a:xfrm>
            <a:off x="1792113" y="5367338"/>
            <a:ext cx="5486401" cy="804863"/>
          </a:xfrm>
          <a:prstGeom prst="rect">
            <a:avLst/>
          </a:prstGeom>
        </p:spPr>
        <p:txBody>
          <a:bodyPr>
            <a:noAutofit/>
          </a:bodyPr>
          <a:lstStyle>
            <a:lvl1pPr marL="0" indent="0" defTabSz="914165">
              <a:spcBef>
                <a:spcPts val="300"/>
              </a:spcBef>
              <a:buSzTx/>
              <a:buFontTx/>
              <a:buNone/>
              <a:defRPr sz="1400">
                <a:solidFill>
                  <a:srgbClr val="FFFFFF"/>
                </a:solidFill>
                <a:latin typeface="Times New Roman"/>
                <a:ea typeface="Times New Roman"/>
                <a:cs typeface="Times New Roman"/>
                <a:sym typeface="Times New Roman"/>
              </a:defRPr>
            </a:lvl1pPr>
            <a:lvl2pPr marL="0" indent="457082" defTabSz="914165">
              <a:spcBef>
                <a:spcPts val="300"/>
              </a:spcBef>
              <a:buSzTx/>
              <a:buFontTx/>
              <a:buNone/>
              <a:defRPr sz="1400">
                <a:solidFill>
                  <a:srgbClr val="FFFFFF"/>
                </a:solidFill>
                <a:latin typeface="Times New Roman"/>
                <a:ea typeface="Times New Roman"/>
                <a:cs typeface="Times New Roman"/>
                <a:sym typeface="Times New Roman"/>
              </a:defRPr>
            </a:lvl2pPr>
            <a:lvl3pPr marL="0" indent="914165" defTabSz="914165">
              <a:spcBef>
                <a:spcPts val="300"/>
              </a:spcBef>
              <a:buSzTx/>
              <a:buFontTx/>
              <a:buNone/>
              <a:defRPr sz="1400">
                <a:solidFill>
                  <a:srgbClr val="FFFFFF"/>
                </a:solidFill>
                <a:latin typeface="Times New Roman"/>
                <a:ea typeface="Times New Roman"/>
                <a:cs typeface="Times New Roman"/>
                <a:sym typeface="Times New Roman"/>
              </a:defRPr>
            </a:lvl3pPr>
            <a:lvl4pPr marL="0" indent="1371247" defTabSz="914165">
              <a:spcBef>
                <a:spcPts val="300"/>
              </a:spcBef>
              <a:buSzTx/>
              <a:buFontTx/>
              <a:buNone/>
              <a:defRPr sz="1400">
                <a:solidFill>
                  <a:srgbClr val="FFFFFF"/>
                </a:solidFill>
                <a:latin typeface="Times New Roman"/>
                <a:ea typeface="Times New Roman"/>
                <a:cs typeface="Times New Roman"/>
                <a:sym typeface="Times New Roman"/>
              </a:defRPr>
            </a:lvl4pPr>
            <a:lvl5pPr marL="0" indent="1828329" defTabSz="914165">
              <a:spcBef>
                <a:spcPts val="300"/>
              </a:spcBef>
              <a:buSzTx/>
              <a:buFontTx/>
              <a:buNone/>
              <a:defRPr sz="1400">
                <a:solidFill>
                  <a:srgbClr val="FFFFFF"/>
                </a:solidFill>
                <a:latin typeface="Times New Roman"/>
                <a:ea typeface="Times New Roman"/>
                <a:cs typeface="Times New Roman"/>
                <a:sym typeface="Times New Roman"/>
              </a:defRPr>
            </a:lvl5pPr>
          </a:lstStyle>
          <a:p>
            <a:pPr lvl="0">
              <a:defRPr sz="1800">
                <a:solidFill>
                  <a:srgbClr val="000000"/>
                </a:solidFill>
              </a:defRPr>
            </a:pPr>
            <a:r>
              <a:rPr sz="1400">
                <a:solidFill>
                  <a:srgbClr val="FFFFFF"/>
                </a:solidFill>
              </a:rPr>
              <a:t>Corpo livello uno</a:t>
            </a:r>
          </a:p>
          <a:p>
            <a:pPr lvl="1">
              <a:defRPr sz="1800">
                <a:solidFill>
                  <a:srgbClr val="000000"/>
                </a:solidFill>
              </a:defRPr>
            </a:pPr>
            <a:r>
              <a:rPr sz="1400">
                <a:solidFill>
                  <a:srgbClr val="FFFFFF"/>
                </a:solidFill>
              </a:rPr>
              <a:t>Corpo livello due</a:t>
            </a:r>
          </a:p>
          <a:p>
            <a:pPr lvl="2">
              <a:defRPr sz="1800">
                <a:solidFill>
                  <a:srgbClr val="000000"/>
                </a:solidFill>
              </a:defRPr>
            </a:pPr>
            <a:r>
              <a:rPr sz="1400">
                <a:solidFill>
                  <a:srgbClr val="FFFFFF"/>
                </a:solidFill>
              </a:rPr>
              <a:t>Corpo livello tre</a:t>
            </a:r>
          </a:p>
          <a:p>
            <a:pPr lvl="3">
              <a:defRPr sz="1800">
                <a:solidFill>
                  <a:srgbClr val="000000"/>
                </a:solidFill>
              </a:defRPr>
            </a:pPr>
            <a:r>
              <a:rPr sz="1400">
                <a:solidFill>
                  <a:srgbClr val="FFFFFF"/>
                </a:solidFill>
              </a:rPr>
              <a:t>Corpo livello quattro</a:t>
            </a:r>
          </a:p>
          <a:p>
            <a:pPr lvl="4">
              <a:defRPr sz="1800">
                <a:solidFill>
                  <a:srgbClr val="000000"/>
                </a:solidFill>
              </a:defRPr>
            </a:pPr>
            <a:r>
              <a:rPr sz="1400">
                <a:solidFill>
                  <a:srgbClr val="FFFFFF"/>
                </a:solidFill>
              </a:rPr>
              <a:t>Livello 5</a:t>
            </a:r>
          </a:p>
        </p:txBody>
      </p:sp>
      <p:sp>
        <p:nvSpPr>
          <p:cNvPr id="1027" name="Shape 1027"/>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546646336"/>
      </p:ext>
    </p:extLst>
  </p:cSld>
  <p:clrMapOvr>
    <a:masterClrMapping/>
  </p:clrMapOvr>
  <p:transition xmlns:p14="http://schemas.microsoft.com/office/powerpoint/2010/mai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8_Titolo e testo verticale">
    <p:bg>
      <p:bgPr>
        <a:solidFill>
          <a:srgbClr val="000066"/>
        </a:solidFill>
        <a:effectLst/>
      </p:bgPr>
    </p:bg>
    <p:spTree>
      <p:nvGrpSpPr>
        <p:cNvPr id="1" name=""/>
        <p:cNvGrpSpPr/>
        <p:nvPr/>
      </p:nvGrpSpPr>
      <p:grpSpPr>
        <a:xfrm>
          <a:off x="0" y="0"/>
          <a:ext cx="0" cy="0"/>
          <a:chOff x="0" y="0"/>
          <a:chExt cx="0" cy="0"/>
        </a:xfrm>
      </p:grpSpPr>
      <p:sp>
        <p:nvSpPr>
          <p:cNvPr id="1029" name="Shape 1029"/>
          <p:cNvSpPr>
            <a:spLocks noGrp="1"/>
          </p:cNvSpPr>
          <p:nvPr>
            <p:ph type="title"/>
          </p:nvPr>
        </p:nvSpPr>
        <p:spPr>
          <a:xfrm>
            <a:off x="685800" y="381000"/>
            <a:ext cx="7772400" cy="16002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030" name="Shape 1030"/>
          <p:cNvSpPr>
            <a:spLocks noGrp="1"/>
          </p:cNvSpPr>
          <p:nvPr>
            <p:ph type="body" idx="1"/>
          </p:nvPr>
        </p:nvSpPr>
        <p:spPr>
          <a:xfrm>
            <a:off x="685800" y="1981200"/>
            <a:ext cx="7772400" cy="48768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031" name="Shape 1031"/>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77235250"/>
      </p:ext>
    </p:extLst>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01ECAC-53E3-45EE-8340-13F13EB173E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8937101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9_Titolo e testo verticale">
    <p:bg>
      <p:bgPr>
        <a:solidFill>
          <a:srgbClr val="000066"/>
        </a:solidFill>
        <a:effectLst/>
      </p:bgPr>
    </p:bg>
    <p:spTree>
      <p:nvGrpSpPr>
        <p:cNvPr id="1" name=""/>
        <p:cNvGrpSpPr/>
        <p:nvPr/>
      </p:nvGrpSpPr>
      <p:grpSpPr>
        <a:xfrm>
          <a:off x="0" y="0"/>
          <a:ext cx="0" cy="0"/>
          <a:chOff x="0" y="0"/>
          <a:chExt cx="0" cy="0"/>
        </a:xfrm>
      </p:grpSpPr>
      <p:sp>
        <p:nvSpPr>
          <p:cNvPr id="1033" name="Shape 1033"/>
          <p:cNvSpPr>
            <a:spLocks noGrp="1"/>
          </p:cNvSpPr>
          <p:nvPr>
            <p:ph type="title"/>
          </p:nvPr>
        </p:nvSpPr>
        <p:spPr>
          <a:xfrm>
            <a:off x="6515104" y="0"/>
            <a:ext cx="1943101" cy="67056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034" name="Shape 1034"/>
          <p:cNvSpPr>
            <a:spLocks noGrp="1"/>
          </p:cNvSpPr>
          <p:nvPr>
            <p:ph type="body" idx="1"/>
          </p:nvPr>
        </p:nvSpPr>
        <p:spPr>
          <a:xfrm>
            <a:off x="685802" y="609600"/>
            <a:ext cx="5693834" cy="62484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035" name="Shape 1035"/>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394553846"/>
      </p:ext>
    </p:extLst>
  </p:cSld>
  <p:clrMapOvr>
    <a:masterClrMapping/>
  </p:clrMapOvr>
  <p:transition xmlns:p14="http://schemas.microsoft.com/office/powerpoint/2010/mai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Titolo, diagramma o organigramma">
    <p:bg>
      <p:bgPr>
        <a:solidFill>
          <a:srgbClr val="000066"/>
        </a:solidFill>
        <a:effectLst/>
      </p:bgPr>
    </p:bg>
    <p:spTree>
      <p:nvGrpSpPr>
        <p:cNvPr id="1" name=""/>
        <p:cNvGrpSpPr/>
        <p:nvPr/>
      </p:nvGrpSpPr>
      <p:grpSpPr>
        <a:xfrm>
          <a:off x="0" y="0"/>
          <a:ext cx="0" cy="0"/>
          <a:chOff x="0" y="0"/>
          <a:chExt cx="0" cy="0"/>
        </a:xfrm>
      </p:grpSpPr>
      <p:sp>
        <p:nvSpPr>
          <p:cNvPr id="1037" name="Shape 1037"/>
          <p:cNvSpPr>
            <a:spLocks noGrp="1"/>
          </p:cNvSpPr>
          <p:nvPr>
            <p:ph type="title"/>
          </p:nvPr>
        </p:nvSpPr>
        <p:spPr>
          <a:xfrm>
            <a:off x="685800" y="609600"/>
            <a:ext cx="7772400" cy="11430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038" name="Shape 103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640084970"/>
      </p:ext>
    </p:extLst>
  </p:cSld>
  <p:clrMapOvr>
    <a:masterClrMapping/>
  </p:clrMapOvr>
  <p:transition xmlns:p14="http://schemas.microsoft.com/office/powerpoint/2010/mai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Contenuto">
    <p:bg>
      <p:bgPr>
        <a:solidFill>
          <a:srgbClr val="000066"/>
        </a:solidFill>
        <a:effectLst/>
      </p:bgPr>
    </p:bg>
    <p:spTree>
      <p:nvGrpSpPr>
        <p:cNvPr id="1" name=""/>
        <p:cNvGrpSpPr/>
        <p:nvPr/>
      </p:nvGrpSpPr>
      <p:grpSpPr>
        <a:xfrm>
          <a:off x="0" y="0"/>
          <a:ext cx="0" cy="0"/>
          <a:chOff x="0" y="0"/>
          <a:chExt cx="0" cy="0"/>
        </a:xfrm>
      </p:grpSpPr>
      <p:sp>
        <p:nvSpPr>
          <p:cNvPr id="1040" name="Shape 1040"/>
          <p:cNvSpPr>
            <a:spLocks noGrp="1"/>
          </p:cNvSpPr>
          <p:nvPr>
            <p:ph type="body" idx="1"/>
          </p:nvPr>
        </p:nvSpPr>
        <p:spPr>
          <a:xfrm>
            <a:off x="685800" y="609600"/>
            <a:ext cx="7772400" cy="54864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041" name="Shape 1041"/>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713455272"/>
      </p:ext>
    </p:extLst>
  </p:cSld>
  <p:clrMapOvr>
    <a:masterClrMapping/>
  </p:clrMapOvr>
  <p:transition xmlns:p14="http://schemas.microsoft.com/office/powerpoint/2010/mai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8_Diapositiva titolo">
    <p:spTree>
      <p:nvGrpSpPr>
        <p:cNvPr id="1" name=""/>
        <p:cNvGrpSpPr/>
        <p:nvPr/>
      </p:nvGrpSpPr>
      <p:grpSpPr>
        <a:xfrm>
          <a:off x="0" y="0"/>
          <a:ext cx="0" cy="0"/>
          <a:chOff x="0" y="0"/>
          <a:chExt cx="0" cy="0"/>
        </a:xfrm>
      </p:grpSpPr>
      <p:sp>
        <p:nvSpPr>
          <p:cNvPr id="1043" name="Shape 1043"/>
          <p:cNvSpPr>
            <a:spLocks noGrp="1"/>
          </p:cNvSpPr>
          <p:nvPr>
            <p:ph type="title"/>
          </p:nvPr>
        </p:nvSpPr>
        <p:spPr>
          <a:xfrm>
            <a:off x="685800" y="1844676"/>
            <a:ext cx="7772400" cy="2041525"/>
          </a:xfrm>
          <a:prstGeom prst="rect">
            <a:avLst/>
          </a:prstGeom>
        </p:spPr>
        <p:txBody>
          <a:bodyPr/>
          <a:lstStyle>
            <a:lvl1pPr defTabSz="914165"/>
          </a:lstStyle>
          <a:p>
            <a:pPr lvl="0">
              <a:defRPr sz="1800"/>
            </a:pPr>
            <a:r>
              <a:rPr sz="4400"/>
              <a:t>Titolo Testo</a:t>
            </a:r>
          </a:p>
        </p:txBody>
      </p:sp>
      <p:sp>
        <p:nvSpPr>
          <p:cNvPr id="1044" name="Shape 1044"/>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045" name="Shape 1045"/>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908080646"/>
      </p:ext>
    </p:extLst>
  </p:cSld>
  <p:clrMapOvr>
    <a:masterClrMapping/>
  </p:clrMapOvr>
  <p:transition xmlns:p14="http://schemas.microsoft.com/office/powerpoint/2010/mai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1_Titolo e contenuto">
    <p:spTree>
      <p:nvGrpSpPr>
        <p:cNvPr id="1" name=""/>
        <p:cNvGrpSpPr/>
        <p:nvPr/>
      </p:nvGrpSpPr>
      <p:grpSpPr>
        <a:xfrm>
          <a:off x="0" y="0"/>
          <a:ext cx="0" cy="0"/>
          <a:chOff x="0" y="0"/>
          <a:chExt cx="0" cy="0"/>
        </a:xfrm>
      </p:grpSpPr>
      <p:sp>
        <p:nvSpPr>
          <p:cNvPr id="1047" name="Shape 1047"/>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048" name="Shape 1048"/>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49" name="Shape 1049"/>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507665136"/>
      </p:ext>
    </p:extLst>
  </p:cSld>
  <p:clrMapOvr>
    <a:masterClrMapping/>
  </p:clrMapOvr>
  <p:transition xmlns:p14="http://schemas.microsoft.com/office/powerpoint/2010/mai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7_Solo titolo">
    <p:spTree>
      <p:nvGrpSpPr>
        <p:cNvPr id="1" name=""/>
        <p:cNvGrpSpPr/>
        <p:nvPr/>
      </p:nvGrpSpPr>
      <p:grpSpPr>
        <a:xfrm>
          <a:off x="0" y="0"/>
          <a:ext cx="0" cy="0"/>
          <a:chOff x="0" y="0"/>
          <a:chExt cx="0" cy="0"/>
        </a:xfrm>
      </p:grpSpPr>
      <p:sp>
        <p:nvSpPr>
          <p:cNvPr id="1051" name="Shape 1051"/>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052" name="Shape 1052"/>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929231122"/>
      </p:ext>
    </p:extLst>
  </p:cSld>
  <p:clrMapOvr>
    <a:masterClrMapping/>
  </p:clrMapOvr>
  <p:transition xmlns:p14="http://schemas.microsoft.com/office/powerpoint/2010/mai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054" name="Shape 1054"/>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068514031"/>
      </p:ext>
    </p:extLst>
  </p:cSld>
  <p:clrMapOvr>
    <a:masterClrMapping/>
  </p:clrMapOvr>
  <p:transition xmlns:p14="http://schemas.microsoft.com/office/powerpoint/2010/mai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22_Titolo e contenuto">
    <p:bg>
      <p:bgPr>
        <a:solidFill>
          <a:srgbClr val="000066"/>
        </a:solidFill>
        <a:effectLst/>
      </p:bgPr>
    </p:bg>
    <p:spTree>
      <p:nvGrpSpPr>
        <p:cNvPr id="1" name=""/>
        <p:cNvGrpSpPr/>
        <p:nvPr/>
      </p:nvGrpSpPr>
      <p:grpSpPr>
        <a:xfrm>
          <a:off x="0" y="0"/>
          <a:ext cx="0" cy="0"/>
          <a:chOff x="0" y="0"/>
          <a:chExt cx="0" cy="0"/>
        </a:xfrm>
      </p:grpSpPr>
      <p:sp>
        <p:nvSpPr>
          <p:cNvPr id="1056" name="Shape 1056"/>
          <p:cNvSpPr>
            <a:spLocks noGrp="1"/>
          </p:cNvSpPr>
          <p:nvPr>
            <p:ph type="title"/>
          </p:nvPr>
        </p:nvSpPr>
        <p:spPr>
          <a:xfrm>
            <a:off x="685800" y="381000"/>
            <a:ext cx="7772400" cy="16002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057" name="Shape 1057"/>
          <p:cNvSpPr>
            <a:spLocks noGrp="1"/>
          </p:cNvSpPr>
          <p:nvPr>
            <p:ph type="body" idx="1"/>
          </p:nvPr>
        </p:nvSpPr>
        <p:spPr>
          <a:xfrm>
            <a:off x="685800" y="1981200"/>
            <a:ext cx="7772400" cy="48768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058" name="Shape 105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142829147"/>
      </p:ext>
    </p:extLst>
  </p:cSld>
  <p:clrMapOvr>
    <a:masterClrMapping/>
  </p:clrMapOvr>
  <p:transition xmlns:p14="http://schemas.microsoft.com/office/powerpoint/2010/mai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8_Solo titolo">
    <p:bg>
      <p:bgPr>
        <a:gradFill flip="none" rotWithShape="1">
          <a:gsLst>
            <a:gs pos="0">
              <a:srgbClr val="00005E"/>
            </a:gs>
            <a:gs pos="100000">
              <a:srgbClr val="0000CC"/>
            </a:gs>
          </a:gsLst>
          <a:lin ang="5400000" scaled="0"/>
        </a:gradFill>
        <a:effectLst/>
      </p:bgPr>
    </p:bg>
    <p:spTree>
      <p:nvGrpSpPr>
        <p:cNvPr id="1" name=""/>
        <p:cNvGrpSpPr/>
        <p:nvPr/>
      </p:nvGrpSpPr>
      <p:grpSpPr>
        <a:xfrm>
          <a:off x="0" y="0"/>
          <a:ext cx="0" cy="0"/>
          <a:chOff x="0" y="0"/>
          <a:chExt cx="0" cy="0"/>
        </a:xfrm>
      </p:grpSpPr>
      <p:sp>
        <p:nvSpPr>
          <p:cNvPr id="1060" name="Shape 1060"/>
          <p:cNvSpPr>
            <a:spLocks noGrp="1"/>
          </p:cNvSpPr>
          <p:nvPr>
            <p:ph type="title"/>
          </p:nvPr>
        </p:nvSpPr>
        <p:spPr>
          <a:xfrm>
            <a:off x="685800" y="609600"/>
            <a:ext cx="7772400" cy="11430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061" name="Shape 1061"/>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905627522"/>
      </p:ext>
    </p:extLst>
  </p:cSld>
  <p:clrMapOvr>
    <a:masterClrMapping/>
  </p:clrMapOvr>
  <p:transition xmlns:p14="http://schemas.microsoft.com/office/powerpoint/2010/mai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1063" name="Shape 1063"/>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064" name="Shape 1064"/>
          <p:cNvSpPr>
            <a:spLocks noGrp="1"/>
          </p:cNvSpPr>
          <p:nvPr>
            <p:ph type="title"/>
          </p:nvPr>
        </p:nvSpPr>
        <p:spPr>
          <a:xfrm>
            <a:off x="685800" y="1844760"/>
            <a:ext cx="7772400" cy="2041443"/>
          </a:xfrm>
          <a:prstGeom prst="rect">
            <a:avLst/>
          </a:prstGeom>
        </p:spPr>
        <p:txBody>
          <a:bodyPr/>
          <a:lstStyle>
            <a:lvl1pPr defTabSz="914165">
              <a:defRPr sz="3200" b="1">
                <a:latin typeface="Arial"/>
                <a:ea typeface="Arial"/>
                <a:cs typeface="Arial"/>
                <a:sym typeface="Arial"/>
              </a:defRPr>
            </a:lvl1pPr>
          </a:lstStyle>
          <a:p>
            <a:pPr lvl="0">
              <a:defRPr sz="1800" b="0"/>
            </a:pPr>
            <a:r>
              <a:rPr sz="3200" b="1"/>
              <a:t>Titolo Testo</a:t>
            </a:r>
          </a:p>
        </p:txBody>
      </p:sp>
      <p:sp>
        <p:nvSpPr>
          <p:cNvPr id="1065" name="Shape 1065"/>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066" name="Shape 1066"/>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142382546"/>
      </p:ext>
    </p:extLst>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a:prstGeom prst="rect">
            <a:avLst/>
          </a:prstGeom>
        </p:spPr>
        <p:txBody>
          <a:bodyPr vert="horz" lIns="91425" tIns="45713" rIns="91425" bIns="45713"/>
          <a:lstStyle/>
          <a:p>
            <a:r>
              <a:rPr lang="it-IT"/>
              <a:t>Fare clic per modificare stile</a:t>
            </a:r>
          </a:p>
        </p:txBody>
      </p:sp>
      <p:sp>
        <p:nvSpPr>
          <p:cNvPr id="3" name="Sottotitolo 2"/>
          <p:cNvSpPr>
            <a:spLocks noGrp="1"/>
          </p:cNvSpPr>
          <p:nvPr>
            <p:ph type="subTitle" idx="1"/>
          </p:nvPr>
        </p:nvSpPr>
        <p:spPr>
          <a:xfrm>
            <a:off x="1371600" y="3886200"/>
            <a:ext cx="6400800" cy="1752600"/>
          </a:xfrm>
          <a:prstGeom prst="rect">
            <a:avLst/>
          </a:prstGeom>
        </p:spPr>
        <p:txBody>
          <a:bodyPr vert="horz" lIns="91425" tIns="45713" rIns="91425" bIns="45713"/>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1005320898"/>
      </p:ext>
    </p:extLst>
  </p:cSld>
  <p:clrMapOvr>
    <a:masterClrMapping/>
  </p:clrMapOvr>
  <p:transition xmlns:p14="http://schemas.microsoft.com/office/powerpoint/2010/main" spd="med">
    <p:cu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1068" name="Shape 1068"/>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069" name="Shape 1069"/>
          <p:cNvSpPr>
            <a:spLocks noGrp="1"/>
          </p:cNvSpPr>
          <p:nvPr>
            <p:ph type="title"/>
          </p:nvPr>
        </p:nvSpPr>
        <p:spPr>
          <a:xfrm>
            <a:off x="457200" y="0"/>
            <a:ext cx="8229600" cy="1192668"/>
          </a:xfrm>
          <a:prstGeom prst="rect">
            <a:avLst/>
          </a:prstGeom>
        </p:spPr>
        <p:txBody>
          <a:bodyPr/>
          <a:lstStyle>
            <a:lvl1pPr defTabSz="914165">
              <a:defRPr sz="3200" b="1">
                <a:latin typeface="Arial"/>
                <a:ea typeface="Arial"/>
                <a:cs typeface="Arial"/>
                <a:sym typeface="Arial"/>
              </a:defRPr>
            </a:lvl1pPr>
          </a:lstStyle>
          <a:p>
            <a:pPr lvl="0">
              <a:defRPr sz="1800" b="0"/>
            </a:pPr>
            <a:r>
              <a:rPr sz="3200" b="1"/>
              <a:t>Titolo Testo</a:t>
            </a:r>
          </a:p>
        </p:txBody>
      </p:sp>
      <p:sp>
        <p:nvSpPr>
          <p:cNvPr id="1070" name="Shape 1070"/>
          <p:cNvSpPr>
            <a:spLocks noGrp="1"/>
          </p:cNvSpPr>
          <p:nvPr>
            <p:ph type="body" idx="1"/>
          </p:nvPr>
        </p:nvSpPr>
        <p:spPr>
          <a:xfrm>
            <a:off x="457200" y="1600210"/>
            <a:ext cx="8229600" cy="5257795"/>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71" name="Shape 1071"/>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382775783"/>
      </p:ext>
    </p:extLst>
  </p:cSld>
  <p:clrMapOvr>
    <a:masterClrMapping/>
  </p:clrMapOvr>
  <p:transition xmlns:p14="http://schemas.microsoft.com/office/powerpoint/2010/mai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073" name="Shape 1073"/>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074" name="Shape 1074"/>
          <p:cNvSpPr>
            <a:spLocks noGrp="1"/>
          </p:cNvSpPr>
          <p:nvPr>
            <p:ph type="title"/>
          </p:nvPr>
        </p:nvSpPr>
        <p:spPr>
          <a:xfrm>
            <a:off x="722316" y="4406945"/>
            <a:ext cx="7772401" cy="2451059"/>
          </a:xfrm>
          <a:prstGeom prst="rect">
            <a:avLst/>
          </a:prstGeom>
        </p:spPr>
        <p:txBody>
          <a:bodyPr anchor="t"/>
          <a:lstStyle>
            <a:lvl1pPr algn="l" defTabSz="914165">
              <a:defRPr sz="4000" b="1" cap="all">
                <a:latin typeface="Arial"/>
                <a:ea typeface="Arial"/>
                <a:cs typeface="Arial"/>
                <a:sym typeface="Arial"/>
              </a:defRPr>
            </a:lvl1pPr>
          </a:lstStyle>
          <a:p>
            <a:pPr lvl="0">
              <a:defRPr sz="1800" b="0" cap="none"/>
            </a:pPr>
            <a:r>
              <a:rPr sz="4000" b="1" cap="all"/>
              <a:t>Titolo Testo</a:t>
            </a:r>
          </a:p>
        </p:txBody>
      </p:sp>
      <p:sp>
        <p:nvSpPr>
          <p:cNvPr id="1075" name="Shape 1075"/>
          <p:cNvSpPr>
            <a:spLocks noGrp="1"/>
          </p:cNvSpPr>
          <p:nvPr>
            <p:ph type="body" idx="1"/>
          </p:nvPr>
        </p:nvSpPr>
        <p:spPr>
          <a:xfrm>
            <a:off x="722316" y="1192214"/>
            <a:ext cx="7772401" cy="3214688"/>
          </a:xfrm>
          <a:prstGeom prst="rect">
            <a:avLst/>
          </a:prstGeom>
        </p:spPr>
        <p:txBody>
          <a:bodyPr anchor="b"/>
          <a:lstStyle>
            <a:lvl1pPr marL="0" indent="0" defTabSz="914165">
              <a:spcBef>
                <a:spcPts val="400"/>
              </a:spcBef>
              <a:buSzTx/>
              <a:buFontTx/>
              <a:buNone/>
              <a:defRPr sz="2000">
                <a:solidFill>
                  <a:srgbClr val="888888"/>
                </a:solidFill>
              </a:defRPr>
            </a:lvl1pPr>
            <a:lvl2pPr marL="0" indent="457082" defTabSz="914165">
              <a:spcBef>
                <a:spcPts val="400"/>
              </a:spcBef>
              <a:buSzTx/>
              <a:buFontTx/>
              <a:buNone/>
              <a:defRPr sz="2000">
                <a:solidFill>
                  <a:srgbClr val="888888"/>
                </a:solidFill>
              </a:defRPr>
            </a:lvl2pPr>
            <a:lvl3pPr marL="0" indent="914165" defTabSz="914165">
              <a:spcBef>
                <a:spcPts val="400"/>
              </a:spcBef>
              <a:buSzTx/>
              <a:buFontTx/>
              <a:buNone/>
              <a:defRPr sz="2000">
                <a:solidFill>
                  <a:srgbClr val="888888"/>
                </a:solidFill>
              </a:defRPr>
            </a:lvl3pPr>
            <a:lvl4pPr marL="0" indent="1371247" defTabSz="914165">
              <a:spcBef>
                <a:spcPts val="400"/>
              </a:spcBef>
              <a:buSzTx/>
              <a:buFontTx/>
              <a:buNone/>
              <a:defRPr sz="2000">
                <a:solidFill>
                  <a:srgbClr val="888888"/>
                </a:solidFill>
              </a:defRPr>
            </a:lvl4pPr>
            <a:lvl5pPr marL="0" indent="1828329" defTabSz="914165">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076" name="Shape 1076"/>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507435095"/>
      </p:ext>
    </p:extLst>
  </p:cSld>
  <p:clrMapOvr>
    <a:masterClrMapping/>
  </p:clrMapOvr>
  <p:transition xmlns:p14="http://schemas.microsoft.com/office/powerpoint/2010/mai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1078" name="Shape 1078"/>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079" name="Shape 1079"/>
          <p:cNvSpPr>
            <a:spLocks noGrp="1"/>
          </p:cNvSpPr>
          <p:nvPr>
            <p:ph type="title"/>
          </p:nvPr>
        </p:nvSpPr>
        <p:spPr>
          <a:xfrm>
            <a:off x="457200" y="0"/>
            <a:ext cx="8229600" cy="1192668"/>
          </a:xfrm>
          <a:prstGeom prst="rect">
            <a:avLst/>
          </a:prstGeom>
        </p:spPr>
        <p:txBody>
          <a:bodyPr/>
          <a:lstStyle>
            <a:lvl1pPr defTabSz="914165">
              <a:defRPr sz="3200" b="1">
                <a:latin typeface="Arial"/>
                <a:ea typeface="Arial"/>
                <a:cs typeface="Arial"/>
                <a:sym typeface="Arial"/>
              </a:defRPr>
            </a:lvl1pPr>
          </a:lstStyle>
          <a:p>
            <a:pPr lvl="0">
              <a:defRPr sz="1800" b="0"/>
            </a:pPr>
            <a:r>
              <a:rPr sz="3200" b="1"/>
              <a:t>Titolo Testo</a:t>
            </a:r>
          </a:p>
        </p:txBody>
      </p:sp>
      <p:sp>
        <p:nvSpPr>
          <p:cNvPr id="1080" name="Shape 1080"/>
          <p:cNvSpPr>
            <a:spLocks noGrp="1"/>
          </p:cNvSpPr>
          <p:nvPr>
            <p:ph type="body" idx="1"/>
          </p:nvPr>
        </p:nvSpPr>
        <p:spPr>
          <a:xfrm>
            <a:off x="457200" y="1600210"/>
            <a:ext cx="4038600" cy="5257795"/>
          </a:xfrm>
          <a:prstGeom prst="rect">
            <a:avLst/>
          </a:prstGeom>
        </p:spPr>
        <p:txBody>
          <a:bodyPr/>
          <a:lstStyle>
            <a:lvl1pPr defTabSz="914165">
              <a:spcBef>
                <a:spcPts val="600"/>
              </a:spcBef>
              <a:defRPr sz="2800"/>
            </a:lvl1pPr>
            <a:lvl2pPr marL="790372" indent="-333289" defTabSz="914165">
              <a:spcBef>
                <a:spcPts val="600"/>
              </a:spcBef>
              <a:defRPr sz="2800"/>
            </a:lvl2pPr>
            <a:lvl3pPr marL="1234122" indent="-319958" defTabSz="914165">
              <a:spcBef>
                <a:spcPts val="600"/>
              </a:spcBef>
              <a:defRPr sz="2800"/>
            </a:lvl3pPr>
            <a:lvl4pPr marL="1726756" indent="-355508" defTabSz="914165">
              <a:spcBef>
                <a:spcPts val="600"/>
              </a:spcBef>
              <a:defRPr sz="2800"/>
            </a:lvl4pPr>
            <a:lvl5pPr marL="2183838" indent="-355508" defTabSz="914165">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081" name="Shape 1081"/>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271005566"/>
      </p:ext>
    </p:extLst>
  </p:cSld>
  <p:clrMapOvr>
    <a:masterClrMapping/>
  </p:clrMapOvr>
  <p:transition xmlns:p14="http://schemas.microsoft.com/office/powerpoint/2010/mai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1083" name="Shape 1083"/>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084" name="Shape 1084"/>
          <p:cNvSpPr>
            <a:spLocks noGrp="1"/>
          </p:cNvSpPr>
          <p:nvPr>
            <p:ph type="title"/>
          </p:nvPr>
        </p:nvSpPr>
        <p:spPr>
          <a:xfrm>
            <a:off x="457200" y="154613"/>
            <a:ext cx="8229600" cy="883449"/>
          </a:xfrm>
          <a:prstGeom prst="rect">
            <a:avLst/>
          </a:prstGeom>
        </p:spPr>
        <p:txBody>
          <a:bodyPr/>
          <a:lstStyle>
            <a:lvl1pPr defTabSz="914165">
              <a:defRPr sz="3200" b="1">
                <a:latin typeface="Arial"/>
                <a:ea typeface="Arial"/>
                <a:cs typeface="Arial"/>
                <a:sym typeface="Arial"/>
              </a:defRPr>
            </a:lvl1pPr>
          </a:lstStyle>
          <a:p>
            <a:pPr lvl="0">
              <a:defRPr sz="1800" b="0"/>
            </a:pPr>
            <a:r>
              <a:rPr sz="3200" b="1"/>
              <a:t>Titolo Testo</a:t>
            </a:r>
          </a:p>
        </p:txBody>
      </p:sp>
      <p:sp>
        <p:nvSpPr>
          <p:cNvPr id="1085" name="Shape 1085"/>
          <p:cNvSpPr>
            <a:spLocks noGrp="1"/>
          </p:cNvSpPr>
          <p:nvPr>
            <p:ph type="body" idx="1"/>
          </p:nvPr>
        </p:nvSpPr>
        <p:spPr>
          <a:xfrm>
            <a:off x="457200" y="1038058"/>
            <a:ext cx="4040188" cy="1136818"/>
          </a:xfrm>
          <a:prstGeom prst="rect">
            <a:avLst/>
          </a:prstGeom>
        </p:spPr>
        <p:txBody>
          <a:bodyPr anchor="b"/>
          <a:lstStyle>
            <a:lvl1pPr marL="0" indent="0" defTabSz="914165">
              <a:spcBef>
                <a:spcPts val="500"/>
              </a:spcBef>
              <a:buSzTx/>
              <a:buFontTx/>
              <a:buNone/>
              <a:defRPr sz="2400" b="1"/>
            </a:lvl1pPr>
            <a:lvl2pPr marL="0" indent="457082" defTabSz="914165">
              <a:spcBef>
                <a:spcPts val="500"/>
              </a:spcBef>
              <a:buSzTx/>
              <a:buFontTx/>
              <a:buNone/>
              <a:defRPr sz="2400" b="1"/>
            </a:lvl2pPr>
            <a:lvl3pPr marL="0" indent="914165" defTabSz="914165">
              <a:spcBef>
                <a:spcPts val="500"/>
              </a:spcBef>
              <a:buSzTx/>
              <a:buFontTx/>
              <a:buNone/>
              <a:defRPr sz="2400" b="1"/>
            </a:lvl3pPr>
            <a:lvl4pPr marL="0" indent="1371247" defTabSz="914165">
              <a:spcBef>
                <a:spcPts val="500"/>
              </a:spcBef>
              <a:buSzTx/>
              <a:buFontTx/>
              <a:buNone/>
              <a:defRPr sz="2400" b="1"/>
            </a:lvl4pPr>
            <a:lvl5pPr marL="0" indent="1828329" defTabSz="914165">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086" name="Shape 1086"/>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626468644"/>
      </p:ext>
    </p:extLst>
  </p:cSld>
  <p:clrMapOvr>
    <a:masterClrMapping/>
  </p:clrMapOvr>
  <p:transition xmlns:p14="http://schemas.microsoft.com/office/powerpoint/2010/mai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088" name="Shape 1088"/>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089" name="Shape 1089"/>
          <p:cNvSpPr>
            <a:spLocks noGrp="1"/>
          </p:cNvSpPr>
          <p:nvPr>
            <p:ph type="title"/>
          </p:nvPr>
        </p:nvSpPr>
        <p:spPr>
          <a:xfrm>
            <a:off x="457200" y="0"/>
            <a:ext cx="8229600" cy="1192668"/>
          </a:xfrm>
          <a:prstGeom prst="rect">
            <a:avLst/>
          </a:prstGeom>
        </p:spPr>
        <p:txBody>
          <a:bodyPr/>
          <a:lstStyle>
            <a:lvl1pPr defTabSz="914165">
              <a:defRPr sz="3200" b="1">
                <a:latin typeface="Arial"/>
                <a:ea typeface="Arial"/>
                <a:cs typeface="Arial"/>
                <a:sym typeface="Arial"/>
              </a:defRPr>
            </a:lvl1pPr>
          </a:lstStyle>
          <a:p>
            <a:pPr lvl="0">
              <a:defRPr sz="1800" b="0"/>
            </a:pPr>
            <a:r>
              <a:rPr sz="3200" b="1"/>
              <a:t>Titolo Testo</a:t>
            </a:r>
          </a:p>
        </p:txBody>
      </p:sp>
      <p:sp>
        <p:nvSpPr>
          <p:cNvPr id="1090" name="Shape 1090"/>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040198889"/>
      </p:ext>
    </p:extLst>
  </p:cSld>
  <p:clrMapOvr>
    <a:masterClrMapping/>
  </p:clrMapOvr>
  <p:transition xmlns:p14="http://schemas.microsoft.com/office/powerpoint/2010/mai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092" name="Shape 1092"/>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093" name="Shape 1093"/>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142291964"/>
      </p:ext>
    </p:extLst>
  </p:cSld>
  <p:clrMapOvr>
    <a:masterClrMapping/>
  </p:clrMapOvr>
  <p:transition xmlns:p14="http://schemas.microsoft.com/office/powerpoint/2010/mai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1095" name="Shape 1095"/>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096" name="Shape 1096"/>
          <p:cNvSpPr>
            <a:spLocks noGrp="1"/>
          </p:cNvSpPr>
          <p:nvPr>
            <p:ph type="title"/>
          </p:nvPr>
        </p:nvSpPr>
        <p:spPr>
          <a:xfrm>
            <a:off x="457205" y="0"/>
            <a:ext cx="3008314" cy="1435100"/>
          </a:xfrm>
          <a:prstGeom prst="rect">
            <a:avLst/>
          </a:prstGeom>
        </p:spPr>
        <p:txBody>
          <a:bodyPr anchor="b"/>
          <a:lstStyle>
            <a:lvl1pPr algn="l" defTabSz="914165">
              <a:defRPr sz="2000" b="1">
                <a:latin typeface="Arial"/>
                <a:ea typeface="Arial"/>
                <a:cs typeface="Arial"/>
                <a:sym typeface="Arial"/>
              </a:defRPr>
            </a:lvl1pPr>
          </a:lstStyle>
          <a:p>
            <a:pPr lvl="0">
              <a:defRPr sz="1800" b="0"/>
            </a:pPr>
            <a:r>
              <a:rPr sz="2000" b="1"/>
              <a:t>Titolo Testo</a:t>
            </a:r>
          </a:p>
        </p:txBody>
      </p:sp>
      <p:sp>
        <p:nvSpPr>
          <p:cNvPr id="1097" name="Shape 1097"/>
          <p:cNvSpPr>
            <a:spLocks noGrp="1"/>
          </p:cNvSpPr>
          <p:nvPr>
            <p:ph type="body" idx="1"/>
          </p:nvPr>
        </p:nvSpPr>
        <p:spPr>
          <a:xfrm>
            <a:off x="3575051" y="273094"/>
            <a:ext cx="5111750" cy="6584909"/>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98" name="Shape 1098"/>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188165059"/>
      </p:ext>
    </p:extLst>
  </p:cSld>
  <p:clrMapOvr>
    <a:masterClrMapping/>
  </p:clrMapOvr>
  <p:transition xmlns:p14="http://schemas.microsoft.com/office/powerpoint/2010/mai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1100" name="Shape 1100"/>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101" name="Shape 1101"/>
          <p:cNvSpPr>
            <a:spLocks noGrp="1"/>
          </p:cNvSpPr>
          <p:nvPr>
            <p:ph type="title"/>
          </p:nvPr>
        </p:nvSpPr>
        <p:spPr>
          <a:xfrm>
            <a:off x="1792292" y="4800600"/>
            <a:ext cx="5486401" cy="566738"/>
          </a:xfrm>
          <a:prstGeom prst="rect">
            <a:avLst/>
          </a:prstGeom>
        </p:spPr>
        <p:txBody>
          <a:bodyPr anchor="b"/>
          <a:lstStyle>
            <a:lvl1pPr algn="l" defTabSz="914165">
              <a:defRPr sz="2000" b="1">
                <a:latin typeface="Arial"/>
                <a:ea typeface="Arial"/>
                <a:cs typeface="Arial"/>
                <a:sym typeface="Arial"/>
              </a:defRPr>
            </a:lvl1pPr>
          </a:lstStyle>
          <a:p>
            <a:pPr lvl="0">
              <a:defRPr sz="1800" b="0"/>
            </a:pPr>
            <a:r>
              <a:rPr sz="2000" b="1"/>
              <a:t>Titolo Testo</a:t>
            </a:r>
          </a:p>
        </p:txBody>
      </p:sp>
      <p:sp>
        <p:nvSpPr>
          <p:cNvPr id="1102" name="Shape 1102"/>
          <p:cNvSpPr>
            <a:spLocks noGrp="1"/>
          </p:cNvSpPr>
          <p:nvPr>
            <p:ph type="body" idx="1"/>
          </p:nvPr>
        </p:nvSpPr>
        <p:spPr>
          <a:xfrm>
            <a:off x="1792292" y="5367338"/>
            <a:ext cx="5486401" cy="804863"/>
          </a:xfrm>
          <a:prstGeom prst="rect">
            <a:avLst/>
          </a:prstGeom>
        </p:spPr>
        <p:txBody>
          <a:bodyPr/>
          <a:lstStyle>
            <a:lvl1pPr marL="0" indent="0" defTabSz="914165">
              <a:spcBef>
                <a:spcPts val="300"/>
              </a:spcBef>
              <a:buSzTx/>
              <a:buFontTx/>
              <a:buNone/>
              <a:defRPr sz="1400"/>
            </a:lvl1pPr>
            <a:lvl2pPr marL="0" indent="457082" defTabSz="914165">
              <a:spcBef>
                <a:spcPts val="300"/>
              </a:spcBef>
              <a:buSzTx/>
              <a:buFontTx/>
              <a:buNone/>
              <a:defRPr sz="1400"/>
            </a:lvl2pPr>
            <a:lvl3pPr marL="0" indent="914165" defTabSz="914165">
              <a:spcBef>
                <a:spcPts val="300"/>
              </a:spcBef>
              <a:buSzTx/>
              <a:buFontTx/>
              <a:buNone/>
              <a:defRPr sz="1400"/>
            </a:lvl3pPr>
            <a:lvl4pPr marL="0" indent="1371247" defTabSz="914165">
              <a:spcBef>
                <a:spcPts val="300"/>
              </a:spcBef>
              <a:buSzTx/>
              <a:buFontTx/>
              <a:buNone/>
              <a:defRPr sz="1400"/>
            </a:lvl4pPr>
            <a:lvl5pPr marL="0" indent="1828329" defTabSz="914165">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103" name="Shape 1103"/>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95420365"/>
      </p:ext>
    </p:extLst>
  </p:cSld>
  <p:clrMapOvr>
    <a:masterClrMapping/>
  </p:clrMapOvr>
  <p:transition xmlns:p14="http://schemas.microsoft.com/office/powerpoint/2010/mai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1105" name="Shape 1105"/>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106" name="Shape 1106"/>
          <p:cNvSpPr>
            <a:spLocks noGrp="1"/>
          </p:cNvSpPr>
          <p:nvPr>
            <p:ph type="title"/>
          </p:nvPr>
        </p:nvSpPr>
        <p:spPr>
          <a:xfrm>
            <a:off x="457200" y="0"/>
            <a:ext cx="8229600" cy="1192668"/>
          </a:xfrm>
          <a:prstGeom prst="rect">
            <a:avLst/>
          </a:prstGeom>
        </p:spPr>
        <p:txBody>
          <a:bodyPr/>
          <a:lstStyle>
            <a:lvl1pPr defTabSz="914165">
              <a:defRPr sz="3200" b="1">
                <a:latin typeface="Arial"/>
                <a:ea typeface="Arial"/>
                <a:cs typeface="Arial"/>
                <a:sym typeface="Arial"/>
              </a:defRPr>
            </a:lvl1pPr>
          </a:lstStyle>
          <a:p>
            <a:pPr lvl="0">
              <a:defRPr sz="1800" b="0"/>
            </a:pPr>
            <a:r>
              <a:rPr sz="3200" b="1"/>
              <a:t>Titolo Testo</a:t>
            </a:r>
          </a:p>
        </p:txBody>
      </p:sp>
      <p:sp>
        <p:nvSpPr>
          <p:cNvPr id="1107" name="Shape 1107"/>
          <p:cNvSpPr>
            <a:spLocks noGrp="1"/>
          </p:cNvSpPr>
          <p:nvPr>
            <p:ph type="body" idx="1"/>
          </p:nvPr>
        </p:nvSpPr>
        <p:spPr>
          <a:xfrm>
            <a:off x="457200" y="1600210"/>
            <a:ext cx="8229600" cy="5257795"/>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108" name="Shape 1108"/>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786590981"/>
      </p:ext>
    </p:extLst>
  </p:cSld>
  <p:clrMapOvr>
    <a:masterClrMapping/>
  </p:clrMapOvr>
  <p:transition xmlns:p14="http://schemas.microsoft.com/office/powerpoint/2010/mai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1110" name="Shape 1110"/>
          <p:cNvSpPr/>
          <p:nvPr/>
        </p:nvSpPr>
        <p:spPr>
          <a:xfrm>
            <a:off x="152401" y="1219200"/>
            <a:ext cx="8839200" cy="0"/>
          </a:xfrm>
          <a:prstGeom prst="line">
            <a:avLst/>
          </a:prstGeom>
          <a:ln w="38100">
            <a:solidFill>
              <a:srgbClr val="F79646"/>
            </a:solidFill>
          </a:ln>
          <a:effectLst>
            <a:outerShdw blurRad="38100" dist="20000" dir="5400000" rotWithShape="0">
              <a:srgbClr val="000000">
                <a:alpha val="38000"/>
              </a:srgbClr>
            </a:outerShdw>
          </a:effectLst>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111" name="Shape 1111"/>
          <p:cNvSpPr>
            <a:spLocks noGrp="1"/>
          </p:cNvSpPr>
          <p:nvPr>
            <p:ph type="title"/>
          </p:nvPr>
        </p:nvSpPr>
        <p:spPr>
          <a:xfrm>
            <a:off x="6629401" y="4"/>
            <a:ext cx="2057400" cy="6400885"/>
          </a:xfrm>
          <a:prstGeom prst="rect">
            <a:avLst/>
          </a:prstGeom>
        </p:spPr>
        <p:txBody>
          <a:bodyPr/>
          <a:lstStyle>
            <a:lvl1pPr defTabSz="914165">
              <a:defRPr sz="3200" b="1">
                <a:latin typeface="Arial"/>
                <a:ea typeface="Arial"/>
                <a:cs typeface="Arial"/>
                <a:sym typeface="Arial"/>
              </a:defRPr>
            </a:lvl1pPr>
          </a:lstStyle>
          <a:p>
            <a:pPr lvl="0">
              <a:defRPr sz="1800" b="0"/>
            </a:pPr>
            <a:r>
              <a:rPr sz="3200" b="1"/>
              <a:t>Titolo Testo</a:t>
            </a:r>
          </a:p>
        </p:txBody>
      </p:sp>
      <p:sp>
        <p:nvSpPr>
          <p:cNvPr id="1112" name="Shape 1112"/>
          <p:cNvSpPr>
            <a:spLocks noGrp="1"/>
          </p:cNvSpPr>
          <p:nvPr>
            <p:ph type="body" idx="1"/>
          </p:nvPr>
        </p:nvSpPr>
        <p:spPr>
          <a:xfrm>
            <a:off x="457200" y="274681"/>
            <a:ext cx="6019800" cy="658332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113" name="Shape 1113"/>
          <p:cNvSpPr>
            <a:spLocks noGrp="1"/>
          </p:cNvSpPr>
          <p:nvPr>
            <p:ph type="sldNum" sz="quarter" idx="2"/>
          </p:nvPr>
        </p:nvSpPr>
        <p:spPr>
          <a:xfrm>
            <a:off x="6553200" y="6400463"/>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783237934"/>
      </p:ext>
    </p:extLst>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contenuto 2"/>
          <p:cNvSpPr>
            <a:spLocks noGrp="1"/>
          </p:cNvSpPr>
          <p:nvPr>
            <p:ph idx="1"/>
          </p:nvPr>
        </p:nvSpPr>
        <p:spPr>
          <a:xfrm>
            <a:off x="457200" y="1600203"/>
            <a:ext cx="8229600" cy="4525963"/>
          </a:xfrm>
          <a:prstGeom prst="rect">
            <a:avLst/>
          </a:prstGeom>
        </p:spPr>
        <p:txBody>
          <a:bodyPr vert="horz"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55301844"/>
      </p:ext>
    </p:extLst>
  </p:cSld>
  <p:clrMapOvr>
    <a:masterClrMapping/>
  </p:clrMapOvr>
  <p:transition xmlns:p14="http://schemas.microsoft.com/office/powerpoint/2010/main" spd="med">
    <p:cu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6_Vuota">
    <p:spTree>
      <p:nvGrpSpPr>
        <p:cNvPr id="1" name=""/>
        <p:cNvGrpSpPr/>
        <p:nvPr/>
      </p:nvGrpSpPr>
      <p:grpSpPr>
        <a:xfrm>
          <a:off x="0" y="0"/>
          <a:ext cx="0" cy="0"/>
          <a:chOff x="0" y="0"/>
          <a:chExt cx="0" cy="0"/>
        </a:xfrm>
      </p:grpSpPr>
      <p:sp>
        <p:nvSpPr>
          <p:cNvPr id="1115" name="Shape 1115"/>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822325206"/>
      </p:ext>
    </p:extLst>
  </p:cSld>
  <p:clrMapOvr>
    <a:masterClrMapping/>
  </p:clrMapOvr>
  <p:transition xmlns:p14="http://schemas.microsoft.com/office/powerpoint/2010/mai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9_Solo titolo">
    <p:spTree>
      <p:nvGrpSpPr>
        <p:cNvPr id="1" name=""/>
        <p:cNvGrpSpPr/>
        <p:nvPr/>
      </p:nvGrpSpPr>
      <p:grpSpPr>
        <a:xfrm>
          <a:off x="0" y="0"/>
          <a:ext cx="0" cy="0"/>
          <a:chOff x="0" y="0"/>
          <a:chExt cx="0" cy="0"/>
        </a:xfrm>
      </p:grpSpPr>
      <p:sp>
        <p:nvSpPr>
          <p:cNvPr id="1117" name="Shape 1117"/>
          <p:cNvSpPr>
            <a:spLocks noGrp="1"/>
          </p:cNvSpPr>
          <p:nvPr>
            <p:ph type="title"/>
          </p:nvPr>
        </p:nvSpPr>
        <p:spPr>
          <a:xfrm>
            <a:off x="685800" y="609600"/>
            <a:ext cx="7772400" cy="11430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118" name="Shape 111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4270740676"/>
      </p:ext>
    </p:extLst>
  </p:cSld>
  <p:clrMapOvr>
    <a:masterClrMapping/>
  </p:clrMapOvr>
  <p:transition xmlns:p14="http://schemas.microsoft.com/office/powerpoint/2010/mai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4_Titolo e grafico">
    <p:spTree>
      <p:nvGrpSpPr>
        <p:cNvPr id="1" name=""/>
        <p:cNvGrpSpPr/>
        <p:nvPr/>
      </p:nvGrpSpPr>
      <p:grpSpPr>
        <a:xfrm>
          <a:off x="0" y="0"/>
          <a:ext cx="0" cy="0"/>
          <a:chOff x="0" y="0"/>
          <a:chExt cx="0" cy="0"/>
        </a:xfrm>
      </p:grpSpPr>
      <p:sp>
        <p:nvSpPr>
          <p:cNvPr id="1120" name="Shape 1120"/>
          <p:cNvSpPr>
            <a:spLocks noGrp="1"/>
          </p:cNvSpPr>
          <p:nvPr>
            <p:ph type="title"/>
          </p:nvPr>
        </p:nvSpPr>
        <p:spPr>
          <a:xfrm>
            <a:off x="969963" y="381000"/>
            <a:ext cx="7165976" cy="1600200"/>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Tree>
    <p:extLst>
      <p:ext uri="{BB962C8B-B14F-4D97-AF65-F5344CB8AC3E}">
        <p14:creationId xmlns:p14="http://schemas.microsoft.com/office/powerpoint/2010/main" val="464647467"/>
      </p:ext>
    </p:extLst>
  </p:cSld>
  <p:clrMapOvr>
    <a:masterClrMapping/>
  </p:clrMapOvr>
  <p:transition xmlns:p14="http://schemas.microsoft.com/office/powerpoint/2010/mai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3_Titolo e contenuto">
    <p:spTree>
      <p:nvGrpSpPr>
        <p:cNvPr id="1" name=""/>
        <p:cNvGrpSpPr/>
        <p:nvPr/>
      </p:nvGrpSpPr>
      <p:grpSpPr>
        <a:xfrm>
          <a:off x="0" y="0"/>
          <a:ext cx="0" cy="0"/>
          <a:chOff x="0" y="0"/>
          <a:chExt cx="0" cy="0"/>
        </a:xfrm>
      </p:grpSpPr>
      <p:sp>
        <p:nvSpPr>
          <p:cNvPr id="1122" name="Shape 1122"/>
          <p:cNvSpPr>
            <a:spLocks noGrp="1"/>
          </p:cNvSpPr>
          <p:nvPr>
            <p:ph type="title"/>
          </p:nvPr>
        </p:nvSpPr>
        <p:spPr>
          <a:xfrm>
            <a:off x="457200" y="92070"/>
            <a:ext cx="8229600" cy="1508138"/>
          </a:xfrm>
          <a:prstGeom prst="rect">
            <a:avLst/>
          </a:prstGeom>
        </p:spPr>
        <p:txBody>
          <a:bodyPr>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1123" name="Shape 1123"/>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Trebuchet MS"/>
                <a:ea typeface="Trebuchet MS"/>
                <a:cs typeface="Trebuchet MS"/>
                <a:sym typeface="Trebuchet MS"/>
              </a:defRPr>
            </a:lvl1pPr>
            <a:lvl2pPr defTabSz="914165">
              <a:buFontTx/>
              <a:defRPr>
                <a:latin typeface="Trebuchet MS"/>
                <a:ea typeface="Trebuchet MS"/>
                <a:cs typeface="Trebuchet MS"/>
                <a:sym typeface="Trebuchet MS"/>
              </a:defRPr>
            </a:lvl2pPr>
            <a:lvl3pPr defTabSz="914165">
              <a:buFontTx/>
              <a:defRPr>
                <a:latin typeface="Trebuchet MS"/>
                <a:ea typeface="Trebuchet MS"/>
                <a:cs typeface="Trebuchet MS"/>
                <a:sym typeface="Trebuchet MS"/>
              </a:defRPr>
            </a:lvl3pPr>
            <a:lvl4pPr defTabSz="914165">
              <a:buFontTx/>
              <a:defRPr>
                <a:latin typeface="Trebuchet MS"/>
                <a:ea typeface="Trebuchet MS"/>
                <a:cs typeface="Trebuchet MS"/>
                <a:sym typeface="Trebuchet MS"/>
              </a:defRPr>
            </a:lvl4pPr>
            <a:lvl5pPr defTabSz="914165">
              <a:buFontTx/>
              <a:defRPr>
                <a:latin typeface="Trebuchet MS"/>
                <a:ea typeface="Trebuchet MS"/>
                <a:cs typeface="Trebuchet MS"/>
                <a:sym typeface="Trebuchet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780144768"/>
      </p:ext>
    </p:extLst>
  </p:cSld>
  <p:clrMapOvr>
    <a:masterClrMapping/>
  </p:clrMapOvr>
  <p:transition xmlns:p14="http://schemas.microsoft.com/office/powerpoint/2010/mai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9_Diapositiva titolo">
    <p:spTree>
      <p:nvGrpSpPr>
        <p:cNvPr id="1" name=""/>
        <p:cNvGrpSpPr/>
        <p:nvPr/>
      </p:nvGrpSpPr>
      <p:grpSpPr>
        <a:xfrm>
          <a:off x="0" y="0"/>
          <a:ext cx="0" cy="0"/>
          <a:chOff x="0" y="0"/>
          <a:chExt cx="0" cy="0"/>
        </a:xfrm>
      </p:grpSpPr>
      <p:sp>
        <p:nvSpPr>
          <p:cNvPr id="1125" name="Shape 1125"/>
          <p:cNvSpPr>
            <a:spLocks noGrp="1"/>
          </p:cNvSpPr>
          <p:nvPr>
            <p:ph type="title"/>
          </p:nvPr>
        </p:nvSpPr>
        <p:spPr>
          <a:xfrm>
            <a:off x="685800" y="1844676"/>
            <a:ext cx="7772400" cy="2041525"/>
          </a:xfrm>
          <a:prstGeom prst="rect">
            <a:avLst/>
          </a:prstGeom>
        </p:spPr>
        <p:txBody>
          <a:bodyPr>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126" name="Shape 1126"/>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solidFill>
                  <a:srgbClr val="888888"/>
                </a:solidFill>
                <a:latin typeface="Times New Roman"/>
                <a:ea typeface="Times New Roman"/>
                <a:cs typeface="Times New Roman"/>
                <a:sym typeface="Times New Roman"/>
              </a:defRPr>
            </a:lvl1pPr>
            <a:lvl2pPr marL="0" indent="457082" algn="ctr" defTabSz="914165">
              <a:buSzTx/>
              <a:buFontTx/>
              <a:buNone/>
              <a:defRPr>
                <a:solidFill>
                  <a:srgbClr val="888888"/>
                </a:solidFill>
                <a:latin typeface="Times New Roman"/>
                <a:ea typeface="Times New Roman"/>
                <a:cs typeface="Times New Roman"/>
                <a:sym typeface="Times New Roman"/>
              </a:defRPr>
            </a:lvl2pPr>
            <a:lvl3pPr marL="0" indent="914165" algn="ctr" defTabSz="914165">
              <a:buSzTx/>
              <a:buFontTx/>
              <a:buNone/>
              <a:defRPr>
                <a:solidFill>
                  <a:srgbClr val="888888"/>
                </a:solidFill>
                <a:latin typeface="Times New Roman"/>
                <a:ea typeface="Times New Roman"/>
                <a:cs typeface="Times New Roman"/>
                <a:sym typeface="Times New Roman"/>
              </a:defRPr>
            </a:lvl3pPr>
            <a:lvl4pPr marL="0" indent="1371247" algn="ctr" defTabSz="914165">
              <a:buSzTx/>
              <a:buFontTx/>
              <a:buNone/>
              <a:defRPr>
                <a:solidFill>
                  <a:srgbClr val="888888"/>
                </a:solidFill>
                <a:latin typeface="Times New Roman"/>
                <a:ea typeface="Times New Roman"/>
                <a:cs typeface="Times New Roman"/>
                <a:sym typeface="Times New Roman"/>
              </a:defRPr>
            </a:lvl4pPr>
            <a:lvl5pPr marL="0" indent="1828329" algn="ctr" defTabSz="914165">
              <a:buSzTx/>
              <a:buFontTx/>
              <a:buNone/>
              <a:defRPr>
                <a:solidFill>
                  <a:srgbClr val="888888"/>
                </a:solidFill>
                <a:latin typeface="Times New Roman"/>
                <a:ea typeface="Times New Roman"/>
                <a:cs typeface="Times New Roman"/>
                <a:sym typeface="Times New Roman"/>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127" name="Shape 1127"/>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886620768"/>
      </p:ext>
    </p:extLst>
  </p:cSld>
  <p:clrMapOvr>
    <a:masterClrMapping/>
  </p:clrMapOvr>
  <p:transition xmlns:p14="http://schemas.microsoft.com/office/powerpoint/2010/mai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11_Vuoto">
    <p:spTree>
      <p:nvGrpSpPr>
        <p:cNvPr id="1" name=""/>
        <p:cNvGrpSpPr/>
        <p:nvPr/>
      </p:nvGrpSpPr>
      <p:grpSpPr>
        <a:xfrm>
          <a:off x="0" y="0"/>
          <a:ext cx="0" cy="0"/>
          <a:chOff x="0" y="0"/>
          <a:chExt cx="0" cy="0"/>
        </a:xfrm>
      </p:grpSpPr>
      <p:sp>
        <p:nvSpPr>
          <p:cNvPr id="1129" name="Shape 1129"/>
          <p:cNvSpPr>
            <a:spLocks noGrp="1"/>
          </p:cNvSpPr>
          <p:nvPr>
            <p:ph type="sldNum" sz="quarter" idx="2"/>
          </p:nvPr>
        </p:nvSpPr>
        <p:spPr>
          <a:xfrm>
            <a:off x="6553200" y="6400420"/>
            <a:ext cx="2133600" cy="276989"/>
          </a:xfrm>
          <a:prstGeom prst="rect">
            <a:avLst/>
          </a:prstGeom>
        </p:spPr>
        <p:txBody>
          <a:bodyPr/>
          <a:lstStyle>
            <a:lvl1pPr defTabSz="457082">
              <a:defRPr>
                <a:solidFill>
                  <a:srgbClr val="000000"/>
                </a:solidFill>
              </a:defRPr>
            </a:lvl1pPr>
          </a:lstStyle>
          <a:p>
            <a:fld id="{86CB4B4D-7CA3-9044-876B-883B54F8677D}" type="slidenum">
              <a:rPr/>
              <a:pPr/>
              <a:t>‹n.›</a:t>
            </a:fld>
            <a:endParaRPr/>
          </a:p>
        </p:txBody>
      </p:sp>
    </p:spTree>
    <p:extLst>
      <p:ext uri="{BB962C8B-B14F-4D97-AF65-F5344CB8AC3E}">
        <p14:creationId xmlns:p14="http://schemas.microsoft.com/office/powerpoint/2010/main" val="1522452177"/>
      </p:ext>
    </p:extLst>
  </p:cSld>
  <p:clrMapOvr>
    <a:masterClrMapping/>
  </p:clrMapOvr>
  <p:transition xmlns:p14="http://schemas.microsoft.com/office/powerpoint/2010/mai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131" name="Shape 1131"/>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132" name="Shape 1132"/>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793406587"/>
      </p:ext>
    </p:extLst>
  </p:cSld>
  <p:clrMapOvr>
    <a:masterClrMapping/>
  </p:clrMapOvr>
  <p:transition xmlns:p14="http://schemas.microsoft.com/office/powerpoint/2010/mai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20_Diapositiva titolo">
    <p:spTree>
      <p:nvGrpSpPr>
        <p:cNvPr id="1" name=""/>
        <p:cNvGrpSpPr/>
        <p:nvPr/>
      </p:nvGrpSpPr>
      <p:grpSpPr>
        <a:xfrm>
          <a:off x="0" y="0"/>
          <a:ext cx="0" cy="0"/>
          <a:chOff x="0" y="0"/>
          <a:chExt cx="0" cy="0"/>
        </a:xfrm>
      </p:grpSpPr>
      <p:sp>
        <p:nvSpPr>
          <p:cNvPr id="1134" name="Shape 1134"/>
          <p:cNvSpPr>
            <a:spLocks noGrp="1"/>
          </p:cNvSpPr>
          <p:nvPr>
            <p:ph type="title"/>
          </p:nvPr>
        </p:nvSpPr>
        <p:spPr>
          <a:xfrm>
            <a:off x="685800" y="1844676"/>
            <a:ext cx="7772400" cy="2041525"/>
          </a:xfrm>
          <a:prstGeom prst="rect">
            <a:avLst/>
          </a:prstGeom>
        </p:spPr>
        <p:txBody>
          <a:bodyPr/>
          <a:lstStyle>
            <a:lvl1pPr defTabSz="914165"/>
          </a:lstStyle>
          <a:p>
            <a:pPr lvl="0">
              <a:defRPr sz="1800"/>
            </a:pPr>
            <a:r>
              <a:rPr sz="4400"/>
              <a:t>Titolo Testo</a:t>
            </a:r>
          </a:p>
        </p:txBody>
      </p:sp>
      <p:sp>
        <p:nvSpPr>
          <p:cNvPr id="1135" name="Shape 1135"/>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136" name="Shape 1136"/>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636109315"/>
      </p:ext>
    </p:extLst>
  </p:cSld>
  <p:clrMapOvr>
    <a:masterClrMapping/>
  </p:clrMapOvr>
  <p:transition xmlns:p14="http://schemas.microsoft.com/office/powerpoint/2010/mai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4_Titolo e contenuto">
    <p:spTree>
      <p:nvGrpSpPr>
        <p:cNvPr id="1" name=""/>
        <p:cNvGrpSpPr/>
        <p:nvPr/>
      </p:nvGrpSpPr>
      <p:grpSpPr>
        <a:xfrm>
          <a:off x="0" y="0"/>
          <a:ext cx="0" cy="0"/>
          <a:chOff x="0" y="0"/>
          <a:chExt cx="0" cy="0"/>
        </a:xfrm>
      </p:grpSpPr>
      <p:sp>
        <p:nvSpPr>
          <p:cNvPr id="1138" name="Shape 1138"/>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139" name="Shape 1139"/>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140" name="Shape 1140"/>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131461428"/>
      </p:ext>
    </p:extLst>
  </p:cSld>
  <p:clrMapOvr>
    <a:masterClrMapping/>
  </p:clrMapOvr>
  <p:transition xmlns:p14="http://schemas.microsoft.com/office/powerpoint/2010/mai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2_Vuoto">
    <p:spTree>
      <p:nvGrpSpPr>
        <p:cNvPr id="1" name=""/>
        <p:cNvGrpSpPr/>
        <p:nvPr/>
      </p:nvGrpSpPr>
      <p:grpSpPr>
        <a:xfrm>
          <a:off x="0" y="0"/>
          <a:ext cx="0" cy="0"/>
          <a:chOff x="0" y="0"/>
          <a:chExt cx="0" cy="0"/>
        </a:xfrm>
      </p:grpSpPr>
      <p:sp>
        <p:nvSpPr>
          <p:cNvPr id="1142" name="Shape 1142"/>
          <p:cNvSpPr>
            <a:spLocks noGrp="1"/>
          </p:cNvSpPr>
          <p:nvPr>
            <p:ph type="sldNum" sz="quarter" idx="2"/>
          </p:nvPr>
        </p:nvSpPr>
        <p:spPr>
          <a:xfrm>
            <a:off x="6553200" y="6400420"/>
            <a:ext cx="2133600" cy="276989"/>
          </a:xfrm>
          <a:prstGeom prst="rect">
            <a:avLst/>
          </a:prstGeom>
        </p:spPr>
        <p:txBody>
          <a:bodyPr/>
          <a:lstStyle>
            <a:lvl1pPr defTabSz="457082">
              <a:defRPr>
                <a:solidFill>
                  <a:srgbClr val="000000"/>
                </a:solidFill>
              </a:defRPr>
            </a:lvl1pPr>
          </a:lstStyle>
          <a:p>
            <a:fld id="{86CB4B4D-7CA3-9044-876B-883B54F8677D}" type="slidenum">
              <a:rPr/>
              <a:pPr/>
              <a:t>‹n.›</a:t>
            </a:fld>
            <a:endParaRPr/>
          </a:p>
        </p:txBody>
      </p:sp>
    </p:spTree>
    <p:extLst>
      <p:ext uri="{BB962C8B-B14F-4D97-AF65-F5344CB8AC3E}">
        <p14:creationId xmlns:p14="http://schemas.microsoft.com/office/powerpoint/2010/main" val="3540904506"/>
      </p:ext>
    </p:extLst>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a:prstGeom prst="rect">
            <a:avLst/>
          </a:prstGeom>
        </p:spPr>
        <p:txBody>
          <a:bodyPr vert="horz" lIns="91425" tIns="45713" rIns="91425" bIns="45713"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6"/>
            <a:ext cx="7772400" cy="1500187"/>
          </a:xfrm>
          <a:prstGeom prst="rect">
            <a:avLst/>
          </a:prstGeom>
        </p:spPr>
        <p:txBody>
          <a:bodyPr vert="horz" lIns="91425" tIns="45713" rIns="91425" bIns="45713"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3731712078"/>
      </p:ext>
    </p:extLst>
  </p:cSld>
  <p:clrMapOvr>
    <a:masterClrMapping/>
  </p:clrMapOvr>
  <p:transition xmlns:p14="http://schemas.microsoft.com/office/powerpoint/2010/main" spd="med">
    <p:cu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5_Titolo e contenuto">
    <p:spTree>
      <p:nvGrpSpPr>
        <p:cNvPr id="1" name=""/>
        <p:cNvGrpSpPr/>
        <p:nvPr/>
      </p:nvGrpSpPr>
      <p:grpSpPr>
        <a:xfrm>
          <a:off x="0" y="0"/>
          <a:ext cx="0" cy="0"/>
          <a:chOff x="0" y="0"/>
          <a:chExt cx="0" cy="0"/>
        </a:xfrm>
      </p:grpSpPr>
      <p:sp>
        <p:nvSpPr>
          <p:cNvPr id="1144" name="Shape 1144"/>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145" name="Shape 1145"/>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146" name="Shape 1146"/>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77401374"/>
      </p:ext>
    </p:extLst>
  </p:cSld>
  <p:clrMapOvr>
    <a:masterClrMapping/>
  </p:clrMapOvr>
  <p:transition xmlns:p14="http://schemas.microsoft.com/office/powerpoint/2010/mai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3_Vuoto">
    <p:spTree>
      <p:nvGrpSpPr>
        <p:cNvPr id="1" name=""/>
        <p:cNvGrpSpPr/>
        <p:nvPr/>
      </p:nvGrpSpPr>
      <p:grpSpPr>
        <a:xfrm>
          <a:off x="0" y="0"/>
          <a:ext cx="0" cy="0"/>
          <a:chOff x="0" y="0"/>
          <a:chExt cx="0" cy="0"/>
        </a:xfrm>
      </p:grpSpPr>
      <p:sp>
        <p:nvSpPr>
          <p:cNvPr id="1148" name="Shape 1148"/>
          <p:cNvSpPr>
            <a:spLocks noGrp="1"/>
          </p:cNvSpPr>
          <p:nvPr>
            <p:ph type="sldNum" sz="quarter" idx="2"/>
          </p:nvPr>
        </p:nvSpPr>
        <p:spPr>
          <a:xfrm>
            <a:off x="6553200" y="6400420"/>
            <a:ext cx="2133600" cy="276989"/>
          </a:xfrm>
          <a:prstGeom prst="rect">
            <a:avLst/>
          </a:prstGeom>
        </p:spPr>
        <p:txBody>
          <a:bodyPr/>
          <a:lstStyle>
            <a:lvl1pPr defTabSz="457082">
              <a:defRPr>
                <a:solidFill>
                  <a:srgbClr val="000000"/>
                </a:solidFill>
              </a:defRPr>
            </a:lvl1pPr>
          </a:lstStyle>
          <a:p>
            <a:fld id="{86CB4B4D-7CA3-9044-876B-883B54F8677D}" type="slidenum">
              <a:rPr/>
              <a:pPr/>
              <a:t>‹n.›</a:t>
            </a:fld>
            <a:endParaRPr/>
          </a:p>
        </p:txBody>
      </p:sp>
    </p:spTree>
    <p:extLst>
      <p:ext uri="{BB962C8B-B14F-4D97-AF65-F5344CB8AC3E}">
        <p14:creationId xmlns:p14="http://schemas.microsoft.com/office/powerpoint/2010/main" val="3973178141"/>
      </p:ext>
    </p:extLst>
  </p:cSld>
  <p:clrMapOvr>
    <a:masterClrMapping/>
  </p:clrMapOvr>
  <p:transition xmlns:p14="http://schemas.microsoft.com/office/powerpoint/2010/mai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150" name="Shape 1150"/>
          <p:cNvSpPr/>
          <p:nvPr/>
        </p:nvSpPr>
        <p:spPr>
          <a:xfrm flipV="1">
            <a:off x="5410182" y="3810002"/>
            <a:ext cx="3733820" cy="91087"/>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1" name="Shape 1151"/>
          <p:cNvSpPr/>
          <p:nvPr/>
        </p:nvSpPr>
        <p:spPr>
          <a:xfrm flipV="1">
            <a:off x="5410200" y="3897010"/>
            <a:ext cx="3733802" cy="192025"/>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2" name="Shape 1152"/>
          <p:cNvSpPr/>
          <p:nvPr/>
        </p:nvSpPr>
        <p:spPr>
          <a:xfrm flipV="1">
            <a:off x="5410200" y="4115168"/>
            <a:ext cx="3733802" cy="9145"/>
          </a:xfrm>
          <a:prstGeom prst="rect">
            <a:avLst/>
          </a:prstGeom>
          <a:solidFill>
            <a:srgbClr val="DA1F28">
              <a:alpha val="64999"/>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3" name="Shape 1153"/>
          <p:cNvSpPr/>
          <p:nvPr/>
        </p:nvSpPr>
        <p:spPr>
          <a:xfrm flipV="1">
            <a:off x="5410204" y="4164407"/>
            <a:ext cx="1965961" cy="18289"/>
          </a:xfrm>
          <a:prstGeom prst="rect">
            <a:avLst/>
          </a:prstGeom>
          <a:solidFill>
            <a:srgbClr val="DA1F28">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4" name="Shape 1154"/>
          <p:cNvSpPr/>
          <p:nvPr/>
        </p:nvSpPr>
        <p:spPr>
          <a:xfrm flipV="1">
            <a:off x="5410204" y="4199572"/>
            <a:ext cx="1965961" cy="9145"/>
          </a:xfrm>
          <a:prstGeom prst="rect">
            <a:avLst/>
          </a:prstGeom>
          <a:solidFill>
            <a:srgbClr val="DA1F28">
              <a:alpha val="64999"/>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5" name="Shape 1155"/>
          <p:cNvSpPr/>
          <p:nvPr/>
        </p:nvSpPr>
        <p:spPr>
          <a:xfrm>
            <a:off x="5410200" y="3962401"/>
            <a:ext cx="3063240"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6" name="Shape 1156"/>
          <p:cNvSpPr/>
          <p:nvPr/>
        </p:nvSpPr>
        <p:spPr>
          <a:xfrm>
            <a:off x="7376511" y="4060987"/>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7" name="Shape 1157"/>
          <p:cNvSpPr/>
          <p:nvPr/>
        </p:nvSpPr>
        <p:spPr>
          <a:xfrm>
            <a:off x="5" y="3649666"/>
            <a:ext cx="9144001" cy="244171"/>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8" name="Shape 1158"/>
          <p:cNvSpPr/>
          <p:nvPr/>
        </p:nvSpPr>
        <p:spPr>
          <a:xfrm>
            <a:off x="4" y="3675526"/>
            <a:ext cx="9144001" cy="14067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59" name="Shape 1159"/>
          <p:cNvSpPr/>
          <p:nvPr/>
        </p:nvSpPr>
        <p:spPr>
          <a:xfrm flipV="1">
            <a:off x="6414055" y="3643094"/>
            <a:ext cx="2729951" cy="24843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60" name="Shape 1160"/>
          <p:cNvSpPr/>
          <p:nvPr/>
        </p:nvSpPr>
        <p:spPr>
          <a:xfrm>
            <a:off x="0" y="0"/>
            <a:ext cx="9144000" cy="3701702"/>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61" name="Shape 1161"/>
          <p:cNvSpPr>
            <a:spLocks noGrp="1"/>
          </p:cNvSpPr>
          <p:nvPr>
            <p:ph type="title"/>
          </p:nvPr>
        </p:nvSpPr>
        <p:spPr>
          <a:xfrm>
            <a:off x="457200" y="687386"/>
            <a:ext cx="8458200" cy="3184526"/>
          </a:xfrm>
          <a:prstGeom prst="rect">
            <a:avLst/>
          </a:prstGeom>
        </p:spPr>
        <p:txBody>
          <a:bodyPr anchor="b"/>
          <a:lstStyle>
            <a:lvl1pPr algn="l" defTabSz="914165">
              <a:defRPr>
                <a:solidFill>
                  <a:srgbClr val="FFFFFF"/>
                </a:solidFill>
                <a:latin typeface="Trebuchet MS"/>
                <a:ea typeface="Trebuchet MS"/>
                <a:cs typeface="Trebuchet MS"/>
                <a:sym typeface="Trebuchet MS"/>
              </a:defRPr>
            </a:lvl1pPr>
          </a:lstStyle>
          <a:p>
            <a:pPr lvl="0">
              <a:defRPr sz="1800">
                <a:solidFill>
                  <a:srgbClr val="000000"/>
                </a:solidFill>
              </a:defRPr>
            </a:pPr>
            <a:r>
              <a:rPr sz="4400">
                <a:solidFill>
                  <a:srgbClr val="FFFFFF"/>
                </a:solidFill>
              </a:rPr>
              <a:t>Titolo Testo</a:t>
            </a:r>
          </a:p>
        </p:txBody>
      </p:sp>
      <p:sp>
        <p:nvSpPr>
          <p:cNvPr id="1162" name="Shape 1162"/>
          <p:cNvSpPr>
            <a:spLocks noGrp="1"/>
          </p:cNvSpPr>
          <p:nvPr>
            <p:ph type="body" idx="1"/>
          </p:nvPr>
        </p:nvSpPr>
        <p:spPr>
          <a:xfrm>
            <a:off x="457200" y="3899941"/>
            <a:ext cx="4953000" cy="2958063"/>
          </a:xfrm>
          <a:prstGeom prst="rect">
            <a:avLst/>
          </a:prstGeom>
        </p:spPr>
        <p:txBody>
          <a:bodyPr/>
          <a:lstStyle>
            <a:lvl1pPr marL="0" indent="63991" defTabSz="914165">
              <a:spcBef>
                <a:spcPts val="300"/>
              </a:spcBef>
              <a:buSzTx/>
              <a:buFontTx/>
              <a:buNone/>
              <a:defRPr sz="2400">
                <a:solidFill>
                  <a:srgbClr val="1C065A"/>
                </a:solidFill>
                <a:latin typeface="Georgia"/>
                <a:ea typeface="Georgia"/>
                <a:cs typeface="Georgia"/>
                <a:sym typeface="Georgia"/>
              </a:defRPr>
            </a:lvl1pPr>
            <a:lvl2pPr marL="0" indent="457082" defTabSz="914165">
              <a:spcBef>
                <a:spcPts val="300"/>
              </a:spcBef>
              <a:buSzTx/>
              <a:buFontTx/>
              <a:buNone/>
              <a:defRPr sz="2400">
                <a:solidFill>
                  <a:srgbClr val="1C065A"/>
                </a:solidFill>
                <a:latin typeface="Georgia"/>
                <a:ea typeface="Georgia"/>
                <a:cs typeface="Georgia"/>
                <a:sym typeface="Georgia"/>
              </a:defRPr>
            </a:lvl2pPr>
            <a:lvl3pPr marL="0" indent="914165" defTabSz="914165">
              <a:spcBef>
                <a:spcPts val="300"/>
              </a:spcBef>
              <a:buSzTx/>
              <a:buFontTx/>
              <a:buNone/>
              <a:defRPr sz="2400">
                <a:solidFill>
                  <a:srgbClr val="1C065A"/>
                </a:solidFill>
                <a:latin typeface="Georgia"/>
                <a:ea typeface="Georgia"/>
                <a:cs typeface="Georgia"/>
                <a:sym typeface="Georgia"/>
              </a:defRPr>
            </a:lvl3pPr>
            <a:lvl4pPr marL="0" indent="1371247" defTabSz="914165">
              <a:spcBef>
                <a:spcPts val="300"/>
              </a:spcBef>
              <a:buSzTx/>
              <a:buFontTx/>
              <a:buNone/>
              <a:defRPr sz="2400">
                <a:solidFill>
                  <a:srgbClr val="1C065A"/>
                </a:solidFill>
                <a:latin typeface="Georgia"/>
                <a:ea typeface="Georgia"/>
                <a:cs typeface="Georgia"/>
                <a:sym typeface="Georgia"/>
              </a:defRPr>
            </a:lvl4pPr>
            <a:lvl5pPr marL="0" indent="1828329" defTabSz="914165">
              <a:spcBef>
                <a:spcPts val="300"/>
              </a:spcBef>
              <a:buSzTx/>
              <a:buFontTx/>
              <a:buNone/>
              <a:defRPr sz="2400">
                <a:solidFill>
                  <a:srgbClr val="1C065A"/>
                </a:solidFill>
                <a:latin typeface="Georgia"/>
                <a:ea typeface="Georgia"/>
                <a:cs typeface="Georgia"/>
                <a:sym typeface="Georgia"/>
              </a:defRPr>
            </a:lvl5pPr>
          </a:lstStyle>
          <a:p>
            <a:pPr lvl="0">
              <a:defRPr sz="1800">
                <a:solidFill>
                  <a:srgbClr val="000000"/>
                </a:solidFill>
              </a:defRPr>
            </a:pPr>
            <a:r>
              <a:rPr sz="2400">
                <a:solidFill>
                  <a:srgbClr val="1C065A"/>
                </a:solidFill>
              </a:rPr>
              <a:t>Corpo livello uno</a:t>
            </a:r>
          </a:p>
          <a:p>
            <a:pPr lvl="1">
              <a:defRPr sz="1800">
                <a:solidFill>
                  <a:srgbClr val="000000"/>
                </a:solidFill>
              </a:defRPr>
            </a:pPr>
            <a:r>
              <a:rPr sz="2400">
                <a:solidFill>
                  <a:srgbClr val="1C065A"/>
                </a:solidFill>
              </a:rPr>
              <a:t>Corpo livello due</a:t>
            </a:r>
          </a:p>
          <a:p>
            <a:pPr lvl="2">
              <a:defRPr sz="1800">
                <a:solidFill>
                  <a:srgbClr val="000000"/>
                </a:solidFill>
              </a:defRPr>
            </a:pPr>
            <a:r>
              <a:rPr sz="2400">
                <a:solidFill>
                  <a:srgbClr val="1C065A"/>
                </a:solidFill>
              </a:rPr>
              <a:t>Corpo livello tre</a:t>
            </a:r>
          </a:p>
          <a:p>
            <a:pPr lvl="3">
              <a:defRPr sz="1800">
                <a:solidFill>
                  <a:srgbClr val="000000"/>
                </a:solidFill>
              </a:defRPr>
            </a:pPr>
            <a:r>
              <a:rPr sz="2400">
                <a:solidFill>
                  <a:srgbClr val="1C065A"/>
                </a:solidFill>
              </a:rPr>
              <a:t>Corpo livello quattro</a:t>
            </a:r>
          </a:p>
          <a:p>
            <a:pPr lvl="4">
              <a:defRPr sz="1800">
                <a:solidFill>
                  <a:srgbClr val="000000"/>
                </a:solidFill>
              </a:defRPr>
            </a:pPr>
            <a:r>
              <a:rPr sz="2400">
                <a:solidFill>
                  <a:srgbClr val="1C065A"/>
                </a:solidFill>
              </a:rPr>
              <a:t>Livello 5</a:t>
            </a:r>
          </a:p>
        </p:txBody>
      </p:sp>
      <p:sp>
        <p:nvSpPr>
          <p:cNvPr id="1163" name="Shape 1163"/>
          <p:cNvSpPr>
            <a:spLocks noGrp="1"/>
          </p:cNvSpPr>
          <p:nvPr>
            <p:ph type="sldNum" sz="quarter" idx="2"/>
          </p:nvPr>
        </p:nvSpPr>
        <p:spPr>
          <a:xfrm>
            <a:off x="8320089" y="-4643"/>
            <a:ext cx="747713"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1795364892"/>
      </p:ext>
    </p:extLst>
  </p:cSld>
  <p:clrMapOvr>
    <a:masterClrMapping/>
  </p:clrMapOvr>
  <p:transition xmlns:p14="http://schemas.microsoft.com/office/powerpoint/2010/mai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165" name="Shape 1165"/>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66" name="Shape 1166"/>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67" name="Shape 1167"/>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68" name="Shape 1168"/>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69" name="Shape 1169"/>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0" name="Shape 1170"/>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1" name="Shape 1171"/>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2" name="Shape 1172"/>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3" name="Shape 1173"/>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4" name="Shape 1174"/>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5" name="Shape 1175"/>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6" name="Shape 1176"/>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7" name="Shape 1177"/>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78" name="Shape 1178"/>
          <p:cNvSpPr>
            <a:spLocks noGrp="1"/>
          </p:cNvSpPr>
          <p:nvPr>
            <p:ph type="title"/>
          </p:nvPr>
        </p:nvSpPr>
        <p:spPr>
          <a:xfrm>
            <a:off x="457200" y="1103376"/>
            <a:ext cx="8229600" cy="1146048"/>
          </a:xfrm>
          <a:prstGeom prst="rect">
            <a:avLst/>
          </a:prstGeom>
        </p:spPr>
        <p:txBody>
          <a:bodyPr/>
          <a:lstStyle>
            <a:lvl1pPr algn="l" defTabSz="914165">
              <a:defRPr sz="4000">
                <a:solidFill>
                  <a:srgbClr val="1C065A"/>
                </a:solidFill>
                <a:latin typeface="Trebuchet MS"/>
                <a:ea typeface="Trebuchet MS"/>
                <a:cs typeface="Trebuchet MS"/>
                <a:sym typeface="Trebuchet MS"/>
              </a:defRPr>
            </a:lvl1pPr>
          </a:lstStyle>
          <a:p>
            <a:pPr lvl="0">
              <a:defRPr sz="1800">
                <a:solidFill>
                  <a:srgbClr val="000000"/>
                </a:solidFill>
              </a:defRPr>
            </a:pPr>
            <a:r>
              <a:rPr sz="4000">
                <a:solidFill>
                  <a:srgbClr val="1C065A"/>
                </a:solidFill>
              </a:rPr>
              <a:t>Titolo Testo</a:t>
            </a:r>
          </a:p>
        </p:txBody>
      </p:sp>
      <p:sp>
        <p:nvSpPr>
          <p:cNvPr id="1179" name="Shape 1179"/>
          <p:cNvSpPr>
            <a:spLocks noGrp="1"/>
          </p:cNvSpPr>
          <p:nvPr>
            <p:ph type="body" idx="1"/>
          </p:nvPr>
        </p:nvSpPr>
        <p:spPr>
          <a:xfrm>
            <a:off x="457200" y="2249427"/>
            <a:ext cx="8229600" cy="4608577"/>
          </a:xfrm>
          <a:prstGeom prst="rect">
            <a:avLst/>
          </a:prstGeom>
        </p:spPr>
        <p:txBody>
          <a:bodyPr/>
          <a:lstStyle>
            <a:lvl1pPr marL="365664" indent="-255965" defTabSz="914165">
              <a:spcBef>
                <a:spcPts val="300"/>
              </a:spcBef>
              <a:buClr>
                <a:srgbClr val="EB641B"/>
              </a:buClr>
              <a:buFont typeface="Georgia"/>
              <a:defRPr sz="2800">
                <a:latin typeface="Georgia"/>
                <a:ea typeface="Georgia"/>
                <a:cs typeface="Georgia"/>
                <a:sym typeface="Georgia"/>
              </a:defRPr>
            </a:lvl1pPr>
            <a:lvl2pPr marL="677185" indent="-265809" defTabSz="914165">
              <a:spcBef>
                <a:spcPts val="300"/>
              </a:spcBef>
              <a:buClr>
                <a:srgbClr val="EB641B"/>
              </a:buClr>
              <a:buFont typeface="Georgia"/>
              <a:buChar char="▫"/>
              <a:defRPr sz="2800">
                <a:latin typeface="Georgia"/>
                <a:ea typeface="Georgia"/>
                <a:cs typeface="Georgia"/>
                <a:sym typeface="Georgia"/>
              </a:defRPr>
            </a:lvl2pPr>
            <a:lvl3pPr marL="959873" indent="-255966" defTabSz="914165">
              <a:spcBef>
                <a:spcPts val="300"/>
              </a:spcBef>
              <a:buClr>
                <a:srgbClr val="EB641B"/>
              </a:buClr>
              <a:buFont typeface="Georgia"/>
              <a:buChar char="●"/>
              <a:defRPr sz="2800">
                <a:latin typeface="Georgia"/>
                <a:ea typeface="Georgia"/>
                <a:cs typeface="Georgia"/>
                <a:sym typeface="Georgia"/>
              </a:defRPr>
            </a:lvl3pPr>
            <a:lvl4pPr marL="1234122" indent="-255966" defTabSz="914165">
              <a:spcBef>
                <a:spcPts val="300"/>
              </a:spcBef>
              <a:buClr>
                <a:srgbClr val="EB641B"/>
              </a:buClr>
              <a:buFont typeface="Georgia"/>
              <a:buChar char="●"/>
              <a:defRPr sz="2800">
                <a:latin typeface="Georgia"/>
                <a:ea typeface="Georgia"/>
                <a:cs typeface="Georgia"/>
                <a:sym typeface="Georgia"/>
              </a:defRPr>
            </a:lvl4pPr>
            <a:lvl5pPr marL="1462663" indent="-255966" defTabSz="914165">
              <a:spcBef>
                <a:spcPts val="300"/>
              </a:spcBef>
              <a:buClr>
                <a:srgbClr val="EB641B"/>
              </a:buClr>
              <a:buFont typeface="Georgia"/>
              <a:buChar char="▫"/>
              <a:defRPr sz="2800">
                <a:latin typeface="Georgia"/>
                <a:ea typeface="Georgia"/>
                <a:cs typeface="Georgia"/>
                <a:sym typeface="Georgia"/>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180" name="Shape 1180"/>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1107453033"/>
      </p:ext>
    </p:extLst>
  </p:cSld>
  <p:clrMapOvr>
    <a:masterClrMapping/>
  </p:clrMapOvr>
  <p:transition xmlns:p14="http://schemas.microsoft.com/office/powerpoint/2010/mai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182" name="Shape 1182"/>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83" name="Shape 1183"/>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84" name="Shape 1184"/>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85" name="Shape 1185"/>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86" name="Shape 1186"/>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87" name="Shape 1187"/>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88" name="Shape 1188"/>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89" name="Shape 1189"/>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90" name="Shape 1190"/>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91" name="Shape 1191"/>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92" name="Shape 1192"/>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93" name="Shape 1193"/>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94" name="Shape 1194"/>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195" name="Shape 1195"/>
          <p:cNvSpPr>
            <a:spLocks noGrp="1"/>
          </p:cNvSpPr>
          <p:nvPr>
            <p:ph type="title"/>
          </p:nvPr>
        </p:nvSpPr>
        <p:spPr>
          <a:xfrm>
            <a:off x="722316" y="266703"/>
            <a:ext cx="7772401" cy="3076575"/>
          </a:xfrm>
          <a:prstGeom prst="rect">
            <a:avLst/>
          </a:prstGeom>
        </p:spPr>
        <p:txBody>
          <a:bodyPr anchor="b">
            <a:noAutofit/>
          </a:bodyPr>
          <a:lstStyle>
            <a:lvl1pPr algn="l" defTabSz="914165">
              <a:defRPr sz="4300" b="1">
                <a:ln w="12700">
                  <a:solidFill>
                    <a:srgbClr val="ED000B"/>
                  </a:solidFill>
                </a:ln>
                <a:solidFill>
                  <a:srgbClr val="FFFFFF"/>
                </a:solidFill>
                <a:effectLst>
                  <a:outerShdw blurRad="38100" dist="38100" dir="5400000" rotWithShape="0">
                    <a:srgbClr val="000000">
                      <a:alpha val="25000"/>
                    </a:srgbClr>
                  </a:outerShdw>
                </a:effectLst>
                <a:latin typeface="Trebuchet MS"/>
                <a:ea typeface="Trebuchet MS"/>
                <a:cs typeface="Trebuchet MS"/>
                <a:sym typeface="Trebuchet MS"/>
              </a:defRPr>
            </a:lvl1pPr>
          </a:lstStyle>
          <a:p>
            <a:pPr lvl="0">
              <a:defRPr sz="1800" b="0">
                <a:ln w="9525">
                  <a:noFill/>
                </a:ln>
                <a:solidFill>
                  <a:srgbClr val="000000"/>
                </a:solidFill>
                <a:effectLst/>
              </a:defRPr>
            </a:pPr>
            <a:r>
              <a:rPr sz="4300" b="1">
                <a:ln w="12700">
                  <a:solidFill>
                    <a:srgbClr val="ED000B"/>
                  </a:solidFill>
                </a:ln>
                <a:solidFill>
                  <a:srgbClr val="FFFFFF"/>
                </a:solidFill>
                <a:effectLst>
                  <a:outerShdw blurRad="38100" dist="38100" dir="5400000" rotWithShape="0">
                    <a:srgbClr val="000000">
                      <a:alpha val="25000"/>
                    </a:srgbClr>
                  </a:outerShdw>
                </a:effectLst>
              </a:rPr>
              <a:t>Titolo Testo</a:t>
            </a:r>
          </a:p>
        </p:txBody>
      </p:sp>
      <p:sp>
        <p:nvSpPr>
          <p:cNvPr id="1196" name="Shape 1196"/>
          <p:cNvSpPr>
            <a:spLocks noGrp="1"/>
          </p:cNvSpPr>
          <p:nvPr>
            <p:ph type="body" idx="1"/>
          </p:nvPr>
        </p:nvSpPr>
        <p:spPr>
          <a:xfrm>
            <a:off x="722316" y="3367090"/>
            <a:ext cx="7772401" cy="3224213"/>
          </a:xfrm>
          <a:prstGeom prst="rect">
            <a:avLst/>
          </a:prstGeom>
        </p:spPr>
        <p:txBody>
          <a:bodyPr/>
          <a:lstStyle>
            <a:lvl1pPr marL="0" indent="45706" defTabSz="914165">
              <a:spcBef>
                <a:spcPts val="300"/>
              </a:spcBef>
              <a:buSzTx/>
              <a:buFontTx/>
              <a:buNone/>
              <a:defRPr sz="2100">
                <a:solidFill>
                  <a:srgbClr val="1C065A"/>
                </a:solidFill>
                <a:latin typeface="Georgia"/>
                <a:ea typeface="Georgia"/>
                <a:cs typeface="Georgia"/>
                <a:sym typeface="Georgia"/>
              </a:defRPr>
            </a:lvl1pPr>
            <a:lvl2pPr marL="0" indent="411374" defTabSz="914165">
              <a:spcBef>
                <a:spcPts val="300"/>
              </a:spcBef>
              <a:buSzTx/>
              <a:buFontTx/>
              <a:buNone/>
              <a:defRPr sz="2100">
                <a:solidFill>
                  <a:srgbClr val="1C065A"/>
                </a:solidFill>
                <a:latin typeface="Georgia"/>
                <a:ea typeface="Georgia"/>
                <a:cs typeface="Georgia"/>
                <a:sym typeface="Georgia"/>
              </a:defRPr>
            </a:lvl2pPr>
            <a:lvl3pPr marL="0" indent="703907" defTabSz="914165">
              <a:spcBef>
                <a:spcPts val="300"/>
              </a:spcBef>
              <a:buSzTx/>
              <a:buFontTx/>
              <a:buNone/>
              <a:defRPr sz="2100">
                <a:solidFill>
                  <a:srgbClr val="1C065A"/>
                </a:solidFill>
                <a:latin typeface="Georgia"/>
                <a:ea typeface="Georgia"/>
                <a:cs typeface="Georgia"/>
                <a:sym typeface="Georgia"/>
              </a:defRPr>
            </a:lvl3pPr>
            <a:lvl4pPr marL="0" indent="978156" defTabSz="914165">
              <a:spcBef>
                <a:spcPts val="300"/>
              </a:spcBef>
              <a:buSzTx/>
              <a:buFontTx/>
              <a:buNone/>
              <a:defRPr sz="2100">
                <a:solidFill>
                  <a:srgbClr val="1C065A"/>
                </a:solidFill>
                <a:latin typeface="Georgia"/>
                <a:ea typeface="Georgia"/>
                <a:cs typeface="Georgia"/>
                <a:sym typeface="Georgia"/>
              </a:defRPr>
            </a:lvl4pPr>
            <a:lvl5pPr marL="0" indent="1206697" defTabSz="914165">
              <a:spcBef>
                <a:spcPts val="300"/>
              </a:spcBef>
              <a:buSzTx/>
              <a:buFontTx/>
              <a:buNone/>
              <a:defRPr sz="2100">
                <a:solidFill>
                  <a:srgbClr val="1C065A"/>
                </a:solidFill>
                <a:latin typeface="Georgia"/>
                <a:ea typeface="Georgia"/>
                <a:cs typeface="Georgia"/>
                <a:sym typeface="Georgia"/>
              </a:defRPr>
            </a:lvl5pPr>
          </a:lstStyle>
          <a:p>
            <a:pPr lvl="0">
              <a:defRPr sz="1800">
                <a:solidFill>
                  <a:srgbClr val="000000"/>
                </a:solidFill>
              </a:defRPr>
            </a:pPr>
            <a:r>
              <a:rPr sz="2100">
                <a:solidFill>
                  <a:srgbClr val="1C065A"/>
                </a:solidFill>
              </a:rPr>
              <a:t>Corpo livello uno</a:t>
            </a:r>
          </a:p>
          <a:p>
            <a:pPr lvl="1">
              <a:defRPr sz="1800">
                <a:solidFill>
                  <a:srgbClr val="000000"/>
                </a:solidFill>
              </a:defRPr>
            </a:pPr>
            <a:r>
              <a:rPr sz="2100">
                <a:solidFill>
                  <a:srgbClr val="1C065A"/>
                </a:solidFill>
              </a:rPr>
              <a:t>Corpo livello due</a:t>
            </a:r>
          </a:p>
          <a:p>
            <a:pPr lvl="2">
              <a:defRPr sz="1800">
                <a:solidFill>
                  <a:srgbClr val="000000"/>
                </a:solidFill>
              </a:defRPr>
            </a:pPr>
            <a:r>
              <a:rPr sz="2100">
                <a:solidFill>
                  <a:srgbClr val="1C065A"/>
                </a:solidFill>
              </a:rPr>
              <a:t>Corpo livello tre</a:t>
            </a:r>
          </a:p>
          <a:p>
            <a:pPr lvl="3">
              <a:defRPr sz="1800">
                <a:solidFill>
                  <a:srgbClr val="000000"/>
                </a:solidFill>
              </a:defRPr>
            </a:pPr>
            <a:r>
              <a:rPr sz="2100">
                <a:solidFill>
                  <a:srgbClr val="1C065A"/>
                </a:solidFill>
              </a:rPr>
              <a:t>Corpo livello quattro</a:t>
            </a:r>
          </a:p>
          <a:p>
            <a:pPr lvl="4">
              <a:defRPr sz="1800">
                <a:solidFill>
                  <a:srgbClr val="000000"/>
                </a:solidFill>
              </a:defRPr>
            </a:pPr>
            <a:r>
              <a:rPr sz="2100">
                <a:solidFill>
                  <a:srgbClr val="1C065A"/>
                </a:solidFill>
              </a:rPr>
              <a:t>Livello 5</a:t>
            </a:r>
          </a:p>
        </p:txBody>
      </p:sp>
      <p:sp>
        <p:nvSpPr>
          <p:cNvPr id="1197" name="Shape 1197"/>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4095162171"/>
      </p:ext>
    </p:extLst>
  </p:cSld>
  <p:clrMapOvr>
    <a:masterClrMapping/>
  </p:clrMapOvr>
  <p:transition xmlns:p14="http://schemas.microsoft.com/office/powerpoint/2010/mai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199" name="Shape 1199"/>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0" name="Shape 1200"/>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1" name="Shape 1201"/>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2" name="Shape 1202"/>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3" name="Shape 1203"/>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4" name="Shape 1204"/>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5" name="Shape 1205"/>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6" name="Shape 1206"/>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7" name="Shape 1207"/>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8" name="Shape 1208"/>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09" name="Shape 1209"/>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10" name="Shape 1210"/>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11" name="Shape 1211"/>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12" name="Shape 1212"/>
          <p:cNvSpPr>
            <a:spLocks noGrp="1"/>
          </p:cNvSpPr>
          <p:nvPr>
            <p:ph type="title"/>
          </p:nvPr>
        </p:nvSpPr>
        <p:spPr>
          <a:xfrm>
            <a:off x="457200" y="1103376"/>
            <a:ext cx="8229600" cy="1146048"/>
          </a:xfrm>
          <a:prstGeom prst="rect">
            <a:avLst/>
          </a:prstGeom>
        </p:spPr>
        <p:txBody>
          <a:bodyPr/>
          <a:lstStyle>
            <a:lvl1pPr algn="l" defTabSz="914165">
              <a:defRPr sz="4000">
                <a:solidFill>
                  <a:srgbClr val="1C065A"/>
                </a:solidFill>
                <a:latin typeface="Trebuchet MS"/>
                <a:ea typeface="Trebuchet MS"/>
                <a:cs typeface="Trebuchet MS"/>
                <a:sym typeface="Trebuchet MS"/>
              </a:defRPr>
            </a:lvl1pPr>
          </a:lstStyle>
          <a:p>
            <a:pPr lvl="0">
              <a:defRPr sz="1800">
                <a:solidFill>
                  <a:srgbClr val="000000"/>
                </a:solidFill>
              </a:defRPr>
            </a:pPr>
            <a:r>
              <a:rPr sz="4000">
                <a:solidFill>
                  <a:srgbClr val="1C065A"/>
                </a:solidFill>
              </a:rPr>
              <a:t>Titolo Testo</a:t>
            </a:r>
          </a:p>
        </p:txBody>
      </p:sp>
      <p:sp>
        <p:nvSpPr>
          <p:cNvPr id="1213" name="Shape 1213"/>
          <p:cNvSpPr>
            <a:spLocks noGrp="1"/>
          </p:cNvSpPr>
          <p:nvPr>
            <p:ph type="body" idx="1"/>
          </p:nvPr>
        </p:nvSpPr>
        <p:spPr>
          <a:xfrm>
            <a:off x="457200" y="2249423"/>
            <a:ext cx="4038600" cy="4608578"/>
          </a:xfrm>
          <a:prstGeom prst="rect">
            <a:avLst/>
          </a:prstGeom>
        </p:spPr>
        <p:txBody>
          <a:bodyPr/>
          <a:lstStyle>
            <a:lvl1pPr marL="365664" indent="-255965" defTabSz="914165">
              <a:spcBef>
                <a:spcPts val="300"/>
              </a:spcBef>
              <a:buClr>
                <a:srgbClr val="EB641B"/>
              </a:buClr>
              <a:buFont typeface="Georgia"/>
              <a:defRPr sz="2000">
                <a:latin typeface="Georgia"/>
                <a:ea typeface="Georgia"/>
                <a:cs typeface="Georgia"/>
                <a:sym typeface="Georgia"/>
              </a:defRPr>
            </a:lvl1pPr>
            <a:lvl2pPr marL="671188" indent="-259814" defTabSz="914165">
              <a:spcBef>
                <a:spcPts val="300"/>
              </a:spcBef>
              <a:buClr>
                <a:srgbClr val="EB641B"/>
              </a:buClr>
              <a:buFont typeface="Georgia"/>
              <a:buChar char="▫"/>
              <a:defRPr sz="2000">
                <a:latin typeface="Georgia"/>
                <a:ea typeface="Georgia"/>
                <a:cs typeface="Georgia"/>
                <a:sym typeface="Georgia"/>
              </a:defRPr>
            </a:lvl2pPr>
            <a:lvl3pPr marL="947683" indent="-243777" defTabSz="914165">
              <a:spcBef>
                <a:spcPts val="300"/>
              </a:spcBef>
              <a:buClr>
                <a:srgbClr val="EB641B"/>
              </a:buClr>
              <a:buFont typeface="Georgia"/>
              <a:buChar char="●"/>
              <a:defRPr sz="2000">
                <a:latin typeface="Georgia"/>
                <a:ea typeface="Georgia"/>
                <a:cs typeface="Georgia"/>
                <a:sym typeface="Georgia"/>
              </a:defRPr>
            </a:lvl3pPr>
            <a:lvl4pPr marL="1201618" indent="-223461" defTabSz="914165">
              <a:spcBef>
                <a:spcPts val="300"/>
              </a:spcBef>
              <a:buClr>
                <a:srgbClr val="EB641B"/>
              </a:buClr>
              <a:buFont typeface="Georgia"/>
              <a:buChar char="●"/>
              <a:defRPr sz="2000">
                <a:latin typeface="Georgia"/>
                <a:ea typeface="Georgia"/>
                <a:cs typeface="Georgia"/>
                <a:sym typeface="Georgia"/>
              </a:defRPr>
            </a:lvl4pPr>
            <a:lvl5pPr marL="1409846" indent="-203147" defTabSz="914165">
              <a:spcBef>
                <a:spcPts val="300"/>
              </a:spcBef>
              <a:buClr>
                <a:srgbClr val="EB641B"/>
              </a:buClr>
              <a:buFont typeface="Georgia"/>
              <a:buChar char="▫"/>
              <a:defRPr sz="2000">
                <a:latin typeface="Georgia"/>
                <a:ea typeface="Georgia"/>
                <a:cs typeface="Georgia"/>
                <a:sym typeface="Georgia"/>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214" name="Shape 1214"/>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1481839585"/>
      </p:ext>
    </p:extLst>
  </p:cSld>
  <p:clrMapOvr>
    <a:masterClrMapping/>
  </p:clrMapOvr>
  <p:transition xmlns:p14="http://schemas.microsoft.com/office/powerpoint/2010/mai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216" name="Shape 1216"/>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17" name="Shape 1217"/>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18" name="Shape 1218"/>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19" name="Shape 1219"/>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0" name="Shape 1220"/>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1" name="Shape 1221"/>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2" name="Shape 1222"/>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3" name="Shape 1223"/>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4" name="Shape 1224"/>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5" name="Shape 1225"/>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6" name="Shape 1226"/>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7" name="Shape 1227"/>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8" name="Shape 1228"/>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29" name="Shape 1229"/>
          <p:cNvSpPr>
            <a:spLocks noGrp="1"/>
          </p:cNvSpPr>
          <p:nvPr>
            <p:ph type="title"/>
          </p:nvPr>
        </p:nvSpPr>
        <p:spPr>
          <a:xfrm>
            <a:off x="381001" y="1126938"/>
            <a:ext cx="8382000" cy="1101972"/>
          </a:xfrm>
          <a:prstGeom prst="rect">
            <a:avLst/>
          </a:prstGeom>
        </p:spPr>
        <p:txBody>
          <a:bodyPr/>
          <a:lstStyle>
            <a:lvl1pPr algn="l" defTabSz="914165">
              <a:defRPr sz="4000">
                <a:solidFill>
                  <a:srgbClr val="1C065A"/>
                </a:solidFill>
                <a:latin typeface="Trebuchet MS"/>
                <a:ea typeface="Trebuchet MS"/>
                <a:cs typeface="Trebuchet MS"/>
                <a:sym typeface="Trebuchet MS"/>
              </a:defRPr>
            </a:lvl1pPr>
          </a:lstStyle>
          <a:p>
            <a:pPr lvl="0">
              <a:defRPr sz="1800">
                <a:solidFill>
                  <a:srgbClr val="000000"/>
                </a:solidFill>
              </a:defRPr>
            </a:pPr>
            <a:r>
              <a:rPr sz="4000">
                <a:solidFill>
                  <a:srgbClr val="1C065A"/>
                </a:solidFill>
              </a:rPr>
              <a:t>Titolo Testo</a:t>
            </a:r>
          </a:p>
        </p:txBody>
      </p:sp>
      <p:sp>
        <p:nvSpPr>
          <p:cNvPr id="1230" name="Shape 1230"/>
          <p:cNvSpPr>
            <a:spLocks noGrp="1"/>
          </p:cNvSpPr>
          <p:nvPr>
            <p:ph type="body" idx="1"/>
          </p:nvPr>
        </p:nvSpPr>
        <p:spPr>
          <a:xfrm>
            <a:off x="381000" y="2228910"/>
            <a:ext cx="4041648" cy="489323"/>
          </a:xfrm>
          <a:prstGeom prst="rect">
            <a:avLst/>
          </a:prstGeom>
          <a:solidFill>
            <a:srgbClr val="F9000C">
              <a:alpha val="25000"/>
            </a:srgbClr>
          </a:solidFill>
          <a:ln>
            <a:solidFill>
              <a:srgbClr val="DA1F28"/>
            </a:solidFill>
            <a:bevel/>
          </a:ln>
        </p:spPr>
        <p:txBody>
          <a:bodyPr anchor="ctr">
            <a:noAutofit/>
          </a:bodyPr>
          <a:lstStyle>
            <a:lvl1pPr marL="0" indent="45706" defTabSz="914165">
              <a:spcBef>
                <a:spcPts val="300"/>
              </a:spcBef>
              <a:buSzTx/>
              <a:buFontTx/>
              <a:buNone/>
              <a:defRPr sz="1900" b="1">
                <a:solidFill>
                  <a:srgbClr val="414141"/>
                </a:solidFill>
                <a:latin typeface="Georgia"/>
                <a:ea typeface="Georgia"/>
                <a:cs typeface="Georgia"/>
                <a:sym typeface="Georgia"/>
              </a:defRPr>
            </a:lvl1pPr>
            <a:lvl2pPr marL="0" indent="411374" defTabSz="914165">
              <a:spcBef>
                <a:spcPts val="300"/>
              </a:spcBef>
              <a:buSzTx/>
              <a:buFontTx/>
              <a:buNone/>
              <a:defRPr sz="1900" b="1">
                <a:solidFill>
                  <a:srgbClr val="414141"/>
                </a:solidFill>
                <a:latin typeface="Georgia"/>
                <a:ea typeface="Georgia"/>
                <a:cs typeface="Georgia"/>
                <a:sym typeface="Georgia"/>
              </a:defRPr>
            </a:lvl2pPr>
            <a:lvl3pPr marL="0" indent="703907" defTabSz="914165">
              <a:spcBef>
                <a:spcPts val="300"/>
              </a:spcBef>
              <a:buSzTx/>
              <a:buFontTx/>
              <a:buNone/>
              <a:defRPr sz="1900" b="1">
                <a:solidFill>
                  <a:srgbClr val="414141"/>
                </a:solidFill>
                <a:latin typeface="Georgia"/>
                <a:ea typeface="Georgia"/>
                <a:cs typeface="Georgia"/>
                <a:sym typeface="Georgia"/>
              </a:defRPr>
            </a:lvl3pPr>
            <a:lvl4pPr marL="0" indent="978156" defTabSz="914165">
              <a:spcBef>
                <a:spcPts val="300"/>
              </a:spcBef>
              <a:buSzTx/>
              <a:buFontTx/>
              <a:buNone/>
              <a:defRPr sz="1900" b="1">
                <a:solidFill>
                  <a:srgbClr val="414141"/>
                </a:solidFill>
                <a:latin typeface="Georgia"/>
                <a:ea typeface="Georgia"/>
                <a:cs typeface="Georgia"/>
                <a:sym typeface="Georgia"/>
              </a:defRPr>
            </a:lvl4pPr>
            <a:lvl5pPr marL="0" indent="1206697" defTabSz="914165">
              <a:spcBef>
                <a:spcPts val="300"/>
              </a:spcBef>
              <a:buSzTx/>
              <a:buFontTx/>
              <a:buNone/>
              <a:defRPr sz="1900" b="1">
                <a:solidFill>
                  <a:srgbClr val="414141"/>
                </a:solidFill>
                <a:latin typeface="Georgia"/>
                <a:ea typeface="Georgia"/>
                <a:cs typeface="Georgia"/>
                <a:sym typeface="Georgia"/>
              </a:defRPr>
            </a:lvl5pPr>
          </a:lstStyle>
          <a:p>
            <a:pPr lvl="0">
              <a:defRPr sz="1800" b="0">
                <a:solidFill>
                  <a:srgbClr val="000000"/>
                </a:solidFill>
              </a:defRPr>
            </a:pPr>
            <a:r>
              <a:rPr sz="1900" b="1">
                <a:solidFill>
                  <a:srgbClr val="414141"/>
                </a:solidFill>
              </a:rPr>
              <a:t>Corpo livello uno</a:t>
            </a:r>
          </a:p>
          <a:p>
            <a:pPr lvl="1">
              <a:defRPr sz="1800" b="0">
                <a:solidFill>
                  <a:srgbClr val="000000"/>
                </a:solidFill>
              </a:defRPr>
            </a:pPr>
            <a:r>
              <a:rPr sz="1900" b="1">
                <a:solidFill>
                  <a:srgbClr val="414141"/>
                </a:solidFill>
              </a:rPr>
              <a:t>Corpo livello due</a:t>
            </a:r>
          </a:p>
          <a:p>
            <a:pPr lvl="2">
              <a:defRPr sz="1800" b="0">
                <a:solidFill>
                  <a:srgbClr val="000000"/>
                </a:solidFill>
              </a:defRPr>
            </a:pPr>
            <a:r>
              <a:rPr sz="1900" b="1">
                <a:solidFill>
                  <a:srgbClr val="414141"/>
                </a:solidFill>
              </a:rPr>
              <a:t>Corpo livello tre</a:t>
            </a:r>
          </a:p>
          <a:p>
            <a:pPr lvl="3">
              <a:defRPr sz="1800" b="0">
                <a:solidFill>
                  <a:srgbClr val="000000"/>
                </a:solidFill>
              </a:defRPr>
            </a:pPr>
            <a:r>
              <a:rPr sz="1900" b="1">
                <a:solidFill>
                  <a:srgbClr val="414141"/>
                </a:solidFill>
              </a:rPr>
              <a:t>Corpo livello quattro</a:t>
            </a:r>
          </a:p>
          <a:p>
            <a:pPr lvl="4">
              <a:defRPr sz="1800" b="0">
                <a:solidFill>
                  <a:srgbClr val="000000"/>
                </a:solidFill>
              </a:defRPr>
            </a:pPr>
            <a:r>
              <a:rPr sz="1900" b="1">
                <a:solidFill>
                  <a:srgbClr val="414141"/>
                </a:solidFill>
              </a:rPr>
              <a:t>Livello 5</a:t>
            </a:r>
          </a:p>
        </p:txBody>
      </p:sp>
      <p:sp>
        <p:nvSpPr>
          <p:cNvPr id="1231" name="Shape 1231"/>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3595655562"/>
      </p:ext>
    </p:extLst>
  </p:cSld>
  <p:clrMapOvr>
    <a:masterClrMapping/>
  </p:clrMapOvr>
  <p:transition xmlns:p14="http://schemas.microsoft.com/office/powerpoint/2010/mai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1233" name="Shape 1233"/>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34" name="Shape 1234"/>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35" name="Shape 1235"/>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36" name="Shape 1236"/>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37" name="Shape 1237"/>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38" name="Shape 1238"/>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39" name="Shape 1239"/>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40" name="Shape 1240"/>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41" name="Shape 1241"/>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42" name="Shape 1242"/>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43" name="Shape 1243"/>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44" name="Shape 1244"/>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45" name="Shape 1245"/>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46" name="Shape 1246"/>
          <p:cNvSpPr>
            <a:spLocks noGrp="1"/>
          </p:cNvSpPr>
          <p:nvPr>
            <p:ph type="title"/>
          </p:nvPr>
        </p:nvSpPr>
        <p:spPr>
          <a:xfrm>
            <a:off x="457200" y="1143000"/>
            <a:ext cx="8229600" cy="1069848"/>
          </a:xfrm>
          <a:prstGeom prst="rect">
            <a:avLst/>
          </a:prstGeom>
        </p:spPr>
        <p:txBody>
          <a:bodyPr/>
          <a:lstStyle>
            <a:lvl1pPr algn="l" defTabSz="914165">
              <a:defRPr sz="4000">
                <a:solidFill>
                  <a:srgbClr val="1C065A"/>
                </a:solidFill>
                <a:latin typeface="Trebuchet MS"/>
                <a:ea typeface="Trebuchet MS"/>
                <a:cs typeface="Trebuchet MS"/>
                <a:sym typeface="Trebuchet MS"/>
              </a:defRPr>
            </a:lvl1pPr>
          </a:lstStyle>
          <a:p>
            <a:pPr lvl="0">
              <a:defRPr sz="1800">
                <a:solidFill>
                  <a:srgbClr val="000000"/>
                </a:solidFill>
              </a:defRPr>
            </a:pPr>
            <a:r>
              <a:rPr sz="4000">
                <a:solidFill>
                  <a:srgbClr val="1C065A"/>
                </a:solidFill>
              </a:rPr>
              <a:t>Titolo Testo</a:t>
            </a:r>
          </a:p>
        </p:txBody>
      </p:sp>
      <p:sp>
        <p:nvSpPr>
          <p:cNvPr id="1247" name="Shape 1247"/>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1146149598"/>
      </p:ext>
    </p:extLst>
  </p:cSld>
  <p:clrMapOvr>
    <a:masterClrMapping/>
  </p:clrMapOvr>
  <p:transition xmlns:p14="http://schemas.microsoft.com/office/powerpoint/2010/mai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249" name="Shape 1249"/>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0" name="Shape 1250"/>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1" name="Shape 1251"/>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2" name="Shape 1252"/>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3" name="Shape 1253"/>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4" name="Shape 1254"/>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5" name="Shape 1255"/>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6" name="Shape 1256"/>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7" name="Shape 1257"/>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8" name="Shape 1258"/>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59" name="Shape 1259"/>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60" name="Shape 1260"/>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61" name="Shape 1261"/>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62" name="Shape 1262"/>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2673067227"/>
      </p:ext>
    </p:extLst>
  </p:cSld>
  <p:clrMapOvr>
    <a:masterClrMapping/>
  </p:clrMapOvr>
  <p:transition xmlns:p14="http://schemas.microsoft.com/office/powerpoint/2010/mai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264" name="Shape 1264"/>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65" name="Shape 1265"/>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66" name="Shape 1266"/>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67" name="Shape 1267"/>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68" name="Shape 1268"/>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69" name="Shape 1269"/>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70" name="Shape 1270"/>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71" name="Shape 1271"/>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72" name="Shape 1272"/>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73" name="Shape 1273"/>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74" name="Shape 1274"/>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75" name="Shape 1275"/>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76" name="Shape 1276"/>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77" name="Shape 1277"/>
          <p:cNvSpPr>
            <a:spLocks noGrp="1"/>
          </p:cNvSpPr>
          <p:nvPr>
            <p:ph type="title"/>
          </p:nvPr>
        </p:nvSpPr>
        <p:spPr>
          <a:xfrm>
            <a:off x="5353499" y="1"/>
            <a:ext cx="3383281" cy="1979795"/>
          </a:xfrm>
          <a:prstGeom prst="rect">
            <a:avLst/>
          </a:prstGeom>
        </p:spPr>
        <p:txBody>
          <a:bodyPr anchor="b"/>
          <a:lstStyle>
            <a:lvl1pPr algn="l" defTabSz="914165">
              <a:defRPr sz="1800" b="1">
                <a:solidFill>
                  <a:srgbClr val="1C065A"/>
                </a:solidFill>
                <a:latin typeface="Trebuchet MS"/>
                <a:ea typeface="Trebuchet MS"/>
                <a:cs typeface="Trebuchet MS"/>
                <a:sym typeface="Trebuchet MS"/>
              </a:defRPr>
            </a:lvl1pPr>
          </a:lstStyle>
          <a:p>
            <a:pPr lvl="0">
              <a:defRPr b="0">
                <a:solidFill>
                  <a:srgbClr val="000000"/>
                </a:solidFill>
              </a:defRPr>
            </a:pPr>
            <a:r>
              <a:rPr b="1">
                <a:solidFill>
                  <a:srgbClr val="1C065A"/>
                </a:solidFill>
              </a:rPr>
              <a:t>Titolo Testo</a:t>
            </a:r>
          </a:p>
        </p:txBody>
      </p:sp>
      <p:sp>
        <p:nvSpPr>
          <p:cNvPr id="1278" name="Shape 1278"/>
          <p:cNvSpPr>
            <a:spLocks noGrp="1"/>
          </p:cNvSpPr>
          <p:nvPr>
            <p:ph type="body" idx="1"/>
          </p:nvPr>
        </p:nvSpPr>
        <p:spPr>
          <a:xfrm>
            <a:off x="5353499" y="2010731"/>
            <a:ext cx="3383281" cy="4847273"/>
          </a:xfrm>
          <a:prstGeom prst="rect">
            <a:avLst/>
          </a:prstGeom>
        </p:spPr>
        <p:txBody>
          <a:bodyPr/>
          <a:lstStyle>
            <a:lvl1pPr marL="0" indent="9142" defTabSz="914165">
              <a:spcBef>
                <a:spcPts val="300"/>
              </a:spcBef>
              <a:buSzTx/>
              <a:buFontTx/>
              <a:buNone/>
              <a:defRPr sz="1400">
                <a:latin typeface="Georgia"/>
                <a:ea typeface="Georgia"/>
                <a:cs typeface="Georgia"/>
                <a:sym typeface="Georgia"/>
              </a:defRPr>
            </a:lvl1pPr>
            <a:lvl2pPr marL="0" indent="411374" defTabSz="914165">
              <a:spcBef>
                <a:spcPts val="300"/>
              </a:spcBef>
              <a:buSzTx/>
              <a:buFontTx/>
              <a:buNone/>
              <a:defRPr sz="1400">
                <a:latin typeface="Georgia"/>
                <a:ea typeface="Georgia"/>
                <a:cs typeface="Georgia"/>
                <a:sym typeface="Georgia"/>
              </a:defRPr>
            </a:lvl2pPr>
            <a:lvl3pPr marL="0" indent="703907" defTabSz="914165">
              <a:spcBef>
                <a:spcPts val="300"/>
              </a:spcBef>
              <a:buSzTx/>
              <a:buFontTx/>
              <a:buNone/>
              <a:defRPr sz="1400">
                <a:latin typeface="Georgia"/>
                <a:ea typeface="Georgia"/>
                <a:cs typeface="Georgia"/>
                <a:sym typeface="Georgia"/>
              </a:defRPr>
            </a:lvl3pPr>
            <a:lvl4pPr marL="0" indent="978156" defTabSz="914165">
              <a:spcBef>
                <a:spcPts val="300"/>
              </a:spcBef>
              <a:buSzTx/>
              <a:buFontTx/>
              <a:buNone/>
              <a:defRPr sz="1400">
                <a:latin typeface="Georgia"/>
                <a:ea typeface="Georgia"/>
                <a:cs typeface="Georgia"/>
                <a:sym typeface="Georgia"/>
              </a:defRPr>
            </a:lvl4pPr>
            <a:lvl5pPr marL="0" indent="1206697" defTabSz="914165">
              <a:spcBef>
                <a:spcPts val="300"/>
              </a:spcBef>
              <a:buSzTx/>
              <a:buFontTx/>
              <a:buNone/>
              <a:defRPr sz="1400">
                <a:latin typeface="Georgia"/>
                <a:ea typeface="Georgia"/>
                <a:cs typeface="Georgia"/>
                <a:sym typeface="Georgia"/>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279" name="Shape 1279"/>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232910211"/>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824740B-2E4D-4B72-AADE-39E195C6AA8B}" type="datetimeFigureOut">
              <a:rPr lang="it-IT" smtClean="0"/>
              <a:t>29/09/17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contenuto 2"/>
          <p:cNvSpPr>
            <a:spLocks noGrp="1"/>
          </p:cNvSpPr>
          <p:nvPr>
            <p:ph sz="half" idx="1"/>
          </p:nvPr>
        </p:nvSpPr>
        <p:spPr>
          <a:xfrm>
            <a:off x="457200" y="1600203"/>
            <a:ext cx="4038600" cy="4525963"/>
          </a:xfrm>
          <a:prstGeom prst="rect">
            <a:avLst/>
          </a:prstGeom>
        </p:spPr>
        <p:txBody>
          <a:bodyPr vert="horz"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3"/>
            <a:ext cx="4038600" cy="4525963"/>
          </a:xfrm>
          <a:prstGeom prst="rect">
            <a:avLst/>
          </a:prstGeom>
        </p:spPr>
        <p:txBody>
          <a:bodyPr vert="horz"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78565335"/>
      </p:ext>
    </p:extLst>
  </p:cSld>
  <p:clrMapOvr>
    <a:masterClrMapping/>
  </p:clrMapOvr>
  <p:transition xmlns:p14="http://schemas.microsoft.com/office/powerpoint/2010/main" spd="med">
    <p:cu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281" name="Shape 1281"/>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82" name="Shape 1282"/>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83" name="Shape 1283"/>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84" name="Shape 1284"/>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85" name="Shape 1285"/>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86" name="Shape 1286"/>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87" name="Shape 1287"/>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88" name="Shape 1288"/>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89" name="Shape 1289"/>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90" name="Shape 1290"/>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91" name="Shape 1291"/>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92" name="Shape 1292"/>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93" name="Shape 1293"/>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94" name="Shape 1294"/>
          <p:cNvSpPr>
            <a:spLocks noGrp="1"/>
          </p:cNvSpPr>
          <p:nvPr>
            <p:ph type="title"/>
          </p:nvPr>
        </p:nvSpPr>
        <p:spPr>
          <a:xfrm>
            <a:off x="5440433" y="1109164"/>
            <a:ext cx="586804" cy="5748841"/>
          </a:xfrm>
          <a:prstGeom prst="rect">
            <a:avLst/>
          </a:prstGeom>
        </p:spPr>
        <p:txBody>
          <a:bodyPr lIns="0" tIns="0" rIns="0" bIns="0" anchor="t"/>
          <a:lstStyle>
            <a:lvl1pPr defTabSz="914165">
              <a:defRPr sz="2000" b="1">
                <a:solidFill>
                  <a:srgbClr val="1C065A"/>
                </a:solidFill>
                <a:latin typeface="Trebuchet MS"/>
                <a:ea typeface="Trebuchet MS"/>
                <a:cs typeface="Trebuchet MS"/>
                <a:sym typeface="Trebuchet MS"/>
              </a:defRPr>
            </a:lvl1pPr>
          </a:lstStyle>
          <a:p>
            <a:pPr lvl="0">
              <a:defRPr sz="1800" b="0">
                <a:solidFill>
                  <a:srgbClr val="000000"/>
                </a:solidFill>
              </a:defRPr>
            </a:pPr>
            <a:r>
              <a:rPr sz="2000" b="1">
                <a:solidFill>
                  <a:srgbClr val="1C065A"/>
                </a:solidFill>
              </a:rPr>
              <a:t>Titolo Testo</a:t>
            </a:r>
          </a:p>
        </p:txBody>
      </p:sp>
      <p:sp>
        <p:nvSpPr>
          <p:cNvPr id="1295" name="Shape 1295"/>
          <p:cNvSpPr>
            <a:spLocks noGrp="1"/>
          </p:cNvSpPr>
          <p:nvPr>
            <p:ph type="body" idx="1"/>
          </p:nvPr>
        </p:nvSpPr>
        <p:spPr>
          <a:xfrm>
            <a:off x="6088446" y="3274308"/>
            <a:ext cx="2590801" cy="3583693"/>
          </a:xfrm>
          <a:prstGeom prst="rect">
            <a:avLst/>
          </a:prstGeom>
        </p:spPr>
        <p:txBody>
          <a:bodyPr lIns="0" tIns="0" rIns="0" bIns="0"/>
          <a:lstStyle>
            <a:lvl1pPr marL="0" indent="0" defTabSz="914165">
              <a:spcBef>
                <a:spcPts val="0"/>
              </a:spcBef>
              <a:buSzTx/>
              <a:buFontTx/>
              <a:buNone/>
              <a:defRPr sz="1300">
                <a:latin typeface="Georgia"/>
                <a:ea typeface="Georgia"/>
                <a:cs typeface="Georgia"/>
                <a:sym typeface="Georgia"/>
              </a:defRPr>
            </a:lvl1pPr>
            <a:lvl2pPr marL="0" indent="411374" defTabSz="914165">
              <a:spcBef>
                <a:spcPts val="0"/>
              </a:spcBef>
              <a:buSzTx/>
              <a:buFontTx/>
              <a:buNone/>
              <a:defRPr sz="1300">
                <a:latin typeface="Georgia"/>
                <a:ea typeface="Georgia"/>
                <a:cs typeface="Georgia"/>
                <a:sym typeface="Georgia"/>
              </a:defRPr>
            </a:lvl2pPr>
            <a:lvl3pPr marL="0" indent="703907" defTabSz="914165">
              <a:spcBef>
                <a:spcPts val="0"/>
              </a:spcBef>
              <a:buSzTx/>
              <a:buFontTx/>
              <a:buNone/>
              <a:defRPr sz="1300">
                <a:latin typeface="Georgia"/>
                <a:ea typeface="Georgia"/>
                <a:cs typeface="Georgia"/>
                <a:sym typeface="Georgia"/>
              </a:defRPr>
            </a:lvl3pPr>
            <a:lvl4pPr marL="0" indent="978156" defTabSz="914165">
              <a:spcBef>
                <a:spcPts val="0"/>
              </a:spcBef>
              <a:buSzTx/>
              <a:buFontTx/>
              <a:buNone/>
              <a:defRPr sz="1300">
                <a:latin typeface="Georgia"/>
                <a:ea typeface="Georgia"/>
                <a:cs typeface="Georgia"/>
                <a:sym typeface="Georgia"/>
              </a:defRPr>
            </a:lvl4pPr>
            <a:lvl5pPr marL="0" indent="1206697" defTabSz="914165">
              <a:spcBef>
                <a:spcPts val="0"/>
              </a:spcBef>
              <a:buSzTx/>
              <a:buFontTx/>
              <a:buNone/>
              <a:defRPr sz="1300">
                <a:latin typeface="Georgia"/>
                <a:ea typeface="Georgia"/>
                <a:cs typeface="Georgia"/>
                <a:sym typeface="Georgia"/>
              </a:defRPr>
            </a:lvl5pPr>
          </a:lstStyle>
          <a:p>
            <a:pPr lvl="0">
              <a:defRPr sz="1800"/>
            </a:pPr>
            <a:r>
              <a:rPr sz="1300"/>
              <a:t>Corpo livello uno</a:t>
            </a:r>
          </a:p>
          <a:p>
            <a:pPr lvl="1">
              <a:defRPr sz="1800"/>
            </a:pPr>
            <a:r>
              <a:rPr sz="1300"/>
              <a:t>Corpo livello due</a:t>
            </a:r>
          </a:p>
          <a:p>
            <a:pPr lvl="2">
              <a:defRPr sz="1800"/>
            </a:pPr>
            <a:r>
              <a:rPr sz="1300"/>
              <a:t>Corpo livello tre</a:t>
            </a:r>
          </a:p>
          <a:p>
            <a:pPr lvl="3">
              <a:defRPr sz="1800"/>
            </a:pPr>
            <a:r>
              <a:rPr sz="1300"/>
              <a:t>Corpo livello quattro</a:t>
            </a:r>
          </a:p>
          <a:p>
            <a:pPr lvl="4">
              <a:defRPr sz="1800"/>
            </a:pPr>
            <a:r>
              <a:rPr sz="1300"/>
              <a:t>Livello 5</a:t>
            </a:r>
          </a:p>
        </p:txBody>
      </p:sp>
      <p:sp>
        <p:nvSpPr>
          <p:cNvPr id="1296" name="Shape 1296"/>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3457373514"/>
      </p:ext>
    </p:extLst>
  </p:cSld>
  <p:clrMapOvr>
    <a:masterClrMapping/>
  </p:clrMapOvr>
  <p:transition xmlns:p14="http://schemas.microsoft.com/office/powerpoint/2010/mai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1298" name="Shape 1298"/>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299" name="Shape 1299"/>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0" name="Shape 1300"/>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1" name="Shape 1301"/>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2" name="Shape 1302"/>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3" name="Shape 1303"/>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4" name="Shape 1304"/>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5" name="Shape 1305"/>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6" name="Shape 1306"/>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7" name="Shape 1307"/>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8" name="Shape 1308"/>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09" name="Shape 1309"/>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10" name="Shape 1310"/>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11" name="Shape 1311"/>
          <p:cNvSpPr>
            <a:spLocks noGrp="1"/>
          </p:cNvSpPr>
          <p:nvPr>
            <p:ph type="title"/>
          </p:nvPr>
        </p:nvSpPr>
        <p:spPr>
          <a:xfrm>
            <a:off x="457200" y="1103376"/>
            <a:ext cx="8229600" cy="1146048"/>
          </a:xfrm>
          <a:prstGeom prst="rect">
            <a:avLst/>
          </a:prstGeom>
        </p:spPr>
        <p:txBody>
          <a:bodyPr/>
          <a:lstStyle>
            <a:lvl1pPr algn="l" defTabSz="914165">
              <a:defRPr sz="4000">
                <a:solidFill>
                  <a:srgbClr val="1C065A"/>
                </a:solidFill>
                <a:latin typeface="Trebuchet MS"/>
                <a:ea typeface="Trebuchet MS"/>
                <a:cs typeface="Trebuchet MS"/>
                <a:sym typeface="Trebuchet MS"/>
              </a:defRPr>
            </a:lvl1pPr>
          </a:lstStyle>
          <a:p>
            <a:pPr lvl="0">
              <a:defRPr sz="1800">
                <a:solidFill>
                  <a:srgbClr val="000000"/>
                </a:solidFill>
              </a:defRPr>
            </a:pPr>
            <a:r>
              <a:rPr sz="4000">
                <a:solidFill>
                  <a:srgbClr val="1C065A"/>
                </a:solidFill>
              </a:rPr>
              <a:t>Titolo Testo</a:t>
            </a:r>
          </a:p>
        </p:txBody>
      </p:sp>
      <p:sp>
        <p:nvSpPr>
          <p:cNvPr id="1312" name="Shape 1312"/>
          <p:cNvSpPr>
            <a:spLocks noGrp="1"/>
          </p:cNvSpPr>
          <p:nvPr>
            <p:ph type="body" idx="1"/>
          </p:nvPr>
        </p:nvSpPr>
        <p:spPr>
          <a:xfrm>
            <a:off x="457200" y="2249427"/>
            <a:ext cx="8229600" cy="4608577"/>
          </a:xfrm>
          <a:prstGeom prst="rect">
            <a:avLst/>
          </a:prstGeom>
        </p:spPr>
        <p:txBody>
          <a:bodyPr/>
          <a:lstStyle>
            <a:lvl1pPr marL="365664" indent="-255965" defTabSz="914165">
              <a:spcBef>
                <a:spcPts val="300"/>
              </a:spcBef>
              <a:buClr>
                <a:srgbClr val="EB641B"/>
              </a:buClr>
              <a:buFont typeface="Georgia"/>
              <a:defRPr sz="2800">
                <a:latin typeface="Georgia"/>
                <a:ea typeface="Georgia"/>
                <a:cs typeface="Georgia"/>
                <a:sym typeface="Georgia"/>
              </a:defRPr>
            </a:lvl1pPr>
            <a:lvl2pPr marL="677185" indent="-265809" defTabSz="914165">
              <a:spcBef>
                <a:spcPts val="300"/>
              </a:spcBef>
              <a:buClr>
                <a:srgbClr val="EB641B"/>
              </a:buClr>
              <a:buFont typeface="Georgia"/>
              <a:buChar char="▫"/>
              <a:defRPr sz="2800">
                <a:latin typeface="Georgia"/>
                <a:ea typeface="Georgia"/>
                <a:cs typeface="Georgia"/>
                <a:sym typeface="Georgia"/>
              </a:defRPr>
            </a:lvl2pPr>
            <a:lvl3pPr marL="959873" indent="-255966" defTabSz="914165">
              <a:spcBef>
                <a:spcPts val="300"/>
              </a:spcBef>
              <a:buClr>
                <a:srgbClr val="EB641B"/>
              </a:buClr>
              <a:buFont typeface="Georgia"/>
              <a:buChar char="●"/>
              <a:defRPr sz="2800">
                <a:latin typeface="Georgia"/>
                <a:ea typeface="Georgia"/>
                <a:cs typeface="Georgia"/>
                <a:sym typeface="Georgia"/>
              </a:defRPr>
            </a:lvl3pPr>
            <a:lvl4pPr marL="1234122" indent="-255966" defTabSz="914165">
              <a:spcBef>
                <a:spcPts val="300"/>
              </a:spcBef>
              <a:buClr>
                <a:srgbClr val="EB641B"/>
              </a:buClr>
              <a:buFont typeface="Georgia"/>
              <a:buChar char="●"/>
              <a:defRPr sz="2800">
                <a:latin typeface="Georgia"/>
                <a:ea typeface="Georgia"/>
                <a:cs typeface="Georgia"/>
                <a:sym typeface="Georgia"/>
              </a:defRPr>
            </a:lvl4pPr>
            <a:lvl5pPr marL="1462663" indent="-255966" defTabSz="914165">
              <a:spcBef>
                <a:spcPts val="300"/>
              </a:spcBef>
              <a:buClr>
                <a:srgbClr val="EB641B"/>
              </a:buClr>
              <a:buFont typeface="Georgia"/>
              <a:buChar char="▫"/>
              <a:defRPr sz="2800">
                <a:latin typeface="Georgia"/>
                <a:ea typeface="Georgia"/>
                <a:cs typeface="Georgia"/>
                <a:sym typeface="Georgia"/>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13" name="Shape 1313"/>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1048685042"/>
      </p:ext>
    </p:extLst>
  </p:cSld>
  <p:clrMapOvr>
    <a:masterClrMapping/>
  </p:clrMapOvr>
  <p:transition xmlns:p14="http://schemas.microsoft.com/office/powerpoint/2010/mai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1315" name="Shape 1315"/>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16" name="Shape 1316"/>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17" name="Shape 1317"/>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18" name="Shape 1318"/>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19" name="Shape 1319"/>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0" name="Shape 1320"/>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1" name="Shape 1321"/>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2" name="Shape 1322"/>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3" name="Shape 1323"/>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4" name="Shape 1324"/>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5" name="Shape 1325"/>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6" name="Shape 1326"/>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7" name="Shape 1327"/>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28" name="Shape 1328"/>
          <p:cNvSpPr>
            <a:spLocks noGrp="1"/>
          </p:cNvSpPr>
          <p:nvPr>
            <p:ph type="title"/>
          </p:nvPr>
        </p:nvSpPr>
        <p:spPr>
          <a:xfrm>
            <a:off x="6781800" y="914400"/>
            <a:ext cx="1905000" cy="5943600"/>
          </a:xfrm>
          <a:prstGeom prst="rect">
            <a:avLst/>
          </a:prstGeom>
        </p:spPr>
        <p:txBody>
          <a:bodyPr/>
          <a:lstStyle>
            <a:lvl1pPr algn="l" defTabSz="914165">
              <a:defRPr sz="4000">
                <a:solidFill>
                  <a:srgbClr val="1C065A"/>
                </a:solidFill>
                <a:latin typeface="Trebuchet MS"/>
                <a:ea typeface="Trebuchet MS"/>
                <a:cs typeface="Trebuchet MS"/>
                <a:sym typeface="Trebuchet MS"/>
              </a:defRPr>
            </a:lvl1pPr>
          </a:lstStyle>
          <a:p>
            <a:pPr lvl="0">
              <a:defRPr sz="1800">
                <a:solidFill>
                  <a:srgbClr val="000000"/>
                </a:solidFill>
              </a:defRPr>
            </a:pPr>
            <a:r>
              <a:rPr sz="4000">
                <a:solidFill>
                  <a:srgbClr val="1C065A"/>
                </a:solidFill>
              </a:rPr>
              <a:t>Titolo Testo</a:t>
            </a:r>
          </a:p>
        </p:txBody>
      </p:sp>
      <p:sp>
        <p:nvSpPr>
          <p:cNvPr id="1329" name="Shape 1329"/>
          <p:cNvSpPr>
            <a:spLocks noGrp="1"/>
          </p:cNvSpPr>
          <p:nvPr>
            <p:ph type="body" idx="1"/>
          </p:nvPr>
        </p:nvSpPr>
        <p:spPr>
          <a:xfrm>
            <a:off x="457200" y="1143001"/>
            <a:ext cx="6248400" cy="5715000"/>
          </a:xfrm>
          <a:prstGeom prst="rect">
            <a:avLst/>
          </a:prstGeom>
        </p:spPr>
        <p:txBody>
          <a:bodyPr/>
          <a:lstStyle>
            <a:lvl1pPr marL="365664" indent="-255965" defTabSz="914165">
              <a:spcBef>
                <a:spcPts val="300"/>
              </a:spcBef>
              <a:buClr>
                <a:srgbClr val="EB641B"/>
              </a:buClr>
              <a:buFont typeface="Georgia"/>
              <a:defRPr sz="2800">
                <a:latin typeface="Georgia"/>
                <a:ea typeface="Georgia"/>
                <a:cs typeface="Georgia"/>
                <a:sym typeface="Georgia"/>
              </a:defRPr>
            </a:lvl1pPr>
            <a:lvl2pPr marL="677185" indent="-265809" defTabSz="914165">
              <a:spcBef>
                <a:spcPts val="300"/>
              </a:spcBef>
              <a:buClr>
                <a:srgbClr val="EB641B"/>
              </a:buClr>
              <a:buFont typeface="Georgia"/>
              <a:buChar char="▫"/>
              <a:defRPr sz="2800">
                <a:latin typeface="Georgia"/>
                <a:ea typeface="Georgia"/>
                <a:cs typeface="Georgia"/>
                <a:sym typeface="Georgia"/>
              </a:defRPr>
            </a:lvl2pPr>
            <a:lvl3pPr marL="959873" indent="-255966" defTabSz="914165">
              <a:spcBef>
                <a:spcPts val="300"/>
              </a:spcBef>
              <a:buClr>
                <a:srgbClr val="EB641B"/>
              </a:buClr>
              <a:buFont typeface="Georgia"/>
              <a:buChar char="●"/>
              <a:defRPr sz="2800">
                <a:latin typeface="Georgia"/>
                <a:ea typeface="Georgia"/>
                <a:cs typeface="Georgia"/>
                <a:sym typeface="Georgia"/>
              </a:defRPr>
            </a:lvl3pPr>
            <a:lvl4pPr marL="1234122" indent="-255966" defTabSz="914165">
              <a:spcBef>
                <a:spcPts val="300"/>
              </a:spcBef>
              <a:buClr>
                <a:srgbClr val="EB641B"/>
              </a:buClr>
              <a:buFont typeface="Georgia"/>
              <a:buChar char="●"/>
              <a:defRPr sz="2800">
                <a:latin typeface="Georgia"/>
                <a:ea typeface="Georgia"/>
                <a:cs typeface="Georgia"/>
                <a:sym typeface="Georgia"/>
              </a:defRPr>
            </a:lvl4pPr>
            <a:lvl5pPr marL="1462663" indent="-255966" defTabSz="914165">
              <a:spcBef>
                <a:spcPts val="300"/>
              </a:spcBef>
              <a:buClr>
                <a:srgbClr val="EB641B"/>
              </a:buClr>
              <a:buFont typeface="Georgia"/>
              <a:buChar char="▫"/>
              <a:defRPr sz="2800">
                <a:latin typeface="Georgia"/>
                <a:ea typeface="Georgia"/>
                <a:cs typeface="Georgia"/>
                <a:sym typeface="Georgia"/>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30" name="Shape 1330"/>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2724461991"/>
      </p:ext>
    </p:extLst>
  </p:cSld>
  <p:clrMapOvr>
    <a:masterClrMapping/>
  </p:clrMapOvr>
  <p:transition xmlns:p14="http://schemas.microsoft.com/office/powerpoint/2010/mai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1332" name="Shape 1332"/>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33" name="Shape 1333"/>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34" name="Shape 1334"/>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35" name="Shape 1335"/>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36" name="Shape 1336"/>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37" name="Shape 1337"/>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38" name="Shape 1338"/>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39" name="Shape 1339"/>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40" name="Shape 1340"/>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41" name="Shape 1341"/>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42" name="Shape 1342"/>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43" name="Shape 1343"/>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44" name="Shape 1344"/>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45" name="Shape 1345"/>
          <p:cNvSpPr>
            <a:spLocks noGrp="1"/>
          </p:cNvSpPr>
          <p:nvPr>
            <p:ph type="title"/>
          </p:nvPr>
        </p:nvSpPr>
        <p:spPr>
          <a:xfrm>
            <a:off x="457200" y="0"/>
            <a:ext cx="8686800" cy="838200"/>
          </a:xfrm>
          <a:prstGeom prst="rect">
            <a:avLst/>
          </a:prstGeom>
        </p:spPr>
        <p:txBody>
          <a:bodyPr/>
          <a:lstStyle>
            <a:lvl1pPr algn="l" defTabSz="914165">
              <a:defRPr sz="4000">
                <a:solidFill>
                  <a:srgbClr val="1C065A"/>
                </a:solidFill>
                <a:latin typeface="Trebuchet MS"/>
                <a:ea typeface="Trebuchet MS"/>
                <a:cs typeface="Trebuchet MS"/>
                <a:sym typeface="Trebuchet MS"/>
              </a:defRPr>
            </a:lvl1pPr>
          </a:lstStyle>
          <a:p>
            <a:pPr lvl="0">
              <a:defRPr sz="1800">
                <a:solidFill>
                  <a:srgbClr val="000000"/>
                </a:solidFill>
              </a:defRPr>
            </a:pPr>
            <a:r>
              <a:rPr sz="4000">
                <a:solidFill>
                  <a:srgbClr val="1C065A"/>
                </a:solidFill>
              </a:rPr>
              <a:t>Titolo Testo</a:t>
            </a:r>
          </a:p>
        </p:txBody>
      </p:sp>
      <p:sp>
        <p:nvSpPr>
          <p:cNvPr id="1346" name="Shape 1346"/>
          <p:cNvSpPr>
            <a:spLocks noGrp="1"/>
          </p:cNvSpPr>
          <p:nvPr>
            <p:ph type="body" idx="1"/>
          </p:nvPr>
        </p:nvSpPr>
        <p:spPr>
          <a:xfrm>
            <a:off x="457200" y="1219203"/>
            <a:ext cx="4267200" cy="4267201"/>
          </a:xfrm>
          <a:prstGeom prst="rect">
            <a:avLst/>
          </a:prstGeom>
        </p:spPr>
        <p:txBody>
          <a:bodyPr/>
          <a:lstStyle>
            <a:lvl1pPr marL="365664" indent="-255965" defTabSz="914165">
              <a:spcBef>
                <a:spcPts val="300"/>
              </a:spcBef>
              <a:buClr>
                <a:srgbClr val="EB641B"/>
              </a:buClr>
              <a:buFont typeface="Georgia"/>
              <a:defRPr sz="2800">
                <a:latin typeface="Georgia"/>
                <a:ea typeface="Georgia"/>
                <a:cs typeface="Georgia"/>
                <a:sym typeface="Georgia"/>
              </a:defRPr>
            </a:lvl1pPr>
            <a:lvl2pPr marL="677185" indent="-265809" defTabSz="914165">
              <a:spcBef>
                <a:spcPts val="300"/>
              </a:spcBef>
              <a:buClr>
                <a:srgbClr val="EB641B"/>
              </a:buClr>
              <a:buFont typeface="Georgia"/>
              <a:buChar char="▫"/>
              <a:defRPr sz="2800">
                <a:latin typeface="Georgia"/>
                <a:ea typeface="Georgia"/>
                <a:cs typeface="Georgia"/>
                <a:sym typeface="Georgia"/>
              </a:defRPr>
            </a:lvl2pPr>
            <a:lvl3pPr marL="959873" indent="-255966" defTabSz="914165">
              <a:spcBef>
                <a:spcPts val="300"/>
              </a:spcBef>
              <a:buClr>
                <a:srgbClr val="EB641B"/>
              </a:buClr>
              <a:buFont typeface="Georgia"/>
              <a:buChar char="●"/>
              <a:defRPr sz="2800">
                <a:latin typeface="Georgia"/>
                <a:ea typeface="Georgia"/>
                <a:cs typeface="Georgia"/>
                <a:sym typeface="Georgia"/>
              </a:defRPr>
            </a:lvl3pPr>
            <a:lvl4pPr marL="1234122" indent="-255966" defTabSz="914165">
              <a:spcBef>
                <a:spcPts val="300"/>
              </a:spcBef>
              <a:buClr>
                <a:srgbClr val="EB641B"/>
              </a:buClr>
              <a:buFont typeface="Georgia"/>
              <a:buChar char="●"/>
              <a:defRPr sz="2800">
                <a:latin typeface="Georgia"/>
                <a:ea typeface="Georgia"/>
                <a:cs typeface="Georgia"/>
                <a:sym typeface="Georgia"/>
              </a:defRPr>
            </a:lvl4pPr>
            <a:lvl5pPr marL="1462663" indent="-255966" defTabSz="914165">
              <a:spcBef>
                <a:spcPts val="300"/>
              </a:spcBef>
              <a:buClr>
                <a:srgbClr val="EB641B"/>
              </a:buClr>
              <a:buFont typeface="Georgia"/>
              <a:buChar char="▫"/>
              <a:defRPr sz="2800">
                <a:latin typeface="Georgia"/>
                <a:ea typeface="Georgia"/>
                <a:cs typeface="Georgia"/>
                <a:sym typeface="Georgia"/>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47" name="Shape 1347"/>
          <p:cNvSpPr>
            <a:spLocks noGrp="1"/>
          </p:cNvSpPr>
          <p:nvPr>
            <p:ph type="sldNum" sz="quarter" idx="2"/>
          </p:nvPr>
        </p:nvSpPr>
        <p:spPr>
          <a:xfrm>
            <a:off x="7010400" y="6442012"/>
            <a:ext cx="2133600"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2134327703"/>
      </p:ext>
    </p:extLst>
  </p:cSld>
  <p:clrMapOvr>
    <a:masterClrMapping/>
  </p:clrMapOvr>
  <p:transition xmlns:p14="http://schemas.microsoft.com/office/powerpoint/2010/mai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Title, Text, and Content">
    <p:spTree>
      <p:nvGrpSpPr>
        <p:cNvPr id="1" name=""/>
        <p:cNvGrpSpPr/>
        <p:nvPr/>
      </p:nvGrpSpPr>
      <p:grpSpPr>
        <a:xfrm>
          <a:off x="0" y="0"/>
          <a:ext cx="0" cy="0"/>
          <a:chOff x="0" y="0"/>
          <a:chExt cx="0" cy="0"/>
        </a:xfrm>
      </p:grpSpPr>
      <p:sp>
        <p:nvSpPr>
          <p:cNvPr id="1349" name="Shape 1349"/>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0" name="Shape 1350"/>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1" name="Shape 1351"/>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2" name="Shape 1352"/>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3" name="Shape 1353"/>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4" name="Shape 1354"/>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5" name="Shape 1355"/>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6" name="Shape 1356"/>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7" name="Shape 1357"/>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8" name="Shape 1358"/>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59" name="Shape 1359"/>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60" name="Shape 1360"/>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61" name="Shape 1361"/>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62" name="Shape 1362"/>
          <p:cNvSpPr>
            <a:spLocks noGrp="1"/>
          </p:cNvSpPr>
          <p:nvPr>
            <p:ph type="title"/>
          </p:nvPr>
        </p:nvSpPr>
        <p:spPr>
          <a:xfrm>
            <a:off x="457200" y="0"/>
            <a:ext cx="8686800" cy="838200"/>
          </a:xfrm>
          <a:prstGeom prst="rect">
            <a:avLst/>
          </a:prstGeom>
        </p:spPr>
        <p:txBody>
          <a:bodyPr/>
          <a:lstStyle>
            <a:lvl1pPr algn="l" defTabSz="914165">
              <a:defRPr sz="4000">
                <a:solidFill>
                  <a:srgbClr val="1C065A"/>
                </a:solidFill>
                <a:latin typeface="Trebuchet MS"/>
                <a:ea typeface="Trebuchet MS"/>
                <a:cs typeface="Trebuchet MS"/>
                <a:sym typeface="Trebuchet MS"/>
              </a:defRPr>
            </a:lvl1pPr>
          </a:lstStyle>
          <a:p>
            <a:pPr lvl="0">
              <a:defRPr sz="1800">
                <a:solidFill>
                  <a:srgbClr val="000000"/>
                </a:solidFill>
              </a:defRPr>
            </a:pPr>
            <a:r>
              <a:rPr sz="4000">
                <a:solidFill>
                  <a:srgbClr val="1C065A"/>
                </a:solidFill>
              </a:rPr>
              <a:t>Titolo Testo</a:t>
            </a:r>
          </a:p>
        </p:txBody>
      </p:sp>
      <p:sp>
        <p:nvSpPr>
          <p:cNvPr id="1363" name="Shape 1363"/>
          <p:cNvSpPr>
            <a:spLocks noGrp="1"/>
          </p:cNvSpPr>
          <p:nvPr>
            <p:ph type="body" idx="1"/>
          </p:nvPr>
        </p:nvSpPr>
        <p:spPr>
          <a:xfrm>
            <a:off x="457200" y="1219200"/>
            <a:ext cx="4267200" cy="5638800"/>
          </a:xfrm>
          <a:prstGeom prst="rect">
            <a:avLst/>
          </a:prstGeom>
        </p:spPr>
        <p:txBody>
          <a:bodyPr/>
          <a:lstStyle>
            <a:lvl1pPr marL="365664" indent="-255965" defTabSz="914165">
              <a:spcBef>
                <a:spcPts val="300"/>
              </a:spcBef>
              <a:buClr>
                <a:srgbClr val="EB641B"/>
              </a:buClr>
              <a:buFont typeface="Georgia"/>
              <a:defRPr sz="2800">
                <a:latin typeface="Georgia"/>
                <a:ea typeface="Georgia"/>
                <a:cs typeface="Georgia"/>
                <a:sym typeface="Georgia"/>
              </a:defRPr>
            </a:lvl1pPr>
            <a:lvl2pPr marL="677185" indent="-265809" defTabSz="914165">
              <a:spcBef>
                <a:spcPts val="300"/>
              </a:spcBef>
              <a:buClr>
                <a:srgbClr val="EB641B"/>
              </a:buClr>
              <a:buFont typeface="Georgia"/>
              <a:buChar char="▫"/>
              <a:defRPr sz="2800">
                <a:latin typeface="Georgia"/>
                <a:ea typeface="Georgia"/>
                <a:cs typeface="Georgia"/>
                <a:sym typeface="Georgia"/>
              </a:defRPr>
            </a:lvl2pPr>
            <a:lvl3pPr marL="959873" indent="-255966" defTabSz="914165">
              <a:spcBef>
                <a:spcPts val="300"/>
              </a:spcBef>
              <a:buClr>
                <a:srgbClr val="EB641B"/>
              </a:buClr>
              <a:buFont typeface="Georgia"/>
              <a:buChar char="●"/>
              <a:defRPr sz="2800">
                <a:latin typeface="Georgia"/>
                <a:ea typeface="Georgia"/>
                <a:cs typeface="Georgia"/>
                <a:sym typeface="Georgia"/>
              </a:defRPr>
            </a:lvl3pPr>
            <a:lvl4pPr marL="1234122" indent="-255966" defTabSz="914165">
              <a:spcBef>
                <a:spcPts val="300"/>
              </a:spcBef>
              <a:buClr>
                <a:srgbClr val="EB641B"/>
              </a:buClr>
              <a:buFont typeface="Georgia"/>
              <a:buChar char="●"/>
              <a:defRPr sz="2800">
                <a:latin typeface="Georgia"/>
                <a:ea typeface="Georgia"/>
                <a:cs typeface="Georgia"/>
                <a:sym typeface="Georgia"/>
              </a:defRPr>
            </a:lvl4pPr>
            <a:lvl5pPr marL="1462663" indent="-255966" defTabSz="914165">
              <a:spcBef>
                <a:spcPts val="300"/>
              </a:spcBef>
              <a:buClr>
                <a:srgbClr val="EB641B"/>
              </a:buClr>
              <a:buFont typeface="Georgia"/>
              <a:buChar char="▫"/>
              <a:defRPr sz="2800">
                <a:latin typeface="Georgia"/>
                <a:ea typeface="Georgia"/>
                <a:cs typeface="Georgia"/>
                <a:sym typeface="Georgia"/>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64" name="Shape 1364"/>
          <p:cNvSpPr>
            <a:spLocks noGrp="1"/>
          </p:cNvSpPr>
          <p:nvPr>
            <p:ph type="sldNum" sz="quarter" idx="2"/>
          </p:nvPr>
        </p:nvSpPr>
        <p:spPr>
          <a:xfrm>
            <a:off x="7010400" y="6442012"/>
            <a:ext cx="2133600"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3194541275"/>
      </p:ext>
    </p:extLst>
  </p:cSld>
  <p:clrMapOvr>
    <a:masterClrMapping/>
  </p:clrMapOvr>
  <p:transition xmlns:p14="http://schemas.microsoft.com/office/powerpoint/2010/mai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1_Content">
    <p:spTree>
      <p:nvGrpSpPr>
        <p:cNvPr id="1" name=""/>
        <p:cNvGrpSpPr/>
        <p:nvPr/>
      </p:nvGrpSpPr>
      <p:grpSpPr>
        <a:xfrm>
          <a:off x="0" y="0"/>
          <a:ext cx="0" cy="0"/>
          <a:chOff x="0" y="0"/>
          <a:chExt cx="0" cy="0"/>
        </a:xfrm>
      </p:grpSpPr>
      <p:sp>
        <p:nvSpPr>
          <p:cNvPr id="1366" name="Shape 1366"/>
          <p:cNvSpPr/>
          <p:nvPr/>
        </p:nvSpPr>
        <p:spPr>
          <a:xfrm>
            <a:off x="5" y="366817"/>
            <a:ext cx="9144001" cy="84408"/>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67" name="Shape 1367"/>
          <p:cNvSpPr/>
          <p:nvPr/>
        </p:nvSpPr>
        <p:spPr>
          <a:xfrm>
            <a:off x="0" y="1"/>
            <a:ext cx="9144000" cy="310663"/>
          </a:xfrm>
          <a:prstGeom prst="rect">
            <a:avLst/>
          </a:prstGeom>
          <a:solidFill>
            <a:srgbClr val="1C065A"/>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68" name="Shape 1368"/>
          <p:cNvSpPr/>
          <p:nvPr/>
        </p:nvSpPr>
        <p:spPr>
          <a:xfrm>
            <a:off x="4" y="308277"/>
            <a:ext cx="9144001" cy="91443"/>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69" name="Shape 1369"/>
          <p:cNvSpPr/>
          <p:nvPr/>
        </p:nvSpPr>
        <p:spPr>
          <a:xfrm flipV="1">
            <a:off x="5410182" y="360246"/>
            <a:ext cx="3733820" cy="91088"/>
          </a:xfrm>
          <a:prstGeom prst="rect">
            <a:avLst/>
          </a:prstGeom>
          <a:solidFill>
            <a:srgbClr val="DA1F28"/>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0" name="Shape 1370"/>
          <p:cNvSpPr/>
          <p:nvPr/>
        </p:nvSpPr>
        <p:spPr>
          <a:xfrm flipV="1">
            <a:off x="5410200" y="440112"/>
            <a:ext cx="3733802" cy="180036"/>
          </a:xfrm>
          <a:prstGeom prst="rect">
            <a:avLst/>
          </a:prstGeom>
          <a:solidFill>
            <a:srgbClr val="DA1F28">
              <a:alpha val="5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1" name="Shape 1371"/>
          <p:cNvSpPr/>
          <p:nvPr/>
        </p:nvSpPr>
        <p:spPr>
          <a:xfrm>
            <a:off x="5407341" y="497503"/>
            <a:ext cx="3063241" cy="27433"/>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2" name="Shape 1372"/>
          <p:cNvSpPr/>
          <p:nvPr/>
        </p:nvSpPr>
        <p:spPr>
          <a:xfrm>
            <a:off x="7373649" y="588946"/>
            <a:ext cx="1600201" cy="36577"/>
          </a:xfrm>
          <a:prstGeom prst="roundRect">
            <a:avLst>
              <a:gd name="adj" fmla="val 16667"/>
            </a:avLst>
          </a:prstGeom>
          <a:solidFill>
            <a:srgbClr val="FFFFFF"/>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3" name="Shape 1373"/>
          <p:cNvSpPr/>
          <p:nvPr/>
        </p:nvSpPr>
        <p:spPr>
          <a:xfrm>
            <a:off x="9084965" y="-2001"/>
            <a:ext cx="57627"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4" name="Shape 1374"/>
          <p:cNvSpPr/>
          <p:nvPr/>
        </p:nvSpPr>
        <p:spPr>
          <a:xfrm>
            <a:off x="9044483" y="-2001"/>
            <a:ext cx="27433" cy="621792"/>
          </a:xfrm>
          <a:prstGeom prst="rect">
            <a:avLst/>
          </a:prstGeom>
          <a:solidFill>
            <a:srgbClr val="FFFFFF">
              <a:alpha val="65098"/>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5" name="Shape 1375"/>
          <p:cNvSpPr/>
          <p:nvPr/>
        </p:nvSpPr>
        <p:spPr>
          <a:xfrm>
            <a:off x="9025428" y="-2001"/>
            <a:ext cx="9145" cy="621792"/>
          </a:xfrm>
          <a:prstGeom prst="rect">
            <a:avLst/>
          </a:prstGeom>
          <a:solidFill>
            <a:srgbClr val="FFFFFF">
              <a:alpha val="6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6" name="Shape 1376"/>
          <p:cNvSpPr/>
          <p:nvPr/>
        </p:nvSpPr>
        <p:spPr>
          <a:xfrm>
            <a:off x="8975424" y="-2001"/>
            <a:ext cx="27433" cy="621792"/>
          </a:xfrm>
          <a:prstGeom prst="rect">
            <a:avLst/>
          </a:prstGeom>
          <a:solidFill>
            <a:srgbClr val="FFFFFF">
              <a:alpha val="4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7" name="Shape 1377"/>
          <p:cNvSpPr/>
          <p:nvPr/>
        </p:nvSpPr>
        <p:spPr>
          <a:xfrm>
            <a:off x="8915678" y="379"/>
            <a:ext cx="54865" cy="585218"/>
          </a:xfrm>
          <a:prstGeom prst="rect">
            <a:avLst/>
          </a:prstGeom>
          <a:solidFill>
            <a:srgbClr val="FFFFFF">
              <a:alpha val="20000"/>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8" name="Shape 1378"/>
          <p:cNvSpPr/>
          <p:nvPr/>
        </p:nvSpPr>
        <p:spPr>
          <a:xfrm>
            <a:off x="8873475" y="379"/>
            <a:ext cx="9145" cy="585218"/>
          </a:xfrm>
          <a:prstGeom prst="rect">
            <a:avLst/>
          </a:prstGeom>
          <a:solidFill>
            <a:srgbClr val="FFFFFF">
              <a:alpha val="30196"/>
            </a:srgbClr>
          </a:solidFill>
          <a:ln w="12700">
            <a:miter lim="400000"/>
          </a:ln>
        </p:spPr>
        <p:txBody>
          <a:bodyPr lIns="0" tIns="0" rIns="0" bIns="0" anchor="ctr"/>
          <a:lstStyle/>
          <a:p>
            <a:pPr algn="ctr" defTabSz="914165">
              <a:defRPr>
                <a:solidFill>
                  <a:srgbClr val="FFFFFF"/>
                </a:solidFill>
                <a:latin typeface="Georgia"/>
                <a:ea typeface="Georgia"/>
                <a:cs typeface="Georgia"/>
                <a:sym typeface="Georgia"/>
              </a:defRPr>
            </a:pPr>
            <a:endParaRPr kern="0">
              <a:solidFill>
                <a:srgbClr val="FFFFFF"/>
              </a:solidFill>
              <a:latin typeface="Georgia"/>
              <a:ea typeface="Georgia"/>
              <a:cs typeface="Georgia"/>
              <a:sym typeface="Georgia"/>
            </a:endParaRPr>
          </a:p>
        </p:txBody>
      </p:sp>
      <p:sp>
        <p:nvSpPr>
          <p:cNvPr id="1379" name="Shape 1379"/>
          <p:cNvSpPr>
            <a:spLocks noGrp="1"/>
          </p:cNvSpPr>
          <p:nvPr>
            <p:ph type="body" idx="1"/>
          </p:nvPr>
        </p:nvSpPr>
        <p:spPr>
          <a:xfrm>
            <a:off x="457200" y="76200"/>
            <a:ext cx="8686800" cy="6400800"/>
          </a:xfrm>
          <a:prstGeom prst="rect">
            <a:avLst/>
          </a:prstGeom>
        </p:spPr>
        <p:txBody>
          <a:bodyPr/>
          <a:lstStyle>
            <a:lvl1pPr marL="365664" indent="-255965" defTabSz="914165">
              <a:spcBef>
                <a:spcPts val="300"/>
              </a:spcBef>
              <a:buClr>
                <a:srgbClr val="EB641B"/>
              </a:buClr>
              <a:buFont typeface="Georgia"/>
              <a:defRPr sz="2800">
                <a:latin typeface="Georgia"/>
                <a:ea typeface="Georgia"/>
                <a:cs typeface="Georgia"/>
                <a:sym typeface="Georgia"/>
              </a:defRPr>
            </a:lvl1pPr>
            <a:lvl2pPr marL="677185" indent="-265809" defTabSz="914165">
              <a:spcBef>
                <a:spcPts val="300"/>
              </a:spcBef>
              <a:buClr>
                <a:srgbClr val="EB641B"/>
              </a:buClr>
              <a:buFont typeface="Georgia"/>
              <a:buChar char="▫"/>
              <a:defRPr sz="2800">
                <a:latin typeface="Georgia"/>
                <a:ea typeface="Georgia"/>
                <a:cs typeface="Georgia"/>
                <a:sym typeface="Georgia"/>
              </a:defRPr>
            </a:lvl2pPr>
            <a:lvl3pPr marL="959873" indent="-255966" defTabSz="914165">
              <a:spcBef>
                <a:spcPts val="300"/>
              </a:spcBef>
              <a:buClr>
                <a:srgbClr val="EB641B"/>
              </a:buClr>
              <a:buFont typeface="Georgia"/>
              <a:buChar char="●"/>
              <a:defRPr sz="2800">
                <a:latin typeface="Georgia"/>
                <a:ea typeface="Georgia"/>
                <a:cs typeface="Georgia"/>
                <a:sym typeface="Georgia"/>
              </a:defRPr>
            </a:lvl3pPr>
            <a:lvl4pPr marL="1234122" indent="-255966" defTabSz="914165">
              <a:spcBef>
                <a:spcPts val="300"/>
              </a:spcBef>
              <a:buClr>
                <a:srgbClr val="EB641B"/>
              </a:buClr>
              <a:buFont typeface="Georgia"/>
              <a:buChar char="●"/>
              <a:defRPr sz="2800">
                <a:latin typeface="Georgia"/>
                <a:ea typeface="Georgia"/>
                <a:cs typeface="Georgia"/>
                <a:sym typeface="Georgia"/>
              </a:defRPr>
            </a:lvl4pPr>
            <a:lvl5pPr marL="1462663" indent="-255966" defTabSz="914165">
              <a:spcBef>
                <a:spcPts val="300"/>
              </a:spcBef>
              <a:buClr>
                <a:srgbClr val="EB641B"/>
              </a:buClr>
              <a:buFont typeface="Georgia"/>
              <a:buChar char="▫"/>
              <a:defRPr sz="2800">
                <a:latin typeface="Georgia"/>
                <a:ea typeface="Georgia"/>
                <a:cs typeface="Georgia"/>
                <a:sym typeface="Georgia"/>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80" name="Shape 1380"/>
          <p:cNvSpPr>
            <a:spLocks noGrp="1"/>
          </p:cNvSpPr>
          <p:nvPr>
            <p:ph type="sldNum" sz="quarter" idx="2"/>
          </p:nvPr>
        </p:nvSpPr>
        <p:spPr>
          <a:xfrm>
            <a:off x="8174739" y="-3508"/>
            <a:ext cx="762001" cy="371541"/>
          </a:xfrm>
          <a:prstGeom prst="rect">
            <a:avLst/>
          </a:prstGeom>
        </p:spPr>
        <p:txBody>
          <a:bodyPr anchor="b"/>
          <a:lstStyle>
            <a:lvl1pPr defTabSz="457082">
              <a:defRPr sz="1800">
                <a:solidFill>
                  <a:srgbClr val="FFFFFF"/>
                </a:solidFill>
                <a:latin typeface="Georgia"/>
                <a:ea typeface="Georgia"/>
                <a:cs typeface="Georgia"/>
                <a:sym typeface="Georgia"/>
              </a:defRPr>
            </a:lvl1pPr>
          </a:lstStyle>
          <a:p>
            <a:fld id="{86CB4B4D-7CA3-9044-876B-883B54F8677D}" type="slidenum">
              <a:rPr/>
              <a:pPr/>
              <a:t>‹n.›</a:t>
            </a:fld>
            <a:endParaRPr/>
          </a:p>
        </p:txBody>
      </p:sp>
    </p:spTree>
    <p:extLst>
      <p:ext uri="{BB962C8B-B14F-4D97-AF65-F5344CB8AC3E}">
        <p14:creationId xmlns:p14="http://schemas.microsoft.com/office/powerpoint/2010/main" val="3850103339"/>
      </p:ext>
    </p:extLst>
  </p:cSld>
  <p:clrMapOvr>
    <a:masterClrMapping/>
  </p:clrMapOvr>
  <p:transition xmlns:p14="http://schemas.microsoft.com/office/powerpoint/2010/mai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14_Vuoto">
    <p:spTree>
      <p:nvGrpSpPr>
        <p:cNvPr id="1" name=""/>
        <p:cNvGrpSpPr/>
        <p:nvPr/>
      </p:nvGrpSpPr>
      <p:grpSpPr>
        <a:xfrm>
          <a:off x="0" y="0"/>
          <a:ext cx="0" cy="0"/>
          <a:chOff x="0" y="0"/>
          <a:chExt cx="0" cy="0"/>
        </a:xfrm>
      </p:grpSpPr>
      <p:sp>
        <p:nvSpPr>
          <p:cNvPr id="1382" name="Shape 1382"/>
          <p:cNvSpPr>
            <a:spLocks noGrp="1"/>
          </p:cNvSpPr>
          <p:nvPr>
            <p:ph type="sldNum" sz="quarter" idx="2"/>
          </p:nvPr>
        </p:nvSpPr>
        <p:spPr>
          <a:xfrm>
            <a:off x="6553200" y="6248400"/>
            <a:ext cx="1905000" cy="307766"/>
          </a:xfrm>
          <a:prstGeom prst="rect">
            <a:avLst/>
          </a:prstGeom>
        </p:spPr>
        <p:txBody>
          <a:bodyPr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067311222"/>
      </p:ext>
    </p:extLst>
  </p:cSld>
  <p:clrMapOvr>
    <a:masterClrMapping/>
  </p:clrMapOvr>
  <p:transition xmlns:p14="http://schemas.microsoft.com/office/powerpoint/2010/mai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15_Vuoto">
    <p:spTree>
      <p:nvGrpSpPr>
        <p:cNvPr id="1" name=""/>
        <p:cNvGrpSpPr/>
        <p:nvPr/>
      </p:nvGrpSpPr>
      <p:grpSpPr>
        <a:xfrm>
          <a:off x="0" y="0"/>
          <a:ext cx="0" cy="0"/>
          <a:chOff x="0" y="0"/>
          <a:chExt cx="0" cy="0"/>
        </a:xfrm>
      </p:grpSpPr>
      <p:sp>
        <p:nvSpPr>
          <p:cNvPr id="1384" name="Shape 1384"/>
          <p:cNvSpPr>
            <a:spLocks noGrp="1"/>
          </p:cNvSpPr>
          <p:nvPr>
            <p:ph type="sldNum" sz="quarter" idx="2"/>
          </p:nvPr>
        </p:nvSpPr>
        <p:spPr>
          <a:xfrm>
            <a:off x="6553200" y="6248400"/>
            <a:ext cx="1905000" cy="307766"/>
          </a:xfrm>
          <a:prstGeom prst="rect">
            <a:avLst/>
          </a:prstGeom>
        </p:spPr>
        <p:txBody>
          <a:bodyPr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329441565"/>
      </p:ext>
    </p:extLst>
  </p:cSld>
  <p:clrMapOvr>
    <a:masterClrMapping/>
  </p:clrMapOvr>
  <p:transition xmlns:p14="http://schemas.microsoft.com/office/powerpoint/2010/mai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26_Titolo e contenuto">
    <p:spTree>
      <p:nvGrpSpPr>
        <p:cNvPr id="1" name=""/>
        <p:cNvGrpSpPr/>
        <p:nvPr/>
      </p:nvGrpSpPr>
      <p:grpSpPr>
        <a:xfrm>
          <a:off x="0" y="0"/>
          <a:ext cx="0" cy="0"/>
          <a:chOff x="0" y="0"/>
          <a:chExt cx="0" cy="0"/>
        </a:xfrm>
      </p:grpSpPr>
      <p:sp>
        <p:nvSpPr>
          <p:cNvPr id="1386" name="Shape 1386"/>
          <p:cNvSpPr>
            <a:spLocks noGrp="1"/>
          </p:cNvSpPr>
          <p:nvPr>
            <p:ph type="title"/>
          </p:nvPr>
        </p:nvSpPr>
        <p:spPr>
          <a:xfrm>
            <a:off x="457200" y="92070"/>
            <a:ext cx="8229600" cy="1508138"/>
          </a:xfrm>
          <a:prstGeom prst="rect">
            <a:avLst/>
          </a:prstGeom>
        </p:spPr>
        <p:txBody>
          <a:bodyPr>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1387" name="Shape 1387"/>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Trebuchet MS"/>
                <a:ea typeface="Trebuchet MS"/>
                <a:cs typeface="Trebuchet MS"/>
                <a:sym typeface="Trebuchet MS"/>
              </a:defRPr>
            </a:lvl1pPr>
            <a:lvl2pPr defTabSz="914165">
              <a:buFontTx/>
              <a:defRPr>
                <a:latin typeface="Trebuchet MS"/>
                <a:ea typeface="Trebuchet MS"/>
                <a:cs typeface="Trebuchet MS"/>
                <a:sym typeface="Trebuchet MS"/>
              </a:defRPr>
            </a:lvl2pPr>
            <a:lvl3pPr defTabSz="914165">
              <a:buFontTx/>
              <a:defRPr>
                <a:latin typeface="Trebuchet MS"/>
                <a:ea typeface="Trebuchet MS"/>
                <a:cs typeface="Trebuchet MS"/>
                <a:sym typeface="Trebuchet MS"/>
              </a:defRPr>
            </a:lvl3pPr>
            <a:lvl4pPr defTabSz="914165">
              <a:buFontTx/>
              <a:defRPr>
                <a:latin typeface="Trebuchet MS"/>
                <a:ea typeface="Trebuchet MS"/>
                <a:cs typeface="Trebuchet MS"/>
                <a:sym typeface="Trebuchet MS"/>
              </a:defRPr>
            </a:lvl4pPr>
            <a:lvl5pPr defTabSz="914165">
              <a:buFontTx/>
              <a:defRPr>
                <a:latin typeface="Trebuchet MS"/>
                <a:ea typeface="Trebuchet MS"/>
                <a:cs typeface="Trebuchet MS"/>
                <a:sym typeface="Trebuchet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1543522120"/>
      </p:ext>
    </p:extLst>
  </p:cSld>
  <p:clrMapOvr>
    <a:masterClrMapping/>
  </p:clrMapOvr>
  <p:transition xmlns:p14="http://schemas.microsoft.com/office/powerpoint/2010/mai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21_Diapositiva titol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389" name="Shape 1389"/>
          <p:cNvSpPr>
            <a:spLocks noGrp="1"/>
          </p:cNvSpPr>
          <p:nvPr>
            <p:ph type="title"/>
          </p:nvPr>
        </p:nvSpPr>
        <p:spPr>
          <a:xfrm>
            <a:off x="685800" y="1845409"/>
            <a:ext cx="7772400" cy="2040795"/>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
        <p:nvSpPr>
          <p:cNvPr id="1390" name="Shape 1390"/>
          <p:cNvSpPr>
            <a:spLocks noGrp="1"/>
          </p:cNvSpPr>
          <p:nvPr>
            <p:ph type="body" idx="1"/>
          </p:nvPr>
        </p:nvSpPr>
        <p:spPr>
          <a:xfrm>
            <a:off x="1371600" y="3886201"/>
            <a:ext cx="6400800" cy="2971800"/>
          </a:xfrm>
          <a:prstGeom prst="rect">
            <a:avLst/>
          </a:prstGeom>
        </p:spPr>
        <p:txBody>
          <a:bodyPr lIns="44439" tIns="44439" rIns="44439" bIns="44439">
            <a:noAutofit/>
          </a:bodyPr>
          <a:lstStyle>
            <a:lvl1pPr marL="0" indent="0" algn="ctr" defTabSz="914165">
              <a:lnSpc>
                <a:spcPct val="89000"/>
              </a:lnSpc>
              <a:spcBef>
                <a:spcPts val="800"/>
              </a:spcBef>
              <a:buSzTx/>
              <a:buFontTx/>
              <a:buNone/>
              <a:defRPr sz="2400" b="1">
                <a:solidFill>
                  <a:srgbClr val="FFFFFF"/>
                </a:solidFill>
                <a:latin typeface="Arial"/>
                <a:ea typeface="Arial"/>
                <a:cs typeface="Arial"/>
                <a:sym typeface="Arial"/>
              </a:defRPr>
            </a:lvl1pPr>
            <a:lvl2pPr marL="0" indent="457082" algn="ctr" defTabSz="914165">
              <a:lnSpc>
                <a:spcPct val="89000"/>
              </a:lnSpc>
              <a:spcBef>
                <a:spcPts val="800"/>
              </a:spcBef>
              <a:buSzTx/>
              <a:buFontTx/>
              <a:buNone/>
              <a:defRPr sz="2400" b="1">
                <a:solidFill>
                  <a:srgbClr val="FFFFFF"/>
                </a:solidFill>
                <a:latin typeface="Arial"/>
                <a:ea typeface="Arial"/>
                <a:cs typeface="Arial"/>
                <a:sym typeface="Arial"/>
              </a:defRPr>
            </a:lvl2pPr>
            <a:lvl3pPr marL="0" indent="914165" algn="ctr" defTabSz="914165">
              <a:lnSpc>
                <a:spcPct val="89000"/>
              </a:lnSpc>
              <a:spcBef>
                <a:spcPts val="800"/>
              </a:spcBef>
              <a:buSzTx/>
              <a:buFontTx/>
              <a:buNone/>
              <a:defRPr sz="2400" b="1">
                <a:solidFill>
                  <a:srgbClr val="FFFFFF"/>
                </a:solidFill>
                <a:latin typeface="Arial"/>
                <a:ea typeface="Arial"/>
                <a:cs typeface="Arial"/>
                <a:sym typeface="Arial"/>
              </a:defRPr>
            </a:lvl3pPr>
            <a:lvl4pPr marL="0" indent="1371247" algn="ctr" defTabSz="914165">
              <a:lnSpc>
                <a:spcPct val="89000"/>
              </a:lnSpc>
              <a:spcBef>
                <a:spcPts val="800"/>
              </a:spcBef>
              <a:buSzTx/>
              <a:buFontTx/>
              <a:buNone/>
              <a:defRPr sz="2400" b="1">
                <a:solidFill>
                  <a:srgbClr val="FFFFFF"/>
                </a:solidFill>
                <a:latin typeface="Arial"/>
                <a:ea typeface="Arial"/>
                <a:cs typeface="Arial"/>
                <a:sym typeface="Arial"/>
              </a:defRPr>
            </a:lvl4pPr>
            <a:lvl5pPr marL="0" indent="1828329" algn="ctr" defTabSz="914165">
              <a:lnSpc>
                <a:spcPct val="89000"/>
              </a:lnSpc>
              <a:spcBef>
                <a:spcPts val="800"/>
              </a:spcBef>
              <a:buSzTx/>
              <a:buFontTx/>
              <a:buNone/>
              <a:defRPr sz="2400" b="1">
                <a:solidFill>
                  <a:srgbClr val="FFFFFF"/>
                </a:solidFill>
                <a:latin typeface="Arial"/>
                <a:ea typeface="Arial"/>
                <a:cs typeface="Arial"/>
                <a:sym typeface="Aria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Tree>
    <p:extLst>
      <p:ext uri="{BB962C8B-B14F-4D97-AF65-F5344CB8AC3E}">
        <p14:creationId xmlns:p14="http://schemas.microsoft.com/office/powerpoint/2010/main" val="2540078478"/>
      </p:ext>
    </p:extLst>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a:prstGeom prst="rect">
            <a:avLst/>
          </a:prstGeom>
        </p:spPr>
        <p:txBody>
          <a:bodyPr vert="horz" lIns="91425" tIns="45713" rIns="91425" bIns="45713"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vert="horz"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a:prstGeom prst="rect">
            <a:avLst/>
          </a:prstGeom>
        </p:spPr>
        <p:txBody>
          <a:bodyPr vert="horz" lIns="91425" tIns="45713" rIns="91425" bIns="45713"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a:prstGeom prst="rect">
            <a:avLst/>
          </a:prstGeom>
        </p:spPr>
        <p:txBody>
          <a:bodyPr vert="horz"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14692795"/>
      </p:ext>
    </p:extLst>
  </p:cSld>
  <p:clrMapOvr>
    <a:masterClrMapping/>
  </p:clrMapOvr>
  <p:transition xmlns:p14="http://schemas.microsoft.com/office/powerpoint/2010/main" spd="med">
    <p:cu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27_Titolo e contenut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392" name="Shape 1392"/>
          <p:cNvSpPr>
            <a:spLocks noGrp="1"/>
          </p:cNvSpPr>
          <p:nvPr>
            <p:ph type="title"/>
          </p:nvPr>
        </p:nvSpPr>
        <p:spPr>
          <a:xfrm>
            <a:off x="1389068" y="381000"/>
            <a:ext cx="6365876" cy="16002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
        <p:nvSpPr>
          <p:cNvPr id="1393" name="Shape 1393"/>
          <p:cNvSpPr>
            <a:spLocks noGrp="1"/>
          </p:cNvSpPr>
          <p:nvPr>
            <p:ph type="body" idx="1"/>
          </p:nvPr>
        </p:nvSpPr>
        <p:spPr>
          <a:xfrm>
            <a:off x="1389068" y="1981200"/>
            <a:ext cx="6365876" cy="4876800"/>
          </a:xfrm>
          <a:prstGeom prst="rect">
            <a:avLst/>
          </a:prstGeom>
        </p:spPr>
        <p:txBody>
          <a:bodyPr lIns="44439" tIns="44439" rIns="44439" bIns="44439">
            <a:noAutofit/>
          </a:bodyPr>
          <a:lstStyle>
            <a:lvl1pPr marL="285677" indent="-285677" defTabSz="914165">
              <a:lnSpc>
                <a:spcPct val="89000"/>
              </a:lnSpc>
              <a:spcBef>
                <a:spcPts val="800"/>
              </a:spcBef>
              <a:buFontTx/>
              <a:defRPr sz="2400" b="1">
                <a:solidFill>
                  <a:srgbClr val="FFFFFF"/>
                </a:solidFill>
                <a:latin typeface="Arial"/>
                <a:ea typeface="Arial"/>
                <a:cs typeface="Arial"/>
                <a:sym typeface="Arial"/>
              </a:defRPr>
            </a:lvl1pPr>
            <a:lvl2pPr marL="761804" indent="-304721" defTabSz="914165">
              <a:lnSpc>
                <a:spcPct val="89000"/>
              </a:lnSpc>
              <a:spcBef>
                <a:spcPts val="800"/>
              </a:spcBef>
              <a:buFontTx/>
              <a:defRPr sz="2400" b="1">
                <a:solidFill>
                  <a:srgbClr val="FFFFFF"/>
                </a:solidFill>
                <a:latin typeface="Arial"/>
                <a:ea typeface="Arial"/>
                <a:cs typeface="Arial"/>
                <a:sym typeface="Arial"/>
              </a:defRPr>
            </a:lvl2pPr>
            <a:lvl3pPr defTabSz="914165">
              <a:lnSpc>
                <a:spcPct val="89000"/>
              </a:lnSpc>
              <a:spcBef>
                <a:spcPts val="800"/>
              </a:spcBef>
              <a:buFontTx/>
              <a:buChar char="»"/>
              <a:defRPr sz="2400" b="1">
                <a:solidFill>
                  <a:srgbClr val="FFFFFF"/>
                </a:solidFill>
                <a:latin typeface="Arial"/>
                <a:ea typeface="Arial"/>
                <a:cs typeface="Arial"/>
                <a:sym typeface="Arial"/>
              </a:defRPr>
            </a:lvl3pPr>
            <a:lvl4pPr marL="1665086" indent="-293838" defTabSz="914165">
              <a:lnSpc>
                <a:spcPct val="89000"/>
              </a:lnSpc>
              <a:spcBef>
                <a:spcPts val="800"/>
              </a:spcBef>
              <a:buFontTx/>
              <a:buChar char="•"/>
              <a:defRPr sz="2400" b="1">
                <a:solidFill>
                  <a:srgbClr val="FFFFFF"/>
                </a:solidFill>
                <a:latin typeface="Arial"/>
                <a:ea typeface="Arial"/>
                <a:cs typeface="Arial"/>
                <a:sym typeface="Arial"/>
              </a:defRPr>
            </a:lvl4pPr>
            <a:lvl5pPr marL="2122167" indent="-293838" defTabSz="914165">
              <a:lnSpc>
                <a:spcPct val="89000"/>
              </a:lnSpc>
              <a:spcBef>
                <a:spcPts val="800"/>
              </a:spcBef>
              <a:buFontTx/>
              <a:buChar char="–"/>
              <a:defRPr sz="2400" b="1">
                <a:solidFill>
                  <a:srgbClr val="FFFFFF"/>
                </a:solidFill>
                <a:latin typeface="Arial"/>
                <a:ea typeface="Arial"/>
                <a:cs typeface="Arial"/>
                <a:sym typeface="Aria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Tree>
    <p:extLst>
      <p:ext uri="{BB962C8B-B14F-4D97-AF65-F5344CB8AC3E}">
        <p14:creationId xmlns:p14="http://schemas.microsoft.com/office/powerpoint/2010/main" val="1408500341"/>
      </p:ext>
    </p:extLst>
  </p:cSld>
  <p:clrMapOvr>
    <a:masterClrMapping/>
  </p:clrMapOvr>
  <p:transition xmlns:p14="http://schemas.microsoft.com/office/powerpoint/2010/mai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14_Intestazione sezione">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395" name="Shape 1395"/>
          <p:cNvSpPr>
            <a:spLocks noGrp="1"/>
          </p:cNvSpPr>
          <p:nvPr>
            <p:ph type="title"/>
          </p:nvPr>
        </p:nvSpPr>
        <p:spPr>
          <a:xfrm>
            <a:off x="722316" y="4407266"/>
            <a:ext cx="7772401" cy="2450735"/>
          </a:xfrm>
          <a:prstGeom prst="rect">
            <a:avLst/>
          </a:prstGeom>
        </p:spPr>
        <p:txBody>
          <a:bodyPr lIns="44439" tIns="44439" rIns="44439" bIns="44439" anchor="t">
            <a:noAutofit/>
          </a:bodyPr>
          <a:lstStyle>
            <a:lvl1pPr algn="l" defTabSz="914165">
              <a:lnSpc>
                <a:spcPct val="89000"/>
              </a:lnSpc>
              <a:defRPr sz="4000" b="1" cap="all">
                <a:solidFill>
                  <a:srgbClr val="FFFF00"/>
                </a:solidFill>
                <a:latin typeface="Arial"/>
                <a:ea typeface="Arial"/>
                <a:cs typeface="Arial"/>
                <a:sym typeface="Arial"/>
              </a:defRPr>
            </a:lvl1pPr>
          </a:lstStyle>
          <a:p>
            <a:pPr lvl="0">
              <a:defRPr sz="1800" b="0" cap="none">
                <a:solidFill>
                  <a:srgbClr val="000000"/>
                </a:solidFill>
              </a:defRPr>
            </a:pPr>
            <a:r>
              <a:rPr sz="4000" b="1" cap="all">
                <a:solidFill>
                  <a:srgbClr val="FFFF00"/>
                </a:solidFill>
              </a:rPr>
              <a:t>Titolo Testo</a:t>
            </a:r>
          </a:p>
        </p:txBody>
      </p:sp>
      <p:sp>
        <p:nvSpPr>
          <p:cNvPr id="1396" name="Shape 1396"/>
          <p:cNvSpPr>
            <a:spLocks noGrp="1"/>
          </p:cNvSpPr>
          <p:nvPr>
            <p:ph type="body" idx="1"/>
          </p:nvPr>
        </p:nvSpPr>
        <p:spPr>
          <a:xfrm>
            <a:off x="722316" y="1192214"/>
            <a:ext cx="7772401" cy="3214688"/>
          </a:xfrm>
          <a:prstGeom prst="rect">
            <a:avLst/>
          </a:prstGeom>
        </p:spPr>
        <p:txBody>
          <a:bodyPr lIns="44439" tIns="44439" rIns="44439" bIns="44439" anchor="b">
            <a:noAutofit/>
          </a:bodyPr>
          <a:lstStyle>
            <a:lvl1pPr marL="0" indent="0" defTabSz="914165">
              <a:lnSpc>
                <a:spcPct val="89000"/>
              </a:lnSpc>
              <a:buSzTx/>
              <a:buFontTx/>
              <a:buNone/>
              <a:defRPr sz="2000" b="1">
                <a:solidFill>
                  <a:srgbClr val="FFFFFF"/>
                </a:solidFill>
                <a:latin typeface="Arial"/>
                <a:ea typeface="Arial"/>
                <a:cs typeface="Arial"/>
                <a:sym typeface="Arial"/>
              </a:defRPr>
            </a:lvl1pPr>
            <a:lvl2pPr marL="0" indent="457082" defTabSz="914165">
              <a:lnSpc>
                <a:spcPct val="89000"/>
              </a:lnSpc>
              <a:buSzTx/>
              <a:buFontTx/>
              <a:buNone/>
              <a:defRPr sz="2000" b="1">
                <a:solidFill>
                  <a:srgbClr val="FFFFFF"/>
                </a:solidFill>
                <a:latin typeface="Arial"/>
                <a:ea typeface="Arial"/>
                <a:cs typeface="Arial"/>
                <a:sym typeface="Arial"/>
              </a:defRPr>
            </a:lvl2pPr>
            <a:lvl3pPr marL="0" indent="914165" defTabSz="914165">
              <a:lnSpc>
                <a:spcPct val="89000"/>
              </a:lnSpc>
              <a:buSzTx/>
              <a:buFontTx/>
              <a:buNone/>
              <a:defRPr sz="2000" b="1">
                <a:solidFill>
                  <a:srgbClr val="FFFFFF"/>
                </a:solidFill>
                <a:latin typeface="Arial"/>
                <a:ea typeface="Arial"/>
                <a:cs typeface="Arial"/>
                <a:sym typeface="Arial"/>
              </a:defRPr>
            </a:lvl3pPr>
            <a:lvl4pPr marL="0" indent="1371247" defTabSz="914165">
              <a:lnSpc>
                <a:spcPct val="89000"/>
              </a:lnSpc>
              <a:buSzTx/>
              <a:buFontTx/>
              <a:buNone/>
              <a:defRPr sz="2000" b="1">
                <a:solidFill>
                  <a:srgbClr val="FFFFFF"/>
                </a:solidFill>
                <a:latin typeface="Arial"/>
                <a:ea typeface="Arial"/>
                <a:cs typeface="Arial"/>
                <a:sym typeface="Arial"/>
              </a:defRPr>
            </a:lvl4pPr>
            <a:lvl5pPr marL="0" indent="1828329" defTabSz="914165">
              <a:lnSpc>
                <a:spcPct val="89000"/>
              </a:lnSpc>
              <a:buSzTx/>
              <a:buFontTx/>
              <a:buNone/>
              <a:defRPr sz="2000" b="1">
                <a:solidFill>
                  <a:srgbClr val="FFFFFF"/>
                </a:solidFill>
                <a:latin typeface="Arial"/>
                <a:ea typeface="Arial"/>
                <a:cs typeface="Arial"/>
                <a:sym typeface="Arial"/>
              </a:defRPr>
            </a:lvl5pPr>
          </a:lstStyle>
          <a:p>
            <a:pPr lvl="0">
              <a:defRPr sz="1800" b="0">
                <a:solidFill>
                  <a:srgbClr val="000000"/>
                </a:solidFill>
              </a:defRPr>
            </a:pPr>
            <a:r>
              <a:rPr sz="2000" b="1">
                <a:solidFill>
                  <a:srgbClr val="FFFFFF"/>
                </a:solidFill>
              </a:rPr>
              <a:t>Corpo livello uno</a:t>
            </a:r>
          </a:p>
          <a:p>
            <a:pPr lvl="1">
              <a:defRPr sz="1800" b="0">
                <a:solidFill>
                  <a:srgbClr val="000000"/>
                </a:solidFill>
              </a:defRPr>
            </a:pPr>
            <a:r>
              <a:rPr sz="2000" b="1">
                <a:solidFill>
                  <a:srgbClr val="FFFFFF"/>
                </a:solidFill>
              </a:rPr>
              <a:t>Corpo livello due</a:t>
            </a:r>
          </a:p>
          <a:p>
            <a:pPr lvl="2">
              <a:defRPr sz="1800" b="0">
                <a:solidFill>
                  <a:srgbClr val="000000"/>
                </a:solidFill>
              </a:defRPr>
            </a:pPr>
            <a:r>
              <a:rPr sz="2000" b="1">
                <a:solidFill>
                  <a:srgbClr val="FFFFFF"/>
                </a:solidFill>
              </a:rPr>
              <a:t>Corpo livello tre</a:t>
            </a:r>
          </a:p>
          <a:p>
            <a:pPr lvl="3">
              <a:defRPr sz="1800" b="0">
                <a:solidFill>
                  <a:srgbClr val="000000"/>
                </a:solidFill>
              </a:defRPr>
            </a:pPr>
            <a:r>
              <a:rPr sz="2000" b="1">
                <a:solidFill>
                  <a:srgbClr val="FFFFFF"/>
                </a:solidFill>
              </a:rPr>
              <a:t>Corpo livello quattro</a:t>
            </a:r>
          </a:p>
          <a:p>
            <a:pPr lvl="4">
              <a:defRPr sz="1800" b="0">
                <a:solidFill>
                  <a:srgbClr val="000000"/>
                </a:solidFill>
              </a:defRPr>
            </a:pPr>
            <a:r>
              <a:rPr sz="2000" b="1">
                <a:solidFill>
                  <a:srgbClr val="FFFFFF"/>
                </a:solidFill>
              </a:rPr>
              <a:t>Livello 5</a:t>
            </a:r>
          </a:p>
        </p:txBody>
      </p:sp>
    </p:spTree>
    <p:extLst>
      <p:ext uri="{BB962C8B-B14F-4D97-AF65-F5344CB8AC3E}">
        <p14:creationId xmlns:p14="http://schemas.microsoft.com/office/powerpoint/2010/main" val="3701246085"/>
      </p:ext>
    </p:extLst>
  </p:cSld>
  <p:clrMapOvr>
    <a:masterClrMapping/>
  </p:clrMapOvr>
  <p:transition xmlns:p14="http://schemas.microsoft.com/office/powerpoint/2010/mai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7_Due contenuti">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398" name="Shape 1398"/>
          <p:cNvSpPr>
            <a:spLocks noGrp="1"/>
          </p:cNvSpPr>
          <p:nvPr>
            <p:ph type="title"/>
          </p:nvPr>
        </p:nvSpPr>
        <p:spPr>
          <a:xfrm>
            <a:off x="1389068" y="381000"/>
            <a:ext cx="6365876" cy="16002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
        <p:nvSpPr>
          <p:cNvPr id="1399" name="Shape 1399"/>
          <p:cNvSpPr>
            <a:spLocks noGrp="1"/>
          </p:cNvSpPr>
          <p:nvPr>
            <p:ph type="body" idx="1"/>
          </p:nvPr>
        </p:nvSpPr>
        <p:spPr>
          <a:xfrm>
            <a:off x="1389151" y="1981200"/>
            <a:ext cx="3106737" cy="4876800"/>
          </a:xfrm>
          <a:prstGeom prst="rect">
            <a:avLst/>
          </a:prstGeom>
        </p:spPr>
        <p:txBody>
          <a:bodyPr lIns="44439" tIns="44439" rIns="44439" bIns="44439">
            <a:noAutofit/>
          </a:bodyPr>
          <a:lstStyle>
            <a:lvl1pPr marL="285677" indent="-285677" defTabSz="914165">
              <a:lnSpc>
                <a:spcPct val="89000"/>
              </a:lnSpc>
              <a:spcBef>
                <a:spcPts val="1000"/>
              </a:spcBef>
              <a:buFontTx/>
              <a:defRPr sz="2800" b="1">
                <a:solidFill>
                  <a:srgbClr val="FFFFFF"/>
                </a:solidFill>
                <a:latin typeface="Arial"/>
                <a:ea typeface="Arial"/>
                <a:cs typeface="Arial"/>
                <a:sym typeface="Arial"/>
              </a:defRPr>
            </a:lvl1pPr>
            <a:lvl2pPr marL="723714" indent="-266630" defTabSz="914165">
              <a:lnSpc>
                <a:spcPct val="89000"/>
              </a:lnSpc>
              <a:spcBef>
                <a:spcPts val="1000"/>
              </a:spcBef>
              <a:buFontTx/>
              <a:defRPr sz="2800" b="1">
                <a:solidFill>
                  <a:srgbClr val="FFFFFF"/>
                </a:solidFill>
                <a:latin typeface="Arial"/>
                <a:ea typeface="Arial"/>
                <a:cs typeface="Arial"/>
                <a:sym typeface="Arial"/>
              </a:defRPr>
            </a:lvl2pPr>
            <a:lvl3pPr marL="1234122" indent="-319958" defTabSz="914165">
              <a:lnSpc>
                <a:spcPct val="89000"/>
              </a:lnSpc>
              <a:spcBef>
                <a:spcPts val="1000"/>
              </a:spcBef>
              <a:buFontTx/>
              <a:buChar char="»"/>
              <a:defRPr sz="2800" b="1">
                <a:solidFill>
                  <a:srgbClr val="FFFFFF"/>
                </a:solidFill>
                <a:latin typeface="Arial"/>
                <a:ea typeface="Arial"/>
                <a:cs typeface="Arial"/>
                <a:sym typeface="Arial"/>
              </a:defRPr>
            </a:lvl3pPr>
            <a:lvl4pPr marL="1637878" indent="-266630" defTabSz="914165">
              <a:lnSpc>
                <a:spcPct val="89000"/>
              </a:lnSpc>
              <a:spcBef>
                <a:spcPts val="1000"/>
              </a:spcBef>
              <a:buFontTx/>
              <a:buChar char="•"/>
              <a:defRPr sz="2800" b="1">
                <a:solidFill>
                  <a:srgbClr val="FFFFFF"/>
                </a:solidFill>
                <a:latin typeface="Arial"/>
                <a:ea typeface="Arial"/>
                <a:cs typeface="Arial"/>
                <a:sym typeface="Arial"/>
              </a:defRPr>
            </a:lvl4pPr>
            <a:lvl5pPr marL="2094961" indent="-266630" defTabSz="914165">
              <a:lnSpc>
                <a:spcPct val="89000"/>
              </a:lnSpc>
              <a:spcBef>
                <a:spcPts val="1000"/>
              </a:spcBef>
              <a:buFontTx/>
              <a:buChar char="–"/>
              <a:defRPr sz="2800" b="1">
                <a:solidFill>
                  <a:srgbClr val="FFFFFF"/>
                </a:solidFill>
                <a:latin typeface="Arial"/>
                <a:ea typeface="Arial"/>
                <a:cs typeface="Arial"/>
                <a:sym typeface="Arial"/>
              </a:defRPr>
            </a:lvl5pPr>
          </a:lstStyle>
          <a:p>
            <a:pPr lvl="0">
              <a:defRPr sz="1800" b="0">
                <a:solidFill>
                  <a:srgbClr val="000000"/>
                </a:solidFill>
              </a:defRPr>
            </a:pPr>
            <a:r>
              <a:rPr sz="2800" b="1">
                <a:solidFill>
                  <a:srgbClr val="FFFFFF"/>
                </a:solidFill>
              </a:rPr>
              <a:t>Corpo livello uno</a:t>
            </a:r>
          </a:p>
          <a:p>
            <a:pPr lvl="1">
              <a:defRPr sz="1800" b="0">
                <a:solidFill>
                  <a:srgbClr val="000000"/>
                </a:solidFill>
              </a:defRPr>
            </a:pPr>
            <a:r>
              <a:rPr sz="2800" b="1">
                <a:solidFill>
                  <a:srgbClr val="FFFFFF"/>
                </a:solidFill>
              </a:rPr>
              <a:t>Corpo livello due</a:t>
            </a:r>
          </a:p>
          <a:p>
            <a:pPr lvl="2">
              <a:defRPr sz="1800" b="0">
                <a:solidFill>
                  <a:srgbClr val="000000"/>
                </a:solidFill>
              </a:defRPr>
            </a:pPr>
            <a:r>
              <a:rPr sz="2800" b="1">
                <a:solidFill>
                  <a:srgbClr val="FFFFFF"/>
                </a:solidFill>
              </a:rPr>
              <a:t>Corpo livello tre</a:t>
            </a:r>
          </a:p>
          <a:p>
            <a:pPr lvl="3">
              <a:defRPr sz="1800" b="0">
                <a:solidFill>
                  <a:srgbClr val="000000"/>
                </a:solidFill>
              </a:defRPr>
            </a:pPr>
            <a:r>
              <a:rPr sz="2800" b="1">
                <a:solidFill>
                  <a:srgbClr val="FFFFFF"/>
                </a:solidFill>
              </a:rPr>
              <a:t>Corpo livello quattro</a:t>
            </a:r>
          </a:p>
          <a:p>
            <a:pPr lvl="4">
              <a:defRPr sz="1800" b="0">
                <a:solidFill>
                  <a:srgbClr val="000000"/>
                </a:solidFill>
              </a:defRPr>
            </a:pPr>
            <a:r>
              <a:rPr sz="2800" b="1">
                <a:solidFill>
                  <a:srgbClr val="FFFFFF"/>
                </a:solidFill>
              </a:rPr>
              <a:t>Livello 5</a:t>
            </a:r>
          </a:p>
        </p:txBody>
      </p:sp>
    </p:spTree>
    <p:extLst>
      <p:ext uri="{BB962C8B-B14F-4D97-AF65-F5344CB8AC3E}">
        <p14:creationId xmlns:p14="http://schemas.microsoft.com/office/powerpoint/2010/main" val="1021472037"/>
      </p:ext>
    </p:extLst>
  </p:cSld>
  <p:clrMapOvr>
    <a:masterClrMapping/>
  </p:clrMapOvr>
  <p:transition xmlns:p14="http://schemas.microsoft.com/office/powerpoint/2010/mai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4_Confront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01" name="Shape 1401"/>
          <p:cNvSpPr>
            <a:spLocks noGrp="1"/>
          </p:cNvSpPr>
          <p:nvPr>
            <p:ph type="title"/>
          </p:nvPr>
        </p:nvSpPr>
        <p:spPr>
          <a:xfrm>
            <a:off x="457207" y="256811"/>
            <a:ext cx="8229601" cy="1178656"/>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
        <p:nvSpPr>
          <p:cNvPr id="1402" name="Shape 1402"/>
          <p:cNvSpPr>
            <a:spLocks noGrp="1"/>
          </p:cNvSpPr>
          <p:nvPr>
            <p:ph type="body" idx="1"/>
          </p:nvPr>
        </p:nvSpPr>
        <p:spPr>
          <a:xfrm>
            <a:off x="457200" y="1435469"/>
            <a:ext cx="4040188" cy="739411"/>
          </a:xfrm>
          <a:prstGeom prst="rect">
            <a:avLst/>
          </a:prstGeom>
        </p:spPr>
        <p:txBody>
          <a:bodyPr lIns="44439" tIns="44439" rIns="44439" bIns="44439" anchor="b">
            <a:noAutofit/>
          </a:bodyPr>
          <a:lstStyle>
            <a:lvl1pPr marL="0" indent="0" defTabSz="914165">
              <a:lnSpc>
                <a:spcPct val="89000"/>
              </a:lnSpc>
              <a:spcBef>
                <a:spcPts val="800"/>
              </a:spcBef>
              <a:buSzTx/>
              <a:buFontTx/>
              <a:buNone/>
              <a:defRPr sz="2400" b="1">
                <a:solidFill>
                  <a:srgbClr val="FFFFFF"/>
                </a:solidFill>
                <a:latin typeface="Arial"/>
                <a:ea typeface="Arial"/>
                <a:cs typeface="Arial"/>
                <a:sym typeface="Arial"/>
              </a:defRPr>
            </a:lvl1pPr>
            <a:lvl2pPr marL="0" indent="457082" defTabSz="914165">
              <a:lnSpc>
                <a:spcPct val="89000"/>
              </a:lnSpc>
              <a:spcBef>
                <a:spcPts val="800"/>
              </a:spcBef>
              <a:buSzTx/>
              <a:buFontTx/>
              <a:buNone/>
              <a:defRPr sz="2400" b="1">
                <a:solidFill>
                  <a:srgbClr val="FFFFFF"/>
                </a:solidFill>
                <a:latin typeface="Arial"/>
                <a:ea typeface="Arial"/>
                <a:cs typeface="Arial"/>
                <a:sym typeface="Arial"/>
              </a:defRPr>
            </a:lvl2pPr>
            <a:lvl3pPr marL="0" indent="914165" defTabSz="914165">
              <a:lnSpc>
                <a:spcPct val="89000"/>
              </a:lnSpc>
              <a:spcBef>
                <a:spcPts val="800"/>
              </a:spcBef>
              <a:buSzTx/>
              <a:buFontTx/>
              <a:buNone/>
              <a:defRPr sz="2400" b="1">
                <a:solidFill>
                  <a:srgbClr val="FFFFFF"/>
                </a:solidFill>
                <a:latin typeface="Arial"/>
                <a:ea typeface="Arial"/>
                <a:cs typeface="Arial"/>
                <a:sym typeface="Arial"/>
              </a:defRPr>
            </a:lvl3pPr>
            <a:lvl4pPr marL="0" indent="1371247" defTabSz="914165">
              <a:lnSpc>
                <a:spcPct val="89000"/>
              </a:lnSpc>
              <a:spcBef>
                <a:spcPts val="800"/>
              </a:spcBef>
              <a:buSzTx/>
              <a:buFontTx/>
              <a:buNone/>
              <a:defRPr sz="2400" b="1">
                <a:solidFill>
                  <a:srgbClr val="FFFFFF"/>
                </a:solidFill>
                <a:latin typeface="Arial"/>
                <a:ea typeface="Arial"/>
                <a:cs typeface="Arial"/>
                <a:sym typeface="Arial"/>
              </a:defRPr>
            </a:lvl4pPr>
            <a:lvl5pPr marL="0" indent="1828329" defTabSz="914165">
              <a:lnSpc>
                <a:spcPct val="89000"/>
              </a:lnSpc>
              <a:spcBef>
                <a:spcPts val="800"/>
              </a:spcBef>
              <a:buSzTx/>
              <a:buFontTx/>
              <a:buNone/>
              <a:defRPr sz="2400" b="1">
                <a:solidFill>
                  <a:srgbClr val="FFFFFF"/>
                </a:solidFill>
                <a:latin typeface="Arial"/>
                <a:ea typeface="Arial"/>
                <a:cs typeface="Arial"/>
                <a:sym typeface="Aria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Tree>
    <p:extLst>
      <p:ext uri="{BB962C8B-B14F-4D97-AF65-F5344CB8AC3E}">
        <p14:creationId xmlns:p14="http://schemas.microsoft.com/office/powerpoint/2010/main" val="71241773"/>
      </p:ext>
    </p:extLst>
  </p:cSld>
  <p:clrMapOvr>
    <a:masterClrMapping/>
  </p:clrMapOvr>
  <p:transition xmlns:p14="http://schemas.microsoft.com/office/powerpoint/2010/mai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20_Solo titol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04" name="Shape 1404"/>
          <p:cNvSpPr>
            <a:spLocks noGrp="1"/>
          </p:cNvSpPr>
          <p:nvPr>
            <p:ph type="title"/>
          </p:nvPr>
        </p:nvSpPr>
        <p:spPr>
          <a:xfrm>
            <a:off x="1389068" y="609600"/>
            <a:ext cx="6365876" cy="11430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Tree>
    <p:extLst>
      <p:ext uri="{BB962C8B-B14F-4D97-AF65-F5344CB8AC3E}">
        <p14:creationId xmlns:p14="http://schemas.microsoft.com/office/powerpoint/2010/main" val="1637046212"/>
      </p:ext>
    </p:extLst>
  </p:cSld>
  <p:clrMapOvr>
    <a:masterClrMapping/>
  </p:clrMapOvr>
  <p:transition xmlns:p14="http://schemas.microsoft.com/office/powerpoint/2010/mai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7_Vuota">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105358"/>
      </p:ext>
    </p:extLst>
  </p:cSld>
  <p:clrMapOvr>
    <a:masterClrMapping/>
  </p:clrMapOvr>
  <p:transition xmlns:p14="http://schemas.microsoft.com/office/powerpoint/2010/mai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4_Contenuto con didascalia">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07" name="Shape 1407"/>
          <p:cNvSpPr>
            <a:spLocks noGrp="1"/>
          </p:cNvSpPr>
          <p:nvPr>
            <p:ph type="title"/>
          </p:nvPr>
        </p:nvSpPr>
        <p:spPr>
          <a:xfrm>
            <a:off x="457224" y="0"/>
            <a:ext cx="3008315" cy="1435100"/>
          </a:xfrm>
          <a:prstGeom prst="rect">
            <a:avLst/>
          </a:prstGeom>
        </p:spPr>
        <p:txBody>
          <a:bodyPr lIns="44439" tIns="44439" rIns="44439" bIns="44439" anchor="b">
            <a:noAutofit/>
          </a:bodyPr>
          <a:lstStyle>
            <a:lvl1pPr algn="l" defTabSz="914165">
              <a:lnSpc>
                <a:spcPct val="89000"/>
              </a:lnSpc>
              <a:defRPr sz="2000" b="1">
                <a:solidFill>
                  <a:srgbClr val="FFFF00"/>
                </a:solidFill>
                <a:latin typeface="Arial"/>
                <a:ea typeface="Arial"/>
                <a:cs typeface="Arial"/>
                <a:sym typeface="Arial"/>
              </a:defRPr>
            </a:lvl1pPr>
          </a:lstStyle>
          <a:p>
            <a:pPr lvl="0">
              <a:defRPr sz="1800" b="0">
                <a:solidFill>
                  <a:srgbClr val="000000"/>
                </a:solidFill>
              </a:defRPr>
            </a:pPr>
            <a:r>
              <a:rPr sz="2000" b="1">
                <a:solidFill>
                  <a:srgbClr val="FFFF00"/>
                </a:solidFill>
              </a:rPr>
              <a:t>Titolo Testo</a:t>
            </a:r>
          </a:p>
        </p:txBody>
      </p:sp>
      <p:sp>
        <p:nvSpPr>
          <p:cNvPr id="1408" name="Shape 1408"/>
          <p:cNvSpPr>
            <a:spLocks noGrp="1"/>
          </p:cNvSpPr>
          <p:nvPr>
            <p:ph type="body" idx="1"/>
          </p:nvPr>
        </p:nvSpPr>
        <p:spPr>
          <a:xfrm>
            <a:off x="3575051" y="273386"/>
            <a:ext cx="5111750" cy="6584619"/>
          </a:xfrm>
          <a:prstGeom prst="rect">
            <a:avLst/>
          </a:prstGeom>
        </p:spPr>
        <p:txBody>
          <a:bodyPr lIns="44439" tIns="44439" rIns="44439" bIns="44439">
            <a:noAutofit/>
          </a:bodyPr>
          <a:lstStyle>
            <a:lvl1pPr marL="285677" indent="-285677" defTabSz="914165">
              <a:lnSpc>
                <a:spcPct val="89000"/>
              </a:lnSpc>
              <a:spcBef>
                <a:spcPts val="1100"/>
              </a:spcBef>
              <a:buFontTx/>
              <a:defRPr b="1">
                <a:solidFill>
                  <a:srgbClr val="FFFFFF"/>
                </a:solidFill>
                <a:latin typeface="Arial"/>
                <a:ea typeface="Arial"/>
                <a:cs typeface="Arial"/>
                <a:sym typeface="Arial"/>
              </a:defRPr>
            </a:lvl1pPr>
            <a:lvl2pPr marL="718271" indent="-261188" defTabSz="914165">
              <a:lnSpc>
                <a:spcPct val="89000"/>
              </a:lnSpc>
              <a:spcBef>
                <a:spcPts val="1100"/>
              </a:spcBef>
              <a:buFontTx/>
              <a:defRPr b="1">
                <a:solidFill>
                  <a:srgbClr val="FFFFFF"/>
                </a:solidFill>
                <a:latin typeface="Arial"/>
                <a:ea typeface="Arial"/>
                <a:cs typeface="Arial"/>
                <a:sym typeface="Arial"/>
              </a:defRPr>
            </a:lvl2pPr>
            <a:lvl3pPr defTabSz="914165">
              <a:lnSpc>
                <a:spcPct val="89000"/>
              </a:lnSpc>
              <a:spcBef>
                <a:spcPts val="1100"/>
              </a:spcBef>
              <a:buFontTx/>
              <a:buChar char="»"/>
              <a:defRPr b="1">
                <a:solidFill>
                  <a:srgbClr val="FFFFFF"/>
                </a:solidFill>
                <a:latin typeface="Arial"/>
                <a:ea typeface="Arial"/>
                <a:cs typeface="Arial"/>
                <a:sym typeface="Arial"/>
              </a:defRPr>
            </a:lvl3pPr>
            <a:lvl4pPr marL="1645498" indent="-274250" defTabSz="914165">
              <a:lnSpc>
                <a:spcPct val="89000"/>
              </a:lnSpc>
              <a:spcBef>
                <a:spcPts val="1100"/>
              </a:spcBef>
              <a:buFontTx/>
              <a:buChar char="•"/>
              <a:defRPr b="1">
                <a:solidFill>
                  <a:srgbClr val="FFFFFF"/>
                </a:solidFill>
                <a:latin typeface="Arial"/>
                <a:ea typeface="Arial"/>
                <a:cs typeface="Arial"/>
                <a:sym typeface="Arial"/>
              </a:defRPr>
            </a:lvl4pPr>
            <a:lvl5pPr marL="2102579" indent="-274250" defTabSz="914165">
              <a:lnSpc>
                <a:spcPct val="89000"/>
              </a:lnSpc>
              <a:spcBef>
                <a:spcPts val="1100"/>
              </a:spcBef>
              <a:buFontTx/>
              <a:buChar char="–"/>
              <a:defRPr b="1">
                <a:solidFill>
                  <a:srgbClr val="FFFFFF"/>
                </a:solidFill>
                <a:latin typeface="Arial"/>
                <a:ea typeface="Arial"/>
                <a:cs typeface="Arial"/>
                <a:sym typeface="Arial"/>
              </a:defRPr>
            </a:lvl5pPr>
          </a:lstStyle>
          <a:p>
            <a:pPr lvl="0">
              <a:defRPr sz="1800" b="0">
                <a:solidFill>
                  <a:srgbClr val="000000"/>
                </a:solidFill>
              </a:defRPr>
            </a:pPr>
            <a:r>
              <a:rPr sz="3200" b="1">
                <a:solidFill>
                  <a:srgbClr val="FFFFFF"/>
                </a:solidFill>
              </a:rPr>
              <a:t>Corpo livello uno</a:t>
            </a:r>
          </a:p>
          <a:p>
            <a:pPr lvl="1">
              <a:defRPr sz="1800" b="0">
                <a:solidFill>
                  <a:srgbClr val="000000"/>
                </a:solidFill>
              </a:defRPr>
            </a:pPr>
            <a:r>
              <a:rPr sz="3200" b="1">
                <a:solidFill>
                  <a:srgbClr val="FFFFFF"/>
                </a:solidFill>
              </a:rPr>
              <a:t>Corpo livello due</a:t>
            </a:r>
          </a:p>
          <a:p>
            <a:pPr lvl="2">
              <a:defRPr sz="1800" b="0">
                <a:solidFill>
                  <a:srgbClr val="000000"/>
                </a:solidFill>
              </a:defRPr>
            </a:pPr>
            <a:r>
              <a:rPr sz="3200" b="1">
                <a:solidFill>
                  <a:srgbClr val="FFFFFF"/>
                </a:solidFill>
              </a:rPr>
              <a:t>Corpo livello tre</a:t>
            </a:r>
          </a:p>
          <a:p>
            <a:pPr lvl="3">
              <a:defRPr sz="1800" b="0">
                <a:solidFill>
                  <a:srgbClr val="000000"/>
                </a:solidFill>
              </a:defRPr>
            </a:pPr>
            <a:r>
              <a:rPr sz="3200" b="1">
                <a:solidFill>
                  <a:srgbClr val="FFFFFF"/>
                </a:solidFill>
              </a:rPr>
              <a:t>Corpo livello quattro</a:t>
            </a:r>
          </a:p>
          <a:p>
            <a:pPr lvl="4">
              <a:defRPr sz="1800" b="0">
                <a:solidFill>
                  <a:srgbClr val="000000"/>
                </a:solidFill>
              </a:defRPr>
            </a:pPr>
            <a:r>
              <a:rPr sz="3200" b="1">
                <a:solidFill>
                  <a:srgbClr val="FFFFFF"/>
                </a:solidFill>
              </a:rPr>
              <a:t>Livello 5</a:t>
            </a:r>
          </a:p>
        </p:txBody>
      </p:sp>
    </p:spTree>
    <p:extLst>
      <p:ext uri="{BB962C8B-B14F-4D97-AF65-F5344CB8AC3E}">
        <p14:creationId xmlns:p14="http://schemas.microsoft.com/office/powerpoint/2010/main" val="2109262345"/>
      </p:ext>
    </p:extLst>
  </p:cSld>
  <p:clrMapOvr>
    <a:masterClrMapping/>
  </p:clrMapOvr>
  <p:transition xmlns:p14="http://schemas.microsoft.com/office/powerpoint/2010/mai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4_Immagine con didascalia">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10" name="Shape 1410"/>
          <p:cNvSpPr>
            <a:spLocks noGrp="1"/>
          </p:cNvSpPr>
          <p:nvPr>
            <p:ph type="title"/>
          </p:nvPr>
        </p:nvSpPr>
        <p:spPr>
          <a:xfrm>
            <a:off x="1792292" y="4800600"/>
            <a:ext cx="5486401" cy="566738"/>
          </a:xfrm>
          <a:prstGeom prst="rect">
            <a:avLst/>
          </a:prstGeom>
        </p:spPr>
        <p:txBody>
          <a:bodyPr lIns="44439" tIns="44439" rIns="44439" bIns="44439" anchor="b">
            <a:noAutofit/>
          </a:bodyPr>
          <a:lstStyle>
            <a:lvl1pPr algn="l" defTabSz="914165">
              <a:lnSpc>
                <a:spcPct val="89000"/>
              </a:lnSpc>
              <a:defRPr sz="2000" b="1">
                <a:solidFill>
                  <a:srgbClr val="FFFF00"/>
                </a:solidFill>
                <a:latin typeface="Arial"/>
                <a:ea typeface="Arial"/>
                <a:cs typeface="Arial"/>
                <a:sym typeface="Arial"/>
              </a:defRPr>
            </a:lvl1pPr>
          </a:lstStyle>
          <a:p>
            <a:pPr lvl="0">
              <a:defRPr sz="1800" b="0">
                <a:solidFill>
                  <a:srgbClr val="000000"/>
                </a:solidFill>
              </a:defRPr>
            </a:pPr>
            <a:r>
              <a:rPr sz="2000" b="1">
                <a:solidFill>
                  <a:srgbClr val="FFFF00"/>
                </a:solidFill>
              </a:rPr>
              <a:t>Titolo Testo</a:t>
            </a:r>
          </a:p>
        </p:txBody>
      </p:sp>
      <p:sp>
        <p:nvSpPr>
          <p:cNvPr id="1411" name="Shape 1411"/>
          <p:cNvSpPr>
            <a:spLocks noGrp="1"/>
          </p:cNvSpPr>
          <p:nvPr>
            <p:ph type="body" idx="1"/>
          </p:nvPr>
        </p:nvSpPr>
        <p:spPr>
          <a:xfrm>
            <a:off x="1792292" y="5367338"/>
            <a:ext cx="5486401" cy="804863"/>
          </a:xfrm>
          <a:prstGeom prst="rect">
            <a:avLst/>
          </a:prstGeom>
        </p:spPr>
        <p:txBody>
          <a:bodyPr lIns="44439" tIns="44439" rIns="44439" bIns="44439">
            <a:noAutofit/>
          </a:bodyPr>
          <a:lstStyle>
            <a:lvl1pPr marL="0" indent="0" defTabSz="914165">
              <a:lnSpc>
                <a:spcPct val="89000"/>
              </a:lnSpc>
              <a:spcBef>
                <a:spcPts val="500"/>
              </a:spcBef>
              <a:buSzTx/>
              <a:buFontTx/>
              <a:buNone/>
              <a:defRPr sz="1400" b="1">
                <a:solidFill>
                  <a:srgbClr val="FFFFFF"/>
                </a:solidFill>
                <a:latin typeface="Arial"/>
                <a:ea typeface="Arial"/>
                <a:cs typeface="Arial"/>
                <a:sym typeface="Arial"/>
              </a:defRPr>
            </a:lvl1pPr>
            <a:lvl2pPr marL="0" indent="457082" defTabSz="914165">
              <a:lnSpc>
                <a:spcPct val="89000"/>
              </a:lnSpc>
              <a:spcBef>
                <a:spcPts val="500"/>
              </a:spcBef>
              <a:buSzTx/>
              <a:buFontTx/>
              <a:buNone/>
              <a:defRPr sz="1400" b="1">
                <a:solidFill>
                  <a:srgbClr val="FFFFFF"/>
                </a:solidFill>
                <a:latin typeface="Arial"/>
                <a:ea typeface="Arial"/>
                <a:cs typeface="Arial"/>
                <a:sym typeface="Arial"/>
              </a:defRPr>
            </a:lvl2pPr>
            <a:lvl3pPr marL="0" indent="914165" defTabSz="914165">
              <a:lnSpc>
                <a:spcPct val="89000"/>
              </a:lnSpc>
              <a:spcBef>
                <a:spcPts val="500"/>
              </a:spcBef>
              <a:buSzTx/>
              <a:buFontTx/>
              <a:buNone/>
              <a:defRPr sz="1400" b="1">
                <a:solidFill>
                  <a:srgbClr val="FFFFFF"/>
                </a:solidFill>
                <a:latin typeface="Arial"/>
                <a:ea typeface="Arial"/>
                <a:cs typeface="Arial"/>
                <a:sym typeface="Arial"/>
              </a:defRPr>
            </a:lvl3pPr>
            <a:lvl4pPr marL="0" indent="1371247" defTabSz="914165">
              <a:lnSpc>
                <a:spcPct val="89000"/>
              </a:lnSpc>
              <a:spcBef>
                <a:spcPts val="500"/>
              </a:spcBef>
              <a:buSzTx/>
              <a:buFontTx/>
              <a:buNone/>
              <a:defRPr sz="1400" b="1">
                <a:solidFill>
                  <a:srgbClr val="FFFFFF"/>
                </a:solidFill>
                <a:latin typeface="Arial"/>
                <a:ea typeface="Arial"/>
                <a:cs typeface="Arial"/>
                <a:sym typeface="Arial"/>
              </a:defRPr>
            </a:lvl4pPr>
            <a:lvl5pPr marL="0" indent="1828329" defTabSz="914165">
              <a:lnSpc>
                <a:spcPct val="89000"/>
              </a:lnSpc>
              <a:spcBef>
                <a:spcPts val="500"/>
              </a:spcBef>
              <a:buSzTx/>
              <a:buFontTx/>
              <a:buNone/>
              <a:defRPr sz="1400" b="1">
                <a:solidFill>
                  <a:srgbClr val="FFFFFF"/>
                </a:solidFill>
                <a:latin typeface="Arial"/>
                <a:ea typeface="Arial"/>
                <a:cs typeface="Arial"/>
                <a:sym typeface="Arial"/>
              </a:defRPr>
            </a:lvl5pPr>
          </a:lstStyle>
          <a:p>
            <a:pPr lvl="0">
              <a:defRPr sz="1800" b="0">
                <a:solidFill>
                  <a:srgbClr val="000000"/>
                </a:solidFill>
              </a:defRPr>
            </a:pPr>
            <a:r>
              <a:rPr sz="1400" b="1">
                <a:solidFill>
                  <a:srgbClr val="FFFFFF"/>
                </a:solidFill>
              </a:rPr>
              <a:t>Corpo livello uno</a:t>
            </a:r>
          </a:p>
          <a:p>
            <a:pPr lvl="1">
              <a:defRPr sz="1800" b="0">
                <a:solidFill>
                  <a:srgbClr val="000000"/>
                </a:solidFill>
              </a:defRPr>
            </a:pPr>
            <a:r>
              <a:rPr sz="1400" b="1">
                <a:solidFill>
                  <a:srgbClr val="FFFFFF"/>
                </a:solidFill>
              </a:rPr>
              <a:t>Corpo livello due</a:t>
            </a:r>
          </a:p>
          <a:p>
            <a:pPr lvl="2">
              <a:defRPr sz="1800" b="0">
                <a:solidFill>
                  <a:srgbClr val="000000"/>
                </a:solidFill>
              </a:defRPr>
            </a:pPr>
            <a:r>
              <a:rPr sz="1400" b="1">
                <a:solidFill>
                  <a:srgbClr val="FFFFFF"/>
                </a:solidFill>
              </a:rPr>
              <a:t>Corpo livello tre</a:t>
            </a:r>
          </a:p>
          <a:p>
            <a:pPr lvl="3">
              <a:defRPr sz="1800" b="0">
                <a:solidFill>
                  <a:srgbClr val="000000"/>
                </a:solidFill>
              </a:defRPr>
            </a:pPr>
            <a:r>
              <a:rPr sz="1400" b="1">
                <a:solidFill>
                  <a:srgbClr val="FFFFFF"/>
                </a:solidFill>
              </a:rPr>
              <a:t>Corpo livello quattro</a:t>
            </a:r>
          </a:p>
          <a:p>
            <a:pPr lvl="4">
              <a:defRPr sz="1800" b="0">
                <a:solidFill>
                  <a:srgbClr val="000000"/>
                </a:solidFill>
              </a:defRPr>
            </a:pPr>
            <a:r>
              <a:rPr sz="1400" b="1">
                <a:solidFill>
                  <a:srgbClr val="FFFFFF"/>
                </a:solidFill>
              </a:rPr>
              <a:t>Livello 5</a:t>
            </a:r>
          </a:p>
        </p:txBody>
      </p:sp>
    </p:spTree>
    <p:extLst>
      <p:ext uri="{BB962C8B-B14F-4D97-AF65-F5344CB8AC3E}">
        <p14:creationId xmlns:p14="http://schemas.microsoft.com/office/powerpoint/2010/main" val="823285971"/>
      </p:ext>
    </p:extLst>
  </p:cSld>
  <p:clrMapOvr>
    <a:masterClrMapping/>
  </p:clrMapOvr>
  <p:transition xmlns:p14="http://schemas.microsoft.com/office/powerpoint/2010/mai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20_Titolo e testo verticale">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13" name="Shape 1413"/>
          <p:cNvSpPr>
            <a:spLocks noGrp="1"/>
          </p:cNvSpPr>
          <p:nvPr>
            <p:ph type="title"/>
          </p:nvPr>
        </p:nvSpPr>
        <p:spPr>
          <a:xfrm>
            <a:off x="1389068" y="381000"/>
            <a:ext cx="6365876" cy="16002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
        <p:nvSpPr>
          <p:cNvPr id="1414" name="Shape 1414"/>
          <p:cNvSpPr>
            <a:spLocks noGrp="1"/>
          </p:cNvSpPr>
          <p:nvPr>
            <p:ph type="body" idx="1"/>
          </p:nvPr>
        </p:nvSpPr>
        <p:spPr>
          <a:xfrm>
            <a:off x="1389068" y="1981200"/>
            <a:ext cx="6365876" cy="4876800"/>
          </a:xfrm>
          <a:prstGeom prst="rect">
            <a:avLst/>
          </a:prstGeom>
        </p:spPr>
        <p:txBody>
          <a:bodyPr lIns="44439" tIns="44439" rIns="44439" bIns="44439">
            <a:noAutofit/>
          </a:bodyPr>
          <a:lstStyle>
            <a:lvl1pPr marL="285677" indent="-285677" defTabSz="914165">
              <a:lnSpc>
                <a:spcPct val="89000"/>
              </a:lnSpc>
              <a:spcBef>
                <a:spcPts val="800"/>
              </a:spcBef>
              <a:buFontTx/>
              <a:defRPr sz="2400" b="1">
                <a:solidFill>
                  <a:srgbClr val="FFFFFF"/>
                </a:solidFill>
                <a:latin typeface="Arial"/>
                <a:ea typeface="Arial"/>
                <a:cs typeface="Arial"/>
                <a:sym typeface="Arial"/>
              </a:defRPr>
            </a:lvl1pPr>
            <a:lvl2pPr marL="761804" indent="-304721" defTabSz="914165">
              <a:lnSpc>
                <a:spcPct val="89000"/>
              </a:lnSpc>
              <a:spcBef>
                <a:spcPts val="800"/>
              </a:spcBef>
              <a:buFontTx/>
              <a:defRPr sz="2400" b="1">
                <a:solidFill>
                  <a:srgbClr val="FFFFFF"/>
                </a:solidFill>
                <a:latin typeface="Arial"/>
                <a:ea typeface="Arial"/>
                <a:cs typeface="Arial"/>
                <a:sym typeface="Arial"/>
              </a:defRPr>
            </a:lvl2pPr>
            <a:lvl3pPr defTabSz="914165">
              <a:lnSpc>
                <a:spcPct val="89000"/>
              </a:lnSpc>
              <a:spcBef>
                <a:spcPts val="800"/>
              </a:spcBef>
              <a:buFontTx/>
              <a:buChar char="»"/>
              <a:defRPr sz="2400" b="1">
                <a:solidFill>
                  <a:srgbClr val="FFFFFF"/>
                </a:solidFill>
                <a:latin typeface="Arial"/>
                <a:ea typeface="Arial"/>
                <a:cs typeface="Arial"/>
                <a:sym typeface="Arial"/>
              </a:defRPr>
            </a:lvl3pPr>
            <a:lvl4pPr marL="1665086" indent="-293838" defTabSz="914165">
              <a:lnSpc>
                <a:spcPct val="89000"/>
              </a:lnSpc>
              <a:spcBef>
                <a:spcPts val="800"/>
              </a:spcBef>
              <a:buFontTx/>
              <a:buChar char="•"/>
              <a:defRPr sz="2400" b="1">
                <a:solidFill>
                  <a:srgbClr val="FFFFFF"/>
                </a:solidFill>
                <a:latin typeface="Arial"/>
                <a:ea typeface="Arial"/>
                <a:cs typeface="Arial"/>
                <a:sym typeface="Arial"/>
              </a:defRPr>
            </a:lvl4pPr>
            <a:lvl5pPr marL="2122167" indent="-293838" defTabSz="914165">
              <a:lnSpc>
                <a:spcPct val="89000"/>
              </a:lnSpc>
              <a:spcBef>
                <a:spcPts val="800"/>
              </a:spcBef>
              <a:buFontTx/>
              <a:buChar char="–"/>
              <a:defRPr sz="2400" b="1">
                <a:solidFill>
                  <a:srgbClr val="FFFFFF"/>
                </a:solidFill>
                <a:latin typeface="Arial"/>
                <a:ea typeface="Arial"/>
                <a:cs typeface="Arial"/>
                <a:sym typeface="Aria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Tree>
    <p:extLst>
      <p:ext uri="{BB962C8B-B14F-4D97-AF65-F5344CB8AC3E}">
        <p14:creationId xmlns:p14="http://schemas.microsoft.com/office/powerpoint/2010/main" val="2031880644"/>
      </p:ext>
    </p:extLst>
  </p:cSld>
  <p:clrMapOvr>
    <a:masterClrMapping/>
  </p:clrMapOvr>
  <p:transition xmlns:p14="http://schemas.microsoft.com/office/powerpoint/2010/mai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21_Titolo e testo verticale">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16" name="Shape 1416"/>
          <p:cNvSpPr>
            <a:spLocks noGrp="1"/>
          </p:cNvSpPr>
          <p:nvPr>
            <p:ph type="title"/>
          </p:nvPr>
        </p:nvSpPr>
        <p:spPr>
          <a:xfrm>
            <a:off x="6164427" y="0"/>
            <a:ext cx="1590676" cy="67056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
        <p:nvSpPr>
          <p:cNvPr id="1417" name="Shape 1417"/>
          <p:cNvSpPr>
            <a:spLocks noGrp="1"/>
          </p:cNvSpPr>
          <p:nvPr>
            <p:ph type="body" idx="1"/>
          </p:nvPr>
        </p:nvSpPr>
        <p:spPr>
          <a:xfrm>
            <a:off x="1389063" y="609600"/>
            <a:ext cx="4622801" cy="6248400"/>
          </a:xfrm>
          <a:prstGeom prst="rect">
            <a:avLst/>
          </a:prstGeom>
        </p:spPr>
        <p:txBody>
          <a:bodyPr lIns="44439" tIns="44439" rIns="44439" bIns="44439">
            <a:noAutofit/>
          </a:bodyPr>
          <a:lstStyle>
            <a:lvl1pPr marL="285677" indent="-285677" defTabSz="914165">
              <a:lnSpc>
                <a:spcPct val="89000"/>
              </a:lnSpc>
              <a:spcBef>
                <a:spcPts val="800"/>
              </a:spcBef>
              <a:buFontTx/>
              <a:defRPr sz="2400" b="1">
                <a:solidFill>
                  <a:srgbClr val="FFFFFF"/>
                </a:solidFill>
                <a:latin typeface="Arial"/>
                <a:ea typeface="Arial"/>
                <a:cs typeface="Arial"/>
                <a:sym typeface="Arial"/>
              </a:defRPr>
            </a:lvl1pPr>
            <a:lvl2pPr marL="761804" indent="-304721" defTabSz="914165">
              <a:lnSpc>
                <a:spcPct val="89000"/>
              </a:lnSpc>
              <a:spcBef>
                <a:spcPts val="800"/>
              </a:spcBef>
              <a:buFontTx/>
              <a:defRPr sz="2400" b="1">
                <a:solidFill>
                  <a:srgbClr val="FFFFFF"/>
                </a:solidFill>
                <a:latin typeface="Arial"/>
                <a:ea typeface="Arial"/>
                <a:cs typeface="Arial"/>
                <a:sym typeface="Arial"/>
              </a:defRPr>
            </a:lvl2pPr>
            <a:lvl3pPr defTabSz="914165">
              <a:lnSpc>
                <a:spcPct val="89000"/>
              </a:lnSpc>
              <a:spcBef>
                <a:spcPts val="800"/>
              </a:spcBef>
              <a:buFontTx/>
              <a:buChar char="»"/>
              <a:defRPr sz="2400" b="1">
                <a:solidFill>
                  <a:srgbClr val="FFFFFF"/>
                </a:solidFill>
                <a:latin typeface="Arial"/>
                <a:ea typeface="Arial"/>
                <a:cs typeface="Arial"/>
                <a:sym typeface="Arial"/>
              </a:defRPr>
            </a:lvl3pPr>
            <a:lvl4pPr marL="1665086" indent="-293838" defTabSz="914165">
              <a:lnSpc>
                <a:spcPct val="89000"/>
              </a:lnSpc>
              <a:spcBef>
                <a:spcPts val="800"/>
              </a:spcBef>
              <a:buFontTx/>
              <a:buChar char="•"/>
              <a:defRPr sz="2400" b="1">
                <a:solidFill>
                  <a:srgbClr val="FFFFFF"/>
                </a:solidFill>
                <a:latin typeface="Arial"/>
                <a:ea typeface="Arial"/>
                <a:cs typeface="Arial"/>
                <a:sym typeface="Arial"/>
              </a:defRPr>
            </a:lvl4pPr>
            <a:lvl5pPr marL="2122167" indent="-293838" defTabSz="914165">
              <a:lnSpc>
                <a:spcPct val="89000"/>
              </a:lnSpc>
              <a:spcBef>
                <a:spcPts val="800"/>
              </a:spcBef>
              <a:buFontTx/>
              <a:buChar char="–"/>
              <a:defRPr sz="2400" b="1">
                <a:solidFill>
                  <a:srgbClr val="FFFFFF"/>
                </a:solidFill>
                <a:latin typeface="Arial"/>
                <a:ea typeface="Arial"/>
                <a:cs typeface="Arial"/>
                <a:sym typeface="Aria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Tree>
    <p:extLst>
      <p:ext uri="{BB962C8B-B14F-4D97-AF65-F5344CB8AC3E}">
        <p14:creationId xmlns:p14="http://schemas.microsoft.com/office/powerpoint/2010/main" val="3249116038"/>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Tree>
    <p:extLst>
      <p:ext uri="{BB962C8B-B14F-4D97-AF65-F5344CB8AC3E}">
        <p14:creationId xmlns:p14="http://schemas.microsoft.com/office/powerpoint/2010/main" val="473188941"/>
      </p:ext>
    </p:extLst>
  </p:cSld>
  <p:clrMapOvr>
    <a:masterClrMapping/>
  </p:clrMapOvr>
  <p:transition xmlns:p14="http://schemas.microsoft.com/office/powerpoint/2010/main" spd="med">
    <p:cu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5_Titolo e grafic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19" name="Shape 1419"/>
          <p:cNvSpPr>
            <a:spLocks noGrp="1"/>
          </p:cNvSpPr>
          <p:nvPr>
            <p:ph type="title"/>
          </p:nvPr>
        </p:nvSpPr>
        <p:spPr>
          <a:xfrm>
            <a:off x="1389156" y="381000"/>
            <a:ext cx="6365876" cy="16002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Tree>
    <p:extLst>
      <p:ext uri="{BB962C8B-B14F-4D97-AF65-F5344CB8AC3E}">
        <p14:creationId xmlns:p14="http://schemas.microsoft.com/office/powerpoint/2010/main" val="617503070"/>
      </p:ext>
    </p:extLst>
  </p:cSld>
  <p:clrMapOvr>
    <a:masterClrMapping/>
  </p:clrMapOvr>
  <p:transition xmlns:p14="http://schemas.microsoft.com/office/powerpoint/2010/mai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2_Titolo, testo e grafico">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21" name="Shape 1421"/>
          <p:cNvSpPr>
            <a:spLocks noGrp="1"/>
          </p:cNvSpPr>
          <p:nvPr>
            <p:ph type="title"/>
          </p:nvPr>
        </p:nvSpPr>
        <p:spPr>
          <a:xfrm>
            <a:off x="1389156" y="381000"/>
            <a:ext cx="6365876" cy="16002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
        <p:nvSpPr>
          <p:cNvPr id="1422" name="Shape 1422"/>
          <p:cNvSpPr>
            <a:spLocks noGrp="1"/>
          </p:cNvSpPr>
          <p:nvPr>
            <p:ph type="body" idx="1"/>
          </p:nvPr>
        </p:nvSpPr>
        <p:spPr>
          <a:xfrm>
            <a:off x="1389151" y="1981200"/>
            <a:ext cx="3106737" cy="4876800"/>
          </a:xfrm>
          <a:prstGeom prst="rect">
            <a:avLst/>
          </a:prstGeom>
        </p:spPr>
        <p:txBody>
          <a:bodyPr lIns="44439" tIns="44439" rIns="44439" bIns="44439">
            <a:noAutofit/>
          </a:bodyPr>
          <a:lstStyle>
            <a:lvl1pPr marL="285677" indent="-285677" defTabSz="914165">
              <a:lnSpc>
                <a:spcPct val="89000"/>
              </a:lnSpc>
              <a:spcBef>
                <a:spcPts val="800"/>
              </a:spcBef>
              <a:buFontTx/>
              <a:defRPr sz="2400" b="1">
                <a:solidFill>
                  <a:srgbClr val="FFFFFF"/>
                </a:solidFill>
                <a:latin typeface="Arial"/>
                <a:ea typeface="Arial"/>
                <a:cs typeface="Arial"/>
                <a:sym typeface="Arial"/>
              </a:defRPr>
            </a:lvl1pPr>
            <a:lvl2pPr marL="761804" indent="-304721" defTabSz="914165">
              <a:lnSpc>
                <a:spcPct val="89000"/>
              </a:lnSpc>
              <a:spcBef>
                <a:spcPts val="800"/>
              </a:spcBef>
              <a:buFontTx/>
              <a:defRPr sz="2400" b="1">
                <a:solidFill>
                  <a:srgbClr val="FFFFFF"/>
                </a:solidFill>
                <a:latin typeface="Arial"/>
                <a:ea typeface="Arial"/>
                <a:cs typeface="Arial"/>
                <a:sym typeface="Arial"/>
              </a:defRPr>
            </a:lvl2pPr>
            <a:lvl3pPr defTabSz="914165">
              <a:lnSpc>
                <a:spcPct val="89000"/>
              </a:lnSpc>
              <a:spcBef>
                <a:spcPts val="800"/>
              </a:spcBef>
              <a:buFontTx/>
              <a:buChar char="»"/>
              <a:defRPr sz="2400" b="1">
                <a:solidFill>
                  <a:srgbClr val="FFFFFF"/>
                </a:solidFill>
                <a:latin typeface="Arial"/>
                <a:ea typeface="Arial"/>
                <a:cs typeface="Arial"/>
                <a:sym typeface="Arial"/>
              </a:defRPr>
            </a:lvl3pPr>
            <a:lvl4pPr marL="1665086" indent="-293838" defTabSz="914165">
              <a:lnSpc>
                <a:spcPct val="89000"/>
              </a:lnSpc>
              <a:spcBef>
                <a:spcPts val="800"/>
              </a:spcBef>
              <a:buFontTx/>
              <a:buChar char="•"/>
              <a:defRPr sz="2400" b="1">
                <a:solidFill>
                  <a:srgbClr val="FFFFFF"/>
                </a:solidFill>
                <a:latin typeface="Arial"/>
                <a:ea typeface="Arial"/>
                <a:cs typeface="Arial"/>
                <a:sym typeface="Arial"/>
              </a:defRPr>
            </a:lvl4pPr>
            <a:lvl5pPr marL="2122167" indent="-293838" defTabSz="914165">
              <a:lnSpc>
                <a:spcPct val="89000"/>
              </a:lnSpc>
              <a:spcBef>
                <a:spcPts val="800"/>
              </a:spcBef>
              <a:buFontTx/>
              <a:buChar char="–"/>
              <a:defRPr sz="2400" b="1">
                <a:solidFill>
                  <a:srgbClr val="FFFFFF"/>
                </a:solidFill>
                <a:latin typeface="Arial"/>
                <a:ea typeface="Arial"/>
                <a:cs typeface="Arial"/>
                <a:sym typeface="Arial"/>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Tree>
    <p:extLst>
      <p:ext uri="{BB962C8B-B14F-4D97-AF65-F5344CB8AC3E}">
        <p14:creationId xmlns:p14="http://schemas.microsoft.com/office/powerpoint/2010/main" val="1853508040"/>
      </p:ext>
    </p:extLst>
  </p:cSld>
  <p:clrMapOvr>
    <a:masterClrMapping/>
  </p:clrMapOvr>
  <p:transition xmlns:p14="http://schemas.microsoft.com/office/powerpoint/2010/mai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Titolo e tabella">
    <p:bg>
      <p:bgPr>
        <a:gradFill flip="none" rotWithShape="1">
          <a:gsLst>
            <a:gs pos="0">
              <a:srgbClr val="6600FF"/>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424" name="Shape 1424"/>
          <p:cNvSpPr>
            <a:spLocks noGrp="1"/>
          </p:cNvSpPr>
          <p:nvPr>
            <p:ph type="title"/>
          </p:nvPr>
        </p:nvSpPr>
        <p:spPr>
          <a:xfrm>
            <a:off x="1389156" y="609600"/>
            <a:ext cx="6365876" cy="1143000"/>
          </a:xfrm>
          <a:prstGeom prst="rect">
            <a:avLst/>
          </a:prstGeom>
        </p:spPr>
        <p:txBody>
          <a:bodyPr lIns="44439" tIns="44439" rIns="44439" bIns="44439">
            <a:noAutofit/>
          </a:bodyPr>
          <a:lstStyle>
            <a:lvl1pPr defTabSz="914165">
              <a:lnSpc>
                <a:spcPct val="89000"/>
              </a:lnSpc>
              <a:defRPr sz="3600" b="1">
                <a:solidFill>
                  <a:srgbClr val="FFFF00"/>
                </a:solidFill>
                <a:latin typeface="Arial"/>
                <a:ea typeface="Arial"/>
                <a:cs typeface="Arial"/>
                <a:sym typeface="Arial"/>
              </a:defRPr>
            </a:lvl1pPr>
          </a:lstStyle>
          <a:p>
            <a:pPr lvl="0">
              <a:defRPr sz="1800" b="0">
                <a:solidFill>
                  <a:srgbClr val="000000"/>
                </a:solidFill>
              </a:defRPr>
            </a:pPr>
            <a:r>
              <a:rPr sz="3600" b="1">
                <a:solidFill>
                  <a:srgbClr val="FFFF00"/>
                </a:solidFill>
              </a:rPr>
              <a:t>Titolo Testo</a:t>
            </a:r>
          </a:p>
        </p:txBody>
      </p:sp>
    </p:spTree>
    <p:extLst>
      <p:ext uri="{BB962C8B-B14F-4D97-AF65-F5344CB8AC3E}">
        <p14:creationId xmlns:p14="http://schemas.microsoft.com/office/powerpoint/2010/main" val="2404568319"/>
      </p:ext>
    </p:extLst>
  </p:cSld>
  <p:clrMapOvr>
    <a:masterClrMapping/>
  </p:clrMapOvr>
  <p:transition xmlns:p14="http://schemas.microsoft.com/office/powerpoint/2010/mai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22_Diapositiva titolo">
    <p:spTree>
      <p:nvGrpSpPr>
        <p:cNvPr id="1" name=""/>
        <p:cNvGrpSpPr/>
        <p:nvPr/>
      </p:nvGrpSpPr>
      <p:grpSpPr>
        <a:xfrm>
          <a:off x="0" y="0"/>
          <a:ext cx="0" cy="0"/>
          <a:chOff x="0" y="0"/>
          <a:chExt cx="0" cy="0"/>
        </a:xfrm>
      </p:grpSpPr>
      <p:sp>
        <p:nvSpPr>
          <p:cNvPr id="1426" name="Shape 1426"/>
          <p:cNvSpPr>
            <a:spLocks noGrp="1"/>
          </p:cNvSpPr>
          <p:nvPr>
            <p:ph type="title"/>
          </p:nvPr>
        </p:nvSpPr>
        <p:spPr>
          <a:xfrm>
            <a:off x="685800" y="1844691"/>
            <a:ext cx="7772400" cy="2041511"/>
          </a:xfrm>
          <a:prstGeom prst="rect">
            <a:avLst/>
          </a:prstGeom>
        </p:spPr>
        <p:txBody>
          <a:bodyPr/>
          <a:lstStyle/>
          <a:p>
            <a:pPr lvl="0">
              <a:defRPr sz="1800"/>
            </a:pPr>
            <a:r>
              <a:rPr sz="4400"/>
              <a:t>Titolo Testo</a:t>
            </a:r>
          </a:p>
        </p:txBody>
      </p:sp>
      <p:sp>
        <p:nvSpPr>
          <p:cNvPr id="1427" name="Shape 1427"/>
          <p:cNvSpPr>
            <a:spLocks noGrp="1"/>
          </p:cNvSpPr>
          <p:nvPr>
            <p:ph type="body" idx="1"/>
          </p:nvPr>
        </p:nvSpPr>
        <p:spPr>
          <a:xfrm>
            <a:off x="1371600" y="3886201"/>
            <a:ext cx="6400800" cy="2971800"/>
          </a:xfrm>
          <a:prstGeom prst="rect">
            <a:avLst/>
          </a:prstGeom>
        </p:spPr>
        <p:txBody>
          <a:bodyPr/>
          <a:lstStyle>
            <a:lvl1pPr marL="0" indent="0" algn="ctr">
              <a:buSzTx/>
              <a:buFontTx/>
              <a:buNone/>
              <a:defRPr>
                <a:solidFill>
                  <a:srgbClr val="888888"/>
                </a:solidFill>
              </a:defRPr>
            </a:lvl1pPr>
            <a:lvl2pPr marL="0" indent="457082" algn="ctr">
              <a:buSzTx/>
              <a:buFontTx/>
              <a:buNone/>
              <a:defRPr>
                <a:solidFill>
                  <a:srgbClr val="888888"/>
                </a:solidFill>
              </a:defRPr>
            </a:lvl2pPr>
            <a:lvl3pPr marL="0" indent="914165" algn="ctr">
              <a:buSzTx/>
              <a:buFontTx/>
              <a:buNone/>
              <a:defRPr>
                <a:solidFill>
                  <a:srgbClr val="888888"/>
                </a:solidFill>
              </a:defRPr>
            </a:lvl3pPr>
            <a:lvl4pPr marL="0" indent="1371247" algn="ctr">
              <a:buSzTx/>
              <a:buFontTx/>
              <a:buNone/>
              <a:defRPr>
                <a:solidFill>
                  <a:srgbClr val="888888"/>
                </a:solidFill>
              </a:defRPr>
            </a:lvl4pPr>
            <a:lvl5pPr marL="0" indent="1828329" algn="ctr">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428" name="Shape 1428"/>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774519882"/>
      </p:ext>
    </p:extLst>
  </p:cSld>
  <p:clrMapOvr>
    <a:masterClrMapping/>
  </p:clrMapOvr>
  <p:transition xmlns:p14="http://schemas.microsoft.com/office/powerpoint/2010/mai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28_Titolo e contenuto">
    <p:spTree>
      <p:nvGrpSpPr>
        <p:cNvPr id="1" name=""/>
        <p:cNvGrpSpPr/>
        <p:nvPr/>
      </p:nvGrpSpPr>
      <p:grpSpPr>
        <a:xfrm>
          <a:off x="0" y="0"/>
          <a:ext cx="0" cy="0"/>
          <a:chOff x="0" y="0"/>
          <a:chExt cx="0" cy="0"/>
        </a:xfrm>
      </p:grpSpPr>
      <p:sp>
        <p:nvSpPr>
          <p:cNvPr id="1430" name="Shape 1430"/>
          <p:cNvSpPr>
            <a:spLocks noGrp="1"/>
          </p:cNvSpPr>
          <p:nvPr>
            <p:ph type="title"/>
          </p:nvPr>
        </p:nvSpPr>
        <p:spPr>
          <a:prstGeom prst="rect">
            <a:avLst/>
          </a:prstGeom>
        </p:spPr>
        <p:txBody>
          <a:bodyPr/>
          <a:lstStyle/>
          <a:p>
            <a:pPr lvl="0">
              <a:defRPr sz="1800"/>
            </a:pPr>
            <a:r>
              <a:rPr sz="4400"/>
              <a:t>Titolo Testo</a:t>
            </a:r>
          </a:p>
        </p:txBody>
      </p:sp>
      <p:sp>
        <p:nvSpPr>
          <p:cNvPr id="1431" name="Shape 1431"/>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32" name="Shape 1432"/>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138220956"/>
      </p:ext>
    </p:extLst>
  </p:cSld>
  <p:clrMapOvr>
    <a:masterClrMapping/>
  </p:clrMapOvr>
  <p:transition xmlns:p14="http://schemas.microsoft.com/office/powerpoint/2010/mai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15_Intestazione sezione">
    <p:spTree>
      <p:nvGrpSpPr>
        <p:cNvPr id="1" name=""/>
        <p:cNvGrpSpPr/>
        <p:nvPr/>
      </p:nvGrpSpPr>
      <p:grpSpPr>
        <a:xfrm>
          <a:off x="0" y="0"/>
          <a:ext cx="0" cy="0"/>
          <a:chOff x="0" y="0"/>
          <a:chExt cx="0" cy="0"/>
        </a:xfrm>
      </p:grpSpPr>
      <p:sp>
        <p:nvSpPr>
          <p:cNvPr id="1434" name="Shape 1434"/>
          <p:cNvSpPr>
            <a:spLocks noGrp="1"/>
          </p:cNvSpPr>
          <p:nvPr>
            <p:ph type="title"/>
          </p:nvPr>
        </p:nvSpPr>
        <p:spPr>
          <a:xfrm>
            <a:off x="722316" y="4406908"/>
            <a:ext cx="7772401" cy="2451092"/>
          </a:xfrm>
          <a:prstGeom prst="rect">
            <a:avLst/>
          </a:prstGeom>
        </p:spPr>
        <p:txBody>
          <a:bodyPr anchor="t"/>
          <a:lstStyle>
            <a:lvl1pPr algn="l">
              <a:defRPr sz="4000" b="1" cap="all"/>
            </a:lvl1pPr>
          </a:lstStyle>
          <a:p>
            <a:pPr lvl="0">
              <a:defRPr sz="1800" b="0" cap="none"/>
            </a:pPr>
            <a:r>
              <a:rPr sz="4000" b="1" cap="all"/>
              <a:t>Titolo Testo</a:t>
            </a:r>
          </a:p>
        </p:txBody>
      </p:sp>
      <p:sp>
        <p:nvSpPr>
          <p:cNvPr id="1435" name="Shape 1435"/>
          <p:cNvSpPr>
            <a:spLocks noGrp="1"/>
          </p:cNvSpPr>
          <p:nvPr>
            <p:ph type="body" idx="1"/>
          </p:nvPr>
        </p:nvSpPr>
        <p:spPr>
          <a:xfrm>
            <a:off x="722316" y="1192214"/>
            <a:ext cx="7772401" cy="3214688"/>
          </a:xfrm>
          <a:prstGeom prst="rect">
            <a:avLst/>
          </a:prstGeom>
        </p:spPr>
        <p:txBody>
          <a:bodyPr anchor="b"/>
          <a:lstStyle>
            <a:lvl1pPr marL="0" indent="0">
              <a:spcBef>
                <a:spcPts val="400"/>
              </a:spcBef>
              <a:buSzTx/>
              <a:buFontTx/>
              <a:buNone/>
              <a:defRPr sz="2000">
                <a:solidFill>
                  <a:srgbClr val="888888"/>
                </a:solidFill>
              </a:defRPr>
            </a:lvl1pPr>
            <a:lvl2pPr marL="0" indent="457082">
              <a:spcBef>
                <a:spcPts val="400"/>
              </a:spcBef>
              <a:buSzTx/>
              <a:buFontTx/>
              <a:buNone/>
              <a:defRPr sz="2000">
                <a:solidFill>
                  <a:srgbClr val="888888"/>
                </a:solidFill>
              </a:defRPr>
            </a:lvl2pPr>
            <a:lvl3pPr marL="0" indent="914165">
              <a:spcBef>
                <a:spcPts val="400"/>
              </a:spcBef>
              <a:buSzTx/>
              <a:buFontTx/>
              <a:buNone/>
              <a:defRPr sz="2000">
                <a:solidFill>
                  <a:srgbClr val="888888"/>
                </a:solidFill>
              </a:defRPr>
            </a:lvl3pPr>
            <a:lvl4pPr marL="0" indent="1371247">
              <a:spcBef>
                <a:spcPts val="400"/>
              </a:spcBef>
              <a:buSzTx/>
              <a:buFontTx/>
              <a:buNone/>
              <a:defRPr sz="2000">
                <a:solidFill>
                  <a:srgbClr val="888888"/>
                </a:solidFill>
              </a:defRPr>
            </a:lvl4pPr>
            <a:lvl5pPr marL="0" indent="1828329">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436" name="Shape 1436"/>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74814206"/>
      </p:ext>
    </p:extLst>
  </p:cSld>
  <p:clrMapOvr>
    <a:masterClrMapping/>
  </p:clrMapOvr>
  <p:transition xmlns:p14="http://schemas.microsoft.com/office/powerpoint/2010/mai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9_Contenuto 2">
    <p:spTree>
      <p:nvGrpSpPr>
        <p:cNvPr id="1" name=""/>
        <p:cNvGrpSpPr/>
        <p:nvPr/>
      </p:nvGrpSpPr>
      <p:grpSpPr>
        <a:xfrm>
          <a:off x="0" y="0"/>
          <a:ext cx="0" cy="0"/>
          <a:chOff x="0" y="0"/>
          <a:chExt cx="0" cy="0"/>
        </a:xfrm>
      </p:grpSpPr>
      <p:sp>
        <p:nvSpPr>
          <p:cNvPr id="1438" name="Shape 1438"/>
          <p:cNvSpPr>
            <a:spLocks noGrp="1"/>
          </p:cNvSpPr>
          <p:nvPr>
            <p:ph type="title"/>
          </p:nvPr>
        </p:nvSpPr>
        <p:spPr>
          <a:prstGeom prst="rect">
            <a:avLst/>
          </a:prstGeom>
        </p:spPr>
        <p:txBody>
          <a:bodyPr/>
          <a:lstStyle/>
          <a:p>
            <a:pPr lvl="0">
              <a:defRPr sz="1800"/>
            </a:pPr>
            <a:r>
              <a:rPr sz="4400"/>
              <a:t>Titolo Testo</a:t>
            </a:r>
          </a:p>
        </p:txBody>
      </p:sp>
      <p:sp>
        <p:nvSpPr>
          <p:cNvPr id="1439" name="Shape 1439"/>
          <p:cNvSpPr>
            <a:spLocks noGrp="1"/>
          </p:cNvSpPr>
          <p:nvPr>
            <p:ph type="body" idx="1"/>
          </p:nvPr>
        </p:nvSpPr>
        <p:spPr>
          <a:xfrm>
            <a:off x="457200" y="1600210"/>
            <a:ext cx="4038600" cy="5257795"/>
          </a:xfrm>
          <a:prstGeom prst="rect">
            <a:avLst/>
          </a:prstGeom>
        </p:spPr>
        <p:txBody>
          <a:bodyPr/>
          <a:lstStyle>
            <a:lvl1pPr>
              <a:spcBef>
                <a:spcPts val="600"/>
              </a:spcBef>
              <a:defRPr sz="2800"/>
            </a:lvl1pPr>
            <a:lvl2pPr marL="790372" indent="-333289">
              <a:spcBef>
                <a:spcPts val="600"/>
              </a:spcBef>
              <a:defRPr sz="2800"/>
            </a:lvl2pPr>
            <a:lvl3pPr marL="1234122" indent="-319958">
              <a:spcBef>
                <a:spcPts val="600"/>
              </a:spcBef>
              <a:defRPr sz="2800"/>
            </a:lvl3pPr>
            <a:lvl4pPr marL="1726756" indent="-355508">
              <a:spcBef>
                <a:spcPts val="600"/>
              </a:spcBef>
              <a:defRPr sz="2800"/>
            </a:lvl4pPr>
            <a:lvl5pPr marL="2183838" indent="-355508">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440" name="Shape 1440"/>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619867457"/>
      </p:ext>
    </p:extLst>
  </p:cSld>
  <p:clrMapOvr>
    <a:masterClrMapping/>
  </p:clrMapOvr>
  <p:transition xmlns:p14="http://schemas.microsoft.com/office/powerpoint/2010/mai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5_Confronto">
    <p:spTree>
      <p:nvGrpSpPr>
        <p:cNvPr id="1" name=""/>
        <p:cNvGrpSpPr/>
        <p:nvPr/>
      </p:nvGrpSpPr>
      <p:grpSpPr>
        <a:xfrm>
          <a:off x="0" y="0"/>
          <a:ext cx="0" cy="0"/>
          <a:chOff x="0" y="0"/>
          <a:chExt cx="0" cy="0"/>
        </a:xfrm>
      </p:grpSpPr>
      <p:sp>
        <p:nvSpPr>
          <p:cNvPr id="1442" name="Shape 1442"/>
          <p:cNvSpPr>
            <a:spLocks noGrp="1"/>
          </p:cNvSpPr>
          <p:nvPr>
            <p:ph type="title"/>
          </p:nvPr>
        </p:nvSpPr>
        <p:spPr>
          <a:xfrm>
            <a:off x="457207" y="256811"/>
            <a:ext cx="8229601" cy="1178656"/>
          </a:xfrm>
          <a:prstGeom prst="rect">
            <a:avLst/>
          </a:prstGeom>
        </p:spPr>
        <p:txBody>
          <a:bodyPr/>
          <a:lstStyle/>
          <a:p>
            <a:pPr lvl="0">
              <a:defRPr sz="1800"/>
            </a:pPr>
            <a:r>
              <a:rPr sz="4400"/>
              <a:t>Titolo Testo</a:t>
            </a:r>
          </a:p>
        </p:txBody>
      </p:sp>
      <p:sp>
        <p:nvSpPr>
          <p:cNvPr id="1443" name="Shape 1443"/>
          <p:cNvSpPr>
            <a:spLocks noGrp="1"/>
          </p:cNvSpPr>
          <p:nvPr>
            <p:ph type="body" idx="1"/>
          </p:nvPr>
        </p:nvSpPr>
        <p:spPr>
          <a:xfrm>
            <a:off x="457200" y="1435469"/>
            <a:ext cx="4040188" cy="739411"/>
          </a:xfrm>
          <a:prstGeom prst="rect">
            <a:avLst/>
          </a:prstGeom>
        </p:spPr>
        <p:txBody>
          <a:bodyPr anchor="b"/>
          <a:lstStyle>
            <a:lvl1pPr marL="0" indent="0">
              <a:spcBef>
                <a:spcPts val="500"/>
              </a:spcBef>
              <a:buSzTx/>
              <a:buFontTx/>
              <a:buNone/>
              <a:defRPr sz="2400" b="1"/>
            </a:lvl1pPr>
            <a:lvl2pPr marL="0" indent="457082">
              <a:spcBef>
                <a:spcPts val="500"/>
              </a:spcBef>
              <a:buSzTx/>
              <a:buFontTx/>
              <a:buNone/>
              <a:defRPr sz="2400" b="1"/>
            </a:lvl2pPr>
            <a:lvl3pPr marL="0" indent="914165">
              <a:spcBef>
                <a:spcPts val="500"/>
              </a:spcBef>
              <a:buSzTx/>
              <a:buFontTx/>
              <a:buNone/>
              <a:defRPr sz="2400" b="1"/>
            </a:lvl3pPr>
            <a:lvl4pPr marL="0" indent="1371247">
              <a:spcBef>
                <a:spcPts val="500"/>
              </a:spcBef>
              <a:buSzTx/>
              <a:buFontTx/>
              <a:buNone/>
              <a:defRPr sz="2400" b="1"/>
            </a:lvl4pPr>
            <a:lvl5pPr marL="0" indent="1828329">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444" name="Shape 1444"/>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86737202"/>
      </p:ext>
    </p:extLst>
  </p:cSld>
  <p:clrMapOvr>
    <a:masterClrMapping/>
  </p:clrMapOvr>
  <p:transition xmlns:p14="http://schemas.microsoft.com/office/powerpoint/2010/mai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21_Solo titolo">
    <p:spTree>
      <p:nvGrpSpPr>
        <p:cNvPr id="1" name=""/>
        <p:cNvGrpSpPr/>
        <p:nvPr/>
      </p:nvGrpSpPr>
      <p:grpSpPr>
        <a:xfrm>
          <a:off x="0" y="0"/>
          <a:ext cx="0" cy="0"/>
          <a:chOff x="0" y="0"/>
          <a:chExt cx="0" cy="0"/>
        </a:xfrm>
      </p:grpSpPr>
      <p:sp>
        <p:nvSpPr>
          <p:cNvPr id="1446" name="Shape 1446"/>
          <p:cNvSpPr>
            <a:spLocks noGrp="1"/>
          </p:cNvSpPr>
          <p:nvPr>
            <p:ph type="title"/>
          </p:nvPr>
        </p:nvSpPr>
        <p:spPr>
          <a:xfrm>
            <a:off x="457207" y="92080"/>
            <a:ext cx="8229601" cy="1508125"/>
          </a:xfrm>
          <a:prstGeom prst="rect">
            <a:avLst/>
          </a:prstGeom>
        </p:spPr>
        <p:txBody>
          <a:bodyPr/>
          <a:lstStyle/>
          <a:p>
            <a:pPr lvl="0">
              <a:defRPr sz="1800"/>
            </a:pPr>
            <a:r>
              <a:rPr sz="4400"/>
              <a:t>Titolo Testo</a:t>
            </a:r>
          </a:p>
        </p:txBody>
      </p:sp>
      <p:sp>
        <p:nvSpPr>
          <p:cNvPr id="1447" name="Shape 1447"/>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021060554"/>
      </p:ext>
    </p:extLst>
  </p:cSld>
  <p:clrMapOvr>
    <a:masterClrMapping/>
  </p:clrMapOvr>
  <p:transition xmlns:p14="http://schemas.microsoft.com/office/powerpoint/2010/mai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6_Vuoto">
    <p:spTree>
      <p:nvGrpSpPr>
        <p:cNvPr id="1" name=""/>
        <p:cNvGrpSpPr/>
        <p:nvPr/>
      </p:nvGrpSpPr>
      <p:grpSpPr>
        <a:xfrm>
          <a:off x="0" y="0"/>
          <a:ext cx="0" cy="0"/>
          <a:chOff x="0" y="0"/>
          <a:chExt cx="0" cy="0"/>
        </a:xfrm>
      </p:grpSpPr>
      <p:sp>
        <p:nvSpPr>
          <p:cNvPr id="1449" name="Shape 1449"/>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488775377"/>
      </p:ext>
    </p:extLst>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35366"/>
      </p:ext>
    </p:extLst>
  </p:cSld>
  <p:clrMapOvr>
    <a:masterClrMapping/>
  </p:clrMapOvr>
  <p:transition xmlns:p14="http://schemas.microsoft.com/office/powerpoint/2010/main" spd="med">
    <p:cu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5_Contenuto con didascalia">
    <p:spTree>
      <p:nvGrpSpPr>
        <p:cNvPr id="1" name=""/>
        <p:cNvGrpSpPr/>
        <p:nvPr/>
      </p:nvGrpSpPr>
      <p:grpSpPr>
        <a:xfrm>
          <a:off x="0" y="0"/>
          <a:ext cx="0" cy="0"/>
          <a:chOff x="0" y="0"/>
          <a:chExt cx="0" cy="0"/>
        </a:xfrm>
      </p:grpSpPr>
      <p:sp>
        <p:nvSpPr>
          <p:cNvPr id="1451" name="Shape 1451"/>
          <p:cNvSpPr>
            <a:spLocks noGrp="1"/>
          </p:cNvSpPr>
          <p:nvPr>
            <p:ph type="title"/>
          </p:nvPr>
        </p:nvSpPr>
        <p:spPr>
          <a:xfrm>
            <a:off x="457205" y="0"/>
            <a:ext cx="3008314" cy="1435100"/>
          </a:xfrm>
          <a:prstGeom prst="rect">
            <a:avLst/>
          </a:prstGeom>
        </p:spPr>
        <p:txBody>
          <a:bodyPr anchor="b"/>
          <a:lstStyle>
            <a:lvl1pPr algn="l">
              <a:defRPr sz="2000" b="1"/>
            </a:lvl1pPr>
          </a:lstStyle>
          <a:p>
            <a:pPr lvl="0">
              <a:defRPr sz="1800" b="0"/>
            </a:pPr>
            <a:r>
              <a:rPr sz="2000" b="1"/>
              <a:t>Titolo Testo</a:t>
            </a:r>
          </a:p>
        </p:txBody>
      </p:sp>
      <p:sp>
        <p:nvSpPr>
          <p:cNvPr id="1452" name="Shape 1452"/>
          <p:cNvSpPr>
            <a:spLocks noGrp="1"/>
          </p:cNvSpPr>
          <p:nvPr>
            <p:ph type="body" idx="1"/>
          </p:nvPr>
        </p:nvSpPr>
        <p:spPr>
          <a:xfrm>
            <a:off x="3575051" y="273058"/>
            <a:ext cx="5111750" cy="658494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53" name="Shape 1453"/>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970981365"/>
      </p:ext>
    </p:extLst>
  </p:cSld>
  <p:clrMapOvr>
    <a:masterClrMapping/>
  </p:clrMapOvr>
  <p:transition xmlns:p14="http://schemas.microsoft.com/office/powerpoint/2010/mai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15_Immagine con didascalia">
    <p:spTree>
      <p:nvGrpSpPr>
        <p:cNvPr id="1" name=""/>
        <p:cNvGrpSpPr/>
        <p:nvPr/>
      </p:nvGrpSpPr>
      <p:grpSpPr>
        <a:xfrm>
          <a:off x="0" y="0"/>
          <a:ext cx="0" cy="0"/>
          <a:chOff x="0" y="0"/>
          <a:chExt cx="0" cy="0"/>
        </a:xfrm>
      </p:grpSpPr>
      <p:sp>
        <p:nvSpPr>
          <p:cNvPr id="1455" name="Shape 1455"/>
          <p:cNvSpPr>
            <a:spLocks noGrp="1"/>
          </p:cNvSpPr>
          <p:nvPr>
            <p:ph type="title"/>
          </p:nvPr>
        </p:nvSpPr>
        <p:spPr>
          <a:xfrm>
            <a:off x="1792292" y="4800600"/>
            <a:ext cx="5486401" cy="566738"/>
          </a:xfrm>
          <a:prstGeom prst="rect">
            <a:avLst/>
          </a:prstGeom>
        </p:spPr>
        <p:txBody>
          <a:bodyPr anchor="b"/>
          <a:lstStyle>
            <a:lvl1pPr algn="l">
              <a:defRPr sz="2000" b="1"/>
            </a:lvl1pPr>
          </a:lstStyle>
          <a:p>
            <a:pPr lvl="0">
              <a:defRPr sz="1800" b="0"/>
            </a:pPr>
            <a:r>
              <a:rPr sz="2000" b="1"/>
              <a:t>Titolo Testo</a:t>
            </a:r>
          </a:p>
        </p:txBody>
      </p:sp>
      <p:sp>
        <p:nvSpPr>
          <p:cNvPr id="1456" name="Shape 1456"/>
          <p:cNvSpPr>
            <a:spLocks noGrp="1"/>
          </p:cNvSpPr>
          <p:nvPr>
            <p:ph type="body" idx="1"/>
          </p:nvPr>
        </p:nvSpPr>
        <p:spPr>
          <a:xfrm>
            <a:off x="1792292" y="5367338"/>
            <a:ext cx="5486401" cy="804863"/>
          </a:xfrm>
          <a:prstGeom prst="rect">
            <a:avLst/>
          </a:prstGeom>
        </p:spPr>
        <p:txBody>
          <a:bodyPr/>
          <a:lstStyle>
            <a:lvl1pPr marL="0" indent="0">
              <a:spcBef>
                <a:spcPts val="300"/>
              </a:spcBef>
              <a:buSzTx/>
              <a:buFontTx/>
              <a:buNone/>
              <a:defRPr sz="1400"/>
            </a:lvl1pPr>
            <a:lvl2pPr marL="0" indent="457082">
              <a:spcBef>
                <a:spcPts val="300"/>
              </a:spcBef>
              <a:buSzTx/>
              <a:buFontTx/>
              <a:buNone/>
              <a:defRPr sz="1400"/>
            </a:lvl2pPr>
            <a:lvl3pPr marL="0" indent="914165">
              <a:spcBef>
                <a:spcPts val="300"/>
              </a:spcBef>
              <a:buSzTx/>
              <a:buFontTx/>
              <a:buNone/>
              <a:defRPr sz="1400"/>
            </a:lvl3pPr>
            <a:lvl4pPr marL="0" indent="1371247">
              <a:spcBef>
                <a:spcPts val="300"/>
              </a:spcBef>
              <a:buSzTx/>
              <a:buFontTx/>
              <a:buNone/>
              <a:defRPr sz="1400"/>
            </a:lvl4pPr>
            <a:lvl5pPr marL="0" indent="1828329">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457" name="Shape 1457"/>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876791210"/>
      </p:ext>
    </p:extLst>
  </p:cSld>
  <p:clrMapOvr>
    <a:masterClrMapping/>
  </p:clrMapOvr>
  <p:transition xmlns:p14="http://schemas.microsoft.com/office/powerpoint/2010/mai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22_Titolo e testo verticale">
    <p:spTree>
      <p:nvGrpSpPr>
        <p:cNvPr id="1" name=""/>
        <p:cNvGrpSpPr/>
        <p:nvPr/>
      </p:nvGrpSpPr>
      <p:grpSpPr>
        <a:xfrm>
          <a:off x="0" y="0"/>
          <a:ext cx="0" cy="0"/>
          <a:chOff x="0" y="0"/>
          <a:chExt cx="0" cy="0"/>
        </a:xfrm>
      </p:grpSpPr>
      <p:sp>
        <p:nvSpPr>
          <p:cNvPr id="1459" name="Shape 1459"/>
          <p:cNvSpPr>
            <a:spLocks noGrp="1"/>
          </p:cNvSpPr>
          <p:nvPr>
            <p:ph type="title"/>
          </p:nvPr>
        </p:nvSpPr>
        <p:spPr>
          <a:prstGeom prst="rect">
            <a:avLst/>
          </a:prstGeom>
        </p:spPr>
        <p:txBody>
          <a:bodyPr/>
          <a:lstStyle/>
          <a:p>
            <a:pPr lvl="0">
              <a:defRPr sz="1800"/>
            </a:pPr>
            <a:r>
              <a:rPr sz="4400"/>
              <a:t>Titolo Testo</a:t>
            </a:r>
          </a:p>
        </p:txBody>
      </p:sp>
      <p:sp>
        <p:nvSpPr>
          <p:cNvPr id="1460" name="Shape 1460"/>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61" name="Shape 1461"/>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795670932"/>
      </p:ext>
    </p:extLst>
  </p:cSld>
  <p:clrMapOvr>
    <a:masterClrMapping/>
  </p:clrMapOvr>
  <p:transition xmlns:p14="http://schemas.microsoft.com/office/powerpoint/2010/mai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8_Titolo verticale e testo">
    <p:spTree>
      <p:nvGrpSpPr>
        <p:cNvPr id="1" name=""/>
        <p:cNvGrpSpPr/>
        <p:nvPr/>
      </p:nvGrpSpPr>
      <p:grpSpPr>
        <a:xfrm>
          <a:off x="0" y="0"/>
          <a:ext cx="0" cy="0"/>
          <a:chOff x="0" y="0"/>
          <a:chExt cx="0" cy="0"/>
        </a:xfrm>
      </p:grpSpPr>
      <p:sp>
        <p:nvSpPr>
          <p:cNvPr id="1463" name="Shape 1463"/>
          <p:cNvSpPr>
            <a:spLocks noGrp="1"/>
          </p:cNvSpPr>
          <p:nvPr>
            <p:ph type="title"/>
          </p:nvPr>
        </p:nvSpPr>
        <p:spPr>
          <a:xfrm>
            <a:off x="6629401" y="1"/>
            <a:ext cx="2057400" cy="6400818"/>
          </a:xfrm>
          <a:prstGeom prst="rect">
            <a:avLst/>
          </a:prstGeom>
        </p:spPr>
        <p:txBody>
          <a:bodyPr/>
          <a:lstStyle/>
          <a:p>
            <a:pPr lvl="0">
              <a:defRPr sz="1800"/>
            </a:pPr>
            <a:r>
              <a:rPr sz="4400"/>
              <a:t>Titolo Testo</a:t>
            </a:r>
          </a:p>
        </p:txBody>
      </p:sp>
      <p:sp>
        <p:nvSpPr>
          <p:cNvPr id="1464" name="Shape 1464"/>
          <p:cNvSpPr>
            <a:spLocks noGrp="1"/>
          </p:cNvSpPr>
          <p:nvPr>
            <p:ph type="body" idx="1"/>
          </p:nvPr>
        </p:nvSpPr>
        <p:spPr>
          <a:xfrm>
            <a:off x="457200" y="274646"/>
            <a:ext cx="6019800" cy="6583354"/>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65" name="Shape 1465"/>
          <p:cNvSpPr>
            <a:spLocks noGrp="1"/>
          </p:cNvSpPr>
          <p:nvPr>
            <p:ph type="sldNum" sz="quarter" idx="2"/>
          </p:nvPr>
        </p:nvSpPr>
        <p:spPr>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602886350"/>
      </p:ext>
    </p:extLst>
  </p:cSld>
  <p:clrMapOvr>
    <a:masterClrMapping/>
  </p:clrMapOvr>
  <p:transition xmlns:p14="http://schemas.microsoft.com/office/powerpoint/2010/mai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23_Diapositiva titolo">
    <p:bg>
      <p:bgPr>
        <a:solidFill>
          <a:srgbClr val="002060"/>
        </a:solidFill>
        <a:effectLst/>
      </p:bgPr>
    </p:bg>
    <p:spTree>
      <p:nvGrpSpPr>
        <p:cNvPr id="1" name=""/>
        <p:cNvGrpSpPr/>
        <p:nvPr/>
      </p:nvGrpSpPr>
      <p:grpSpPr>
        <a:xfrm>
          <a:off x="0" y="0"/>
          <a:ext cx="0" cy="0"/>
          <a:chOff x="0" y="0"/>
          <a:chExt cx="0" cy="0"/>
        </a:xfrm>
      </p:grpSpPr>
      <p:sp>
        <p:nvSpPr>
          <p:cNvPr id="1467" name="Shape 1467"/>
          <p:cNvSpPr>
            <a:spLocks noGrp="1"/>
          </p:cNvSpPr>
          <p:nvPr>
            <p:ph type="title"/>
          </p:nvPr>
        </p:nvSpPr>
        <p:spPr>
          <a:xfrm>
            <a:off x="685800" y="1844676"/>
            <a:ext cx="7772400" cy="2041525"/>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468" name="Shape 1468"/>
          <p:cNvSpPr>
            <a:spLocks noGrp="1"/>
          </p:cNvSpPr>
          <p:nvPr>
            <p:ph type="body" idx="1"/>
          </p:nvPr>
        </p:nvSpPr>
        <p:spPr>
          <a:xfrm>
            <a:off x="1371600" y="3886201"/>
            <a:ext cx="6400800" cy="2971800"/>
          </a:xfrm>
          <a:prstGeom prst="rect">
            <a:avLst/>
          </a:prstGeom>
        </p:spPr>
        <p:txBody>
          <a:bodyPr lIns="46788" tIns="46788" rIns="46788" bIns="46788">
            <a:noAutofit/>
          </a:bodyPr>
          <a:lstStyle>
            <a:lvl1pPr marL="0" indent="0" algn="ctr" defTabSz="449147">
              <a:spcBef>
                <a:spcPts val="800"/>
              </a:spcBef>
              <a:buSzTx/>
              <a:buFontTx/>
              <a:buNone/>
              <a:defRPr>
                <a:latin typeface="Arial"/>
                <a:ea typeface="Arial"/>
                <a:cs typeface="Arial"/>
                <a:sym typeface="Arial"/>
              </a:defRPr>
            </a:lvl1pPr>
            <a:lvl2pPr marL="0" indent="457082" algn="ctr" defTabSz="449147">
              <a:spcBef>
                <a:spcPts val="800"/>
              </a:spcBef>
              <a:buSzTx/>
              <a:buFontTx/>
              <a:buNone/>
              <a:defRPr>
                <a:latin typeface="Arial"/>
                <a:ea typeface="Arial"/>
                <a:cs typeface="Arial"/>
                <a:sym typeface="Arial"/>
              </a:defRPr>
            </a:lvl2pPr>
            <a:lvl3pPr marL="0" indent="914165" algn="ctr" defTabSz="449147">
              <a:spcBef>
                <a:spcPts val="800"/>
              </a:spcBef>
              <a:buSzTx/>
              <a:buFontTx/>
              <a:buNone/>
              <a:defRPr>
                <a:latin typeface="Arial"/>
                <a:ea typeface="Arial"/>
                <a:cs typeface="Arial"/>
                <a:sym typeface="Arial"/>
              </a:defRPr>
            </a:lvl3pPr>
            <a:lvl4pPr marL="0" indent="1371247" algn="ctr" defTabSz="449147">
              <a:spcBef>
                <a:spcPts val="800"/>
              </a:spcBef>
              <a:buSzTx/>
              <a:buFontTx/>
              <a:buNone/>
              <a:defRPr>
                <a:latin typeface="Arial"/>
                <a:ea typeface="Arial"/>
                <a:cs typeface="Arial"/>
                <a:sym typeface="Arial"/>
              </a:defRPr>
            </a:lvl4pPr>
            <a:lvl5pPr marL="0" indent="1828329" algn="ctr" defTabSz="449147">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69" name="Shape 1469"/>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796428901"/>
      </p:ext>
    </p:extLst>
  </p:cSld>
  <p:clrMapOvr>
    <a:masterClrMapping/>
  </p:clrMapOvr>
  <p:transition xmlns:p14="http://schemas.microsoft.com/office/powerpoint/2010/mai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29_Titolo e contenuto">
    <p:bg>
      <p:bgPr>
        <a:solidFill>
          <a:srgbClr val="002060"/>
        </a:solidFill>
        <a:effectLst/>
      </p:bgPr>
    </p:bg>
    <p:spTree>
      <p:nvGrpSpPr>
        <p:cNvPr id="1" name=""/>
        <p:cNvGrpSpPr/>
        <p:nvPr/>
      </p:nvGrpSpPr>
      <p:grpSpPr>
        <a:xfrm>
          <a:off x="0" y="0"/>
          <a:ext cx="0" cy="0"/>
          <a:chOff x="0" y="0"/>
          <a:chExt cx="0" cy="0"/>
        </a:xfrm>
      </p:grpSpPr>
      <p:sp>
        <p:nvSpPr>
          <p:cNvPr id="1471" name="Shape 1471"/>
          <p:cNvSpPr>
            <a:spLocks noGrp="1"/>
          </p:cNvSpPr>
          <p:nvPr>
            <p:ph type="title"/>
          </p:nvPr>
        </p:nvSpPr>
        <p:spPr>
          <a:xfrm>
            <a:off x="457204" y="90488"/>
            <a:ext cx="8224839" cy="1509714"/>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472" name="Shape 1472"/>
          <p:cNvSpPr>
            <a:spLocks noGrp="1"/>
          </p:cNvSpPr>
          <p:nvPr>
            <p:ph type="body" idx="1"/>
          </p:nvPr>
        </p:nvSpPr>
        <p:spPr>
          <a:xfrm>
            <a:off x="457204" y="1600200"/>
            <a:ext cx="8224839" cy="5257800"/>
          </a:xfrm>
          <a:prstGeom prst="rect">
            <a:avLst/>
          </a:prstGeom>
        </p:spPr>
        <p:txBody>
          <a:bodyPr lIns="46788" tIns="46788" rIns="46788" bIns="46788">
            <a:noAutofit/>
          </a:bodyPr>
          <a:lstStyle>
            <a:lvl1pPr marL="341224" indent="-341224" defTabSz="449147">
              <a:spcBef>
                <a:spcPts val="800"/>
              </a:spcBef>
              <a:buClr>
                <a:srgbClr val="000000"/>
              </a:buClr>
              <a:buFont typeface="Times New Roman"/>
              <a:defRPr>
                <a:latin typeface="Arial"/>
                <a:ea typeface="Arial"/>
                <a:cs typeface="Arial"/>
                <a:sym typeface="Arial"/>
              </a:defRPr>
            </a:lvl1pPr>
            <a:lvl2pPr marL="781756" indent="-324673" defTabSz="449147">
              <a:spcBef>
                <a:spcPts val="800"/>
              </a:spcBef>
              <a:buClr>
                <a:srgbClr val="000000"/>
              </a:buClr>
              <a:buFont typeface="Times New Roman"/>
              <a:defRPr>
                <a:latin typeface="Arial"/>
                <a:ea typeface="Arial"/>
                <a:cs typeface="Arial"/>
                <a:sym typeface="Arial"/>
              </a:defRPr>
            </a:lvl2pPr>
            <a:lvl3pPr defTabSz="449147">
              <a:spcBef>
                <a:spcPts val="800"/>
              </a:spcBef>
              <a:buClr>
                <a:srgbClr val="000000"/>
              </a:buClr>
              <a:buFont typeface="Times New Roman"/>
              <a:defRPr>
                <a:latin typeface="Arial"/>
                <a:ea typeface="Arial"/>
                <a:cs typeface="Arial"/>
                <a:sym typeface="Arial"/>
              </a:defRPr>
            </a:lvl3pPr>
            <a:lvl4pPr defTabSz="449147">
              <a:spcBef>
                <a:spcPts val="800"/>
              </a:spcBef>
              <a:buClr>
                <a:srgbClr val="000000"/>
              </a:buClr>
              <a:buFont typeface="Times New Roman"/>
              <a:defRPr>
                <a:latin typeface="Arial"/>
                <a:ea typeface="Arial"/>
                <a:cs typeface="Arial"/>
                <a:sym typeface="Arial"/>
              </a:defRPr>
            </a:lvl4pPr>
            <a:lvl5pPr defTabSz="449147">
              <a:spcBef>
                <a:spcPts val="800"/>
              </a:spcBef>
              <a:buClr>
                <a:srgbClr val="000000"/>
              </a:buClr>
              <a:buFont typeface="Times New Roman"/>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73" name="Shape 1473"/>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20975878"/>
      </p:ext>
    </p:extLst>
  </p:cSld>
  <p:clrMapOvr>
    <a:masterClrMapping/>
  </p:clrMapOvr>
  <p:transition xmlns:p14="http://schemas.microsoft.com/office/powerpoint/2010/mai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16_Intestazione sezione">
    <p:bg>
      <p:bgPr>
        <a:solidFill>
          <a:srgbClr val="002060"/>
        </a:solidFill>
        <a:effectLst/>
      </p:bgPr>
    </p:bg>
    <p:spTree>
      <p:nvGrpSpPr>
        <p:cNvPr id="1" name=""/>
        <p:cNvGrpSpPr/>
        <p:nvPr/>
      </p:nvGrpSpPr>
      <p:grpSpPr>
        <a:xfrm>
          <a:off x="0" y="0"/>
          <a:ext cx="0" cy="0"/>
          <a:chOff x="0" y="0"/>
          <a:chExt cx="0" cy="0"/>
        </a:xfrm>
      </p:grpSpPr>
      <p:sp>
        <p:nvSpPr>
          <p:cNvPr id="1475" name="Shape 1475"/>
          <p:cNvSpPr>
            <a:spLocks noGrp="1"/>
          </p:cNvSpPr>
          <p:nvPr>
            <p:ph type="title"/>
          </p:nvPr>
        </p:nvSpPr>
        <p:spPr>
          <a:xfrm>
            <a:off x="722316" y="4406904"/>
            <a:ext cx="7772401" cy="1362075"/>
          </a:xfrm>
          <a:prstGeom prst="rect">
            <a:avLst/>
          </a:prstGeom>
        </p:spPr>
        <p:txBody>
          <a:bodyPr lIns="46788" tIns="46788" rIns="46788" bIns="46788" anchor="t">
            <a:noAutofit/>
          </a:bodyPr>
          <a:lstStyle>
            <a:lvl1pPr algn="l" defTabSz="449147">
              <a:defRPr sz="4000" b="1" cap="all">
                <a:latin typeface="Arial"/>
                <a:ea typeface="Arial"/>
                <a:cs typeface="Arial"/>
                <a:sym typeface="Arial"/>
              </a:defRPr>
            </a:lvl1pPr>
          </a:lstStyle>
          <a:p>
            <a:pPr lvl="0">
              <a:defRPr sz="1800" b="0" cap="none"/>
            </a:pPr>
            <a:r>
              <a:rPr sz="4000" b="1" cap="all"/>
              <a:t>Titolo Testo</a:t>
            </a:r>
          </a:p>
        </p:txBody>
      </p:sp>
      <p:sp>
        <p:nvSpPr>
          <p:cNvPr id="1476" name="Shape 1476"/>
          <p:cNvSpPr>
            <a:spLocks noGrp="1"/>
          </p:cNvSpPr>
          <p:nvPr>
            <p:ph type="body" idx="1"/>
          </p:nvPr>
        </p:nvSpPr>
        <p:spPr>
          <a:xfrm>
            <a:off x="722316" y="2906714"/>
            <a:ext cx="7772401" cy="1500188"/>
          </a:xfrm>
          <a:prstGeom prst="rect">
            <a:avLst/>
          </a:prstGeom>
        </p:spPr>
        <p:txBody>
          <a:bodyPr lIns="46788" tIns="46788" rIns="46788" bIns="46788" anchor="b">
            <a:noAutofit/>
          </a:bodyPr>
          <a:lstStyle>
            <a:lvl1pPr marL="0" indent="0" defTabSz="449147">
              <a:spcBef>
                <a:spcPts val="800"/>
              </a:spcBef>
              <a:buSzTx/>
              <a:buFontTx/>
              <a:buNone/>
              <a:defRPr sz="2000">
                <a:latin typeface="Arial"/>
                <a:ea typeface="Arial"/>
                <a:cs typeface="Arial"/>
                <a:sym typeface="Arial"/>
              </a:defRPr>
            </a:lvl1pPr>
            <a:lvl2pPr marL="0" indent="457082" defTabSz="449147">
              <a:spcBef>
                <a:spcPts val="800"/>
              </a:spcBef>
              <a:buSzTx/>
              <a:buFontTx/>
              <a:buNone/>
              <a:defRPr sz="2000">
                <a:latin typeface="Arial"/>
                <a:ea typeface="Arial"/>
                <a:cs typeface="Arial"/>
                <a:sym typeface="Arial"/>
              </a:defRPr>
            </a:lvl2pPr>
            <a:lvl3pPr marL="0" indent="914165" defTabSz="449147">
              <a:spcBef>
                <a:spcPts val="800"/>
              </a:spcBef>
              <a:buSzTx/>
              <a:buFontTx/>
              <a:buNone/>
              <a:defRPr sz="2000">
                <a:latin typeface="Arial"/>
                <a:ea typeface="Arial"/>
                <a:cs typeface="Arial"/>
                <a:sym typeface="Arial"/>
              </a:defRPr>
            </a:lvl3pPr>
            <a:lvl4pPr marL="0" indent="1371247" defTabSz="449147">
              <a:spcBef>
                <a:spcPts val="800"/>
              </a:spcBef>
              <a:buSzTx/>
              <a:buFontTx/>
              <a:buNone/>
              <a:defRPr sz="2000">
                <a:latin typeface="Arial"/>
                <a:ea typeface="Arial"/>
                <a:cs typeface="Arial"/>
                <a:sym typeface="Arial"/>
              </a:defRPr>
            </a:lvl4pPr>
            <a:lvl5pPr marL="0" indent="1828329" defTabSz="449147">
              <a:spcBef>
                <a:spcPts val="800"/>
              </a:spcBef>
              <a:buSzTx/>
              <a:buFontTx/>
              <a:buNone/>
              <a:defRPr sz="2000">
                <a:latin typeface="Arial"/>
                <a:ea typeface="Arial"/>
                <a:cs typeface="Arial"/>
                <a:sym typeface="Arial"/>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477" name="Shape 1477"/>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407186090"/>
      </p:ext>
    </p:extLst>
  </p:cSld>
  <p:clrMapOvr>
    <a:masterClrMapping/>
  </p:clrMapOvr>
  <p:transition xmlns:p14="http://schemas.microsoft.com/office/powerpoint/2010/mai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8_Due contenuti">
    <p:bg>
      <p:bgPr>
        <a:solidFill>
          <a:srgbClr val="002060"/>
        </a:solidFill>
        <a:effectLst/>
      </p:bgPr>
    </p:bg>
    <p:spTree>
      <p:nvGrpSpPr>
        <p:cNvPr id="1" name=""/>
        <p:cNvGrpSpPr/>
        <p:nvPr/>
      </p:nvGrpSpPr>
      <p:grpSpPr>
        <a:xfrm>
          <a:off x="0" y="0"/>
          <a:ext cx="0" cy="0"/>
          <a:chOff x="0" y="0"/>
          <a:chExt cx="0" cy="0"/>
        </a:xfrm>
      </p:grpSpPr>
      <p:sp>
        <p:nvSpPr>
          <p:cNvPr id="1479" name="Shape 1479"/>
          <p:cNvSpPr>
            <a:spLocks noGrp="1"/>
          </p:cNvSpPr>
          <p:nvPr>
            <p:ph type="title"/>
          </p:nvPr>
        </p:nvSpPr>
        <p:spPr>
          <a:xfrm>
            <a:off x="457204" y="90488"/>
            <a:ext cx="8224839" cy="1509714"/>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480" name="Shape 1480"/>
          <p:cNvSpPr>
            <a:spLocks noGrp="1"/>
          </p:cNvSpPr>
          <p:nvPr>
            <p:ph type="body" idx="1"/>
          </p:nvPr>
        </p:nvSpPr>
        <p:spPr>
          <a:xfrm>
            <a:off x="457204" y="1600200"/>
            <a:ext cx="4035425" cy="5257800"/>
          </a:xfrm>
          <a:prstGeom prst="rect">
            <a:avLst/>
          </a:prstGeom>
        </p:spPr>
        <p:txBody>
          <a:bodyPr lIns="46788" tIns="46788" rIns="46788" bIns="46788">
            <a:noAutofit/>
          </a:bodyPr>
          <a:lstStyle>
            <a:lvl1pPr marL="341224" indent="-341224" defTabSz="449147">
              <a:spcBef>
                <a:spcPts val="800"/>
              </a:spcBef>
              <a:buClr>
                <a:srgbClr val="000000"/>
              </a:buClr>
              <a:buFont typeface="Times New Roman"/>
              <a:defRPr sz="2800">
                <a:latin typeface="Arial"/>
                <a:ea typeface="Arial"/>
                <a:cs typeface="Arial"/>
                <a:sym typeface="Arial"/>
              </a:defRPr>
            </a:lvl1pPr>
            <a:lvl2pPr marL="788520" indent="-331438" defTabSz="449147">
              <a:spcBef>
                <a:spcPts val="800"/>
              </a:spcBef>
              <a:buClr>
                <a:srgbClr val="000000"/>
              </a:buClr>
              <a:buFont typeface="Times New Roman"/>
              <a:defRPr sz="2800">
                <a:latin typeface="Arial"/>
                <a:ea typeface="Arial"/>
                <a:cs typeface="Arial"/>
                <a:sym typeface="Arial"/>
              </a:defRPr>
            </a:lvl2pPr>
            <a:lvl3pPr marL="1234122" indent="-319958" defTabSz="449147">
              <a:spcBef>
                <a:spcPts val="800"/>
              </a:spcBef>
              <a:buClr>
                <a:srgbClr val="000000"/>
              </a:buClr>
              <a:buFont typeface="Times New Roman"/>
              <a:defRPr sz="2800">
                <a:latin typeface="Arial"/>
                <a:ea typeface="Arial"/>
                <a:cs typeface="Arial"/>
                <a:sym typeface="Arial"/>
              </a:defRPr>
            </a:lvl3pPr>
            <a:lvl4pPr marL="1726756" indent="-355508" defTabSz="449147">
              <a:spcBef>
                <a:spcPts val="800"/>
              </a:spcBef>
              <a:buClr>
                <a:srgbClr val="000000"/>
              </a:buClr>
              <a:buFont typeface="Times New Roman"/>
              <a:defRPr sz="2800">
                <a:latin typeface="Arial"/>
                <a:ea typeface="Arial"/>
                <a:cs typeface="Arial"/>
                <a:sym typeface="Arial"/>
              </a:defRPr>
            </a:lvl4pPr>
            <a:lvl5pPr marL="2183838" indent="-355508" defTabSz="449147">
              <a:spcBef>
                <a:spcPts val="800"/>
              </a:spcBef>
              <a:buClr>
                <a:srgbClr val="000000"/>
              </a:buClr>
              <a:buFont typeface="Times New Roman"/>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481" name="Shape 1481"/>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791320362"/>
      </p:ext>
    </p:extLst>
  </p:cSld>
  <p:clrMapOvr>
    <a:masterClrMapping/>
  </p:clrMapOvr>
  <p:transition xmlns:p14="http://schemas.microsoft.com/office/powerpoint/2010/mai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16_Confronto">
    <p:bg>
      <p:bgPr>
        <a:solidFill>
          <a:srgbClr val="002060"/>
        </a:solidFill>
        <a:effectLst/>
      </p:bgPr>
    </p:bg>
    <p:spTree>
      <p:nvGrpSpPr>
        <p:cNvPr id="1" name=""/>
        <p:cNvGrpSpPr/>
        <p:nvPr/>
      </p:nvGrpSpPr>
      <p:grpSpPr>
        <a:xfrm>
          <a:off x="0" y="0"/>
          <a:ext cx="0" cy="0"/>
          <a:chOff x="0" y="0"/>
          <a:chExt cx="0" cy="0"/>
        </a:xfrm>
      </p:grpSpPr>
      <p:sp>
        <p:nvSpPr>
          <p:cNvPr id="1483" name="Shape 1483"/>
          <p:cNvSpPr>
            <a:spLocks noGrp="1"/>
          </p:cNvSpPr>
          <p:nvPr>
            <p:ph type="title"/>
          </p:nvPr>
        </p:nvSpPr>
        <p:spPr>
          <a:xfrm>
            <a:off x="457200" y="256811"/>
            <a:ext cx="8229600" cy="1178656"/>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484" name="Shape 1484"/>
          <p:cNvSpPr>
            <a:spLocks noGrp="1"/>
          </p:cNvSpPr>
          <p:nvPr>
            <p:ph type="body" idx="1"/>
          </p:nvPr>
        </p:nvSpPr>
        <p:spPr>
          <a:xfrm>
            <a:off x="457200" y="1435469"/>
            <a:ext cx="4040188" cy="739411"/>
          </a:xfrm>
          <a:prstGeom prst="rect">
            <a:avLst/>
          </a:prstGeom>
        </p:spPr>
        <p:txBody>
          <a:bodyPr lIns="46788" tIns="46788" rIns="46788" bIns="46788" anchor="b">
            <a:noAutofit/>
          </a:bodyPr>
          <a:lstStyle>
            <a:lvl1pPr marL="0" indent="0" defTabSz="449147">
              <a:spcBef>
                <a:spcPts val="800"/>
              </a:spcBef>
              <a:buSzTx/>
              <a:buFontTx/>
              <a:buNone/>
              <a:defRPr sz="2400" b="1">
                <a:latin typeface="Arial"/>
                <a:ea typeface="Arial"/>
                <a:cs typeface="Arial"/>
                <a:sym typeface="Arial"/>
              </a:defRPr>
            </a:lvl1pPr>
            <a:lvl2pPr marL="0" indent="457082" defTabSz="449147">
              <a:spcBef>
                <a:spcPts val="800"/>
              </a:spcBef>
              <a:buSzTx/>
              <a:buFontTx/>
              <a:buNone/>
              <a:defRPr sz="2400" b="1">
                <a:latin typeface="Arial"/>
                <a:ea typeface="Arial"/>
                <a:cs typeface="Arial"/>
                <a:sym typeface="Arial"/>
              </a:defRPr>
            </a:lvl2pPr>
            <a:lvl3pPr marL="0" indent="914165" defTabSz="449147">
              <a:spcBef>
                <a:spcPts val="800"/>
              </a:spcBef>
              <a:buSzTx/>
              <a:buFontTx/>
              <a:buNone/>
              <a:defRPr sz="2400" b="1">
                <a:latin typeface="Arial"/>
                <a:ea typeface="Arial"/>
                <a:cs typeface="Arial"/>
                <a:sym typeface="Arial"/>
              </a:defRPr>
            </a:lvl3pPr>
            <a:lvl4pPr marL="0" indent="1371247" defTabSz="449147">
              <a:spcBef>
                <a:spcPts val="800"/>
              </a:spcBef>
              <a:buSzTx/>
              <a:buFontTx/>
              <a:buNone/>
              <a:defRPr sz="2400" b="1">
                <a:latin typeface="Arial"/>
                <a:ea typeface="Arial"/>
                <a:cs typeface="Arial"/>
                <a:sym typeface="Arial"/>
              </a:defRPr>
            </a:lvl4pPr>
            <a:lvl5pPr marL="0" indent="1828329" defTabSz="449147">
              <a:spcBef>
                <a:spcPts val="800"/>
              </a:spcBef>
              <a:buSzTx/>
              <a:buFontTx/>
              <a:buNone/>
              <a:defRPr sz="2400" b="1">
                <a:latin typeface="Arial"/>
                <a:ea typeface="Arial"/>
                <a:cs typeface="Arial"/>
                <a:sym typeface="Arial"/>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485" name="Shape 1485"/>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818192414"/>
      </p:ext>
    </p:extLst>
  </p:cSld>
  <p:clrMapOvr>
    <a:masterClrMapping/>
  </p:clrMapOvr>
  <p:transition xmlns:p14="http://schemas.microsoft.com/office/powerpoint/2010/mai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22_Solo titolo">
    <p:bg>
      <p:bgPr>
        <a:solidFill>
          <a:srgbClr val="002060"/>
        </a:solidFill>
        <a:effectLst/>
      </p:bgPr>
    </p:bg>
    <p:spTree>
      <p:nvGrpSpPr>
        <p:cNvPr id="1" name=""/>
        <p:cNvGrpSpPr/>
        <p:nvPr/>
      </p:nvGrpSpPr>
      <p:grpSpPr>
        <a:xfrm>
          <a:off x="0" y="0"/>
          <a:ext cx="0" cy="0"/>
          <a:chOff x="0" y="0"/>
          <a:chExt cx="0" cy="0"/>
        </a:xfrm>
      </p:grpSpPr>
      <p:sp>
        <p:nvSpPr>
          <p:cNvPr id="1487" name="Shape 1487"/>
          <p:cNvSpPr>
            <a:spLocks noGrp="1"/>
          </p:cNvSpPr>
          <p:nvPr>
            <p:ph type="title"/>
          </p:nvPr>
        </p:nvSpPr>
        <p:spPr>
          <a:xfrm>
            <a:off x="457204" y="90488"/>
            <a:ext cx="8224839" cy="1509714"/>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488" name="Shape 1488"/>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233861802"/>
      </p:ext>
    </p:extLst>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a:prstGeom prst="rect">
            <a:avLst/>
          </a:prstGeom>
        </p:spPr>
        <p:txBody>
          <a:bodyPr vert="horz" lIns="91425" tIns="45713" rIns="91425" bIns="45713"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3"/>
            <a:ext cx="5111750" cy="5853113"/>
          </a:xfrm>
          <a:prstGeom prst="rect">
            <a:avLst/>
          </a:prstGeom>
        </p:spPr>
        <p:txBody>
          <a:bodyPr vert="horz"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a:prstGeom prst="rect">
            <a:avLst/>
          </a:prstGeom>
        </p:spPr>
        <p:txBody>
          <a:bodyPr vert="horz" lIns="91425" tIns="45713" rIns="91425" bIns="45713"/>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372396759"/>
      </p:ext>
    </p:extLst>
  </p:cSld>
  <p:clrMapOvr>
    <a:masterClrMapping/>
  </p:clrMapOvr>
  <p:transition xmlns:p14="http://schemas.microsoft.com/office/powerpoint/2010/main" spd="med">
    <p:cu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8_Vuota">
    <p:bg>
      <p:bgPr>
        <a:solidFill>
          <a:srgbClr val="002060"/>
        </a:solidFill>
        <a:effectLst/>
      </p:bgPr>
    </p:bg>
    <p:spTree>
      <p:nvGrpSpPr>
        <p:cNvPr id="1" name=""/>
        <p:cNvGrpSpPr/>
        <p:nvPr/>
      </p:nvGrpSpPr>
      <p:grpSpPr>
        <a:xfrm>
          <a:off x="0" y="0"/>
          <a:ext cx="0" cy="0"/>
          <a:chOff x="0" y="0"/>
          <a:chExt cx="0" cy="0"/>
        </a:xfrm>
      </p:grpSpPr>
      <p:sp>
        <p:nvSpPr>
          <p:cNvPr id="1490" name="Shape 1490"/>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154219008"/>
      </p:ext>
    </p:extLst>
  </p:cSld>
  <p:clrMapOvr>
    <a:masterClrMapping/>
  </p:clrMapOvr>
  <p:transition xmlns:p14="http://schemas.microsoft.com/office/powerpoint/2010/mai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16_Contenuto con didascalia">
    <p:bg>
      <p:bgPr>
        <a:solidFill>
          <a:srgbClr val="002060"/>
        </a:solidFill>
        <a:effectLst/>
      </p:bgPr>
    </p:bg>
    <p:spTree>
      <p:nvGrpSpPr>
        <p:cNvPr id="1" name=""/>
        <p:cNvGrpSpPr/>
        <p:nvPr/>
      </p:nvGrpSpPr>
      <p:grpSpPr>
        <a:xfrm>
          <a:off x="0" y="0"/>
          <a:ext cx="0" cy="0"/>
          <a:chOff x="0" y="0"/>
          <a:chExt cx="0" cy="0"/>
        </a:xfrm>
      </p:grpSpPr>
      <p:sp>
        <p:nvSpPr>
          <p:cNvPr id="1492" name="Shape 1492"/>
          <p:cNvSpPr>
            <a:spLocks noGrp="1"/>
          </p:cNvSpPr>
          <p:nvPr>
            <p:ph type="title"/>
          </p:nvPr>
        </p:nvSpPr>
        <p:spPr>
          <a:xfrm>
            <a:off x="457200" y="0"/>
            <a:ext cx="3008314" cy="1435100"/>
          </a:xfrm>
          <a:prstGeom prst="rect">
            <a:avLst/>
          </a:prstGeom>
        </p:spPr>
        <p:txBody>
          <a:bodyPr lIns="46788" tIns="46788" rIns="46788" bIns="46788" anchor="b">
            <a:noAutofit/>
          </a:bodyPr>
          <a:lstStyle>
            <a:lvl1pPr algn="l" defTabSz="449147">
              <a:defRPr sz="2000" b="1">
                <a:latin typeface="Arial"/>
                <a:ea typeface="Arial"/>
                <a:cs typeface="Arial"/>
                <a:sym typeface="Arial"/>
              </a:defRPr>
            </a:lvl1pPr>
          </a:lstStyle>
          <a:p>
            <a:pPr lvl="0">
              <a:defRPr sz="1800" b="0"/>
            </a:pPr>
            <a:r>
              <a:rPr sz="2000" b="1"/>
              <a:t>Titolo Testo</a:t>
            </a:r>
          </a:p>
        </p:txBody>
      </p:sp>
      <p:sp>
        <p:nvSpPr>
          <p:cNvPr id="1493" name="Shape 1493"/>
          <p:cNvSpPr>
            <a:spLocks noGrp="1"/>
          </p:cNvSpPr>
          <p:nvPr>
            <p:ph type="body" idx="1"/>
          </p:nvPr>
        </p:nvSpPr>
        <p:spPr>
          <a:xfrm>
            <a:off x="3575051" y="273050"/>
            <a:ext cx="5111750" cy="6584950"/>
          </a:xfrm>
          <a:prstGeom prst="rect">
            <a:avLst/>
          </a:prstGeom>
        </p:spPr>
        <p:txBody>
          <a:bodyPr lIns="46788" tIns="46788" rIns="46788" bIns="46788">
            <a:noAutofit/>
          </a:bodyPr>
          <a:lstStyle>
            <a:lvl1pPr marL="341224" indent="-341224" defTabSz="449147">
              <a:spcBef>
                <a:spcPts val="800"/>
              </a:spcBef>
              <a:buClr>
                <a:srgbClr val="000000"/>
              </a:buClr>
              <a:buFont typeface="Times New Roman"/>
              <a:defRPr>
                <a:latin typeface="Arial"/>
                <a:ea typeface="Arial"/>
                <a:cs typeface="Arial"/>
                <a:sym typeface="Arial"/>
              </a:defRPr>
            </a:lvl1pPr>
            <a:lvl2pPr marL="781756" indent="-324673" defTabSz="449147">
              <a:spcBef>
                <a:spcPts val="800"/>
              </a:spcBef>
              <a:buClr>
                <a:srgbClr val="000000"/>
              </a:buClr>
              <a:buFont typeface="Times New Roman"/>
              <a:defRPr>
                <a:latin typeface="Arial"/>
                <a:ea typeface="Arial"/>
                <a:cs typeface="Arial"/>
                <a:sym typeface="Arial"/>
              </a:defRPr>
            </a:lvl2pPr>
            <a:lvl3pPr defTabSz="449147">
              <a:spcBef>
                <a:spcPts val="800"/>
              </a:spcBef>
              <a:buClr>
                <a:srgbClr val="000000"/>
              </a:buClr>
              <a:buFont typeface="Times New Roman"/>
              <a:defRPr>
                <a:latin typeface="Arial"/>
                <a:ea typeface="Arial"/>
                <a:cs typeface="Arial"/>
                <a:sym typeface="Arial"/>
              </a:defRPr>
            </a:lvl3pPr>
            <a:lvl4pPr defTabSz="449147">
              <a:spcBef>
                <a:spcPts val="800"/>
              </a:spcBef>
              <a:buClr>
                <a:srgbClr val="000000"/>
              </a:buClr>
              <a:buFont typeface="Times New Roman"/>
              <a:defRPr>
                <a:latin typeface="Arial"/>
                <a:ea typeface="Arial"/>
                <a:cs typeface="Arial"/>
                <a:sym typeface="Arial"/>
              </a:defRPr>
            </a:lvl4pPr>
            <a:lvl5pPr defTabSz="449147">
              <a:spcBef>
                <a:spcPts val="800"/>
              </a:spcBef>
              <a:buClr>
                <a:srgbClr val="000000"/>
              </a:buClr>
              <a:buFont typeface="Times New Roman"/>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94" name="Shape 1494"/>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358900569"/>
      </p:ext>
    </p:extLst>
  </p:cSld>
  <p:clrMapOvr>
    <a:masterClrMapping/>
  </p:clrMapOvr>
  <p:transition xmlns:p14="http://schemas.microsoft.com/office/powerpoint/2010/mai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16_Immagine con didascalia">
    <p:bg>
      <p:bgPr>
        <a:solidFill>
          <a:srgbClr val="002060"/>
        </a:solidFill>
        <a:effectLst/>
      </p:bgPr>
    </p:bg>
    <p:spTree>
      <p:nvGrpSpPr>
        <p:cNvPr id="1" name=""/>
        <p:cNvGrpSpPr/>
        <p:nvPr/>
      </p:nvGrpSpPr>
      <p:grpSpPr>
        <a:xfrm>
          <a:off x="0" y="0"/>
          <a:ext cx="0" cy="0"/>
          <a:chOff x="0" y="0"/>
          <a:chExt cx="0" cy="0"/>
        </a:xfrm>
      </p:grpSpPr>
      <p:sp>
        <p:nvSpPr>
          <p:cNvPr id="1496" name="Shape 1496"/>
          <p:cNvSpPr>
            <a:spLocks noGrp="1"/>
          </p:cNvSpPr>
          <p:nvPr>
            <p:ph type="title"/>
          </p:nvPr>
        </p:nvSpPr>
        <p:spPr>
          <a:xfrm>
            <a:off x="1792292" y="4800600"/>
            <a:ext cx="5486401" cy="566738"/>
          </a:xfrm>
          <a:prstGeom prst="rect">
            <a:avLst/>
          </a:prstGeom>
        </p:spPr>
        <p:txBody>
          <a:bodyPr lIns="46788" tIns="46788" rIns="46788" bIns="46788" anchor="b">
            <a:noAutofit/>
          </a:bodyPr>
          <a:lstStyle>
            <a:lvl1pPr algn="l" defTabSz="449147">
              <a:defRPr sz="2000" b="1">
                <a:latin typeface="Arial"/>
                <a:ea typeface="Arial"/>
                <a:cs typeface="Arial"/>
                <a:sym typeface="Arial"/>
              </a:defRPr>
            </a:lvl1pPr>
          </a:lstStyle>
          <a:p>
            <a:pPr lvl="0">
              <a:defRPr sz="1800" b="0"/>
            </a:pPr>
            <a:r>
              <a:rPr sz="2000" b="1"/>
              <a:t>Titolo Testo</a:t>
            </a:r>
          </a:p>
        </p:txBody>
      </p:sp>
      <p:sp>
        <p:nvSpPr>
          <p:cNvPr id="1497" name="Shape 1497"/>
          <p:cNvSpPr>
            <a:spLocks noGrp="1"/>
          </p:cNvSpPr>
          <p:nvPr>
            <p:ph type="body" idx="1"/>
          </p:nvPr>
        </p:nvSpPr>
        <p:spPr>
          <a:xfrm>
            <a:off x="1792292" y="5367338"/>
            <a:ext cx="5486401" cy="804863"/>
          </a:xfrm>
          <a:prstGeom prst="rect">
            <a:avLst/>
          </a:prstGeom>
        </p:spPr>
        <p:txBody>
          <a:bodyPr lIns="46788" tIns="46788" rIns="46788" bIns="46788">
            <a:noAutofit/>
          </a:bodyPr>
          <a:lstStyle>
            <a:lvl1pPr marL="0" indent="0" defTabSz="449147">
              <a:spcBef>
                <a:spcPts val="800"/>
              </a:spcBef>
              <a:buSzTx/>
              <a:buFontTx/>
              <a:buNone/>
              <a:defRPr sz="1400">
                <a:latin typeface="Arial"/>
                <a:ea typeface="Arial"/>
                <a:cs typeface="Arial"/>
                <a:sym typeface="Arial"/>
              </a:defRPr>
            </a:lvl1pPr>
            <a:lvl2pPr marL="0" indent="457082" defTabSz="449147">
              <a:spcBef>
                <a:spcPts val="800"/>
              </a:spcBef>
              <a:buSzTx/>
              <a:buFontTx/>
              <a:buNone/>
              <a:defRPr sz="1400">
                <a:latin typeface="Arial"/>
                <a:ea typeface="Arial"/>
                <a:cs typeface="Arial"/>
                <a:sym typeface="Arial"/>
              </a:defRPr>
            </a:lvl2pPr>
            <a:lvl3pPr marL="0" indent="914165" defTabSz="449147">
              <a:spcBef>
                <a:spcPts val="800"/>
              </a:spcBef>
              <a:buSzTx/>
              <a:buFontTx/>
              <a:buNone/>
              <a:defRPr sz="1400">
                <a:latin typeface="Arial"/>
                <a:ea typeface="Arial"/>
                <a:cs typeface="Arial"/>
                <a:sym typeface="Arial"/>
              </a:defRPr>
            </a:lvl3pPr>
            <a:lvl4pPr marL="0" indent="1371247" defTabSz="449147">
              <a:spcBef>
                <a:spcPts val="800"/>
              </a:spcBef>
              <a:buSzTx/>
              <a:buFontTx/>
              <a:buNone/>
              <a:defRPr sz="1400">
                <a:latin typeface="Arial"/>
                <a:ea typeface="Arial"/>
                <a:cs typeface="Arial"/>
                <a:sym typeface="Arial"/>
              </a:defRPr>
            </a:lvl4pPr>
            <a:lvl5pPr marL="0" indent="1828329" defTabSz="449147">
              <a:spcBef>
                <a:spcPts val="800"/>
              </a:spcBef>
              <a:buSzTx/>
              <a:buFontTx/>
              <a:buNone/>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498" name="Shape 1498"/>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989052688"/>
      </p:ext>
    </p:extLst>
  </p:cSld>
  <p:clrMapOvr>
    <a:masterClrMapping/>
  </p:clrMapOvr>
  <p:transition xmlns:p14="http://schemas.microsoft.com/office/powerpoint/2010/mai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23_Titolo e testo verticale">
    <p:bg>
      <p:bgPr>
        <a:solidFill>
          <a:srgbClr val="002060"/>
        </a:solidFill>
        <a:effectLst/>
      </p:bgPr>
    </p:bg>
    <p:spTree>
      <p:nvGrpSpPr>
        <p:cNvPr id="1" name=""/>
        <p:cNvGrpSpPr/>
        <p:nvPr/>
      </p:nvGrpSpPr>
      <p:grpSpPr>
        <a:xfrm>
          <a:off x="0" y="0"/>
          <a:ext cx="0" cy="0"/>
          <a:chOff x="0" y="0"/>
          <a:chExt cx="0" cy="0"/>
        </a:xfrm>
      </p:grpSpPr>
      <p:sp>
        <p:nvSpPr>
          <p:cNvPr id="1500" name="Shape 1500"/>
          <p:cNvSpPr>
            <a:spLocks noGrp="1"/>
          </p:cNvSpPr>
          <p:nvPr>
            <p:ph type="title"/>
          </p:nvPr>
        </p:nvSpPr>
        <p:spPr>
          <a:xfrm>
            <a:off x="457204" y="90488"/>
            <a:ext cx="8224839" cy="1509714"/>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501" name="Shape 1501"/>
          <p:cNvSpPr>
            <a:spLocks noGrp="1"/>
          </p:cNvSpPr>
          <p:nvPr>
            <p:ph type="body" idx="1"/>
          </p:nvPr>
        </p:nvSpPr>
        <p:spPr>
          <a:xfrm>
            <a:off x="457204" y="1600200"/>
            <a:ext cx="8224839" cy="5257800"/>
          </a:xfrm>
          <a:prstGeom prst="rect">
            <a:avLst/>
          </a:prstGeom>
        </p:spPr>
        <p:txBody>
          <a:bodyPr lIns="46788" tIns="46788" rIns="46788" bIns="46788">
            <a:noAutofit/>
          </a:bodyPr>
          <a:lstStyle>
            <a:lvl1pPr marL="341224" indent="-341224" defTabSz="449147">
              <a:spcBef>
                <a:spcPts val="800"/>
              </a:spcBef>
              <a:buClr>
                <a:srgbClr val="000000"/>
              </a:buClr>
              <a:buFont typeface="Times New Roman"/>
              <a:defRPr>
                <a:latin typeface="Arial"/>
                <a:ea typeface="Arial"/>
                <a:cs typeface="Arial"/>
                <a:sym typeface="Arial"/>
              </a:defRPr>
            </a:lvl1pPr>
            <a:lvl2pPr marL="781756" indent="-324673" defTabSz="449147">
              <a:spcBef>
                <a:spcPts val="800"/>
              </a:spcBef>
              <a:buClr>
                <a:srgbClr val="000000"/>
              </a:buClr>
              <a:buFont typeface="Times New Roman"/>
              <a:defRPr>
                <a:latin typeface="Arial"/>
                <a:ea typeface="Arial"/>
                <a:cs typeface="Arial"/>
                <a:sym typeface="Arial"/>
              </a:defRPr>
            </a:lvl2pPr>
            <a:lvl3pPr defTabSz="449147">
              <a:spcBef>
                <a:spcPts val="800"/>
              </a:spcBef>
              <a:buClr>
                <a:srgbClr val="000000"/>
              </a:buClr>
              <a:buFont typeface="Times New Roman"/>
              <a:defRPr>
                <a:latin typeface="Arial"/>
                <a:ea typeface="Arial"/>
                <a:cs typeface="Arial"/>
                <a:sym typeface="Arial"/>
              </a:defRPr>
            </a:lvl3pPr>
            <a:lvl4pPr defTabSz="449147">
              <a:spcBef>
                <a:spcPts val="800"/>
              </a:spcBef>
              <a:buClr>
                <a:srgbClr val="000000"/>
              </a:buClr>
              <a:buFont typeface="Times New Roman"/>
              <a:defRPr>
                <a:latin typeface="Arial"/>
                <a:ea typeface="Arial"/>
                <a:cs typeface="Arial"/>
                <a:sym typeface="Arial"/>
              </a:defRPr>
            </a:lvl4pPr>
            <a:lvl5pPr defTabSz="449147">
              <a:spcBef>
                <a:spcPts val="800"/>
              </a:spcBef>
              <a:buClr>
                <a:srgbClr val="000000"/>
              </a:buClr>
              <a:buFont typeface="Times New Roman"/>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502" name="Shape 1502"/>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919572630"/>
      </p:ext>
    </p:extLst>
  </p:cSld>
  <p:clrMapOvr>
    <a:masterClrMapping/>
  </p:clrMapOvr>
  <p:transition xmlns:p14="http://schemas.microsoft.com/office/powerpoint/2010/mai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24_Titolo e testo verticale">
    <p:bg>
      <p:bgPr>
        <a:solidFill>
          <a:srgbClr val="002060"/>
        </a:solidFill>
        <a:effectLst/>
      </p:bgPr>
    </p:bg>
    <p:spTree>
      <p:nvGrpSpPr>
        <p:cNvPr id="1" name=""/>
        <p:cNvGrpSpPr/>
        <p:nvPr/>
      </p:nvGrpSpPr>
      <p:grpSpPr>
        <a:xfrm>
          <a:off x="0" y="0"/>
          <a:ext cx="0" cy="0"/>
          <a:chOff x="0" y="0"/>
          <a:chExt cx="0" cy="0"/>
        </a:xfrm>
      </p:grpSpPr>
      <p:sp>
        <p:nvSpPr>
          <p:cNvPr id="1504" name="Shape 1504"/>
          <p:cNvSpPr>
            <a:spLocks noGrp="1"/>
          </p:cNvSpPr>
          <p:nvPr>
            <p:ph type="title"/>
          </p:nvPr>
        </p:nvSpPr>
        <p:spPr>
          <a:xfrm>
            <a:off x="6626225" y="4"/>
            <a:ext cx="2055814" cy="6249989"/>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505" name="Shape 1505"/>
          <p:cNvSpPr>
            <a:spLocks noGrp="1"/>
          </p:cNvSpPr>
          <p:nvPr>
            <p:ph type="body" idx="1"/>
          </p:nvPr>
        </p:nvSpPr>
        <p:spPr>
          <a:xfrm>
            <a:off x="457201" y="128587"/>
            <a:ext cx="6016625" cy="6729414"/>
          </a:xfrm>
          <a:prstGeom prst="rect">
            <a:avLst/>
          </a:prstGeom>
        </p:spPr>
        <p:txBody>
          <a:bodyPr lIns="46788" tIns="46788" rIns="46788" bIns="46788">
            <a:noAutofit/>
          </a:bodyPr>
          <a:lstStyle>
            <a:lvl1pPr marL="341224" indent="-341224" defTabSz="449147">
              <a:spcBef>
                <a:spcPts val="800"/>
              </a:spcBef>
              <a:buClr>
                <a:srgbClr val="000000"/>
              </a:buClr>
              <a:buFont typeface="Times New Roman"/>
              <a:defRPr>
                <a:latin typeface="Arial"/>
                <a:ea typeface="Arial"/>
                <a:cs typeface="Arial"/>
                <a:sym typeface="Arial"/>
              </a:defRPr>
            </a:lvl1pPr>
            <a:lvl2pPr marL="781756" indent="-324673" defTabSz="449147">
              <a:spcBef>
                <a:spcPts val="800"/>
              </a:spcBef>
              <a:buClr>
                <a:srgbClr val="000000"/>
              </a:buClr>
              <a:buFont typeface="Times New Roman"/>
              <a:defRPr>
                <a:latin typeface="Arial"/>
                <a:ea typeface="Arial"/>
                <a:cs typeface="Arial"/>
                <a:sym typeface="Arial"/>
              </a:defRPr>
            </a:lvl2pPr>
            <a:lvl3pPr defTabSz="449147">
              <a:spcBef>
                <a:spcPts val="800"/>
              </a:spcBef>
              <a:buClr>
                <a:srgbClr val="000000"/>
              </a:buClr>
              <a:buFont typeface="Times New Roman"/>
              <a:defRPr>
                <a:latin typeface="Arial"/>
                <a:ea typeface="Arial"/>
                <a:cs typeface="Arial"/>
                <a:sym typeface="Arial"/>
              </a:defRPr>
            </a:lvl3pPr>
            <a:lvl4pPr defTabSz="449147">
              <a:spcBef>
                <a:spcPts val="800"/>
              </a:spcBef>
              <a:buClr>
                <a:srgbClr val="000000"/>
              </a:buClr>
              <a:buFont typeface="Times New Roman"/>
              <a:defRPr>
                <a:latin typeface="Arial"/>
                <a:ea typeface="Arial"/>
                <a:cs typeface="Arial"/>
                <a:sym typeface="Arial"/>
              </a:defRPr>
            </a:lvl4pPr>
            <a:lvl5pPr defTabSz="449147">
              <a:spcBef>
                <a:spcPts val="800"/>
              </a:spcBef>
              <a:buClr>
                <a:srgbClr val="000000"/>
              </a:buClr>
              <a:buFont typeface="Times New Roman"/>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506" name="Shape 1506"/>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505318385"/>
      </p:ext>
    </p:extLst>
  </p:cSld>
  <p:clrMapOvr>
    <a:masterClrMapping/>
  </p:clrMapOvr>
  <p:transition xmlns:p14="http://schemas.microsoft.com/office/powerpoint/2010/mai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1_Layout personalizzato">
    <p:bg>
      <p:bgPr>
        <a:solidFill>
          <a:srgbClr val="002060"/>
        </a:solidFill>
        <a:effectLst/>
      </p:bgPr>
    </p:bg>
    <p:spTree>
      <p:nvGrpSpPr>
        <p:cNvPr id="1" name=""/>
        <p:cNvGrpSpPr/>
        <p:nvPr/>
      </p:nvGrpSpPr>
      <p:grpSpPr>
        <a:xfrm>
          <a:off x="0" y="0"/>
          <a:ext cx="0" cy="0"/>
          <a:chOff x="0" y="0"/>
          <a:chExt cx="0" cy="0"/>
        </a:xfrm>
      </p:grpSpPr>
      <p:sp>
        <p:nvSpPr>
          <p:cNvPr id="1508" name="Shape 1508"/>
          <p:cNvSpPr>
            <a:spLocks noGrp="1"/>
          </p:cNvSpPr>
          <p:nvPr>
            <p:ph type="title"/>
          </p:nvPr>
        </p:nvSpPr>
        <p:spPr>
          <a:xfrm>
            <a:off x="457204" y="90488"/>
            <a:ext cx="8224839" cy="1509714"/>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509" name="Shape 1509"/>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539030881"/>
      </p:ext>
    </p:extLst>
  </p:cSld>
  <p:clrMapOvr>
    <a:masterClrMapping/>
  </p:clrMapOvr>
  <p:transition xmlns:p14="http://schemas.microsoft.com/office/powerpoint/2010/mai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Titolo, testo e contenuto">
    <p:bg>
      <p:bgPr>
        <a:solidFill>
          <a:srgbClr val="002060"/>
        </a:solidFill>
        <a:effectLst/>
      </p:bgPr>
    </p:bg>
    <p:spTree>
      <p:nvGrpSpPr>
        <p:cNvPr id="1" name=""/>
        <p:cNvGrpSpPr/>
        <p:nvPr/>
      </p:nvGrpSpPr>
      <p:grpSpPr>
        <a:xfrm>
          <a:off x="0" y="0"/>
          <a:ext cx="0" cy="0"/>
          <a:chOff x="0" y="0"/>
          <a:chExt cx="0" cy="0"/>
        </a:xfrm>
      </p:grpSpPr>
      <p:sp>
        <p:nvSpPr>
          <p:cNvPr id="1511" name="Shape 1511"/>
          <p:cNvSpPr>
            <a:spLocks noGrp="1"/>
          </p:cNvSpPr>
          <p:nvPr>
            <p:ph type="title"/>
          </p:nvPr>
        </p:nvSpPr>
        <p:spPr>
          <a:xfrm>
            <a:off x="457204" y="90488"/>
            <a:ext cx="8224839" cy="1509714"/>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512" name="Shape 1512"/>
          <p:cNvSpPr>
            <a:spLocks noGrp="1"/>
          </p:cNvSpPr>
          <p:nvPr>
            <p:ph type="body" idx="1"/>
          </p:nvPr>
        </p:nvSpPr>
        <p:spPr>
          <a:xfrm>
            <a:off x="457204" y="1600200"/>
            <a:ext cx="4035425" cy="5257800"/>
          </a:xfrm>
          <a:prstGeom prst="rect">
            <a:avLst/>
          </a:prstGeom>
        </p:spPr>
        <p:txBody>
          <a:bodyPr lIns="46788" tIns="46788" rIns="46788" bIns="46788">
            <a:noAutofit/>
          </a:bodyPr>
          <a:lstStyle>
            <a:lvl1pPr marL="341224" indent="-341224" defTabSz="449147">
              <a:spcBef>
                <a:spcPts val="800"/>
              </a:spcBef>
              <a:buClr>
                <a:srgbClr val="000000"/>
              </a:buClr>
              <a:buFont typeface="Times New Roman"/>
              <a:defRPr>
                <a:latin typeface="Arial"/>
                <a:ea typeface="Arial"/>
                <a:cs typeface="Arial"/>
                <a:sym typeface="Arial"/>
              </a:defRPr>
            </a:lvl1pPr>
            <a:lvl2pPr marL="781756" indent="-324673" defTabSz="449147">
              <a:spcBef>
                <a:spcPts val="800"/>
              </a:spcBef>
              <a:buClr>
                <a:srgbClr val="000000"/>
              </a:buClr>
              <a:buFont typeface="Times New Roman"/>
              <a:defRPr>
                <a:latin typeface="Arial"/>
                <a:ea typeface="Arial"/>
                <a:cs typeface="Arial"/>
                <a:sym typeface="Arial"/>
              </a:defRPr>
            </a:lvl2pPr>
            <a:lvl3pPr defTabSz="449147">
              <a:spcBef>
                <a:spcPts val="800"/>
              </a:spcBef>
              <a:buClr>
                <a:srgbClr val="000000"/>
              </a:buClr>
              <a:buFont typeface="Times New Roman"/>
              <a:defRPr>
                <a:latin typeface="Arial"/>
                <a:ea typeface="Arial"/>
                <a:cs typeface="Arial"/>
                <a:sym typeface="Arial"/>
              </a:defRPr>
            </a:lvl3pPr>
            <a:lvl4pPr defTabSz="449147">
              <a:spcBef>
                <a:spcPts val="800"/>
              </a:spcBef>
              <a:buClr>
                <a:srgbClr val="000000"/>
              </a:buClr>
              <a:buFont typeface="Times New Roman"/>
              <a:defRPr>
                <a:latin typeface="Arial"/>
                <a:ea typeface="Arial"/>
                <a:cs typeface="Arial"/>
                <a:sym typeface="Arial"/>
              </a:defRPr>
            </a:lvl4pPr>
            <a:lvl5pPr defTabSz="449147">
              <a:spcBef>
                <a:spcPts val="800"/>
              </a:spcBef>
              <a:buClr>
                <a:srgbClr val="000000"/>
              </a:buClr>
              <a:buFont typeface="Times New Roman"/>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513" name="Shape 1513"/>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559894940"/>
      </p:ext>
    </p:extLst>
  </p:cSld>
  <p:clrMapOvr>
    <a:masterClrMapping/>
  </p:clrMapOvr>
  <p:transition xmlns:p14="http://schemas.microsoft.com/office/powerpoint/2010/mai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6_Titolo e grafico">
    <p:bg>
      <p:bgPr>
        <a:solidFill>
          <a:srgbClr val="002060"/>
        </a:solidFill>
        <a:effectLst/>
      </p:bgPr>
    </p:bg>
    <p:spTree>
      <p:nvGrpSpPr>
        <p:cNvPr id="1" name=""/>
        <p:cNvGrpSpPr/>
        <p:nvPr/>
      </p:nvGrpSpPr>
      <p:grpSpPr>
        <a:xfrm>
          <a:off x="0" y="0"/>
          <a:ext cx="0" cy="0"/>
          <a:chOff x="0" y="0"/>
          <a:chExt cx="0" cy="0"/>
        </a:xfrm>
      </p:grpSpPr>
      <p:sp>
        <p:nvSpPr>
          <p:cNvPr id="1515" name="Shape 1515"/>
          <p:cNvSpPr>
            <a:spLocks noGrp="1"/>
          </p:cNvSpPr>
          <p:nvPr>
            <p:ph type="title"/>
          </p:nvPr>
        </p:nvSpPr>
        <p:spPr>
          <a:xfrm>
            <a:off x="457204" y="3"/>
            <a:ext cx="8224839" cy="1690689"/>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1516" name="Shape 1516"/>
          <p:cNvSpPr>
            <a:spLocks noGrp="1"/>
          </p:cNvSpPr>
          <p:nvPr>
            <p:ph type="sldNum" sz="quarter" idx="2"/>
          </p:nvPr>
        </p:nvSpPr>
        <p:spPr>
          <a:xfrm>
            <a:off x="6553202" y="6245226"/>
            <a:ext cx="2128839" cy="309948"/>
          </a:xfrm>
          <a:prstGeom prst="rect">
            <a:avLst/>
          </a:prstGeom>
        </p:spPr>
        <p:txBody>
          <a:bodyPr lIns="46788" tIns="46788" rIns="46788" bIns="46788" anchor="t"/>
          <a:lstStyle>
            <a:lvl1pPr defTabSz="457082">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774517516"/>
      </p:ext>
    </p:extLst>
  </p:cSld>
  <p:clrMapOvr>
    <a:masterClrMapping/>
  </p:clrMapOvr>
  <p:transition xmlns:p14="http://schemas.microsoft.com/office/powerpoint/2010/mai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24_Diapositiva titolo">
    <p:spTree>
      <p:nvGrpSpPr>
        <p:cNvPr id="1" name=""/>
        <p:cNvGrpSpPr/>
        <p:nvPr/>
      </p:nvGrpSpPr>
      <p:grpSpPr>
        <a:xfrm>
          <a:off x="0" y="0"/>
          <a:ext cx="0" cy="0"/>
          <a:chOff x="0" y="0"/>
          <a:chExt cx="0" cy="0"/>
        </a:xfrm>
      </p:grpSpPr>
      <p:pic>
        <p:nvPicPr>
          <p:cNvPr id="1518"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19"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20" name="Shape 1520"/>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21" name="Shape 1521"/>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22" name="Shape 1522"/>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23" name="Shape 1523"/>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24" name="Shape 1524"/>
          <p:cNvSpPr>
            <a:spLocks noGrp="1"/>
          </p:cNvSpPr>
          <p:nvPr>
            <p:ph type="title"/>
          </p:nvPr>
        </p:nvSpPr>
        <p:spPr>
          <a:xfrm>
            <a:off x="685800" y="2131075"/>
            <a:ext cx="7772400" cy="1755126"/>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1525" name="Shape 1525"/>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latin typeface="Arial"/>
                <a:ea typeface="Arial"/>
                <a:cs typeface="Arial"/>
                <a:sym typeface="Arial"/>
              </a:defRPr>
            </a:lvl1pPr>
            <a:lvl2pPr marL="0" indent="457082" algn="ctr" defTabSz="914165">
              <a:buSzTx/>
              <a:buFontTx/>
              <a:buNone/>
              <a:defRPr>
                <a:latin typeface="Arial"/>
                <a:ea typeface="Arial"/>
                <a:cs typeface="Arial"/>
                <a:sym typeface="Arial"/>
              </a:defRPr>
            </a:lvl2pPr>
            <a:lvl3pPr marL="0" indent="914165" algn="ctr" defTabSz="914165">
              <a:buSzTx/>
              <a:buFontTx/>
              <a:buNone/>
              <a:defRPr>
                <a:latin typeface="Arial"/>
                <a:ea typeface="Arial"/>
                <a:cs typeface="Arial"/>
                <a:sym typeface="Arial"/>
              </a:defRPr>
            </a:lvl3pPr>
            <a:lvl4pPr marL="0" indent="1371247" algn="ctr" defTabSz="914165">
              <a:buSzTx/>
              <a:buFontTx/>
              <a:buNone/>
              <a:defRPr>
                <a:latin typeface="Arial"/>
                <a:ea typeface="Arial"/>
                <a:cs typeface="Arial"/>
                <a:sym typeface="Arial"/>
              </a:defRPr>
            </a:lvl4pPr>
            <a:lvl5pPr marL="0" indent="1828329" algn="ctr" defTabSz="914165">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1291228434"/>
      </p:ext>
    </p:extLst>
  </p:cSld>
  <p:clrMapOvr>
    <a:masterClrMapping/>
  </p:clrMapOvr>
  <p:transition xmlns:p14="http://schemas.microsoft.com/office/powerpoint/2010/mai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30_Titolo e contenuto">
    <p:spTree>
      <p:nvGrpSpPr>
        <p:cNvPr id="1" name=""/>
        <p:cNvGrpSpPr/>
        <p:nvPr/>
      </p:nvGrpSpPr>
      <p:grpSpPr>
        <a:xfrm>
          <a:off x="0" y="0"/>
          <a:ext cx="0" cy="0"/>
          <a:chOff x="0" y="0"/>
          <a:chExt cx="0" cy="0"/>
        </a:xfrm>
      </p:grpSpPr>
      <p:pic>
        <p:nvPicPr>
          <p:cNvPr id="1527"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28"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29" name="Shape 1529"/>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30" name="Shape 1530"/>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31" name="Shape 1531"/>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32" name="Shape 1532"/>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33" name="Shape 1533"/>
          <p:cNvSpPr>
            <a:spLocks noGrp="1"/>
          </p:cNvSpPr>
          <p:nvPr>
            <p:ph type="title"/>
          </p:nvPr>
        </p:nvSpPr>
        <p:spPr>
          <a:xfrm>
            <a:off x="457200" y="274639"/>
            <a:ext cx="8229600" cy="1325569"/>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1534" name="Shape 1534"/>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Trebuchet MS"/>
                <a:ea typeface="Trebuchet MS"/>
                <a:cs typeface="Trebuchet MS"/>
                <a:sym typeface="Trebuchet MS"/>
              </a:defRPr>
            </a:lvl1pPr>
            <a:lvl2pPr defTabSz="914165">
              <a:buFontTx/>
              <a:defRPr>
                <a:latin typeface="Trebuchet MS"/>
                <a:ea typeface="Trebuchet MS"/>
                <a:cs typeface="Trebuchet MS"/>
                <a:sym typeface="Trebuchet MS"/>
              </a:defRPr>
            </a:lvl2pPr>
            <a:lvl3pPr defTabSz="914165">
              <a:buFontTx/>
              <a:defRPr>
                <a:latin typeface="Trebuchet MS"/>
                <a:ea typeface="Trebuchet MS"/>
                <a:cs typeface="Trebuchet MS"/>
                <a:sym typeface="Trebuchet MS"/>
              </a:defRPr>
            </a:lvl3pPr>
            <a:lvl4pPr defTabSz="914165">
              <a:buFontTx/>
              <a:defRPr>
                <a:latin typeface="Trebuchet MS"/>
                <a:ea typeface="Trebuchet MS"/>
                <a:cs typeface="Trebuchet MS"/>
                <a:sym typeface="Trebuchet MS"/>
              </a:defRPr>
            </a:lvl4pPr>
            <a:lvl5pPr defTabSz="914165">
              <a:buFontTx/>
              <a:defRPr>
                <a:latin typeface="Trebuchet MS"/>
                <a:ea typeface="Trebuchet MS"/>
                <a:cs typeface="Trebuchet MS"/>
                <a:sym typeface="Trebuchet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770877393"/>
      </p:ext>
    </p:extLst>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vert="horz" lIns="91425" tIns="45713" rIns="91425" bIns="45713"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a:prstGeom prst="rect">
            <a:avLst/>
          </a:prstGeom>
        </p:spPr>
        <p:txBody>
          <a:bodyPr vert="horz" lIns="91425" tIns="45713" rIns="91425" bIns="45713"/>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vert="horz" lIns="91425" tIns="45713" rIns="91425" bIns="45713"/>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274795540"/>
      </p:ext>
    </p:extLst>
  </p:cSld>
  <p:clrMapOvr>
    <a:masterClrMapping/>
  </p:clrMapOvr>
  <p:transition xmlns:p14="http://schemas.microsoft.com/office/powerpoint/2010/main" spd="med">
    <p:cu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17_Intestazione sezione">
    <p:spTree>
      <p:nvGrpSpPr>
        <p:cNvPr id="1" name=""/>
        <p:cNvGrpSpPr/>
        <p:nvPr/>
      </p:nvGrpSpPr>
      <p:grpSpPr>
        <a:xfrm>
          <a:off x="0" y="0"/>
          <a:ext cx="0" cy="0"/>
          <a:chOff x="0" y="0"/>
          <a:chExt cx="0" cy="0"/>
        </a:xfrm>
      </p:grpSpPr>
      <p:pic>
        <p:nvPicPr>
          <p:cNvPr id="1536"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37"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38" name="Shape 1538"/>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39" name="Shape 1539"/>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40" name="Shape 1540"/>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41" name="Shape 1541"/>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42" name="Shape 1542"/>
          <p:cNvSpPr>
            <a:spLocks noGrp="1"/>
          </p:cNvSpPr>
          <p:nvPr>
            <p:ph type="title"/>
          </p:nvPr>
        </p:nvSpPr>
        <p:spPr>
          <a:xfrm>
            <a:off x="722316" y="4407550"/>
            <a:ext cx="7772401" cy="2450451"/>
          </a:xfrm>
          <a:prstGeom prst="rect">
            <a:avLst/>
          </a:prstGeom>
        </p:spPr>
        <p:txBody>
          <a:bodyPr anchor="t">
            <a:noAutofit/>
          </a:bodyPr>
          <a:lstStyle>
            <a:lvl1pPr algn="l" defTabSz="914165">
              <a:defRPr sz="4000" b="1" cap="all">
                <a:latin typeface="Trebuchet MS"/>
                <a:ea typeface="Trebuchet MS"/>
                <a:cs typeface="Trebuchet MS"/>
                <a:sym typeface="Trebuchet MS"/>
              </a:defRPr>
            </a:lvl1pPr>
          </a:lstStyle>
          <a:p>
            <a:pPr lvl="0">
              <a:defRPr sz="1800" b="0" cap="none"/>
            </a:pPr>
            <a:r>
              <a:rPr sz="4000" b="1" cap="all"/>
              <a:t>Titolo Testo</a:t>
            </a:r>
          </a:p>
        </p:txBody>
      </p:sp>
      <p:sp>
        <p:nvSpPr>
          <p:cNvPr id="1543" name="Shape 1543"/>
          <p:cNvSpPr>
            <a:spLocks noGrp="1"/>
          </p:cNvSpPr>
          <p:nvPr>
            <p:ph type="body" idx="1"/>
          </p:nvPr>
        </p:nvSpPr>
        <p:spPr>
          <a:xfrm>
            <a:off x="722316" y="1192214"/>
            <a:ext cx="7772401" cy="3214688"/>
          </a:xfrm>
          <a:prstGeom prst="rect">
            <a:avLst/>
          </a:prstGeom>
        </p:spPr>
        <p:txBody>
          <a:bodyPr anchor="b">
            <a:noAutofit/>
          </a:bodyPr>
          <a:lstStyle>
            <a:lvl1pPr marL="0" indent="0" defTabSz="914165">
              <a:spcBef>
                <a:spcPts val="400"/>
              </a:spcBef>
              <a:buSzTx/>
              <a:buFontTx/>
              <a:buNone/>
              <a:defRPr sz="2000">
                <a:latin typeface="Trebuchet MS"/>
                <a:ea typeface="Trebuchet MS"/>
                <a:cs typeface="Trebuchet MS"/>
                <a:sym typeface="Trebuchet MS"/>
              </a:defRPr>
            </a:lvl1pPr>
            <a:lvl2pPr marL="0" indent="457082" defTabSz="914165">
              <a:spcBef>
                <a:spcPts val="400"/>
              </a:spcBef>
              <a:buSzTx/>
              <a:buFontTx/>
              <a:buNone/>
              <a:defRPr sz="2000">
                <a:latin typeface="Trebuchet MS"/>
                <a:ea typeface="Trebuchet MS"/>
                <a:cs typeface="Trebuchet MS"/>
                <a:sym typeface="Trebuchet MS"/>
              </a:defRPr>
            </a:lvl2pPr>
            <a:lvl3pPr marL="0" indent="914165" defTabSz="914165">
              <a:spcBef>
                <a:spcPts val="400"/>
              </a:spcBef>
              <a:buSzTx/>
              <a:buFontTx/>
              <a:buNone/>
              <a:defRPr sz="2000">
                <a:latin typeface="Trebuchet MS"/>
                <a:ea typeface="Trebuchet MS"/>
                <a:cs typeface="Trebuchet MS"/>
                <a:sym typeface="Trebuchet MS"/>
              </a:defRPr>
            </a:lvl3pPr>
            <a:lvl4pPr marL="0" indent="1371247" defTabSz="914165">
              <a:spcBef>
                <a:spcPts val="400"/>
              </a:spcBef>
              <a:buSzTx/>
              <a:buFontTx/>
              <a:buNone/>
              <a:defRPr sz="2000">
                <a:latin typeface="Trebuchet MS"/>
                <a:ea typeface="Trebuchet MS"/>
                <a:cs typeface="Trebuchet MS"/>
                <a:sym typeface="Trebuchet MS"/>
              </a:defRPr>
            </a:lvl4pPr>
            <a:lvl5pPr marL="0" indent="1828329" defTabSz="914165">
              <a:spcBef>
                <a:spcPts val="400"/>
              </a:spcBef>
              <a:buSzTx/>
              <a:buFontTx/>
              <a:buNone/>
              <a:defRPr sz="2000">
                <a:latin typeface="Trebuchet MS"/>
                <a:ea typeface="Trebuchet MS"/>
                <a:cs typeface="Trebuchet MS"/>
                <a:sym typeface="Trebuchet MS"/>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Tree>
    <p:extLst>
      <p:ext uri="{BB962C8B-B14F-4D97-AF65-F5344CB8AC3E}">
        <p14:creationId xmlns:p14="http://schemas.microsoft.com/office/powerpoint/2010/main" val="1712548289"/>
      </p:ext>
    </p:extLst>
  </p:cSld>
  <p:clrMapOvr>
    <a:masterClrMapping/>
  </p:clrMapOvr>
  <p:transition xmlns:p14="http://schemas.microsoft.com/office/powerpoint/2010/mai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9_Due contenuti">
    <p:spTree>
      <p:nvGrpSpPr>
        <p:cNvPr id="1" name=""/>
        <p:cNvGrpSpPr/>
        <p:nvPr/>
      </p:nvGrpSpPr>
      <p:grpSpPr>
        <a:xfrm>
          <a:off x="0" y="0"/>
          <a:ext cx="0" cy="0"/>
          <a:chOff x="0" y="0"/>
          <a:chExt cx="0" cy="0"/>
        </a:xfrm>
      </p:grpSpPr>
      <p:pic>
        <p:nvPicPr>
          <p:cNvPr id="1545"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46"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47" name="Shape 1547"/>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48" name="Shape 1548"/>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49" name="Shape 1549"/>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50" name="Shape 1550"/>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51" name="Shape 1551"/>
          <p:cNvSpPr>
            <a:spLocks noGrp="1"/>
          </p:cNvSpPr>
          <p:nvPr>
            <p:ph type="title"/>
          </p:nvPr>
        </p:nvSpPr>
        <p:spPr>
          <a:xfrm>
            <a:off x="457200" y="274639"/>
            <a:ext cx="8229600" cy="1325569"/>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1552" name="Shape 1552"/>
          <p:cNvSpPr>
            <a:spLocks noGrp="1"/>
          </p:cNvSpPr>
          <p:nvPr>
            <p:ph type="body" idx="1"/>
          </p:nvPr>
        </p:nvSpPr>
        <p:spPr>
          <a:xfrm>
            <a:off x="457200" y="1600210"/>
            <a:ext cx="4038600" cy="5257795"/>
          </a:xfrm>
          <a:prstGeom prst="rect">
            <a:avLst/>
          </a:prstGeom>
        </p:spPr>
        <p:txBody>
          <a:bodyPr>
            <a:noAutofit/>
          </a:bodyPr>
          <a:lstStyle>
            <a:lvl1pPr defTabSz="914165">
              <a:spcBef>
                <a:spcPts val="600"/>
              </a:spcBef>
              <a:buFontTx/>
              <a:defRPr sz="2800">
                <a:latin typeface="Arial"/>
                <a:ea typeface="Arial"/>
                <a:cs typeface="Arial"/>
                <a:sym typeface="Arial"/>
              </a:defRPr>
            </a:lvl1pPr>
            <a:lvl2pPr marL="790372" indent="-333289" defTabSz="914165">
              <a:spcBef>
                <a:spcPts val="600"/>
              </a:spcBef>
              <a:buFontTx/>
              <a:defRPr sz="2800">
                <a:latin typeface="Arial"/>
                <a:ea typeface="Arial"/>
                <a:cs typeface="Arial"/>
                <a:sym typeface="Arial"/>
              </a:defRPr>
            </a:lvl2pPr>
            <a:lvl3pPr marL="1234122" indent="-319958" defTabSz="914165">
              <a:spcBef>
                <a:spcPts val="600"/>
              </a:spcBef>
              <a:buFontTx/>
              <a:defRPr sz="2800">
                <a:latin typeface="Arial"/>
                <a:ea typeface="Arial"/>
                <a:cs typeface="Arial"/>
                <a:sym typeface="Arial"/>
              </a:defRPr>
            </a:lvl3pPr>
            <a:lvl4pPr marL="1726756" indent="-355508" defTabSz="914165">
              <a:spcBef>
                <a:spcPts val="600"/>
              </a:spcBef>
              <a:buFontTx/>
              <a:defRPr sz="2800">
                <a:latin typeface="Arial"/>
                <a:ea typeface="Arial"/>
                <a:cs typeface="Arial"/>
                <a:sym typeface="Arial"/>
              </a:defRPr>
            </a:lvl4pPr>
            <a:lvl5pPr marL="2183838" indent="-355508" defTabSz="914165">
              <a:spcBef>
                <a:spcPts val="600"/>
              </a:spcBef>
              <a:buFontTx/>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Tree>
    <p:extLst>
      <p:ext uri="{BB962C8B-B14F-4D97-AF65-F5344CB8AC3E}">
        <p14:creationId xmlns:p14="http://schemas.microsoft.com/office/powerpoint/2010/main" val="297674829"/>
      </p:ext>
    </p:extLst>
  </p:cSld>
  <p:clrMapOvr>
    <a:masterClrMapping/>
  </p:clrMapOvr>
  <p:transition xmlns:p14="http://schemas.microsoft.com/office/powerpoint/2010/mai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17_Confronto">
    <p:spTree>
      <p:nvGrpSpPr>
        <p:cNvPr id="1" name=""/>
        <p:cNvGrpSpPr/>
        <p:nvPr/>
      </p:nvGrpSpPr>
      <p:grpSpPr>
        <a:xfrm>
          <a:off x="0" y="0"/>
          <a:ext cx="0" cy="0"/>
          <a:chOff x="0" y="0"/>
          <a:chExt cx="0" cy="0"/>
        </a:xfrm>
      </p:grpSpPr>
      <p:pic>
        <p:nvPicPr>
          <p:cNvPr id="1554"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55"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56" name="Shape 1556"/>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57" name="Shape 1557"/>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58" name="Shape 1558"/>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59" name="Shape 1559"/>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60" name="Shape 1560"/>
          <p:cNvSpPr>
            <a:spLocks noGrp="1"/>
          </p:cNvSpPr>
          <p:nvPr>
            <p:ph type="title"/>
          </p:nvPr>
        </p:nvSpPr>
        <p:spPr>
          <a:xfrm>
            <a:off x="457200" y="274639"/>
            <a:ext cx="8229600" cy="1204980"/>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
        <p:nvSpPr>
          <p:cNvPr id="1561" name="Shape 1561"/>
          <p:cNvSpPr>
            <a:spLocks noGrp="1"/>
          </p:cNvSpPr>
          <p:nvPr>
            <p:ph type="body" idx="1"/>
          </p:nvPr>
        </p:nvSpPr>
        <p:spPr>
          <a:xfrm>
            <a:off x="457200" y="1479618"/>
            <a:ext cx="4040188" cy="695258"/>
          </a:xfrm>
          <a:prstGeom prst="rect">
            <a:avLst/>
          </a:prstGeom>
        </p:spPr>
        <p:txBody>
          <a:bodyPr anchor="b">
            <a:noAutofit/>
          </a:bodyPr>
          <a:lstStyle>
            <a:lvl1pPr marL="0" indent="0" defTabSz="914165">
              <a:spcBef>
                <a:spcPts val="500"/>
              </a:spcBef>
              <a:buSzTx/>
              <a:buFontTx/>
              <a:buNone/>
              <a:defRPr sz="2400" b="1">
                <a:latin typeface="Trebuchet MS"/>
                <a:ea typeface="Trebuchet MS"/>
                <a:cs typeface="Trebuchet MS"/>
                <a:sym typeface="Trebuchet MS"/>
              </a:defRPr>
            </a:lvl1pPr>
            <a:lvl2pPr marL="0" indent="457082" defTabSz="914165">
              <a:spcBef>
                <a:spcPts val="500"/>
              </a:spcBef>
              <a:buSzTx/>
              <a:buFontTx/>
              <a:buNone/>
              <a:defRPr sz="2400" b="1">
                <a:latin typeface="Trebuchet MS"/>
                <a:ea typeface="Trebuchet MS"/>
                <a:cs typeface="Trebuchet MS"/>
                <a:sym typeface="Trebuchet MS"/>
              </a:defRPr>
            </a:lvl2pPr>
            <a:lvl3pPr marL="0" indent="914165" defTabSz="914165">
              <a:spcBef>
                <a:spcPts val="500"/>
              </a:spcBef>
              <a:buSzTx/>
              <a:buFontTx/>
              <a:buNone/>
              <a:defRPr sz="2400" b="1">
                <a:latin typeface="Trebuchet MS"/>
                <a:ea typeface="Trebuchet MS"/>
                <a:cs typeface="Trebuchet MS"/>
                <a:sym typeface="Trebuchet MS"/>
              </a:defRPr>
            </a:lvl3pPr>
            <a:lvl4pPr marL="0" indent="1371247" defTabSz="914165">
              <a:spcBef>
                <a:spcPts val="500"/>
              </a:spcBef>
              <a:buSzTx/>
              <a:buFontTx/>
              <a:buNone/>
              <a:defRPr sz="2400" b="1">
                <a:latin typeface="Trebuchet MS"/>
                <a:ea typeface="Trebuchet MS"/>
                <a:cs typeface="Trebuchet MS"/>
                <a:sym typeface="Trebuchet MS"/>
              </a:defRPr>
            </a:lvl4pPr>
            <a:lvl5pPr marL="0" indent="1828329" defTabSz="914165">
              <a:spcBef>
                <a:spcPts val="500"/>
              </a:spcBef>
              <a:buSzTx/>
              <a:buFontTx/>
              <a:buNone/>
              <a:defRPr sz="2400" b="1">
                <a:latin typeface="Trebuchet MS"/>
                <a:ea typeface="Trebuchet MS"/>
                <a:cs typeface="Trebuchet MS"/>
                <a:sym typeface="Trebuchet MS"/>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Tree>
    <p:extLst>
      <p:ext uri="{BB962C8B-B14F-4D97-AF65-F5344CB8AC3E}">
        <p14:creationId xmlns:p14="http://schemas.microsoft.com/office/powerpoint/2010/main" val="1937995981"/>
      </p:ext>
    </p:extLst>
  </p:cSld>
  <p:clrMapOvr>
    <a:masterClrMapping/>
  </p:clrMapOvr>
  <p:transition xmlns:p14="http://schemas.microsoft.com/office/powerpoint/2010/mai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23_Solo titolo">
    <p:spTree>
      <p:nvGrpSpPr>
        <p:cNvPr id="1" name=""/>
        <p:cNvGrpSpPr/>
        <p:nvPr/>
      </p:nvGrpSpPr>
      <p:grpSpPr>
        <a:xfrm>
          <a:off x="0" y="0"/>
          <a:ext cx="0" cy="0"/>
          <a:chOff x="0" y="0"/>
          <a:chExt cx="0" cy="0"/>
        </a:xfrm>
      </p:grpSpPr>
      <p:pic>
        <p:nvPicPr>
          <p:cNvPr id="1563"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64"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65" name="Shape 1565"/>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66" name="Shape 1566"/>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67" name="Shape 1567"/>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68" name="Shape 1568"/>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69" name="Shape 1569"/>
          <p:cNvSpPr>
            <a:spLocks noGrp="1"/>
          </p:cNvSpPr>
          <p:nvPr>
            <p:ph type="title"/>
          </p:nvPr>
        </p:nvSpPr>
        <p:spPr>
          <a:xfrm>
            <a:off x="457200" y="274642"/>
            <a:ext cx="8229600" cy="1325563"/>
          </a:xfrm>
          <a:prstGeom prst="rect">
            <a:avLst/>
          </a:prstGeom>
        </p:spPr>
        <p:txBody>
          <a:bodyPr anchor="t">
            <a:noAutofit/>
          </a:bodyPr>
          <a:lstStyle>
            <a:lvl1pPr defTabSz="914165">
              <a:defRPr>
                <a:latin typeface="Trebuchet MS"/>
                <a:ea typeface="Trebuchet MS"/>
                <a:cs typeface="Trebuchet MS"/>
                <a:sym typeface="Trebuchet MS"/>
              </a:defRPr>
            </a:lvl1pPr>
          </a:lstStyle>
          <a:p>
            <a:pPr lvl="0">
              <a:defRPr sz="1800"/>
            </a:pPr>
            <a:r>
              <a:rPr sz="4400"/>
              <a:t>Titolo Testo</a:t>
            </a:r>
          </a:p>
        </p:txBody>
      </p:sp>
    </p:spTree>
    <p:extLst>
      <p:ext uri="{BB962C8B-B14F-4D97-AF65-F5344CB8AC3E}">
        <p14:creationId xmlns:p14="http://schemas.microsoft.com/office/powerpoint/2010/main" val="6835933"/>
      </p:ext>
    </p:extLst>
  </p:cSld>
  <p:clrMapOvr>
    <a:masterClrMapping/>
  </p:clrMapOvr>
  <p:transition xmlns:p14="http://schemas.microsoft.com/office/powerpoint/2010/mai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9_Vuota">
    <p:spTree>
      <p:nvGrpSpPr>
        <p:cNvPr id="1" name=""/>
        <p:cNvGrpSpPr/>
        <p:nvPr/>
      </p:nvGrpSpPr>
      <p:grpSpPr>
        <a:xfrm>
          <a:off x="0" y="0"/>
          <a:ext cx="0" cy="0"/>
          <a:chOff x="0" y="0"/>
          <a:chExt cx="0" cy="0"/>
        </a:xfrm>
      </p:grpSpPr>
      <p:pic>
        <p:nvPicPr>
          <p:cNvPr id="1571"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72"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73" name="Shape 1573"/>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74" name="Shape 1574"/>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75" name="Shape 1575"/>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76" name="Shape 1576"/>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281459484"/>
      </p:ext>
    </p:extLst>
  </p:cSld>
  <p:clrMapOvr>
    <a:masterClrMapping/>
  </p:clrMapOvr>
  <p:transition xmlns:p14="http://schemas.microsoft.com/office/powerpoint/2010/mai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17_Contenuto con didascalia">
    <p:spTree>
      <p:nvGrpSpPr>
        <p:cNvPr id="1" name=""/>
        <p:cNvGrpSpPr/>
        <p:nvPr/>
      </p:nvGrpSpPr>
      <p:grpSpPr>
        <a:xfrm>
          <a:off x="0" y="0"/>
          <a:ext cx="0" cy="0"/>
          <a:chOff x="0" y="0"/>
          <a:chExt cx="0" cy="0"/>
        </a:xfrm>
      </p:grpSpPr>
      <p:pic>
        <p:nvPicPr>
          <p:cNvPr id="1578"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79"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80" name="Shape 1580"/>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81" name="Shape 1581"/>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82" name="Shape 1582"/>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83" name="Shape 1583"/>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84" name="Shape 1584"/>
          <p:cNvSpPr>
            <a:spLocks noGrp="1"/>
          </p:cNvSpPr>
          <p:nvPr>
            <p:ph type="title"/>
          </p:nvPr>
        </p:nvSpPr>
        <p:spPr>
          <a:xfrm>
            <a:off x="457205" y="0"/>
            <a:ext cx="3008314" cy="1435100"/>
          </a:xfrm>
          <a:prstGeom prst="rect">
            <a:avLst/>
          </a:prstGeom>
        </p:spPr>
        <p:txBody>
          <a:bodyPr anchor="b">
            <a:noAutofit/>
          </a:bodyPr>
          <a:lstStyle>
            <a:lvl1pPr algn="l" defTabSz="914165">
              <a:defRPr sz="2000" b="1">
                <a:latin typeface="Arial"/>
                <a:ea typeface="Arial"/>
                <a:cs typeface="Arial"/>
                <a:sym typeface="Arial"/>
              </a:defRPr>
            </a:lvl1pPr>
          </a:lstStyle>
          <a:p>
            <a:pPr lvl="0">
              <a:defRPr sz="1800" b="0"/>
            </a:pPr>
            <a:r>
              <a:rPr sz="2000" b="1"/>
              <a:t>Titolo Testo</a:t>
            </a:r>
          </a:p>
        </p:txBody>
      </p:sp>
      <p:sp>
        <p:nvSpPr>
          <p:cNvPr id="1585" name="Shape 1585"/>
          <p:cNvSpPr>
            <a:spLocks noGrp="1"/>
          </p:cNvSpPr>
          <p:nvPr>
            <p:ph type="body" idx="1"/>
          </p:nvPr>
        </p:nvSpPr>
        <p:spPr>
          <a:xfrm>
            <a:off x="3575051" y="273704"/>
            <a:ext cx="5111750" cy="6584301"/>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109848672"/>
      </p:ext>
    </p:extLst>
  </p:cSld>
  <p:clrMapOvr>
    <a:masterClrMapping/>
  </p:clrMapOvr>
  <p:transition xmlns:p14="http://schemas.microsoft.com/office/powerpoint/2010/mai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17_Immagine con didascalia">
    <p:spTree>
      <p:nvGrpSpPr>
        <p:cNvPr id="1" name=""/>
        <p:cNvGrpSpPr/>
        <p:nvPr/>
      </p:nvGrpSpPr>
      <p:grpSpPr>
        <a:xfrm>
          <a:off x="0" y="0"/>
          <a:ext cx="0" cy="0"/>
          <a:chOff x="0" y="0"/>
          <a:chExt cx="0" cy="0"/>
        </a:xfrm>
      </p:grpSpPr>
      <p:pic>
        <p:nvPicPr>
          <p:cNvPr id="1587"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88"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89" name="Shape 1589"/>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90" name="Shape 1590"/>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91" name="Shape 1591"/>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92" name="Shape 1592"/>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93" name="Shape 1593"/>
          <p:cNvSpPr>
            <a:spLocks noGrp="1"/>
          </p:cNvSpPr>
          <p:nvPr>
            <p:ph type="title"/>
          </p:nvPr>
        </p:nvSpPr>
        <p:spPr>
          <a:xfrm>
            <a:off x="1792292" y="4800600"/>
            <a:ext cx="5486401" cy="566738"/>
          </a:xfrm>
          <a:prstGeom prst="rect">
            <a:avLst/>
          </a:prstGeom>
        </p:spPr>
        <p:txBody>
          <a:bodyPr anchor="b">
            <a:noAutofit/>
          </a:bodyPr>
          <a:lstStyle>
            <a:lvl1pPr algn="l" defTabSz="914165">
              <a:defRPr sz="2000" b="1">
                <a:latin typeface="Arial"/>
                <a:ea typeface="Arial"/>
                <a:cs typeface="Arial"/>
                <a:sym typeface="Arial"/>
              </a:defRPr>
            </a:lvl1pPr>
          </a:lstStyle>
          <a:p>
            <a:pPr lvl="0">
              <a:defRPr sz="1800" b="0"/>
            </a:pPr>
            <a:r>
              <a:rPr sz="2000" b="1"/>
              <a:t>Titolo Testo</a:t>
            </a:r>
          </a:p>
        </p:txBody>
      </p:sp>
      <p:sp>
        <p:nvSpPr>
          <p:cNvPr id="1594" name="Shape 1594"/>
          <p:cNvSpPr>
            <a:spLocks noGrp="1"/>
          </p:cNvSpPr>
          <p:nvPr>
            <p:ph type="body" idx="1"/>
          </p:nvPr>
        </p:nvSpPr>
        <p:spPr>
          <a:xfrm>
            <a:off x="1792292" y="5367338"/>
            <a:ext cx="5486401" cy="804863"/>
          </a:xfrm>
          <a:prstGeom prst="rect">
            <a:avLst/>
          </a:prstGeom>
        </p:spPr>
        <p:txBody>
          <a:bodyPr>
            <a:noAutofit/>
          </a:bodyPr>
          <a:lstStyle>
            <a:lvl1pPr marL="0" indent="0" defTabSz="914165">
              <a:spcBef>
                <a:spcPts val="300"/>
              </a:spcBef>
              <a:buSzTx/>
              <a:buFontTx/>
              <a:buNone/>
              <a:defRPr sz="1400">
                <a:latin typeface="Arial"/>
                <a:ea typeface="Arial"/>
                <a:cs typeface="Arial"/>
                <a:sym typeface="Arial"/>
              </a:defRPr>
            </a:lvl1pPr>
            <a:lvl2pPr marL="0" indent="457082" defTabSz="914165">
              <a:spcBef>
                <a:spcPts val="300"/>
              </a:spcBef>
              <a:buSzTx/>
              <a:buFontTx/>
              <a:buNone/>
              <a:defRPr sz="1400">
                <a:latin typeface="Arial"/>
                <a:ea typeface="Arial"/>
                <a:cs typeface="Arial"/>
                <a:sym typeface="Arial"/>
              </a:defRPr>
            </a:lvl2pPr>
            <a:lvl3pPr marL="0" indent="914165" defTabSz="914165">
              <a:spcBef>
                <a:spcPts val="300"/>
              </a:spcBef>
              <a:buSzTx/>
              <a:buFontTx/>
              <a:buNone/>
              <a:defRPr sz="1400">
                <a:latin typeface="Arial"/>
                <a:ea typeface="Arial"/>
                <a:cs typeface="Arial"/>
                <a:sym typeface="Arial"/>
              </a:defRPr>
            </a:lvl3pPr>
            <a:lvl4pPr marL="0" indent="1371247" defTabSz="914165">
              <a:spcBef>
                <a:spcPts val="300"/>
              </a:spcBef>
              <a:buSzTx/>
              <a:buFontTx/>
              <a:buNone/>
              <a:defRPr sz="1400">
                <a:latin typeface="Arial"/>
                <a:ea typeface="Arial"/>
                <a:cs typeface="Arial"/>
                <a:sym typeface="Arial"/>
              </a:defRPr>
            </a:lvl4pPr>
            <a:lvl5pPr marL="0" indent="1828329" defTabSz="914165">
              <a:spcBef>
                <a:spcPts val="300"/>
              </a:spcBef>
              <a:buSzTx/>
              <a:buFontTx/>
              <a:buNone/>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Tree>
    <p:extLst>
      <p:ext uri="{BB962C8B-B14F-4D97-AF65-F5344CB8AC3E}">
        <p14:creationId xmlns:p14="http://schemas.microsoft.com/office/powerpoint/2010/main" val="3500599152"/>
      </p:ext>
    </p:extLst>
  </p:cSld>
  <p:clrMapOvr>
    <a:masterClrMapping/>
  </p:clrMapOvr>
  <p:transition xmlns:p14="http://schemas.microsoft.com/office/powerpoint/2010/mai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25_Titolo e testo verticale">
    <p:spTree>
      <p:nvGrpSpPr>
        <p:cNvPr id="1" name=""/>
        <p:cNvGrpSpPr/>
        <p:nvPr/>
      </p:nvGrpSpPr>
      <p:grpSpPr>
        <a:xfrm>
          <a:off x="0" y="0"/>
          <a:ext cx="0" cy="0"/>
          <a:chOff x="0" y="0"/>
          <a:chExt cx="0" cy="0"/>
        </a:xfrm>
      </p:grpSpPr>
      <p:pic>
        <p:nvPicPr>
          <p:cNvPr id="1596"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597"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598" name="Shape 1598"/>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599" name="Shape 1599"/>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00" name="Shape 1600"/>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01" name="Shape 1601"/>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02" name="Shape 1602"/>
          <p:cNvSpPr>
            <a:spLocks noGrp="1"/>
          </p:cNvSpPr>
          <p:nvPr>
            <p:ph type="title"/>
          </p:nvPr>
        </p:nvSpPr>
        <p:spPr>
          <a:xfrm>
            <a:off x="457200" y="274639"/>
            <a:ext cx="8229600" cy="1325569"/>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1603" name="Shape 1603"/>
          <p:cNvSpPr>
            <a:spLocks noGrp="1"/>
          </p:cNvSpPr>
          <p:nvPr>
            <p:ph type="body" idx="1"/>
          </p:nvPr>
        </p:nvSpPr>
        <p:spPr>
          <a:xfrm>
            <a:off x="457200" y="1600210"/>
            <a:ext cx="8229600" cy="5257795"/>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365297280"/>
      </p:ext>
    </p:extLst>
  </p:cSld>
  <p:clrMapOvr>
    <a:masterClrMapping/>
  </p:clrMapOvr>
  <p:transition xmlns:p14="http://schemas.microsoft.com/office/powerpoint/2010/mai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26_Titolo e testo verticale">
    <p:spTree>
      <p:nvGrpSpPr>
        <p:cNvPr id="1" name=""/>
        <p:cNvGrpSpPr/>
        <p:nvPr/>
      </p:nvGrpSpPr>
      <p:grpSpPr>
        <a:xfrm>
          <a:off x="0" y="0"/>
          <a:ext cx="0" cy="0"/>
          <a:chOff x="0" y="0"/>
          <a:chExt cx="0" cy="0"/>
        </a:xfrm>
      </p:grpSpPr>
      <p:pic>
        <p:nvPicPr>
          <p:cNvPr id="1605"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606"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607" name="Shape 1607"/>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08" name="Shape 1608"/>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09" name="Shape 1609"/>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10" name="Shape 1610"/>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11" name="Shape 1611"/>
          <p:cNvSpPr>
            <a:spLocks noGrp="1"/>
          </p:cNvSpPr>
          <p:nvPr>
            <p:ph type="title"/>
          </p:nvPr>
        </p:nvSpPr>
        <p:spPr>
          <a:xfrm>
            <a:off x="6629401" y="275287"/>
            <a:ext cx="2057400" cy="6582714"/>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1612" name="Shape 1612"/>
          <p:cNvSpPr>
            <a:spLocks noGrp="1"/>
          </p:cNvSpPr>
          <p:nvPr>
            <p:ph type="body" idx="1"/>
          </p:nvPr>
        </p:nvSpPr>
        <p:spPr>
          <a:xfrm>
            <a:off x="457200" y="275287"/>
            <a:ext cx="6019800" cy="6582714"/>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968121621"/>
      </p:ext>
    </p:extLst>
  </p:cSld>
  <p:clrMapOvr>
    <a:masterClrMapping/>
  </p:clrMapOvr>
  <p:transition xmlns:p14="http://schemas.microsoft.com/office/powerpoint/2010/mai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_Contenuto">
    <p:spTree>
      <p:nvGrpSpPr>
        <p:cNvPr id="1" name=""/>
        <p:cNvGrpSpPr/>
        <p:nvPr/>
      </p:nvGrpSpPr>
      <p:grpSpPr>
        <a:xfrm>
          <a:off x="0" y="0"/>
          <a:ext cx="0" cy="0"/>
          <a:chOff x="0" y="0"/>
          <a:chExt cx="0" cy="0"/>
        </a:xfrm>
      </p:grpSpPr>
      <p:pic>
        <p:nvPicPr>
          <p:cNvPr id="1614"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615"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616" name="Shape 1616"/>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17" name="Shape 1617"/>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18" name="Shape 1618"/>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19" name="Shape 1619"/>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20" name="Shape 1620"/>
          <p:cNvSpPr>
            <a:spLocks noGrp="1"/>
          </p:cNvSpPr>
          <p:nvPr>
            <p:ph type="body" idx="1"/>
          </p:nvPr>
        </p:nvSpPr>
        <p:spPr>
          <a:xfrm>
            <a:off x="871537" y="533401"/>
            <a:ext cx="8162926" cy="5562600"/>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21" name="Shape 1621"/>
          <p:cNvSpPr>
            <a:spLocks noGrp="1"/>
          </p:cNvSpPr>
          <p:nvPr>
            <p:ph type="sldNum" sz="quarter" idx="2"/>
          </p:nvPr>
        </p:nvSpPr>
        <p:spPr>
          <a:xfrm>
            <a:off x="7019926" y="6286501"/>
            <a:ext cx="1905000" cy="371541"/>
          </a:xfrm>
          <a:prstGeom prst="rect">
            <a:avLst/>
          </a:prstGeom>
        </p:spPr>
        <p:txBody>
          <a:bodyPr anchor="t"/>
          <a:lstStyle>
            <a:lvl1pPr algn="l" defTabSz="457082">
              <a:defRPr sz="18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410915132"/>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testo verticale 2"/>
          <p:cNvSpPr>
            <a:spLocks noGrp="1"/>
          </p:cNvSpPr>
          <p:nvPr>
            <p:ph type="body" orient="vert" idx="1"/>
          </p:nvPr>
        </p:nvSpPr>
        <p:spPr>
          <a:xfrm>
            <a:off x="457200" y="1600203"/>
            <a:ext cx="8229600" cy="4525963"/>
          </a:xfrm>
          <a:prstGeom prst="rect">
            <a:avLst/>
          </a:prstGeom>
        </p:spPr>
        <p:txBody>
          <a:bodyPr vert="eaVert"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88002999"/>
      </p:ext>
    </p:extLst>
  </p:cSld>
  <p:clrMapOvr>
    <a:masterClrMapping/>
  </p:clrMapOvr>
  <p:transition xmlns:p14="http://schemas.microsoft.com/office/powerpoint/2010/main" spd="med">
    <p:cu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7_Titolo e grafico">
    <p:spTree>
      <p:nvGrpSpPr>
        <p:cNvPr id="1" name=""/>
        <p:cNvGrpSpPr/>
        <p:nvPr/>
      </p:nvGrpSpPr>
      <p:grpSpPr>
        <a:xfrm>
          <a:off x="0" y="0"/>
          <a:ext cx="0" cy="0"/>
          <a:chOff x="0" y="0"/>
          <a:chExt cx="0" cy="0"/>
        </a:xfrm>
      </p:grpSpPr>
      <p:pic>
        <p:nvPicPr>
          <p:cNvPr id="1623"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624"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625" name="Shape 1625"/>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26" name="Shape 1626"/>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27" name="Shape 1627"/>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28" name="Shape 1628"/>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29" name="Shape 1629"/>
          <p:cNvSpPr>
            <a:spLocks noGrp="1"/>
          </p:cNvSpPr>
          <p:nvPr>
            <p:ph type="title"/>
          </p:nvPr>
        </p:nvSpPr>
        <p:spPr>
          <a:xfrm>
            <a:off x="457200" y="274639"/>
            <a:ext cx="8229600" cy="1706563"/>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Tree>
    <p:extLst>
      <p:ext uri="{BB962C8B-B14F-4D97-AF65-F5344CB8AC3E}">
        <p14:creationId xmlns:p14="http://schemas.microsoft.com/office/powerpoint/2010/main" val="2153353828"/>
      </p:ext>
    </p:extLst>
  </p:cSld>
  <p:clrMapOvr>
    <a:masterClrMapping/>
  </p:clrMapOvr>
  <p:transition xmlns:p14="http://schemas.microsoft.com/office/powerpoint/2010/mai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Titolo, ClipArt e testo">
    <p:spTree>
      <p:nvGrpSpPr>
        <p:cNvPr id="1" name=""/>
        <p:cNvGrpSpPr/>
        <p:nvPr/>
      </p:nvGrpSpPr>
      <p:grpSpPr>
        <a:xfrm>
          <a:off x="0" y="0"/>
          <a:ext cx="0" cy="0"/>
          <a:chOff x="0" y="0"/>
          <a:chExt cx="0" cy="0"/>
        </a:xfrm>
      </p:grpSpPr>
      <p:pic>
        <p:nvPicPr>
          <p:cNvPr id="1631"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632"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633" name="Shape 1633"/>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34" name="Shape 1634"/>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35" name="Shape 1635"/>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36" name="Shape 1636"/>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37" name="Shape 1637"/>
          <p:cNvSpPr>
            <a:spLocks noGrp="1"/>
          </p:cNvSpPr>
          <p:nvPr>
            <p:ph type="title"/>
          </p:nvPr>
        </p:nvSpPr>
        <p:spPr>
          <a:xfrm>
            <a:off x="871537" y="533401"/>
            <a:ext cx="8162926" cy="1371600"/>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1638" name="Shape 1638"/>
          <p:cNvSpPr>
            <a:spLocks noGrp="1"/>
          </p:cNvSpPr>
          <p:nvPr>
            <p:ph type="body" idx="1"/>
          </p:nvPr>
        </p:nvSpPr>
        <p:spPr>
          <a:xfrm>
            <a:off x="5043488" y="1905002"/>
            <a:ext cx="3979863" cy="4953000"/>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39" name="Shape 1639"/>
          <p:cNvSpPr>
            <a:spLocks noGrp="1"/>
          </p:cNvSpPr>
          <p:nvPr>
            <p:ph type="sldNum" sz="quarter" idx="2"/>
          </p:nvPr>
        </p:nvSpPr>
        <p:spPr>
          <a:xfrm>
            <a:off x="7019926" y="6286501"/>
            <a:ext cx="1905000" cy="371541"/>
          </a:xfrm>
          <a:prstGeom prst="rect">
            <a:avLst/>
          </a:prstGeom>
        </p:spPr>
        <p:txBody>
          <a:bodyPr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161913032"/>
      </p:ext>
    </p:extLst>
  </p:cSld>
  <p:clrMapOvr>
    <a:masterClrMapping/>
  </p:clrMapOvr>
  <p:transition xmlns:p14="http://schemas.microsoft.com/office/powerpoint/2010/mai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3_Titolo, testo e grafico">
    <p:spTree>
      <p:nvGrpSpPr>
        <p:cNvPr id="1" name=""/>
        <p:cNvGrpSpPr/>
        <p:nvPr/>
      </p:nvGrpSpPr>
      <p:grpSpPr>
        <a:xfrm>
          <a:off x="0" y="0"/>
          <a:ext cx="0" cy="0"/>
          <a:chOff x="0" y="0"/>
          <a:chExt cx="0" cy="0"/>
        </a:xfrm>
      </p:grpSpPr>
      <p:pic>
        <p:nvPicPr>
          <p:cNvPr id="1641"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642"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643" name="Shape 1643"/>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44" name="Shape 1644"/>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45" name="Shape 1645"/>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46" name="Shape 1646"/>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47" name="Shape 1647"/>
          <p:cNvSpPr>
            <a:spLocks noGrp="1"/>
          </p:cNvSpPr>
          <p:nvPr>
            <p:ph type="title"/>
          </p:nvPr>
        </p:nvSpPr>
        <p:spPr>
          <a:xfrm>
            <a:off x="871537" y="533401"/>
            <a:ext cx="8162926" cy="1371600"/>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1648" name="Shape 1648"/>
          <p:cNvSpPr>
            <a:spLocks noGrp="1"/>
          </p:cNvSpPr>
          <p:nvPr>
            <p:ph type="body" idx="1"/>
          </p:nvPr>
        </p:nvSpPr>
        <p:spPr>
          <a:xfrm>
            <a:off x="912814" y="1905002"/>
            <a:ext cx="3978276" cy="4953000"/>
          </a:xfrm>
          <a:prstGeom prst="rect">
            <a:avLst/>
          </a:prstGeom>
        </p:spPr>
        <p:txBody>
          <a:bodyPr>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49" name="Shape 1649"/>
          <p:cNvSpPr>
            <a:spLocks noGrp="1"/>
          </p:cNvSpPr>
          <p:nvPr>
            <p:ph type="sldNum" sz="quarter" idx="2"/>
          </p:nvPr>
        </p:nvSpPr>
        <p:spPr>
          <a:xfrm>
            <a:off x="7019926" y="6286501"/>
            <a:ext cx="1905000" cy="371541"/>
          </a:xfrm>
          <a:prstGeom prst="rect">
            <a:avLst/>
          </a:prstGeom>
        </p:spPr>
        <p:txBody>
          <a:bodyPr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906276471"/>
      </p:ext>
    </p:extLst>
  </p:cSld>
  <p:clrMapOvr>
    <a:masterClrMapping/>
  </p:clrMapOvr>
  <p:transition xmlns:p14="http://schemas.microsoft.com/office/powerpoint/2010/mai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_Vide">
    <p:spTree>
      <p:nvGrpSpPr>
        <p:cNvPr id="1" name=""/>
        <p:cNvGrpSpPr/>
        <p:nvPr/>
      </p:nvGrpSpPr>
      <p:grpSpPr>
        <a:xfrm>
          <a:off x="0" y="0"/>
          <a:ext cx="0" cy="0"/>
          <a:chOff x="0" y="0"/>
          <a:chExt cx="0" cy="0"/>
        </a:xfrm>
      </p:grpSpPr>
      <p:pic>
        <p:nvPicPr>
          <p:cNvPr id="1651"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652"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653" name="Shape 1653"/>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54" name="Shape 1654"/>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55" name="Shape 1655"/>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56" name="Shape 1656"/>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657" name="Shape 1657"/>
          <p:cNvSpPr>
            <a:spLocks noGrp="1"/>
          </p:cNvSpPr>
          <p:nvPr>
            <p:ph type="body" idx="1"/>
          </p:nvPr>
        </p:nvSpPr>
        <p:spPr>
          <a:xfrm>
            <a:off x="300039" y="1968500"/>
            <a:ext cx="8577262" cy="2070100"/>
          </a:xfrm>
          <a:prstGeom prst="rect">
            <a:avLst/>
          </a:prstGeom>
        </p:spPr>
        <p:txBody>
          <a:bodyPr>
            <a:noAutofit/>
          </a:bodyPr>
          <a:lstStyle>
            <a:lvl1pPr defTabSz="914165">
              <a:spcBef>
                <a:spcPts val="400"/>
              </a:spcBef>
              <a:buFontTx/>
              <a:defRPr sz="1800" spc="100">
                <a:solidFill>
                  <a:srgbClr val="575758"/>
                </a:solidFill>
                <a:latin typeface="Arial"/>
                <a:ea typeface="Arial"/>
                <a:cs typeface="Arial"/>
                <a:sym typeface="Arial"/>
              </a:defRPr>
            </a:lvl1pPr>
            <a:lvl2pPr marL="640732" indent="-183648" defTabSz="914165">
              <a:spcBef>
                <a:spcPts val="400"/>
              </a:spcBef>
              <a:buFontTx/>
              <a:defRPr sz="1800" spc="100">
                <a:solidFill>
                  <a:srgbClr val="575758"/>
                </a:solidFill>
                <a:latin typeface="Arial"/>
                <a:ea typeface="Arial"/>
                <a:cs typeface="Arial"/>
                <a:sym typeface="Arial"/>
              </a:defRPr>
            </a:lvl2pPr>
            <a:lvl3pPr marL="1085570" indent="-171406" defTabSz="914165">
              <a:spcBef>
                <a:spcPts val="400"/>
              </a:spcBef>
              <a:buFontTx/>
              <a:defRPr sz="1800" spc="100">
                <a:solidFill>
                  <a:srgbClr val="575758"/>
                </a:solidFill>
                <a:latin typeface="Arial"/>
                <a:ea typeface="Arial"/>
                <a:cs typeface="Arial"/>
                <a:sym typeface="Arial"/>
              </a:defRPr>
            </a:lvl3pPr>
            <a:lvl4pPr marL="1576934" indent="-205686" defTabSz="914165">
              <a:spcBef>
                <a:spcPts val="400"/>
              </a:spcBef>
              <a:buFontTx/>
              <a:defRPr sz="1800" spc="100">
                <a:solidFill>
                  <a:srgbClr val="575758"/>
                </a:solidFill>
                <a:latin typeface="Arial"/>
                <a:ea typeface="Arial"/>
                <a:cs typeface="Arial"/>
                <a:sym typeface="Arial"/>
              </a:defRPr>
            </a:lvl4pPr>
            <a:lvl5pPr marL="2034016" indent="-205686" defTabSz="914165">
              <a:spcBef>
                <a:spcPts val="400"/>
              </a:spcBef>
              <a:buFontTx/>
              <a:defRPr sz="1800" spc="100">
                <a:solidFill>
                  <a:srgbClr val="575758"/>
                </a:solidFill>
                <a:latin typeface="Arial"/>
                <a:ea typeface="Arial"/>
                <a:cs typeface="Arial"/>
                <a:sym typeface="Arial"/>
              </a:defRPr>
            </a:lvl5pPr>
          </a:lstStyle>
          <a:p>
            <a:pPr lvl="0">
              <a:defRPr spc="0">
                <a:solidFill>
                  <a:srgbClr val="000000"/>
                </a:solidFill>
              </a:defRPr>
            </a:pPr>
            <a:r>
              <a:rPr spc="100">
                <a:solidFill>
                  <a:srgbClr val="575758"/>
                </a:solidFill>
              </a:rPr>
              <a:t>Corpo livello uno</a:t>
            </a:r>
          </a:p>
          <a:p>
            <a:pPr lvl="1">
              <a:defRPr spc="0">
                <a:solidFill>
                  <a:srgbClr val="000000"/>
                </a:solidFill>
              </a:defRPr>
            </a:pPr>
            <a:r>
              <a:rPr spc="100">
                <a:solidFill>
                  <a:srgbClr val="575758"/>
                </a:solidFill>
              </a:rPr>
              <a:t>Corpo livello due</a:t>
            </a:r>
          </a:p>
          <a:p>
            <a:pPr lvl="2">
              <a:defRPr spc="0">
                <a:solidFill>
                  <a:srgbClr val="000000"/>
                </a:solidFill>
              </a:defRPr>
            </a:pPr>
            <a:r>
              <a:rPr spc="100">
                <a:solidFill>
                  <a:srgbClr val="575758"/>
                </a:solidFill>
              </a:rPr>
              <a:t>Corpo livello tre</a:t>
            </a:r>
          </a:p>
          <a:p>
            <a:pPr lvl="3">
              <a:defRPr spc="0">
                <a:solidFill>
                  <a:srgbClr val="000000"/>
                </a:solidFill>
              </a:defRPr>
            </a:pPr>
            <a:r>
              <a:rPr spc="100">
                <a:solidFill>
                  <a:srgbClr val="575758"/>
                </a:solidFill>
              </a:rPr>
              <a:t>Corpo livello quattro</a:t>
            </a:r>
          </a:p>
          <a:p>
            <a:pPr lvl="4">
              <a:defRPr spc="0">
                <a:solidFill>
                  <a:srgbClr val="000000"/>
                </a:solidFill>
              </a:defRPr>
            </a:pPr>
            <a:r>
              <a:rPr spc="100">
                <a:solidFill>
                  <a:srgbClr val="575758"/>
                </a:solidFill>
              </a:rPr>
              <a:t>Livello 5</a:t>
            </a:r>
          </a:p>
        </p:txBody>
      </p:sp>
      <p:sp>
        <p:nvSpPr>
          <p:cNvPr id="1658" name="Shape 1658"/>
          <p:cNvSpPr>
            <a:spLocks noGrp="1"/>
          </p:cNvSpPr>
          <p:nvPr>
            <p:ph type="title"/>
          </p:nvPr>
        </p:nvSpPr>
        <p:spPr>
          <a:xfrm>
            <a:off x="266702" y="1166813"/>
            <a:ext cx="8670925" cy="801688"/>
          </a:xfrm>
          <a:prstGeom prst="rect">
            <a:avLst/>
          </a:prstGeom>
        </p:spPr>
        <p:txBody>
          <a:bodyPr anchor="t">
            <a:noAutofit/>
          </a:bodyPr>
          <a:lstStyle>
            <a:lvl1pPr defTabSz="914165">
              <a:defRPr>
                <a:latin typeface="Arial"/>
                <a:ea typeface="Arial"/>
                <a:cs typeface="Arial"/>
                <a:sym typeface="Arial"/>
              </a:defRPr>
            </a:lvl1pPr>
          </a:lstStyle>
          <a:p>
            <a:pPr lvl="0">
              <a:defRPr sz="1800"/>
            </a:pPr>
            <a:r>
              <a:rPr sz="4400"/>
              <a:t>Titolo Testo</a:t>
            </a:r>
          </a:p>
        </p:txBody>
      </p:sp>
      <p:sp>
        <p:nvSpPr>
          <p:cNvPr id="1659" name="Shape 1659"/>
          <p:cNvSpPr>
            <a:spLocks noGrp="1"/>
          </p:cNvSpPr>
          <p:nvPr>
            <p:ph type="sldNum" sz="quarter" idx="2"/>
          </p:nvPr>
        </p:nvSpPr>
        <p:spPr>
          <a:xfrm>
            <a:off x="7921626" y="6402388"/>
            <a:ext cx="644525" cy="371541"/>
          </a:xfrm>
          <a:prstGeom prst="rect">
            <a:avLst/>
          </a:prstGeom>
        </p:spPr>
        <p:txBody>
          <a:bodyPr anchor="t"/>
          <a:lstStyle>
            <a:lvl1pPr algn="l" defTabSz="457082">
              <a:defRPr sz="18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741664871"/>
      </p:ext>
    </p:extLst>
  </p:cSld>
  <p:clrMapOvr>
    <a:masterClrMapping/>
  </p:clrMapOvr>
  <p:transition xmlns:p14="http://schemas.microsoft.com/office/powerpoint/2010/mai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25_Diapositiva titolo">
    <p:bg>
      <p:bgPr>
        <a:solidFill>
          <a:srgbClr val="000099"/>
        </a:solidFill>
        <a:effectLst/>
      </p:bgPr>
    </p:bg>
    <p:spTree>
      <p:nvGrpSpPr>
        <p:cNvPr id="1" name=""/>
        <p:cNvGrpSpPr/>
        <p:nvPr/>
      </p:nvGrpSpPr>
      <p:grpSpPr>
        <a:xfrm>
          <a:off x="0" y="0"/>
          <a:ext cx="0" cy="0"/>
          <a:chOff x="0" y="0"/>
          <a:chExt cx="0" cy="0"/>
        </a:xfrm>
      </p:grpSpPr>
      <p:sp>
        <p:nvSpPr>
          <p:cNvPr id="1661" name="Shape 1661"/>
          <p:cNvSpPr>
            <a:spLocks noGrp="1"/>
          </p:cNvSpPr>
          <p:nvPr>
            <p:ph type="title"/>
          </p:nvPr>
        </p:nvSpPr>
        <p:spPr>
          <a:xfrm>
            <a:off x="685695" y="1844753"/>
            <a:ext cx="7772612" cy="2041451"/>
          </a:xfrm>
          <a:prstGeom prst="rect">
            <a:avLst/>
          </a:prstGeom>
        </p:spPr>
        <p:txBody>
          <a:bodyPr lIns="46788" tIns="46788" rIns="46788" bIns="46788">
            <a:noAutofit/>
          </a:bodyPr>
          <a:lstStyle>
            <a:lvl1pPr defTabSz="449147">
              <a:lnSpc>
                <a:spcPct val="93000"/>
              </a:lnSpc>
              <a:defRPr>
                <a:latin typeface="Arial"/>
                <a:ea typeface="Arial"/>
                <a:cs typeface="Arial"/>
                <a:sym typeface="Arial"/>
              </a:defRPr>
            </a:lvl1pPr>
          </a:lstStyle>
          <a:p>
            <a:pPr lvl="0">
              <a:defRPr sz="1800"/>
            </a:pPr>
            <a:r>
              <a:rPr sz="4400"/>
              <a:t>Titolo Testo</a:t>
            </a:r>
          </a:p>
        </p:txBody>
      </p:sp>
      <p:sp>
        <p:nvSpPr>
          <p:cNvPr id="1662" name="Shape 1662"/>
          <p:cNvSpPr>
            <a:spLocks noGrp="1"/>
          </p:cNvSpPr>
          <p:nvPr>
            <p:ph type="body" idx="1"/>
          </p:nvPr>
        </p:nvSpPr>
        <p:spPr>
          <a:xfrm>
            <a:off x="1371389" y="3886201"/>
            <a:ext cx="6401224" cy="2971800"/>
          </a:xfrm>
          <a:prstGeom prst="rect">
            <a:avLst/>
          </a:prstGeom>
        </p:spPr>
        <p:txBody>
          <a:bodyPr lIns="46788" tIns="46788" rIns="46788" bIns="46788">
            <a:noAutofit/>
          </a:bodyPr>
          <a:lstStyle>
            <a:lvl1pPr marL="0" indent="0" algn="ctr" defTabSz="449147">
              <a:lnSpc>
                <a:spcPct val="93000"/>
              </a:lnSpc>
              <a:spcBef>
                <a:spcPts val="800"/>
              </a:spcBef>
              <a:buSzTx/>
              <a:buFontTx/>
              <a:buNone/>
              <a:defRPr>
                <a:latin typeface="Arial"/>
                <a:ea typeface="Arial"/>
                <a:cs typeface="Arial"/>
                <a:sym typeface="Arial"/>
              </a:defRPr>
            </a:lvl1pPr>
            <a:lvl2pPr marL="0" indent="457082" algn="ctr" defTabSz="449147">
              <a:lnSpc>
                <a:spcPct val="93000"/>
              </a:lnSpc>
              <a:spcBef>
                <a:spcPts val="800"/>
              </a:spcBef>
              <a:buSzTx/>
              <a:buFontTx/>
              <a:buNone/>
              <a:defRPr>
                <a:latin typeface="Arial"/>
                <a:ea typeface="Arial"/>
                <a:cs typeface="Arial"/>
                <a:sym typeface="Arial"/>
              </a:defRPr>
            </a:lvl2pPr>
            <a:lvl3pPr marL="0" indent="914165" algn="ctr" defTabSz="449147">
              <a:lnSpc>
                <a:spcPct val="93000"/>
              </a:lnSpc>
              <a:spcBef>
                <a:spcPts val="800"/>
              </a:spcBef>
              <a:buSzTx/>
              <a:buFontTx/>
              <a:buNone/>
              <a:defRPr>
                <a:latin typeface="Arial"/>
                <a:ea typeface="Arial"/>
                <a:cs typeface="Arial"/>
                <a:sym typeface="Arial"/>
              </a:defRPr>
            </a:lvl3pPr>
            <a:lvl4pPr marL="0" indent="1371247" algn="ctr" defTabSz="449147">
              <a:lnSpc>
                <a:spcPct val="93000"/>
              </a:lnSpc>
              <a:spcBef>
                <a:spcPts val="800"/>
              </a:spcBef>
              <a:buSzTx/>
              <a:buFontTx/>
              <a:buNone/>
              <a:defRPr>
                <a:latin typeface="Arial"/>
                <a:ea typeface="Arial"/>
                <a:cs typeface="Arial"/>
                <a:sym typeface="Arial"/>
              </a:defRPr>
            </a:lvl4pPr>
            <a:lvl5pPr marL="0" indent="1828329" algn="ctr" defTabSz="449147">
              <a:lnSpc>
                <a:spcPct val="93000"/>
              </a:lnSpc>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63" name="Shape 1663"/>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3259717315"/>
      </p:ext>
    </p:extLst>
  </p:cSld>
  <p:clrMapOvr>
    <a:masterClrMapping/>
  </p:clrMapOvr>
  <p:transition xmlns:p14="http://schemas.microsoft.com/office/powerpoint/2010/mai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31_Titolo e contenuto">
    <p:bg>
      <p:bgPr>
        <a:solidFill>
          <a:srgbClr val="000099"/>
        </a:solidFill>
        <a:effectLst/>
      </p:bgPr>
    </p:bg>
    <p:spTree>
      <p:nvGrpSpPr>
        <p:cNvPr id="1" name=""/>
        <p:cNvGrpSpPr/>
        <p:nvPr/>
      </p:nvGrpSpPr>
      <p:grpSpPr>
        <a:xfrm>
          <a:off x="0" y="0"/>
          <a:ext cx="0" cy="0"/>
          <a:chOff x="0" y="0"/>
          <a:chExt cx="0" cy="0"/>
        </a:xfrm>
      </p:grpSpPr>
      <p:sp>
        <p:nvSpPr>
          <p:cNvPr id="1665" name="Shape 1665"/>
          <p:cNvSpPr>
            <a:spLocks noGrp="1"/>
          </p:cNvSpPr>
          <p:nvPr>
            <p:ph type="title"/>
          </p:nvPr>
        </p:nvSpPr>
        <p:spPr>
          <a:xfrm>
            <a:off x="457201" y="69859"/>
            <a:ext cx="8207376" cy="1530345"/>
          </a:xfrm>
          <a:prstGeom prst="rect">
            <a:avLst/>
          </a:prstGeom>
        </p:spPr>
        <p:txBody>
          <a:bodyPr lIns="46788" tIns="46788" rIns="46788" bIns="46788">
            <a:noAutofit/>
          </a:bodyPr>
          <a:lstStyle>
            <a:lvl1pPr defTabSz="449147">
              <a:lnSpc>
                <a:spcPct val="93000"/>
              </a:lnSpc>
              <a:defRPr>
                <a:latin typeface="Arial"/>
                <a:ea typeface="Arial"/>
                <a:cs typeface="Arial"/>
                <a:sym typeface="Arial"/>
              </a:defRPr>
            </a:lvl1pPr>
          </a:lstStyle>
          <a:p>
            <a:pPr lvl="0">
              <a:defRPr sz="1800"/>
            </a:pPr>
            <a:r>
              <a:rPr sz="4400"/>
              <a:t>Titolo Testo</a:t>
            </a:r>
          </a:p>
        </p:txBody>
      </p:sp>
      <p:sp>
        <p:nvSpPr>
          <p:cNvPr id="1666" name="Shape 1666"/>
          <p:cNvSpPr>
            <a:spLocks noGrp="1"/>
          </p:cNvSpPr>
          <p:nvPr>
            <p:ph type="body" idx="1"/>
          </p:nvPr>
        </p:nvSpPr>
        <p:spPr>
          <a:xfrm>
            <a:off x="457201" y="1600200"/>
            <a:ext cx="8207376" cy="5257800"/>
          </a:xfrm>
          <a:prstGeom prst="rect">
            <a:avLst/>
          </a:prstGeom>
        </p:spPr>
        <p:txBody>
          <a:bodyPr lIns="46788" tIns="46788" rIns="46788" bIns="46788">
            <a:noAutofit/>
          </a:bodyPr>
          <a:lstStyle>
            <a:lvl1pPr defTabSz="449147">
              <a:lnSpc>
                <a:spcPct val="93000"/>
              </a:lnSpc>
              <a:spcBef>
                <a:spcPts val="800"/>
              </a:spcBef>
              <a:buSzTx/>
              <a:buFontTx/>
              <a:buNone/>
              <a:defRPr>
                <a:latin typeface="Arial"/>
                <a:ea typeface="Arial"/>
                <a:cs typeface="Arial"/>
                <a:sym typeface="Arial"/>
              </a:defRPr>
            </a:lvl1pPr>
            <a:lvl2pPr marL="342813" indent="114270" defTabSz="449147">
              <a:lnSpc>
                <a:spcPct val="93000"/>
              </a:lnSpc>
              <a:spcBef>
                <a:spcPts val="800"/>
              </a:spcBef>
              <a:buSzTx/>
              <a:buFontTx/>
              <a:buNone/>
              <a:defRPr>
                <a:latin typeface="Arial"/>
                <a:ea typeface="Arial"/>
                <a:cs typeface="Arial"/>
                <a:sym typeface="Arial"/>
              </a:defRPr>
            </a:lvl2pPr>
            <a:lvl3pPr marL="342813" indent="571352" defTabSz="449147">
              <a:lnSpc>
                <a:spcPct val="93000"/>
              </a:lnSpc>
              <a:spcBef>
                <a:spcPts val="800"/>
              </a:spcBef>
              <a:buSzTx/>
              <a:buFontTx/>
              <a:buNone/>
              <a:defRPr>
                <a:latin typeface="Arial"/>
                <a:ea typeface="Arial"/>
                <a:cs typeface="Arial"/>
                <a:sym typeface="Arial"/>
              </a:defRPr>
            </a:lvl3pPr>
            <a:lvl4pPr marL="342813" indent="1028436" defTabSz="449147">
              <a:lnSpc>
                <a:spcPct val="93000"/>
              </a:lnSpc>
              <a:spcBef>
                <a:spcPts val="800"/>
              </a:spcBef>
              <a:buSzTx/>
              <a:buFontTx/>
              <a:buNone/>
              <a:defRPr>
                <a:latin typeface="Arial"/>
                <a:ea typeface="Arial"/>
                <a:cs typeface="Arial"/>
                <a:sym typeface="Arial"/>
              </a:defRPr>
            </a:lvl4pPr>
            <a:lvl5pPr marL="342813" indent="1485518" defTabSz="449147">
              <a:lnSpc>
                <a:spcPct val="93000"/>
              </a:lnSpc>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67" name="Shape 1667"/>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3471960698"/>
      </p:ext>
    </p:extLst>
  </p:cSld>
  <p:clrMapOvr>
    <a:masterClrMapping/>
  </p:clrMapOvr>
  <p:transition xmlns:p14="http://schemas.microsoft.com/office/powerpoint/2010/mai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8_Intestazione sezione">
    <p:bg>
      <p:bgPr>
        <a:solidFill>
          <a:srgbClr val="000099"/>
        </a:solidFill>
        <a:effectLst/>
      </p:bgPr>
    </p:bg>
    <p:spTree>
      <p:nvGrpSpPr>
        <p:cNvPr id="1" name=""/>
        <p:cNvGrpSpPr/>
        <p:nvPr/>
      </p:nvGrpSpPr>
      <p:grpSpPr>
        <a:xfrm>
          <a:off x="0" y="0"/>
          <a:ext cx="0" cy="0"/>
          <a:chOff x="0" y="0"/>
          <a:chExt cx="0" cy="0"/>
        </a:xfrm>
      </p:grpSpPr>
      <p:sp>
        <p:nvSpPr>
          <p:cNvPr id="1669" name="Shape 1669"/>
          <p:cNvSpPr>
            <a:spLocks noGrp="1"/>
          </p:cNvSpPr>
          <p:nvPr>
            <p:ph type="title"/>
          </p:nvPr>
        </p:nvSpPr>
        <p:spPr>
          <a:xfrm>
            <a:off x="722380" y="4406936"/>
            <a:ext cx="7772613" cy="2451064"/>
          </a:xfrm>
          <a:prstGeom prst="rect">
            <a:avLst/>
          </a:prstGeom>
        </p:spPr>
        <p:txBody>
          <a:bodyPr lIns="46788" tIns="46788" rIns="46788" bIns="46788" anchor="t">
            <a:noAutofit/>
          </a:bodyPr>
          <a:lstStyle>
            <a:lvl1pPr algn="l" defTabSz="449147">
              <a:lnSpc>
                <a:spcPct val="93000"/>
              </a:lnSpc>
              <a:defRPr sz="4000" b="1" cap="all">
                <a:latin typeface="Arial"/>
                <a:ea typeface="Arial"/>
                <a:cs typeface="Arial"/>
                <a:sym typeface="Arial"/>
              </a:defRPr>
            </a:lvl1pPr>
          </a:lstStyle>
          <a:p>
            <a:pPr lvl="0">
              <a:defRPr sz="1800" b="0" cap="none"/>
            </a:pPr>
            <a:r>
              <a:rPr sz="4000" b="1" cap="all"/>
              <a:t>Titolo Testo</a:t>
            </a:r>
          </a:p>
        </p:txBody>
      </p:sp>
      <p:sp>
        <p:nvSpPr>
          <p:cNvPr id="1670" name="Shape 1670"/>
          <p:cNvSpPr>
            <a:spLocks noGrp="1"/>
          </p:cNvSpPr>
          <p:nvPr>
            <p:ph type="body" idx="1"/>
          </p:nvPr>
        </p:nvSpPr>
        <p:spPr>
          <a:xfrm>
            <a:off x="722380" y="1192214"/>
            <a:ext cx="7772613" cy="3214688"/>
          </a:xfrm>
          <a:prstGeom prst="rect">
            <a:avLst/>
          </a:prstGeom>
        </p:spPr>
        <p:txBody>
          <a:bodyPr lIns="46788" tIns="46788" rIns="46788" bIns="46788" anchor="b">
            <a:noAutofit/>
          </a:bodyPr>
          <a:lstStyle>
            <a:lvl1pPr marL="0" indent="0" defTabSz="449147">
              <a:lnSpc>
                <a:spcPct val="93000"/>
              </a:lnSpc>
              <a:spcBef>
                <a:spcPts val="800"/>
              </a:spcBef>
              <a:buSzTx/>
              <a:buFontTx/>
              <a:buNone/>
              <a:defRPr sz="2000">
                <a:latin typeface="Arial"/>
                <a:ea typeface="Arial"/>
                <a:cs typeface="Arial"/>
                <a:sym typeface="Arial"/>
              </a:defRPr>
            </a:lvl1pPr>
            <a:lvl2pPr marL="0" indent="457082" defTabSz="449147">
              <a:lnSpc>
                <a:spcPct val="93000"/>
              </a:lnSpc>
              <a:spcBef>
                <a:spcPts val="800"/>
              </a:spcBef>
              <a:buSzTx/>
              <a:buFontTx/>
              <a:buNone/>
              <a:defRPr sz="2000">
                <a:latin typeface="Arial"/>
                <a:ea typeface="Arial"/>
                <a:cs typeface="Arial"/>
                <a:sym typeface="Arial"/>
              </a:defRPr>
            </a:lvl2pPr>
            <a:lvl3pPr marL="0" indent="914165" defTabSz="449147">
              <a:lnSpc>
                <a:spcPct val="93000"/>
              </a:lnSpc>
              <a:spcBef>
                <a:spcPts val="800"/>
              </a:spcBef>
              <a:buSzTx/>
              <a:buFontTx/>
              <a:buNone/>
              <a:defRPr sz="2000">
                <a:latin typeface="Arial"/>
                <a:ea typeface="Arial"/>
                <a:cs typeface="Arial"/>
                <a:sym typeface="Arial"/>
              </a:defRPr>
            </a:lvl3pPr>
            <a:lvl4pPr marL="0" indent="1371247" defTabSz="449147">
              <a:lnSpc>
                <a:spcPct val="93000"/>
              </a:lnSpc>
              <a:spcBef>
                <a:spcPts val="800"/>
              </a:spcBef>
              <a:buSzTx/>
              <a:buFontTx/>
              <a:buNone/>
              <a:defRPr sz="2000">
                <a:latin typeface="Arial"/>
                <a:ea typeface="Arial"/>
                <a:cs typeface="Arial"/>
                <a:sym typeface="Arial"/>
              </a:defRPr>
            </a:lvl4pPr>
            <a:lvl5pPr marL="0" indent="1828329" defTabSz="449147">
              <a:lnSpc>
                <a:spcPct val="93000"/>
              </a:lnSpc>
              <a:spcBef>
                <a:spcPts val="800"/>
              </a:spcBef>
              <a:buSzTx/>
              <a:buFontTx/>
              <a:buNone/>
              <a:defRPr sz="2000">
                <a:latin typeface="Arial"/>
                <a:ea typeface="Arial"/>
                <a:cs typeface="Arial"/>
                <a:sym typeface="Arial"/>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671" name="Shape 1671"/>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1734045179"/>
      </p:ext>
    </p:extLst>
  </p:cSld>
  <p:clrMapOvr>
    <a:masterClrMapping/>
  </p:clrMapOvr>
  <p:transition xmlns:p14="http://schemas.microsoft.com/office/powerpoint/2010/mai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0_Due contenuti">
    <p:bg>
      <p:bgPr>
        <a:solidFill>
          <a:srgbClr val="000099"/>
        </a:solidFill>
        <a:effectLst/>
      </p:bgPr>
    </p:bg>
    <p:spTree>
      <p:nvGrpSpPr>
        <p:cNvPr id="1" name=""/>
        <p:cNvGrpSpPr/>
        <p:nvPr/>
      </p:nvGrpSpPr>
      <p:grpSpPr>
        <a:xfrm>
          <a:off x="0" y="0"/>
          <a:ext cx="0" cy="0"/>
          <a:chOff x="0" y="0"/>
          <a:chExt cx="0" cy="0"/>
        </a:xfrm>
      </p:grpSpPr>
      <p:sp>
        <p:nvSpPr>
          <p:cNvPr id="1673" name="Shape 1673"/>
          <p:cNvSpPr>
            <a:spLocks noGrp="1"/>
          </p:cNvSpPr>
          <p:nvPr>
            <p:ph type="title"/>
          </p:nvPr>
        </p:nvSpPr>
        <p:spPr>
          <a:xfrm>
            <a:off x="457201" y="69859"/>
            <a:ext cx="8207376" cy="1530345"/>
          </a:xfrm>
          <a:prstGeom prst="rect">
            <a:avLst/>
          </a:prstGeom>
        </p:spPr>
        <p:txBody>
          <a:bodyPr lIns="46788" tIns="46788" rIns="46788" bIns="46788">
            <a:noAutofit/>
          </a:bodyPr>
          <a:lstStyle>
            <a:lvl1pPr defTabSz="449147">
              <a:lnSpc>
                <a:spcPct val="93000"/>
              </a:lnSpc>
              <a:defRPr>
                <a:latin typeface="Arial"/>
                <a:ea typeface="Arial"/>
                <a:cs typeface="Arial"/>
                <a:sym typeface="Arial"/>
              </a:defRPr>
            </a:lvl1pPr>
          </a:lstStyle>
          <a:p>
            <a:pPr lvl="0">
              <a:defRPr sz="1800"/>
            </a:pPr>
            <a:r>
              <a:rPr sz="4400"/>
              <a:t>Titolo Testo</a:t>
            </a:r>
          </a:p>
        </p:txBody>
      </p:sp>
      <p:sp>
        <p:nvSpPr>
          <p:cNvPr id="1674" name="Shape 1674"/>
          <p:cNvSpPr>
            <a:spLocks noGrp="1"/>
          </p:cNvSpPr>
          <p:nvPr>
            <p:ph type="body" idx="1"/>
          </p:nvPr>
        </p:nvSpPr>
        <p:spPr>
          <a:xfrm>
            <a:off x="457130" y="1600200"/>
            <a:ext cx="4035156" cy="5257800"/>
          </a:xfrm>
          <a:prstGeom prst="rect">
            <a:avLst/>
          </a:prstGeom>
        </p:spPr>
        <p:txBody>
          <a:bodyPr lIns="46788" tIns="46788" rIns="46788" bIns="46788">
            <a:noAutofit/>
          </a:bodyPr>
          <a:lstStyle>
            <a:lvl1pPr defTabSz="449147">
              <a:lnSpc>
                <a:spcPct val="93000"/>
              </a:lnSpc>
              <a:spcBef>
                <a:spcPts val="800"/>
              </a:spcBef>
              <a:buSzTx/>
              <a:buFontTx/>
              <a:buNone/>
              <a:defRPr sz="2800">
                <a:latin typeface="Arial"/>
                <a:ea typeface="Arial"/>
                <a:cs typeface="Arial"/>
                <a:sym typeface="Arial"/>
              </a:defRPr>
            </a:lvl1pPr>
            <a:lvl2pPr marL="342813" indent="114270" defTabSz="449147">
              <a:lnSpc>
                <a:spcPct val="93000"/>
              </a:lnSpc>
              <a:spcBef>
                <a:spcPts val="800"/>
              </a:spcBef>
              <a:buSzTx/>
              <a:buFontTx/>
              <a:buNone/>
              <a:defRPr sz="2800">
                <a:latin typeface="Arial"/>
                <a:ea typeface="Arial"/>
                <a:cs typeface="Arial"/>
                <a:sym typeface="Arial"/>
              </a:defRPr>
            </a:lvl2pPr>
            <a:lvl3pPr marL="342813" indent="571352" defTabSz="449147">
              <a:lnSpc>
                <a:spcPct val="93000"/>
              </a:lnSpc>
              <a:spcBef>
                <a:spcPts val="800"/>
              </a:spcBef>
              <a:buSzTx/>
              <a:buFontTx/>
              <a:buNone/>
              <a:defRPr sz="2800">
                <a:latin typeface="Arial"/>
                <a:ea typeface="Arial"/>
                <a:cs typeface="Arial"/>
                <a:sym typeface="Arial"/>
              </a:defRPr>
            </a:lvl3pPr>
            <a:lvl4pPr marL="342813" indent="1028436" defTabSz="449147">
              <a:lnSpc>
                <a:spcPct val="93000"/>
              </a:lnSpc>
              <a:spcBef>
                <a:spcPts val="800"/>
              </a:spcBef>
              <a:buSzTx/>
              <a:buFontTx/>
              <a:buNone/>
              <a:defRPr sz="2800">
                <a:latin typeface="Arial"/>
                <a:ea typeface="Arial"/>
                <a:cs typeface="Arial"/>
                <a:sym typeface="Arial"/>
              </a:defRPr>
            </a:lvl4pPr>
            <a:lvl5pPr marL="342813" indent="1485518" defTabSz="449147">
              <a:lnSpc>
                <a:spcPct val="93000"/>
              </a:lnSpc>
              <a:spcBef>
                <a:spcPts val="800"/>
              </a:spcBef>
              <a:buSzTx/>
              <a:buFontTx/>
              <a:buNone/>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675" name="Shape 1675"/>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2282545439"/>
      </p:ext>
    </p:extLst>
  </p:cSld>
  <p:clrMapOvr>
    <a:masterClrMapping/>
  </p:clrMapOvr>
  <p:transition xmlns:p14="http://schemas.microsoft.com/office/powerpoint/2010/mai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8_Confronto">
    <p:bg>
      <p:bgPr>
        <a:solidFill>
          <a:srgbClr val="000099"/>
        </a:solidFill>
        <a:effectLst/>
      </p:bgPr>
    </p:bg>
    <p:spTree>
      <p:nvGrpSpPr>
        <p:cNvPr id="1" name=""/>
        <p:cNvGrpSpPr/>
        <p:nvPr/>
      </p:nvGrpSpPr>
      <p:grpSpPr>
        <a:xfrm>
          <a:off x="0" y="0"/>
          <a:ext cx="0" cy="0"/>
          <a:chOff x="0" y="0"/>
          <a:chExt cx="0" cy="0"/>
        </a:xfrm>
      </p:grpSpPr>
      <p:sp>
        <p:nvSpPr>
          <p:cNvPr id="1677" name="Shape 1677"/>
          <p:cNvSpPr>
            <a:spLocks noGrp="1"/>
          </p:cNvSpPr>
          <p:nvPr>
            <p:ph type="title"/>
          </p:nvPr>
        </p:nvSpPr>
        <p:spPr>
          <a:xfrm>
            <a:off x="457131" y="256811"/>
            <a:ext cx="8229742" cy="1178656"/>
          </a:xfrm>
          <a:prstGeom prst="rect">
            <a:avLst/>
          </a:prstGeom>
        </p:spPr>
        <p:txBody>
          <a:bodyPr lIns="46788" tIns="46788" rIns="46788" bIns="46788">
            <a:noAutofit/>
          </a:bodyPr>
          <a:lstStyle>
            <a:lvl1pPr defTabSz="449147">
              <a:lnSpc>
                <a:spcPct val="93000"/>
              </a:lnSpc>
              <a:defRPr>
                <a:latin typeface="Arial"/>
                <a:ea typeface="Arial"/>
                <a:cs typeface="Arial"/>
                <a:sym typeface="Arial"/>
              </a:defRPr>
            </a:lvl1pPr>
          </a:lstStyle>
          <a:p>
            <a:pPr lvl="0">
              <a:defRPr sz="1800"/>
            </a:pPr>
            <a:r>
              <a:rPr sz="4400"/>
              <a:t>Titolo Testo</a:t>
            </a:r>
          </a:p>
        </p:txBody>
      </p:sp>
      <p:sp>
        <p:nvSpPr>
          <p:cNvPr id="1678" name="Shape 1678"/>
          <p:cNvSpPr>
            <a:spLocks noGrp="1"/>
          </p:cNvSpPr>
          <p:nvPr>
            <p:ph type="body" idx="1"/>
          </p:nvPr>
        </p:nvSpPr>
        <p:spPr>
          <a:xfrm>
            <a:off x="457132" y="1435469"/>
            <a:ext cx="4040798" cy="739411"/>
          </a:xfrm>
          <a:prstGeom prst="rect">
            <a:avLst/>
          </a:prstGeom>
        </p:spPr>
        <p:txBody>
          <a:bodyPr lIns="46788" tIns="46788" rIns="46788" bIns="46788" anchor="b">
            <a:noAutofit/>
          </a:bodyPr>
          <a:lstStyle>
            <a:lvl1pPr marL="0" indent="0" defTabSz="449147">
              <a:lnSpc>
                <a:spcPct val="93000"/>
              </a:lnSpc>
              <a:spcBef>
                <a:spcPts val="800"/>
              </a:spcBef>
              <a:buSzTx/>
              <a:buFontTx/>
              <a:buNone/>
              <a:defRPr sz="2400" b="1">
                <a:latin typeface="Arial"/>
                <a:ea typeface="Arial"/>
                <a:cs typeface="Arial"/>
                <a:sym typeface="Arial"/>
              </a:defRPr>
            </a:lvl1pPr>
            <a:lvl2pPr marL="0" indent="457082" defTabSz="449147">
              <a:lnSpc>
                <a:spcPct val="93000"/>
              </a:lnSpc>
              <a:spcBef>
                <a:spcPts val="800"/>
              </a:spcBef>
              <a:buSzTx/>
              <a:buFontTx/>
              <a:buNone/>
              <a:defRPr sz="2400" b="1">
                <a:latin typeface="Arial"/>
                <a:ea typeface="Arial"/>
                <a:cs typeface="Arial"/>
                <a:sym typeface="Arial"/>
              </a:defRPr>
            </a:lvl2pPr>
            <a:lvl3pPr marL="0" indent="914165" defTabSz="449147">
              <a:lnSpc>
                <a:spcPct val="93000"/>
              </a:lnSpc>
              <a:spcBef>
                <a:spcPts val="800"/>
              </a:spcBef>
              <a:buSzTx/>
              <a:buFontTx/>
              <a:buNone/>
              <a:defRPr sz="2400" b="1">
                <a:latin typeface="Arial"/>
                <a:ea typeface="Arial"/>
                <a:cs typeface="Arial"/>
                <a:sym typeface="Arial"/>
              </a:defRPr>
            </a:lvl3pPr>
            <a:lvl4pPr marL="0" indent="1371247" defTabSz="449147">
              <a:lnSpc>
                <a:spcPct val="93000"/>
              </a:lnSpc>
              <a:spcBef>
                <a:spcPts val="800"/>
              </a:spcBef>
              <a:buSzTx/>
              <a:buFontTx/>
              <a:buNone/>
              <a:defRPr sz="2400" b="1">
                <a:latin typeface="Arial"/>
                <a:ea typeface="Arial"/>
                <a:cs typeface="Arial"/>
                <a:sym typeface="Arial"/>
              </a:defRPr>
            </a:lvl4pPr>
            <a:lvl5pPr marL="0" indent="1828329" defTabSz="449147">
              <a:lnSpc>
                <a:spcPct val="93000"/>
              </a:lnSpc>
              <a:spcBef>
                <a:spcPts val="800"/>
              </a:spcBef>
              <a:buSzTx/>
              <a:buFontTx/>
              <a:buNone/>
              <a:defRPr sz="2400" b="1">
                <a:latin typeface="Arial"/>
                <a:ea typeface="Arial"/>
                <a:cs typeface="Arial"/>
                <a:sym typeface="Arial"/>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679" name="Shape 1679"/>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2092645372"/>
      </p:ext>
    </p:extLst>
  </p:cSld>
  <p:clrMapOvr>
    <a:masterClrMapping/>
  </p:clrMapOvr>
  <p:transition xmlns:p14="http://schemas.microsoft.com/office/powerpoint/2010/mai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24_Solo titolo">
    <p:bg>
      <p:bgPr>
        <a:solidFill>
          <a:srgbClr val="000099"/>
        </a:solidFill>
        <a:effectLst/>
      </p:bgPr>
    </p:bg>
    <p:spTree>
      <p:nvGrpSpPr>
        <p:cNvPr id="1" name=""/>
        <p:cNvGrpSpPr/>
        <p:nvPr/>
      </p:nvGrpSpPr>
      <p:grpSpPr>
        <a:xfrm>
          <a:off x="0" y="0"/>
          <a:ext cx="0" cy="0"/>
          <a:chOff x="0" y="0"/>
          <a:chExt cx="0" cy="0"/>
        </a:xfrm>
      </p:grpSpPr>
      <p:sp>
        <p:nvSpPr>
          <p:cNvPr id="1681" name="Shape 1681"/>
          <p:cNvSpPr>
            <a:spLocks noGrp="1"/>
          </p:cNvSpPr>
          <p:nvPr>
            <p:ph type="title"/>
          </p:nvPr>
        </p:nvSpPr>
        <p:spPr>
          <a:xfrm>
            <a:off x="457201" y="69859"/>
            <a:ext cx="8207376" cy="1530345"/>
          </a:xfrm>
          <a:prstGeom prst="rect">
            <a:avLst/>
          </a:prstGeom>
        </p:spPr>
        <p:txBody>
          <a:bodyPr lIns="46788" tIns="46788" rIns="46788" bIns="46788">
            <a:noAutofit/>
          </a:bodyPr>
          <a:lstStyle>
            <a:lvl1pPr defTabSz="449147">
              <a:lnSpc>
                <a:spcPct val="93000"/>
              </a:lnSpc>
              <a:defRPr>
                <a:latin typeface="Arial"/>
                <a:ea typeface="Arial"/>
                <a:cs typeface="Arial"/>
                <a:sym typeface="Arial"/>
              </a:defRPr>
            </a:lvl1pPr>
          </a:lstStyle>
          <a:p>
            <a:pPr lvl="0">
              <a:defRPr sz="1800"/>
            </a:pPr>
            <a:r>
              <a:rPr sz="4400"/>
              <a:t>Titolo Testo</a:t>
            </a:r>
          </a:p>
        </p:txBody>
      </p:sp>
      <p:sp>
        <p:nvSpPr>
          <p:cNvPr id="1682" name="Shape 1682"/>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226367090"/>
      </p:ext>
    </p:extLst>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57400" cy="5851525"/>
          </a:xfrm>
          <a:prstGeom prst="rect">
            <a:avLst/>
          </a:prstGeom>
        </p:spPr>
        <p:txBody>
          <a:bodyPr vert="eaVert" lIns="91425" tIns="45713" rIns="91425" bIns="45713"/>
          <a:lstStyle/>
          <a:p>
            <a:r>
              <a:rPr lang="it-IT"/>
              <a:t>Fare clic per modificare stile</a:t>
            </a:r>
          </a:p>
        </p:txBody>
      </p:sp>
      <p:sp>
        <p:nvSpPr>
          <p:cNvPr id="3" name="Segnaposto testo verticale 2"/>
          <p:cNvSpPr>
            <a:spLocks noGrp="1"/>
          </p:cNvSpPr>
          <p:nvPr>
            <p:ph type="body" orient="vert" idx="1"/>
          </p:nvPr>
        </p:nvSpPr>
        <p:spPr>
          <a:xfrm>
            <a:off x="457200" y="274641"/>
            <a:ext cx="6019800" cy="5851525"/>
          </a:xfrm>
          <a:prstGeom prst="rect">
            <a:avLst/>
          </a:prstGeom>
        </p:spPr>
        <p:txBody>
          <a:bodyPr vert="eaVert"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60367501"/>
      </p:ext>
    </p:extLst>
  </p:cSld>
  <p:clrMapOvr>
    <a:masterClrMapping/>
  </p:clrMapOvr>
  <p:transition xmlns:p14="http://schemas.microsoft.com/office/powerpoint/2010/main" spd="med">
    <p:cu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0_Vuota">
    <p:bg>
      <p:bgPr>
        <a:solidFill>
          <a:srgbClr val="000099"/>
        </a:solidFill>
        <a:effectLst/>
      </p:bgPr>
    </p:bg>
    <p:spTree>
      <p:nvGrpSpPr>
        <p:cNvPr id="1" name=""/>
        <p:cNvGrpSpPr/>
        <p:nvPr/>
      </p:nvGrpSpPr>
      <p:grpSpPr>
        <a:xfrm>
          <a:off x="0" y="0"/>
          <a:ext cx="0" cy="0"/>
          <a:chOff x="0" y="0"/>
          <a:chExt cx="0" cy="0"/>
        </a:xfrm>
      </p:grpSpPr>
      <p:sp>
        <p:nvSpPr>
          <p:cNvPr id="1684" name="Shape 1684"/>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2112988578"/>
      </p:ext>
    </p:extLst>
  </p:cSld>
  <p:clrMapOvr>
    <a:masterClrMapping/>
  </p:clrMapOvr>
  <p:transition xmlns:p14="http://schemas.microsoft.com/office/powerpoint/2010/mai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8_Contenuto con didascalia">
    <p:bg>
      <p:bgPr>
        <a:solidFill>
          <a:srgbClr val="000099"/>
        </a:solidFill>
        <a:effectLst/>
      </p:bgPr>
    </p:bg>
    <p:spTree>
      <p:nvGrpSpPr>
        <p:cNvPr id="1" name=""/>
        <p:cNvGrpSpPr/>
        <p:nvPr/>
      </p:nvGrpSpPr>
      <p:grpSpPr>
        <a:xfrm>
          <a:off x="0" y="0"/>
          <a:ext cx="0" cy="0"/>
          <a:chOff x="0" y="0"/>
          <a:chExt cx="0" cy="0"/>
        </a:xfrm>
      </p:grpSpPr>
      <p:sp>
        <p:nvSpPr>
          <p:cNvPr id="1686" name="Shape 1686"/>
          <p:cNvSpPr>
            <a:spLocks noGrp="1"/>
          </p:cNvSpPr>
          <p:nvPr>
            <p:ph type="title"/>
          </p:nvPr>
        </p:nvSpPr>
        <p:spPr>
          <a:xfrm>
            <a:off x="457146" y="0"/>
            <a:ext cx="3008026" cy="1435100"/>
          </a:xfrm>
          <a:prstGeom prst="rect">
            <a:avLst/>
          </a:prstGeom>
        </p:spPr>
        <p:txBody>
          <a:bodyPr lIns="46788" tIns="46788" rIns="46788" bIns="46788" anchor="b">
            <a:noAutofit/>
          </a:bodyPr>
          <a:lstStyle>
            <a:lvl1pPr algn="l" defTabSz="449147">
              <a:lnSpc>
                <a:spcPct val="93000"/>
              </a:lnSpc>
              <a:defRPr sz="2000" b="1">
                <a:latin typeface="Arial"/>
                <a:ea typeface="Arial"/>
                <a:cs typeface="Arial"/>
                <a:sym typeface="Arial"/>
              </a:defRPr>
            </a:lvl1pPr>
          </a:lstStyle>
          <a:p>
            <a:pPr lvl="0">
              <a:defRPr sz="1800" b="0"/>
            </a:pPr>
            <a:r>
              <a:rPr sz="2000" b="1"/>
              <a:t>Titolo Testo</a:t>
            </a:r>
          </a:p>
        </p:txBody>
      </p:sp>
      <p:sp>
        <p:nvSpPr>
          <p:cNvPr id="1687" name="Shape 1687"/>
          <p:cNvSpPr>
            <a:spLocks noGrp="1"/>
          </p:cNvSpPr>
          <p:nvPr>
            <p:ph type="body" idx="1"/>
          </p:nvPr>
        </p:nvSpPr>
        <p:spPr>
          <a:xfrm>
            <a:off x="3575222" y="273053"/>
            <a:ext cx="5111668" cy="6584948"/>
          </a:xfrm>
          <a:prstGeom prst="rect">
            <a:avLst/>
          </a:prstGeom>
        </p:spPr>
        <p:txBody>
          <a:bodyPr lIns="46788" tIns="46788" rIns="46788" bIns="46788">
            <a:noAutofit/>
          </a:bodyPr>
          <a:lstStyle>
            <a:lvl1pPr defTabSz="449147">
              <a:lnSpc>
                <a:spcPct val="93000"/>
              </a:lnSpc>
              <a:spcBef>
                <a:spcPts val="800"/>
              </a:spcBef>
              <a:buSzTx/>
              <a:buFontTx/>
              <a:buNone/>
              <a:defRPr>
                <a:latin typeface="Arial"/>
                <a:ea typeface="Arial"/>
                <a:cs typeface="Arial"/>
                <a:sym typeface="Arial"/>
              </a:defRPr>
            </a:lvl1pPr>
            <a:lvl2pPr marL="342813" indent="114270" defTabSz="449147">
              <a:lnSpc>
                <a:spcPct val="93000"/>
              </a:lnSpc>
              <a:spcBef>
                <a:spcPts val="800"/>
              </a:spcBef>
              <a:buSzTx/>
              <a:buFontTx/>
              <a:buNone/>
              <a:defRPr>
                <a:latin typeface="Arial"/>
                <a:ea typeface="Arial"/>
                <a:cs typeface="Arial"/>
                <a:sym typeface="Arial"/>
              </a:defRPr>
            </a:lvl2pPr>
            <a:lvl3pPr marL="342813" indent="571352" defTabSz="449147">
              <a:lnSpc>
                <a:spcPct val="93000"/>
              </a:lnSpc>
              <a:spcBef>
                <a:spcPts val="800"/>
              </a:spcBef>
              <a:buSzTx/>
              <a:buFontTx/>
              <a:buNone/>
              <a:defRPr>
                <a:latin typeface="Arial"/>
                <a:ea typeface="Arial"/>
                <a:cs typeface="Arial"/>
                <a:sym typeface="Arial"/>
              </a:defRPr>
            </a:lvl3pPr>
            <a:lvl4pPr marL="342813" indent="1028436" defTabSz="449147">
              <a:lnSpc>
                <a:spcPct val="93000"/>
              </a:lnSpc>
              <a:spcBef>
                <a:spcPts val="800"/>
              </a:spcBef>
              <a:buSzTx/>
              <a:buFontTx/>
              <a:buNone/>
              <a:defRPr>
                <a:latin typeface="Arial"/>
                <a:ea typeface="Arial"/>
                <a:cs typeface="Arial"/>
                <a:sym typeface="Arial"/>
              </a:defRPr>
            </a:lvl4pPr>
            <a:lvl5pPr marL="342813" indent="1485518" defTabSz="449147">
              <a:lnSpc>
                <a:spcPct val="93000"/>
              </a:lnSpc>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88" name="Shape 1688"/>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1474113822"/>
      </p:ext>
    </p:extLst>
  </p:cSld>
  <p:clrMapOvr>
    <a:masterClrMapping/>
  </p:clrMapOvr>
  <p:transition xmlns:p14="http://schemas.microsoft.com/office/powerpoint/2010/mai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8_Immagine con didascalia">
    <p:bg>
      <p:bgPr>
        <a:solidFill>
          <a:srgbClr val="000099"/>
        </a:solidFill>
        <a:effectLst/>
      </p:bgPr>
    </p:bg>
    <p:spTree>
      <p:nvGrpSpPr>
        <p:cNvPr id="1" name=""/>
        <p:cNvGrpSpPr/>
        <p:nvPr/>
      </p:nvGrpSpPr>
      <p:grpSpPr>
        <a:xfrm>
          <a:off x="0" y="0"/>
          <a:ext cx="0" cy="0"/>
          <a:chOff x="0" y="0"/>
          <a:chExt cx="0" cy="0"/>
        </a:xfrm>
      </p:grpSpPr>
      <p:sp>
        <p:nvSpPr>
          <p:cNvPr id="1690" name="Shape 1690"/>
          <p:cNvSpPr>
            <a:spLocks noGrp="1"/>
          </p:cNvSpPr>
          <p:nvPr>
            <p:ph type="title"/>
          </p:nvPr>
        </p:nvSpPr>
        <p:spPr>
          <a:xfrm>
            <a:off x="1791853" y="4800600"/>
            <a:ext cx="5486966" cy="566738"/>
          </a:xfrm>
          <a:prstGeom prst="rect">
            <a:avLst/>
          </a:prstGeom>
        </p:spPr>
        <p:txBody>
          <a:bodyPr lIns="46788" tIns="46788" rIns="46788" bIns="46788" anchor="b">
            <a:noAutofit/>
          </a:bodyPr>
          <a:lstStyle>
            <a:lvl1pPr algn="l" defTabSz="449147">
              <a:lnSpc>
                <a:spcPct val="93000"/>
              </a:lnSpc>
              <a:defRPr sz="2000" b="1">
                <a:latin typeface="Arial"/>
                <a:ea typeface="Arial"/>
                <a:cs typeface="Arial"/>
                <a:sym typeface="Arial"/>
              </a:defRPr>
            </a:lvl1pPr>
          </a:lstStyle>
          <a:p>
            <a:pPr lvl="0">
              <a:defRPr sz="1800" b="0"/>
            </a:pPr>
            <a:r>
              <a:rPr sz="2000" b="1"/>
              <a:t>Titolo Testo</a:t>
            </a:r>
          </a:p>
        </p:txBody>
      </p:sp>
      <p:sp>
        <p:nvSpPr>
          <p:cNvPr id="1691" name="Shape 1691"/>
          <p:cNvSpPr>
            <a:spLocks noGrp="1"/>
          </p:cNvSpPr>
          <p:nvPr>
            <p:ph type="body" idx="1"/>
          </p:nvPr>
        </p:nvSpPr>
        <p:spPr>
          <a:xfrm>
            <a:off x="1791853" y="5367338"/>
            <a:ext cx="5486966" cy="804863"/>
          </a:xfrm>
          <a:prstGeom prst="rect">
            <a:avLst/>
          </a:prstGeom>
        </p:spPr>
        <p:txBody>
          <a:bodyPr lIns="46788" tIns="46788" rIns="46788" bIns="46788">
            <a:noAutofit/>
          </a:bodyPr>
          <a:lstStyle>
            <a:lvl1pPr marL="0" indent="0" defTabSz="449147">
              <a:lnSpc>
                <a:spcPct val="93000"/>
              </a:lnSpc>
              <a:spcBef>
                <a:spcPts val="800"/>
              </a:spcBef>
              <a:buSzTx/>
              <a:buFontTx/>
              <a:buNone/>
              <a:defRPr sz="1400">
                <a:latin typeface="Arial"/>
                <a:ea typeface="Arial"/>
                <a:cs typeface="Arial"/>
                <a:sym typeface="Arial"/>
              </a:defRPr>
            </a:lvl1pPr>
            <a:lvl2pPr marL="0" indent="457082" defTabSz="449147">
              <a:lnSpc>
                <a:spcPct val="93000"/>
              </a:lnSpc>
              <a:spcBef>
                <a:spcPts val="800"/>
              </a:spcBef>
              <a:buSzTx/>
              <a:buFontTx/>
              <a:buNone/>
              <a:defRPr sz="1400">
                <a:latin typeface="Arial"/>
                <a:ea typeface="Arial"/>
                <a:cs typeface="Arial"/>
                <a:sym typeface="Arial"/>
              </a:defRPr>
            </a:lvl2pPr>
            <a:lvl3pPr marL="0" indent="914165" defTabSz="449147">
              <a:lnSpc>
                <a:spcPct val="93000"/>
              </a:lnSpc>
              <a:spcBef>
                <a:spcPts val="800"/>
              </a:spcBef>
              <a:buSzTx/>
              <a:buFontTx/>
              <a:buNone/>
              <a:defRPr sz="1400">
                <a:latin typeface="Arial"/>
                <a:ea typeface="Arial"/>
                <a:cs typeface="Arial"/>
                <a:sym typeface="Arial"/>
              </a:defRPr>
            </a:lvl3pPr>
            <a:lvl4pPr marL="0" indent="1371247" defTabSz="449147">
              <a:lnSpc>
                <a:spcPct val="93000"/>
              </a:lnSpc>
              <a:spcBef>
                <a:spcPts val="800"/>
              </a:spcBef>
              <a:buSzTx/>
              <a:buFontTx/>
              <a:buNone/>
              <a:defRPr sz="1400">
                <a:latin typeface="Arial"/>
                <a:ea typeface="Arial"/>
                <a:cs typeface="Arial"/>
                <a:sym typeface="Arial"/>
              </a:defRPr>
            </a:lvl4pPr>
            <a:lvl5pPr marL="0" indent="1828329" defTabSz="449147">
              <a:lnSpc>
                <a:spcPct val="93000"/>
              </a:lnSpc>
              <a:spcBef>
                <a:spcPts val="800"/>
              </a:spcBef>
              <a:buSzTx/>
              <a:buFontTx/>
              <a:buNone/>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692" name="Shape 1692"/>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3886611799"/>
      </p:ext>
    </p:extLst>
  </p:cSld>
  <p:clrMapOvr>
    <a:masterClrMapping/>
  </p:clrMapOvr>
  <p:transition xmlns:p14="http://schemas.microsoft.com/office/powerpoint/2010/mai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27_Titolo e testo verticale">
    <p:bg>
      <p:bgPr>
        <a:solidFill>
          <a:srgbClr val="000099"/>
        </a:solidFill>
        <a:effectLst/>
      </p:bgPr>
    </p:bg>
    <p:spTree>
      <p:nvGrpSpPr>
        <p:cNvPr id="1" name=""/>
        <p:cNvGrpSpPr/>
        <p:nvPr/>
      </p:nvGrpSpPr>
      <p:grpSpPr>
        <a:xfrm>
          <a:off x="0" y="0"/>
          <a:ext cx="0" cy="0"/>
          <a:chOff x="0" y="0"/>
          <a:chExt cx="0" cy="0"/>
        </a:xfrm>
      </p:grpSpPr>
      <p:sp>
        <p:nvSpPr>
          <p:cNvPr id="1694" name="Shape 1694"/>
          <p:cNvSpPr>
            <a:spLocks noGrp="1"/>
          </p:cNvSpPr>
          <p:nvPr>
            <p:ph type="title"/>
          </p:nvPr>
        </p:nvSpPr>
        <p:spPr>
          <a:xfrm>
            <a:off x="457201" y="69859"/>
            <a:ext cx="8207376" cy="1530345"/>
          </a:xfrm>
          <a:prstGeom prst="rect">
            <a:avLst/>
          </a:prstGeom>
        </p:spPr>
        <p:txBody>
          <a:bodyPr lIns="46788" tIns="46788" rIns="46788" bIns="46788">
            <a:noAutofit/>
          </a:bodyPr>
          <a:lstStyle>
            <a:lvl1pPr defTabSz="449147">
              <a:lnSpc>
                <a:spcPct val="93000"/>
              </a:lnSpc>
              <a:defRPr>
                <a:latin typeface="Arial"/>
                <a:ea typeface="Arial"/>
                <a:cs typeface="Arial"/>
                <a:sym typeface="Arial"/>
              </a:defRPr>
            </a:lvl1pPr>
          </a:lstStyle>
          <a:p>
            <a:pPr lvl="0">
              <a:defRPr sz="1800"/>
            </a:pPr>
            <a:r>
              <a:rPr sz="4400"/>
              <a:t>Titolo Testo</a:t>
            </a:r>
          </a:p>
        </p:txBody>
      </p:sp>
      <p:sp>
        <p:nvSpPr>
          <p:cNvPr id="1695" name="Shape 1695"/>
          <p:cNvSpPr>
            <a:spLocks noGrp="1"/>
          </p:cNvSpPr>
          <p:nvPr>
            <p:ph type="body" idx="1"/>
          </p:nvPr>
        </p:nvSpPr>
        <p:spPr>
          <a:xfrm>
            <a:off x="457201" y="1600200"/>
            <a:ext cx="8207376" cy="5257800"/>
          </a:xfrm>
          <a:prstGeom prst="rect">
            <a:avLst/>
          </a:prstGeom>
        </p:spPr>
        <p:txBody>
          <a:bodyPr lIns="46788" tIns="46788" rIns="46788" bIns="46788">
            <a:noAutofit/>
          </a:bodyPr>
          <a:lstStyle>
            <a:lvl1pPr defTabSz="449147">
              <a:lnSpc>
                <a:spcPct val="93000"/>
              </a:lnSpc>
              <a:spcBef>
                <a:spcPts val="800"/>
              </a:spcBef>
              <a:buSzTx/>
              <a:buFontTx/>
              <a:buNone/>
              <a:defRPr>
                <a:latin typeface="Arial"/>
                <a:ea typeface="Arial"/>
                <a:cs typeface="Arial"/>
                <a:sym typeface="Arial"/>
              </a:defRPr>
            </a:lvl1pPr>
            <a:lvl2pPr marL="342813" indent="114270" defTabSz="449147">
              <a:lnSpc>
                <a:spcPct val="93000"/>
              </a:lnSpc>
              <a:spcBef>
                <a:spcPts val="800"/>
              </a:spcBef>
              <a:buSzTx/>
              <a:buFontTx/>
              <a:buNone/>
              <a:defRPr>
                <a:latin typeface="Arial"/>
                <a:ea typeface="Arial"/>
                <a:cs typeface="Arial"/>
                <a:sym typeface="Arial"/>
              </a:defRPr>
            </a:lvl2pPr>
            <a:lvl3pPr marL="342813" indent="571352" defTabSz="449147">
              <a:lnSpc>
                <a:spcPct val="93000"/>
              </a:lnSpc>
              <a:spcBef>
                <a:spcPts val="800"/>
              </a:spcBef>
              <a:buSzTx/>
              <a:buFontTx/>
              <a:buNone/>
              <a:defRPr>
                <a:latin typeface="Arial"/>
                <a:ea typeface="Arial"/>
                <a:cs typeface="Arial"/>
                <a:sym typeface="Arial"/>
              </a:defRPr>
            </a:lvl3pPr>
            <a:lvl4pPr marL="342813" indent="1028436" defTabSz="449147">
              <a:lnSpc>
                <a:spcPct val="93000"/>
              </a:lnSpc>
              <a:spcBef>
                <a:spcPts val="800"/>
              </a:spcBef>
              <a:buSzTx/>
              <a:buFontTx/>
              <a:buNone/>
              <a:defRPr>
                <a:latin typeface="Arial"/>
                <a:ea typeface="Arial"/>
                <a:cs typeface="Arial"/>
                <a:sym typeface="Arial"/>
              </a:defRPr>
            </a:lvl4pPr>
            <a:lvl5pPr marL="342813" indent="1485518" defTabSz="449147">
              <a:lnSpc>
                <a:spcPct val="93000"/>
              </a:lnSpc>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96" name="Shape 1696"/>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1239562011"/>
      </p:ext>
    </p:extLst>
  </p:cSld>
  <p:clrMapOvr>
    <a:masterClrMapping/>
  </p:clrMapOvr>
  <p:transition xmlns:p14="http://schemas.microsoft.com/office/powerpoint/2010/mai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28_Titolo e testo verticale">
    <p:bg>
      <p:bgPr>
        <a:solidFill>
          <a:srgbClr val="000099"/>
        </a:solidFill>
        <a:effectLst/>
      </p:bgPr>
    </p:bg>
    <p:spTree>
      <p:nvGrpSpPr>
        <p:cNvPr id="1" name=""/>
        <p:cNvGrpSpPr/>
        <p:nvPr/>
      </p:nvGrpSpPr>
      <p:grpSpPr>
        <a:xfrm>
          <a:off x="0" y="0"/>
          <a:ext cx="0" cy="0"/>
          <a:chOff x="0" y="0"/>
          <a:chExt cx="0" cy="0"/>
        </a:xfrm>
      </p:grpSpPr>
      <p:sp>
        <p:nvSpPr>
          <p:cNvPr id="1698" name="Shape 1698"/>
          <p:cNvSpPr>
            <a:spLocks noGrp="1"/>
          </p:cNvSpPr>
          <p:nvPr>
            <p:ph type="title"/>
          </p:nvPr>
        </p:nvSpPr>
        <p:spPr>
          <a:xfrm>
            <a:off x="6612876" y="1"/>
            <a:ext cx="2051440" cy="6230939"/>
          </a:xfrm>
          <a:prstGeom prst="rect">
            <a:avLst/>
          </a:prstGeom>
        </p:spPr>
        <p:txBody>
          <a:bodyPr lIns="46788" tIns="46788" rIns="46788" bIns="46788">
            <a:noAutofit/>
          </a:bodyPr>
          <a:lstStyle>
            <a:lvl1pPr defTabSz="449147">
              <a:lnSpc>
                <a:spcPct val="93000"/>
              </a:lnSpc>
              <a:defRPr>
                <a:latin typeface="Arial"/>
                <a:ea typeface="Arial"/>
                <a:cs typeface="Arial"/>
                <a:sym typeface="Arial"/>
              </a:defRPr>
            </a:lvl1pPr>
          </a:lstStyle>
          <a:p>
            <a:pPr lvl="0">
              <a:defRPr sz="1800"/>
            </a:pPr>
            <a:r>
              <a:rPr sz="4400"/>
              <a:t>Titolo Testo</a:t>
            </a:r>
          </a:p>
        </p:txBody>
      </p:sp>
      <p:sp>
        <p:nvSpPr>
          <p:cNvPr id="1699" name="Shape 1699"/>
          <p:cNvSpPr>
            <a:spLocks noGrp="1"/>
          </p:cNvSpPr>
          <p:nvPr>
            <p:ph type="body" idx="1"/>
          </p:nvPr>
        </p:nvSpPr>
        <p:spPr>
          <a:xfrm>
            <a:off x="457135" y="128587"/>
            <a:ext cx="6020284" cy="6729414"/>
          </a:xfrm>
          <a:prstGeom prst="rect">
            <a:avLst/>
          </a:prstGeom>
        </p:spPr>
        <p:txBody>
          <a:bodyPr lIns="46788" tIns="46788" rIns="46788" bIns="46788">
            <a:noAutofit/>
          </a:bodyPr>
          <a:lstStyle>
            <a:lvl1pPr defTabSz="449147">
              <a:lnSpc>
                <a:spcPct val="93000"/>
              </a:lnSpc>
              <a:spcBef>
                <a:spcPts val="800"/>
              </a:spcBef>
              <a:buSzTx/>
              <a:buFontTx/>
              <a:buNone/>
              <a:defRPr>
                <a:latin typeface="Arial"/>
                <a:ea typeface="Arial"/>
                <a:cs typeface="Arial"/>
                <a:sym typeface="Arial"/>
              </a:defRPr>
            </a:lvl1pPr>
            <a:lvl2pPr marL="342813" indent="114270" defTabSz="449147">
              <a:lnSpc>
                <a:spcPct val="93000"/>
              </a:lnSpc>
              <a:spcBef>
                <a:spcPts val="800"/>
              </a:spcBef>
              <a:buSzTx/>
              <a:buFontTx/>
              <a:buNone/>
              <a:defRPr>
                <a:latin typeface="Arial"/>
                <a:ea typeface="Arial"/>
                <a:cs typeface="Arial"/>
                <a:sym typeface="Arial"/>
              </a:defRPr>
            </a:lvl2pPr>
            <a:lvl3pPr marL="342813" indent="571352" defTabSz="449147">
              <a:lnSpc>
                <a:spcPct val="93000"/>
              </a:lnSpc>
              <a:spcBef>
                <a:spcPts val="800"/>
              </a:spcBef>
              <a:buSzTx/>
              <a:buFontTx/>
              <a:buNone/>
              <a:defRPr>
                <a:latin typeface="Arial"/>
                <a:ea typeface="Arial"/>
                <a:cs typeface="Arial"/>
                <a:sym typeface="Arial"/>
              </a:defRPr>
            </a:lvl3pPr>
            <a:lvl4pPr marL="342813" indent="1028436" defTabSz="449147">
              <a:lnSpc>
                <a:spcPct val="93000"/>
              </a:lnSpc>
              <a:spcBef>
                <a:spcPts val="800"/>
              </a:spcBef>
              <a:buSzTx/>
              <a:buFontTx/>
              <a:buNone/>
              <a:defRPr>
                <a:latin typeface="Arial"/>
                <a:ea typeface="Arial"/>
                <a:cs typeface="Arial"/>
                <a:sym typeface="Arial"/>
              </a:defRPr>
            </a:lvl4pPr>
            <a:lvl5pPr marL="342813" indent="1485518" defTabSz="449147">
              <a:lnSpc>
                <a:spcPct val="93000"/>
              </a:lnSpc>
              <a:spcBef>
                <a:spcPts val="800"/>
              </a:spcBef>
              <a:buSzTx/>
              <a:buFontTx/>
              <a:buNone/>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00" name="Shape 1700"/>
          <p:cNvSpPr>
            <a:spLocks noGrp="1"/>
          </p:cNvSpPr>
          <p:nvPr>
            <p:ph type="sldNum" sz="quarter" idx="2"/>
          </p:nvPr>
        </p:nvSpPr>
        <p:spPr>
          <a:xfrm>
            <a:off x="6551617" y="6245226"/>
            <a:ext cx="2112963" cy="309948"/>
          </a:xfrm>
          <a:prstGeom prst="rect">
            <a:avLst/>
          </a:prstGeom>
        </p:spPr>
        <p:txBody>
          <a:bodyPr lIns="46788" tIns="46788" rIns="46788" bIns="46788"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1011139416"/>
      </p:ext>
    </p:extLst>
  </p:cSld>
  <p:clrMapOvr>
    <a:masterClrMapping/>
  </p:clrMapOvr>
  <p:transition xmlns:p14="http://schemas.microsoft.com/office/powerpoint/2010/mai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26_Diapositiva titolo">
    <p:spTree>
      <p:nvGrpSpPr>
        <p:cNvPr id="1" name=""/>
        <p:cNvGrpSpPr/>
        <p:nvPr/>
      </p:nvGrpSpPr>
      <p:grpSpPr>
        <a:xfrm>
          <a:off x="0" y="0"/>
          <a:ext cx="0" cy="0"/>
          <a:chOff x="0" y="0"/>
          <a:chExt cx="0" cy="0"/>
        </a:xfrm>
      </p:grpSpPr>
      <p:sp>
        <p:nvSpPr>
          <p:cNvPr id="1702" name="Shape 1702"/>
          <p:cNvSpPr>
            <a:spLocks noGrp="1"/>
          </p:cNvSpPr>
          <p:nvPr>
            <p:ph type="title"/>
          </p:nvPr>
        </p:nvSpPr>
        <p:spPr>
          <a:xfrm>
            <a:off x="685800" y="1844760"/>
            <a:ext cx="7772400" cy="2041443"/>
          </a:xfrm>
          <a:prstGeom prst="rect">
            <a:avLst/>
          </a:prstGeom>
        </p:spPr>
        <p:txBody>
          <a:bodyPr>
            <a:noAutofit/>
          </a:bodyPr>
          <a:lstStyle>
            <a:lvl1pPr defTabSz="914165"/>
          </a:lstStyle>
          <a:p>
            <a:pPr lvl="0">
              <a:defRPr sz="1800"/>
            </a:pPr>
            <a:r>
              <a:rPr sz="4400"/>
              <a:t>Titolo Testo</a:t>
            </a:r>
          </a:p>
        </p:txBody>
      </p:sp>
      <p:sp>
        <p:nvSpPr>
          <p:cNvPr id="1703" name="Shape 1703"/>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704" name="Shape 1704"/>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341277872"/>
      </p:ext>
    </p:extLst>
  </p:cSld>
  <p:clrMapOvr>
    <a:masterClrMapping/>
  </p:clrMapOvr>
  <p:transition xmlns:p14="http://schemas.microsoft.com/office/powerpoint/2010/mai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32_Titolo e contenuto">
    <p:spTree>
      <p:nvGrpSpPr>
        <p:cNvPr id="1" name=""/>
        <p:cNvGrpSpPr/>
        <p:nvPr/>
      </p:nvGrpSpPr>
      <p:grpSpPr>
        <a:xfrm>
          <a:off x="0" y="0"/>
          <a:ext cx="0" cy="0"/>
          <a:chOff x="0" y="0"/>
          <a:chExt cx="0" cy="0"/>
        </a:xfrm>
      </p:grpSpPr>
      <p:sp>
        <p:nvSpPr>
          <p:cNvPr id="1706" name="Shape 1706"/>
          <p:cNvSpPr>
            <a:spLocks noGrp="1"/>
          </p:cNvSpPr>
          <p:nvPr>
            <p:ph type="title"/>
          </p:nvPr>
        </p:nvSpPr>
        <p:spPr>
          <a:xfrm>
            <a:off x="457200" y="92073"/>
            <a:ext cx="8229600" cy="1508130"/>
          </a:xfrm>
          <a:prstGeom prst="rect">
            <a:avLst/>
          </a:prstGeom>
        </p:spPr>
        <p:txBody>
          <a:bodyPr>
            <a:noAutofit/>
          </a:bodyPr>
          <a:lstStyle>
            <a:lvl1pPr defTabSz="914165"/>
          </a:lstStyle>
          <a:p>
            <a:pPr lvl="0">
              <a:defRPr sz="1800"/>
            </a:pPr>
            <a:r>
              <a:rPr sz="4400"/>
              <a:t>Titolo Testo</a:t>
            </a:r>
          </a:p>
        </p:txBody>
      </p:sp>
      <p:sp>
        <p:nvSpPr>
          <p:cNvPr id="1707" name="Shape 1707"/>
          <p:cNvSpPr>
            <a:spLocks noGrp="1"/>
          </p:cNvSpPr>
          <p:nvPr>
            <p:ph type="body" idx="1"/>
          </p:nvPr>
        </p:nvSpPr>
        <p:spPr>
          <a:xfrm>
            <a:off x="457200" y="1600206"/>
            <a:ext cx="8229600" cy="5257799"/>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08" name="Shape 1708"/>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446525687"/>
      </p:ext>
    </p:extLst>
  </p:cSld>
  <p:clrMapOvr>
    <a:masterClrMapping/>
  </p:clrMapOvr>
  <p:transition xmlns:p14="http://schemas.microsoft.com/office/powerpoint/2010/mai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9_Intestazione sezione">
    <p:spTree>
      <p:nvGrpSpPr>
        <p:cNvPr id="1" name=""/>
        <p:cNvGrpSpPr/>
        <p:nvPr/>
      </p:nvGrpSpPr>
      <p:grpSpPr>
        <a:xfrm>
          <a:off x="0" y="0"/>
          <a:ext cx="0" cy="0"/>
          <a:chOff x="0" y="0"/>
          <a:chExt cx="0" cy="0"/>
        </a:xfrm>
      </p:grpSpPr>
      <p:sp>
        <p:nvSpPr>
          <p:cNvPr id="1710" name="Shape 1710"/>
          <p:cNvSpPr>
            <a:spLocks noGrp="1"/>
          </p:cNvSpPr>
          <p:nvPr>
            <p:ph type="title"/>
          </p:nvPr>
        </p:nvSpPr>
        <p:spPr>
          <a:xfrm>
            <a:off x="722316" y="4406945"/>
            <a:ext cx="7772401" cy="2451059"/>
          </a:xfrm>
          <a:prstGeom prst="rect">
            <a:avLst/>
          </a:prstGeom>
        </p:spPr>
        <p:txBody>
          <a:bodyPr anchor="t">
            <a:noAutofit/>
          </a:bodyPr>
          <a:lstStyle>
            <a:lvl1pPr algn="l" defTabSz="914165">
              <a:defRPr sz="4000" b="1" cap="all"/>
            </a:lvl1pPr>
          </a:lstStyle>
          <a:p>
            <a:pPr lvl="0">
              <a:defRPr sz="1800" b="0" cap="none"/>
            </a:pPr>
            <a:r>
              <a:rPr sz="4000" b="1" cap="all"/>
              <a:t>Titolo Testo</a:t>
            </a:r>
          </a:p>
        </p:txBody>
      </p:sp>
      <p:sp>
        <p:nvSpPr>
          <p:cNvPr id="1711" name="Shape 1711"/>
          <p:cNvSpPr>
            <a:spLocks noGrp="1"/>
          </p:cNvSpPr>
          <p:nvPr>
            <p:ph type="body" idx="1"/>
          </p:nvPr>
        </p:nvSpPr>
        <p:spPr>
          <a:xfrm>
            <a:off x="722316" y="1192214"/>
            <a:ext cx="7772401" cy="3214688"/>
          </a:xfrm>
          <a:prstGeom prst="rect">
            <a:avLst/>
          </a:prstGeom>
        </p:spPr>
        <p:txBody>
          <a:bodyPr anchor="b">
            <a:noAutofit/>
          </a:bodyPr>
          <a:lstStyle>
            <a:lvl1pPr marL="0" indent="0" defTabSz="914165">
              <a:spcBef>
                <a:spcPts val="400"/>
              </a:spcBef>
              <a:buSzTx/>
              <a:buFontTx/>
              <a:buNone/>
              <a:defRPr sz="2000">
                <a:solidFill>
                  <a:srgbClr val="888888"/>
                </a:solidFill>
              </a:defRPr>
            </a:lvl1pPr>
            <a:lvl2pPr marL="0" indent="457082" defTabSz="914165">
              <a:spcBef>
                <a:spcPts val="400"/>
              </a:spcBef>
              <a:buSzTx/>
              <a:buFontTx/>
              <a:buNone/>
              <a:defRPr sz="2000">
                <a:solidFill>
                  <a:srgbClr val="888888"/>
                </a:solidFill>
              </a:defRPr>
            </a:lvl2pPr>
            <a:lvl3pPr marL="0" indent="914165" defTabSz="914165">
              <a:spcBef>
                <a:spcPts val="400"/>
              </a:spcBef>
              <a:buSzTx/>
              <a:buFontTx/>
              <a:buNone/>
              <a:defRPr sz="2000">
                <a:solidFill>
                  <a:srgbClr val="888888"/>
                </a:solidFill>
              </a:defRPr>
            </a:lvl3pPr>
            <a:lvl4pPr marL="0" indent="1371247" defTabSz="914165">
              <a:spcBef>
                <a:spcPts val="400"/>
              </a:spcBef>
              <a:buSzTx/>
              <a:buFontTx/>
              <a:buNone/>
              <a:defRPr sz="2000">
                <a:solidFill>
                  <a:srgbClr val="888888"/>
                </a:solidFill>
              </a:defRPr>
            </a:lvl4pPr>
            <a:lvl5pPr marL="0" indent="1828329" defTabSz="914165">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712" name="Shape 1712"/>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580087493"/>
      </p:ext>
    </p:extLst>
  </p:cSld>
  <p:clrMapOvr>
    <a:masterClrMapping/>
  </p:clrMapOvr>
  <p:transition xmlns:p14="http://schemas.microsoft.com/office/powerpoint/2010/mai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1_Due contenuti">
    <p:spTree>
      <p:nvGrpSpPr>
        <p:cNvPr id="1" name=""/>
        <p:cNvGrpSpPr/>
        <p:nvPr/>
      </p:nvGrpSpPr>
      <p:grpSpPr>
        <a:xfrm>
          <a:off x="0" y="0"/>
          <a:ext cx="0" cy="0"/>
          <a:chOff x="0" y="0"/>
          <a:chExt cx="0" cy="0"/>
        </a:xfrm>
      </p:grpSpPr>
      <p:sp>
        <p:nvSpPr>
          <p:cNvPr id="1714" name="Shape 1714"/>
          <p:cNvSpPr>
            <a:spLocks noGrp="1"/>
          </p:cNvSpPr>
          <p:nvPr>
            <p:ph type="title"/>
          </p:nvPr>
        </p:nvSpPr>
        <p:spPr>
          <a:xfrm>
            <a:off x="457200" y="92070"/>
            <a:ext cx="8229600" cy="1508138"/>
          </a:xfrm>
          <a:prstGeom prst="rect">
            <a:avLst/>
          </a:prstGeom>
        </p:spPr>
        <p:txBody>
          <a:bodyPr>
            <a:noAutofit/>
          </a:bodyPr>
          <a:lstStyle>
            <a:lvl1pPr defTabSz="914165"/>
          </a:lstStyle>
          <a:p>
            <a:pPr lvl="0">
              <a:defRPr sz="1800"/>
            </a:pPr>
            <a:r>
              <a:rPr sz="4400"/>
              <a:t>Titolo Testo</a:t>
            </a:r>
          </a:p>
        </p:txBody>
      </p:sp>
      <p:sp>
        <p:nvSpPr>
          <p:cNvPr id="1715" name="Shape 1715"/>
          <p:cNvSpPr>
            <a:spLocks noGrp="1"/>
          </p:cNvSpPr>
          <p:nvPr>
            <p:ph type="body" idx="1"/>
          </p:nvPr>
        </p:nvSpPr>
        <p:spPr>
          <a:xfrm>
            <a:off x="457200" y="1600210"/>
            <a:ext cx="4038600" cy="5257795"/>
          </a:xfrm>
          <a:prstGeom prst="rect">
            <a:avLst/>
          </a:prstGeom>
        </p:spPr>
        <p:txBody>
          <a:bodyPr>
            <a:noAutofit/>
          </a:bodyPr>
          <a:lstStyle>
            <a:lvl1pPr defTabSz="914165">
              <a:spcBef>
                <a:spcPts val="600"/>
              </a:spcBef>
              <a:defRPr sz="2800"/>
            </a:lvl1pPr>
            <a:lvl2pPr marL="790372" indent="-333289" defTabSz="914165">
              <a:spcBef>
                <a:spcPts val="600"/>
              </a:spcBef>
              <a:defRPr sz="2800"/>
            </a:lvl2pPr>
            <a:lvl3pPr marL="1234122" indent="-319958" defTabSz="914165">
              <a:spcBef>
                <a:spcPts val="600"/>
              </a:spcBef>
              <a:defRPr sz="2800"/>
            </a:lvl3pPr>
            <a:lvl4pPr marL="1726756" indent="-355508" defTabSz="914165">
              <a:spcBef>
                <a:spcPts val="600"/>
              </a:spcBef>
              <a:defRPr sz="2800"/>
            </a:lvl4pPr>
            <a:lvl5pPr marL="2183838" indent="-355508" defTabSz="914165">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716" name="Shape 1716"/>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158215856"/>
      </p:ext>
    </p:extLst>
  </p:cSld>
  <p:clrMapOvr>
    <a:masterClrMapping/>
  </p:clrMapOvr>
  <p:transition xmlns:p14="http://schemas.microsoft.com/office/powerpoint/2010/mai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9_Confronto">
    <p:spTree>
      <p:nvGrpSpPr>
        <p:cNvPr id="1" name=""/>
        <p:cNvGrpSpPr/>
        <p:nvPr/>
      </p:nvGrpSpPr>
      <p:grpSpPr>
        <a:xfrm>
          <a:off x="0" y="0"/>
          <a:ext cx="0" cy="0"/>
          <a:chOff x="0" y="0"/>
          <a:chExt cx="0" cy="0"/>
        </a:xfrm>
      </p:grpSpPr>
      <p:sp>
        <p:nvSpPr>
          <p:cNvPr id="1718" name="Shape 1718"/>
          <p:cNvSpPr>
            <a:spLocks noGrp="1"/>
          </p:cNvSpPr>
          <p:nvPr>
            <p:ph type="title"/>
          </p:nvPr>
        </p:nvSpPr>
        <p:spPr>
          <a:xfrm>
            <a:off x="457200" y="256811"/>
            <a:ext cx="8229600" cy="1178656"/>
          </a:xfrm>
          <a:prstGeom prst="rect">
            <a:avLst/>
          </a:prstGeom>
        </p:spPr>
        <p:txBody>
          <a:bodyPr>
            <a:noAutofit/>
          </a:bodyPr>
          <a:lstStyle>
            <a:lvl1pPr defTabSz="914165"/>
          </a:lstStyle>
          <a:p>
            <a:pPr lvl="0">
              <a:defRPr sz="1800"/>
            </a:pPr>
            <a:r>
              <a:rPr sz="4400"/>
              <a:t>Titolo Testo</a:t>
            </a:r>
          </a:p>
        </p:txBody>
      </p:sp>
      <p:sp>
        <p:nvSpPr>
          <p:cNvPr id="1719" name="Shape 1719"/>
          <p:cNvSpPr>
            <a:spLocks noGrp="1"/>
          </p:cNvSpPr>
          <p:nvPr>
            <p:ph type="body" idx="1"/>
          </p:nvPr>
        </p:nvSpPr>
        <p:spPr>
          <a:xfrm>
            <a:off x="457200" y="1435469"/>
            <a:ext cx="4040188" cy="739411"/>
          </a:xfrm>
          <a:prstGeom prst="rect">
            <a:avLst/>
          </a:prstGeom>
        </p:spPr>
        <p:txBody>
          <a:bodyPr anchor="b">
            <a:noAutofit/>
          </a:bodyPr>
          <a:lstStyle>
            <a:lvl1pPr marL="0" indent="0" defTabSz="914165">
              <a:spcBef>
                <a:spcPts val="500"/>
              </a:spcBef>
              <a:buSzTx/>
              <a:buFontTx/>
              <a:buNone/>
              <a:defRPr sz="2400" b="1"/>
            </a:lvl1pPr>
            <a:lvl2pPr marL="0" indent="457082" defTabSz="914165">
              <a:spcBef>
                <a:spcPts val="500"/>
              </a:spcBef>
              <a:buSzTx/>
              <a:buFontTx/>
              <a:buNone/>
              <a:defRPr sz="2400" b="1"/>
            </a:lvl2pPr>
            <a:lvl3pPr marL="0" indent="914165" defTabSz="914165">
              <a:spcBef>
                <a:spcPts val="500"/>
              </a:spcBef>
              <a:buSzTx/>
              <a:buFontTx/>
              <a:buNone/>
              <a:defRPr sz="2400" b="1"/>
            </a:lvl3pPr>
            <a:lvl4pPr marL="0" indent="1371247" defTabSz="914165">
              <a:spcBef>
                <a:spcPts val="500"/>
              </a:spcBef>
              <a:buSzTx/>
              <a:buFontTx/>
              <a:buNone/>
              <a:defRPr sz="2400" b="1"/>
            </a:lvl4pPr>
            <a:lvl5pPr marL="0" indent="1828329" defTabSz="914165">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720" name="Shape 1720"/>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263344110"/>
      </p:ext>
    </p:extLst>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a:prstGeom prst="rect">
            <a:avLst/>
          </a:prstGeom>
        </p:spPr>
        <p:txBody>
          <a:bodyPr vert="horz" lIns="91425" tIns="45713" rIns="91425" bIns="45713"/>
          <a:lstStyle/>
          <a:p>
            <a:r>
              <a:rPr lang="it-IT"/>
              <a:t>Fare clic per modificare stile</a:t>
            </a:r>
          </a:p>
        </p:txBody>
      </p:sp>
      <p:sp>
        <p:nvSpPr>
          <p:cNvPr id="3" name="Sottotitolo 2"/>
          <p:cNvSpPr>
            <a:spLocks noGrp="1"/>
          </p:cNvSpPr>
          <p:nvPr>
            <p:ph type="subTitle" idx="1"/>
          </p:nvPr>
        </p:nvSpPr>
        <p:spPr>
          <a:xfrm>
            <a:off x="1371600" y="3886200"/>
            <a:ext cx="6400800" cy="1752600"/>
          </a:xfrm>
          <a:prstGeom prst="rect">
            <a:avLst/>
          </a:prstGeom>
        </p:spPr>
        <p:txBody>
          <a:bodyPr vert="horz" lIns="91425" tIns="45713" rIns="91425" bIns="45713"/>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1803406852"/>
      </p:ext>
    </p:extLst>
  </p:cSld>
  <p:clrMapOvr>
    <a:masterClrMapping/>
  </p:clrMapOvr>
  <p:transition xmlns:p14="http://schemas.microsoft.com/office/powerpoint/2010/main" spd="med">
    <p:cu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25_Solo titolo">
    <p:spTree>
      <p:nvGrpSpPr>
        <p:cNvPr id="1" name=""/>
        <p:cNvGrpSpPr/>
        <p:nvPr/>
      </p:nvGrpSpPr>
      <p:grpSpPr>
        <a:xfrm>
          <a:off x="0" y="0"/>
          <a:ext cx="0" cy="0"/>
          <a:chOff x="0" y="0"/>
          <a:chExt cx="0" cy="0"/>
        </a:xfrm>
      </p:grpSpPr>
      <p:sp>
        <p:nvSpPr>
          <p:cNvPr id="1722" name="Shape 1722"/>
          <p:cNvSpPr>
            <a:spLocks noGrp="1"/>
          </p:cNvSpPr>
          <p:nvPr>
            <p:ph type="title"/>
          </p:nvPr>
        </p:nvSpPr>
        <p:spPr>
          <a:xfrm>
            <a:off x="457200" y="92080"/>
            <a:ext cx="8229600" cy="1508125"/>
          </a:xfrm>
          <a:prstGeom prst="rect">
            <a:avLst/>
          </a:prstGeom>
        </p:spPr>
        <p:txBody>
          <a:bodyPr>
            <a:noAutofit/>
          </a:bodyPr>
          <a:lstStyle>
            <a:lvl1pPr defTabSz="914165"/>
          </a:lstStyle>
          <a:p>
            <a:pPr lvl="0">
              <a:defRPr sz="1800"/>
            </a:pPr>
            <a:r>
              <a:rPr sz="4400"/>
              <a:t>Titolo Testo</a:t>
            </a:r>
          </a:p>
        </p:txBody>
      </p:sp>
      <p:sp>
        <p:nvSpPr>
          <p:cNvPr id="1723" name="Shape 1723"/>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610373839"/>
      </p:ext>
    </p:extLst>
  </p:cSld>
  <p:clrMapOvr>
    <a:masterClrMapping/>
  </p:clrMapOvr>
  <p:transition xmlns:p14="http://schemas.microsoft.com/office/powerpoint/2010/mai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1_Vuota">
    <p:spTree>
      <p:nvGrpSpPr>
        <p:cNvPr id="1" name=""/>
        <p:cNvGrpSpPr/>
        <p:nvPr/>
      </p:nvGrpSpPr>
      <p:grpSpPr>
        <a:xfrm>
          <a:off x="0" y="0"/>
          <a:ext cx="0" cy="0"/>
          <a:chOff x="0" y="0"/>
          <a:chExt cx="0" cy="0"/>
        </a:xfrm>
      </p:grpSpPr>
      <p:sp>
        <p:nvSpPr>
          <p:cNvPr id="1725" name="Shape 1725"/>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211258684"/>
      </p:ext>
    </p:extLst>
  </p:cSld>
  <p:clrMapOvr>
    <a:masterClrMapping/>
  </p:clrMapOvr>
  <p:transition xmlns:p14="http://schemas.microsoft.com/office/powerpoint/2010/mai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9_Contenuto con didascalia">
    <p:spTree>
      <p:nvGrpSpPr>
        <p:cNvPr id="1" name=""/>
        <p:cNvGrpSpPr/>
        <p:nvPr/>
      </p:nvGrpSpPr>
      <p:grpSpPr>
        <a:xfrm>
          <a:off x="0" y="0"/>
          <a:ext cx="0" cy="0"/>
          <a:chOff x="0" y="0"/>
          <a:chExt cx="0" cy="0"/>
        </a:xfrm>
      </p:grpSpPr>
      <p:sp>
        <p:nvSpPr>
          <p:cNvPr id="1727" name="Shape 1727"/>
          <p:cNvSpPr>
            <a:spLocks noGrp="1"/>
          </p:cNvSpPr>
          <p:nvPr>
            <p:ph type="title"/>
          </p:nvPr>
        </p:nvSpPr>
        <p:spPr>
          <a:xfrm>
            <a:off x="457220" y="0"/>
            <a:ext cx="3008314" cy="1435100"/>
          </a:xfrm>
          <a:prstGeom prst="rect">
            <a:avLst/>
          </a:prstGeom>
        </p:spPr>
        <p:txBody>
          <a:bodyPr anchor="b">
            <a:noAutofit/>
          </a:bodyPr>
          <a:lstStyle>
            <a:lvl1pPr algn="l" defTabSz="914165">
              <a:defRPr sz="2000" b="1"/>
            </a:lvl1pPr>
          </a:lstStyle>
          <a:p>
            <a:pPr lvl="0">
              <a:defRPr sz="1800" b="0"/>
            </a:pPr>
            <a:r>
              <a:rPr sz="2000" b="1"/>
              <a:t>Titolo Testo</a:t>
            </a:r>
          </a:p>
        </p:txBody>
      </p:sp>
      <p:sp>
        <p:nvSpPr>
          <p:cNvPr id="1728" name="Shape 1728"/>
          <p:cNvSpPr>
            <a:spLocks noGrp="1"/>
          </p:cNvSpPr>
          <p:nvPr>
            <p:ph type="body" idx="1"/>
          </p:nvPr>
        </p:nvSpPr>
        <p:spPr>
          <a:xfrm>
            <a:off x="3575051" y="273063"/>
            <a:ext cx="5111750" cy="6584941"/>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29" name="Shape 1729"/>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273321630"/>
      </p:ext>
    </p:extLst>
  </p:cSld>
  <p:clrMapOvr>
    <a:masterClrMapping/>
  </p:clrMapOvr>
  <p:transition xmlns:p14="http://schemas.microsoft.com/office/powerpoint/2010/mai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9_Immagine con didascalia">
    <p:spTree>
      <p:nvGrpSpPr>
        <p:cNvPr id="1" name=""/>
        <p:cNvGrpSpPr/>
        <p:nvPr/>
      </p:nvGrpSpPr>
      <p:grpSpPr>
        <a:xfrm>
          <a:off x="0" y="0"/>
          <a:ext cx="0" cy="0"/>
          <a:chOff x="0" y="0"/>
          <a:chExt cx="0" cy="0"/>
        </a:xfrm>
      </p:grpSpPr>
      <p:sp>
        <p:nvSpPr>
          <p:cNvPr id="1731" name="Shape 1731"/>
          <p:cNvSpPr>
            <a:spLocks noGrp="1"/>
          </p:cNvSpPr>
          <p:nvPr>
            <p:ph type="title"/>
          </p:nvPr>
        </p:nvSpPr>
        <p:spPr>
          <a:xfrm>
            <a:off x="1792292" y="4800600"/>
            <a:ext cx="5486401" cy="566738"/>
          </a:xfrm>
          <a:prstGeom prst="rect">
            <a:avLst/>
          </a:prstGeom>
        </p:spPr>
        <p:txBody>
          <a:bodyPr anchor="b">
            <a:noAutofit/>
          </a:bodyPr>
          <a:lstStyle>
            <a:lvl1pPr algn="l" defTabSz="914165">
              <a:defRPr sz="2000" b="1"/>
            </a:lvl1pPr>
          </a:lstStyle>
          <a:p>
            <a:pPr lvl="0">
              <a:defRPr sz="1800" b="0"/>
            </a:pPr>
            <a:r>
              <a:rPr sz="2000" b="1"/>
              <a:t>Titolo Testo</a:t>
            </a:r>
          </a:p>
        </p:txBody>
      </p:sp>
      <p:sp>
        <p:nvSpPr>
          <p:cNvPr id="1732" name="Shape 1732"/>
          <p:cNvSpPr>
            <a:spLocks noGrp="1"/>
          </p:cNvSpPr>
          <p:nvPr>
            <p:ph type="body" idx="1"/>
          </p:nvPr>
        </p:nvSpPr>
        <p:spPr>
          <a:xfrm>
            <a:off x="1792292" y="5367338"/>
            <a:ext cx="5486401" cy="804863"/>
          </a:xfrm>
          <a:prstGeom prst="rect">
            <a:avLst/>
          </a:prstGeom>
        </p:spPr>
        <p:txBody>
          <a:bodyPr>
            <a:noAutofit/>
          </a:bodyPr>
          <a:lstStyle>
            <a:lvl1pPr marL="0" indent="0" defTabSz="914165">
              <a:spcBef>
                <a:spcPts val="300"/>
              </a:spcBef>
              <a:buSzTx/>
              <a:buFontTx/>
              <a:buNone/>
              <a:defRPr sz="1400"/>
            </a:lvl1pPr>
            <a:lvl2pPr marL="0" indent="457082" defTabSz="914165">
              <a:spcBef>
                <a:spcPts val="300"/>
              </a:spcBef>
              <a:buSzTx/>
              <a:buFontTx/>
              <a:buNone/>
              <a:defRPr sz="1400"/>
            </a:lvl2pPr>
            <a:lvl3pPr marL="0" indent="914165" defTabSz="914165">
              <a:spcBef>
                <a:spcPts val="300"/>
              </a:spcBef>
              <a:buSzTx/>
              <a:buFontTx/>
              <a:buNone/>
              <a:defRPr sz="1400"/>
            </a:lvl3pPr>
            <a:lvl4pPr marL="0" indent="1371247" defTabSz="914165">
              <a:spcBef>
                <a:spcPts val="300"/>
              </a:spcBef>
              <a:buSzTx/>
              <a:buFontTx/>
              <a:buNone/>
              <a:defRPr sz="1400"/>
            </a:lvl4pPr>
            <a:lvl5pPr marL="0" indent="1828329" defTabSz="914165">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733" name="Shape 1733"/>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69363461"/>
      </p:ext>
    </p:extLst>
  </p:cSld>
  <p:clrMapOvr>
    <a:masterClrMapping/>
  </p:clrMapOvr>
  <p:transition xmlns:p14="http://schemas.microsoft.com/office/powerpoint/2010/mai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29_Titolo e testo verticale">
    <p:spTree>
      <p:nvGrpSpPr>
        <p:cNvPr id="1" name=""/>
        <p:cNvGrpSpPr/>
        <p:nvPr/>
      </p:nvGrpSpPr>
      <p:grpSpPr>
        <a:xfrm>
          <a:off x="0" y="0"/>
          <a:ext cx="0" cy="0"/>
          <a:chOff x="0" y="0"/>
          <a:chExt cx="0" cy="0"/>
        </a:xfrm>
      </p:grpSpPr>
      <p:sp>
        <p:nvSpPr>
          <p:cNvPr id="1735" name="Shape 1735"/>
          <p:cNvSpPr>
            <a:spLocks noGrp="1"/>
          </p:cNvSpPr>
          <p:nvPr>
            <p:ph type="title"/>
          </p:nvPr>
        </p:nvSpPr>
        <p:spPr>
          <a:xfrm>
            <a:off x="457200" y="92073"/>
            <a:ext cx="8229600" cy="1508130"/>
          </a:xfrm>
          <a:prstGeom prst="rect">
            <a:avLst/>
          </a:prstGeom>
        </p:spPr>
        <p:txBody>
          <a:bodyPr>
            <a:noAutofit/>
          </a:bodyPr>
          <a:lstStyle>
            <a:lvl1pPr defTabSz="914165"/>
          </a:lstStyle>
          <a:p>
            <a:pPr lvl="0">
              <a:defRPr sz="1800"/>
            </a:pPr>
            <a:r>
              <a:rPr sz="4400"/>
              <a:t>Titolo Testo</a:t>
            </a:r>
          </a:p>
        </p:txBody>
      </p:sp>
      <p:sp>
        <p:nvSpPr>
          <p:cNvPr id="1736" name="Shape 1736"/>
          <p:cNvSpPr>
            <a:spLocks noGrp="1"/>
          </p:cNvSpPr>
          <p:nvPr>
            <p:ph type="body" idx="1"/>
          </p:nvPr>
        </p:nvSpPr>
        <p:spPr>
          <a:xfrm>
            <a:off x="457200" y="1600206"/>
            <a:ext cx="8229600" cy="5257799"/>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37" name="Shape 1737"/>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740554193"/>
      </p:ext>
    </p:extLst>
  </p:cSld>
  <p:clrMapOvr>
    <a:masterClrMapping/>
  </p:clrMapOvr>
  <p:transition xmlns:p14="http://schemas.microsoft.com/office/powerpoint/2010/mai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30_Titolo e testo verticale">
    <p:spTree>
      <p:nvGrpSpPr>
        <p:cNvPr id="1" name=""/>
        <p:cNvGrpSpPr/>
        <p:nvPr/>
      </p:nvGrpSpPr>
      <p:grpSpPr>
        <a:xfrm>
          <a:off x="0" y="0"/>
          <a:ext cx="0" cy="0"/>
          <a:chOff x="0" y="0"/>
          <a:chExt cx="0" cy="0"/>
        </a:xfrm>
      </p:grpSpPr>
      <p:sp>
        <p:nvSpPr>
          <p:cNvPr id="1739" name="Shape 1739"/>
          <p:cNvSpPr>
            <a:spLocks noGrp="1"/>
          </p:cNvSpPr>
          <p:nvPr>
            <p:ph type="title"/>
          </p:nvPr>
        </p:nvSpPr>
        <p:spPr>
          <a:xfrm>
            <a:off x="6629401" y="1"/>
            <a:ext cx="2057400" cy="6400818"/>
          </a:xfrm>
          <a:prstGeom prst="rect">
            <a:avLst/>
          </a:prstGeom>
        </p:spPr>
        <p:txBody>
          <a:bodyPr>
            <a:noAutofit/>
          </a:bodyPr>
          <a:lstStyle>
            <a:lvl1pPr defTabSz="914165"/>
          </a:lstStyle>
          <a:p>
            <a:pPr lvl="0">
              <a:defRPr sz="1800"/>
            </a:pPr>
            <a:r>
              <a:rPr sz="4400"/>
              <a:t>Titolo Testo</a:t>
            </a:r>
          </a:p>
        </p:txBody>
      </p:sp>
      <p:sp>
        <p:nvSpPr>
          <p:cNvPr id="1740" name="Shape 1740"/>
          <p:cNvSpPr>
            <a:spLocks noGrp="1"/>
          </p:cNvSpPr>
          <p:nvPr>
            <p:ph type="body" idx="1"/>
          </p:nvPr>
        </p:nvSpPr>
        <p:spPr>
          <a:xfrm>
            <a:off x="457200" y="274646"/>
            <a:ext cx="6019800" cy="6583354"/>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41" name="Shape 1741"/>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4148788030"/>
      </p:ext>
    </p:extLst>
  </p:cSld>
  <p:clrMapOvr>
    <a:masterClrMapping/>
  </p:clrMapOvr>
  <p:transition xmlns:p14="http://schemas.microsoft.com/office/powerpoint/2010/mai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27_Diapositiva titolo">
    <p:bg>
      <p:bgPr>
        <a:solidFill>
          <a:srgbClr val="000066"/>
        </a:solidFill>
        <a:effectLst/>
      </p:bgPr>
    </p:bg>
    <p:spTree>
      <p:nvGrpSpPr>
        <p:cNvPr id="1" name=""/>
        <p:cNvGrpSpPr/>
        <p:nvPr/>
      </p:nvGrpSpPr>
      <p:grpSpPr>
        <a:xfrm>
          <a:off x="0" y="0"/>
          <a:ext cx="0" cy="0"/>
          <a:chOff x="0" y="0"/>
          <a:chExt cx="0" cy="0"/>
        </a:xfrm>
      </p:grpSpPr>
      <p:sp>
        <p:nvSpPr>
          <p:cNvPr id="1743" name="Shape 1743"/>
          <p:cNvSpPr>
            <a:spLocks noGrp="1"/>
          </p:cNvSpPr>
          <p:nvPr>
            <p:ph type="title"/>
          </p:nvPr>
        </p:nvSpPr>
        <p:spPr>
          <a:xfrm>
            <a:off x="685800" y="1844781"/>
            <a:ext cx="7772400" cy="2041423"/>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744" name="Shape 1744"/>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defRPr>
                <a:solidFill>
                  <a:srgbClr val="FFFFFF"/>
                </a:solidFill>
                <a:latin typeface="Times New Roman"/>
                <a:ea typeface="Times New Roman"/>
                <a:cs typeface="Times New Roman"/>
                <a:sym typeface="Times New Roman"/>
              </a:defRPr>
            </a:lvl1pPr>
            <a:lvl2pPr marL="0" indent="457082" algn="ctr" defTabSz="914165">
              <a:buSzTx/>
              <a:buFontTx/>
              <a:buNone/>
              <a:defRPr>
                <a:solidFill>
                  <a:srgbClr val="FFFFFF"/>
                </a:solidFill>
                <a:latin typeface="Times New Roman"/>
                <a:ea typeface="Times New Roman"/>
                <a:cs typeface="Times New Roman"/>
                <a:sym typeface="Times New Roman"/>
              </a:defRPr>
            </a:lvl2pPr>
            <a:lvl3pPr marL="0" indent="914165" algn="ctr" defTabSz="914165">
              <a:buSzTx/>
              <a:buFontTx/>
              <a:buNone/>
              <a:defRPr>
                <a:solidFill>
                  <a:srgbClr val="FFFFFF"/>
                </a:solidFill>
                <a:latin typeface="Times New Roman"/>
                <a:ea typeface="Times New Roman"/>
                <a:cs typeface="Times New Roman"/>
                <a:sym typeface="Times New Roman"/>
              </a:defRPr>
            </a:lvl3pPr>
            <a:lvl4pPr marL="0" indent="1371247" algn="ctr" defTabSz="914165">
              <a:buSzTx/>
              <a:buFontTx/>
              <a:buNone/>
              <a:defRPr>
                <a:solidFill>
                  <a:srgbClr val="FFFFFF"/>
                </a:solidFill>
                <a:latin typeface="Times New Roman"/>
                <a:ea typeface="Times New Roman"/>
                <a:cs typeface="Times New Roman"/>
                <a:sym typeface="Times New Roman"/>
              </a:defRPr>
            </a:lvl4pPr>
            <a:lvl5pPr marL="0" indent="1828329" algn="ctr" defTabSz="914165">
              <a:buSzTx/>
              <a:buFontTx/>
              <a:buNone/>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745" name="Shape 1745"/>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828598086"/>
      </p:ext>
    </p:extLst>
  </p:cSld>
  <p:clrMapOvr>
    <a:masterClrMapping/>
  </p:clrMapOvr>
  <p:transition xmlns:p14="http://schemas.microsoft.com/office/powerpoint/2010/mai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33_Titolo e contenuto">
    <p:bg>
      <p:bgPr>
        <a:solidFill>
          <a:srgbClr val="000066"/>
        </a:solidFill>
        <a:effectLst/>
      </p:bgPr>
    </p:bg>
    <p:spTree>
      <p:nvGrpSpPr>
        <p:cNvPr id="1" name=""/>
        <p:cNvGrpSpPr/>
        <p:nvPr/>
      </p:nvGrpSpPr>
      <p:grpSpPr>
        <a:xfrm>
          <a:off x="0" y="0"/>
          <a:ext cx="0" cy="0"/>
          <a:chOff x="0" y="0"/>
          <a:chExt cx="0" cy="0"/>
        </a:xfrm>
      </p:grpSpPr>
      <p:sp>
        <p:nvSpPr>
          <p:cNvPr id="1747" name="Shape 1747"/>
          <p:cNvSpPr>
            <a:spLocks noGrp="1"/>
          </p:cNvSpPr>
          <p:nvPr>
            <p:ph type="title"/>
          </p:nvPr>
        </p:nvSpPr>
        <p:spPr>
          <a:xfrm>
            <a:off x="685800" y="381000"/>
            <a:ext cx="7772400" cy="16002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748" name="Shape 1748"/>
          <p:cNvSpPr>
            <a:spLocks noGrp="1"/>
          </p:cNvSpPr>
          <p:nvPr>
            <p:ph type="body" idx="1"/>
          </p:nvPr>
        </p:nvSpPr>
        <p:spPr>
          <a:xfrm>
            <a:off x="685800" y="1981200"/>
            <a:ext cx="7772400" cy="48768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749" name="Shape 1749"/>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337828911"/>
      </p:ext>
    </p:extLst>
  </p:cSld>
  <p:clrMapOvr>
    <a:masterClrMapping/>
  </p:clrMapOvr>
  <p:transition xmlns:p14="http://schemas.microsoft.com/office/powerpoint/2010/mai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20_Intestazione sezione">
    <p:bg>
      <p:bgPr>
        <a:solidFill>
          <a:srgbClr val="000066"/>
        </a:solidFill>
        <a:effectLst/>
      </p:bgPr>
    </p:bg>
    <p:spTree>
      <p:nvGrpSpPr>
        <p:cNvPr id="1" name=""/>
        <p:cNvGrpSpPr/>
        <p:nvPr/>
      </p:nvGrpSpPr>
      <p:grpSpPr>
        <a:xfrm>
          <a:off x="0" y="0"/>
          <a:ext cx="0" cy="0"/>
          <a:chOff x="0" y="0"/>
          <a:chExt cx="0" cy="0"/>
        </a:xfrm>
      </p:grpSpPr>
      <p:sp>
        <p:nvSpPr>
          <p:cNvPr id="1751" name="Shape 1751"/>
          <p:cNvSpPr>
            <a:spLocks noGrp="1"/>
          </p:cNvSpPr>
          <p:nvPr>
            <p:ph type="title"/>
          </p:nvPr>
        </p:nvSpPr>
        <p:spPr>
          <a:xfrm>
            <a:off x="722492" y="4406953"/>
            <a:ext cx="7772401" cy="2451049"/>
          </a:xfrm>
          <a:prstGeom prst="rect">
            <a:avLst/>
          </a:prstGeom>
        </p:spPr>
        <p:txBody>
          <a:bodyPr anchor="t">
            <a:noAutofit/>
          </a:bodyPr>
          <a:lstStyle>
            <a:lvl1pPr algn="l" defTabSz="914165">
              <a:defRPr sz="4000" b="1" cap="all">
                <a:solidFill>
                  <a:srgbClr val="FFFF00"/>
                </a:solidFill>
                <a:latin typeface="Times New Roman"/>
                <a:ea typeface="Times New Roman"/>
                <a:cs typeface="Times New Roman"/>
                <a:sym typeface="Times New Roman"/>
              </a:defRPr>
            </a:lvl1pPr>
          </a:lstStyle>
          <a:p>
            <a:pPr lvl="0">
              <a:defRPr sz="1800" b="0" cap="none">
                <a:solidFill>
                  <a:srgbClr val="000000"/>
                </a:solidFill>
              </a:defRPr>
            </a:pPr>
            <a:r>
              <a:rPr sz="4000" b="1" cap="all">
                <a:solidFill>
                  <a:srgbClr val="FFFF00"/>
                </a:solidFill>
              </a:rPr>
              <a:t>Titolo Testo</a:t>
            </a:r>
          </a:p>
        </p:txBody>
      </p:sp>
      <p:sp>
        <p:nvSpPr>
          <p:cNvPr id="1752" name="Shape 1752"/>
          <p:cNvSpPr>
            <a:spLocks noGrp="1"/>
          </p:cNvSpPr>
          <p:nvPr>
            <p:ph type="body" idx="1"/>
          </p:nvPr>
        </p:nvSpPr>
        <p:spPr>
          <a:xfrm>
            <a:off x="722492" y="1192214"/>
            <a:ext cx="7772401" cy="3214688"/>
          </a:xfrm>
          <a:prstGeom prst="rect">
            <a:avLst/>
          </a:prstGeom>
        </p:spPr>
        <p:txBody>
          <a:bodyPr anchor="b">
            <a:noAutofit/>
          </a:bodyPr>
          <a:lstStyle>
            <a:lvl1pPr marL="0" indent="0" defTabSz="914165">
              <a:spcBef>
                <a:spcPts val="400"/>
              </a:spcBef>
              <a:buSzTx/>
              <a:buFontTx/>
              <a:buNone/>
              <a:defRPr sz="2000">
                <a:solidFill>
                  <a:srgbClr val="FFFFFF"/>
                </a:solidFill>
                <a:latin typeface="Times New Roman"/>
                <a:ea typeface="Times New Roman"/>
                <a:cs typeface="Times New Roman"/>
                <a:sym typeface="Times New Roman"/>
              </a:defRPr>
            </a:lvl1pPr>
            <a:lvl2pPr marL="0" indent="457082" defTabSz="914165">
              <a:spcBef>
                <a:spcPts val="400"/>
              </a:spcBef>
              <a:buSzTx/>
              <a:buFontTx/>
              <a:buNone/>
              <a:defRPr sz="2000">
                <a:solidFill>
                  <a:srgbClr val="FFFFFF"/>
                </a:solidFill>
                <a:latin typeface="Times New Roman"/>
                <a:ea typeface="Times New Roman"/>
                <a:cs typeface="Times New Roman"/>
                <a:sym typeface="Times New Roman"/>
              </a:defRPr>
            </a:lvl2pPr>
            <a:lvl3pPr marL="0" indent="914165" defTabSz="914165">
              <a:spcBef>
                <a:spcPts val="400"/>
              </a:spcBef>
              <a:buSzTx/>
              <a:buFontTx/>
              <a:buNone/>
              <a:defRPr sz="2000">
                <a:solidFill>
                  <a:srgbClr val="FFFFFF"/>
                </a:solidFill>
                <a:latin typeface="Times New Roman"/>
                <a:ea typeface="Times New Roman"/>
                <a:cs typeface="Times New Roman"/>
                <a:sym typeface="Times New Roman"/>
              </a:defRPr>
            </a:lvl3pPr>
            <a:lvl4pPr marL="0" indent="1371247" defTabSz="914165">
              <a:spcBef>
                <a:spcPts val="400"/>
              </a:spcBef>
              <a:buSzTx/>
              <a:buFontTx/>
              <a:buNone/>
              <a:defRPr sz="2000">
                <a:solidFill>
                  <a:srgbClr val="FFFFFF"/>
                </a:solidFill>
                <a:latin typeface="Times New Roman"/>
                <a:ea typeface="Times New Roman"/>
                <a:cs typeface="Times New Roman"/>
                <a:sym typeface="Times New Roman"/>
              </a:defRPr>
            </a:lvl4pPr>
            <a:lvl5pPr marL="0" indent="1828329" defTabSz="914165">
              <a:spcBef>
                <a:spcPts val="400"/>
              </a:spcBef>
              <a:buSzTx/>
              <a:buFontTx/>
              <a:buNone/>
              <a:defRPr sz="2000">
                <a:solidFill>
                  <a:srgbClr val="FFFFFF"/>
                </a:solidFill>
                <a:latin typeface="Times New Roman"/>
                <a:ea typeface="Times New Roman"/>
                <a:cs typeface="Times New Roman"/>
                <a:sym typeface="Times New Roman"/>
              </a:defRPr>
            </a:lvl5pPr>
          </a:lstStyle>
          <a:p>
            <a:pPr lvl="0">
              <a:defRPr sz="1800">
                <a:solidFill>
                  <a:srgbClr val="000000"/>
                </a:solidFill>
              </a:defRPr>
            </a:pPr>
            <a:r>
              <a:rPr sz="2000">
                <a:solidFill>
                  <a:srgbClr val="FFFFFF"/>
                </a:solidFill>
              </a:rPr>
              <a:t>Corpo livello uno</a:t>
            </a:r>
          </a:p>
          <a:p>
            <a:pPr lvl="1">
              <a:defRPr sz="1800">
                <a:solidFill>
                  <a:srgbClr val="000000"/>
                </a:solidFill>
              </a:defRPr>
            </a:pPr>
            <a:r>
              <a:rPr sz="2000">
                <a:solidFill>
                  <a:srgbClr val="FFFFFF"/>
                </a:solidFill>
              </a:rPr>
              <a:t>Corpo livello due</a:t>
            </a:r>
          </a:p>
          <a:p>
            <a:pPr lvl="2">
              <a:defRPr sz="1800">
                <a:solidFill>
                  <a:srgbClr val="000000"/>
                </a:solidFill>
              </a:defRPr>
            </a:pPr>
            <a:r>
              <a:rPr sz="2000">
                <a:solidFill>
                  <a:srgbClr val="FFFFFF"/>
                </a:solidFill>
              </a:rPr>
              <a:t>Corpo livello tre</a:t>
            </a:r>
          </a:p>
          <a:p>
            <a:pPr lvl="3">
              <a:defRPr sz="1800">
                <a:solidFill>
                  <a:srgbClr val="000000"/>
                </a:solidFill>
              </a:defRPr>
            </a:pPr>
            <a:r>
              <a:rPr sz="2000">
                <a:solidFill>
                  <a:srgbClr val="FFFFFF"/>
                </a:solidFill>
              </a:rPr>
              <a:t>Corpo livello quattro</a:t>
            </a:r>
          </a:p>
          <a:p>
            <a:pPr lvl="4">
              <a:defRPr sz="1800">
                <a:solidFill>
                  <a:srgbClr val="000000"/>
                </a:solidFill>
              </a:defRPr>
            </a:pPr>
            <a:r>
              <a:rPr sz="2000">
                <a:solidFill>
                  <a:srgbClr val="FFFFFF"/>
                </a:solidFill>
              </a:rPr>
              <a:t>Livello 5</a:t>
            </a:r>
          </a:p>
        </p:txBody>
      </p:sp>
      <p:sp>
        <p:nvSpPr>
          <p:cNvPr id="1753" name="Shape 1753"/>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597936360"/>
      </p:ext>
    </p:extLst>
  </p:cSld>
  <p:clrMapOvr>
    <a:masterClrMapping/>
  </p:clrMapOvr>
  <p:transition xmlns:p14="http://schemas.microsoft.com/office/powerpoint/2010/mai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12_Due contenuti">
    <p:bg>
      <p:bgPr>
        <a:solidFill>
          <a:srgbClr val="000066"/>
        </a:solidFill>
        <a:effectLst/>
      </p:bgPr>
    </p:bg>
    <p:spTree>
      <p:nvGrpSpPr>
        <p:cNvPr id="1" name=""/>
        <p:cNvGrpSpPr/>
        <p:nvPr/>
      </p:nvGrpSpPr>
      <p:grpSpPr>
        <a:xfrm>
          <a:off x="0" y="0"/>
          <a:ext cx="0" cy="0"/>
          <a:chOff x="0" y="0"/>
          <a:chExt cx="0" cy="0"/>
        </a:xfrm>
      </p:grpSpPr>
      <p:sp>
        <p:nvSpPr>
          <p:cNvPr id="1755" name="Shape 1755"/>
          <p:cNvSpPr>
            <a:spLocks noGrp="1"/>
          </p:cNvSpPr>
          <p:nvPr>
            <p:ph type="title"/>
          </p:nvPr>
        </p:nvSpPr>
        <p:spPr>
          <a:xfrm>
            <a:off x="685800" y="381000"/>
            <a:ext cx="7772400" cy="16002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756" name="Shape 1756"/>
          <p:cNvSpPr>
            <a:spLocks noGrp="1"/>
          </p:cNvSpPr>
          <p:nvPr>
            <p:ph type="body" idx="1"/>
          </p:nvPr>
        </p:nvSpPr>
        <p:spPr>
          <a:xfrm>
            <a:off x="685824" y="1981200"/>
            <a:ext cx="3818468" cy="4876800"/>
          </a:xfrm>
          <a:prstGeom prst="rect">
            <a:avLst/>
          </a:prstGeom>
        </p:spPr>
        <p:txBody>
          <a:bodyPr>
            <a:noAutofit/>
          </a:bodyPr>
          <a:lstStyle>
            <a:lvl1pPr defTabSz="914165">
              <a:spcBef>
                <a:spcPts val="600"/>
              </a:spcBef>
              <a:buFontTx/>
              <a:defRPr sz="2800">
                <a:solidFill>
                  <a:srgbClr val="FFFFFF"/>
                </a:solidFill>
                <a:latin typeface="Times New Roman"/>
                <a:ea typeface="Times New Roman"/>
                <a:cs typeface="Times New Roman"/>
                <a:sym typeface="Times New Roman"/>
              </a:defRPr>
            </a:lvl1pPr>
            <a:lvl2pPr marL="790372" indent="-333289" defTabSz="914165">
              <a:spcBef>
                <a:spcPts val="600"/>
              </a:spcBef>
              <a:buFontTx/>
              <a:defRPr sz="2800">
                <a:solidFill>
                  <a:srgbClr val="FFFFFF"/>
                </a:solidFill>
                <a:latin typeface="Times New Roman"/>
                <a:ea typeface="Times New Roman"/>
                <a:cs typeface="Times New Roman"/>
                <a:sym typeface="Times New Roman"/>
              </a:defRPr>
            </a:lvl2pPr>
            <a:lvl3pPr marL="1234122" indent="-319958" defTabSz="914165">
              <a:spcBef>
                <a:spcPts val="600"/>
              </a:spcBef>
              <a:buFontTx/>
              <a:defRPr sz="2800">
                <a:solidFill>
                  <a:srgbClr val="FFFFFF"/>
                </a:solidFill>
                <a:latin typeface="Times New Roman"/>
                <a:ea typeface="Times New Roman"/>
                <a:cs typeface="Times New Roman"/>
                <a:sym typeface="Times New Roman"/>
              </a:defRPr>
            </a:lvl3pPr>
            <a:lvl4pPr marL="1726756" indent="-355508" defTabSz="914165">
              <a:spcBef>
                <a:spcPts val="600"/>
              </a:spcBef>
              <a:buFontTx/>
              <a:defRPr sz="2800">
                <a:solidFill>
                  <a:srgbClr val="FFFFFF"/>
                </a:solidFill>
                <a:latin typeface="Times New Roman"/>
                <a:ea typeface="Times New Roman"/>
                <a:cs typeface="Times New Roman"/>
                <a:sym typeface="Times New Roman"/>
              </a:defRPr>
            </a:lvl4pPr>
            <a:lvl5pPr marL="2183838" indent="-355508" defTabSz="914165">
              <a:spcBef>
                <a:spcPts val="600"/>
              </a:spcBef>
              <a:buFontTx/>
              <a:defRPr sz="2800">
                <a:solidFill>
                  <a:srgbClr val="FFFFFF"/>
                </a:solidFill>
                <a:latin typeface="Times New Roman"/>
                <a:ea typeface="Times New Roman"/>
                <a:cs typeface="Times New Roman"/>
                <a:sym typeface="Times New Roman"/>
              </a:defRPr>
            </a:lvl5pPr>
          </a:lstStyle>
          <a:p>
            <a:pPr lvl="0">
              <a:defRPr sz="1800">
                <a:solidFill>
                  <a:srgbClr val="000000"/>
                </a:solidFill>
              </a:defRPr>
            </a:pPr>
            <a:r>
              <a:rPr sz="2800">
                <a:solidFill>
                  <a:srgbClr val="FFFFFF"/>
                </a:solidFill>
              </a:rPr>
              <a:t>Corpo livello uno</a:t>
            </a:r>
          </a:p>
          <a:p>
            <a:pPr lvl="1">
              <a:defRPr sz="1800">
                <a:solidFill>
                  <a:srgbClr val="000000"/>
                </a:solidFill>
              </a:defRPr>
            </a:pPr>
            <a:r>
              <a:rPr sz="2800">
                <a:solidFill>
                  <a:srgbClr val="FFFFFF"/>
                </a:solidFill>
              </a:rPr>
              <a:t>Corpo livello due</a:t>
            </a:r>
          </a:p>
          <a:p>
            <a:pPr lvl="2">
              <a:defRPr sz="1800">
                <a:solidFill>
                  <a:srgbClr val="000000"/>
                </a:solidFill>
              </a:defRPr>
            </a:pPr>
            <a:r>
              <a:rPr sz="2800">
                <a:solidFill>
                  <a:srgbClr val="FFFFFF"/>
                </a:solidFill>
              </a:rPr>
              <a:t>Corpo livello tre</a:t>
            </a:r>
          </a:p>
          <a:p>
            <a:pPr lvl="3">
              <a:defRPr sz="1800">
                <a:solidFill>
                  <a:srgbClr val="000000"/>
                </a:solidFill>
              </a:defRPr>
            </a:pPr>
            <a:r>
              <a:rPr sz="2800">
                <a:solidFill>
                  <a:srgbClr val="FFFFFF"/>
                </a:solidFill>
              </a:rPr>
              <a:t>Corpo livello quattro</a:t>
            </a:r>
          </a:p>
          <a:p>
            <a:pPr lvl="4">
              <a:defRPr sz="1800">
                <a:solidFill>
                  <a:srgbClr val="000000"/>
                </a:solidFill>
              </a:defRPr>
            </a:pPr>
            <a:r>
              <a:rPr sz="2800">
                <a:solidFill>
                  <a:srgbClr val="FFFFFF"/>
                </a:solidFill>
              </a:rPr>
              <a:t>Livello 5</a:t>
            </a:r>
          </a:p>
        </p:txBody>
      </p:sp>
      <p:sp>
        <p:nvSpPr>
          <p:cNvPr id="1757" name="Shape 1757"/>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31407464"/>
      </p:ext>
    </p:extLst>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contenuto 2"/>
          <p:cNvSpPr>
            <a:spLocks noGrp="1"/>
          </p:cNvSpPr>
          <p:nvPr>
            <p:ph idx="1"/>
          </p:nvPr>
        </p:nvSpPr>
        <p:spPr>
          <a:xfrm>
            <a:off x="457200" y="1600203"/>
            <a:ext cx="8229600" cy="4525963"/>
          </a:xfrm>
          <a:prstGeom prst="rect">
            <a:avLst/>
          </a:prstGeom>
        </p:spPr>
        <p:txBody>
          <a:bodyPr vert="horz"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43486349"/>
      </p:ext>
    </p:extLst>
  </p:cSld>
  <p:clrMapOvr>
    <a:masterClrMapping/>
  </p:clrMapOvr>
  <p:transition xmlns:p14="http://schemas.microsoft.com/office/powerpoint/2010/main" spd="med">
    <p:cu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20_Confronto">
    <p:bg>
      <p:bgPr>
        <a:solidFill>
          <a:srgbClr val="000066"/>
        </a:solidFill>
        <a:effectLst/>
      </p:bgPr>
    </p:bg>
    <p:spTree>
      <p:nvGrpSpPr>
        <p:cNvPr id="1" name=""/>
        <p:cNvGrpSpPr/>
        <p:nvPr/>
      </p:nvGrpSpPr>
      <p:grpSpPr>
        <a:xfrm>
          <a:off x="0" y="0"/>
          <a:ext cx="0" cy="0"/>
          <a:chOff x="0" y="0"/>
          <a:chExt cx="0" cy="0"/>
        </a:xfrm>
      </p:grpSpPr>
      <p:sp>
        <p:nvSpPr>
          <p:cNvPr id="1759" name="Shape 1759"/>
          <p:cNvSpPr>
            <a:spLocks noGrp="1"/>
          </p:cNvSpPr>
          <p:nvPr>
            <p:ph type="title"/>
          </p:nvPr>
        </p:nvSpPr>
        <p:spPr>
          <a:xfrm>
            <a:off x="457207" y="256811"/>
            <a:ext cx="8229601" cy="1178656"/>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760" name="Shape 1760"/>
          <p:cNvSpPr>
            <a:spLocks noGrp="1"/>
          </p:cNvSpPr>
          <p:nvPr>
            <p:ph type="body" idx="1"/>
          </p:nvPr>
        </p:nvSpPr>
        <p:spPr>
          <a:xfrm>
            <a:off x="457200" y="1435469"/>
            <a:ext cx="4040012" cy="739411"/>
          </a:xfrm>
          <a:prstGeom prst="rect">
            <a:avLst/>
          </a:prstGeom>
        </p:spPr>
        <p:txBody>
          <a:bodyPr anchor="b">
            <a:noAutofit/>
          </a:bodyPr>
          <a:lstStyle>
            <a:lvl1pPr marL="0" indent="0" defTabSz="914165">
              <a:spcBef>
                <a:spcPts val="500"/>
              </a:spcBef>
              <a:buSzTx/>
              <a:buFontTx/>
              <a:buNone/>
              <a:defRPr sz="2400" b="1">
                <a:solidFill>
                  <a:srgbClr val="FFFFFF"/>
                </a:solidFill>
                <a:latin typeface="Times New Roman"/>
                <a:ea typeface="Times New Roman"/>
                <a:cs typeface="Times New Roman"/>
                <a:sym typeface="Times New Roman"/>
              </a:defRPr>
            </a:lvl1pPr>
            <a:lvl2pPr marL="0" indent="457082" defTabSz="914165">
              <a:spcBef>
                <a:spcPts val="500"/>
              </a:spcBef>
              <a:buSzTx/>
              <a:buFontTx/>
              <a:buNone/>
              <a:defRPr sz="2400" b="1">
                <a:solidFill>
                  <a:srgbClr val="FFFFFF"/>
                </a:solidFill>
                <a:latin typeface="Times New Roman"/>
                <a:ea typeface="Times New Roman"/>
                <a:cs typeface="Times New Roman"/>
                <a:sym typeface="Times New Roman"/>
              </a:defRPr>
            </a:lvl2pPr>
            <a:lvl3pPr marL="0" indent="914165" defTabSz="914165">
              <a:spcBef>
                <a:spcPts val="500"/>
              </a:spcBef>
              <a:buSzTx/>
              <a:buFontTx/>
              <a:buNone/>
              <a:defRPr sz="2400" b="1">
                <a:solidFill>
                  <a:srgbClr val="FFFFFF"/>
                </a:solidFill>
                <a:latin typeface="Times New Roman"/>
                <a:ea typeface="Times New Roman"/>
                <a:cs typeface="Times New Roman"/>
                <a:sym typeface="Times New Roman"/>
              </a:defRPr>
            </a:lvl3pPr>
            <a:lvl4pPr marL="0" indent="1371247" defTabSz="914165">
              <a:spcBef>
                <a:spcPts val="500"/>
              </a:spcBef>
              <a:buSzTx/>
              <a:buFontTx/>
              <a:buNone/>
              <a:defRPr sz="2400" b="1">
                <a:solidFill>
                  <a:srgbClr val="FFFFFF"/>
                </a:solidFill>
                <a:latin typeface="Times New Roman"/>
                <a:ea typeface="Times New Roman"/>
                <a:cs typeface="Times New Roman"/>
                <a:sym typeface="Times New Roman"/>
              </a:defRPr>
            </a:lvl4pPr>
            <a:lvl5pPr marL="0" indent="1828329" defTabSz="914165">
              <a:spcBef>
                <a:spcPts val="500"/>
              </a:spcBef>
              <a:buSzTx/>
              <a:buFontTx/>
              <a:buNone/>
              <a:defRPr sz="2400" b="1">
                <a:solidFill>
                  <a:srgbClr val="FFFFFF"/>
                </a:solidFill>
                <a:latin typeface="Times New Roman"/>
                <a:ea typeface="Times New Roman"/>
                <a:cs typeface="Times New Roman"/>
                <a:sym typeface="Times New Roman"/>
              </a:defRPr>
            </a:lvl5pPr>
          </a:lstStyle>
          <a:p>
            <a:pPr lvl="0">
              <a:defRPr sz="1800" b="0">
                <a:solidFill>
                  <a:srgbClr val="000000"/>
                </a:solidFill>
              </a:defRPr>
            </a:pPr>
            <a:r>
              <a:rPr sz="2400" b="1">
                <a:solidFill>
                  <a:srgbClr val="FFFFFF"/>
                </a:solidFill>
              </a:rPr>
              <a:t>Corpo livello uno</a:t>
            </a:r>
          </a:p>
          <a:p>
            <a:pPr lvl="1">
              <a:defRPr sz="1800" b="0">
                <a:solidFill>
                  <a:srgbClr val="000000"/>
                </a:solidFill>
              </a:defRPr>
            </a:pPr>
            <a:r>
              <a:rPr sz="2400" b="1">
                <a:solidFill>
                  <a:srgbClr val="FFFFFF"/>
                </a:solidFill>
              </a:rPr>
              <a:t>Corpo livello due</a:t>
            </a:r>
          </a:p>
          <a:p>
            <a:pPr lvl="2">
              <a:defRPr sz="1800" b="0">
                <a:solidFill>
                  <a:srgbClr val="000000"/>
                </a:solidFill>
              </a:defRPr>
            </a:pPr>
            <a:r>
              <a:rPr sz="2400" b="1">
                <a:solidFill>
                  <a:srgbClr val="FFFFFF"/>
                </a:solidFill>
              </a:rPr>
              <a:t>Corpo livello tre</a:t>
            </a:r>
          </a:p>
          <a:p>
            <a:pPr lvl="3">
              <a:defRPr sz="1800" b="0">
                <a:solidFill>
                  <a:srgbClr val="000000"/>
                </a:solidFill>
              </a:defRPr>
            </a:pPr>
            <a:r>
              <a:rPr sz="2400" b="1">
                <a:solidFill>
                  <a:srgbClr val="FFFFFF"/>
                </a:solidFill>
              </a:rPr>
              <a:t>Corpo livello quattro</a:t>
            </a:r>
          </a:p>
          <a:p>
            <a:pPr lvl="4">
              <a:defRPr sz="1800" b="0">
                <a:solidFill>
                  <a:srgbClr val="000000"/>
                </a:solidFill>
              </a:defRPr>
            </a:pPr>
            <a:r>
              <a:rPr sz="2400" b="1">
                <a:solidFill>
                  <a:srgbClr val="FFFFFF"/>
                </a:solidFill>
              </a:rPr>
              <a:t>Livello 5</a:t>
            </a:r>
          </a:p>
        </p:txBody>
      </p:sp>
      <p:sp>
        <p:nvSpPr>
          <p:cNvPr id="1761" name="Shape 1761"/>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4190245231"/>
      </p:ext>
    </p:extLst>
  </p:cSld>
  <p:clrMapOvr>
    <a:masterClrMapping/>
  </p:clrMapOvr>
  <p:transition xmlns:p14="http://schemas.microsoft.com/office/powerpoint/2010/mai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26_Solo titolo">
    <p:bg>
      <p:bgPr>
        <a:solidFill>
          <a:srgbClr val="000066"/>
        </a:solidFill>
        <a:effectLst/>
      </p:bgPr>
    </p:bg>
    <p:spTree>
      <p:nvGrpSpPr>
        <p:cNvPr id="1" name=""/>
        <p:cNvGrpSpPr/>
        <p:nvPr/>
      </p:nvGrpSpPr>
      <p:grpSpPr>
        <a:xfrm>
          <a:off x="0" y="0"/>
          <a:ext cx="0" cy="0"/>
          <a:chOff x="0" y="0"/>
          <a:chExt cx="0" cy="0"/>
        </a:xfrm>
      </p:grpSpPr>
      <p:sp>
        <p:nvSpPr>
          <p:cNvPr id="1763" name="Shape 1763"/>
          <p:cNvSpPr>
            <a:spLocks noGrp="1"/>
          </p:cNvSpPr>
          <p:nvPr>
            <p:ph type="title"/>
          </p:nvPr>
        </p:nvSpPr>
        <p:spPr>
          <a:xfrm>
            <a:off x="685800" y="609600"/>
            <a:ext cx="7772400" cy="11430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764" name="Shape 1764"/>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884007415"/>
      </p:ext>
    </p:extLst>
  </p:cSld>
  <p:clrMapOvr>
    <a:masterClrMapping/>
  </p:clrMapOvr>
  <p:transition xmlns:p14="http://schemas.microsoft.com/office/powerpoint/2010/mai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2_Vuota">
    <p:bg>
      <p:bgPr>
        <a:solidFill>
          <a:srgbClr val="000066"/>
        </a:solidFill>
        <a:effectLst/>
      </p:bgPr>
    </p:bg>
    <p:spTree>
      <p:nvGrpSpPr>
        <p:cNvPr id="1" name=""/>
        <p:cNvGrpSpPr/>
        <p:nvPr/>
      </p:nvGrpSpPr>
      <p:grpSpPr>
        <a:xfrm>
          <a:off x="0" y="0"/>
          <a:ext cx="0" cy="0"/>
          <a:chOff x="0" y="0"/>
          <a:chExt cx="0" cy="0"/>
        </a:xfrm>
      </p:grpSpPr>
      <p:sp>
        <p:nvSpPr>
          <p:cNvPr id="1766" name="Shape 1766"/>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716601475"/>
      </p:ext>
    </p:extLst>
  </p:cSld>
  <p:clrMapOvr>
    <a:masterClrMapping/>
  </p:clrMapOvr>
  <p:transition xmlns:p14="http://schemas.microsoft.com/office/powerpoint/2010/mai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20_Contenuto con didascalia">
    <p:bg>
      <p:bgPr>
        <a:solidFill>
          <a:srgbClr val="000066"/>
        </a:solidFill>
        <a:effectLst/>
      </p:bgPr>
    </p:bg>
    <p:spTree>
      <p:nvGrpSpPr>
        <p:cNvPr id="1" name=""/>
        <p:cNvGrpSpPr/>
        <p:nvPr/>
      </p:nvGrpSpPr>
      <p:grpSpPr>
        <a:xfrm>
          <a:off x="0" y="0"/>
          <a:ext cx="0" cy="0"/>
          <a:chOff x="0" y="0"/>
          <a:chExt cx="0" cy="0"/>
        </a:xfrm>
      </p:grpSpPr>
      <p:sp>
        <p:nvSpPr>
          <p:cNvPr id="1768" name="Shape 1768"/>
          <p:cNvSpPr>
            <a:spLocks noGrp="1"/>
          </p:cNvSpPr>
          <p:nvPr>
            <p:ph type="title"/>
          </p:nvPr>
        </p:nvSpPr>
        <p:spPr>
          <a:xfrm>
            <a:off x="457223" y="0"/>
            <a:ext cx="3008491" cy="1435100"/>
          </a:xfrm>
          <a:prstGeom prst="rect">
            <a:avLst/>
          </a:prstGeom>
        </p:spPr>
        <p:txBody>
          <a:bodyPr anchor="b">
            <a:noAutofit/>
          </a:bodyPr>
          <a:lstStyle>
            <a:lvl1pPr algn="l" defTabSz="914165">
              <a:defRPr sz="2000" b="1">
                <a:solidFill>
                  <a:srgbClr val="FFFF00"/>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00"/>
                </a:solidFill>
              </a:rPr>
              <a:t>Titolo Testo</a:t>
            </a:r>
          </a:p>
        </p:txBody>
      </p:sp>
      <p:sp>
        <p:nvSpPr>
          <p:cNvPr id="1769" name="Shape 1769"/>
          <p:cNvSpPr>
            <a:spLocks noGrp="1"/>
          </p:cNvSpPr>
          <p:nvPr>
            <p:ph type="body" idx="1"/>
          </p:nvPr>
        </p:nvSpPr>
        <p:spPr>
          <a:xfrm>
            <a:off x="3575757" y="273071"/>
            <a:ext cx="5111044" cy="6584933"/>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770" name="Shape 1770"/>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079063770"/>
      </p:ext>
    </p:extLst>
  </p:cSld>
  <p:clrMapOvr>
    <a:masterClrMapping/>
  </p:clrMapOvr>
  <p:transition xmlns:p14="http://schemas.microsoft.com/office/powerpoint/2010/mai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20_Immagine con didascalia">
    <p:bg>
      <p:bgPr>
        <a:solidFill>
          <a:srgbClr val="000066"/>
        </a:solidFill>
        <a:effectLst/>
      </p:bgPr>
    </p:bg>
    <p:spTree>
      <p:nvGrpSpPr>
        <p:cNvPr id="1" name=""/>
        <p:cNvGrpSpPr/>
        <p:nvPr/>
      </p:nvGrpSpPr>
      <p:grpSpPr>
        <a:xfrm>
          <a:off x="0" y="0"/>
          <a:ext cx="0" cy="0"/>
          <a:chOff x="0" y="0"/>
          <a:chExt cx="0" cy="0"/>
        </a:xfrm>
      </p:grpSpPr>
      <p:sp>
        <p:nvSpPr>
          <p:cNvPr id="1772" name="Shape 1772"/>
          <p:cNvSpPr>
            <a:spLocks noGrp="1"/>
          </p:cNvSpPr>
          <p:nvPr>
            <p:ph type="title"/>
          </p:nvPr>
        </p:nvSpPr>
        <p:spPr>
          <a:xfrm>
            <a:off x="1792113" y="4800600"/>
            <a:ext cx="5486401" cy="566738"/>
          </a:xfrm>
          <a:prstGeom prst="rect">
            <a:avLst/>
          </a:prstGeom>
        </p:spPr>
        <p:txBody>
          <a:bodyPr anchor="b">
            <a:noAutofit/>
          </a:bodyPr>
          <a:lstStyle>
            <a:lvl1pPr algn="l" defTabSz="914165">
              <a:defRPr sz="2000" b="1">
                <a:solidFill>
                  <a:srgbClr val="FFFF00"/>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00"/>
                </a:solidFill>
              </a:rPr>
              <a:t>Titolo Testo</a:t>
            </a:r>
          </a:p>
        </p:txBody>
      </p:sp>
      <p:sp>
        <p:nvSpPr>
          <p:cNvPr id="1773" name="Shape 1773"/>
          <p:cNvSpPr>
            <a:spLocks noGrp="1"/>
          </p:cNvSpPr>
          <p:nvPr>
            <p:ph type="body" idx="1"/>
          </p:nvPr>
        </p:nvSpPr>
        <p:spPr>
          <a:xfrm>
            <a:off x="1792113" y="5367338"/>
            <a:ext cx="5486401" cy="804863"/>
          </a:xfrm>
          <a:prstGeom prst="rect">
            <a:avLst/>
          </a:prstGeom>
        </p:spPr>
        <p:txBody>
          <a:bodyPr>
            <a:noAutofit/>
          </a:bodyPr>
          <a:lstStyle>
            <a:lvl1pPr marL="0" indent="0" defTabSz="914165">
              <a:spcBef>
                <a:spcPts val="300"/>
              </a:spcBef>
              <a:buSzTx/>
              <a:buFontTx/>
              <a:buNone/>
              <a:defRPr sz="1400">
                <a:solidFill>
                  <a:srgbClr val="FFFFFF"/>
                </a:solidFill>
                <a:latin typeface="Times New Roman"/>
                <a:ea typeface="Times New Roman"/>
                <a:cs typeface="Times New Roman"/>
                <a:sym typeface="Times New Roman"/>
              </a:defRPr>
            </a:lvl1pPr>
            <a:lvl2pPr marL="0" indent="457082" defTabSz="914165">
              <a:spcBef>
                <a:spcPts val="300"/>
              </a:spcBef>
              <a:buSzTx/>
              <a:buFontTx/>
              <a:buNone/>
              <a:defRPr sz="1400">
                <a:solidFill>
                  <a:srgbClr val="FFFFFF"/>
                </a:solidFill>
                <a:latin typeface="Times New Roman"/>
                <a:ea typeface="Times New Roman"/>
                <a:cs typeface="Times New Roman"/>
                <a:sym typeface="Times New Roman"/>
              </a:defRPr>
            </a:lvl2pPr>
            <a:lvl3pPr marL="0" indent="914165" defTabSz="914165">
              <a:spcBef>
                <a:spcPts val="300"/>
              </a:spcBef>
              <a:buSzTx/>
              <a:buFontTx/>
              <a:buNone/>
              <a:defRPr sz="1400">
                <a:solidFill>
                  <a:srgbClr val="FFFFFF"/>
                </a:solidFill>
                <a:latin typeface="Times New Roman"/>
                <a:ea typeface="Times New Roman"/>
                <a:cs typeface="Times New Roman"/>
                <a:sym typeface="Times New Roman"/>
              </a:defRPr>
            </a:lvl3pPr>
            <a:lvl4pPr marL="0" indent="1371247" defTabSz="914165">
              <a:spcBef>
                <a:spcPts val="300"/>
              </a:spcBef>
              <a:buSzTx/>
              <a:buFontTx/>
              <a:buNone/>
              <a:defRPr sz="1400">
                <a:solidFill>
                  <a:srgbClr val="FFFFFF"/>
                </a:solidFill>
                <a:latin typeface="Times New Roman"/>
                <a:ea typeface="Times New Roman"/>
                <a:cs typeface="Times New Roman"/>
                <a:sym typeface="Times New Roman"/>
              </a:defRPr>
            </a:lvl4pPr>
            <a:lvl5pPr marL="0" indent="1828329" defTabSz="914165">
              <a:spcBef>
                <a:spcPts val="300"/>
              </a:spcBef>
              <a:buSzTx/>
              <a:buFontTx/>
              <a:buNone/>
              <a:defRPr sz="1400">
                <a:solidFill>
                  <a:srgbClr val="FFFFFF"/>
                </a:solidFill>
                <a:latin typeface="Times New Roman"/>
                <a:ea typeface="Times New Roman"/>
                <a:cs typeface="Times New Roman"/>
                <a:sym typeface="Times New Roman"/>
              </a:defRPr>
            </a:lvl5pPr>
          </a:lstStyle>
          <a:p>
            <a:pPr lvl="0">
              <a:defRPr sz="1800">
                <a:solidFill>
                  <a:srgbClr val="000000"/>
                </a:solidFill>
              </a:defRPr>
            </a:pPr>
            <a:r>
              <a:rPr sz="1400">
                <a:solidFill>
                  <a:srgbClr val="FFFFFF"/>
                </a:solidFill>
              </a:rPr>
              <a:t>Corpo livello uno</a:t>
            </a:r>
          </a:p>
          <a:p>
            <a:pPr lvl="1">
              <a:defRPr sz="1800">
                <a:solidFill>
                  <a:srgbClr val="000000"/>
                </a:solidFill>
              </a:defRPr>
            </a:pPr>
            <a:r>
              <a:rPr sz="1400">
                <a:solidFill>
                  <a:srgbClr val="FFFFFF"/>
                </a:solidFill>
              </a:rPr>
              <a:t>Corpo livello due</a:t>
            </a:r>
          </a:p>
          <a:p>
            <a:pPr lvl="2">
              <a:defRPr sz="1800">
                <a:solidFill>
                  <a:srgbClr val="000000"/>
                </a:solidFill>
              </a:defRPr>
            </a:pPr>
            <a:r>
              <a:rPr sz="1400">
                <a:solidFill>
                  <a:srgbClr val="FFFFFF"/>
                </a:solidFill>
              </a:rPr>
              <a:t>Corpo livello tre</a:t>
            </a:r>
          </a:p>
          <a:p>
            <a:pPr lvl="3">
              <a:defRPr sz="1800">
                <a:solidFill>
                  <a:srgbClr val="000000"/>
                </a:solidFill>
              </a:defRPr>
            </a:pPr>
            <a:r>
              <a:rPr sz="1400">
                <a:solidFill>
                  <a:srgbClr val="FFFFFF"/>
                </a:solidFill>
              </a:rPr>
              <a:t>Corpo livello quattro</a:t>
            </a:r>
          </a:p>
          <a:p>
            <a:pPr lvl="4">
              <a:defRPr sz="1800">
                <a:solidFill>
                  <a:srgbClr val="000000"/>
                </a:solidFill>
              </a:defRPr>
            </a:pPr>
            <a:r>
              <a:rPr sz="1400">
                <a:solidFill>
                  <a:srgbClr val="FFFFFF"/>
                </a:solidFill>
              </a:rPr>
              <a:t>Livello 5</a:t>
            </a:r>
          </a:p>
        </p:txBody>
      </p:sp>
      <p:sp>
        <p:nvSpPr>
          <p:cNvPr id="1774" name="Shape 1774"/>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57646672"/>
      </p:ext>
    </p:extLst>
  </p:cSld>
  <p:clrMapOvr>
    <a:masterClrMapping/>
  </p:clrMapOvr>
  <p:transition xmlns:p14="http://schemas.microsoft.com/office/powerpoint/2010/mai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31_Titolo e testo verticale">
    <p:bg>
      <p:bgPr>
        <a:solidFill>
          <a:srgbClr val="000066"/>
        </a:solidFill>
        <a:effectLst/>
      </p:bgPr>
    </p:bg>
    <p:spTree>
      <p:nvGrpSpPr>
        <p:cNvPr id="1" name=""/>
        <p:cNvGrpSpPr/>
        <p:nvPr/>
      </p:nvGrpSpPr>
      <p:grpSpPr>
        <a:xfrm>
          <a:off x="0" y="0"/>
          <a:ext cx="0" cy="0"/>
          <a:chOff x="0" y="0"/>
          <a:chExt cx="0" cy="0"/>
        </a:xfrm>
      </p:grpSpPr>
      <p:sp>
        <p:nvSpPr>
          <p:cNvPr id="1776" name="Shape 1776"/>
          <p:cNvSpPr>
            <a:spLocks noGrp="1"/>
          </p:cNvSpPr>
          <p:nvPr>
            <p:ph type="title"/>
          </p:nvPr>
        </p:nvSpPr>
        <p:spPr>
          <a:xfrm>
            <a:off x="685800" y="381000"/>
            <a:ext cx="7772400" cy="16002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777" name="Shape 1777"/>
          <p:cNvSpPr>
            <a:spLocks noGrp="1"/>
          </p:cNvSpPr>
          <p:nvPr>
            <p:ph type="body" idx="1"/>
          </p:nvPr>
        </p:nvSpPr>
        <p:spPr>
          <a:xfrm>
            <a:off x="685800" y="1981200"/>
            <a:ext cx="7772400" cy="48768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778" name="Shape 177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640789648"/>
      </p:ext>
    </p:extLst>
  </p:cSld>
  <p:clrMapOvr>
    <a:masterClrMapping/>
  </p:clrMapOvr>
  <p:transition xmlns:p14="http://schemas.microsoft.com/office/powerpoint/2010/mai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32_Titolo e testo verticale">
    <p:bg>
      <p:bgPr>
        <a:solidFill>
          <a:srgbClr val="000066"/>
        </a:solidFill>
        <a:effectLst/>
      </p:bgPr>
    </p:bg>
    <p:spTree>
      <p:nvGrpSpPr>
        <p:cNvPr id="1" name=""/>
        <p:cNvGrpSpPr/>
        <p:nvPr/>
      </p:nvGrpSpPr>
      <p:grpSpPr>
        <a:xfrm>
          <a:off x="0" y="0"/>
          <a:ext cx="0" cy="0"/>
          <a:chOff x="0" y="0"/>
          <a:chExt cx="0" cy="0"/>
        </a:xfrm>
      </p:grpSpPr>
      <p:sp>
        <p:nvSpPr>
          <p:cNvPr id="1780" name="Shape 1780"/>
          <p:cNvSpPr>
            <a:spLocks noGrp="1"/>
          </p:cNvSpPr>
          <p:nvPr>
            <p:ph type="title"/>
          </p:nvPr>
        </p:nvSpPr>
        <p:spPr>
          <a:xfrm>
            <a:off x="6515104" y="0"/>
            <a:ext cx="1943101" cy="67056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781" name="Shape 1781"/>
          <p:cNvSpPr>
            <a:spLocks noGrp="1"/>
          </p:cNvSpPr>
          <p:nvPr>
            <p:ph type="body" idx="1"/>
          </p:nvPr>
        </p:nvSpPr>
        <p:spPr>
          <a:xfrm>
            <a:off x="685802" y="609600"/>
            <a:ext cx="5693834" cy="62484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782" name="Shape 1782"/>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56838364"/>
      </p:ext>
    </p:extLst>
  </p:cSld>
  <p:clrMapOvr>
    <a:masterClrMapping/>
  </p:clrMapOvr>
  <p:transition xmlns:p14="http://schemas.microsoft.com/office/powerpoint/2010/mai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_Titolo, diagramma o organigramma">
    <p:bg>
      <p:bgPr>
        <a:solidFill>
          <a:srgbClr val="000066"/>
        </a:solidFill>
        <a:effectLst/>
      </p:bgPr>
    </p:bg>
    <p:spTree>
      <p:nvGrpSpPr>
        <p:cNvPr id="1" name=""/>
        <p:cNvGrpSpPr/>
        <p:nvPr/>
      </p:nvGrpSpPr>
      <p:grpSpPr>
        <a:xfrm>
          <a:off x="0" y="0"/>
          <a:ext cx="0" cy="0"/>
          <a:chOff x="0" y="0"/>
          <a:chExt cx="0" cy="0"/>
        </a:xfrm>
      </p:grpSpPr>
      <p:sp>
        <p:nvSpPr>
          <p:cNvPr id="1784" name="Shape 1784"/>
          <p:cNvSpPr>
            <a:spLocks noGrp="1"/>
          </p:cNvSpPr>
          <p:nvPr>
            <p:ph type="title"/>
          </p:nvPr>
        </p:nvSpPr>
        <p:spPr>
          <a:xfrm>
            <a:off x="685800" y="609600"/>
            <a:ext cx="7772400" cy="1143000"/>
          </a:xfrm>
          <a:prstGeom prst="rect">
            <a:avLst/>
          </a:prstGeom>
        </p:spPr>
        <p:txBody>
          <a:bodyPr>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1785" name="Shape 1785"/>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184178898"/>
      </p:ext>
    </p:extLst>
  </p:cSld>
  <p:clrMapOvr>
    <a:masterClrMapping/>
  </p:clrMapOvr>
  <p:transition xmlns:p14="http://schemas.microsoft.com/office/powerpoint/2010/mai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2_Contenuto">
    <p:bg>
      <p:bgPr>
        <a:solidFill>
          <a:srgbClr val="000066"/>
        </a:solidFill>
        <a:effectLst/>
      </p:bgPr>
    </p:bg>
    <p:spTree>
      <p:nvGrpSpPr>
        <p:cNvPr id="1" name=""/>
        <p:cNvGrpSpPr/>
        <p:nvPr/>
      </p:nvGrpSpPr>
      <p:grpSpPr>
        <a:xfrm>
          <a:off x="0" y="0"/>
          <a:ext cx="0" cy="0"/>
          <a:chOff x="0" y="0"/>
          <a:chExt cx="0" cy="0"/>
        </a:xfrm>
      </p:grpSpPr>
      <p:sp>
        <p:nvSpPr>
          <p:cNvPr id="1787" name="Shape 1787"/>
          <p:cNvSpPr>
            <a:spLocks noGrp="1"/>
          </p:cNvSpPr>
          <p:nvPr>
            <p:ph type="body" idx="1"/>
          </p:nvPr>
        </p:nvSpPr>
        <p:spPr>
          <a:xfrm>
            <a:off x="685800" y="609600"/>
            <a:ext cx="7772400" cy="5486400"/>
          </a:xfrm>
          <a:prstGeom prst="rect">
            <a:avLst/>
          </a:prstGeom>
        </p:spPr>
        <p:txBody>
          <a:bodyPr>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1788" name="Shape 1788"/>
          <p:cNvSpPr>
            <a:spLocks noGrp="1"/>
          </p:cNvSpPr>
          <p:nvPr>
            <p:ph type="sldNum" sz="quarter" idx="2"/>
          </p:nvPr>
        </p:nvSpPr>
        <p:spPr>
          <a:xfrm>
            <a:off x="6553200" y="6248401"/>
            <a:ext cx="1905000" cy="307766"/>
          </a:xfrm>
          <a:prstGeom prst="rect">
            <a:avLst/>
          </a:prstGeom>
        </p:spPr>
        <p:txBody>
          <a:bodyPr anchor="t"/>
          <a:lstStyle>
            <a:lvl1pPr defTabSz="457082">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691150778"/>
      </p:ext>
    </p:extLst>
  </p:cSld>
  <p:clrMapOvr>
    <a:masterClrMapping/>
  </p:clrMapOvr>
  <p:transition xmlns:p14="http://schemas.microsoft.com/office/powerpoint/2010/mai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90" name="Shape 1790"/>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791" name="Shape 1791"/>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792" name="Shape 1792"/>
          <p:cNvSpPr>
            <a:spLocks noGrp="1"/>
          </p:cNvSpPr>
          <p:nvPr>
            <p:ph type="title"/>
          </p:nvPr>
        </p:nvSpPr>
        <p:spPr>
          <a:xfrm>
            <a:off x="685800" y="1844676"/>
            <a:ext cx="7772400" cy="2041525"/>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793" name="Shape 1793"/>
          <p:cNvSpPr>
            <a:spLocks noGrp="1"/>
          </p:cNvSpPr>
          <p:nvPr>
            <p:ph type="body" idx="1"/>
          </p:nvPr>
        </p:nvSpPr>
        <p:spPr>
          <a:xfrm>
            <a:off x="1371600" y="3886201"/>
            <a:ext cx="6400800" cy="2971800"/>
          </a:xfrm>
          <a:prstGeom prst="rect">
            <a:avLst/>
          </a:prstGeom>
        </p:spPr>
        <p:txBody>
          <a:bodyPr>
            <a:noAutofit/>
          </a:bodyPr>
          <a:lstStyle>
            <a:lvl1pPr marL="0" indent="0" algn="ctr" defTabSz="914165">
              <a:buSzTx/>
              <a:buFontTx/>
              <a:buNone/>
            </a:lvl1pPr>
            <a:lvl2pPr marL="0" indent="457082" algn="ctr" defTabSz="914165">
              <a:buSzTx/>
              <a:buFontTx/>
              <a:buNone/>
            </a:lvl2pPr>
            <a:lvl3pPr marL="0" indent="914165" algn="ctr" defTabSz="914165">
              <a:buSzTx/>
              <a:buFontTx/>
              <a:buNone/>
            </a:lvl3pPr>
            <a:lvl4pPr marL="0" indent="1371247" algn="ctr" defTabSz="914165">
              <a:buSzTx/>
              <a:buFontTx/>
              <a:buNone/>
            </a:lvl4pPr>
            <a:lvl5pPr marL="0" indent="1828329" algn="ctr" defTabSz="914165">
              <a:buSzTx/>
              <a:buFontTx/>
              <a:buNone/>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94" name="Shape 1794"/>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1532601733"/>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824740B-2E4D-4B72-AADE-39E195C6AA8B}" type="datetimeFigureOut">
              <a:rPr lang="it-IT" smtClean="0"/>
              <a:t>29/09/17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a:prstGeom prst="rect">
            <a:avLst/>
          </a:prstGeom>
        </p:spPr>
        <p:txBody>
          <a:bodyPr vert="horz" lIns="91425" tIns="45713" rIns="91425" bIns="45713"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6"/>
            <a:ext cx="7772400" cy="1500187"/>
          </a:xfrm>
          <a:prstGeom prst="rect">
            <a:avLst/>
          </a:prstGeom>
        </p:spPr>
        <p:txBody>
          <a:bodyPr vert="horz" lIns="91425" tIns="45713" rIns="91425" bIns="45713"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3173610713"/>
      </p:ext>
    </p:extLst>
  </p:cSld>
  <p:clrMapOvr>
    <a:masterClrMapping/>
  </p:clrMapOvr>
  <p:transition xmlns:p14="http://schemas.microsoft.com/office/powerpoint/2010/main" spd="med">
    <p:cu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96" name="Shape 1796"/>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797" name="Shape 1797"/>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798" name="Shape 1798"/>
          <p:cNvSpPr>
            <a:spLocks noGrp="1"/>
          </p:cNvSpPr>
          <p:nvPr>
            <p:ph type="title"/>
          </p:nvPr>
        </p:nvSpPr>
        <p:spPr>
          <a:xfrm>
            <a:off x="457200" y="92080"/>
            <a:ext cx="8229600" cy="1508125"/>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799" name="Shape 1799"/>
          <p:cNvSpPr>
            <a:spLocks noGrp="1"/>
          </p:cNvSpPr>
          <p:nvPr>
            <p:ph type="body" idx="1"/>
          </p:nvPr>
        </p:nvSpPr>
        <p:spPr>
          <a:xfrm>
            <a:off x="457200" y="1600200"/>
            <a:ext cx="8229600" cy="5257800"/>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00" name="Shape 1800"/>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3285291991"/>
      </p:ext>
    </p:extLst>
  </p:cSld>
  <p:clrMapOvr>
    <a:masterClrMapping/>
  </p:clrMapOvr>
  <p:transition xmlns:p14="http://schemas.microsoft.com/office/powerpoint/2010/mai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802" name="Shape 1802"/>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03" name="Shape 1803"/>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04" name="Shape 1804"/>
          <p:cNvSpPr>
            <a:spLocks noGrp="1"/>
          </p:cNvSpPr>
          <p:nvPr>
            <p:ph type="title"/>
          </p:nvPr>
        </p:nvSpPr>
        <p:spPr>
          <a:xfrm>
            <a:off x="722316" y="4406904"/>
            <a:ext cx="7772401" cy="1362075"/>
          </a:xfrm>
          <a:prstGeom prst="rect">
            <a:avLst/>
          </a:prstGeom>
        </p:spPr>
        <p:txBody>
          <a:bodyPr anchor="t">
            <a:noAutofit/>
          </a:bodyPr>
          <a:lstStyle>
            <a:lvl1pPr algn="l" defTabSz="914165">
              <a:defRPr sz="4000" b="1" cap="all">
                <a:solidFill>
                  <a:srgbClr val="FF3300"/>
                </a:solidFill>
                <a:effectLst>
                  <a:outerShdw blurRad="38100" dist="38100" dir="2700000" rotWithShape="0">
                    <a:srgbClr val="C0C0C0"/>
                  </a:outerShdw>
                </a:effectLst>
              </a:defRPr>
            </a:lvl1pPr>
          </a:lstStyle>
          <a:p>
            <a:pPr lvl="0">
              <a:defRPr sz="1800" b="0" cap="none">
                <a:solidFill>
                  <a:srgbClr val="000000"/>
                </a:solidFill>
                <a:effectLst/>
              </a:defRPr>
            </a:pPr>
            <a:r>
              <a:rPr sz="4000" b="1" cap="all">
                <a:solidFill>
                  <a:srgbClr val="FF3300"/>
                </a:solidFill>
                <a:effectLst>
                  <a:outerShdw blurRad="38100" dist="38100" dir="2700000" rotWithShape="0">
                    <a:srgbClr val="C0C0C0"/>
                  </a:outerShdw>
                </a:effectLst>
              </a:rPr>
              <a:t>Titolo Testo</a:t>
            </a:r>
          </a:p>
        </p:txBody>
      </p:sp>
      <p:sp>
        <p:nvSpPr>
          <p:cNvPr id="1805" name="Shape 1805"/>
          <p:cNvSpPr>
            <a:spLocks noGrp="1"/>
          </p:cNvSpPr>
          <p:nvPr>
            <p:ph type="body" idx="1"/>
          </p:nvPr>
        </p:nvSpPr>
        <p:spPr>
          <a:xfrm>
            <a:off x="722316" y="2906714"/>
            <a:ext cx="7772401" cy="1500188"/>
          </a:xfrm>
          <a:prstGeom prst="rect">
            <a:avLst/>
          </a:prstGeom>
        </p:spPr>
        <p:txBody>
          <a:bodyPr anchor="b">
            <a:noAutofit/>
          </a:bodyPr>
          <a:lstStyle>
            <a:lvl1pPr marL="0" indent="0" defTabSz="914165">
              <a:spcBef>
                <a:spcPts val="400"/>
              </a:spcBef>
              <a:buSzTx/>
              <a:buFontTx/>
              <a:buNone/>
              <a:defRPr sz="2000"/>
            </a:lvl1pPr>
            <a:lvl2pPr marL="0" indent="457082" defTabSz="914165">
              <a:spcBef>
                <a:spcPts val="400"/>
              </a:spcBef>
              <a:buSzTx/>
              <a:buFontTx/>
              <a:buNone/>
              <a:defRPr sz="2000"/>
            </a:lvl2pPr>
            <a:lvl3pPr marL="0" indent="914165" defTabSz="914165">
              <a:spcBef>
                <a:spcPts val="400"/>
              </a:spcBef>
              <a:buSzTx/>
              <a:buFontTx/>
              <a:buNone/>
              <a:defRPr sz="2000"/>
            </a:lvl3pPr>
            <a:lvl4pPr marL="0" indent="1371247" defTabSz="914165">
              <a:spcBef>
                <a:spcPts val="400"/>
              </a:spcBef>
              <a:buSzTx/>
              <a:buFontTx/>
              <a:buNone/>
              <a:defRPr sz="2000"/>
            </a:lvl4pPr>
            <a:lvl5pPr marL="0" indent="1828329" defTabSz="914165">
              <a:spcBef>
                <a:spcPts val="400"/>
              </a:spcBef>
              <a:buSzTx/>
              <a:buFontTx/>
              <a:buNone/>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806" name="Shape 1806"/>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3705524359"/>
      </p:ext>
    </p:extLst>
  </p:cSld>
  <p:clrMapOvr>
    <a:masterClrMapping/>
  </p:clrMapOvr>
  <p:transition xmlns:p14="http://schemas.microsoft.com/office/powerpoint/2010/mai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808" name="Shape 1808"/>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09" name="Shape 1809"/>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10" name="Shape 1810"/>
          <p:cNvSpPr>
            <a:spLocks noGrp="1"/>
          </p:cNvSpPr>
          <p:nvPr>
            <p:ph type="title"/>
          </p:nvPr>
        </p:nvSpPr>
        <p:spPr>
          <a:xfrm>
            <a:off x="457200" y="92080"/>
            <a:ext cx="8229600" cy="1508125"/>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11" name="Shape 1811"/>
          <p:cNvSpPr>
            <a:spLocks noGrp="1"/>
          </p:cNvSpPr>
          <p:nvPr>
            <p:ph type="body" idx="1"/>
          </p:nvPr>
        </p:nvSpPr>
        <p:spPr>
          <a:xfrm>
            <a:off x="457200" y="1600200"/>
            <a:ext cx="4038600" cy="5257800"/>
          </a:xfrm>
          <a:prstGeom prst="rect">
            <a:avLst/>
          </a:prstGeom>
        </p:spPr>
        <p:txBody>
          <a:bodyPr>
            <a:noAutofit/>
          </a:bodyPr>
          <a:lstStyle>
            <a:lvl1pPr defTabSz="914165">
              <a:spcBef>
                <a:spcPts val="600"/>
              </a:spcBef>
              <a:defRPr sz="2800"/>
            </a:lvl1pPr>
            <a:lvl2pPr marL="790372" indent="-333289" defTabSz="914165">
              <a:spcBef>
                <a:spcPts val="600"/>
              </a:spcBef>
              <a:defRPr sz="2800"/>
            </a:lvl2pPr>
            <a:lvl3pPr marL="1234122" indent="-319958" defTabSz="914165">
              <a:spcBef>
                <a:spcPts val="600"/>
              </a:spcBef>
              <a:defRPr sz="2800"/>
            </a:lvl3pPr>
            <a:lvl4pPr marL="1726756" indent="-355508" defTabSz="914165">
              <a:spcBef>
                <a:spcPts val="600"/>
              </a:spcBef>
              <a:defRPr sz="2800"/>
            </a:lvl4pPr>
            <a:lvl5pPr marL="2183838" indent="-355508" defTabSz="914165">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812" name="Shape 1812"/>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416307327"/>
      </p:ext>
    </p:extLst>
  </p:cSld>
  <p:clrMapOvr>
    <a:masterClrMapping/>
  </p:clrMapOvr>
  <p:transition xmlns:p14="http://schemas.microsoft.com/office/powerpoint/2010/mai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814" name="Shape 1814"/>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15" name="Shape 1815"/>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16" name="Shape 1816"/>
          <p:cNvSpPr>
            <a:spLocks noGrp="1"/>
          </p:cNvSpPr>
          <p:nvPr>
            <p:ph type="title"/>
          </p:nvPr>
        </p:nvSpPr>
        <p:spPr>
          <a:xfrm>
            <a:off x="457200" y="256811"/>
            <a:ext cx="8229600" cy="1178656"/>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17" name="Shape 1817"/>
          <p:cNvSpPr>
            <a:spLocks noGrp="1"/>
          </p:cNvSpPr>
          <p:nvPr>
            <p:ph type="body" idx="1"/>
          </p:nvPr>
        </p:nvSpPr>
        <p:spPr>
          <a:xfrm>
            <a:off x="457200" y="1435469"/>
            <a:ext cx="4040188" cy="739411"/>
          </a:xfrm>
          <a:prstGeom prst="rect">
            <a:avLst/>
          </a:prstGeom>
        </p:spPr>
        <p:txBody>
          <a:bodyPr anchor="b">
            <a:noAutofit/>
          </a:bodyPr>
          <a:lstStyle>
            <a:lvl1pPr marL="0" indent="0" defTabSz="914165">
              <a:spcBef>
                <a:spcPts val="500"/>
              </a:spcBef>
              <a:buSzTx/>
              <a:buFontTx/>
              <a:buNone/>
              <a:defRPr sz="2400" b="1"/>
            </a:lvl1pPr>
            <a:lvl2pPr marL="0" indent="457082" defTabSz="914165">
              <a:spcBef>
                <a:spcPts val="500"/>
              </a:spcBef>
              <a:buSzTx/>
              <a:buFontTx/>
              <a:buNone/>
              <a:defRPr sz="2400" b="1"/>
            </a:lvl2pPr>
            <a:lvl3pPr marL="0" indent="914165" defTabSz="914165">
              <a:spcBef>
                <a:spcPts val="500"/>
              </a:spcBef>
              <a:buSzTx/>
              <a:buFontTx/>
              <a:buNone/>
              <a:defRPr sz="2400" b="1"/>
            </a:lvl3pPr>
            <a:lvl4pPr marL="0" indent="1371247" defTabSz="914165">
              <a:spcBef>
                <a:spcPts val="500"/>
              </a:spcBef>
              <a:buSzTx/>
              <a:buFontTx/>
              <a:buNone/>
              <a:defRPr sz="2400" b="1"/>
            </a:lvl4pPr>
            <a:lvl5pPr marL="0" indent="1828329" defTabSz="914165">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818" name="Shape 1818"/>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3529030491"/>
      </p:ext>
    </p:extLst>
  </p:cSld>
  <p:clrMapOvr>
    <a:masterClrMapping/>
  </p:clrMapOvr>
  <p:transition xmlns:p14="http://schemas.microsoft.com/office/powerpoint/2010/mai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820" name="Shape 1820"/>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21" name="Shape 1821"/>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22" name="Shape 1822"/>
          <p:cNvSpPr>
            <a:spLocks noGrp="1"/>
          </p:cNvSpPr>
          <p:nvPr>
            <p:ph type="title"/>
          </p:nvPr>
        </p:nvSpPr>
        <p:spPr>
          <a:xfrm>
            <a:off x="457200" y="92080"/>
            <a:ext cx="8229600" cy="1508125"/>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23" name="Shape 1823"/>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1502944456"/>
      </p:ext>
    </p:extLst>
  </p:cSld>
  <p:clrMapOvr>
    <a:masterClrMapping/>
  </p:clrMapOvr>
  <p:transition xmlns:p14="http://schemas.microsoft.com/office/powerpoint/2010/mai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825" name="Shape 1825"/>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26" name="Shape 1826"/>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27" name="Shape 1827"/>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3300011428"/>
      </p:ext>
    </p:extLst>
  </p:cSld>
  <p:clrMapOvr>
    <a:masterClrMapping/>
  </p:clrMapOvr>
  <p:transition xmlns:p14="http://schemas.microsoft.com/office/powerpoint/2010/mai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829" name="Shape 1829"/>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30" name="Shape 1830"/>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31" name="Shape 1831"/>
          <p:cNvSpPr>
            <a:spLocks noGrp="1"/>
          </p:cNvSpPr>
          <p:nvPr>
            <p:ph type="title"/>
          </p:nvPr>
        </p:nvSpPr>
        <p:spPr>
          <a:xfrm>
            <a:off x="457200" y="0"/>
            <a:ext cx="3008314" cy="1435100"/>
          </a:xfrm>
          <a:prstGeom prst="rect">
            <a:avLst/>
          </a:prstGeom>
        </p:spPr>
        <p:txBody>
          <a:bodyPr anchor="b">
            <a:noAutofit/>
          </a:bodyPr>
          <a:lstStyle>
            <a:lvl1pPr algn="l" defTabSz="914165">
              <a:defRPr sz="2000" b="1">
                <a:solidFill>
                  <a:srgbClr val="FF3300"/>
                </a:solidFill>
                <a:effectLst>
                  <a:outerShdw blurRad="38100" dist="38100" dir="2700000" rotWithShape="0">
                    <a:srgbClr val="C0C0C0"/>
                  </a:outerShdw>
                </a:effectLst>
              </a:defRPr>
            </a:lvl1pPr>
          </a:lstStyle>
          <a:p>
            <a:pPr lvl="0">
              <a:defRPr sz="1800" b="0">
                <a:solidFill>
                  <a:srgbClr val="000000"/>
                </a:solidFill>
                <a:effectLst/>
              </a:defRPr>
            </a:pPr>
            <a:r>
              <a:rPr sz="2000" b="1">
                <a:solidFill>
                  <a:srgbClr val="FF3300"/>
                </a:solidFill>
                <a:effectLst>
                  <a:outerShdw blurRad="38100" dist="38100" dir="2700000" rotWithShape="0">
                    <a:srgbClr val="C0C0C0"/>
                  </a:outerShdw>
                </a:effectLst>
              </a:rPr>
              <a:t>Titolo Testo</a:t>
            </a:r>
          </a:p>
        </p:txBody>
      </p:sp>
      <p:sp>
        <p:nvSpPr>
          <p:cNvPr id="1832" name="Shape 1832"/>
          <p:cNvSpPr>
            <a:spLocks noGrp="1"/>
          </p:cNvSpPr>
          <p:nvPr>
            <p:ph type="body" idx="1"/>
          </p:nvPr>
        </p:nvSpPr>
        <p:spPr>
          <a:xfrm>
            <a:off x="3575051" y="273050"/>
            <a:ext cx="5111750" cy="6584950"/>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33" name="Shape 1833"/>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191417104"/>
      </p:ext>
    </p:extLst>
  </p:cSld>
  <p:clrMapOvr>
    <a:masterClrMapping/>
  </p:clrMapOvr>
  <p:transition xmlns:p14="http://schemas.microsoft.com/office/powerpoint/2010/mai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835" name="Shape 1835"/>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36" name="Shape 1836"/>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37" name="Shape 1837"/>
          <p:cNvSpPr>
            <a:spLocks noGrp="1"/>
          </p:cNvSpPr>
          <p:nvPr>
            <p:ph type="title"/>
          </p:nvPr>
        </p:nvSpPr>
        <p:spPr>
          <a:xfrm>
            <a:off x="1792292" y="4800600"/>
            <a:ext cx="5486401" cy="566738"/>
          </a:xfrm>
          <a:prstGeom prst="rect">
            <a:avLst/>
          </a:prstGeom>
        </p:spPr>
        <p:txBody>
          <a:bodyPr anchor="b">
            <a:noAutofit/>
          </a:bodyPr>
          <a:lstStyle>
            <a:lvl1pPr algn="l" defTabSz="914165">
              <a:defRPr sz="2000" b="1">
                <a:solidFill>
                  <a:srgbClr val="FF3300"/>
                </a:solidFill>
                <a:effectLst>
                  <a:outerShdw blurRad="38100" dist="38100" dir="2700000" rotWithShape="0">
                    <a:srgbClr val="C0C0C0"/>
                  </a:outerShdw>
                </a:effectLst>
              </a:defRPr>
            </a:lvl1pPr>
          </a:lstStyle>
          <a:p>
            <a:pPr lvl="0">
              <a:defRPr sz="1800" b="0">
                <a:solidFill>
                  <a:srgbClr val="000000"/>
                </a:solidFill>
                <a:effectLst/>
              </a:defRPr>
            </a:pPr>
            <a:r>
              <a:rPr sz="2000" b="1">
                <a:solidFill>
                  <a:srgbClr val="FF3300"/>
                </a:solidFill>
                <a:effectLst>
                  <a:outerShdw blurRad="38100" dist="38100" dir="2700000" rotWithShape="0">
                    <a:srgbClr val="C0C0C0"/>
                  </a:outerShdw>
                </a:effectLst>
              </a:rPr>
              <a:t>Titolo Testo</a:t>
            </a:r>
          </a:p>
        </p:txBody>
      </p:sp>
      <p:sp>
        <p:nvSpPr>
          <p:cNvPr id="1838" name="Shape 1838"/>
          <p:cNvSpPr>
            <a:spLocks noGrp="1"/>
          </p:cNvSpPr>
          <p:nvPr>
            <p:ph type="body" idx="1"/>
          </p:nvPr>
        </p:nvSpPr>
        <p:spPr>
          <a:xfrm>
            <a:off x="1792292" y="5367338"/>
            <a:ext cx="5486401" cy="804863"/>
          </a:xfrm>
          <a:prstGeom prst="rect">
            <a:avLst/>
          </a:prstGeom>
        </p:spPr>
        <p:txBody>
          <a:bodyPr>
            <a:noAutofit/>
          </a:bodyPr>
          <a:lstStyle>
            <a:lvl1pPr marL="0" indent="0" defTabSz="914165">
              <a:spcBef>
                <a:spcPts val="300"/>
              </a:spcBef>
              <a:buSzTx/>
              <a:buFontTx/>
              <a:buNone/>
              <a:defRPr sz="1400"/>
            </a:lvl1pPr>
            <a:lvl2pPr marL="0" indent="457082" defTabSz="914165">
              <a:spcBef>
                <a:spcPts val="300"/>
              </a:spcBef>
              <a:buSzTx/>
              <a:buFontTx/>
              <a:buNone/>
              <a:defRPr sz="1400"/>
            </a:lvl2pPr>
            <a:lvl3pPr marL="0" indent="914165" defTabSz="914165">
              <a:spcBef>
                <a:spcPts val="300"/>
              </a:spcBef>
              <a:buSzTx/>
              <a:buFontTx/>
              <a:buNone/>
              <a:defRPr sz="1400"/>
            </a:lvl3pPr>
            <a:lvl4pPr marL="0" indent="1371247" defTabSz="914165">
              <a:spcBef>
                <a:spcPts val="300"/>
              </a:spcBef>
              <a:buSzTx/>
              <a:buFontTx/>
              <a:buNone/>
              <a:defRPr sz="1400"/>
            </a:lvl4pPr>
            <a:lvl5pPr marL="0" indent="1828329" defTabSz="914165">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839" name="Shape 1839"/>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2641129220"/>
      </p:ext>
    </p:extLst>
  </p:cSld>
  <p:clrMapOvr>
    <a:masterClrMapping/>
  </p:clrMapOvr>
  <p:transition xmlns:p14="http://schemas.microsoft.com/office/powerpoint/2010/mai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6_Title and Vertical Text">
    <p:spTree>
      <p:nvGrpSpPr>
        <p:cNvPr id="1" name=""/>
        <p:cNvGrpSpPr/>
        <p:nvPr/>
      </p:nvGrpSpPr>
      <p:grpSpPr>
        <a:xfrm>
          <a:off x="0" y="0"/>
          <a:ext cx="0" cy="0"/>
          <a:chOff x="0" y="0"/>
          <a:chExt cx="0" cy="0"/>
        </a:xfrm>
      </p:grpSpPr>
      <p:sp>
        <p:nvSpPr>
          <p:cNvPr id="1841" name="Shape 1841"/>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42" name="Shape 1842"/>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43" name="Shape 1843"/>
          <p:cNvSpPr>
            <a:spLocks noGrp="1"/>
          </p:cNvSpPr>
          <p:nvPr>
            <p:ph type="title"/>
          </p:nvPr>
        </p:nvSpPr>
        <p:spPr>
          <a:xfrm>
            <a:off x="457200" y="92080"/>
            <a:ext cx="8229600" cy="1508125"/>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44" name="Shape 1844"/>
          <p:cNvSpPr>
            <a:spLocks noGrp="1"/>
          </p:cNvSpPr>
          <p:nvPr>
            <p:ph type="body" idx="1"/>
          </p:nvPr>
        </p:nvSpPr>
        <p:spPr>
          <a:xfrm>
            <a:off x="457200" y="1600200"/>
            <a:ext cx="8229600" cy="5257800"/>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45" name="Shape 1845"/>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2081026612"/>
      </p:ext>
    </p:extLst>
  </p:cSld>
  <p:clrMapOvr>
    <a:masterClrMapping/>
  </p:clrMapOvr>
  <p:transition xmlns:p14="http://schemas.microsoft.com/office/powerpoint/2010/mai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6_Vertical Title and Text">
    <p:spTree>
      <p:nvGrpSpPr>
        <p:cNvPr id="1" name=""/>
        <p:cNvGrpSpPr/>
        <p:nvPr/>
      </p:nvGrpSpPr>
      <p:grpSpPr>
        <a:xfrm>
          <a:off x="0" y="0"/>
          <a:ext cx="0" cy="0"/>
          <a:chOff x="0" y="0"/>
          <a:chExt cx="0" cy="0"/>
        </a:xfrm>
      </p:grpSpPr>
      <p:sp>
        <p:nvSpPr>
          <p:cNvPr id="1847" name="Shape 1847"/>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48" name="Shape 1848"/>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49" name="Shape 1849"/>
          <p:cNvSpPr>
            <a:spLocks noGrp="1"/>
          </p:cNvSpPr>
          <p:nvPr>
            <p:ph type="title"/>
          </p:nvPr>
        </p:nvSpPr>
        <p:spPr>
          <a:xfrm>
            <a:off x="6629401" y="1"/>
            <a:ext cx="2057400" cy="6400802"/>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50" name="Shape 1850"/>
          <p:cNvSpPr>
            <a:spLocks noGrp="1"/>
          </p:cNvSpPr>
          <p:nvPr>
            <p:ph type="body" idx="1"/>
          </p:nvPr>
        </p:nvSpPr>
        <p:spPr>
          <a:xfrm>
            <a:off x="457200" y="274642"/>
            <a:ext cx="6019800" cy="6583363"/>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51" name="Shape 1851"/>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4063402392"/>
      </p:ext>
    </p:extLst>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contenuto 2"/>
          <p:cNvSpPr>
            <a:spLocks noGrp="1"/>
          </p:cNvSpPr>
          <p:nvPr>
            <p:ph sz="half" idx="1"/>
          </p:nvPr>
        </p:nvSpPr>
        <p:spPr>
          <a:xfrm>
            <a:off x="457200" y="1600203"/>
            <a:ext cx="4038600" cy="4525963"/>
          </a:xfrm>
          <a:prstGeom prst="rect">
            <a:avLst/>
          </a:prstGeom>
        </p:spPr>
        <p:txBody>
          <a:bodyPr vert="horz"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3"/>
            <a:ext cx="4038600" cy="4525963"/>
          </a:xfrm>
          <a:prstGeom prst="rect">
            <a:avLst/>
          </a:prstGeom>
        </p:spPr>
        <p:txBody>
          <a:bodyPr vert="horz"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14719016"/>
      </p:ext>
    </p:extLst>
  </p:cSld>
  <p:clrMapOvr>
    <a:masterClrMapping/>
  </p:clrMapOvr>
  <p:transition xmlns:p14="http://schemas.microsoft.com/office/powerpoint/2010/main" spd="med">
    <p:cu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3_Diapositivo de título">
    <p:spTree>
      <p:nvGrpSpPr>
        <p:cNvPr id="1" name=""/>
        <p:cNvGrpSpPr/>
        <p:nvPr/>
      </p:nvGrpSpPr>
      <p:grpSpPr>
        <a:xfrm>
          <a:off x="0" y="0"/>
          <a:ext cx="0" cy="0"/>
          <a:chOff x="0" y="0"/>
          <a:chExt cx="0" cy="0"/>
        </a:xfrm>
      </p:grpSpPr>
      <p:sp>
        <p:nvSpPr>
          <p:cNvPr id="1853" name="Shape 1853"/>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54" name="Shape 1854"/>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55" name="Shape 1855"/>
          <p:cNvSpPr>
            <a:spLocks noGrp="1"/>
          </p:cNvSpPr>
          <p:nvPr>
            <p:ph type="body" idx="1"/>
          </p:nvPr>
        </p:nvSpPr>
        <p:spPr>
          <a:xfrm>
            <a:off x="683570" y="2276875"/>
            <a:ext cx="7776865" cy="4581129"/>
          </a:xfrm>
          <a:prstGeom prst="rect">
            <a:avLst/>
          </a:prstGeom>
        </p:spPr>
        <p:txBody>
          <a:bodyPr>
            <a:noAutofit/>
          </a:bodyPr>
          <a:lstStyle>
            <a:lvl1pPr marL="0" indent="0" algn="ctr" defTabSz="914165">
              <a:spcBef>
                <a:spcPts val="600"/>
              </a:spcBef>
              <a:buSzTx/>
              <a:buFontTx/>
              <a:buNone/>
              <a:defRPr sz="2800">
                <a:solidFill>
                  <a:srgbClr val="660033"/>
                </a:solidFill>
                <a:latin typeface="+mj-lt"/>
                <a:ea typeface="+mj-ea"/>
                <a:cs typeface="+mj-cs"/>
                <a:sym typeface="Helvetica"/>
              </a:defRPr>
            </a:lvl1pPr>
            <a:lvl2pPr marL="0" indent="457082" algn="ctr" defTabSz="914165">
              <a:spcBef>
                <a:spcPts val="600"/>
              </a:spcBef>
              <a:buSzTx/>
              <a:buFontTx/>
              <a:buNone/>
              <a:defRPr sz="2800">
                <a:solidFill>
                  <a:srgbClr val="660033"/>
                </a:solidFill>
                <a:latin typeface="+mj-lt"/>
                <a:ea typeface="+mj-ea"/>
                <a:cs typeface="+mj-cs"/>
                <a:sym typeface="Helvetica"/>
              </a:defRPr>
            </a:lvl2pPr>
            <a:lvl3pPr marL="0" indent="914165" algn="ctr" defTabSz="914165">
              <a:spcBef>
                <a:spcPts val="600"/>
              </a:spcBef>
              <a:buSzTx/>
              <a:buFontTx/>
              <a:buNone/>
              <a:defRPr sz="2800">
                <a:solidFill>
                  <a:srgbClr val="660033"/>
                </a:solidFill>
                <a:latin typeface="+mj-lt"/>
                <a:ea typeface="+mj-ea"/>
                <a:cs typeface="+mj-cs"/>
                <a:sym typeface="Helvetica"/>
              </a:defRPr>
            </a:lvl3pPr>
            <a:lvl4pPr marL="0" indent="1371247" algn="ctr" defTabSz="914165">
              <a:spcBef>
                <a:spcPts val="600"/>
              </a:spcBef>
              <a:buSzTx/>
              <a:buFontTx/>
              <a:buNone/>
              <a:defRPr sz="2800">
                <a:solidFill>
                  <a:srgbClr val="660033"/>
                </a:solidFill>
                <a:latin typeface="+mj-lt"/>
                <a:ea typeface="+mj-ea"/>
                <a:cs typeface="+mj-cs"/>
                <a:sym typeface="Helvetica"/>
              </a:defRPr>
            </a:lvl4pPr>
            <a:lvl5pPr marL="0" indent="1828329" algn="ctr" defTabSz="914165">
              <a:spcBef>
                <a:spcPts val="600"/>
              </a:spcBef>
              <a:buSzTx/>
              <a:buFontTx/>
              <a:buNone/>
              <a:defRPr sz="2800">
                <a:solidFill>
                  <a:srgbClr val="660033"/>
                </a:solidFill>
                <a:latin typeface="+mj-lt"/>
                <a:ea typeface="+mj-ea"/>
                <a:cs typeface="+mj-cs"/>
                <a:sym typeface="Helvetica"/>
              </a:defRPr>
            </a:lvl5pPr>
          </a:lstStyle>
          <a:p>
            <a:pPr lvl="0">
              <a:defRPr sz="1800">
                <a:solidFill>
                  <a:srgbClr val="000000"/>
                </a:solidFill>
              </a:defRPr>
            </a:pPr>
            <a:r>
              <a:rPr sz="2800">
                <a:solidFill>
                  <a:srgbClr val="660033"/>
                </a:solidFill>
              </a:rPr>
              <a:t>Corpo livello uno</a:t>
            </a:r>
          </a:p>
          <a:p>
            <a:pPr lvl="1">
              <a:defRPr sz="1800">
                <a:solidFill>
                  <a:srgbClr val="000000"/>
                </a:solidFill>
              </a:defRPr>
            </a:pPr>
            <a:r>
              <a:rPr sz="2800">
                <a:solidFill>
                  <a:srgbClr val="660033"/>
                </a:solidFill>
              </a:rPr>
              <a:t>Corpo livello due</a:t>
            </a:r>
          </a:p>
          <a:p>
            <a:pPr lvl="2">
              <a:defRPr sz="1800">
                <a:solidFill>
                  <a:srgbClr val="000000"/>
                </a:solidFill>
              </a:defRPr>
            </a:pPr>
            <a:r>
              <a:rPr sz="2800">
                <a:solidFill>
                  <a:srgbClr val="660033"/>
                </a:solidFill>
              </a:rPr>
              <a:t>Corpo livello tre</a:t>
            </a:r>
          </a:p>
          <a:p>
            <a:pPr lvl="3">
              <a:defRPr sz="1800">
                <a:solidFill>
                  <a:srgbClr val="000000"/>
                </a:solidFill>
              </a:defRPr>
            </a:pPr>
            <a:r>
              <a:rPr sz="2800">
                <a:solidFill>
                  <a:srgbClr val="660033"/>
                </a:solidFill>
              </a:rPr>
              <a:t>Corpo livello quattro</a:t>
            </a:r>
          </a:p>
          <a:p>
            <a:pPr lvl="4">
              <a:defRPr sz="1800">
                <a:solidFill>
                  <a:srgbClr val="000000"/>
                </a:solidFill>
              </a:defRPr>
            </a:pPr>
            <a:r>
              <a:rPr sz="2800">
                <a:solidFill>
                  <a:srgbClr val="660033"/>
                </a:solidFill>
              </a:rPr>
              <a:t>Livello 5</a:t>
            </a:r>
          </a:p>
        </p:txBody>
      </p:sp>
      <p:sp>
        <p:nvSpPr>
          <p:cNvPr id="1856" name="Shape 1856"/>
          <p:cNvSpPr>
            <a:spLocks noGrp="1"/>
          </p:cNvSpPr>
          <p:nvPr>
            <p:ph type="title"/>
          </p:nvPr>
        </p:nvSpPr>
        <p:spPr>
          <a:xfrm>
            <a:off x="457200" y="1"/>
            <a:ext cx="8229600" cy="1692276"/>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Tree>
    <p:extLst>
      <p:ext uri="{BB962C8B-B14F-4D97-AF65-F5344CB8AC3E}">
        <p14:creationId xmlns:p14="http://schemas.microsoft.com/office/powerpoint/2010/main" val="3240452013"/>
      </p:ext>
    </p:extLst>
  </p:cSld>
  <p:clrMapOvr>
    <a:masterClrMapping/>
  </p:clrMapOvr>
  <p:transition xmlns:p14="http://schemas.microsoft.com/office/powerpoint/2010/mai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Text Content (2)">
    <p:spTree>
      <p:nvGrpSpPr>
        <p:cNvPr id="1" name=""/>
        <p:cNvGrpSpPr/>
        <p:nvPr/>
      </p:nvGrpSpPr>
      <p:grpSpPr>
        <a:xfrm>
          <a:off x="0" y="0"/>
          <a:ext cx="0" cy="0"/>
          <a:chOff x="0" y="0"/>
          <a:chExt cx="0" cy="0"/>
        </a:xfrm>
      </p:grpSpPr>
      <p:sp>
        <p:nvSpPr>
          <p:cNvPr id="1858" name="Shape 1858"/>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59" name="Shape 1859"/>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60" name="Shape 1860"/>
          <p:cNvSpPr>
            <a:spLocks noGrp="1"/>
          </p:cNvSpPr>
          <p:nvPr>
            <p:ph type="title"/>
          </p:nvPr>
        </p:nvSpPr>
        <p:spPr>
          <a:xfrm>
            <a:off x="457200" y="140114"/>
            <a:ext cx="8363272" cy="1416679"/>
          </a:xfrm>
          <a:prstGeom prst="rect">
            <a:avLst/>
          </a:prstGeom>
        </p:spPr>
        <p:txBody>
          <a:bodyPr/>
          <a:lstStyle>
            <a:lvl1pPr algn="l" defTabSz="914165">
              <a:defRPr sz="3600" b="1">
                <a:solidFill>
                  <a:srgbClr val="5E256E"/>
                </a:solidFill>
                <a:effectLst>
                  <a:outerShdw blurRad="38100" dist="38100" dir="2700000" rotWithShape="0">
                    <a:srgbClr val="C0C0C0"/>
                  </a:outerShdw>
                </a:effectLst>
                <a:latin typeface="Arial"/>
                <a:ea typeface="Arial"/>
                <a:cs typeface="Arial"/>
                <a:sym typeface="Arial"/>
              </a:defRPr>
            </a:lvl1pPr>
          </a:lstStyle>
          <a:p>
            <a:pPr lvl="0">
              <a:defRPr sz="1800" b="0">
                <a:solidFill>
                  <a:srgbClr val="000000"/>
                </a:solidFill>
                <a:effectLst/>
              </a:defRPr>
            </a:pPr>
            <a:r>
              <a:rPr sz="3600" b="1">
                <a:solidFill>
                  <a:srgbClr val="5E256E"/>
                </a:solidFill>
                <a:effectLst>
                  <a:outerShdw blurRad="38100" dist="38100" dir="2700000" rotWithShape="0">
                    <a:srgbClr val="C0C0C0"/>
                  </a:outerShdw>
                </a:effectLst>
              </a:rPr>
              <a:t>Titolo Testo</a:t>
            </a:r>
          </a:p>
        </p:txBody>
      </p:sp>
      <p:sp>
        <p:nvSpPr>
          <p:cNvPr id="1861" name="Shape 1861"/>
          <p:cNvSpPr>
            <a:spLocks noGrp="1"/>
          </p:cNvSpPr>
          <p:nvPr>
            <p:ph type="body" idx="1"/>
          </p:nvPr>
        </p:nvSpPr>
        <p:spPr>
          <a:xfrm>
            <a:off x="457200" y="1556792"/>
            <a:ext cx="8363272" cy="5301210"/>
          </a:xfrm>
          <a:prstGeom prst="rect">
            <a:avLst/>
          </a:prstGeom>
        </p:spPr>
        <p:txBody>
          <a:bodyPr/>
          <a:lstStyle>
            <a:lvl1pPr defTabSz="914165">
              <a:spcBef>
                <a:spcPts val="500"/>
              </a:spcBef>
              <a:defRPr sz="2400">
                <a:latin typeface="Arial"/>
                <a:ea typeface="Arial"/>
                <a:cs typeface="Arial"/>
                <a:sym typeface="Arial"/>
              </a:defRPr>
            </a:lvl1pPr>
            <a:lvl2pPr marL="742759" indent="-285677" defTabSz="914165">
              <a:spcBef>
                <a:spcPts val="500"/>
              </a:spcBef>
              <a:defRPr sz="2400">
                <a:latin typeface="Arial"/>
                <a:ea typeface="Arial"/>
                <a:cs typeface="Arial"/>
                <a:sym typeface="Arial"/>
              </a:defRPr>
            </a:lvl2pPr>
            <a:lvl3pPr marL="1142706" indent="-228541" defTabSz="914165">
              <a:spcBef>
                <a:spcPts val="500"/>
              </a:spcBef>
              <a:defRPr sz="2400">
                <a:latin typeface="Arial"/>
                <a:ea typeface="Arial"/>
                <a:cs typeface="Arial"/>
                <a:sym typeface="Arial"/>
              </a:defRPr>
            </a:lvl3pPr>
            <a:lvl4pPr marL="1599788" indent="-228541" defTabSz="914165">
              <a:spcBef>
                <a:spcPts val="500"/>
              </a:spcBef>
              <a:defRPr sz="2400">
                <a:latin typeface="Arial"/>
                <a:ea typeface="Arial"/>
                <a:cs typeface="Arial"/>
                <a:sym typeface="Arial"/>
              </a:defRPr>
            </a:lvl4pPr>
            <a:lvl5pPr marL="2056871" indent="-228541" defTabSz="914165">
              <a:spcBef>
                <a:spcPts val="500"/>
              </a:spcBef>
              <a:defRPr sz="2400">
                <a:latin typeface="Arial"/>
                <a:ea typeface="Arial"/>
                <a:cs typeface="Arial"/>
                <a:sym typeface="Arial"/>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Tree>
    <p:extLst>
      <p:ext uri="{BB962C8B-B14F-4D97-AF65-F5344CB8AC3E}">
        <p14:creationId xmlns:p14="http://schemas.microsoft.com/office/powerpoint/2010/main" val="2418401518"/>
      </p:ext>
    </p:extLst>
  </p:cSld>
  <p:clrMapOvr>
    <a:masterClrMapping/>
  </p:clrMapOvr>
  <p:transition xmlns:p14="http://schemas.microsoft.com/office/powerpoint/2010/mai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2_Title and Chart">
    <p:spTree>
      <p:nvGrpSpPr>
        <p:cNvPr id="1" name=""/>
        <p:cNvGrpSpPr/>
        <p:nvPr/>
      </p:nvGrpSpPr>
      <p:grpSpPr>
        <a:xfrm>
          <a:off x="0" y="0"/>
          <a:ext cx="0" cy="0"/>
          <a:chOff x="0" y="0"/>
          <a:chExt cx="0" cy="0"/>
        </a:xfrm>
      </p:grpSpPr>
      <p:sp>
        <p:nvSpPr>
          <p:cNvPr id="1863" name="Shape 1863"/>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64" name="Shape 1864"/>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65" name="Shape 1865"/>
          <p:cNvSpPr>
            <a:spLocks noGrp="1"/>
          </p:cNvSpPr>
          <p:nvPr>
            <p:ph type="title"/>
          </p:nvPr>
        </p:nvSpPr>
        <p:spPr>
          <a:xfrm>
            <a:off x="457200" y="1"/>
            <a:ext cx="8229600" cy="1692276"/>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66" name="Shape 1866"/>
          <p:cNvSpPr>
            <a:spLocks noGrp="1"/>
          </p:cNvSpPr>
          <p:nvPr>
            <p:ph type="sldNum" sz="quarter" idx="2"/>
          </p:nvPr>
        </p:nvSpPr>
        <p:spPr>
          <a:xfrm>
            <a:off x="6553200" y="6400420"/>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2793077731"/>
      </p:ext>
    </p:extLst>
  </p:cSld>
  <p:clrMapOvr>
    <a:masterClrMapping/>
  </p:clrMapOvr>
  <p:transition xmlns:p14="http://schemas.microsoft.com/office/powerpoint/2010/mai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2_Title and Table">
    <p:spTree>
      <p:nvGrpSpPr>
        <p:cNvPr id="1" name=""/>
        <p:cNvGrpSpPr/>
        <p:nvPr/>
      </p:nvGrpSpPr>
      <p:grpSpPr>
        <a:xfrm>
          <a:off x="0" y="0"/>
          <a:ext cx="0" cy="0"/>
          <a:chOff x="0" y="0"/>
          <a:chExt cx="0" cy="0"/>
        </a:xfrm>
      </p:grpSpPr>
      <p:sp>
        <p:nvSpPr>
          <p:cNvPr id="1868" name="Shape 1868"/>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69" name="Shape 1869"/>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70" name="Shape 1870"/>
          <p:cNvSpPr>
            <a:spLocks noGrp="1"/>
          </p:cNvSpPr>
          <p:nvPr>
            <p:ph type="title"/>
          </p:nvPr>
        </p:nvSpPr>
        <p:spPr>
          <a:xfrm>
            <a:off x="457200" y="277817"/>
            <a:ext cx="8229600" cy="1143001"/>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71" name="Shape 1871"/>
          <p:cNvSpPr>
            <a:spLocks noGrp="1"/>
          </p:cNvSpPr>
          <p:nvPr>
            <p:ph type="sldNum" sz="quarter" idx="2"/>
          </p:nvPr>
        </p:nvSpPr>
        <p:spPr>
          <a:xfrm>
            <a:off x="6553200" y="6338507"/>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453231705"/>
      </p:ext>
    </p:extLst>
  </p:cSld>
  <p:clrMapOvr>
    <a:masterClrMapping/>
  </p:clrMapOvr>
  <p:transition xmlns:p14="http://schemas.microsoft.com/office/powerpoint/2010/mai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Title, Content and Text">
    <p:spTree>
      <p:nvGrpSpPr>
        <p:cNvPr id="1" name=""/>
        <p:cNvGrpSpPr/>
        <p:nvPr/>
      </p:nvGrpSpPr>
      <p:grpSpPr>
        <a:xfrm>
          <a:off x="0" y="0"/>
          <a:ext cx="0" cy="0"/>
          <a:chOff x="0" y="0"/>
          <a:chExt cx="0" cy="0"/>
        </a:xfrm>
      </p:grpSpPr>
      <p:sp>
        <p:nvSpPr>
          <p:cNvPr id="1873" name="Shape 1873"/>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74" name="Shape 1874"/>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75" name="Shape 1875"/>
          <p:cNvSpPr>
            <a:spLocks noGrp="1"/>
          </p:cNvSpPr>
          <p:nvPr>
            <p:ph type="title"/>
          </p:nvPr>
        </p:nvSpPr>
        <p:spPr>
          <a:xfrm>
            <a:off x="685800" y="381000"/>
            <a:ext cx="7772400" cy="1600200"/>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76" name="Shape 1876"/>
          <p:cNvSpPr>
            <a:spLocks noGrp="1"/>
          </p:cNvSpPr>
          <p:nvPr>
            <p:ph type="body" idx="1"/>
          </p:nvPr>
        </p:nvSpPr>
        <p:spPr>
          <a:xfrm>
            <a:off x="685800" y="1981200"/>
            <a:ext cx="3810000" cy="4876800"/>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77" name="Shape 1877"/>
          <p:cNvSpPr>
            <a:spLocks noGrp="1"/>
          </p:cNvSpPr>
          <p:nvPr>
            <p:ph type="sldNum" sz="quarter" idx="2"/>
          </p:nvPr>
        </p:nvSpPr>
        <p:spPr>
          <a:xfrm>
            <a:off x="6553200" y="6338507"/>
            <a:ext cx="19050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2273851239"/>
      </p:ext>
    </p:extLst>
  </p:cSld>
  <p:clrMapOvr>
    <a:masterClrMapping/>
  </p:clrMapOvr>
  <p:transition xmlns:p14="http://schemas.microsoft.com/office/powerpoint/2010/mai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1_Title, Text, and Content">
    <p:spTree>
      <p:nvGrpSpPr>
        <p:cNvPr id="1" name=""/>
        <p:cNvGrpSpPr/>
        <p:nvPr/>
      </p:nvGrpSpPr>
      <p:grpSpPr>
        <a:xfrm>
          <a:off x="0" y="0"/>
          <a:ext cx="0" cy="0"/>
          <a:chOff x="0" y="0"/>
          <a:chExt cx="0" cy="0"/>
        </a:xfrm>
      </p:grpSpPr>
      <p:sp>
        <p:nvSpPr>
          <p:cNvPr id="1879" name="Shape 1879"/>
          <p:cNvSpPr/>
          <p:nvPr/>
        </p:nvSpPr>
        <p:spPr>
          <a:xfrm>
            <a:off x="4" y="0"/>
            <a:ext cx="468313" cy="6858000"/>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80" name="Shape 1880"/>
          <p:cNvSpPr/>
          <p:nvPr/>
        </p:nvSpPr>
        <p:spPr>
          <a:xfrm>
            <a:off x="468316" y="6453188"/>
            <a:ext cx="8675687" cy="404813"/>
          </a:xfrm>
          <a:prstGeom prst="rect">
            <a:avLst/>
          </a:prstGeom>
          <a:solidFill>
            <a:srgbClr val="D84F34"/>
          </a:solidFill>
          <a:ln w="12700">
            <a:miter lim="400000"/>
          </a:ln>
        </p:spPr>
        <p:txBody>
          <a:bodyPr lIns="0" tIns="0" rIns="0" bIns="0" anchor="ctr"/>
          <a:lstStyle/>
          <a:p>
            <a:pPr defTabSz="914165">
              <a:defRPr b="1">
                <a:latin typeface="Arial"/>
                <a:ea typeface="Arial"/>
                <a:cs typeface="Arial"/>
                <a:sym typeface="Arial"/>
              </a:defRPr>
            </a:pPr>
            <a:endParaRPr b="1" kern="0">
              <a:solidFill>
                <a:sysClr val="windowText" lastClr="000000"/>
              </a:solidFill>
              <a:latin typeface="Arial"/>
              <a:ea typeface="Arial"/>
              <a:cs typeface="Arial"/>
              <a:sym typeface="Arial"/>
            </a:endParaRPr>
          </a:p>
        </p:txBody>
      </p:sp>
      <p:sp>
        <p:nvSpPr>
          <p:cNvPr id="1881" name="Shape 1881"/>
          <p:cNvSpPr>
            <a:spLocks noGrp="1"/>
          </p:cNvSpPr>
          <p:nvPr>
            <p:ph type="title"/>
          </p:nvPr>
        </p:nvSpPr>
        <p:spPr>
          <a:xfrm>
            <a:off x="457200" y="98425"/>
            <a:ext cx="8229600" cy="1501776"/>
          </a:xfrm>
          <a:prstGeom prst="rect">
            <a:avLst/>
          </a:prstGeom>
        </p:spPr>
        <p:txBody>
          <a:bodyPr>
            <a:noAutofit/>
          </a:bodyPr>
          <a:lstStyle>
            <a:lvl1pPr defTabSz="914165">
              <a:defRPr>
                <a:solidFill>
                  <a:srgbClr val="FF3300"/>
                </a:solidFill>
                <a:effectLst>
                  <a:outerShdw blurRad="38100" dist="38100" dir="2700000" rotWithShape="0">
                    <a:srgbClr val="C0C0C0"/>
                  </a:outerShdw>
                </a:effectLst>
              </a:defRPr>
            </a:lvl1pPr>
          </a:lstStyle>
          <a:p>
            <a:pPr lvl="0">
              <a:defRPr sz="1800">
                <a:solidFill>
                  <a:srgbClr val="000000"/>
                </a:solidFill>
                <a:effectLst/>
              </a:defRPr>
            </a:pPr>
            <a:r>
              <a:rPr sz="4400">
                <a:solidFill>
                  <a:srgbClr val="FF3300"/>
                </a:solidFill>
                <a:effectLst>
                  <a:outerShdw blurRad="38100" dist="38100" dir="2700000" rotWithShape="0">
                    <a:srgbClr val="C0C0C0"/>
                  </a:outerShdw>
                </a:effectLst>
              </a:rPr>
              <a:t>Titolo Testo</a:t>
            </a:r>
          </a:p>
        </p:txBody>
      </p:sp>
      <p:sp>
        <p:nvSpPr>
          <p:cNvPr id="1882" name="Shape 1882"/>
          <p:cNvSpPr>
            <a:spLocks noGrp="1"/>
          </p:cNvSpPr>
          <p:nvPr>
            <p:ph type="body" idx="1"/>
          </p:nvPr>
        </p:nvSpPr>
        <p:spPr>
          <a:xfrm>
            <a:off x="457200" y="1600200"/>
            <a:ext cx="4038600" cy="5257800"/>
          </a:xfrm>
          <a:prstGeom prst="rect">
            <a:avLst/>
          </a:prstGeom>
        </p:spPr>
        <p:txBody>
          <a:bodyPr>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83" name="Shape 1883"/>
          <p:cNvSpPr>
            <a:spLocks noGrp="1"/>
          </p:cNvSpPr>
          <p:nvPr>
            <p:ph type="sldNum" sz="quarter" idx="2"/>
          </p:nvPr>
        </p:nvSpPr>
        <p:spPr>
          <a:xfrm>
            <a:off x="6553200" y="6338507"/>
            <a:ext cx="2133600" cy="276989"/>
          </a:xfrm>
          <a:prstGeom prst="rect">
            <a:avLst/>
          </a:prstGeom>
        </p:spPr>
        <p:txBody>
          <a:bodyPr/>
          <a:lstStyle>
            <a:lvl1pPr defTabSz="457082">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2043624240"/>
      </p:ext>
    </p:extLst>
  </p:cSld>
  <p:clrMapOvr>
    <a:masterClrMapping/>
  </p:clrMapOvr>
  <p:transition xmlns:p14="http://schemas.microsoft.com/office/powerpoint/2010/mai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28_Diapositiva titolo">
    <p:spTree>
      <p:nvGrpSpPr>
        <p:cNvPr id="1" name=""/>
        <p:cNvGrpSpPr/>
        <p:nvPr/>
      </p:nvGrpSpPr>
      <p:grpSpPr>
        <a:xfrm>
          <a:off x="0" y="0"/>
          <a:ext cx="0" cy="0"/>
          <a:chOff x="0" y="0"/>
          <a:chExt cx="0" cy="0"/>
        </a:xfrm>
      </p:grpSpPr>
      <p:sp>
        <p:nvSpPr>
          <p:cNvPr id="1885" name="Shape 1885"/>
          <p:cNvSpPr>
            <a:spLocks noGrp="1"/>
          </p:cNvSpPr>
          <p:nvPr>
            <p:ph type="title"/>
          </p:nvPr>
        </p:nvSpPr>
        <p:spPr>
          <a:xfrm>
            <a:off x="685800" y="1844676"/>
            <a:ext cx="7772400" cy="2041525"/>
          </a:xfrm>
          <a:prstGeom prst="rect">
            <a:avLst/>
          </a:prstGeom>
        </p:spPr>
        <p:txBody>
          <a:bodyPr/>
          <a:lstStyle>
            <a:lvl1pPr defTabSz="914165"/>
          </a:lstStyle>
          <a:p>
            <a:pPr lvl="0">
              <a:defRPr sz="1800"/>
            </a:pPr>
            <a:r>
              <a:rPr sz="4400"/>
              <a:t>Titolo Testo</a:t>
            </a:r>
          </a:p>
        </p:txBody>
      </p:sp>
      <p:sp>
        <p:nvSpPr>
          <p:cNvPr id="1886" name="Shape 1886"/>
          <p:cNvSpPr>
            <a:spLocks noGrp="1"/>
          </p:cNvSpPr>
          <p:nvPr>
            <p:ph type="body" idx="1"/>
          </p:nvPr>
        </p:nvSpPr>
        <p:spPr>
          <a:xfrm>
            <a:off x="1371600" y="3886201"/>
            <a:ext cx="6400800" cy="2971800"/>
          </a:xfrm>
          <a:prstGeom prst="rect">
            <a:avLst/>
          </a:prstGeom>
        </p:spPr>
        <p:txBody>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887" name="Shape 1887"/>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663449117"/>
      </p:ext>
    </p:extLst>
  </p:cSld>
  <p:clrMapOvr>
    <a:masterClrMapping/>
  </p:clrMapOvr>
  <p:transition xmlns:p14="http://schemas.microsoft.com/office/powerpoint/2010/mai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34_Titolo e contenuto">
    <p:spTree>
      <p:nvGrpSpPr>
        <p:cNvPr id="1" name=""/>
        <p:cNvGrpSpPr/>
        <p:nvPr/>
      </p:nvGrpSpPr>
      <p:grpSpPr>
        <a:xfrm>
          <a:off x="0" y="0"/>
          <a:ext cx="0" cy="0"/>
          <a:chOff x="0" y="0"/>
          <a:chExt cx="0" cy="0"/>
        </a:xfrm>
      </p:grpSpPr>
      <p:sp>
        <p:nvSpPr>
          <p:cNvPr id="1889" name="Shape 1889"/>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890" name="Shape 1890"/>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891" name="Shape 1891"/>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363751744"/>
      </p:ext>
    </p:extLst>
  </p:cSld>
  <p:clrMapOvr>
    <a:masterClrMapping/>
  </p:clrMapOvr>
  <p:transition xmlns:p14="http://schemas.microsoft.com/office/powerpoint/2010/mai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21_Intestazione sezione">
    <p:spTree>
      <p:nvGrpSpPr>
        <p:cNvPr id="1" name=""/>
        <p:cNvGrpSpPr/>
        <p:nvPr/>
      </p:nvGrpSpPr>
      <p:grpSpPr>
        <a:xfrm>
          <a:off x="0" y="0"/>
          <a:ext cx="0" cy="0"/>
          <a:chOff x="0" y="0"/>
          <a:chExt cx="0" cy="0"/>
        </a:xfrm>
      </p:grpSpPr>
      <p:sp>
        <p:nvSpPr>
          <p:cNvPr id="1893" name="Shape 1893"/>
          <p:cNvSpPr>
            <a:spLocks noGrp="1"/>
          </p:cNvSpPr>
          <p:nvPr>
            <p:ph type="title"/>
          </p:nvPr>
        </p:nvSpPr>
        <p:spPr>
          <a:xfrm>
            <a:off x="722316" y="4406904"/>
            <a:ext cx="7772401" cy="1362075"/>
          </a:xfrm>
          <a:prstGeom prst="rect">
            <a:avLst/>
          </a:prstGeom>
        </p:spPr>
        <p:txBody>
          <a:bodyPr anchor="t"/>
          <a:lstStyle>
            <a:lvl1pPr algn="l" defTabSz="914165">
              <a:defRPr sz="4000" b="1" cap="all"/>
            </a:lvl1pPr>
          </a:lstStyle>
          <a:p>
            <a:pPr lvl="0">
              <a:defRPr sz="1800" b="0" cap="none"/>
            </a:pPr>
            <a:r>
              <a:rPr sz="4000" b="1" cap="all"/>
              <a:t>Titolo Testo</a:t>
            </a:r>
          </a:p>
        </p:txBody>
      </p:sp>
      <p:sp>
        <p:nvSpPr>
          <p:cNvPr id="1894" name="Shape 1894"/>
          <p:cNvSpPr>
            <a:spLocks noGrp="1"/>
          </p:cNvSpPr>
          <p:nvPr>
            <p:ph type="body" idx="1"/>
          </p:nvPr>
        </p:nvSpPr>
        <p:spPr>
          <a:xfrm>
            <a:off x="722316" y="2906714"/>
            <a:ext cx="7772401" cy="1500188"/>
          </a:xfrm>
          <a:prstGeom prst="rect">
            <a:avLst/>
          </a:prstGeom>
        </p:spPr>
        <p:txBody>
          <a:bodyPr anchor="b"/>
          <a:lstStyle>
            <a:lvl1pPr marL="0" indent="0" defTabSz="914165">
              <a:spcBef>
                <a:spcPts val="400"/>
              </a:spcBef>
              <a:buSzTx/>
              <a:buFontTx/>
              <a:buNone/>
              <a:defRPr sz="2000">
                <a:solidFill>
                  <a:srgbClr val="888888"/>
                </a:solidFill>
              </a:defRPr>
            </a:lvl1pPr>
            <a:lvl2pPr marL="0" indent="457082" defTabSz="914165">
              <a:spcBef>
                <a:spcPts val="400"/>
              </a:spcBef>
              <a:buSzTx/>
              <a:buFontTx/>
              <a:buNone/>
              <a:defRPr sz="2000">
                <a:solidFill>
                  <a:srgbClr val="888888"/>
                </a:solidFill>
              </a:defRPr>
            </a:lvl2pPr>
            <a:lvl3pPr marL="0" indent="914165" defTabSz="914165">
              <a:spcBef>
                <a:spcPts val="400"/>
              </a:spcBef>
              <a:buSzTx/>
              <a:buFontTx/>
              <a:buNone/>
              <a:defRPr sz="2000">
                <a:solidFill>
                  <a:srgbClr val="888888"/>
                </a:solidFill>
              </a:defRPr>
            </a:lvl3pPr>
            <a:lvl4pPr marL="0" indent="1371247" defTabSz="914165">
              <a:spcBef>
                <a:spcPts val="400"/>
              </a:spcBef>
              <a:buSzTx/>
              <a:buFontTx/>
              <a:buNone/>
              <a:defRPr sz="2000">
                <a:solidFill>
                  <a:srgbClr val="888888"/>
                </a:solidFill>
              </a:defRPr>
            </a:lvl4pPr>
            <a:lvl5pPr marL="0" indent="1828329" defTabSz="914165">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895" name="Shape 1895"/>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48334234"/>
      </p:ext>
    </p:extLst>
  </p:cSld>
  <p:clrMapOvr>
    <a:masterClrMapping/>
  </p:clrMapOvr>
  <p:transition xmlns:p14="http://schemas.microsoft.com/office/powerpoint/2010/mai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13_Due contenuti">
    <p:spTree>
      <p:nvGrpSpPr>
        <p:cNvPr id="1" name=""/>
        <p:cNvGrpSpPr/>
        <p:nvPr/>
      </p:nvGrpSpPr>
      <p:grpSpPr>
        <a:xfrm>
          <a:off x="0" y="0"/>
          <a:ext cx="0" cy="0"/>
          <a:chOff x="0" y="0"/>
          <a:chExt cx="0" cy="0"/>
        </a:xfrm>
      </p:grpSpPr>
      <p:sp>
        <p:nvSpPr>
          <p:cNvPr id="1897" name="Shape 1897"/>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898" name="Shape 1898"/>
          <p:cNvSpPr>
            <a:spLocks noGrp="1"/>
          </p:cNvSpPr>
          <p:nvPr>
            <p:ph type="body" idx="1"/>
          </p:nvPr>
        </p:nvSpPr>
        <p:spPr>
          <a:xfrm>
            <a:off x="457200" y="1600200"/>
            <a:ext cx="4038600" cy="5257800"/>
          </a:xfrm>
          <a:prstGeom prst="rect">
            <a:avLst/>
          </a:prstGeom>
        </p:spPr>
        <p:txBody>
          <a:bodyPr/>
          <a:lstStyle>
            <a:lvl1pPr defTabSz="914165">
              <a:spcBef>
                <a:spcPts val="600"/>
              </a:spcBef>
              <a:defRPr sz="2800"/>
            </a:lvl1pPr>
            <a:lvl2pPr marL="790372" indent="-333289" defTabSz="914165">
              <a:spcBef>
                <a:spcPts val="600"/>
              </a:spcBef>
              <a:defRPr sz="2800"/>
            </a:lvl2pPr>
            <a:lvl3pPr marL="1234122" indent="-319958" defTabSz="914165">
              <a:spcBef>
                <a:spcPts val="600"/>
              </a:spcBef>
              <a:defRPr sz="2800"/>
            </a:lvl3pPr>
            <a:lvl4pPr marL="1726756" indent="-355508" defTabSz="914165">
              <a:spcBef>
                <a:spcPts val="600"/>
              </a:spcBef>
              <a:defRPr sz="2800"/>
            </a:lvl4pPr>
            <a:lvl5pPr marL="2183838" indent="-355508" defTabSz="914165">
              <a:spcBef>
                <a:spcPts val="6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899" name="Shape 1899"/>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082494654"/>
      </p:ext>
    </p:extLst>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a:prstGeom prst="rect">
            <a:avLst/>
          </a:prstGeom>
        </p:spPr>
        <p:txBody>
          <a:bodyPr vert="horz" lIns="91425" tIns="45713" rIns="91425" bIns="45713"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vert="horz"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a:prstGeom prst="rect">
            <a:avLst/>
          </a:prstGeom>
        </p:spPr>
        <p:txBody>
          <a:bodyPr vert="horz" lIns="91425" tIns="45713" rIns="91425" bIns="45713"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a:prstGeom prst="rect">
            <a:avLst/>
          </a:prstGeom>
        </p:spPr>
        <p:txBody>
          <a:bodyPr vert="horz"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94131584"/>
      </p:ext>
    </p:extLst>
  </p:cSld>
  <p:clrMapOvr>
    <a:masterClrMapping/>
  </p:clrMapOvr>
  <p:transition xmlns:p14="http://schemas.microsoft.com/office/powerpoint/2010/main" spd="med">
    <p:cu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21_Confronto">
    <p:spTree>
      <p:nvGrpSpPr>
        <p:cNvPr id="1" name=""/>
        <p:cNvGrpSpPr/>
        <p:nvPr/>
      </p:nvGrpSpPr>
      <p:grpSpPr>
        <a:xfrm>
          <a:off x="0" y="0"/>
          <a:ext cx="0" cy="0"/>
          <a:chOff x="0" y="0"/>
          <a:chExt cx="0" cy="0"/>
        </a:xfrm>
      </p:grpSpPr>
      <p:sp>
        <p:nvSpPr>
          <p:cNvPr id="1901" name="Shape 1901"/>
          <p:cNvSpPr>
            <a:spLocks noGrp="1"/>
          </p:cNvSpPr>
          <p:nvPr>
            <p:ph type="title"/>
          </p:nvPr>
        </p:nvSpPr>
        <p:spPr>
          <a:xfrm>
            <a:off x="457200" y="256811"/>
            <a:ext cx="8229600" cy="1178656"/>
          </a:xfrm>
          <a:prstGeom prst="rect">
            <a:avLst/>
          </a:prstGeom>
        </p:spPr>
        <p:txBody>
          <a:bodyPr/>
          <a:lstStyle>
            <a:lvl1pPr defTabSz="914165"/>
          </a:lstStyle>
          <a:p>
            <a:pPr lvl="0">
              <a:defRPr sz="1800"/>
            </a:pPr>
            <a:r>
              <a:rPr sz="4400"/>
              <a:t>Titolo Testo</a:t>
            </a:r>
          </a:p>
        </p:txBody>
      </p:sp>
      <p:sp>
        <p:nvSpPr>
          <p:cNvPr id="1902" name="Shape 1902"/>
          <p:cNvSpPr>
            <a:spLocks noGrp="1"/>
          </p:cNvSpPr>
          <p:nvPr>
            <p:ph type="body" idx="1"/>
          </p:nvPr>
        </p:nvSpPr>
        <p:spPr>
          <a:xfrm>
            <a:off x="457200" y="1435469"/>
            <a:ext cx="4040188" cy="739411"/>
          </a:xfrm>
          <a:prstGeom prst="rect">
            <a:avLst/>
          </a:prstGeom>
        </p:spPr>
        <p:txBody>
          <a:bodyPr anchor="b"/>
          <a:lstStyle>
            <a:lvl1pPr marL="0" indent="0" defTabSz="914165">
              <a:spcBef>
                <a:spcPts val="500"/>
              </a:spcBef>
              <a:buSzTx/>
              <a:buFontTx/>
              <a:buNone/>
              <a:defRPr sz="2400" b="1"/>
            </a:lvl1pPr>
            <a:lvl2pPr marL="0" indent="457082" defTabSz="914165">
              <a:spcBef>
                <a:spcPts val="500"/>
              </a:spcBef>
              <a:buSzTx/>
              <a:buFontTx/>
              <a:buNone/>
              <a:defRPr sz="2400" b="1"/>
            </a:lvl2pPr>
            <a:lvl3pPr marL="0" indent="914165" defTabSz="914165">
              <a:spcBef>
                <a:spcPts val="500"/>
              </a:spcBef>
              <a:buSzTx/>
              <a:buFontTx/>
              <a:buNone/>
              <a:defRPr sz="2400" b="1"/>
            </a:lvl3pPr>
            <a:lvl4pPr marL="0" indent="1371247" defTabSz="914165">
              <a:spcBef>
                <a:spcPts val="500"/>
              </a:spcBef>
              <a:buSzTx/>
              <a:buFontTx/>
              <a:buNone/>
              <a:defRPr sz="2400" b="1"/>
            </a:lvl4pPr>
            <a:lvl5pPr marL="0" indent="1828329" defTabSz="914165">
              <a:spcBef>
                <a:spcPts val="500"/>
              </a:spcBef>
              <a:buSzTx/>
              <a:buFontTx/>
              <a:buNone/>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903" name="Shape 1903"/>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483616472"/>
      </p:ext>
    </p:extLst>
  </p:cSld>
  <p:clrMapOvr>
    <a:masterClrMapping/>
  </p:clrMapOvr>
  <p:transition xmlns:p14="http://schemas.microsoft.com/office/powerpoint/2010/mai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27_Solo titolo">
    <p:spTree>
      <p:nvGrpSpPr>
        <p:cNvPr id="1" name=""/>
        <p:cNvGrpSpPr/>
        <p:nvPr/>
      </p:nvGrpSpPr>
      <p:grpSpPr>
        <a:xfrm>
          <a:off x="0" y="0"/>
          <a:ext cx="0" cy="0"/>
          <a:chOff x="0" y="0"/>
          <a:chExt cx="0" cy="0"/>
        </a:xfrm>
      </p:grpSpPr>
      <p:sp>
        <p:nvSpPr>
          <p:cNvPr id="1905" name="Shape 1905"/>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906" name="Shape 1906"/>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2100482193"/>
      </p:ext>
    </p:extLst>
  </p:cSld>
  <p:clrMapOvr>
    <a:masterClrMapping/>
  </p:clrMapOvr>
  <p:transition xmlns:p14="http://schemas.microsoft.com/office/powerpoint/2010/mai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13_Vuota">
    <p:spTree>
      <p:nvGrpSpPr>
        <p:cNvPr id="1" name=""/>
        <p:cNvGrpSpPr/>
        <p:nvPr/>
      </p:nvGrpSpPr>
      <p:grpSpPr>
        <a:xfrm>
          <a:off x="0" y="0"/>
          <a:ext cx="0" cy="0"/>
          <a:chOff x="0" y="0"/>
          <a:chExt cx="0" cy="0"/>
        </a:xfrm>
      </p:grpSpPr>
      <p:sp>
        <p:nvSpPr>
          <p:cNvPr id="1908" name="Shape 1908"/>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3495964953"/>
      </p:ext>
    </p:extLst>
  </p:cSld>
  <p:clrMapOvr>
    <a:masterClrMapping/>
  </p:clrMapOvr>
  <p:transition xmlns:p14="http://schemas.microsoft.com/office/powerpoint/2010/mai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21_Contenuto con didascalia">
    <p:spTree>
      <p:nvGrpSpPr>
        <p:cNvPr id="1" name=""/>
        <p:cNvGrpSpPr/>
        <p:nvPr/>
      </p:nvGrpSpPr>
      <p:grpSpPr>
        <a:xfrm>
          <a:off x="0" y="0"/>
          <a:ext cx="0" cy="0"/>
          <a:chOff x="0" y="0"/>
          <a:chExt cx="0" cy="0"/>
        </a:xfrm>
      </p:grpSpPr>
      <p:sp>
        <p:nvSpPr>
          <p:cNvPr id="1910" name="Shape 1910"/>
          <p:cNvSpPr>
            <a:spLocks noGrp="1"/>
          </p:cNvSpPr>
          <p:nvPr>
            <p:ph type="title"/>
          </p:nvPr>
        </p:nvSpPr>
        <p:spPr>
          <a:xfrm>
            <a:off x="457200" y="0"/>
            <a:ext cx="3008314" cy="1435100"/>
          </a:xfrm>
          <a:prstGeom prst="rect">
            <a:avLst/>
          </a:prstGeom>
        </p:spPr>
        <p:txBody>
          <a:bodyPr anchor="b"/>
          <a:lstStyle>
            <a:lvl1pPr algn="l" defTabSz="914165">
              <a:defRPr sz="2000" b="1"/>
            </a:lvl1pPr>
          </a:lstStyle>
          <a:p>
            <a:pPr lvl="0">
              <a:defRPr sz="1800" b="0"/>
            </a:pPr>
            <a:r>
              <a:rPr sz="2000" b="1"/>
              <a:t>Titolo Testo</a:t>
            </a:r>
          </a:p>
        </p:txBody>
      </p:sp>
      <p:sp>
        <p:nvSpPr>
          <p:cNvPr id="1911" name="Shape 1911"/>
          <p:cNvSpPr>
            <a:spLocks noGrp="1"/>
          </p:cNvSpPr>
          <p:nvPr>
            <p:ph type="body" idx="1"/>
          </p:nvPr>
        </p:nvSpPr>
        <p:spPr>
          <a:xfrm>
            <a:off x="3575051" y="273050"/>
            <a:ext cx="5111750" cy="658495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12" name="Shape 1912"/>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593009144"/>
      </p:ext>
    </p:extLst>
  </p:cSld>
  <p:clrMapOvr>
    <a:masterClrMapping/>
  </p:clrMapOvr>
  <p:transition xmlns:p14="http://schemas.microsoft.com/office/powerpoint/2010/mai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21_Immagine con didascalia">
    <p:spTree>
      <p:nvGrpSpPr>
        <p:cNvPr id="1" name=""/>
        <p:cNvGrpSpPr/>
        <p:nvPr/>
      </p:nvGrpSpPr>
      <p:grpSpPr>
        <a:xfrm>
          <a:off x="0" y="0"/>
          <a:ext cx="0" cy="0"/>
          <a:chOff x="0" y="0"/>
          <a:chExt cx="0" cy="0"/>
        </a:xfrm>
      </p:grpSpPr>
      <p:sp>
        <p:nvSpPr>
          <p:cNvPr id="1914" name="Shape 1914"/>
          <p:cNvSpPr>
            <a:spLocks noGrp="1"/>
          </p:cNvSpPr>
          <p:nvPr>
            <p:ph type="title"/>
          </p:nvPr>
        </p:nvSpPr>
        <p:spPr>
          <a:xfrm>
            <a:off x="1792292" y="4800600"/>
            <a:ext cx="5486401" cy="566738"/>
          </a:xfrm>
          <a:prstGeom prst="rect">
            <a:avLst/>
          </a:prstGeom>
        </p:spPr>
        <p:txBody>
          <a:bodyPr anchor="b"/>
          <a:lstStyle>
            <a:lvl1pPr algn="l" defTabSz="914165">
              <a:defRPr sz="2000" b="1"/>
            </a:lvl1pPr>
          </a:lstStyle>
          <a:p>
            <a:pPr lvl="0">
              <a:defRPr sz="1800" b="0"/>
            </a:pPr>
            <a:r>
              <a:rPr sz="2000" b="1"/>
              <a:t>Titolo Testo</a:t>
            </a:r>
          </a:p>
        </p:txBody>
      </p:sp>
      <p:sp>
        <p:nvSpPr>
          <p:cNvPr id="1915" name="Shape 1915"/>
          <p:cNvSpPr>
            <a:spLocks noGrp="1"/>
          </p:cNvSpPr>
          <p:nvPr>
            <p:ph type="body" idx="1"/>
          </p:nvPr>
        </p:nvSpPr>
        <p:spPr>
          <a:xfrm>
            <a:off x="1792292" y="5367338"/>
            <a:ext cx="5486401" cy="804863"/>
          </a:xfrm>
          <a:prstGeom prst="rect">
            <a:avLst/>
          </a:prstGeom>
        </p:spPr>
        <p:txBody>
          <a:bodyPr/>
          <a:lstStyle>
            <a:lvl1pPr marL="0" indent="0" defTabSz="914165">
              <a:spcBef>
                <a:spcPts val="300"/>
              </a:spcBef>
              <a:buSzTx/>
              <a:buFontTx/>
              <a:buNone/>
              <a:defRPr sz="1400"/>
            </a:lvl1pPr>
            <a:lvl2pPr marL="0" indent="457082" defTabSz="914165">
              <a:spcBef>
                <a:spcPts val="300"/>
              </a:spcBef>
              <a:buSzTx/>
              <a:buFontTx/>
              <a:buNone/>
              <a:defRPr sz="1400"/>
            </a:lvl2pPr>
            <a:lvl3pPr marL="0" indent="914165" defTabSz="914165">
              <a:spcBef>
                <a:spcPts val="300"/>
              </a:spcBef>
              <a:buSzTx/>
              <a:buFontTx/>
              <a:buNone/>
              <a:defRPr sz="1400"/>
            </a:lvl3pPr>
            <a:lvl4pPr marL="0" indent="1371247" defTabSz="914165">
              <a:spcBef>
                <a:spcPts val="300"/>
              </a:spcBef>
              <a:buSzTx/>
              <a:buFontTx/>
              <a:buNone/>
              <a:defRPr sz="1400"/>
            </a:lvl4pPr>
            <a:lvl5pPr marL="0" indent="1828329" defTabSz="914165">
              <a:spcBef>
                <a:spcPts val="300"/>
              </a:spcBef>
              <a:buSzTx/>
              <a:buFontTx/>
              <a:buNone/>
              <a:defRPr sz="1400"/>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916" name="Shape 1916"/>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933433478"/>
      </p:ext>
    </p:extLst>
  </p:cSld>
  <p:clrMapOvr>
    <a:masterClrMapping/>
  </p:clrMapOvr>
  <p:transition xmlns:p14="http://schemas.microsoft.com/office/powerpoint/2010/mai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33_Titolo e testo verticale">
    <p:spTree>
      <p:nvGrpSpPr>
        <p:cNvPr id="1" name=""/>
        <p:cNvGrpSpPr/>
        <p:nvPr/>
      </p:nvGrpSpPr>
      <p:grpSpPr>
        <a:xfrm>
          <a:off x="0" y="0"/>
          <a:ext cx="0" cy="0"/>
          <a:chOff x="0" y="0"/>
          <a:chExt cx="0" cy="0"/>
        </a:xfrm>
      </p:grpSpPr>
      <p:sp>
        <p:nvSpPr>
          <p:cNvPr id="1918" name="Shape 1918"/>
          <p:cNvSpPr>
            <a:spLocks noGrp="1"/>
          </p:cNvSpPr>
          <p:nvPr>
            <p:ph type="title"/>
          </p:nvPr>
        </p:nvSpPr>
        <p:spPr>
          <a:xfrm>
            <a:off x="457200" y="92080"/>
            <a:ext cx="8229600" cy="1508125"/>
          </a:xfrm>
          <a:prstGeom prst="rect">
            <a:avLst/>
          </a:prstGeom>
        </p:spPr>
        <p:txBody>
          <a:bodyPr/>
          <a:lstStyle>
            <a:lvl1pPr defTabSz="914165"/>
          </a:lstStyle>
          <a:p>
            <a:pPr lvl="0">
              <a:defRPr sz="1800"/>
            </a:pPr>
            <a:r>
              <a:rPr sz="4400"/>
              <a:t>Titolo Testo</a:t>
            </a:r>
          </a:p>
        </p:txBody>
      </p:sp>
      <p:sp>
        <p:nvSpPr>
          <p:cNvPr id="1919" name="Shape 1919"/>
          <p:cNvSpPr>
            <a:spLocks noGrp="1"/>
          </p:cNvSpPr>
          <p:nvPr>
            <p:ph type="body" idx="1"/>
          </p:nvPr>
        </p:nvSpPr>
        <p:spPr>
          <a:xfrm>
            <a:off x="457200" y="1600200"/>
            <a:ext cx="8229600" cy="5257800"/>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20" name="Shape 1920"/>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571162487"/>
      </p:ext>
    </p:extLst>
  </p:cSld>
  <p:clrMapOvr>
    <a:masterClrMapping/>
  </p:clrMapOvr>
  <p:transition xmlns:p14="http://schemas.microsoft.com/office/powerpoint/2010/mai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34_Titolo e testo verticale">
    <p:spTree>
      <p:nvGrpSpPr>
        <p:cNvPr id="1" name=""/>
        <p:cNvGrpSpPr/>
        <p:nvPr/>
      </p:nvGrpSpPr>
      <p:grpSpPr>
        <a:xfrm>
          <a:off x="0" y="0"/>
          <a:ext cx="0" cy="0"/>
          <a:chOff x="0" y="0"/>
          <a:chExt cx="0" cy="0"/>
        </a:xfrm>
      </p:grpSpPr>
      <p:sp>
        <p:nvSpPr>
          <p:cNvPr id="1922" name="Shape 1922"/>
          <p:cNvSpPr>
            <a:spLocks noGrp="1"/>
          </p:cNvSpPr>
          <p:nvPr>
            <p:ph type="title"/>
          </p:nvPr>
        </p:nvSpPr>
        <p:spPr>
          <a:xfrm>
            <a:off x="6629401" y="1"/>
            <a:ext cx="2057400" cy="6400802"/>
          </a:xfrm>
          <a:prstGeom prst="rect">
            <a:avLst/>
          </a:prstGeom>
        </p:spPr>
        <p:txBody>
          <a:bodyPr/>
          <a:lstStyle>
            <a:lvl1pPr defTabSz="914165"/>
          </a:lstStyle>
          <a:p>
            <a:pPr lvl="0">
              <a:defRPr sz="1800"/>
            </a:pPr>
            <a:r>
              <a:rPr sz="4400"/>
              <a:t>Titolo Testo</a:t>
            </a:r>
          </a:p>
        </p:txBody>
      </p:sp>
      <p:sp>
        <p:nvSpPr>
          <p:cNvPr id="1923" name="Shape 1923"/>
          <p:cNvSpPr>
            <a:spLocks noGrp="1"/>
          </p:cNvSpPr>
          <p:nvPr>
            <p:ph type="body" idx="1"/>
          </p:nvPr>
        </p:nvSpPr>
        <p:spPr>
          <a:xfrm>
            <a:off x="457200" y="274642"/>
            <a:ext cx="6019800" cy="6583363"/>
          </a:xfrm>
          <a:prstGeom prst="rect">
            <a:avLst/>
          </a:prstGeom>
        </p:spPr>
        <p:txBody>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24" name="Shape 1924"/>
          <p:cNvSpPr>
            <a:spLocks noGrp="1"/>
          </p:cNvSpPr>
          <p:nvPr>
            <p:ph type="sldNum" sz="quarter" idx="2"/>
          </p:nvPr>
        </p:nvSpPr>
        <p:spPr>
          <a:xfrm>
            <a:off x="6553200" y="6400420"/>
            <a:ext cx="2133600" cy="276989"/>
          </a:xfrm>
          <a:prstGeom prst="rect">
            <a:avLst/>
          </a:prstGeom>
        </p:spPr>
        <p:txBody>
          <a:bodyPr/>
          <a:lstStyle>
            <a:lvl1pPr defTabSz="457082"/>
          </a:lstStyle>
          <a:p>
            <a:fld id="{86CB4B4D-7CA3-9044-876B-883B54F8677D}" type="slidenum">
              <a:rPr/>
              <a:pPr/>
              <a:t>‹n.›</a:t>
            </a:fld>
            <a:endParaRPr/>
          </a:p>
        </p:txBody>
      </p:sp>
    </p:spTree>
    <p:extLst>
      <p:ext uri="{BB962C8B-B14F-4D97-AF65-F5344CB8AC3E}">
        <p14:creationId xmlns:p14="http://schemas.microsoft.com/office/powerpoint/2010/main" val="1674069355"/>
      </p:ext>
    </p:extLst>
  </p:cSld>
  <p:clrMapOvr>
    <a:masterClrMapping/>
  </p:clrMapOvr>
  <p:transition xmlns:p14="http://schemas.microsoft.com/office/powerpoint/2010/mai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29_Diapositiva titolo">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26" name="Shape 1926"/>
          <p:cNvSpPr>
            <a:spLocks noGrp="1"/>
          </p:cNvSpPr>
          <p:nvPr>
            <p:ph type="title"/>
          </p:nvPr>
        </p:nvSpPr>
        <p:spPr>
          <a:xfrm>
            <a:off x="771529" y="1844824"/>
            <a:ext cx="8745539" cy="2041377"/>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
        <p:nvSpPr>
          <p:cNvPr id="1927" name="Shape 1927"/>
          <p:cNvSpPr>
            <a:spLocks noGrp="1"/>
          </p:cNvSpPr>
          <p:nvPr>
            <p:ph type="body" idx="1"/>
          </p:nvPr>
        </p:nvSpPr>
        <p:spPr>
          <a:xfrm>
            <a:off x="1543051" y="3886201"/>
            <a:ext cx="7202489" cy="2971800"/>
          </a:xfrm>
          <a:prstGeom prst="rect">
            <a:avLst/>
          </a:prstGeom>
        </p:spPr>
        <p:txBody>
          <a:bodyPr lIns="46788" tIns="46788" rIns="46788" bIns="46788">
            <a:noAutofit/>
          </a:bodyPr>
          <a:lstStyle>
            <a:lvl1pPr marL="0" indent="0" algn="ctr" defTabSz="449147">
              <a:spcBef>
                <a:spcPts val="800"/>
              </a:spcBef>
              <a:buSzTx/>
              <a:buFontTx/>
              <a:buNone/>
              <a:defRPr>
                <a:latin typeface="Comic Sans MS"/>
                <a:ea typeface="Comic Sans MS"/>
                <a:cs typeface="Comic Sans MS"/>
                <a:sym typeface="Comic Sans MS"/>
              </a:defRPr>
            </a:lvl1pPr>
            <a:lvl2pPr marL="0" indent="457082" algn="ctr" defTabSz="449147">
              <a:spcBef>
                <a:spcPts val="800"/>
              </a:spcBef>
              <a:buSzTx/>
              <a:buFontTx/>
              <a:buNone/>
              <a:defRPr>
                <a:latin typeface="Comic Sans MS"/>
                <a:ea typeface="Comic Sans MS"/>
                <a:cs typeface="Comic Sans MS"/>
                <a:sym typeface="Comic Sans MS"/>
              </a:defRPr>
            </a:lvl2pPr>
            <a:lvl3pPr marL="0" indent="914165" algn="ctr" defTabSz="449147">
              <a:spcBef>
                <a:spcPts val="800"/>
              </a:spcBef>
              <a:buSzTx/>
              <a:buFontTx/>
              <a:buNone/>
              <a:defRPr>
                <a:latin typeface="Comic Sans MS"/>
                <a:ea typeface="Comic Sans MS"/>
                <a:cs typeface="Comic Sans MS"/>
                <a:sym typeface="Comic Sans MS"/>
              </a:defRPr>
            </a:lvl3pPr>
            <a:lvl4pPr marL="0" indent="1371247" algn="ctr" defTabSz="449147">
              <a:spcBef>
                <a:spcPts val="800"/>
              </a:spcBef>
              <a:buSzTx/>
              <a:buFontTx/>
              <a:buNone/>
              <a:defRPr>
                <a:latin typeface="Comic Sans MS"/>
                <a:ea typeface="Comic Sans MS"/>
                <a:cs typeface="Comic Sans MS"/>
                <a:sym typeface="Comic Sans MS"/>
              </a:defRPr>
            </a:lvl4pPr>
            <a:lvl5pPr marL="0" indent="1828329" algn="ctr" defTabSz="449147">
              <a:spcBef>
                <a:spcPts val="800"/>
              </a:spcBef>
              <a:buSzTx/>
              <a:buFontTx/>
              <a:buNone/>
              <a:defRPr>
                <a:latin typeface="Comic Sans MS"/>
                <a:ea typeface="Comic Sans MS"/>
                <a:cs typeface="Comic Sans MS"/>
                <a:sym typeface="Comic Sans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310341126"/>
      </p:ext>
    </p:extLst>
  </p:cSld>
  <p:clrMapOvr>
    <a:masterClrMapping/>
  </p:clrMapOvr>
  <p:transition xmlns:p14="http://schemas.microsoft.com/office/powerpoint/2010/mai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35_Titolo e contenuto">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29" name="Shape 1929"/>
          <p:cNvSpPr>
            <a:spLocks noGrp="1"/>
          </p:cNvSpPr>
          <p:nvPr>
            <p:ph type="title"/>
          </p:nvPr>
        </p:nvSpPr>
        <p:spPr>
          <a:xfrm>
            <a:off x="685805" y="379418"/>
            <a:ext cx="7767639" cy="1601787"/>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
        <p:nvSpPr>
          <p:cNvPr id="1930" name="Shape 1930"/>
          <p:cNvSpPr>
            <a:spLocks noGrp="1"/>
          </p:cNvSpPr>
          <p:nvPr>
            <p:ph type="body" idx="1"/>
          </p:nvPr>
        </p:nvSpPr>
        <p:spPr>
          <a:xfrm>
            <a:off x="685805" y="1981202"/>
            <a:ext cx="7767639" cy="4876799"/>
          </a:xfrm>
          <a:prstGeom prst="rect">
            <a:avLst/>
          </a:prstGeom>
        </p:spPr>
        <p:txBody>
          <a:bodyPr lIns="46788" tIns="46788" rIns="46788" bIns="46788">
            <a:noAutofit/>
          </a:bodyPr>
          <a:lstStyle>
            <a:lvl1pPr marL="339639" indent="-339639" defTabSz="449147">
              <a:spcBef>
                <a:spcPts val="800"/>
              </a:spcBef>
              <a:buClr>
                <a:srgbClr val="000000"/>
              </a:buClr>
              <a:buFont typeface="Comic Sans MS"/>
              <a:defRPr>
                <a:latin typeface="Comic Sans MS"/>
                <a:ea typeface="Comic Sans MS"/>
                <a:cs typeface="Comic Sans MS"/>
                <a:sym typeface="Comic Sans MS"/>
              </a:defRPr>
            </a:lvl1pPr>
            <a:lvl2pPr marL="779942" indent="-322859" defTabSz="449147">
              <a:spcBef>
                <a:spcPts val="800"/>
              </a:spcBef>
              <a:buClr>
                <a:srgbClr val="000000"/>
              </a:buClr>
              <a:buFont typeface="Comic Sans MS"/>
              <a:defRPr>
                <a:latin typeface="Comic Sans MS"/>
                <a:ea typeface="Comic Sans MS"/>
                <a:cs typeface="Comic Sans MS"/>
                <a:sym typeface="Comic Sans MS"/>
              </a:defRPr>
            </a:lvl2pPr>
            <a:lvl3pPr defTabSz="449147">
              <a:spcBef>
                <a:spcPts val="800"/>
              </a:spcBef>
              <a:buClr>
                <a:srgbClr val="000000"/>
              </a:buClr>
              <a:buFont typeface="Comic Sans MS"/>
              <a:defRPr>
                <a:latin typeface="Comic Sans MS"/>
                <a:ea typeface="Comic Sans MS"/>
                <a:cs typeface="Comic Sans MS"/>
                <a:sym typeface="Comic Sans MS"/>
              </a:defRPr>
            </a:lvl3pPr>
            <a:lvl4pPr defTabSz="449147">
              <a:spcBef>
                <a:spcPts val="800"/>
              </a:spcBef>
              <a:buClr>
                <a:srgbClr val="000000"/>
              </a:buClr>
              <a:buFont typeface="Comic Sans MS"/>
              <a:defRPr>
                <a:latin typeface="Comic Sans MS"/>
                <a:ea typeface="Comic Sans MS"/>
                <a:cs typeface="Comic Sans MS"/>
                <a:sym typeface="Comic Sans MS"/>
              </a:defRPr>
            </a:lvl4pPr>
            <a:lvl5pPr defTabSz="449147">
              <a:spcBef>
                <a:spcPts val="800"/>
              </a:spcBef>
              <a:buClr>
                <a:srgbClr val="000000"/>
              </a:buClr>
              <a:buFont typeface="Comic Sans MS"/>
              <a:defRPr>
                <a:latin typeface="Comic Sans MS"/>
                <a:ea typeface="Comic Sans MS"/>
                <a:cs typeface="Comic Sans MS"/>
                <a:sym typeface="Comic Sans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3365513716"/>
      </p:ext>
    </p:extLst>
  </p:cSld>
  <p:clrMapOvr>
    <a:masterClrMapping/>
  </p:clrMapOvr>
  <p:transition xmlns:p14="http://schemas.microsoft.com/office/powerpoint/2010/mai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22_Intestazione sezione">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32" name="Shape 1932"/>
          <p:cNvSpPr>
            <a:spLocks noGrp="1"/>
          </p:cNvSpPr>
          <p:nvPr>
            <p:ph type="title"/>
          </p:nvPr>
        </p:nvSpPr>
        <p:spPr>
          <a:xfrm>
            <a:off x="812801" y="4406974"/>
            <a:ext cx="8745539" cy="2451026"/>
          </a:xfrm>
          <a:prstGeom prst="rect">
            <a:avLst/>
          </a:prstGeom>
        </p:spPr>
        <p:txBody>
          <a:bodyPr lIns="46788" tIns="46788" rIns="46788" bIns="46788" anchor="t">
            <a:noAutofit/>
          </a:bodyPr>
          <a:lstStyle>
            <a:lvl1pPr algn="l" defTabSz="449147">
              <a:defRPr sz="4000" b="1" cap="all">
                <a:latin typeface="Comic Sans MS"/>
                <a:ea typeface="Comic Sans MS"/>
                <a:cs typeface="Comic Sans MS"/>
                <a:sym typeface="Comic Sans MS"/>
              </a:defRPr>
            </a:lvl1pPr>
          </a:lstStyle>
          <a:p>
            <a:pPr lvl="0">
              <a:defRPr sz="1800" b="0" cap="none"/>
            </a:pPr>
            <a:r>
              <a:rPr sz="4000" b="1" cap="all"/>
              <a:t>Titolo Testo</a:t>
            </a:r>
          </a:p>
        </p:txBody>
      </p:sp>
      <p:sp>
        <p:nvSpPr>
          <p:cNvPr id="1933" name="Shape 1933"/>
          <p:cNvSpPr>
            <a:spLocks noGrp="1"/>
          </p:cNvSpPr>
          <p:nvPr>
            <p:ph type="body" idx="1"/>
          </p:nvPr>
        </p:nvSpPr>
        <p:spPr>
          <a:xfrm>
            <a:off x="812801" y="1192214"/>
            <a:ext cx="8745539" cy="3214688"/>
          </a:xfrm>
          <a:prstGeom prst="rect">
            <a:avLst/>
          </a:prstGeom>
        </p:spPr>
        <p:txBody>
          <a:bodyPr lIns="46788" tIns="46788" rIns="46788" bIns="46788" anchor="b">
            <a:noAutofit/>
          </a:bodyPr>
          <a:lstStyle>
            <a:lvl1pPr marL="0" indent="0" defTabSz="449147">
              <a:spcBef>
                <a:spcPts val="800"/>
              </a:spcBef>
              <a:buSzTx/>
              <a:buFontTx/>
              <a:buNone/>
              <a:defRPr sz="2000">
                <a:latin typeface="Comic Sans MS"/>
                <a:ea typeface="Comic Sans MS"/>
                <a:cs typeface="Comic Sans MS"/>
                <a:sym typeface="Comic Sans MS"/>
              </a:defRPr>
            </a:lvl1pPr>
            <a:lvl2pPr marL="0" indent="457082" defTabSz="449147">
              <a:spcBef>
                <a:spcPts val="800"/>
              </a:spcBef>
              <a:buSzTx/>
              <a:buFontTx/>
              <a:buNone/>
              <a:defRPr sz="2000">
                <a:latin typeface="Comic Sans MS"/>
                <a:ea typeface="Comic Sans MS"/>
                <a:cs typeface="Comic Sans MS"/>
                <a:sym typeface="Comic Sans MS"/>
              </a:defRPr>
            </a:lvl2pPr>
            <a:lvl3pPr marL="0" indent="914165" defTabSz="449147">
              <a:spcBef>
                <a:spcPts val="800"/>
              </a:spcBef>
              <a:buSzTx/>
              <a:buFontTx/>
              <a:buNone/>
              <a:defRPr sz="2000">
                <a:latin typeface="Comic Sans MS"/>
                <a:ea typeface="Comic Sans MS"/>
                <a:cs typeface="Comic Sans MS"/>
                <a:sym typeface="Comic Sans MS"/>
              </a:defRPr>
            </a:lvl3pPr>
            <a:lvl4pPr marL="0" indent="1371247" defTabSz="449147">
              <a:spcBef>
                <a:spcPts val="800"/>
              </a:spcBef>
              <a:buSzTx/>
              <a:buFontTx/>
              <a:buNone/>
              <a:defRPr sz="2000">
                <a:latin typeface="Comic Sans MS"/>
                <a:ea typeface="Comic Sans MS"/>
                <a:cs typeface="Comic Sans MS"/>
                <a:sym typeface="Comic Sans MS"/>
              </a:defRPr>
            </a:lvl4pPr>
            <a:lvl5pPr marL="0" indent="1828329" defTabSz="449147">
              <a:spcBef>
                <a:spcPts val="800"/>
              </a:spcBef>
              <a:buSzTx/>
              <a:buFontTx/>
              <a:buNone/>
              <a:defRPr sz="2000">
                <a:latin typeface="Comic Sans MS"/>
                <a:ea typeface="Comic Sans MS"/>
                <a:cs typeface="Comic Sans MS"/>
                <a:sym typeface="Comic Sans MS"/>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Tree>
    <p:extLst>
      <p:ext uri="{BB962C8B-B14F-4D97-AF65-F5344CB8AC3E}">
        <p14:creationId xmlns:p14="http://schemas.microsoft.com/office/powerpoint/2010/main" val="3171153976"/>
      </p:ext>
    </p:extLst>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Tree>
    <p:extLst>
      <p:ext uri="{BB962C8B-B14F-4D97-AF65-F5344CB8AC3E}">
        <p14:creationId xmlns:p14="http://schemas.microsoft.com/office/powerpoint/2010/main" val="1634916109"/>
      </p:ext>
    </p:extLst>
  </p:cSld>
  <p:clrMapOvr>
    <a:masterClrMapping/>
  </p:clrMapOvr>
  <p:transition xmlns:p14="http://schemas.microsoft.com/office/powerpoint/2010/main" spd="med">
    <p:cu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14_Due contenuti">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35" name="Shape 1935"/>
          <p:cNvSpPr>
            <a:spLocks noGrp="1"/>
          </p:cNvSpPr>
          <p:nvPr>
            <p:ph type="title"/>
          </p:nvPr>
        </p:nvSpPr>
        <p:spPr>
          <a:xfrm>
            <a:off x="685805" y="379418"/>
            <a:ext cx="7767639" cy="1601787"/>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
        <p:nvSpPr>
          <p:cNvPr id="1936" name="Shape 1936"/>
          <p:cNvSpPr>
            <a:spLocks noGrp="1"/>
          </p:cNvSpPr>
          <p:nvPr>
            <p:ph type="body" idx="1"/>
          </p:nvPr>
        </p:nvSpPr>
        <p:spPr>
          <a:xfrm>
            <a:off x="771530" y="1981202"/>
            <a:ext cx="4294189" cy="4876799"/>
          </a:xfrm>
          <a:prstGeom prst="rect">
            <a:avLst/>
          </a:prstGeom>
        </p:spPr>
        <p:txBody>
          <a:bodyPr lIns="46788" tIns="46788" rIns="46788" bIns="46788">
            <a:noAutofit/>
          </a:bodyPr>
          <a:lstStyle>
            <a:lvl1pPr marL="339639" indent="-339639" defTabSz="449147">
              <a:spcBef>
                <a:spcPts val="800"/>
              </a:spcBef>
              <a:buClr>
                <a:srgbClr val="000000"/>
              </a:buClr>
              <a:buFont typeface="Comic Sans MS"/>
              <a:defRPr sz="2800">
                <a:latin typeface="Comic Sans MS"/>
                <a:ea typeface="Comic Sans MS"/>
                <a:cs typeface="Comic Sans MS"/>
                <a:sym typeface="Comic Sans MS"/>
              </a:defRPr>
            </a:lvl1pPr>
            <a:lvl2pPr marL="786668" indent="-329585" defTabSz="449147">
              <a:spcBef>
                <a:spcPts val="800"/>
              </a:spcBef>
              <a:buClr>
                <a:srgbClr val="000000"/>
              </a:buClr>
              <a:buFont typeface="Comic Sans MS"/>
              <a:defRPr sz="2800">
                <a:latin typeface="Comic Sans MS"/>
                <a:ea typeface="Comic Sans MS"/>
                <a:cs typeface="Comic Sans MS"/>
                <a:sym typeface="Comic Sans MS"/>
              </a:defRPr>
            </a:lvl2pPr>
            <a:lvl3pPr marL="1234122" indent="-319958" defTabSz="449147">
              <a:spcBef>
                <a:spcPts val="800"/>
              </a:spcBef>
              <a:buClr>
                <a:srgbClr val="000000"/>
              </a:buClr>
              <a:buFont typeface="Comic Sans MS"/>
              <a:defRPr sz="2800">
                <a:latin typeface="Comic Sans MS"/>
                <a:ea typeface="Comic Sans MS"/>
                <a:cs typeface="Comic Sans MS"/>
                <a:sym typeface="Comic Sans MS"/>
              </a:defRPr>
            </a:lvl3pPr>
            <a:lvl4pPr marL="1726756" indent="-355508" defTabSz="449147">
              <a:spcBef>
                <a:spcPts val="800"/>
              </a:spcBef>
              <a:buClr>
                <a:srgbClr val="000000"/>
              </a:buClr>
              <a:buFont typeface="Comic Sans MS"/>
              <a:defRPr sz="2800">
                <a:latin typeface="Comic Sans MS"/>
                <a:ea typeface="Comic Sans MS"/>
                <a:cs typeface="Comic Sans MS"/>
                <a:sym typeface="Comic Sans MS"/>
              </a:defRPr>
            </a:lvl4pPr>
            <a:lvl5pPr marL="2183838" indent="-355508" defTabSz="449147">
              <a:spcBef>
                <a:spcPts val="800"/>
              </a:spcBef>
              <a:buClr>
                <a:srgbClr val="000000"/>
              </a:buClr>
              <a:buFont typeface="Comic Sans MS"/>
              <a:defRPr sz="2800">
                <a:latin typeface="Comic Sans MS"/>
                <a:ea typeface="Comic Sans MS"/>
                <a:cs typeface="Comic Sans MS"/>
                <a:sym typeface="Comic Sans MS"/>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Tree>
    <p:extLst>
      <p:ext uri="{BB962C8B-B14F-4D97-AF65-F5344CB8AC3E}">
        <p14:creationId xmlns:p14="http://schemas.microsoft.com/office/powerpoint/2010/main" val="439926523"/>
      </p:ext>
    </p:extLst>
  </p:cSld>
  <p:clrMapOvr>
    <a:masterClrMapping/>
  </p:clrMapOvr>
  <p:transition xmlns:p14="http://schemas.microsoft.com/office/powerpoint/2010/mai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22_Confronto">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38" name="Shape 1938"/>
          <p:cNvSpPr>
            <a:spLocks noGrp="1"/>
          </p:cNvSpPr>
          <p:nvPr>
            <p:ph type="title"/>
          </p:nvPr>
        </p:nvSpPr>
        <p:spPr>
          <a:xfrm>
            <a:off x="514351" y="256811"/>
            <a:ext cx="9259889" cy="1178656"/>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
        <p:nvSpPr>
          <p:cNvPr id="1939" name="Shape 1939"/>
          <p:cNvSpPr>
            <a:spLocks noGrp="1"/>
          </p:cNvSpPr>
          <p:nvPr>
            <p:ph type="body" idx="1"/>
          </p:nvPr>
        </p:nvSpPr>
        <p:spPr>
          <a:xfrm>
            <a:off x="514355" y="1435469"/>
            <a:ext cx="4546601" cy="739411"/>
          </a:xfrm>
          <a:prstGeom prst="rect">
            <a:avLst/>
          </a:prstGeom>
        </p:spPr>
        <p:txBody>
          <a:bodyPr lIns="46788" tIns="46788" rIns="46788" bIns="46788" anchor="b">
            <a:noAutofit/>
          </a:bodyPr>
          <a:lstStyle>
            <a:lvl1pPr marL="0" indent="0" defTabSz="449147">
              <a:spcBef>
                <a:spcPts val="800"/>
              </a:spcBef>
              <a:buSzTx/>
              <a:buFontTx/>
              <a:buNone/>
              <a:defRPr sz="2400" b="1">
                <a:latin typeface="Comic Sans MS"/>
                <a:ea typeface="Comic Sans MS"/>
                <a:cs typeface="Comic Sans MS"/>
                <a:sym typeface="Comic Sans MS"/>
              </a:defRPr>
            </a:lvl1pPr>
            <a:lvl2pPr marL="0" indent="457082" defTabSz="449147">
              <a:spcBef>
                <a:spcPts val="800"/>
              </a:spcBef>
              <a:buSzTx/>
              <a:buFontTx/>
              <a:buNone/>
              <a:defRPr sz="2400" b="1">
                <a:latin typeface="Comic Sans MS"/>
                <a:ea typeface="Comic Sans MS"/>
                <a:cs typeface="Comic Sans MS"/>
                <a:sym typeface="Comic Sans MS"/>
              </a:defRPr>
            </a:lvl2pPr>
            <a:lvl3pPr marL="0" indent="914165" defTabSz="449147">
              <a:spcBef>
                <a:spcPts val="800"/>
              </a:spcBef>
              <a:buSzTx/>
              <a:buFontTx/>
              <a:buNone/>
              <a:defRPr sz="2400" b="1">
                <a:latin typeface="Comic Sans MS"/>
                <a:ea typeface="Comic Sans MS"/>
                <a:cs typeface="Comic Sans MS"/>
                <a:sym typeface="Comic Sans MS"/>
              </a:defRPr>
            </a:lvl3pPr>
            <a:lvl4pPr marL="0" indent="1371247" defTabSz="449147">
              <a:spcBef>
                <a:spcPts val="800"/>
              </a:spcBef>
              <a:buSzTx/>
              <a:buFontTx/>
              <a:buNone/>
              <a:defRPr sz="2400" b="1">
                <a:latin typeface="Comic Sans MS"/>
                <a:ea typeface="Comic Sans MS"/>
                <a:cs typeface="Comic Sans MS"/>
                <a:sym typeface="Comic Sans MS"/>
              </a:defRPr>
            </a:lvl4pPr>
            <a:lvl5pPr marL="0" indent="1828329" defTabSz="449147">
              <a:spcBef>
                <a:spcPts val="800"/>
              </a:spcBef>
              <a:buSzTx/>
              <a:buFontTx/>
              <a:buNone/>
              <a:defRPr sz="2400" b="1">
                <a:latin typeface="Comic Sans MS"/>
                <a:ea typeface="Comic Sans MS"/>
                <a:cs typeface="Comic Sans MS"/>
                <a:sym typeface="Comic Sans MS"/>
              </a:defRPr>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Tree>
    <p:extLst>
      <p:ext uri="{BB962C8B-B14F-4D97-AF65-F5344CB8AC3E}">
        <p14:creationId xmlns:p14="http://schemas.microsoft.com/office/powerpoint/2010/main" val="183496316"/>
      </p:ext>
    </p:extLst>
  </p:cSld>
  <p:clrMapOvr>
    <a:masterClrMapping/>
  </p:clrMapOvr>
  <p:transition xmlns:p14="http://schemas.microsoft.com/office/powerpoint/2010/mai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28_Solo titolo">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41" name="Shape 1941"/>
          <p:cNvSpPr>
            <a:spLocks noGrp="1"/>
          </p:cNvSpPr>
          <p:nvPr>
            <p:ph type="title"/>
          </p:nvPr>
        </p:nvSpPr>
        <p:spPr>
          <a:xfrm>
            <a:off x="685805" y="479426"/>
            <a:ext cx="7767639" cy="1401764"/>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Tree>
    <p:extLst>
      <p:ext uri="{BB962C8B-B14F-4D97-AF65-F5344CB8AC3E}">
        <p14:creationId xmlns:p14="http://schemas.microsoft.com/office/powerpoint/2010/main" val="3734698891"/>
      </p:ext>
    </p:extLst>
  </p:cSld>
  <p:clrMapOvr>
    <a:masterClrMapping/>
  </p:clrMapOvr>
  <p:transition xmlns:p14="http://schemas.microsoft.com/office/powerpoint/2010/mai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14_Vuota">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948555"/>
      </p:ext>
    </p:extLst>
  </p:cSld>
  <p:clrMapOvr>
    <a:masterClrMapping/>
  </p:clrMapOvr>
  <p:transition xmlns:p14="http://schemas.microsoft.com/office/powerpoint/2010/mai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22_Contenuto con didascalia">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44" name="Shape 1944"/>
          <p:cNvSpPr>
            <a:spLocks noGrp="1"/>
          </p:cNvSpPr>
          <p:nvPr>
            <p:ph type="title"/>
          </p:nvPr>
        </p:nvSpPr>
        <p:spPr>
          <a:xfrm>
            <a:off x="514354" y="0"/>
            <a:ext cx="3384551" cy="1435100"/>
          </a:xfrm>
          <a:prstGeom prst="rect">
            <a:avLst/>
          </a:prstGeom>
        </p:spPr>
        <p:txBody>
          <a:bodyPr lIns="46788" tIns="46788" rIns="46788" bIns="46788" anchor="b">
            <a:noAutofit/>
          </a:bodyPr>
          <a:lstStyle>
            <a:lvl1pPr algn="l" defTabSz="449147">
              <a:defRPr sz="2000" b="1">
                <a:latin typeface="Comic Sans MS"/>
                <a:ea typeface="Comic Sans MS"/>
                <a:cs typeface="Comic Sans MS"/>
                <a:sym typeface="Comic Sans MS"/>
              </a:defRPr>
            </a:lvl1pPr>
          </a:lstStyle>
          <a:p>
            <a:pPr lvl="0">
              <a:defRPr sz="1800" b="0"/>
            </a:pPr>
            <a:r>
              <a:rPr sz="2000" b="1"/>
              <a:t>Titolo Testo</a:t>
            </a:r>
          </a:p>
        </p:txBody>
      </p:sp>
      <p:sp>
        <p:nvSpPr>
          <p:cNvPr id="1945" name="Shape 1945"/>
          <p:cNvSpPr>
            <a:spLocks noGrp="1"/>
          </p:cNvSpPr>
          <p:nvPr>
            <p:ph type="body" idx="1"/>
          </p:nvPr>
        </p:nvSpPr>
        <p:spPr>
          <a:xfrm>
            <a:off x="4022744" y="273093"/>
            <a:ext cx="5751513" cy="6584911"/>
          </a:xfrm>
          <a:prstGeom prst="rect">
            <a:avLst/>
          </a:prstGeom>
        </p:spPr>
        <p:txBody>
          <a:bodyPr lIns="46788" tIns="46788" rIns="46788" bIns="46788">
            <a:noAutofit/>
          </a:bodyPr>
          <a:lstStyle>
            <a:lvl1pPr marL="339639" indent="-339639" defTabSz="449147">
              <a:spcBef>
                <a:spcPts val="800"/>
              </a:spcBef>
              <a:buClr>
                <a:srgbClr val="000000"/>
              </a:buClr>
              <a:buFont typeface="Comic Sans MS"/>
              <a:defRPr>
                <a:latin typeface="Comic Sans MS"/>
                <a:ea typeface="Comic Sans MS"/>
                <a:cs typeface="Comic Sans MS"/>
                <a:sym typeface="Comic Sans MS"/>
              </a:defRPr>
            </a:lvl1pPr>
            <a:lvl2pPr marL="779942" indent="-322859" defTabSz="449147">
              <a:spcBef>
                <a:spcPts val="800"/>
              </a:spcBef>
              <a:buClr>
                <a:srgbClr val="000000"/>
              </a:buClr>
              <a:buFont typeface="Comic Sans MS"/>
              <a:defRPr>
                <a:latin typeface="Comic Sans MS"/>
                <a:ea typeface="Comic Sans MS"/>
                <a:cs typeface="Comic Sans MS"/>
                <a:sym typeface="Comic Sans MS"/>
              </a:defRPr>
            </a:lvl2pPr>
            <a:lvl3pPr defTabSz="449147">
              <a:spcBef>
                <a:spcPts val="800"/>
              </a:spcBef>
              <a:buClr>
                <a:srgbClr val="000000"/>
              </a:buClr>
              <a:buFont typeface="Comic Sans MS"/>
              <a:defRPr>
                <a:latin typeface="Comic Sans MS"/>
                <a:ea typeface="Comic Sans MS"/>
                <a:cs typeface="Comic Sans MS"/>
                <a:sym typeface="Comic Sans MS"/>
              </a:defRPr>
            </a:lvl3pPr>
            <a:lvl4pPr defTabSz="449147">
              <a:spcBef>
                <a:spcPts val="800"/>
              </a:spcBef>
              <a:buClr>
                <a:srgbClr val="000000"/>
              </a:buClr>
              <a:buFont typeface="Comic Sans MS"/>
              <a:defRPr>
                <a:latin typeface="Comic Sans MS"/>
                <a:ea typeface="Comic Sans MS"/>
                <a:cs typeface="Comic Sans MS"/>
                <a:sym typeface="Comic Sans MS"/>
              </a:defRPr>
            </a:lvl4pPr>
            <a:lvl5pPr defTabSz="449147">
              <a:spcBef>
                <a:spcPts val="800"/>
              </a:spcBef>
              <a:buClr>
                <a:srgbClr val="000000"/>
              </a:buClr>
              <a:buFont typeface="Comic Sans MS"/>
              <a:defRPr>
                <a:latin typeface="Comic Sans MS"/>
                <a:ea typeface="Comic Sans MS"/>
                <a:cs typeface="Comic Sans MS"/>
                <a:sym typeface="Comic Sans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3693662322"/>
      </p:ext>
    </p:extLst>
  </p:cSld>
  <p:clrMapOvr>
    <a:masterClrMapping/>
  </p:clrMapOvr>
  <p:transition xmlns:p14="http://schemas.microsoft.com/office/powerpoint/2010/mai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22_Immagine con didascalia">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47" name="Shape 1947"/>
          <p:cNvSpPr>
            <a:spLocks noGrp="1"/>
          </p:cNvSpPr>
          <p:nvPr>
            <p:ph type="title"/>
          </p:nvPr>
        </p:nvSpPr>
        <p:spPr>
          <a:xfrm>
            <a:off x="2016126" y="4800600"/>
            <a:ext cx="6173788" cy="566738"/>
          </a:xfrm>
          <a:prstGeom prst="rect">
            <a:avLst/>
          </a:prstGeom>
        </p:spPr>
        <p:txBody>
          <a:bodyPr lIns="46788" tIns="46788" rIns="46788" bIns="46788" anchor="b">
            <a:noAutofit/>
          </a:bodyPr>
          <a:lstStyle>
            <a:lvl1pPr algn="l" defTabSz="449147">
              <a:defRPr sz="2000" b="1">
                <a:latin typeface="Comic Sans MS"/>
                <a:ea typeface="Comic Sans MS"/>
                <a:cs typeface="Comic Sans MS"/>
                <a:sym typeface="Comic Sans MS"/>
              </a:defRPr>
            </a:lvl1pPr>
          </a:lstStyle>
          <a:p>
            <a:pPr lvl="0">
              <a:defRPr sz="1800" b="0"/>
            </a:pPr>
            <a:r>
              <a:rPr sz="2000" b="1"/>
              <a:t>Titolo Testo</a:t>
            </a:r>
          </a:p>
        </p:txBody>
      </p:sp>
      <p:sp>
        <p:nvSpPr>
          <p:cNvPr id="1948" name="Shape 1948"/>
          <p:cNvSpPr>
            <a:spLocks noGrp="1"/>
          </p:cNvSpPr>
          <p:nvPr>
            <p:ph type="body" idx="1"/>
          </p:nvPr>
        </p:nvSpPr>
        <p:spPr>
          <a:xfrm>
            <a:off x="2016126" y="5367338"/>
            <a:ext cx="6173788" cy="804863"/>
          </a:xfrm>
          <a:prstGeom prst="rect">
            <a:avLst/>
          </a:prstGeom>
        </p:spPr>
        <p:txBody>
          <a:bodyPr lIns="46788" tIns="46788" rIns="46788" bIns="46788">
            <a:noAutofit/>
          </a:bodyPr>
          <a:lstStyle>
            <a:lvl1pPr marL="0" indent="0" defTabSz="449147">
              <a:spcBef>
                <a:spcPts val="800"/>
              </a:spcBef>
              <a:buSzTx/>
              <a:buFontTx/>
              <a:buNone/>
              <a:defRPr sz="1400">
                <a:latin typeface="Comic Sans MS"/>
                <a:ea typeface="Comic Sans MS"/>
                <a:cs typeface="Comic Sans MS"/>
                <a:sym typeface="Comic Sans MS"/>
              </a:defRPr>
            </a:lvl1pPr>
            <a:lvl2pPr marL="0" indent="457082" defTabSz="449147">
              <a:spcBef>
                <a:spcPts val="800"/>
              </a:spcBef>
              <a:buSzTx/>
              <a:buFontTx/>
              <a:buNone/>
              <a:defRPr sz="1400">
                <a:latin typeface="Comic Sans MS"/>
                <a:ea typeface="Comic Sans MS"/>
                <a:cs typeface="Comic Sans MS"/>
                <a:sym typeface="Comic Sans MS"/>
              </a:defRPr>
            </a:lvl2pPr>
            <a:lvl3pPr marL="0" indent="914165" defTabSz="449147">
              <a:spcBef>
                <a:spcPts val="800"/>
              </a:spcBef>
              <a:buSzTx/>
              <a:buFontTx/>
              <a:buNone/>
              <a:defRPr sz="1400">
                <a:latin typeface="Comic Sans MS"/>
                <a:ea typeface="Comic Sans MS"/>
                <a:cs typeface="Comic Sans MS"/>
                <a:sym typeface="Comic Sans MS"/>
              </a:defRPr>
            </a:lvl3pPr>
            <a:lvl4pPr marL="0" indent="1371247" defTabSz="449147">
              <a:spcBef>
                <a:spcPts val="800"/>
              </a:spcBef>
              <a:buSzTx/>
              <a:buFontTx/>
              <a:buNone/>
              <a:defRPr sz="1400">
                <a:latin typeface="Comic Sans MS"/>
                <a:ea typeface="Comic Sans MS"/>
                <a:cs typeface="Comic Sans MS"/>
                <a:sym typeface="Comic Sans MS"/>
              </a:defRPr>
            </a:lvl4pPr>
            <a:lvl5pPr marL="0" indent="1828329" defTabSz="449147">
              <a:spcBef>
                <a:spcPts val="800"/>
              </a:spcBef>
              <a:buSzTx/>
              <a:buFontTx/>
              <a:buNone/>
              <a:defRPr sz="1400">
                <a:latin typeface="Comic Sans MS"/>
                <a:ea typeface="Comic Sans MS"/>
                <a:cs typeface="Comic Sans MS"/>
                <a:sym typeface="Comic Sans MS"/>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Tree>
    <p:extLst>
      <p:ext uri="{BB962C8B-B14F-4D97-AF65-F5344CB8AC3E}">
        <p14:creationId xmlns:p14="http://schemas.microsoft.com/office/powerpoint/2010/main" val="3768725125"/>
      </p:ext>
    </p:extLst>
  </p:cSld>
  <p:clrMapOvr>
    <a:masterClrMapping/>
  </p:clrMapOvr>
  <p:transition xmlns:p14="http://schemas.microsoft.com/office/powerpoint/2010/mai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35_Titolo e testo verticale">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50" name="Shape 1950"/>
          <p:cNvSpPr>
            <a:spLocks noGrp="1"/>
          </p:cNvSpPr>
          <p:nvPr>
            <p:ph type="title"/>
          </p:nvPr>
        </p:nvSpPr>
        <p:spPr>
          <a:xfrm>
            <a:off x="685805" y="379418"/>
            <a:ext cx="7767639" cy="1601787"/>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
        <p:nvSpPr>
          <p:cNvPr id="1951" name="Shape 1951"/>
          <p:cNvSpPr>
            <a:spLocks noGrp="1"/>
          </p:cNvSpPr>
          <p:nvPr>
            <p:ph type="body" idx="1"/>
          </p:nvPr>
        </p:nvSpPr>
        <p:spPr>
          <a:xfrm>
            <a:off x="685805" y="1981202"/>
            <a:ext cx="7767639" cy="4876799"/>
          </a:xfrm>
          <a:prstGeom prst="rect">
            <a:avLst/>
          </a:prstGeom>
        </p:spPr>
        <p:txBody>
          <a:bodyPr lIns="46788" tIns="46788" rIns="46788" bIns="46788">
            <a:noAutofit/>
          </a:bodyPr>
          <a:lstStyle>
            <a:lvl1pPr marL="339639" indent="-339639" defTabSz="449147">
              <a:spcBef>
                <a:spcPts val="800"/>
              </a:spcBef>
              <a:buClr>
                <a:srgbClr val="000000"/>
              </a:buClr>
              <a:buFont typeface="Comic Sans MS"/>
              <a:defRPr>
                <a:latin typeface="Comic Sans MS"/>
                <a:ea typeface="Comic Sans MS"/>
                <a:cs typeface="Comic Sans MS"/>
                <a:sym typeface="Comic Sans MS"/>
              </a:defRPr>
            </a:lvl1pPr>
            <a:lvl2pPr marL="779942" indent="-322859" defTabSz="449147">
              <a:spcBef>
                <a:spcPts val="800"/>
              </a:spcBef>
              <a:buClr>
                <a:srgbClr val="000000"/>
              </a:buClr>
              <a:buFont typeface="Comic Sans MS"/>
              <a:defRPr>
                <a:latin typeface="Comic Sans MS"/>
                <a:ea typeface="Comic Sans MS"/>
                <a:cs typeface="Comic Sans MS"/>
                <a:sym typeface="Comic Sans MS"/>
              </a:defRPr>
            </a:lvl2pPr>
            <a:lvl3pPr defTabSz="449147">
              <a:spcBef>
                <a:spcPts val="800"/>
              </a:spcBef>
              <a:buClr>
                <a:srgbClr val="000000"/>
              </a:buClr>
              <a:buFont typeface="Comic Sans MS"/>
              <a:defRPr>
                <a:latin typeface="Comic Sans MS"/>
                <a:ea typeface="Comic Sans MS"/>
                <a:cs typeface="Comic Sans MS"/>
                <a:sym typeface="Comic Sans MS"/>
              </a:defRPr>
            </a:lvl3pPr>
            <a:lvl4pPr defTabSz="449147">
              <a:spcBef>
                <a:spcPts val="800"/>
              </a:spcBef>
              <a:buClr>
                <a:srgbClr val="000000"/>
              </a:buClr>
              <a:buFont typeface="Comic Sans MS"/>
              <a:defRPr>
                <a:latin typeface="Comic Sans MS"/>
                <a:ea typeface="Comic Sans MS"/>
                <a:cs typeface="Comic Sans MS"/>
                <a:sym typeface="Comic Sans MS"/>
              </a:defRPr>
            </a:lvl4pPr>
            <a:lvl5pPr defTabSz="449147">
              <a:spcBef>
                <a:spcPts val="800"/>
              </a:spcBef>
              <a:buClr>
                <a:srgbClr val="000000"/>
              </a:buClr>
              <a:buFont typeface="Comic Sans MS"/>
              <a:defRPr>
                <a:latin typeface="Comic Sans MS"/>
                <a:ea typeface="Comic Sans MS"/>
                <a:cs typeface="Comic Sans MS"/>
                <a:sym typeface="Comic Sans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1012749114"/>
      </p:ext>
    </p:extLst>
  </p:cSld>
  <p:clrMapOvr>
    <a:masterClrMapping/>
  </p:clrMapOvr>
  <p:transition xmlns:p14="http://schemas.microsoft.com/office/powerpoint/2010/mai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36_Titolo e testo verticale">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53" name="Shape 1953"/>
          <p:cNvSpPr>
            <a:spLocks noGrp="1"/>
          </p:cNvSpPr>
          <p:nvPr>
            <p:ph type="title"/>
          </p:nvPr>
        </p:nvSpPr>
        <p:spPr>
          <a:xfrm>
            <a:off x="7327900" y="0"/>
            <a:ext cx="2184400" cy="6694488"/>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
        <p:nvSpPr>
          <p:cNvPr id="1954" name="Shape 1954"/>
          <p:cNvSpPr>
            <a:spLocks noGrp="1"/>
          </p:cNvSpPr>
          <p:nvPr>
            <p:ph type="body" idx="1"/>
          </p:nvPr>
        </p:nvSpPr>
        <p:spPr>
          <a:xfrm>
            <a:off x="771525" y="479429"/>
            <a:ext cx="6403975" cy="6378575"/>
          </a:xfrm>
          <a:prstGeom prst="rect">
            <a:avLst/>
          </a:prstGeom>
        </p:spPr>
        <p:txBody>
          <a:bodyPr lIns="46788" tIns="46788" rIns="46788" bIns="46788">
            <a:noAutofit/>
          </a:bodyPr>
          <a:lstStyle>
            <a:lvl1pPr marL="339639" indent="-339639" defTabSz="449147">
              <a:spcBef>
                <a:spcPts val="800"/>
              </a:spcBef>
              <a:buClr>
                <a:srgbClr val="000000"/>
              </a:buClr>
              <a:buFont typeface="Comic Sans MS"/>
              <a:defRPr>
                <a:latin typeface="Comic Sans MS"/>
                <a:ea typeface="Comic Sans MS"/>
                <a:cs typeface="Comic Sans MS"/>
                <a:sym typeface="Comic Sans MS"/>
              </a:defRPr>
            </a:lvl1pPr>
            <a:lvl2pPr marL="779942" indent="-322859" defTabSz="449147">
              <a:spcBef>
                <a:spcPts val="800"/>
              </a:spcBef>
              <a:buClr>
                <a:srgbClr val="000000"/>
              </a:buClr>
              <a:buFont typeface="Comic Sans MS"/>
              <a:defRPr>
                <a:latin typeface="Comic Sans MS"/>
                <a:ea typeface="Comic Sans MS"/>
                <a:cs typeface="Comic Sans MS"/>
                <a:sym typeface="Comic Sans MS"/>
              </a:defRPr>
            </a:lvl2pPr>
            <a:lvl3pPr defTabSz="449147">
              <a:spcBef>
                <a:spcPts val="800"/>
              </a:spcBef>
              <a:buClr>
                <a:srgbClr val="000000"/>
              </a:buClr>
              <a:buFont typeface="Comic Sans MS"/>
              <a:defRPr>
                <a:latin typeface="Comic Sans MS"/>
                <a:ea typeface="Comic Sans MS"/>
                <a:cs typeface="Comic Sans MS"/>
                <a:sym typeface="Comic Sans MS"/>
              </a:defRPr>
            </a:lvl3pPr>
            <a:lvl4pPr defTabSz="449147">
              <a:spcBef>
                <a:spcPts val="800"/>
              </a:spcBef>
              <a:buClr>
                <a:srgbClr val="000000"/>
              </a:buClr>
              <a:buFont typeface="Comic Sans MS"/>
              <a:defRPr>
                <a:latin typeface="Comic Sans MS"/>
                <a:ea typeface="Comic Sans MS"/>
                <a:cs typeface="Comic Sans MS"/>
                <a:sym typeface="Comic Sans MS"/>
              </a:defRPr>
            </a:lvl4pPr>
            <a:lvl5pPr defTabSz="449147">
              <a:spcBef>
                <a:spcPts val="800"/>
              </a:spcBef>
              <a:buClr>
                <a:srgbClr val="000000"/>
              </a:buClr>
              <a:buFont typeface="Comic Sans MS"/>
              <a:defRPr>
                <a:latin typeface="Comic Sans MS"/>
                <a:ea typeface="Comic Sans MS"/>
                <a:cs typeface="Comic Sans MS"/>
                <a:sym typeface="Comic Sans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1581716875"/>
      </p:ext>
    </p:extLst>
  </p:cSld>
  <p:clrMapOvr>
    <a:masterClrMapping/>
  </p:clrMapOvr>
  <p:transition xmlns:p14="http://schemas.microsoft.com/office/powerpoint/2010/mai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8_Titolo e grafico">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56" name="Shape 1956"/>
          <p:cNvSpPr>
            <a:spLocks noGrp="1"/>
          </p:cNvSpPr>
          <p:nvPr>
            <p:ph type="title"/>
          </p:nvPr>
        </p:nvSpPr>
        <p:spPr>
          <a:xfrm>
            <a:off x="771526" y="379499"/>
            <a:ext cx="8740775" cy="1601703"/>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Tree>
    <p:extLst>
      <p:ext uri="{BB962C8B-B14F-4D97-AF65-F5344CB8AC3E}">
        <p14:creationId xmlns:p14="http://schemas.microsoft.com/office/powerpoint/2010/main" val="3523040463"/>
      </p:ext>
    </p:extLst>
  </p:cSld>
  <p:clrMapOvr>
    <a:masterClrMapping/>
  </p:clrMapOvr>
  <p:transition xmlns:p14="http://schemas.microsoft.com/office/powerpoint/2010/mai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_Titolo e tabella">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58" name="Shape 1958"/>
          <p:cNvSpPr>
            <a:spLocks noGrp="1"/>
          </p:cNvSpPr>
          <p:nvPr>
            <p:ph type="title"/>
          </p:nvPr>
        </p:nvSpPr>
        <p:spPr>
          <a:xfrm>
            <a:off x="771526" y="479469"/>
            <a:ext cx="8740775" cy="1401764"/>
          </a:xfrm>
          <a:prstGeom prst="rect">
            <a:avLst/>
          </a:prstGeom>
        </p:spPr>
        <p:txBody>
          <a:bodyPr lIns="46788" tIns="46788" rIns="46788" bIns="46788">
            <a:noAutofit/>
          </a:bodyPr>
          <a:lstStyle>
            <a:lvl1pPr defTabSz="449147">
              <a:defRPr>
                <a:latin typeface="Comic Sans MS"/>
                <a:ea typeface="Comic Sans MS"/>
                <a:cs typeface="Comic Sans MS"/>
                <a:sym typeface="Comic Sans MS"/>
              </a:defRPr>
            </a:lvl1pPr>
          </a:lstStyle>
          <a:p>
            <a:pPr lvl="0">
              <a:defRPr sz="1800"/>
            </a:pPr>
            <a:r>
              <a:rPr sz="4400"/>
              <a:t>Titolo Testo</a:t>
            </a:r>
          </a:p>
        </p:txBody>
      </p:sp>
    </p:spTree>
    <p:extLst>
      <p:ext uri="{BB962C8B-B14F-4D97-AF65-F5344CB8AC3E}">
        <p14:creationId xmlns:p14="http://schemas.microsoft.com/office/powerpoint/2010/main" val="3279731717"/>
      </p:ext>
    </p:extLst>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66510"/>
      </p:ext>
    </p:extLst>
  </p:cSld>
  <p:clrMapOvr>
    <a:masterClrMapping/>
  </p:clrMapOvr>
  <p:transition xmlns:p14="http://schemas.microsoft.com/office/powerpoint/2010/main" spd="med">
    <p:cu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3_Contenuto">
    <p:bg>
      <p:bgPr>
        <a:gradFill flip="none" rotWithShape="1">
          <a:gsLst>
            <a:gs pos="0">
              <a:srgbClr val="17175E"/>
            </a:gs>
            <a:gs pos="50000">
              <a:srgbClr val="3333CC"/>
            </a:gs>
            <a:gs pos="100000">
              <a:srgbClr val="17175E"/>
            </a:gs>
          </a:gsLst>
          <a:lin ang="5400000" scaled="0"/>
        </a:gradFill>
        <a:effectLst/>
      </p:bgPr>
    </p:bg>
    <p:spTree>
      <p:nvGrpSpPr>
        <p:cNvPr id="1" name=""/>
        <p:cNvGrpSpPr/>
        <p:nvPr/>
      </p:nvGrpSpPr>
      <p:grpSpPr>
        <a:xfrm>
          <a:off x="0" y="0"/>
          <a:ext cx="0" cy="0"/>
          <a:chOff x="0" y="0"/>
          <a:chExt cx="0" cy="0"/>
        </a:xfrm>
      </p:grpSpPr>
      <p:sp>
        <p:nvSpPr>
          <p:cNvPr id="1960" name="Shape 1960"/>
          <p:cNvSpPr>
            <a:spLocks noGrp="1"/>
          </p:cNvSpPr>
          <p:nvPr>
            <p:ph type="body" idx="1"/>
          </p:nvPr>
        </p:nvSpPr>
        <p:spPr>
          <a:xfrm>
            <a:off x="685805" y="479425"/>
            <a:ext cx="7767639" cy="5735638"/>
          </a:xfrm>
          <a:prstGeom prst="rect">
            <a:avLst/>
          </a:prstGeom>
        </p:spPr>
        <p:txBody>
          <a:bodyPr lIns="46788" tIns="46788" rIns="46788" bIns="46788">
            <a:noAutofit/>
          </a:bodyPr>
          <a:lstStyle>
            <a:lvl1pPr marL="339639" indent="-339639" defTabSz="449147">
              <a:spcBef>
                <a:spcPts val="800"/>
              </a:spcBef>
              <a:buClr>
                <a:srgbClr val="000000"/>
              </a:buClr>
              <a:buFont typeface="Comic Sans MS"/>
              <a:defRPr>
                <a:latin typeface="Comic Sans MS"/>
                <a:ea typeface="Comic Sans MS"/>
                <a:cs typeface="Comic Sans MS"/>
                <a:sym typeface="Comic Sans MS"/>
              </a:defRPr>
            </a:lvl1pPr>
            <a:lvl2pPr marL="779942" indent="-322859" defTabSz="449147">
              <a:spcBef>
                <a:spcPts val="800"/>
              </a:spcBef>
              <a:buClr>
                <a:srgbClr val="000000"/>
              </a:buClr>
              <a:buFont typeface="Comic Sans MS"/>
              <a:defRPr>
                <a:latin typeface="Comic Sans MS"/>
                <a:ea typeface="Comic Sans MS"/>
                <a:cs typeface="Comic Sans MS"/>
                <a:sym typeface="Comic Sans MS"/>
              </a:defRPr>
            </a:lvl2pPr>
            <a:lvl3pPr defTabSz="449147">
              <a:spcBef>
                <a:spcPts val="800"/>
              </a:spcBef>
              <a:buClr>
                <a:srgbClr val="000000"/>
              </a:buClr>
              <a:buFont typeface="Comic Sans MS"/>
              <a:defRPr>
                <a:latin typeface="Comic Sans MS"/>
                <a:ea typeface="Comic Sans MS"/>
                <a:cs typeface="Comic Sans MS"/>
                <a:sym typeface="Comic Sans MS"/>
              </a:defRPr>
            </a:lvl3pPr>
            <a:lvl4pPr defTabSz="449147">
              <a:spcBef>
                <a:spcPts val="800"/>
              </a:spcBef>
              <a:buClr>
                <a:srgbClr val="000000"/>
              </a:buClr>
              <a:buFont typeface="Comic Sans MS"/>
              <a:defRPr>
                <a:latin typeface="Comic Sans MS"/>
                <a:ea typeface="Comic Sans MS"/>
                <a:cs typeface="Comic Sans MS"/>
                <a:sym typeface="Comic Sans MS"/>
              </a:defRPr>
            </a:lvl4pPr>
            <a:lvl5pPr defTabSz="449147">
              <a:spcBef>
                <a:spcPts val="800"/>
              </a:spcBef>
              <a:buClr>
                <a:srgbClr val="000000"/>
              </a:buClr>
              <a:buFont typeface="Comic Sans MS"/>
              <a:defRPr>
                <a:latin typeface="Comic Sans MS"/>
                <a:ea typeface="Comic Sans MS"/>
                <a:cs typeface="Comic Sans MS"/>
                <a:sym typeface="Comic Sans MS"/>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4061335769"/>
      </p:ext>
    </p:extLst>
  </p:cSld>
  <p:clrMapOvr>
    <a:masterClrMapping/>
  </p:clrMapOvr>
  <p:transition xmlns:p14="http://schemas.microsoft.com/office/powerpoint/2010/mai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29_Solo titolo">
    <p:bg>
      <p:bgPr>
        <a:gradFill flip="none" rotWithShape="1">
          <a:gsLst>
            <a:gs pos="0">
              <a:srgbClr val="FFBF00"/>
            </a:gs>
            <a:gs pos="5000">
              <a:srgbClr val="F27300"/>
            </a:gs>
            <a:gs pos="12500">
              <a:srgbClr val="8F0040"/>
            </a:gs>
            <a:gs pos="25000">
              <a:srgbClr val="400040"/>
            </a:gs>
            <a:gs pos="39999">
              <a:srgbClr val="000040"/>
            </a:gs>
            <a:gs pos="50000">
              <a:srgbClr val="000000"/>
            </a:gs>
            <a:gs pos="60000">
              <a:srgbClr val="000040"/>
            </a:gs>
            <a:gs pos="75000">
              <a:srgbClr val="400040"/>
            </a:gs>
            <a:gs pos="87500">
              <a:srgbClr val="8F0040"/>
            </a:gs>
            <a:gs pos="95000">
              <a:srgbClr val="F27300"/>
            </a:gs>
            <a:gs pos="100000">
              <a:srgbClr val="FFBF00"/>
            </a:gs>
          </a:gsLst>
          <a:lin ang="2700000" scaled="0"/>
        </a:gradFill>
        <a:effectLst/>
      </p:bgPr>
    </p:bg>
    <p:spTree>
      <p:nvGrpSpPr>
        <p:cNvPr id="1" name=""/>
        <p:cNvGrpSpPr/>
        <p:nvPr/>
      </p:nvGrpSpPr>
      <p:grpSpPr>
        <a:xfrm>
          <a:off x="0" y="0"/>
          <a:ext cx="0" cy="0"/>
          <a:chOff x="0" y="0"/>
          <a:chExt cx="0" cy="0"/>
        </a:xfrm>
      </p:grpSpPr>
      <p:sp>
        <p:nvSpPr>
          <p:cNvPr id="1962" name="Shape 1962"/>
          <p:cNvSpPr>
            <a:spLocks noGrp="1"/>
          </p:cNvSpPr>
          <p:nvPr>
            <p:ph type="title"/>
          </p:nvPr>
        </p:nvSpPr>
        <p:spPr>
          <a:xfrm>
            <a:off x="685511" y="609323"/>
            <a:ext cx="7772978" cy="1143001"/>
          </a:xfrm>
          <a:prstGeom prst="rect">
            <a:avLst/>
          </a:prstGeom>
        </p:spPr>
        <p:txBody>
          <a:bodyPr lIns="45704" tIns="45704" rIns="45704" bIns="45704">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Tree>
    <p:extLst>
      <p:ext uri="{BB962C8B-B14F-4D97-AF65-F5344CB8AC3E}">
        <p14:creationId xmlns:p14="http://schemas.microsoft.com/office/powerpoint/2010/main" val="172880255"/>
      </p:ext>
    </p:extLst>
  </p:cSld>
  <p:clrMapOvr>
    <a:masterClrMapping/>
  </p:clrMapOvr>
  <p:transition xmlns:p14="http://schemas.microsoft.com/office/powerpoint/2010/mai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5_Vuota">
    <p:bg>
      <p:bgPr>
        <a:gradFill flip="none" rotWithShape="1">
          <a:gsLst>
            <a:gs pos="0">
              <a:srgbClr val="18185E"/>
            </a:gs>
            <a:gs pos="100000">
              <a:srgbClr val="3333CC"/>
            </a:gs>
          </a:gsLst>
          <a:lin ang="5400000" scaled="0"/>
        </a:gradFill>
        <a:effectLst/>
      </p:bgPr>
    </p:bg>
    <p:spTree>
      <p:nvGrpSpPr>
        <p:cNvPr id="1" name=""/>
        <p:cNvGrpSpPr/>
        <p:nvPr/>
      </p:nvGrpSpPr>
      <p:grpSpPr>
        <a:xfrm>
          <a:off x="0" y="0"/>
          <a:ext cx="0" cy="0"/>
          <a:chOff x="0" y="0"/>
          <a:chExt cx="0" cy="0"/>
        </a:xfrm>
      </p:grpSpPr>
      <p:sp>
        <p:nvSpPr>
          <p:cNvPr id="1964" name="Shape 1964"/>
          <p:cNvSpPr>
            <a:spLocks noGrp="1"/>
          </p:cNvSpPr>
          <p:nvPr>
            <p:ph type="sldNum" sz="quarter" idx="2"/>
          </p:nvPr>
        </p:nvSpPr>
        <p:spPr>
          <a:xfrm>
            <a:off x="6553200" y="6248400"/>
            <a:ext cx="1905000" cy="307766"/>
          </a:xfrm>
          <a:prstGeom prst="rect">
            <a:avLst/>
          </a:prstGeom>
        </p:spPr>
        <p:txBody>
          <a:bodyPr anchor="t"/>
          <a:lstStyle>
            <a:lvl1pPr defTabSz="457082">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3138698841"/>
      </p:ext>
    </p:extLst>
  </p:cSld>
  <p:clrMapOvr>
    <a:masterClrMapping/>
  </p:clrMapOvr>
  <p:transition xmlns:p14="http://schemas.microsoft.com/office/powerpoint/2010/mai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966" name="Shape 1966"/>
          <p:cNvSpPr>
            <a:spLocks noGrp="1"/>
          </p:cNvSpPr>
          <p:nvPr>
            <p:ph type="sldNum" sz="quarter" idx="2"/>
          </p:nvPr>
        </p:nvSpPr>
        <p:spPr>
          <a:xfrm>
            <a:off x="6553200" y="6248401"/>
            <a:ext cx="1905000" cy="215444"/>
          </a:xfrm>
          <a:prstGeom prst="rect">
            <a:avLst/>
          </a:prstGeom>
        </p:spPr>
        <p:txBody>
          <a:bodyPr lIns="0" tIns="0" rIns="0" bIns="0"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56257306"/>
      </p:ext>
    </p:extLst>
  </p:cSld>
  <p:clrMapOvr>
    <a:masterClrMapping/>
  </p:clrMapOvr>
  <p:transition xmlns:p14="http://schemas.microsoft.com/office/powerpoint/2010/mai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16_Vuota">
    <p:bg>
      <p:bgPr>
        <a:gradFill flip="none" rotWithShape="1">
          <a:gsLst>
            <a:gs pos="0">
              <a:srgbClr val="18185E"/>
            </a:gs>
            <a:gs pos="100000">
              <a:srgbClr val="3333CC"/>
            </a:gs>
          </a:gsLst>
          <a:lin ang="5400000" scaled="0"/>
        </a:gradFill>
        <a:effectLst/>
      </p:bgPr>
    </p:bg>
    <p:spTree>
      <p:nvGrpSpPr>
        <p:cNvPr id="1" name=""/>
        <p:cNvGrpSpPr/>
        <p:nvPr/>
      </p:nvGrpSpPr>
      <p:grpSpPr>
        <a:xfrm>
          <a:off x="0" y="0"/>
          <a:ext cx="0" cy="0"/>
          <a:chOff x="0" y="0"/>
          <a:chExt cx="0" cy="0"/>
        </a:xfrm>
      </p:grpSpPr>
      <p:sp>
        <p:nvSpPr>
          <p:cNvPr id="1968" name="Shape 1968"/>
          <p:cNvSpPr>
            <a:spLocks noGrp="1"/>
          </p:cNvSpPr>
          <p:nvPr>
            <p:ph type="sldNum" sz="quarter" idx="2"/>
          </p:nvPr>
        </p:nvSpPr>
        <p:spPr>
          <a:xfrm>
            <a:off x="6553200" y="6248400"/>
            <a:ext cx="1905000" cy="215444"/>
          </a:xfrm>
          <a:prstGeom prst="rect">
            <a:avLst/>
          </a:prstGeom>
        </p:spPr>
        <p:txBody>
          <a:bodyPr lIns="0" tIns="0" rIns="0" bIns="0" anchor="t"/>
          <a:lstStyle>
            <a:lvl1pPr>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1884988416"/>
      </p:ext>
    </p:extLst>
  </p:cSld>
  <p:clrMapOvr>
    <a:masterClrMapping/>
  </p:clrMapOvr>
  <p:transition xmlns:p14="http://schemas.microsoft.com/office/powerpoint/2010/mai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36_Titolo e contenuto">
    <p:spTree>
      <p:nvGrpSpPr>
        <p:cNvPr id="1" name=""/>
        <p:cNvGrpSpPr/>
        <p:nvPr/>
      </p:nvGrpSpPr>
      <p:grpSpPr>
        <a:xfrm>
          <a:off x="0" y="0"/>
          <a:ext cx="0" cy="0"/>
          <a:chOff x="0" y="0"/>
          <a:chExt cx="0" cy="0"/>
        </a:xfrm>
      </p:grpSpPr>
      <p:sp>
        <p:nvSpPr>
          <p:cNvPr id="1970" name="Shape 1970"/>
          <p:cNvSpPr>
            <a:spLocks noGrp="1"/>
          </p:cNvSpPr>
          <p:nvPr>
            <p:ph type="title"/>
          </p:nvPr>
        </p:nvSpPr>
        <p:spPr>
          <a:xfrm>
            <a:off x="457200" y="92073"/>
            <a:ext cx="8229600" cy="1508130"/>
          </a:xfrm>
          <a:prstGeom prst="rect">
            <a:avLst/>
          </a:prstGeom>
        </p:spPr>
        <p:txBody>
          <a:bodyPr lIns="0" tIns="0" rIns="0" bIns="0">
            <a:noAutofit/>
          </a:bodyPr>
          <a:lstStyle>
            <a:lvl1pPr defTabSz="914165"/>
          </a:lstStyle>
          <a:p>
            <a:pPr lvl="0">
              <a:defRPr sz="1800"/>
            </a:pPr>
            <a:r>
              <a:rPr sz="4400"/>
              <a:t>Titolo Testo</a:t>
            </a:r>
          </a:p>
        </p:txBody>
      </p:sp>
      <p:sp>
        <p:nvSpPr>
          <p:cNvPr id="1971" name="Shape 1971"/>
          <p:cNvSpPr>
            <a:spLocks noGrp="1"/>
          </p:cNvSpPr>
          <p:nvPr>
            <p:ph type="body" idx="1"/>
          </p:nvPr>
        </p:nvSpPr>
        <p:spPr>
          <a:xfrm>
            <a:off x="457200" y="1600206"/>
            <a:ext cx="8229600" cy="5257799"/>
          </a:xfrm>
          <a:prstGeom prst="rect">
            <a:avLst/>
          </a:prstGeom>
        </p:spPr>
        <p:txBody>
          <a:bodyPr lIns="0" tIns="0" rIns="0" bIns="0">
            <a:noAutofit/>
          </a:bodyPr>
          <a:lstStyle>
            <a:lvl1pPr defTabSz="914165"/>
            <a:lvl2pPr defTabSz="914165"/>
            <a:lvl3pPr defTabSz="914165"/>
            <a:lvl4pPr defTabSz="914165"/>
            <a:lvl5pPr defTabSz="914165"/>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72" name="Shape 1972"/>
          <p:cNvSpPr>
            <a:spLocks noGrp="1"/>
          </p:cNvSpPr>
          <p:nvPr>
            <p:ph type="sldNum" sz="quarter" idx="2"/>
          </p:nvPr>
        </p:nvSpPr>
        <p:spPr>
          <a:xfrm>
            <a:off x="6553200" y="6446582"/>
            <a:ext cx="2133600" cy="184666"/>
          </a:xfrm>
          <a:prstGeom prst="rect">
            <a:avLst/>
          </a:prstGeom>
        </p:spPr>
        <p:txBody>
          <a:bodyPr lIns="0" tIns="0" rIns="0" bIns="0"/>
          <a:lstStyle>
            <a:lvl1pPr>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662963713"/>
      </p:ext>
    </p:extLst>
  </p:cSld>
  <p:clrMapOvr>
    <a:masterClrMapping/>
  </p:clrMapOvr>
  <p:transition xmlns:p14="http://schemas.microsoft.com/office/powerpoint/2010/mai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37_Titolo e contenuto">
    <p:bg>
      <p:bgPr>
        <a:gradFill flip="none" rotWithShape="1">
          <a:gsLst>
            <a:gs pos="0">
              <a:srgbClr val="00005E"/>
            </a:gs>
            <a:gs pos="100000">
              <a:srgbClr val="0000CC"/>
            </a:gs>
          </a:gsLst>
          <a:lin ang="5400000" scaled="0"/>
        </a:gradFill>
        <a:effectLst/>
      </p:bgPr>
    </p:bg>
    <p:spTree>
      <p:nvGrpSpPr>
        <p:cNvPr id="1" name=""/>
        <p:cNvGrpSpPr/>
        <p:nvPr/>
      </p:nvGrpSpPr>
      <p:grpSpPr>
        <a:xfrm>
          <a:off x="0" y="0"/>
          <a:ext cx="0" cy="0"/>
          <a:chOff x="0" y="0"/>
          <a:chExt cx="0" cy="0"/>
        </a:xfrm>
      </p:grpSpPr>
      <p:sp>
        <p:nvSpPr>
          <p:cNvPr id="1974" name="Shape 1974"/>
          <p:cNvSpPr>
            <a:spLocks noGrp="1"/>
          </p:cNvSpPr>
          <p:nvPr>
            <p:ph type="title"/>
          </p:nvPr>
        </p:nvSpPr>
        <p:spPr>
          <a:xfrm>
            <a:off x="685800" y="381000"/>
            <a:ext cx="7772400" cy="1600200"/>
          </a:xfrm>
          <a:prstGeom prst="rect">
            <a:avLst/>
          </a:prstGeom>
        </p:spPr>
        <p:txBody>
          <a:bodyPr lIns="0" tIns="0" rIns="0" bIns="0">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975" name="Shape 1975"/>
          <p:cNvSpPr>
            <a:spLocks noGrp="1"/>
          </p:cNvSpPr>
          <p:nvPr>
            <p:ph type="body" idx="1"/>
          </p:nvPr>
        </p:nvSpPr>
        <p:spPr>
          <a:xfrm>
            <a:off x="685800" y="1981200"/>
            <a:ext cx="7772400" cy="4876800"/>
          </a:xfrm>
          <a:prstGeom prst="rect">
            <a:avLst/>
          </a:prstGeom>
        </p:spPr>
        <p:txBody>
          <a:bodyPr lIns="0" tIns="0" rIns="0" bIns="0">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76" name="Shape 1976"/>
          <p:cNvSpPr>
            <a:spLocks noGrp="1"/>
          </p:cNvSpPr>
          <p:nvPr>
            <p:ph type="sldNum" sz="quarter" idx="2"/>
          </p:nvPr>
        </p:nvSpPr>
        <p:spPr>
          <a:xfrm>
            <a:off x="6553200" y="6248400"/>
            <a:ext cx="1905000" cy="215444"/>
          </a:xfrm>
          <a:prstGeom prst="rect">
            <a:avLst/>
          </a:prstGeom>
        </p:spPr>
        <p:txBody>
          <a:bodyPr lIns="0" tIns="0" rIns="0" bIns="0" anchor="t"/>
          <a:lstStyle>
            <a:lvl1pPr>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3577469639"/>
      </p:ext>
    </p:extLst>
  </p:cSld>
  <p:clrMapOvr>
    <a:masterClrMapping/>
  </p:clrMapOvr>
  <p:transition xmlns:p14="http://schemas.microsoft.com/office/powerpoint/2010/mai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1978" name="Shape 1978"/>
          <p:cNvSpPr>
            <a:spLocks noGrp="1"/>
          </p:cNvSpPr>
          <p:nvPr>
            <p:ph type="title"/>
          </p:nvPr>
        </p:nvSpPr>
        <p:spPr>
          <a:xfrm>
            <a:off x="685800" y="381000"/>
            <a:ext cx="7772400" cy="1600200"/>
          </a:xfrm>
          <a:prstGeom prst="rect">
            <a:avLst/>
          </a:prstGeom>
        </p:spPr>
        <p:txBody>
          <a:bodyPr lIns="0" tIns="0" rIns="0" bIns="0">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1979" name="Shape 1979"/>
          <p:cNvSpPr>
            <a:spLocks noGrp="1"/>
          </p:cNvSpPr>
          <p:nvPr>
            <p:ph type="body" idx="1"/>
          </p:nvPr>
        </p:nvSpPr>
        <p:spPr>
          <a:xfrm>
            <a:off x="685800" y="1981200"/>
            <a:ext cx="7772400" cy="4876800"/>
          </a:xfrm>
          <a:prstGeom prst="rect">
            <a:avLst/>
          </a:prstGeom>
        </p:spPr>
        <p:txBody>
          <a:bodyPr lIns="0" tIns="0" rIns="0" bIns="0">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80" name="Shape 1980"/>
          <p:cNvSpPr>
            <a:spLocks noGrp="1"/>
          </p:cNvSpPr>
          <p:nvPr>
            <p:ph type="sldNum" sz="quarter" idx="2"/>
          </p:nvPr>
        </p:nvSpPr>
        <p:spPr>
          <a:xfrm>
            <a:off x="6553200" y="6248401"/>
            <a:ext cx="1905000" cy="215444"/>
          </a:xfrm>
          <a:prstGeom prst="rect">
            <a:avLst/>
          </a:prstGeom>
        </p:spPr>
        <p:txBody>
          <a:bodyPr lIns="0" tIns="0" rIns="0" bIns="0"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848462921"/>
      </p:ext>
    </p:extLst>
  </p:cSld>
  <p:clrMapOvr>
    <a:masterClrMapping/>
  </p:clrMapOvr>
  <p:transition xmlns:p14="http://schemas.microsoft.com/office/powerpoint/2010/mai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17_Vuota">
    <p:bg>
      <p:bgPr>
        <a:solidFill>
          <a:srgbClr val="000099"/>
        </a:solidFill>
        <a:effectLst/>
      </p:bgPr>
    </p:bg>
    <p:spTree>
      <p:nvGrpSpPr>
        <p:cNvPr id="1" name=""/>
        <p:cNvGrpSpPr/>
        <p:nvPr/>
      </p:nvGrpSpPr>
      <p:grpSpPr>
        <a:xfrm>
          <a:off x="0" y="0"/>
          <a:ext cx="0" cy="0"/>
          <a:chOff x="0" y="0"/>
          <a:chExt cx="0" cy="0"/>
        </a:xfrm>
      </p:grpSpPr>
      <p:sp>
        <p:nvSpPr>
          <p:cNvPr id="1982" name="Shape 1982"/>
          <p:cNvSpPr>
            <a:spLocks noGrp="1"/>
          </p:cNvSpPr>
          <p:nvPr>
            <p:ph type="sldNum" sz="quarter" idx="2"/>
          </p:nvPr>
        </p:nvSpPr>
        <p:spPr>
          <a:xfrm>
            <a:off x="6551617" y="6245226"/>
            <a:ext cx="2112963" cy="309948"/>
          </a:xfrm>
          <a:prstGeom prst="rect">
            <a:avLst/>
          </a:prstGeom>
        </p:spPr>
        <p:txBody>
          <a:bodyPr lIns="46788" tIns="46788" rIns="46788" bIns="46788" anchor="t"/>
          <a:lstStyle>
            <a:lvl1pPr>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1632093169"/>
      </p:ext>
    </p:extLst>
  </p:cSld>
  <p:clrMapOvr>
    <a:masterClrMapping/>
  </p:clrMapOvr>
  <p:transition xmlns:p14="http://schemas.microsoft.com/office/powerpoint/2010/mai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30_Diapositiva titolo">
    <p:spTree>
      <p:nvGrpSpPr>
        <p:cNvPr id="1" name=""/>
        <p:cNvGrpSpPr/>
        <p:nvPr/>
      </p:nvGrpSpPr>
      <p:grpSpPr>
        <a:xfrm>
          <a:off x="0" y="0"/>
          <a:ext cx="0" cy="0"/>
          <a:chOff x="0" y="0"/>
          <a:chExt cx="0" cy="0"/>
        </a:xfrm>
      </p:grpSpPr>
      <p:sp>
        <p:nvSpPr>
          <p:cNvPr id="1984" name="Shape 1984"/>
          <p:cNvSpPr>
            <a:spLocks noGrp="1"/>
          </p:cNvSpPr>
          <p:nvPr>
            <p:ph type="title"/>
          </p:nvPr>
        </p:nvSpPr>
        <p:spPr>
          <a:xfrm>
            <a:off x="685800" y="1844766"/>
            <a:ext cx="7772400" cy="2041437"/>
          </a:xfrm>
          <a:prstGeom prst="rect">
            <a:avLst/>
          </a:prstGeom>
        </p:spPr>
        <p:txBody>
          <a:bodyPr lIns="0" tIns="0" rIns="0" bIns="0">
            <a:noAutofit/>
          </a:bodyPr>
          <a:lstStyle>
            <a:lvl1pPr defTabSz="914165"/>
          </a:lstStyle>
          <a:p>
            <a:pPr lvl="0">
              <a:defRPr sz="1800"/>
            </a:pPr>
            <a:r>
              <a:rPr sz="4400"/>
              <a:t>Titolo Testo</a:t>
            </a:r>
          </a:p>
        </p:txBody>
      </p:sp>
      <p:sp>
        <p:nvSpPr>
          <p:cNvPr id="1985" name="Shape 1985"/>
          <p:cNvSpPr>
            <a:spLocks noGrp="1"/>
          </p:cNvSpPr>
          <p:nvPr>
            <p:ph type="body" idx="1"/>
          </p:nvPr>
        </p:nvSpPr>
        <p:spPr>
          <a:xfrm>
            <a:off x="1371600" y="3886201"/>
            <a:ext cx="6400800" cy="2971800"/>
          </a:xfrm>
          <a:prstGeom prst="rect">
            <a:avLst/>
          </a:prstGeom>
        </p:spPr>
        <p:txBody>
          <a:bodyPr lIns="0" tIns="0" rIns="0" bIns="0">
            <a:noAutofit/>
          </a:bodyPr>
          <a:lstStyle>
            <a:lvl1pPr marL="0" indent="0" algn="ctr" defTabSz="914165">
              <a:buSzTx/>
              <a:buFontTx/>
              <a:buNone/>
              <a:defRPr>
                <a:solidFill>
                  <a:srgbClr val="888888"/>
                </a:solidFill>
              </a:defRPr>
            </a:lvl1pPr>
            <a:lvl2pPr marL="0" indent="457082" algn="ctr" defTabSz="914165">
              <a:buSzTx/>
              <a:buFontTx/>
              <a:buNone/>
              <a:defRPr>
                <a:solidFill>
                  <a:srgbClr val="888888"/>
                </a:solidFill>
              </a:defRPr>
            </a:lvl2pPr>
            <a:lvl3pPr marL="0" indent="914165" algn="ctr" defTabSz="914165">
              <a:buSzTx/>
              <a:buFontTx/>
              <a:buNone/>
              <a:defRPr>
                <a:solidFill>
                  <a:srgbClr val="888888"/>
                </a:solidFill>
              </a:defRPr>
            </a:lvl3pPr>
            <a:lvl4pPr marL="0" indent="1371247" algn="ctr" defTabSz="914165">
              <a:buSzTx/>
              <a:buFontTx/>
              <a:buNone/>
              <a:defRPr>
                <a:solidFill>
                  <a:srgbClr val="888888"/>
                </a:solidFill>
              </a:defRPr>
            </a:lvl4pPr>
            <a:lvl5pPr marL="0" indent="1828329" algn="ctr" defTabSz="914165">
              <a:buSzTx/>
              <a:buFontTx/>
              <a:buNone/>
              <a:defRPr>
                <a:solidFill>
                  <a:srgbClr val="888888"/>
                </a:solidFil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986" name="Shape 1986"/>
          <p:cNvSpPr>
            <a:spLocks noGrp="1"/>
          </p:cNvSpPr>
          <p:nvPr>
            <p:ph type="sldNum" sz="quarter" idx="2"/>
          </p:nvPr>
        </p:nvSpPr>
        <p:spPr>
          <a:xfrm>
            <a:off x="6553200" y="6446582"/>
            <a:ext cx="2133600" cy="184666"/>
          </a:xfrm>
          <a:prstGeom prst="rect">
            <a:avLst/>
          </a:prstGeom>
        </p:spPr>
        <p:txBody>
          <a:bodyPr lIns="0" tIns="0" rIns="0" bIns="0"/>
          <a:lstStyle>
            <a:lvl1pPr>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2856778402"/>
      </p:ext>
    </p:extLst>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a:prstGeom prst="rect">
            <a:avLst/>
          </a:prstGeom>
        </p:spPr>
        <p:txBody>
          <a:bodyPr vert="horz" lIns="91425" tIns="45713" rIns="91425" bIns="45713"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3"/>
            <a:ext cx="5111750" cy="5853113"/>
          </a:xfrm>
          <a:prstGeom prst="rect">
            <a:avLst/>
          </a:prstGeom>
        </p:spPr>
        <p:txBody>
          <a:bodyPr vert="horz"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a:prstGeom prst="rect">
            <a:avLst/>
          </a:prstGeom>
        </p:spPr>
        <p:txBody>
          <a:bodyPr vert="horz" lIns="91425" tIns="45713" rIns="91425" bIns="45713"/>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3896263789"/>
      </p:ext>
    </p:extLst>
  </p:cSld>
  <p:clrMapOvr>
    <a:masterClrMapping/>
  </p:clrMapOvr>
  <p:transition xmlns:p14="http://schemas.microsoft.com/office/powerpoint/2010/main" spd="med">
    <p:cu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4_Contenuto">
    <p:spTree>
      <p:nvGrpSpPr>
        <p:cNvPr id="1" name=""/>
        <p:cNvGrpSpPr/>
        <p:nvPr/>
      </p:nvGrpSpPr>
      <p:grpSpPr>
        <a:xfrm>
          <a:off x="0" y="0"/>
          <a:ext cx="0" cy="0"/>
          <a:chOff x="0" y="0"/>
          <a:chExt cx="0" cy="0"/>
        </a:xfrm>
      </p:grpSpPr>
      <p:pic>
        <p:nvPicPr>
          <p:cNvPr id="1988" name="image4.jpg" descr="BANDA ROSSA 2 OPT BOLOGNA RAST"/>
          <p:cNvPicPr/>
          <p:nvPr/>
        </p:nvPicPr>
        <p:blipFill>
          <a:blip r:embed="rId2">
            <a:extLst/>
          </a:blip>
          <a:stretch>
            <a:fillRect/>
          </a:stretch>
        </p:blipFill>
        <p:spPr>
          <a:xfrm>
            <a:off x="0" y="6454778"/>
            <a:ext cx="9144000" cy="401639"/>
          </a:xfrm>
          <a:prstGeom prst="rect">
            <a:avLst/>
          </a:prstGeom>
          <a:ln w="12700">
            <a:miter lim="400000"/>
          </a:ln>
        </p:spPr>
      </p:pic>
      <p:pic>
        <p:nvPicPr>
          <p:cNvPr id="1989" name="image5.jpg" descr="Alma-Mater TAGLIATO"/>
          <p:cNvPicPr/>
          <p:nvPr/>
        </p:nvPicPr>
        <p:blipFill>
          <a:blip r:embed="rId3">
            <a:extLst/>
          </a:blip>
          <a:stretch>
            <a:fillRect/>
          </a:stretch>
        </p:blipFill>
        <p:spPr>
          <a:xfrm>
            <a:off x="71438" y="103189"/>
            <a:ext cx="846138" cy="1087439"/>
          </a:xfrm>
          <a:prstGeom prst="rect">
            <a:avLst/>
          </a:prstGeom>
          <a:ln w="12700">
            <a:miter lim="400000"/>
          </a:ln>
        </p:spPr>
      </p:pic>
      <p:sp>
        <p:nvSpPr>
          <p:cNvPr id="1990" name="Shape 1990"/>
          <p:cNvSpPr/>
          <p:nvPr/>
        </p:nvSpPr>
        <p:spPr>
          <a:xfrm>
            <a:off x="82549" y="2"/>
            <a:ext cx="1590" cy="1184277"/>
          </a:xfrm>
          <a:prstGeom prst="line">
            <a:avLst/>
          </a:prstGeom>
          <a:ln w="171450">
            <a:solidFill>
              <a:srgbClr val="CC0000"/>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991" name="Shape 1991"/>
          <p:cNvSpPr/>
          <p:nvPr/>
        </p:nvSpPr>
        <p:spPr>
          <a:xfrm>
            <a:off x="0" y="1182688"/>
            <a:ext cx="8266114" cy="1586"/>
          </a:xfrm>
          <a:prstGeom prst="line">
            <a:avLst/>
          </a:prstGeom>
          <a:ln w="1905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992" name="Shape 1992"/>
          <p:cNvSpPr/>
          <p:nvPr/>
        </p:nvSpPr>
        <p:spPr>
          <a:xfrm>
            <a:off x="8316917" y="6424613"/>
            <a:ext cx="1" cy="352426"/>
          </a:xfrm>
          <a:prstGeom prst="line">
            <a:avLst/>
          </a:prstGeom>
          <a:ln w="38100">
            <a:solidFill>
              <a:srgbClr val="FFFFF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993" name="Shape 1993"/>
          <p:cNvSpPr/>
          <p:nvPr/>
        </p:nvSpPr>
        <p:spPr>
          <a:xfrm>
            <a:off x="8316917" y="6092825"/>
            <a:ext cx="1" cy="360364"/>
          </a:xfrm>
          <a:prstGeom prst="line">
            <a:avLst/>
          </a:prstGeom>
          <a:ln w="38100">
            <a:solidFill>
              <a:srgbClr val="5F5F5F"/>
            </a:solidFill>
            <a:round/>
          </a:ln>
        </p:spPr>
        <p:txBody>
          <a:bodyPr lIns="0" tIns="0" rIns="0" bIns="0"/>
          <a:lstStyle/>
          <a:p>
            <a:pPr defTabSz="457082">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
        <p:nvSpPr>
          <p:cNvPr id="1994" name="Shape 1994"/>
          <p:cNvSpPr>
            <a:spLocks noGrp="1"/>
          </p:cNvSpPr>
          <p:nvPr>
            <p:ph type="body" idx="1"/>
          </p:nvPr>
        </p:nvSpPr>
        <p:spPr>
          <a:xfrm>
            <a:off x="871537" y="533401"/>
            <a:ext cx="8162926" cy="5562600"/>
          </a:xfrm>
          <a:prstGeom prst="rect">
            <a:avLst/>
          </a:prstGeom>
        </p:spPr>
        <p:txBody>
          <a:bodyPr lIns="0" tIns="0" rIns="0" bIns="0">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95" name="Shape 1995"/>
          <p:cNvSpPr>
            <a:spLocks noGrp="1"/>
          </p:cNvSpPr>
          <p:nvPr>
            <p:ph type="sldNum" sz="quarter" idx="2"/>
          </p:nvPr>
        </p:nvSpPr>
        <p:spPr>
          <a:xfrm>
            <a:off x="7019926" y="6286500"/>
            <a:ext cx="1905000" cy="369332"/>
          </a:xfrm>
          <a:prstGeom prst="rect">
            <a:avLst/>
          </a:prstGeom>
        </p:spPr>
        <p:txBody>
          <a:bodyPr lIns="0" tIns="0" rIns="0" bIns="0" anchor="t"/>
          <a:lstStyle>
            <a:lvl1pPr algn="l">
              <a:defRPr sz="2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221182889"/>
      </p:ext>
    </p:extLst>
  </p:cSld>
  <p:clrMapOvr>
    <a:masterClrMapping/>
  </p:clrMapOvr>
  <p:transition xmlns:p14="http://schemas.microsoft.com/office/powerpoint/2010/mai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23_Intestazione sezione">
    <p:spTree>
      <p:nvGrpSpPr>
        <p:cNvPr id="1" name=""/>
        <p:cNvGrpSpPr/>
        <p:nvPr/>
      </p:nvGrpSpPr>
      <p:grpSpPr>
        <a:xfrm>
          <a:off x="0" y="0"/>
          <a:ext cx="0" cy="0"/>
          <a:chOff x="0" y="0"/>
          <a:chExt cx="0" cy="0"/>
        </a:xfrm>
      </p:grpSpPr>
      <p:sp>
        <p:nvSpPr>
          <p:cNvPr id="1997" name="Shape 1997"/>
          <p:cNvSpPr>
            <a:spLocks noGrp="1"/>
          </p:cNvSpPr>
          <p:nvPr>
            <p:ph type="title"/>
          </p:nvPr>
        </p:nvSpPr>
        <p:spPr>
          <a:xfrm>
            <a:off x="722316" y="4406939"/>
            <a:ext cx="7772401" cy="2451063"/>
          </a:xfrm>
          <a:prstGeom prst="rect">
            <a:avLst/>
          </a:prstGeom>
        </p:spPr>
        <p:txBody>
          <a:bodyPr lIns="0" tIns="0" rIns="0" bIns="0" anchor="t">
            <a:noAutofit/>
          </a:bodyPr>
          <a:lstStyle>
            <a:lvl1pPr algn="l" defTabSz="914165">
              <a:defRPr sz="4000" b="1" cap="all">
                <a:latin typeface="Times New Roman"/>
                <a:ea typeface="Times New Roman"/>
                <a:cs typeface="Times New Roman"/>
                <a:sym typeface="Times New Roman"/>
              </a:defRPr>
            </a:lvl1pPr>
          </a:lstStyle>
          <a:p>
            <a:pPr lvl="0">
              <a:defRPr sz="1800" b="0" cap="none"/>
            </a:pPr>
            <a:r>
              <a:rPr sz="4000" b="1" cap="all"/>
              <a:t>Titolo Testo</a:t>
            </a:r>
          </a:p>
        </p:txBody>
      </p:sp>
      <p:sp>
        <p:nvSpPr>
          <p:cNvPr id="1998" name="Shape 1998"/>
          <p:cNvSpPr>
            <a:spLocks noGrp="1"/>
          </p:cNvSpPr>
          <p:nvPr>
            <p:ph type="body" idx="1"/>
          </p:nvPr>
        </p:nvSpPr>
        <p:spPr>
          <a:xfrm>
            <a:off x="722316" y="1192214"/>
            <a:ext cx="7772401" cy="3214688"/>
          </a:xfrm>
          <a:prstGeom prst="rect">
            <a:avLst/>
          </a:prstGeom>
        </p:spPr>
        <p:txBody>
          <a:bodyPr lIns="0" tIns="0" rIns="0" bIns="0" anchor="b">
            <a:noAutofit/>
          </a:bodyPr>
          <a:lstStyle>
            <a:lvl1pPr marL="0" indent="0" defTabSz="914165">
              <a:spcBef>
                <a:spcPts val="400"/>
              </a:spcBef>
              <a:buSzTx/>
              <a:buFontTx/>
              <a:buNone/>
              <a:defRPr sz="2000">
                <a:latin typeface="Times New Roman"/>
                <a:ea typeface="Times New Roman"/>
                <a:cs typeface="Times New Roman"/>
                <a:sym typeface="Times New Roman"/>
              </a:defRPr>
            </a:lvl1pPr>
            <a:lvl2pPr marL="0" indent="457082" defTabSz="914165">
              <a:spcBef>
                <a:spcPts val="400"/>
              </a:spcBef>
              <a:buSzTx/>
              <a:buFontTx/>
              <a:buNone/>
              <a:defRPr sz="2000">
                <a:latin typeface="Times New Roman"/>
                <a:ea typeface="Times New Roman"/>
                <a:cs typeface="Times New Roman"/>
                <a:sym typeface="Times New Roman"/>
              </a:defRPr>
            </a:lvl2pPr>
            <a:lvl3pPr marL="0" indent="914165" defTabSz="914165">
              <a:spcBef>
                <a:spcPts val="400"/>
              </a:spcBef>
              <a:buSzTx/>
              <a:buFontTx/>
              <a:buNone/>
              <a:defRPr sz="2000">
                <a:latin typeface="Times New Roman"/>
                <a:ea typeface="Times New Roman"/>
                <a:cs typeface="Times New Roman"/>
                <a:sym typeface="Times New Roman"/>
              </a:defRPr>
            </a:lvl3pPr>
            <a:lvl4pPr marL="0" indent="1371247" defTabSz="914165">
              <a:spcBef>
                <a:spcPts val="400"/>
              </a:spcBef>
              <a:buSzTx/>
              <a:buFontTx/>
              <a:buNone/>
              <a:defRPr sz="2000">
                <a:latin typeface="Times New Roman"/>
                <a:ea typeface="Times New Roman"/>
                <a:cs typeface="Times New Roman"/>
                <a:sym typeface="Times New Roman"/>
              </a:defRPr>
            </a:lvl4pPr>
            <a:lvl5pPr marL="0" indent="1828329" defTabSz="914165">
              <a:spcBef>
                <a:spcPts val="400"/>
              </a:spcBef>
              <a:buSzTx/>
              <a:buFontTx/>
              <a:buNone/>
              <a:defRPr sz="2000">
                <a:latin typeface="Times New Roman"/>
                <a:ea typeface="Times New Roman"/>
                <a:cs typeface="Times New Roman"/>
                <a:sym typeface="Times New Roman"/>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999" name="Shape 1999"/>
          <p:cNvSpPr>
            <a:spLocks noGrp="1"/>
          </p:cNvSpPr>
          <p:nvPr>
            <p:ph type="sldNum" sz="quarter" idx="2"/>
          </p:nvPr>
        </p:nvSpPr>
        <p:spPr>
          <a:xfrm>
            <a:off x="6553200" y="6248401"/>
            <a:ext cx="1905000" cy="215444"/>
          </a:xfrm>
          <a:prstGeom prst="rect">
            <a:avLst/>
          </a:prstGeom>
        </p:spPr>
        <p:txBody>
          <a:bodyPr lIns="0" tIns="0" rIns="0" bIns="0"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1324897464"/>
      </p:ext>
    </p:extLst>
  </p:cSld>
  <p:clrMapOvr>
    <a:masterClrMapping/>
  </p:clrMapOvr>
  <p:transition xmlns:p14="http://schemas.microsoft.com/office/powerpoint/2010/mai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1_Titolo, ClipArt e testo">
    <p:spTree>
      <p:nvGrpSpPr>
        <p:cNvPr id="1" name=""/>
        <p:cNvGrpSpPr/>
        <p:nvPr/>
      </p:nvGrpSpPr>
      <p:grpSpPr>
        <a:xfrm>
          <a:off x="0" y="0"/>
          <a:ext cx="0" cy="0"/>
          <a:chOff x="0" y="0"/>
          <a:chExt cx="0" cy="0"/>
        </a:xfrm>
      </p:grpSpPr>
      <p:sp>
        <p:nvSpPr>
          <p:cNvPr id="2001" name="Shape 2001"/>
          <p:cNvSpPr>
            <a:spLocks noGrp="1"/>
          </p:cNvSpPr>
          <p:nvPr>
            <p:ph type="title"/>
          </p:nvPr>
        </p:nvSpPr>
        <p:spPr>
          <a:xfrm>
            <a:off x="457129" y="84137"/>
            <a:ext cx="8219866" cy="1516064"/>
          </a:xfrm>
          <a:prstGeom prst="rect">
            <a:avLst/>
          </a:prstGeom>
        </p:spPr>
        <p:txBody>
          <a:bodyPr lIns="46788" tIns="46788" rIns="46788" bIns="46788">
            <a:noAutofit/>
          </a:bodyPr>
          <a:lstStyle>
            <a:lvl1pPr defTabSz="449147">
              <a:defRPr>
                <a:latin typeface="Arial"/>
                <a:ea typeface="Arial"/>
                <a:cs typeface="Arial"/>
                <a:sym typeface="Arial"/>
              </a:defRPr>
            </a:lvl1pPr>
          </a:lstStyle>
          <a:p>
            <a:pPr lvl="0">
              <a:defRPr sz="1800"/>
            </a:pPr>
            <a:r>
              <a:rPr sz="4400"/>
              <a:t>Titolo Testo</a:t>
            </a:r>
          </a:p>
        </p:txBody>
      </p:sp>
      <p:sp>
        <p:nvSpPr>
          <p:cNvPr id="2002" name="Shape 2002"/>
          <p:cNvSpPr>
            <a:spLocks noGrp="1"/>
          </p:cNvSpPr>
          <p:nvPr>
            <p:ph type="body" idx="1"/>
          </p:nvPr>
        </p:nvSpPr>
        <p:spPr>
          <a:xfrm>
            <a:off x="4634785" y="1600200"/>
            <a:ext cx="4042211" cy="5257800"/>
          </a:xfrm>
          <a:prstGeom prst="rect">
            <a:avLst/>
          </a:prstGeom>
        </p:spPr>
        <p:txBody>
          <a:bodyPr lIns="46788" tIns="46788" rIns="46788" bIns="46788">
            <a:noAutofit/>
          </a:bodyPr>
          <a:lstStyle>
            <a:lvl1pPr defTabSz="449147">
              <a:spcBef>
                <a:spcPts val="800"/>
              </a:spcBef>
              <a:buClr>
                <a:srgbClr val="000000"/>
              </a:buClr>
              <a:buFont typeface="Times New Roman"/>
              <a:defRPr>
                <a:latin typeface="Arial"/>
                <a:ea typeface="Arial"/>
                <a:cs typeface="Arial"/>
                <a:sym typeface="Arial"/>
              </a:defRPr>
            </a:lvl1pPr>
            <a:lvl2pPr defTabSz="449147">
              <a:spcBef>
                <a:spcPts val="800"/>
              </a:spcBef>
              <a:buClr>
                <a:srgbClr val="000000"/>
              </a:buClr>
              <a:buFont typeface="Times New Roman"/>
              <a:defRPr>
                <a:latin typeface="Arial"/>
                <a:ea typeface="Arial"/>
                <a:cs typeface="Arial"/>
                <a:sym typeface="Arial"/>
              </a:defRPr>
            </a:lvl2pPr>
            <a:lvl3pPr defTabSz="449147">
              <a:spcBef>
                <a:spcPts val="800"/>
              </a:spcBef>
              <a:buClr>
                <a:srgbClr val="000000"/>
              </a:buClr>
              <a:buFont typeface="Times New Roman"/>
              <a:defRPr>
                <a:latin typeface="Arial"/>
                <a:ea typeface="Arial"/>
                <a:cs typeface="Arial"/>
                <a:sym typeface="Arial"/>
              </a:defRPr>
            </a:lvl3pPr>
            <a:lvl4pPr defTabSz="449147">
              <a:spcBef>
                <a:spcPts val="800"/>
              </a:spcBef>
              <a:buClr>
                <a:srgbClr val="000000"/>
              </a:buClr>
              <a:buFont typeface="Times New Roman"/>
              <a:defRPr>
                <a:latin typeface="Arial"/>
                <a:ea typeface="Arial"/>
                <a:cs typeface="Arial"/>
                <a:sym typeface="Arial"/>
              </a:defRPr>
            </a:lvl4pPr>
            <a:lvl5pPr defTabSz="449147">
              <a:spcBef>
                <a:spcPts val="800"/>
              </a:spcBef>
              <a:buClr>
                <a:srgbClr val="000000"/>
              </a:buClr>
              <a:buFont typeface="Times New Roman"/>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03" name="Shape 2003"/>
          <p:cNvSpPr>
            <a:spLocks noGrp="1"/>
          </p:cNvSpPr>
          <p:nvPr>
            <p:ph type="sldNum" sz="quarter" idx="2"/>
          </p:nvPr>
        </p:nvSpPr>
        <p:spPr>
          <a:xfrm>
            <a:off x="6552189" y="6245226"/>
            <a:ext cx="2127628" cy="309948"/>
          </a:xfrm>
          <a:prstGeom prst="rect">
            <a:avLst/>
          </a:prstGeom>
        </p:spPr>
        <p:txBody>
          <a:bodyPr lIns="46788" tIns="46788" rIns="46788" bIns="46788" anchor="t"/>
          <a:lstStyle>
            <a:lvl1pPr>
              <a:tabLst>
                <a:tab pos="444385" algn="l"/>
                <a:tab pos="888773" algn="l"/>
                <a:tab pos="1345853" algn="l"/>
                <a:tab pos="1790240" algn="l"/>
                <a:tab pos="2234625" algn="l"/>
                <a:tab pos="2691707" algn="l"/>
                <a:tab pos="3136092" algn="l"/>
                <a:tab pos="3580478" algn="l"/>
                <a:tab pos="4037562" algn="l"/>
                <a:tab pos="4481945" algn="l"/>
                <a:tab pos="4939029" algn="l"/>
                <a:tab pos="5383415" algn="l"/>
                <a:tab pos="5827800" algn="l"/>
                <a:tab pos="6284882" algn="l"/>
                <a:tab pos="6729269" algn="l"/>
                <a:tab pos="7173655" algn="l"/>
                <a:tab pos="7630737" algn="l"/>
                <a:tab pos="8075122" algn="l"/>
                <a:tab pos="8532205" algn="l"/>
                <a:tab pos="8976592" algn="l"/>
              </a:tabLst>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251646709"/>
      </p:ext>
    </p:extLst>
  </p:cSld>
  <p:clrMapOvr>
    <a:masterClrMapping/>
  </p:clrMapOvr>
  <p:transition xmlns:p14="http://schemas.microsoft.com/office/powerpoint/2010/mai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38_Titolo e contenuto">
    <p:spTree>
      <p:nvGrpSpPr>
        <p:cNvPr id="1" name=""/>
        <p:cNvGrpSpPr/>
        <p:nvPr/>
      </p:nvGrpSpPr>
      <p:grpSpPr>
        <a:xfrm>
          <a:off x="0" y="0"/>
          <a:ext cx="0" cy="0"/>
          <a:chOff x="0" y="0"/>
          <a:chExt cx="0" cy="0"/>
        </a:xfrm>
      </p:grpSpPr>
      <p:sp>
        <p:nvSpPr>
          <p:cNvPr id="2005" name="Shape 2005"/>
          <p:cNvSpPr>
            <a:spLocks noGrp="1"/>
          </p:cNvSpPr>
          <p:nvPr>
            <p:ph type="title"/>
          </p:nvPr>
        </p:nvSpPr>
        <p:spPr>
          <a:xfrm>
            <a:off x="685800" y="381000"/>
            <a:ext cx="7772400" cy="1600200"/>
          </a:xfrm>
          <a:prstGeom prst="rect">
            <a:avLst/>
          </a:prstGeom>
        </p:spPr>
        <p:txBody>
          <a:bodyPr lIns="0" tIns="0" rIns="0" bIns="0">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006" name="Shape 2006"/>
          <p:cNvSpPr>
            <a:spLocks noGrp="1"/>
          </p:cNvSpPr>
          <p:nvPr>
            <p:ph type="body" idx="1"/>
          </p:nvPr>
        </p:nvSpPr>
        <p:spPr>
          <a:xfrm>
            <a:off x="685800" y="1981200"/>
            <a:ext cx="7772400" cy="4876800"/>
          </a:xfrm>
          <a:prstGeom prst="rect">
            <a:avLst/>
          </a:prstGeom>
        </p:spPr>
        <p:txBody>
          <a:bodyPr lIns="0" tIns="0" rIns="0" bIns="0">
            <a:noAutofit/>
          </a:bodyPr>
          <a:lstStyle>
            <a:lvl1pPr defTabSz="914165">
              <a:buFontTx/>
              <a:defRPr>
                <a:latin typeface="Times New Roman"/>
                <a:ea typeface="Times New Roman"/>
                <a:cs typeface="Times New Roman"/>
                <a:sym typeface="Times New Roman"/>
              </a:defRPr>
            </a:lvl1pPr>
            <a:lvl2pPr defTabSz="914165">
              <a:buFontTx/>
              <a:defRPr>
                <a:latin typeface="Times New Roman"/>
                <a:ea typeface="Times New Roman"/>
                <a:cs typeface="Times New Roman"/>
                <a:sym typeface="Times New Roman"/>
              </a:defRPr>
            </a:lvl2pPr>
            <a:lvl3pPr defTabSz="914165">
              <a:buFontTx/>
              <a:defRPr>
                <a:latin typeface="Times New Roman"/>
                <a:ea typeface="Times New Roman"/>
                <a:cs typeface="Times New Roman"/>
                <a:sym typeface="Times New Roman"/>
              </a:defRPr>
            </a:lvl3pPr>
            <a:lvl4pPr defTabSz="914165">
              <a:buFontTx/>
              <a:defRPr>
                <a:latin typeface="Times New Roman"/>
                <a:ea typeface="Times New Roman"/>
                <a:cs typeface="Times New Roman"/>
                <a:sym typeface="Times New Roman"/>
              </a:defRPr>
            </a:lvl4pPr>
            <a:lvl5pPr defTabSz="914165">
              <a:buFontTx/>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07" name="Shape 2007"/>
          <p:cNvSpPr>
            <a:spLocks noGrp="1"/>
          </p:cNvSpPr>
          <p:nvPr>
            <p:ph type="sldNum" sz="quarter" idx="2"/>
          </p:nvPr>
        </p:nvSpPr>
        <p:spPr>
          <a:xfrm>
            <a:off x="6553200" y="6248400"/>
            <a:ext cx="1905000" cy="215444"/>
          </a:xfrm>
          <a:prstGeom prst="rect">
            <a:avLst/>
          </a:prstGeom>
        </p:spPr>
        <p:txBody>
          <a:bodyPr lIns="0" tIns="0" rIns="0" bIns="0" anchor="t"/>
          <a:lstStyle>
            <a:lvl1pPr>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050908811"/>
      </p:ext>
    </p:extLst>
  </p:cSld>
  <p:clrMapOvr>
    <a:masterClrMapping/>
  </p:clrMapOvr>
  <p:transition xmlns:p14="http://schemas.microsoft.com/office/powerpoint/2010/mai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39_Titolo e contenuto">
    <p:bg>
      <p:bgPr>
        <a:solidFill>
          <a:srgbClr val="EAEAEA"/>
        </a:solidFill>
        <a:effectLst/>
      </p:bgPr>
    </p:bg>
    <p:spTree>
      <p:nvGrpSpPr>
        <p:cNvPr id="1" name=""/>
        <p:cNvGrpSpPr/>
        <p:nvPr/>
      </p:nvGrpSpPr>
      <p:grpSpPr>
        <a:xfrm>
          <a:off x="0" y="0"/>
          <a:ext cx="0" cy="0"/>
          <a:chOff x="0" y="0"/>
          <a:chExt cx="0" cy="0"/>
        </a:xfrm>
      </p:grpSpPr>
      <p:sp>
        <p:nvSpPr>
          <p:cNvPr id="2009" name="Shape 2009"/>
          <p:cNvSpPr>
            <a:spLocks noGrp="1"/>
          </p:cNvSpPr>
          <p:nvPr>
            <p:ph type="title"/>
          </p:nvPr>
        </p:nvSpPr>
        <p:spPr>
          <a:prstGeom prst="rect">
            <a:avLst/>
          </a:prstGeom>
        </p:spPr>
        <p:txBody>
          <a:bodyPr lIns="0" tIns="0" rIns="0" bIns="0">
            <a:noAutofit/>
          </a:bodyPr>
          <a:lstStyle>
            <a:lvl1pPr defTabSz="914165">
              <a:defRPr>
                <a:latin typeface="Arial"/>
                <a:ea typeface="Arial"/>
                <a:cs typeface="Arial"/>
                <a:sym typeface="Arial"/>
              </a:defRPr>
            </a:lvl1pPr>
          </a:lstStyle>
          <a:p>
            <a:pPr lvl="0">
              <a:defRPr sz="1800"/>
            </a:pPr>
            <a:r>
              <a:rPr sz="4400"/>
              <a:t>Titolo Testo</a:t>
            </a:r>
          </a:p>
        </p:txBody>
      </p:sp>
      <p:sp>
        <p:nvSpPr>
          <p:cNvPr id="2010" name="Shape 2010"/>
          <p:cNvSpPr>
            <a:spLocks noGrp="1"/>
          </p:cNvSpPr>
          <p:nvPr>
            <p:ph type="body" idx="1"/>
          </p:nvPr>
        </p:nvSpPr>
        <p:spPr>
          <a:prstGeom prst="rect">
            <a:avLst/>
          </a:prstGeom>
        </p:spPr>
        <p:txBody>
          <a:bodyPr lIns="0" tIns="0" rIns="0" bIns="0">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11" name="Shape 2011"/>
          <p:cNvSpPr>
            <a:spLocks noGrp="1"/>
          </p:cNvSpPr>
          <p:nvPr>
            <p:ph type="sldNum" sz="quarter" idx="2"/>
          </p:nvPr>
        </p:nvSpPr>
        <p:spPr>
          <a:xfrm>
            <a:off x="6553204" y="6245225"/>
            <a:ext cx="2133601" cy="215444"/>
          </a:xfrm>
          <a:prstGeom prst="rect">
            <a:avLst/>
          </a:prstGeom>
        </p:spPr>
        <p:txBody>
          <a:bodyPr lIns="0" tIns="0" rIns="0" bIns="0" anchor="t"/>
          <a:lstStyle>
            <a:lvl1pPr>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849715239"/>
      </p:ext>
    </p:extLst>
  </p:cSld>
  <p:clrMapOvr>
    <a:masterClrMapping/>
  </p:clrMapOvr>
  <p:transition xmlns:p14="http://schemas.microsoft.com/office/powerpoint/2010/mai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40_Titolo e contenuto">
    <p:bg>
      <p:bgPr>
        <a:solidFill>
          <a:srgbClr val="EAEAEA"/>
        </a:solidFill>
        <a:effectLst/>
      </p:bgPr>
    </p:bg>
    <p:spTree>
      <p:nvGrpSpPr>
        <p:cNvPr id="1" name=""/>
        <p:cNvGrpSpPr/>
        <p:nvPr/>
      </p:nvGrpSpPr>
      <p:grpSpPr>
        <a:xfrm>
          <a:off x="0" y="0"/>
          <a:ext cx="0" cy="0"/>
          <a:chOff x="0" y="0"/>
          <a:chExt cx="0" cy="0"/>
        </a:xfrm>
      </p:grpSpPr>
      <p:sp>
        <p:nvSpPr>
          <p:cNvPr id="2013" name="Shape 2013"/>
          <p:cNvSpPr>
            <a:spLocks noGrp="1"/>
          </p:cNvSpPr>
          <p:nvPr>
            <p:ph type="title"/>
          </p:nvPr>
        </p:nvSpPr>
        <p:spPr>
          <a:prstGeom prst="rect">
            <a:avLst/>
          </a:prstGeom>
        </p:spPr>
        <p:txBody>
          <a:bodyPr lIns="0" tIns="0" rIns="0" bIns="0">
            <a:noAutofit/>
          </a:bodyPr>
          <a:lstStyle>
            <a:lvl1pPr defTabSz="914165">
              <a:defRPr>
                <a:latin typeface="Arial"/>
                <a:ea typeface="Arial"/>
                <a:cs typeface="Arial"/>
                <a:sym typeface="Arial"/>
              </a:defRPr>
            </a:lvl1pPr>
          </a:lstStyle>
          <a:p>
            <a:pPr lvl="0">
              <a:defRPr sz="1800"/>
            </a:pPr>
            <a:r>
              <a:rPr sz="4400"/>
              <a:t>Titolo Testo</a:t>
            </a:r>
          </a:p>
        </p:txBody>
      </p:sp>
      <p:sp>
        <p:nvSpPr>
          <p:cNvPr id="2014" name="Shape 2014"/>
          <p:cNvSpPr>
            <a:spLocks noGrp="1"/>
          </p:cNvSpPr>
          <p:nvPr>
            <p:ph type="body" idx="1"/>
          </p:nvPr>
        </p:nvSpPr>
        <p:spPr>
          <a:prstGeom prst="rect">
            <a:avLst/>
          </a:prstGeom>
        </p:spPr>
        <p:txBody>
          <a:bodyPr lIns="0" tIns="0" rIns="0" bIns="0">
            <a:noAutofit/>
          </a:bodyPr>
          <a:lstStyle>
            <a:lvl1pPr defTabSz="914165">
              <a:buFontTx/>
              <a:defRPr>
                <a:latin typeface="Arial"/>
                <a:ea typeface="Arial"/>
                <a:cs typeface="Arial"/>
                <a:sym typeface="Arial"/>
              </a:defRPr>
            </a:lvl1pPr>
            <a:lvl2pPr defTabSz="914165">
              <a:buFontTx/>
              <a:defRPr>
                <a:latin typeface="Arial"/>
                <a:ea typeface="Arial"/>
                <a:cs typeface="Arial"/>
                <a:sym typeface="Arial"/>
              </a:defRPr>
            </a:lvl2pPr>
            <a:lvl3pPr defTabSz="914165">
              <a:buFontTx/>
              <a:defRPr>
                <a:latin typeface="Arial"/>
                <a:ea typeface="Arial"/>
                <a:cs typeface="Arial"/>
                <a:sym typeface="Arial"/>
              </a:defRPr>
            </a:lvl3pPr>
            <a:lvl4pPr defTabSz="914165">
              <a:buFontTx/>
              <a:defRPr>
                <a:latin typeface="Arial"/>
                <a:ea typeface="Arial"/>
                <a:cs typeface="Arial"/>
                <a:sym typeface="Arial"/>
              </a:defRPr>
            </a:lvl4pPr>
            <a:lvl5pPr defTabSz="914165">
              <a:buFontTx/>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15" name="Shape 2015"/>
          <p:cNvSpPr>
            <a:spLocks noGrp="1"/>
          </p:cNvSpPr>
          <p:nvPr>
            <p:ph type="sldNum" sz="quarter" idx="2"/>
          </p:nvPr>
        </p:nvSpPr>
        <p:spPr>
          <a:xfrm>
            <a:off x="6553204" y="6245225"/>
            <a:ext cx="2133601" cy="215444"/>
          </a:xfrm>
          <a:prstGeom prst="rect">
            <a:avLst/>
          </a:prstGeom>
        </p:spPr>
        <p:txBody>
          <a:bodyPr lIns="0" tIns="0" rIns="0" bIns="0" anchor="t"/>
          <a:lstStyle>
            <a:lvl1pPr>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632642211"/>
      </p:ext>
    </p:extLst>
  </p:cSld>
  <p:clrMapOvr>
    <a:masterClrMapping/>
  </p:clrMapOvr>
  <p:transition xmlns:p14="http://schemas.microsoft.com/office/powerpoint/2010/mai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30_Solo titolo">
    <p:bg>
      <p:bgPr>
        <a:solidFill>
          <a:srgbClr val="EAEAEA"/>
        </a:solidFill>
        <a:effectLst/>
      </p:bgPr>
    </p:bg>
    <p:spTree>
      <p:nvGrpSpPr>
        <p:cNvPr id="1" name=""/>
        <p:cNvGrpSpPr/>
        <p:nvPr/>
      </p:nvGrpSpPr>
      <p:grpSpPr>
        <a:xfrm>
          <a:off x="0" y="0"/>
          <a:ext cx="0" cy="0"/>
          <a:chOff x="0" y="0"/>
          <a:chExt cx="0" cy="0"/>
        </a:xfrm>
      </p:grpSpPr>
      <p:sp>
        <p:nvSpPr>
          <p:cNvPr id="2017" name="Shape 2017"/>
          <p:cNvSpPr>
            <a:spLocks noGrp="1"/>
          </p:cNvSpPr>
          <p:nvPr>
            <p:ph type="title"/>
          </p:nvPr>
        </p:nvSpPr>
        <p:spPr>
          <a:xfrm>
            <a:off x="457207" y="92080"/>
            <a:ext cx="8229601" cy="1508125"/>
          </a:xfrm>
          <a:prstGeom prst="rect">
            <a:avLst/>
          </a:prstGeom>
        </p:spPr>
        <p:txBody>
          <a:bodyPr lIns="0" tIns="0" rIns="0" bIns="0">
            <a:noAutofit/>
          </a:bodyPr>
          <a:lstStyle>
            <a:lvl1pPr defTabSz="914165">
              <a:defRPr>
                <a:latin typeface="Arial"/>
                <a:ea typeface="Arial"/>
                <a:cs typeface="Arial"/>
                <a:sym typeface="Arial"/>
              </a:defRPr>
            </a:lvl1pPr>
          </a:lstStyle>
          <a:p>
            <a:pPr lvl="0">
              <a:defRPr sz="1800"/>
            </a:pPr>
            <a:r>
              <a:rPr sz="4400"/>
              <a:t>Titolo Testo</a:t>
            </a:r>
          </a:p>
        </p:txBody>
      </p:sp>
      <p:sp>
        <p:nvSpPr>
          <p:cNvPr id="2018" name="Shape 2018"/>
          <p:cNvSpPr>
            <a:spLocks noGrp="1"/>
          </p:cNvSpPr>
          <p:nvPr>
            <p:ph type="sldNum" sz="quarter" idx="2"/>
          </p:nvPr>
        </p:nvSpPr>
        <p:spPr>
          <a:xfrm>
            <a:off x="6553204" y="6245225"/>
            <a:ext cx="2133601" cy="215444"/>
          </a:xfrm>
          <a:prstGeom prst="rect">
            <a:avLst/>
          </a:prstGeom>
        </p:spPr>
        <p:txBody>
          <a:bodyPr lIns="0" tIns="0" rIns="0" bIns="0" anchor="t"/>
          <a:lstStyle>
            <a:lvl1pPr>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3558596549"/>
      </p:ext>
    </p:extLst>
  </p:cSld>
  <p:clrMapOvr>
    <a:masterClrMapping/>
  </p:clrMapOvr>
  <p:transition xmlns:p14="http://schemas.microsoft.com/office/powerpoint/2010/mai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18_Vuota">
    <p:bg>
      <p:bgPr>
        <a:solidFill>
          <a:srgbClr val="EAEAEA"/>
        </a:solidFill>
        <a:effectLst/>
      </p:bgPr>
    </p:bg>
    <p:spTree>
      <p:nvGrpSpPr>
        <p:cNvPr id="1" name=""/>
        <p:cNvGrpSpPr/>
        <p:nvPr/>
      </p:nvGrpSpPr>
      <p:grpSpPr>
        <a:xfrm>
          <a:off x="0" y="0"/>
          <a:ext cx="0" cy="0"/>
          <a:chOff x="0" y="0"/>
          <a:chExt cx="0" cy="0"/>
        </a:xfrm>
      </p:grpSpPr>
      <p:sp>
        <p:nvSpPr>
          <p:cNvPr id="2020" name="Shape 2020"/>
          <p:cNvSpPr>
            <a:spLocks noGrp="1"/>
          </p:cNvSpPr>
          <p:nvPr>
            <p:ph type="sldNum" sz="quarter" idx="2"/>
          </p:nvPr>
        </p:nvSpPr>
        <p:spPr>
          <a:xfrm>
            <a:off x="6553204" y="6245225"/>
            <a:ext cx="2133601" cy="215444"/>
          </a:xfrm>
          <a:prstGeom prst="rect">
            <a:avLst/>
          </a:prstGeom>
        </p:spPr>
        <p:txBody>
          <a:bodyPr lIns="0" tIns="0" rIns="0" bIns="0" anchor="t"/>
          <a:lstStyle>
            <a:lvl1pPr>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1826674571"/>
      </p:ext>
    </p:extLst>
  </p:cSld>
  <p:clrMapOvr>
    <a:masterClrMapping/>
  </p:clrMapOvr>
  <p:transition xmlns:p14="http://schemas.microsoft.com/office/powerpoint/2010/mai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24_Intestazione sezione">
    <p:bg>
      <p:bgPr>
        <a:solidFill>
          <a:srgbClr val="EAEAEA"/>
        </a:solidFill>
        <a:effectLst/>
      </p:bgPr>
    </p:bg>
    <p:spTree>
      <p:nvGrpSpPr>
        <p:cNvPr id="1" name=""/>
        <p:cNvGrpSpPr/>
        <p:nvPr/>
      </p:nvGrpSpPr>
      <p:grpSpPr>
        <a:xfrm>
          <a:off x="0" y="0"/>
          <a:ext cx="0" cy="0"/>
          <a:chOff x="0" y="0"/>
          <a:chExt cx="0" cy="0"/>
        </a:xfrm>
      </p:grpSpPr>
      <p:sp>
        <p:nvSpPr>
          <p:cNvPr id="2022" name="Shape 2022"/>
          <p:cNvSpPr>
            <a:spLocks noGrp="1"/>
          </p:cNvSpPr>
          <p:nvPr>
            <p:ph type="title"/>
          </p:nvPr>
        </p:nvSpPr>
        <p:spPr>
          <a:xfrm>
            <a:off x="722316" y="4406904"/>
            <a:ext cx="7772401" cy="1362075"/>
          </a:xfrm>
          <a:prstGeom prst="rect">
            <a:avLst/>
          </a:prstGeom>
        </p:spPr>
        <p:txBody>
          <a:bodyPr lIns="0" tIns="0" rIns="0" bIns="0" anchor="t">
            <a:noAutofit/>
          </a:bodyPr>
          <a:lstStyle>
            <a:lvl1pPr algn="l" defTabSz="914165">
              <a:defRPr sz="4000" b="1" cap="all">
                <a:latin typeface="Arial"/>
                <a:ea typeface="Arial"/>
                <a:cs typeface="Arial"/>
                <a:sym typeface="Arial"/>
              </a:defRPr>
            </a:lvl1pPr>
          </a:lstStyle>
          <a:p>
            <a:pPr lvl="0">
              <a:defRPr sz="1800" b="0" cap="none"/>
            </a:pPr>
            <a:r>
              <a:rPr sz="4000" b="1" cap="all"/>
              <a:t>Titolo Testo</a:t>
            </a:r>
          </a:p>
        </p:txBody>
      </p:sp>
      <p:sp>
        <p:nvSpPr>
          <p:cNvPr id="2023" name="Shape 2023"/>
          <p:cNvSpPr>
            <a:spLocks noGrp="1"/>
          </p:cNvSpPr>
          <p:nvPr>
            <p:ph type="body" idx="1"/>
          </p:nvPr>
        </p:nvSpPr>
        <p:spPr>
          <a:xfrm>
            <a:off x="722316" y="2906714"/>
            <a:ext cx="7772401" cy="1500188"/>
          </a:xfrm>
          <a:prstGeom prst="rect">
            <a:avLst/>
          </a:prstGeom>
        </p:spPr>
        <p:txBody>
          <a:bodyPr lIns="0" tIns="0" rIns="0" bIns="0" anchor="b">
            <a:noAutofit/>
          </a:bodyPr>
          <a:lstStyle>
            <a:lvl1pPr marL="0" indent="0" defTabSz="914165">
              <a:spcBef>
                <a:spcPts val="400"/>
              </a:spcBef>
              <a:buSzTx/>
              <a:buFontTx/>
              <a:buNone/>
              <a:defRPr sz="2000">
                <a:latin typeface="Arial"/>
                <a:ea typeface="Arial"/>
                <a:cs typeface="Arial"/>
                <a:sym typeface="Arial"/>
              </a:defRPr>
            </a:lvl1pPr>
            <a:lvl2pPr marL="0" indent="457082" defTabSz="914165">
              <a:spcBef>
                <a:spcPts val="400"/>
              </a:spcBef>
              <a:buSzTx/>
              <a:buFontTx/>
              <a:buNone/>
              <a:defRPr sz="2000">
                <a:latin typeface="Arial"/>
                <a:ea typeface="Arial"/>
                <a:cs typeface="Arial"/>
                <a:sym typeface="Arial"/>
              </a:defRPr>
            </a:lvl2pPr>
            <a:lvl3pPr marL="0" indent="914165" defTabSz="914165">
              <a:spcBef>
                <a:spcPts val="400"/>
              </a:spcBef>
              <a:buSzTx/>
              <a:buFontTx/>
              <a:buNone/>
              <a:defRPr sz="2000">
                <a:latin typeface="Arial"/>
                <a:ea typeface="Arial"/>
                <a:cs typeface="Arial"/>
                <a:sym typeface="Arial"/>
              </a:defRPr>
            </a:lvl3pPr>
            <a:lvl4pPr marL="0" indent="1371247" defTabSz="914165">
              <a:spcBef>
                <a:spcPts val="400"/>
              </a:spcBef>
              <a:buSzTx/>
              <a:buFontTx/>
              <a:buNone/>
              <a:defRPr sz="2000">
                <a:latin typeface="Arial"/>
                <a:ea typeface="Arial"/>
                <a:cs typeface="Arial"/>
                <a:sym typeface="Arial"/>
              </a:defRPr>
            </a:lvl4pPr>
            <a:lvl5pPr marL="0" indent="1828329" defTabSz="914165">
              <a:spcBef>
                <a:spcPts val="400"/>
              </a:spcBef>
              <a:buSzTx/>
              <a:buFontTx/>
              <a:buNone/>
              <a:defRPr sz="2000">
                <a:latin typeface="Arial"/>
                <a:ea typeface="Arial"/>
                <a:cs typeface="Arial"/>
                <a:sym typeface="Arial"/>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2024" name="Shape 2024"/>
          <p:cNvSpPr>
            <a:spLocks noGrp="1"/>
          </p:cNvSpPr>
          <p:nvPr>
            <p:ph type="sldNum" sz="quarter" idx="2"/>
          </p:nvPr>
        </p:nvSpPr>
        <p:spPr>
          <a:xfrm>
            <a:off x="6553200" y="6245225"/>
            <a:ext cx="2133600" cy="215444"/>
          </a:xfrm>
          <a:prstGeom prst="rect">
            <a:avLst/>
          </a:prstGeom>
        </p:spPr>
        <p:txBody>
          <a:bodyPr lIns="0" tIns="0" rIns="0" bIns="0" anchor="t"/>
          <a:lstStyle>
            <a:lvl1pPr>
              <a:defRPr sz="1400">
                <a:solidFill>
                  <a:srgbClr val="000000"/>
                </a:solidFill>
                <a:latin typeface="Arial"/>
                <a:ea typeface="Arial"/>
                <a:cs typeface="Arial"/>
                <a:sym typeface="Arial"/>
              </a:defRPr>
            </a:lvl1pPr>
          </a:lstStyle>
          <a:p>
            <a:fld id="{86CB4B4D-7CA3-9044-876B-883B54F8677D}" type="slidenum">
              <a:rPr/>
              <a:pPr/>
              <a:t>‹n.›</a:t>
            </a:fld>
            <a:endParaRPr/>
          </a:p>
        </p:txBody>
      </p:sp>
    </p:spTree>
    <p:extLst>
      <p:ext uri="{BB962C8B-B14F-4D97-AF65-F5344CB8AC3E}">
        <p14:creationId xmlns:p14="http://schemas.microsoft.com/office/powerpoint/2010/main" val="806730883"/>
      </p:ext>
    </p:extLst>
  </p:cSld>
  <p:clrMapOvr>
    <a:masterClrMapping/>
  </p:clrMapOvr>
  <p:transition xmlns:p14="http://schemas.microsoft.com/office/powerpoint/2010/mai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19_Vuota">
    <p:bg>
      <p:bgPr>
        <a:gradFill flip="none" rotWithShape="1">
          <a:gsLst>
            <a:gs pos="0">
              <a:srgbClr val="00005E"/>
            </a:gs>
            <a:gs pos="100000">
              <a:srgbClr val="0000CC"/>
            </a:gs>
          </a:gsLst>
          <a:lin ang="5400000" scaled="0"/>
        </a:gradFill>
        <a:effectLst/>
      </p:bgPr>
    </p:bg>
    <p:spTree>
      <p:nvGrpSpPr>
        <p:cNvPr id="1" name=""/>
        <p:cNvGrpSpPr/>
        <p:nvPr/>
      </p:nvGrpSpPr>
      <p:grpSpPr>
        <a:xfrm>
          <a:off x="0" y="0"/>
          <a:ext cx="0" cy="0"/>
          <a:chOff x="0" y="0"/>
          <a:chExt cx="0" cy="0"/>
        </a:xfrm>
      </p:grpSpPr>
      <p:sp>
        <p:nvSpPr>
          <p:cNvPr id="2026" name="Shape 2026"/>
          <p:cNvSpPr>
            <a:spLocks noGrp="1"/>
          </p:cNvSpPr>
          <p:nvPr>
            <p:ph type="sldNum" sz="quarter" idx="2"/>
          </p:nvPr>
        </p:nvSpPr>
        <p:spPr>
          <a:xfrm>
            <a:off x="6553200" y="6248400"/>
            <a:ext cx="1905000" cy="215444"/>
          </a:xfrm>
          <a:prstGeom prst="rect">
            <a:avLst/>
          </a:prstGeom>
        </p:spPr>
        <p:txBody>
          <a:bodyPr lIns="0" tIns="0" rIns="0" bIns="0" anchor="t"/>
          <a:lstStyle>
            <a:lvl1pPr>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4057448717"/>
      </p:ext>
    </p:extLst>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vert="horz" lIns="91425" tIns="45713" rIns="91425" bIns="45713"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a:prstGeom prst="rect">
            <a:avLst/>
          </a:prstGeom>
        </p:spPr>
        <p:txBody>
          <a:bodyPr vert="horz" lIns="91425" tIns="45713" rIns="91425" bIns="45713"/>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vert="horz" lIns="91425" tIns="45713" rIns="91425" bIns="45713"/>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529260699"/>
      </p:ext>
    </p:extLst>
  </p:cSld>
  <p:clrMapOvr>
    <a:masterClrMapping/>
  </p:clrMapOvr>
  <p:transition xmlns:p14="http://schemas.microsoft.com/office/powerpoint/2010/main" spd="med">
    <p:cut/>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31_Diapositiva titolo">
    <p:bg>
      <p:bgPr>
        <a:gradFill flip="none" rotWithShape="1">
          <a:gsLst>
            <a:gs pos="0">
              <a:srgbClr val="00005E"/>
            </a:gs>
            <a:gs pos="100000">
              <a:srgbClr val="0000CC"/>
            </a:gs>
          </a:gsLst>
          <a:lin ang="5400000" scaled="0"/>
        </a:gradFill>
        <a:effectLst/>
      </p:bgPr>
    </p:bg>
    <p:spTree>
      <p:nvGrpSpPr>
        <p:cNvPr id="1" name=""/>
        <p:cNvGrpSpPr/>
        <p:nvPr/>
      </p:nvGrpSpPr>
      <p:grpSpPr>
        <a:xfrm>
          <a:off x="0" y="0"/>
          <a:ext cx="0" cy="0"/>
          <a:chOff x="0" y="0"/>
          <a:chExt cx="0" cy="0"/>
        </a:xfrm>
      </p:grpSpPr>
      <p:sp>
        <p:nvSpPr>
          <p:cNvPr id="2028" name="Shape 2028"/>
          <p:cNvSpPr>
            <a:spLocks noGrp="1"/>
          </p:cNvSpPr>
          <p:nvPr>
            <p:ph type="title"/>
          </p:nvPr>
        </p:nvSpPr>
        <p:spPr>
          <a:xfrm>
            <a:off x="685800" y="1844678"/>
            <a:ext cx="7772400" cy="2041522"/>
          </a:xfrm>
          <a:prstGeom prst="rect">
            <a:avLst/>
          </a:prstGeom>
        </p:spPr>
        <p:txBody>
          <a:bodyPr lIns="0" tIns="0" rIns="0" bIns="0">
            <a:noAutofit/>
          </a:bodyPr>
          <a:lstStyle>
            <a:lvl1pPr defTabSz="914165">
              <a:defRPr>
                <a:latin typeface="Times New Roman"/>
                <a:ea typeface="Times New Roman"/>
                <a:cs typeface="Times New Roman"/>
                <a:sym typeface="Times New Roman"/>
              </a:defRPr>
            </a:lvl1pPr>
          </a:lstStyle>
          <a:p>
            <a:pPr lvl="0">
              <a:defRPr sz="1800"/>
            </a:pPr>
            <a:r>
              <a:rPr sz="4400"/>
              <a:t>Titolo Testo</a:t>
            </a:r>
          </a:p>
        </p:txBody>
      </p:sp>
      <p:sp>
        <p:nvSpPr>
          <p:cNvPr id="2029" name="Shape 2029"/>
          <p:cNvSpPr>
            <a:spLocks noGrp="1"/>
          </p:cNvSpPr>
          <p:nvPr>
            <p:ph type="body" idx="1"/>
          </p:nvPr>
        </p:nvSpPr>
        <p:spPr>
          <a:xfrm>
            <a:off x="1371600" y="3886201"/>
            <a:ext cx="6400800" cy="2971800"/>
          </a:xfrm>
          <a:prstGeom prst="rect">
            <a:avLst/>
          </a:prstGeom>
        </p:spPr>
        <p:txBody>
          <a:bodyPr lIns="0" tIns="0" rIns="0" bIns="0">
            <a:noAutofit/>
          </a:bodyPr>
          <a:lstStyle>
            <a:lvl1pPr marL="0" indent="0" algn="ctr" defTabSz="914165">
              <a:buSzTx/>
              <a:buFontTx/>
              <a:buNone/>
              <a:defRPr>
                <a:latin typeface="Times New Roman"/>
                <a:ea typeface="Times New Roman"/>
                <a:cs typeface="Times New Roman"/>
                <a:sym typeface="Times New Roman"/>
              </a:defRPr>
            </a:lvl1pPr>
            <a:lvl2pPr marL="0" indent="457082" algn="ctr" defTabSz="914165">
              <a:buSzTx/>
              <a:buFontTx/>
              <a:buNone/>
              <a:defRPr>
                <a:latin typeface="Times New Roman"/>
                <a:ea typeface="Times New Roman"/>
                <a:cs typeface="Times New Roman"/>
                <a:sym typeface="Times New Roman"/>
              </a:defRPr>
            </a:lvl2pPr>
            <a:lvl3pPr marL="0" indent="914165" algn="ctr" defTabSz="914165">
              <a:buSzTx/>
              <a:buFontTx/>
              <a:buNone/>
              <a:defRPr>
                <a:latin typeface="Times New Roman"/>
                <a:ea typeface="Times New Roman"/>
                <a:cs typeface="Times New Roman"/>
                <a:sym typeface="Times New Roman"/>
              </a:defRPr>
            </a:lvl3pPr>
            <a:lvl4pPr marL="0" indent="1371247" algn="ctr" defTabSz="914165">
              <a:buSzTx/>
              <a:buFontTx/>
              <a:buNone/>
              <a:defRPr>
                <a:latin typeface="Times New Roman"/>
                <a:ea typeface="Times New Roman"/>
                <a:cs typeface="Times New Roman"/>
                <a:sym typeface="Times New Roman"/>
              </a:defRPr>
            </a:lvl4pPr>
            <a:lvl5pPr marL="0" indent="1828329" algn="ctr" defTabSz="914165">
              <a:buSzTx/>
              <a:buFontTx/>
              <a:buNone/>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30" name="Shape 2030"/>
          <p:cNvSpPr>
            <a:spLocks noGrp="1"/>
          </p:cNvSpPr>
          <p:nvPr>
            <p:ph type="sldNum" sz="quarter" idx="2"/>
          </p:nvPr>
        </p:nvSpPr>
        <p:spPr>
          <a:xfrm>
            <a:off x="6553200" y="6248400"/>
            <a:ext cx="1905000" cy="215444"/>
          </a:xfrm>
          <a:prstGeom prst="rect">
            <a:avLst/>
          </a:prstGeom>
        </p:spPr>
        <p:txBody>
          <a:bodyPr lIns="0" tIns="0" rIns="0" bIns="0" anchor="t"/>
          <a:lstStyle>
            <a:lvl1pPr>
              <a:defRPr sz="1400">
                <a:solidFill>
                  <a:srgbClr val="000000"/>
                </a:solidFill>
                <a:latin typeface="Comic Sans MS"/>
                <a:ea typeface="Comic Sans MS"/>
                <a:cs typeface="Comic Sans MS"/>
                <a:sym typeface="Comic Sans MS"/>
              </a:defRPr>
            </a:lvl1pPr>
          </a:lstStyle>
          <a:p>
            <a:fld id="{86CB4B4D-7CA3-9044-876B-883B54F8677D}" type="slidenum">
              <a:rPr/>
              <a:pPr/>
              <a:t>‹n.›</a:t>
            </a:fld>
            <a:endParaRPr/>
          </a:p>
        </p:txBody>
      </p:sp>
    </p:spTree>
    <p:extLst>
      <p:ext uri="{BB962C8B-B14F-4D97-AF65-F5344CB8AC3E}">
        <p14:creationId xmlns:p14="http://schemas.microsoft.com/office/powerpoint/2010/main" val="1691310118"/>
      </p:ext>
    </p:extLst>
  </p:cSld>
  <p:clrMapOvr>
    <a:masterClrMapping/>
  </p:clrMapOvr>
  <p:transition xmlns:p14="http://schemas.microsoft.com/office/powerpoint/2010/mai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41_Titolo e contenuto">
    <p:bg>
      <p:bgPr>
        <a:solidFill>
          <a:srgbClr val="000066"/>
        </a:solidFill>
        <a:effectLst/>
      </p:bgPr>
    </p:bg>
    <p:spTree>
      <p:nvGrpSpPr>
        <p:cNvPr id="1" name=""/>
        <p:cNvGrpSpPr/>
        <p:nvPr/>
      </p:nvGrpSpPr>
      <p:grpSpPr>
        <a:xfrm>
          <a:off x="0" y="0"/>
          <a:ext cx="0" cy="0"/>
          <a:chOff x="0" y="0"/>
          <a:chExt cx="0" cy="0"/>
        </a:xfrm>
      </p:grpSpPr>
      <p:sp>
        <p:nvSpPr>
          <p:cNvPr id="2032" name="Shape 2032"/>
          <p:cNvSpPr>
            <a:spLocks noGrp="1"/>
          </p:cNvSpPr>
          <p:nvPr>
            <p:ph type="title"/>
          </p:nvPr>
        </p:nvSpPr>
        <p:spPr>
          <a:xfrm>
            <a:off x="685800" y="381000"/>
            <a:ext cx="7772400" cy="1600200"/>
          </a:xfrm>
          <a:prstGeom prst="rect">
            <a:avLst/>
          </a:prstGeom>
        </p:spPr>
        <p:txBody>
          <a:bodyPr lIns="0" tIns="0" rIns="0" bIns="0">
            <a:noAutofit/>
          </a:bodyPr>
          <a:lstStyle>
            <a:lvl1pPr defTabSz="914165">
              <a:defRPr>
                <a:solidFill>
                  <a:srgbClr val="FFFF00"/>
                </a:solidFill>
                <a:latin typeface="Times New Roman"/>
                <a:ea typeface="Times New Roman"/>
                <a:cs typeface="Times New Roman"/>
                <a:sym typeface="Times New Roman"/>
              </a:defRPr>
            </a:lvl1pPr>
          </a:lstStyle>
          <a:p>
            <a:pPr lvl="0">
              <a:defRPr sz="1800">
                <a:solidFill>
                  <a:srgbClr val="000000"/>
                </a:solidFill>
              </a:defRPr>
            </a:pPr>
            <a:r>
              <a:rPr sz="4400">
                <a:solidFill>
                  <a:srgbClr val="FFFF00"/>
                </a:solidFill>
              </a:rPr>
              <a:t>Titolo Testo</a:t>
            </a:r>
          </a:p>
        </p:txBody>
      </p:sp>
      <p:sp>
        <p:nvSpPr>
          <p:cNvPr id="2033" name="Shape 2033"/>
          <p:cNvSpPr>
            <a:spLocks noGrp="1"/>
          </p:cNvSpPr>
          <p:nvPr>
            <p:ph type="body" idx="1"/>
          </p:nvPr>
        </p:nvSpPr>
        <p:spPr>
          <a:xfrm>
            <a:off x="685800" y="1981200"/>
            <a:ext cx="7772400" cy="4876800"/>
          </a:xfrm>
          <a:prstGeom prst="rect">
            <a:avLst/>
          </a:prstGeom>
        </p:spPr>
        <p:txBody>
          <a:bodyPr lIns="0" tIns="0" rIns="0" bIns="0">
            <a:noAutofit/>
          </a:bodyPr>
          <a:lstStyle>
            <a:lvl1pPr defTabSz="914165">
              <a:buFontTx/>
              <a:defRPr>
                <a:solidFill>
                  <a:srgbClr val="FFFFFF"/>
                </a:solidFill>
                <a:latin typeface="Times New Roman"/>
                <a:ea typeface="Times New Roman"/>
                <a:cs typeface="Times New Roman"/>
                <a:sym typeface="Times New Roman"/>
              </a:defRPr>
            </a:lvl1pPr>
            <a:lvl2pPr defTabSz="914165">
              <a:buFontTx/>
              <a:defRPr>
                <a:solidFill>
                  <a:srgbClr val="FFFFFF"/>
                </a:solidFill>
                <a:latin typeface="Times New Roman"/>
                <a:ea typeface="Times New Roman"/>
                <a:cs typeface="Times New Roman"/>
                <a:sym typeface="Times New Roman"/>
              </a:defRPr>
            </a:lvl2pPr>
            <a:lvl3pPr defTabSz="914165">
              <a:buFontTx/>
              <a:defRPr>
                <a:solidFill>
                  <a:srgbClr val="FFFFFF"/>
                </a:solidFill>
                <a:latin typeface="Times New Roman"/>
                <a:ea typeface="Times New Roman"/>
                <a:cs typeface="Times New Roman"/>
                <a:sym typeface="Times New Roman"/>
              </a:defRPr>
            </a:lvl3pPr>
            <a:lvl4pPr defTabSz="914165">
              <a:buFontTx/>
              <a:defRPr>
                <a:solidFill>
                  <a:srgbClr val="FFFFFF"/>
                </a:solidFill>
                <a:latin typeface="Times New Roman"/>
                <a:ea typeface="Times New Roman"/>
                <a:cs typeface="Times New Roman"/>
                <a:sym typeface="Times New Roman"/>
              </a:defRPr>
            </a:lvl4pPr>
            <a:lvl5pPr defTabSz="914165">
              <a:buFontTx/>
              <a:defRPr>
                <a:solidFill>
                  <a:srgbClr val="FFFFFF"/>
                </a:solidFill>
                <a:latin typeface="Times New Roman"/>
                <a:ea typeface="Times New Roman"/>
                <a:cs typeface="Times New Roman"/>
                <a:sym typeface="Times New Roman"/>
              </a:defRPr>
            </a:lvl5pPr>
          </a:lstStyle>
          <a:p>
            <a:pPr lvl="0">
              <a:defRPr sz="1800">
                <a:solidFill>
                  <a:srgbClr val="000000"/>
                </a:solidFill>
              </a:defRPr>
            </a:pPr>
            <a:r>
              <a:rPr sz="3200">
                <a:solidFill>
                  <a:srgbClr val="FFFFFF"/>
                </a:solidFill>
              </a:rPr>
              <a:t>Corpo livello uno</a:t>
            </a:r>
          </a:p>
          <a:p>
            <a:pPr lvl="1">
              <a:defRPr sz="1800">
                <a:solidFill>
                  <a:srgbClr val="000000"/>
                </a:solidFill>
              </a:defRPr>
            </a:pPr>
            <a:r>
              <a:rPr sz="3200">
                <a:solidFill>
                  <a:srgbClr val="FFFFFF"/>
                </a:solidFill>
              </a:rPr>
              <a:t>Corpo livello due</a:t>
            </a:r>
          </a:p>
          <a:p>
            <a:pPr lvl="2">
              <a:defRPr sz="1800">
                <a:solidFill>
                  <a:srgbClr val="000000"/>
                </a:solidFill>
              </a:defRPr>
            </a:pPr>
            <a:r>
              <a:rPr sz="3200">
                <a:solidFill>
                  <a:srgbClr val="FFFFFF"/>
                </a:solidFill>
              </a:rPr>
              <a:t>Corpo livello tre</a:t>
            </a:r>
          </a:p>
          <a:p>
            <a:pPr lvl="3">
              <a:defRPr sz="1800">
                <a:solidFill>
                  <a:srgbClr val="000000"/>
                </a:solidFill>
              </a:defRPr>
            </a:pPr>
            <a:r>
              <a:rPr sz="3200">
                <a:solidFill>
                  <a:srgbClr val="FFFFFF"/>
                </a:solidFill>
              </a:rPr>
              <a:t>Corpo livello quattro</a:t>
            </a:r>
          </a:p>
          <a:p>
            <a:pPr lvl="4">
              <a:defRPr sz="1800">
                <a:solidFill>
                  <a:srgbClr val="000000"/>
                </a:solidFill>
              </a:defRPr>
            </a:pPr>
            <a:r>
              <a:rPr sz="3200">
                <a:solidFill>
                  <a:srgbClr val="FFFFFF"/>
                </a:solidFill>
              </a:rPr>
              <a:t>Livello 5</a:t>
            </a:r>
          </a:p>
        </p:txBody>
      </p:sp>
      <p:sp>
        <p:nvSpPr>
          <p:cNvPr id="2034" name="Shape 2034"/>
          <p:cNvSpPr>
            <a:spLocks noGrp="1"/>
          </p:cNvSpPr>
          <p:nvPr>
            <p:ph type="sldNum" sz="quarter" idx="2"/>
          </p:nvPr>
        </p:nvSpPr>
        <p:spPr>
          <a:xfrm>
            <a:off x="6553200" y="6248401"/>
            <a:ext cx="1905000" cy="215444"/>
          </a:xfrm>
          <a:prstGeom prst="rect">
            <a:avLst/>
          </a:prstGeom>
        </p:spPr>
        <p:txBody>
          <a:bodyPr lIns="0" tIns="0" rIns="0" bIns="0" anchor="t"/>
          <a:lstStyle>
            <a:lvl1pPr>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661480863"/>
      </p:ext>
    </p:extLst>
  </p:cSld>
  <p:clrMapOvr>
    <a:masterClrMapping/>
  </p:clrMapOvr>
  <p:transition xmlns:p14="http://schemas.microsoft.com/office/powerpoint/2010/mai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20_Vuota">
    <p:bg>
      <p:bgPr>
        <a:solidFill>
          <a:srgbClr val="000066"/>
        </a:solidFill>
        <a:effectLst/>
      </p:bgPr>
    </p:bg>
    <p:spTree>
      <p:nvGrpSpPr>
        <p:cNvPr id="1" name=""/>
        <p:cNvGrpSpPr/>
        <p:nvPr/>
      </p:nvGrpSpPr>
      <p:grpSpPr>
        <a:xfrm>
          <a:off x="0" y="0"/>
          <a:ext cx="0" cy="0"/>
          <a:chOff x="0" y="0"/>
          <a:chExt cx="0" cy="0"/>
        </a:xfrm>
      </p:grpSpPr>
      <p:sp>
        <p:nvSpPr>
          <p:cNvPr id="2036" name="Shape 2036"/>
          <p:cNvSpPr>
            <a:spLocks noGrp="1"/>
          </p:cNvSpPr>
          <p:nvPr>
            <p:ph type="sldNum" sz="quarter" idx="2"/>
          </p:nvPr>
        </p:nvSpPr>
        <p:spPr>
          <a:xfrm>
            <a:off x="6553200" y="6248401"/>
            <a:ext cx="1905000" cy="215444"/>
          </a:xfrm>
          <a:prstGeom prst="rect">
            <a:avLst/>
          </a:prstGeom>
        </p:spPr>
        <p:txBody>
          <a:bodyPr lIns="0" tIns="0" rIns="0" bIns="0" anchor="t"/>
          <a:lstStyle>
            <a:lvl1pPr>
              <a:defRPr sz="1400">
                <a:solidFill>
                  <a:srgbClr val="FFFFFF"/>
                </a:solidFill>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371180556"/>
      </p:ext>
    </p:extLst>
  </p:cSld>
  <p:clrMapOvr>
    <a:masterClrMapping/>
  </p:clrMapOvr>
  <p:transition xmlns:p14="http://schemas.microsoft.com/office/powerpoint/2010/mai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21_Vuota">
    <p:spTree>
      <p:nvGrpSpPr>
        <p:cNvPr id="1" name=""/>
        <p:cNvGrpSpPr/>
        <p:nvPr/>
      </p:nvGrpSpPr>
      <p:grpSpPr>
        <a:xfrm>
          <a:off x="0" y="0"/>
          <a:ext cx="0" cy="0"/>
          <a:chOff x="0" y="0"/>
          <a:chExt cx="0" cy="0"/>
        </a:xfrm>
      </p:grpSpPr>
      <p:sp>
        <p:nvSpPr>
          <p:cNvPr id="2038" name="Shape 2038"/>
          <p:cNvSpPr>
            <a:spLocks noGrp="1"/>
          </p:cNvSpPr>
          <p:nvPr>
            <p:ph type="sldNum" sz="quarter" idx="2"/>
          </p:nvPr>
        </p:nvSpPr>
        <p:spPr>
          <a:xfrm>
            <a:off x="6553200" y="6446580"/>
            <a:ext cx="2133600" cy="184666"/>
          </a:xfrm>
          <a:prstGeom prst="rect">
            <a:avLst/>
          </a:prstGeom>
        </p:spPr>
        <p:txBody>
          <a:bodyPr lIns="0" tIns="0" rIns="0" bIns="0"/>
          <a:lstStyle>
            <a:lvl1pPr>
              <a:defRPr>
                <a:solidFill>
                  <a:srgbClr val="898989"/>
                </a:solidFill>
              </a:defRPr>
            </a:lvl1pPr>
          </a:lstStyle>
          <a:p>
            <a:fld id="{86CB4B4D-7CA3-9044-876B-883B54F8677D}" type="slidenum">
              <a:rPr/>
              <a:pPr/>
              <a:t>‹n.›</a:t>
            </a:fld>
            <a:endParaRPr/>
          </a:p>
        </p:txBody>
      </p:sp>
    </p:spTree>
    <p:extLst>
      <p:ext uri="{BB962C8B-B14F-4D97-AF65-F5344CB8AC3E}">
        <p14:creationId xmlns:p14="http://schemas.microsoft.com/office/powerpoint/2010/main" val="3594420598"/>
      </p:ext>
    </p:extLst>
  </p:cSld>
  <p:clrMapOvr>
    <a:masterClrMapping/>
  </p:clrMapOvr>
  <p:transition xmlns:p14="http://schemas.microsoft.com/office/powerpoint/2010/mai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01D5151-80AD-D647-9AD8-B948544566BF}" type="slidenum">
              <a:rPr lang="it-IT"/>
              <a:pPr>
                <a:defRPr/>
              </a:pPr>
              <a:t>‹n.›</a:t>
            </a:fld>
            <a:endParaRPr lang="it-IT"/>
          </a:p>
        </p:txBody>
      </p:sp>
    </p:spTree>
    <p:extLst>
      <p:ext uri="{BB962C8B-B14F-4D97-AF65-F5344CB8AC3E}">
        <p14:creationId xmlns:p14="http://schemas.microsoft.com/office/powerpoint/2010/main" val="82839243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9170B78-B3F7-4ED4-8AD0-9D3FB0EF263C}"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1EB51FB9-2B4C-4761-8A6E-91235A06CA0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70889342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cxnSp>
        <p:nvCxnSpPr>
          <p:cNvPr id="4" name="Connettore 1 6"/>
          <p:cNvCxnSpPr>
            <a:cxnSpLocks noChangeShapeType="1"/>
          </p:cNvCxnSpPr>
          <p:nvPr/>
        </p:nvCxnSpPr>
        <p:spPr bwMode="auto">
          <a:xfrm>
            <a:off x="1463676" y="3549650"/>
            <a:ext cx="2971800" cy="1588"/>
          </a:xfrm>
          <a:prstGeom prst="line">
            <a:avLst/>
          </a:prstGeom>
          <a:noFill/>
          <a:ln w="9525">
            <a:solidFill>
              <a:srgbClr val="E9E9E8"/>
            </a:solidFill>
            <a:round/>
            <a:headEnd/>
            <a:tailEnd/>
          </a:ln>
          <a:effectLst>
            <a:outerShdw blurRad="63500" algn="tl" rotWithShape="0">
              <a:srgbClr val="000000">
                <a:alpha val="54999"/>
              </a:srgbClr>
            </a:outerShdw>
          </a:effectLst>
        </p:spPr>
      </p:cxnSp>
      <p:cxnSp>
        <p:nvCxnSpPr>
          <p:cNvPr id="5" name="Connettore 1 7"/>
          <p:cNvCxnSpPr>
            <a:cxnSpLocks noChangeShapeType="1"/>
          </p:cNvCxnSpPr>
          <p:nvPr/>
        </p:nvCxnSpPr>
        <p:spPr bwMode="auto">
          <a:xfrm>
            <a:off x="4708525" y="3549650"/>
            <a:ext cx="2971800" cy="1588"/>
          </a:xfrm>
          <a:prstGeom prst="line">
            <a:avLst/>
          </a:prstGeom>
          <a:noFill/>
          <a:ln w="9525">
            <a:solidFill>
              <a:srgbClr val="E9E9E8"/>
            </a:solidFill>
            <a:round/>
            <a:headEnd/>
            <a:tailEnd/>
          </a:ln>
          <a:effectLst>
            <a:outerShdw blurRad="63500" algn="tl" rotWithShape="0">
              <a:srgbClr val="000000">
                <a:alpha val="54999"/>
              </a:srgbClr>
            </a:outerShdw>
          </a:effectLst>
        </p:spPr>
      </p:cxnSp>
      <p:sp>
        <p:nvSpPr>
          <p:cNvPr id="6" name="Ovale 8"/>
          <p:cNvSpPr>
            <a:spLocks noChangeArrowheads="1"/>
          </p:cNvSpPr>
          <p:nvPr/>
        </p:nvSpPr>
        <p:spPr bwMode="auto">
          <a:xfrm>
            <a:off x="4540250" y="3525842"/>
            <a:ext cx="44450" cy="46037"/>
          </a:xfrm>
          <a:prstGeom prst="ellipse">
            <a:avLst/>
          </a:prstGeom>
          <a:solidFill>
            <a:schemeClr val="accent2"/>
          </a:solidFill>
          <a:ln w="38100">
            <a:solidFill>
              <a:schemeClr val="accent2"/>
            </a:solidFill>
            <a:round/>
            <a:headEnd/>
            <a:tailEnd/>
          </a:ln>
          <a:effectLst>
            <a:outerShdw blurRad="63500" algn="tl" rotWithShape="0">
              <a:srgbClr val="000000">
                <a:alpha val="54999"/>
              </a:srgbClr>
            </a:outerShdw>
          </a:effectLst>
        </p:spPr>
        <p:txBody>
          <a:bodyPr lIns="82906" tIns="41454" rIns="82906" bIns="41454" anchor="ctr"/>
          <a:lstStyle/>
          <a:p>
            <a:pPr algn="ctr" defTabSz="449102" fontAlgn="base">
              <a:spcBef>
                <a:spcPct val="0"/>
              </a:spcBef>
              <a:spcAft>
                <a:spcPct val="0"/>
              </a:spcAft>
              <a:buClr>
                <a:srgbClr val="000000"/>
              </a:buClr>
              <a:buSzPct val="100000"/>
              <a:buFont typeface="Times New Roman" pitchFamily="16" charset="0"/>
              <a:buNone/>
              <a:defRPr/>
            </a:pPr>
            <a:endParaRPr lang="en-US" sz="2400">
              <a:solidFill>
                <a:prstClr val="white"/>
              </a:solidFill>
              <a:latin typeface="Constantia"/>
              <a:ea typeface="ＭＳ Ｐゴシック" charset="-128"/>
            </a:endParaRPr>
          </a:p>
        </p:txBody>
      </p:sp>
      <p:sp>
        <p:nvSpPr>
          <p:cNvPr id="9" name="Sottotitolo 8"/>
          <p:cNvSpPr>
            <a:spLocks noGrp="1"/>
          </p:cNvSpPr>
          <p:nvPr>
            <p:ph type="subTitle" idx="1"/>
          </p:nvPr>
        </p:nvSpPr>
        <p:spPr>
          <a:xfrm>
            <a:off x="457209" y="3699804"/>
            <a:ext cx="8305799" cy="1143000"/>
          </a:xfrm>
        </p:spPr>
        <p:txBody>
          <a:bodyPr>
            <a:noAutofit/>
          </a:bodyPr>
          <a:lstStyle>
            <a:lvl1pPr marL="0" indent="0" algn="ctr">
              <a:buNone/>
              <a:defRPr sz="2000" spc="91" baseline="0">
                <a:solidFill>
                  <a:schemeClr val="tx2"/>
                </a:solidFill>
              </a:defRPr>
            </a:lvl1pPr>
            <a:lvl2pPr marL="414534" indent="0" algn="ctr">
              <a:buNone/>
            </a:lvl2pPr>
            <a:lvl3pPr marL="829067" indent="0" algn="ctr">
              <a:buNone/>
            </a:lvl3pPr>
            <a:lvl4pPr marL="1243600" indent="0" algn="ctr">
              <a:buNone/>
            </a:lvl4pPr>
            <a:lvl5pPr marL="1658133" indent="0" algn="ctr">
              <a:buNone/>
            </a:lvl5pPr>
            <a:lvl6pPr marL="2072668" indent="0" algn="ctr">
              <a:buNone/>
            </a:lvl6pPr>
            <a:lvl7pPr marL="2487201" indent="0" algn="ctr">
              <a:buNone/>
            </a:lvl7pPr>
            <a:lvl8pPr marL="2901734" indent="0" algn="ctr">
              <a:buNone/>
            </a:lvl8pPr>
            <a:lvl9pPr marL="3316267" indent="0" algn="ctr">
              <a:buNone/>
            </a:lvl9pPr>
          </a:lstStyle>
          <a:p>
            <a:r>
              <a:rPr lang="it-IT" smtClean="0"/>
              <a:t>Fare clic per modificare lo stile del sottotitolo dello schema</a:t>
            </a:r>
            <a:endParaRPr lang="en-US"/>
          </a:p>
        </p:txBody>
      </p:sp>
      <p:sp>
        <p:nvSpPr>
          <p:cNvPr id="28" name="Titolo 27"/>
          <p:cNvSpPr>
            <a:spLocks noGrp="1"/>
          </p:cNvSpPr>
          <p:nvPr>
            <p:ph type="ctrTitle"/>
          </p:nvPr>
        </p:nvSpPr>
        <p:spPr>
          <a:xfrm>
            <a:off x="457209" y="1433732"/>
            <a:ext cx="8305799" cy="1981200"/>
          </a:xfrm>
          <a:ln w="6350" cap="rnd">
            <a:noFill/>
          </a:ln>
        </p:spPr>
        <p:txBody>
          <a:bodyPr>
            <a:noAutofit/>
          </a:bodyPr>
          <a:lstStyle>
            <a:lvl1pPr algn="ctr">
              <a:defRPr lang="en-US" sz="44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it-IT" smtClean="0"/>
              <a:t>Fare clic per modificare lo stile del titolo</a:t>
            </a:r>
            <a:endParaRPr lang="en-US"/>
          </a:p>
        </p:txBody>
      </p:sp>
      <p:sp>
        <p:nvSpPr>
          <p:cNvPr id="7" name="Segnaposto data 14"/>
          <p:cNvSpPr>
            <a:spLocks noGrp="1"/>
          </p:cNvSpPr>
          <p:nvPr>
            <p:ph type="dt" sz="half" idx="10"/>
          </p:nvPr>
        </p:nvSpPr>
        <p:spPr/>
        <p:txBody>
          <a:bodyPr/>
          <a:lstStyle>
            <a:lvl1pPr>
              <a:defRPr/>
            </a:lvl1pPr>
          </a:lstStyle>
          <a:p>
            <a:fld id="{FDDEADB0-4AD6-426B-B2EB-8E51A7ACFBD9}" type="datetime1">
              <a:rPr lang="it-IT" altLang="de-DE">
                <a:solidFill>
                  <a:srgbClr val="FEFAC9"/>
                </a:solidFill>
              </a:rPr>
              <a:pPr/>
              <a:t>29/09/17</a:t>
            </a:fld>
            <a:endParaRPr lang="it-IT" altLang="de-DE">
              <a:solidFill>
                <a:srgbClr val="FEFAC9"/>
              </a:solidFill>
            </a:endParaRPr>
          </a:p>
        </p:txBody>
      </p:sp>
      <p:sp>
        <p:nvSpPr>
          <p:cNvPr id="8" name="Segnaposto numero diapositiva 15"/>
          <p:cNvSpPr>
            <a:spLocks noGrp="1"/>
          </p:cNvSpPr>
          <p:nvPr>
            <p:ph type="sldNum" sz="quarter" idx="11"/>
          </p:nvPr>
        </p:nvSpPr>
        <p:spPr/>
        <p:txBody>
          <a:bodyPr/>
          <a:lstStyle>
            <a:lvl1pPr>
              <a:defRPr/>
            </a:lvl1pPr>
          </a:lstStyle>
          <a:p>
            <a:fld id="{FAD6B887-EE2E-46D3-8A0B-BC3937A98654}" type="slidenum">
              <a:rPr lang="en-GB" altLang="de-DE">
                <a:solidFill>
                  <a:srgbClr val="FEFAC9"/>
                </a:solidFill>
              </a:rPr>
              <a:pPr/>
              <a:t>‹n.›</a:t>
            </a:fld>
            <a:endParaRPr lang="en-GB" altLang="de-DE">
              <a:solidFill>
                <a:srgbClr val="FEFAC9"/>
              </a:solidFill>
            </a:endParaRPr>
          </a:p>
        </p:txBody>
      </p:sp>
      <p:sp>
        <p:nvSpPr>
          <p:cNvPr id="10" name="Segnaposto piè di pagina 16"/>
          <p:cNvSpPr>
            <a:spLocks noGrp="1"/>
          </p:cNvSpPr>
          <p:nvPr>
            <p:ph type="ftr" sz="quarter" idx="12"/>
          </p:nvPr>
        </p:nvSpPr>
        <p:spPr/>
        <p:txBody>
          <a:bodyPr/>
          <a:lstStyle>
            <a:lvl1pPr>
              <a:defRPr/>
            </a:lvl1pPr>
          </a:lstStyle>
          <a:p>
            <a:pPr>
              <a:defRPr/>
            </a:pPr>
            <a:endParaRPr lang="it-IT">
              <a:solidFill>
                <a:srgbClr val="FEFAC9"/>
              </a:solidFill>
            </a:endParaRPr>
          </a:p>
        </p:txBody>
      </p:sp>
    </p:spTree>
    <p:extLst>
      <p:ext uri="{BB962C8B-B14F-4D97-AF65-F5344CB8AC3E}">
        <p14:creationId xmlns:p14="http://schemas.microsoft.com/office/powerpoint/2010/main" val="175938428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3" y="1524001"/>
            <a:ext cx="8229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7" name="Titolo 16"/>
          <p:cNvSpPr>
            <a:spLocks noGrp="1"/>
          </p:cNvSpPr>
          <p:nvPr>
            <p:ph type="title"/>
          </p:nvPr>
        </p:nvSpPr>
        <p:spPr/>
        <p:txBody>
          <a:bodyPr rtlCol="0"/>
          <a:lstStyle/>
          <a:p>
            <a:r>
              <a:rPr lang="it-IT" smtClean="0"/>
              <a:t>Fare clic per modificare lo stile del titolo</a:t>
            </a:r>
            <a:endParaRPr lang="en-US"/>
          </a:p>
        </p:txBody>
      </p:sp>
      <p:sp>
        <p:nvSpPr>
          <p:cNvPr id="4" name="Segnaposto data 13"/>
          <p:cNvSpPr>
            <a:spLocks noGrp="1"/>
          </p:cNvSpPr>
          <p:nvPr>
            <p:ph type="dt" sz="half" idx="10"/>
          </p:nvPr>
        </p:nvSpPr>
        <p:spPr/>
        <p:txBody>
          <a:bodyPr/>
          <a:lstStyle>
            <a:lvl1pPr>
              <a:defRPr/>
            </a:lvl1pPr>
          </a:lstStyle>
          <a:p>
            <a:fld id="{03A18139-DB2D-41C6-99B2-BF89CC9735CB}" type="datetime1">
              <a:rPr lang="it-IT" altLang="de-DE">
                <a:solidFill>
                  <a:srgbClr val="FEFAC9"/>
                </a:solidFill>
              </a:rPr>
              <a:pPr/>
              <a:t>29/09/17</a:t>
            </a:fld>
            <a:endParaRPr lang="it-IT" altLang="de-DE">
              <a:solidFill>
                <a:srgbClr val="FEFAC9"/>
              </a:solidFill>
            </a:endParaRPr>
          </a:p>
        </p:txBody>
      </p:sp>
      <p:sp>
        <p:nvSpPr>
          <p:cNvPr id="5" name="Segnaposto numero diapositiva 14"/>
          <p:cNvSpPr>
            <a:spLocks noGrp="1"/>
          </p:cNvSpPr>
          <p:nvPr>
            <p:ph type="sldNum" sz="quarter" idx="11"/>
          </p:nvPr>
        </p:nvSpPr>
        <p:spPr/>
        <p:txBody>
          <a:bodyPr/>
          <a:lstStyle>
            <a:lvl1pPr>
              <a:defRPr/>
            </a:lvl1pPr>
          </a:lstStyle>
          <a:p>
            <a:fld id="{070B6006-05D6-4831-8F3B-F8DCCB418DAB}" type="slidenum">
              <a:rPr lang="en-GB" altLang="de-DE">
                <a:solidFill>
                  <a:srgbClr val="FEFAC9"/>
                </a:solidFill>
              </a:rPr>
              <a:pPr/>
              <a:t>‹n.›</a:t>
            </a:fld>
            <a:endParaRPr lang="en-GB" altLang="de-DE">
              <a:solidFill>
                <a:srgbClr val="FEFAC9"/>
              </a:solidFill>
            </a:endParaRPr>
          </a:p>
        </p:txBody>
      </p:sp>
      <p:sp>
        <p:nvSpPr>
          <p:cNvPr id="6" name="Segnaposto piè di pagina 15"/>
          <p:cNvSpPr>
            <a:spLocks noGrp="1"/>
          </p:cNvSpPr>
          <p:nvPr>
            <p:ph type="ftr" sz="quarter" idx="12"/>
          </p:nvPr>
        </p:nvSpPr>
        <p:spPr/>
        <p:txBody>
          <a:bodyPr/>
          <a:lstStyle>
            <a:lvl1pPr>
              <a:defRPr/>
            </a:lvl1pPr>
          </a:lstStyle>
          <a:p>
            <a:pPr>
              <a:defRPr/>
            </a:pPr>
            <a:endParaRPr lang="it-IT">
              <a:solidFill>
                <a:srgbClr val="FEFAC9"/>
              </a:solidFill>
            </a:endParaRPr>
          </a:p>
        </p:txBody>
      </p:sp>
    </p:spTree>
    <p:extLst>
      <p:ext uri="{BB962C8B-B14F-4D97-AF65-F5344CB8AC3E}">
        <p14:creationId xmlns:p14="http://schemas.microsoft.com/office/powerpoint/2010/main" val="361864911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Connettore 1 6"/>
          <p:cNvCxnSpPr>
            <a:cxnSpLocks noChangeShapeType="1"/>
          </p:cNvCxnSpPr>
          <p:nvPr/>
        </p:nvCxnSpPr>
        <p:spPr bwMode="auto">
          <a:xfrm>
            <a:off x="685800" y="4916488"/>
            <a:ext cx="7924800" cy="4762"/>
          </a:xfrm>
          <a:prstGeom prst="line">
            <a:avLst/>
          </a:prstGeom>
          <a:noFill/>
          <a:ln w="9525">
            <a:solidFill>
              <a:srgbClr val="E9E9E8"/>
            </a:solidFill>
            <a:round/>
            <a:headEnd/>
            <a:tailEnd/>
          </a:ln>
          <a:effectLst>
            <a:outerShdw blurRad="63500" algn="tl" rotWithShape="0">
              <a:srgbClr val="000000">
                <a:alpha val="54999"/>
              </a:srgbClr>
            </a:outerShdw>
          </a:effectLst>
        </p:spPr>
      </p:cxnSp>
      <p:sp>
        <p:nvSpPr>
          <p:cNvPr id="2" name="Titolo 1"/>
          <p:cNvSpPr>
            <a:spLocks noGrp="1"/>
          </p:cNvSpPr>
          <p:nvPr>
            <p:ph type="title"/>
          </p:nvPr>
        </p:nvSpPr>
        <p:spPr>
          <a:xfrm>
            <a:off x="685814" y="3505201"/>
            <a:ext cx="7924799" cy="1371600"/>
          </a:xfrm>
        </p:spPr>
        <p:txBody>
          <a:bodyPr>
            <a:noAutofit/>
          </a:bodyPr>
          <a:lstStyle>
            <a:lvl1pPr algn="l" rtl="0">
              <a:spcBef>
                <a:spcPct val="0"/>
              </a:spcBef>
              <a:buNone/>
              <a:defRPr lang="en-US" sz="44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685814" y="4958865"/>
            <a:ext cx="7924799" cy="984736"/>
          </a:xfrm>
        </p:spPr>
        <p:txBody>
          <a:bodyPr/>
          <a:lstStyle>
            <a:lvl1pPr marL="0" indent="0">
              <a:buNone/>
              <a:defRPr sz="1800" spc="91" baseline="0">
                <a:solidFill>
                  <a:schemeClr val="tx2"/>
                </a:solidFill>
              </a:defRPr>
            </a:lvl1pPr>
            <a:lvl2pPr>
              <a:buNone/>
              <a:defRPr sz="1600">
                <a:solidFill>
                  <a:schemeClr val="tx1">
                    <a:tint val="75000"/>
                  </a:schemeClr>
                </a:solidFill>
              </a:defRPr>
            </a:lvl2pPr>
            <a:lvl3pPr>
              <a:buNone/>
              <a:defRPr sz="1500">
                <a:solidFill>
                  <a:schemeClr val="tx1">
                    <a:tint val="75000"/>
                  </a:schemeClr>
                </a:solidFill>
              </a:defRPr>
            </a:lvl3pPr>
            <a:lvl4pPr>
              <a:buNone/>
              <a:defRPr sz="1300">
                <a:solidFill>
                  <a:schemeClr val="tx1">
                    <a:tint val="75000"/>
                  </a:schemeClr>
                </a:solidFill>
              </a:defRPr>
            </a:lvl4pPr>
            <a:lvl5pPr>
              <a:buNone/>
              <a:defRPr sz="1300">
                <a:solidFill>
                  <a:schemeClr val="tx1">
                    <a:tint val="75000"/>
                  </a:schemeClr>
                </a:solidFill>
              </a:defRPr>
            </a:lvl5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fld id="{631F181B-A180-4AB6-BEF9-C7DE34FBCF5F}" type="datetime1">
              <a:rPr lang="it-IT" altLang="de-DE">
                <a:solidFill>
                  <a:srgbClr val="FEFAC9"/>
                </a:solidFill>
              </a:rPr>
              <a:pPr/>
              <a:t>29/09/17</a:t>
            </a:fld>
            <a:endParaRPr lang="it-IT" altLang="de-DE">
              <a:solidFill>
                <a:srgbClr val="FEFAC9"/>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srgbClr val="FEFAC9"/>
              </a:solidFill>
            </a:endParaRPr>
          </a:p>
        </p:txBody>
      </p:sp>
      <p:sp>
        <p:nvSpPr>
          <p:cNvPr id="7" name="Segnaposto numero diapositiva 5"/>
          <p:cNvSpPr>
            <a:spLocks noGrp="1"/>
          </p:cNvSpPr>
          <p:nvPr>
            <p:ph type="sldNum" sz="quarter" idx="12"/>
          </p:nvPr>
        </p:nvSpPr>
        <p:spPr/>
        <p:txBody>
          <a:bodyPr/>
          <a:lstStyle>
            <a:lvl1pPr>
              <a:defRPr/>
            </a:lvl1pPr>
          </a:lstStyle>
          <a:p>
            <a:fld id="{51790DA4-5D18-44CE-9DE9-8E8D7024EA81}" type="slidenum">
              <a:rPr lang="en-GB" altLang="de-DE">
                <a:solidFill>
                  <a:srgbClr val="FEFAC9"/>
                </a:solidFill>
              </a:rPr>
              <a:pPr/>
              <a:t>‹n.›</a:t>
            </a:fld>
            <a:endParaRPr lang="en-GB" altLang="de-DE">
              <a:solidFill>
                <a:srgbClr val="FEFAC9"/>
              </a:solidFill>
            </a:endParaRPr>
          </a:p>
        </p:txBody>
      </p:sp>
    </p:spTree>
    <p:extLst>
      <p:ext uri="{BB962C8B-B14F-4D97-AF65-F5344CB8AC3E}">
        <p14:creationId xmlns:p14="http://schemas.microsoft.com/office/powerpoint/2010/main" val="97976476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11" name="Segnaposto contenuto 10"/>
          <p:cNvSpPr>
            <a:spLocks noGrp="1"/>
          </p:cNvSpPr>
          <p:nvPr>
            <p:ph sz="half" idx="1"/>
          </p:nvPr>
        </p:nvSpPr>
        <p:spPr>
          <a:xfrm>
            <a:off x="457205" y="1524001"/>
            <a:ext cx="4059936"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3" name="Segnaposto contenuto 12"/>
          <p:cNvSpPr>
            <a:spLocks noGrp="1"/>
          </p:cNvSpPr>
          <p:nvPr>
            <p:ph sz="half" idx="2"/>
          </p:nvPr>
        </p:nvSpPr>
        <p:spPr>
          <a:xfrm>
            <a:off x="4648206" y="1524001"/>
            <a:ext cx="4059936"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fld id="{4B4521C4-D0ED-4E63-88C3-DF71A2418935}" type="datetime1">
              <a:rPr lang="it-IT" altLang="de-DE">
                <a:solidFill>
                  <a:srgbClr val="FEFAC9"/>
                </a:solidFill>
              </a:rPr>
              <a:pPr/>
              <a:t>29/09/17</a:t>
            </a:fld>
            <a:endParaRPr lang="it-IT" altLang="de-DE">
              <a:solidFill>
                <a:srgbClr val="FEFAC9"/>
              </a:solidFill>
            </a:endParaRPr>
          </a:p>
        </p:txBody>
      </p:sp>
      <p:sp>
        <p:nvSpPr>
          <p:cNvPr id="6" name="Segnaposto piè di pagina 5"/>
          <p:cNvSpPr>
            <a:spLocks noGrp="1"/>
          </p:cNvSpPr>
          <p:nvPr>
            <p:ph type="ftr" sz="quarter" idx="11"/>
          </p:nvPr>
        </p:nvSpPr>
        <p:spPr/>
        <p:txBody>
          <a:bodyPr/>
          <a:lstStyle>
            <a:lvl1pPr>
              <a:defRPr/>
            </a:lvl1pPr>
          </a:lstStyle>
          <a:p>
            <a:pPr>
              <a:defRPr/>
            </a:pPr>
            <a:endParaRPr lang="it-IT">
              <a:solidFill>
                <a:srgbClr val="FEFAC9"/>
              </a:solidFill>
            </a:endParaRPr>
          </a:p>
        </p:txBody>
      </p:sp>
      <p:sp>
        <p:nvSpPr>
          <p:cNvPr id="7" name="Segnaposto numero diapositiva 6"/>
          <p:cNvSpPr>
            <a:spLocks noGrp="1"/>
          </p:cNvSpPr>
          <p:nvPr>
            <p:ph type="sldNum" sz="quarter" idx="12"/>
          </p:nvPr>
        </p:nvSpPr>
        <p:spPr/>
        <p:txBody>
          <a:bodyPr/>
          <a:lstStyle>
            <a:lvl1pPr>
              <a:defRPr/>
            </a:lvl1pPr>
          </a:lstStyle>
          <a:p>
            <a:fld id="{FC8F4BFE-13C8-4F06-B8B1-1562FA4251E5}" type="slidenum">
              <a:rPr lang="en-GB" altLang="de-DE">
                <a:solidFill>
                  <a:srgbClr val="FEFAC9"/>
                </a:solidFill>
              </a:rPr>
              <a:pPr/>
              <a:t>‹n.›</a:t>
            </a:fld>
            <a:endParaRPr lang="en-GB" altLang="de-DE">
              <a:solidFill>
                <a:srgbClr val="FEFAC9"/>
              </a:solidFill>
            </a:endParaRPr>
          </a:p>
        </p:txBody>
      </p:sp>
    </p:spTree>
    <p:extLst>
      <p:ext uri="{BB962C8B-B14F-4D97-AF65-F5344CB8AC3E}">
        <p14:creationId xmlns:p14="http://schemas.microsoft.com/office/powerpoint/2010/main" val="4260018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testo verticale 2"/>
          <p:cNvSpPr>
            <a:spLocks noGrp="1"/>
          </p:cNvSpPr>
          <p:nvPr>
            <p:ph type="body" orient="vert" idx="1"/>
          </p:nvPr>
        </p:nvSpPr>
        <p:spPr>
          <a:xfrm>
            <a:off x="457200" y="1600203"/>
            <a:ext cx="8229600" cy="4525963"/>
          </a:xfrm>
          <a:prstGeom prst="rect">
            <a:avLst/>
          </a:prstGeom>
        </p:spPr>
        <p:txBody>
          <a:bodyPr vert="eaVert"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02996128"/>
      </p:ext>
    </p:extLst>
  </p:cSld>
  <p:clrMapOvr>
    <a:masterClrMapping/>
  </p:clrMapOvr>
  <p:transition xmlns:p14="http://schemas.microsoft.com/office/powerpoint/2010/main" spd="med">
    <p:cut/>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Connettore 1 6"/>
          <p:cNvCxnSpPr>
            <a:cxnSpLocks noChangeShapeType="1"/>
          </p:cNvCxnSpPr>
          <p:nvPr/>
        </p:nvCxnSpPr>
        <p:spPr bwMode="auto">
          <a:xfrm>
            <a:off x="563567" y="2179643"/>
            <a:ext cx="3748087" cy="1587"/>
          </a:xfrm>
          <a:prstGeom prst="line">
            <a:avLst/>
          </a:prstGeom>
          <a:noFill/>
          <a:ln w="12700">
            <a:solidFill>
              <a:srgbClr val="E9E9E8"/>
            </a:solidFill>
            <a:round/>
            <a:headEnd/>
            <a:tailEnd/>
          </a:ln>
          <a:effectLst>
            <a:outerShdw blurRad="63500" algn="tl" rotWithShape="0">
              <a:srgbClr val="000000">
                <a:alpha val="54999"/>
              </a:srgbClr>
            </a:outerShdw>
          </a:effectLst>
        </p:spPr>
      </p:cxnSp>
      <p:cxnSp>
        <p:nvCxnSpPr>
          <p:cNvPr id="8" name="Connettore 1 7"/>
          <p:cNvCxnSpPr>
            <a:cxnSpLocks noChangeShapeType="1"/>
          </p:cNvCxnSpPr>
          <p:nvPr/>
        </p:nvCxnSpPr>
        <p:spPr bwMode="auto">
          <a:xfrm>
            <a:off x="4754567" y="2179643"/>
            <a:ext cx="3748087" cy="1587"/>
          </a:xfrm>
          <a:prstGeom prst="line">
            <a:avLst/>
          </a:prstGeom>
          <a:noFill/>
          <a:ln w="12700">
            <a:solidFill>
              <a:srgbClr val="E9E9E8"/>
            </a:solidFill>
            <a:round/>
            <a:headEnd/>
            <a:tailEnd/>
          </a:ln>
          <a:effectLst>
            <a:outerShdw blurRad="63500" algn="tl" rotWithShape="0">
              <a:srgbClr val="000000">
                <a:alpha val="54999"/>
              </a:srgbClr>
            </a:outerShdw>
          </a:effectLst>
        </p:spPr>
      </p:cxnSp>
      <p:sp>
        <p:nvSpPr>
          <p:cNvPr id="3" name="Segnaposto testo 2"/>
          <p:cNvSpPr>
            <a:spLocks noGrp="1"/>
          </p:cNvSpPr>
          <p:nvPr>
            <p:ph type="body" idx="1"/>
          </p:nvPr>
        </p:nvSpPr>
        <p:spPr>
          <a:xfrm>
            <a:off x="457208"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400" b="1">
                <a:solidFill>
                  <a:schemeClr val="tx2"/>
                </a:solidFill>
              </a:defRPr>
            </a:lvl1pPr>
            <a:lvl2pPr>
              <a:buNone/>
              <a:defRPr sz="1800" b="1"/>
            </a:lvl2pPr>
            <a:lvl3pPr>
              <a:buNone/>
              <a:defRPr sz="1600" b="1"/>
            </a:lvl3pPr>
            <a:lvl4pPr>
              <a:buNone/>
              <a:defRPr sz="1500" b="1"/>
            </a:lvl4pPr>
            <a:lvl5pPr>
              <a:buNone/>
              <a:defRPr sz="1500" b="1"/>
            </a:lvl5pPr>
          </a:lstStyle>
          <a:p>
            <a:pPr lvl="0"/>
            <a:r>
              <a:rPr lang="it-IT" smtClean="0"/>
              <a:t>Fare clic per modificare stili del testo dello schema</a:t>
            </a:r>
          </a:p>
        </p:txBody>
      </p:sp>
      <p:sp>
        <p:nvSpPr>
          <p:cNvPr id="32" name="Segnaposto contenuto 31"/>
          <p:cNvSpPr>
            <a:spLocks noGrp="1"/>
          </p:cNvSpPr>
          <p:nvPr>
            <p:ph sz="half" idx="2"/>
          </p:nvPr>
        </p:nvSpPr>
        <p:spPr>
          <a:xfrm>
            <a:off x="457201" y="2201896"/>
            <a:ext cx="4038600" cy="391363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4" name="Segnaposto contenuto 33"/>
          <p:cNvSpPr>
            <a:spLocks noGrp="1"/>
          </p:cNvSpPr>
          <p:nvPr>
            <p:ph sz="quarter" idx="4"/>
          </p:nvPr>
        </p:nvSpPr>
        <p:spPr>
          <a:xfrm>
            <a:off x="4649789" y="2201896"/>
            <a:ext cx="4038600" cy="391363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2" name="Titolo 1"/>
          <p:cNvSpPr>
            <a:spLocks noGrp="1"/>
          </p:cNvSpPr>
          <p:nvPr>
            <p:ph type="title"/>
          </p:nvPr>
        </p:nvSpPr>
        <p:spPr>
          <a:xfrm>
            <a:off x="457203" y="155448"/>
            <a:ext cx="8229600" cy="1143000"/>
          </a:xfrm>
        </p:spPr>
        <p:txBody>
          <a:bodyPr/>
          <a:lstStyle>
            <a:lvl1pPr>
              <a:defRPr/>
            </a:lvl1pPr>
          </a:lstStyle>
          <a:p>
            <a:r>
              <a:rPr lang="it-IT" smtClean="0"/>
              <a:t>Fare clic per modificare lo stile del titolo</a:t>
            </a:r>
            <a:endParaRPr lang="en-US"/>
          </a:p>
        </p:txBody>
      </p:sp>
      <p:sp>
        <p:nvSpPr>
          <p:cNvPr id="12" name="Segnaposto testo 11"/>
          <p:cNvSpPr>
            <a:spLocks noGrp="1"/>
          </p:cNvSpPr>
          <p:nvPr>
            <p:ph type="body" idx="3"/>
          </p:nvPr>
        </p:nvSpPr>
        <p:spPr>
          <a:xfrm>
            <a:off x="4648206"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400" b="1" baseline="0">
                <a:solidFill>
                  <a:schemeClr val="tx2"/>
                </a:solidFill>
              </a:defRPr>
            </a:lvl1pPr>
            <a:lvl2pPr>
              <a:buNone/>
              <a:defRPr sz="1800" b="1"/>
            </a:lvl2pPr>
            <a:lvl3pPr>
              <a:buNone/>
              <a:defRPr sz="1600" b="1"/>
            </a:lvl3pPr>
            <a:lvl4pPr>
              <a:buNone/>
              <a:defRPr sz="1500" b="1"/>
            </a:lvl4pPr>
            <a:lvl5pPr>
              <a:buNone/>
              <a:defRPr sz="1500" b="1"/>
            </a:lvl5pPr>
          </a:lstStyle>
          <a:p>
            <a:pPr lvl="0"/>
            <a:r>
              <a:rPr lang="it-IT" smtClean="0"/>
              <a:t>Fare clic per modificare stili del testo dello schema</a:t>
            </a:r>
          </a:p>
        </p:txBody>
      </p:sp>
      <p:sp>
        <p:nvSpPr>
          <p:cNvPr id="9" name="Segnaposto numero diapositiva 8"/>
          <p:cNvSpPr>
            <a:spLocks noGrp="1"/>
          </p:cNvSpPr>
          <p:nvPr>
            <p:ph type="sldNum" sz="quarter" idx="10"/>
          </p:nvPr>
        </p:nvSpPr>
        <p:spPr/>
        <p:txBody>
          <a:bodyPr/>
          <a:lstStyle>
            <a:lvl1pPr>
              <a:defRPr/>
            </a:lvl1pPr>
          </a:lstStyle>
          <a:p>
            <a:fld id="{65AE0760-F60F-4918-B955-E93A15082BCF}" type="slidenum">
              <a:rPr lang="en-GB" altLang="de-DE">
                <a:solidFill>
                  <a:srgbClr val="FEFAC9"/>
                </a:solidFill>
              </a:rPr>
              <a:pPr/>
              <a:t>‹n.›</a:t>
            </a:fld>
            <a:endParaRPr lang="en-GB" altLang="de-DE">
              <a:solidFill>
                <a:srgbClr val="FEFAC9"/>
              </a:solidFill>
            </a:endParaRPr>
          </a:p>
        </p:txBody>
      </p:sp>
      <p:sp>
        <p:nvSpPr>
          <p:cNvPr id="10" name="Segnaposto piè di pagina 7"/>
          <p:cNvSpPr>
            <a:spLocks noGrp="1"/>
          </p:cNvSpPr>
          <p:nvPr>
            <p:ph type="ftr" sz="quarter" idx="11"/>
          </p:nvPr>
        </p:nvSpPr>
        <p:spPr/>
        <p:txBody>
          <a:bodyPr/>
          <a:lstStyle>
            <a:lvl1pPr>
              <a:defRPr/>
            </a:lvl1pPr>
          </a:lstStyle>
          <a:p>
            <a:pPr>
              <a:defRPr/>
            </a:pPr>
            <a:endParaRPr lang="it-IT">
              <a:solidFill>
                <a:srgbClr val="FEFAC9"/>
              </a:solidFill>
            </a:endParaRPr>
          </a:p>
        </p:txBody>
      </p:sp>
      <p:sp>
        <p:nvSpPr>
          <p:cNvPr id="11" name="Segnaposto data 6"/>
          <p:cNvSpPr>
            <a:spLocks noGrp="1"/>
          </p:cNvSpPr>
          <p:nvPr>
            <p:ph type="dt" sz="half" idx="12"/>
          </p:nvPr>
        </p:nvSpPr>
        <p:spPr/>
        <p:txBody>
          <a:bodyPr/>
          <a:lstStyle>
            <a:lvl1pPr>
              <a:defRPr/>
            </a:lvl1pPr>
          </a:lstStyle>
          <a:p>
            <a:fld id="{A5F10488-1036-4DA2-8A1C-93A6F4CE7B56}" type="datetime1">
              <a:rPr lang="it-IT" altLang="de-DE">
                <a:solidFill>
                  <a:srgbClr val="FEFAC9"/>
                </a:solidFill>
              </a:rPr>
              <a:pPr/>
              <a:t>29/09/17</a:t>
            </a:fld>
            <a:endParaRPr lang="it-IT" altLang="de-DE">
              <a:solidFill>
                <a:srgbClr val="FEFAC9"/>
              </a:solidFill>
            </a:endParaRPr>
          </a:p>
        </p:txBody>
      </p:sp>
    </p:spTree>
    <p:extLst>
      <p:ext uri="{BB962C8B-B14F-4D97-AF65-F5344CB8AC3E}">
        <p14:creationId xmlns:p14="http://schemas.microsoft.com/office/powerpoint/2010/main" val="71133902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fld id="{6AB7F756-1BC2-47DF-A3E1-742EBAF215CB}" type="datetime1">
              <a:rPr lang="it-IT" altLang="de-DE">
                <a:solidFill>
                  <a:srgbClr val="FEFAC9"/>
                </a:solidFill>
              </a:rPr>
              <a:pPr/>
              <a:t>29/09/17</a:t>
            </a:fld>
            <a:endParaRPr lang="it-IT" altLang="de-DE">
              <a:solidFill>
                <a:srgbClr val="FEFAC9"/>
              </a:solidFill>
            </a:endParaRPr>
          </a:p>
        </p:txBody>
      </p:sp>
      <p:sp>
        <p:nvSpPr>
          <p:cNvPr id="4" name="Segnaposto piè di pagina 3"/>
          <p:cNvSpPr>
            <a:spLocks noGrp="1"/>
          </p:cNvSpPr>
          <p:nvPr>
            <p:ph type="ftr" sz="quarter" idx="11"/>
          </p:nvPr>
        </p:nvSpPr>
        <p:spPr/>
        <p:txBody>
          <a:bodyPr/>
          <a:lstStyle>
            <a:lvl1pPr>
              <a:defRPr/>
            </a:lvl1pPr>
          </a:lstStyle>
          <a:p>
            <a:pPr>
              <a:defRPr/>
            </a:pPr>
            <a:endParaRPr lang="it-IT">
              <a:solidFill>
                <a:srgbClr val="FEFAC9"/>
              </a:solidFill>
            </a:endParaRPr>
          </a:p>
        </p:txBody>
      </p:sp>
      <p:sp>
        <p:nvSpPr>
          <p:cNvPr id="5" name="Segnaposto numero diapositiva 4"/>
          <p:cNvSpPr>
            <a:spLocks noGrp="1"/>
          </p:cNvSpPr>
          <p:nvPr>
            <p:ph type="sldNum" sz="quarter" idx="12"/>
          </p:nvPr>
        </p:nvSpPr>
        <p:spPr/>
        <p:txBody>
          <a:bodyPr/>
          <a:lstStyle>
            <a:lvl1pPr>
              <a:defRPr/>
            </a:lvl1pPr>
          </a:lstStyle>
          <a:p>
            <a:fld id="{EF5EF999-2BCE-4631-A688-80AC5365CCEB}" type="slidenum">
              <a:rPr lang="en-GB" altLang="de-DE">
                <a:solidFill>
                  <a:srgbClr val="FEFAC9"/>
                </a:solidFill>
              </a:rPr>
              <a:pPr/>
              <a:t>‹n.›</a:t>
            </a:fld>
            <a:endParaRPr lang="en-GB" altLang="de-DE">
              <a:solidFill>
                <a:srgbClr val="FEFAC9"/>
              </a:solidFill>
            </a:endParaRPr>
          </a:p>
        </p:txBody>
      </p:sp>
    </p:spTree>
    <p:extLst>
      <p:ext uri="{BB962C8B-B14F-4D97-AF65-F5344CB8AC3E}">
        <p14:creationId xmlns:p14="http://schemas.microsoft.com/office/powerpoint/2010/main" val="394188045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AF9131DC-7C2F-4711-8EBC-E5EE311DD82D}" type="datetime1">
              <a:rPr lang="it-IT" altLang="de-DE">
                <a:solidFill>
                  <a:srgbClr val="FEFAC9"/>
                </a:solidFill>
              </a:rPr>
              <a:pPr/>
              <a:t>29/09/17</a:t>
            </a:fld>
            <a:endParaRPr lang="it-IT" altLang="de-DE">
              <a:solidFill>
                <a:srgbClr val="FEFAC9"/>
              </a:solidFill>
            </a:endParaRPr>
          </a:p>
        </p:txBody>
      </p:sp>
      <p:sp>
        <p:nvSpPr>
          <p:cNvPr id="3" name="Segnaposto piè di pagina 2"/>
          <p:cNvSpPr>
            <a:spLocks noGrp="1"/>
          </p:cNvSpPr>
          <p:nvPr>
            <p:ph type="ftr" sz="quarter" idx="11"/>
          </p:nvPr>
        </p:nvSpPr>
        <p:spPr/>
        <p:txBody>
          <a:bodyPr/>
          <a:lstStyle>
            <a:lvl1pPr>
              <a:defRPr/>
            </a:lvl1pPr>
          </a:lstStyle>
          <a:p>
            <a:pPr>
              <a:defRPr/>
            </a:pPr>
            <a:endParaRPr lang="it-IT">
              <a:solidFill>
                <a:srgbClr val="FEFAC9"/>
              </a:solidFill>
            </a:endParaRPr>
          </a:p>
        </p:txBody>
      </p:sp>
      <p:sp>
        <p:nvSpPr>
          <p:cNvPr id="4" name="Segnaposto numero diapositiva 3"/>
          <p:cNvSpPr>
            <a:spLocks noGrp="1"/>
          </p:cNvSpPr>
          <p:nvPr>
            <p:ph type="sldNum" sz="quarter" idx="12"/>
          </p:nvPr>
        </p:nvSpPr>
        <p:spPr/>
        <p:txBody>
          <a:bodyPr/>
          <a:lstStyle>
            <a:lvl1pPr>
              <a:defRPr/>
            </a:lvl1pPr>
          </a:lstStyle>
          <a:p>
            <a:fld id="{6AED9A11-7CD1-4B7C-B9CC-6CBC683F272D}" type="slidenum">
              <a:rPr lang="en-GB" altLang="de-DE">
                <a:solidFill>
                  <a:srgbClr val="FEFAC9"/>
                </a:solidFill>
              </a:rPr>
              <a:pPr/>
              <a:t>‹n.›</a:t>
            </a:fld>
            <a:endParaRPr lang="en-GB" altLang="de-DE">
              <a:solidFill>
                <a:srgbClr val="FEFAC9"/>
              </a:solidFill>
            </a:endParaRPr>
          </a:p>
        </p:txBody>
      </p:sp>
    </p:spTree>
    <p:extLst>
      <p:ext uri="{BB962C8B-B14F-4D97-AF65-F5344CB8AC3E}">
        <p14:creationId xmlns:p14="http://schemas.microsoft.com/office/powerpoint/2010/main" val="211230255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7" y="457200"/>
            <a:ext cx="6248400" cy="5715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Segnaposto testo 2"/>
          <p:cNvSpPr>
            <a:spLocks noGrp="1"/>
          </p:cNvSpPr>
          <p:nvPr>
            <p:ph type="body" idx="2"/>
          </p:nvPr>
        </p:nvSpPr>
        <p:spPr>
          <a:xfrm>
            <a:off x="6781801" y="1600200"/>
            <a:ext cx="1984248" cy="3733800"/>
          </a:xfrm>
        </p:spPr>
        <p:txBody>
          <a:bodyPr/>
          <a:lstStyle>
            <a:lvl1pPr marL="0" indent="0">
              <a:lnSpc>
                <a:spcPct val="125000"/>
              </a:lnSpc>
              <a:spcAft>
                <a:spcPts val="907"/>
              </a:spcAft>
              <a:buNone/>
              <a:defRPr sz="1500">
                <a:solidFill>
                  <a:schemeClr val="tx2"/>
                </a:solidFill>
              </a:defRPr>
            </a:lvl1pPr>
            <a:lvl2pPr>
              <a:buNone/>
              <a:defRPr sz="1100"/>
            </a:lvl2pPr>
            <a:lvl3pPr>
              <a:buNone/>
              <a:defRPr sz="900"/>
            </a:lvl3pPr>
            <a:lvl4pPr>
              <a:buNone/>
              <a:defRPr sz="800"/>
            </a:lvl4pPr>
            <a:lvl5pPr>
              <a:buNone/>
              <a:defRPr sz="800"/>
            </a:lvl5pPr>
          </a:lstStyle>
          <a:p>
            <a:pPr lvl="0"/>
            <a:r>
              <a:rPr lang="it-IT" smtClean="0"/>
              <a:t>Fare clic per modificare stili del testo dello schema</a:t>
            </a:r>
          </a:p>
        </p:txBody>
      </p:sp>
      <p:sp>
        <p:nvSpPr>
          <p:cNvPr id="31" name="Titolo 30"/>
          <p:cNvSpPr>
            <a:spLocks noGrp="1"/>
          </p:cNvSpPr>
          <p:nvPr>
            <p:ph type="title"/>
          </p:nvPr>
        </p:nvSpPr>
        <p:spPr>
          <a:xfrm>
            <a:off x="6781806" y="457205"/>
            <a:ext cx="1981200" cy="1066800"/>
          </a:xfrm>
        </p:spPr>
        <p:txBody>
          <a:bodyPr tIns="82906"/>
          <a:lstStyle>
            <a:lvl1pPr algn="l">
              <a:buNone/>
              <a:defRPr sz="1600" b="1" spc="-45" baseline="0">
                <a:ln w="3175">
                  <a:noFill/>
                </a:ln>
                <a:solidFill>
                  <a:schemeClr val="tx2"/>
                </a:solidFill>
                <a:effectLst/>
                <a:latin typeface="+mn-lt"/>
                <a:ea typeface="+mn-ea"/>
                <a:cs typeface="+mn-cs"/>
              </a:defRPr>
            </a:lvl1pPr>
          </a:lstStyle>
          <a:p>
            <a:r>
              <a:rPr lang="it-IT" smtClean="0"/>
              <a:t>Fare clic per modificare lo stile del titolo</a:t>
            </a:r>
            <a:endParaRPr lang="en-US"/>
          </a:p>
        </p:txBody>
      </p:sp>
      <p:sp>
        <p:nvSpPr>
          <p:cNvPr id="5" name="Segnaposto data 7"/>
          <p:cNvSpPr>
            <a:spLocks noGrp="1"/>
          </p:cNvSpPr>
          <p:nvPr>
            <p:ph type="dt" sz="half" idx="10"/>
          </p:nvPr>
        </p:nvSpPr>
        <p:spPr/>
        <p:txBody>
          <a:bodyPr/>
          <a:lstStyle>
            <a:lvl1pPr>
              <a:defRPr/>
            </a:lvl1pPr>
          </a:lstStyle>
          <a:p>
            <a:fld id="{090736A6-C4EC-4ABF-8214-4BA34B19A1FC}" type="datetime1">
              <a:rPr lang="it-IT" altLang="de-DE">
                <a:solidFill>
                  <a:srgbClr val="FEFAC9"/>
                </a:solidFill>
              </a:rPr>
              <a:pPr/>
              <a:t>29/09/17</a:t>
            </a:fld>
            <a:endParaRPr lang="it-IT" altLang="de-DE">
              <a:solidFill>
                <a:srgbClr val="FEFAC9"/>
              </a:solidFill>
            </a:endParaRPr>
          </a:p>
        </p:txBody>
      </p:sp>
      <p:sp>
        <p:nvSpPr>
          <p:cNvPr id="6" name="Segnaposto numero diapositiva 8"/>
          <p:cNvSpPr>
            <a:spLocks noGrp="1"/>
          </p:cNvSpPr>
          <p:nvPr>
            <p:ph type="sldNum" sz="quarter" idx="11"/>
          </p:nvPr>
        </p:nvSpPr>
        <p:spPr/>
        <p:txBody>
          <a:bodyPr/>
          <a:lstStyle>
            <a:lvl1pPr>
              <a:defRPr/>
            </a:lvl1pPr>
          </a:lstStyle>
          <a:p>
            <a:fld id="{E625E686-138F-4C12-9ED6-F1E0EC65D318}" type="slidenum">
              <a:rPr lang="en-GB" altLang="de-DE">
                <a:solidFill>
                  <a:srgbClr val="FEFAC9"/>
                </a:solidFill>
              </a:rPr>
              <a:pPr/>
              <a:t>‹n.›</a:t>
            </a:fld>
            <a:endParaRPr lang="en-GB" altLang="de-DE">
              <a:solidFill>
                <a:srgbClr val="FEFAC9"/>
              </a:solidFill>
            </a:endParaRPr>
          </a:p>
        </p:txBody>
      </p:sp>
      <p:sp>
        <p:nvSpPr>
          <p:cNvPr id="7" name="Segnaposto piè di pagina 9"/>
          <p:cNvSpPr>
            <a:spLocks noGrp="1"/>
          </p:cNvSpPr>
          <p:nvPr>
            <p:ph type="ftr" sz="quarter" idx="12"/>
          </p:nvPr>
        </p:nvSpPr>
        <p:spPr/>
        <p:txBody>
          <a:bodyPr/>
          <a:lstStyle>
            <a:lvl1pPr>
              <a:defRPr/>
            </a:lvl1pPr>
          </a:lstStyle>
          <a:p>
            <a:pPr>
              <a:defRPr/>
            </a:pPr>
            <a:endParaRPr lang="it-IT">
              <a:solidFill>
                <a:srgbClr val="FEFAC9"/>
              </a:solidFill>
            </a:endParaRPr>
          </a:p>
        </p:txBody>
      </p:sp>
    </p:spTree>
    <p:extLst>
      <p:ext uri="{BB962C8B-B14F-4D97-AF65-F5344CB8AC3E}">
        <p14:creationId xmlns:p14="http://schemas.microsoft.com/office/powerpoint/2010/main" val="350139753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6" y="457205"/>
            <a:ext cx="2057399" cy="1066800"/>
          </a:xfrm>
        </p:spPr>
        <p:txBody>
          <a:bodyPr tIns="82906"/>
          <a:lstStyle>
            <a:lvl1pPr algn="l">
              <a:buNone/>
              <a:defRPr sz="1600" b="1" spc="-45" baseline="0">
                <a:ln w="3175">
                  <a:noFill/>
                </a:ln>
                <a:solidFill>
                  <a:schemeClr val="tx2"/>
                </a:solidFill>
                <a:effectLst/>
                <a:latin typeface="+mn-lt"/>
                <a:ea typeface="+mn-ea"/>
                <a:cs typeface="+mn-cs"/>
              </a:defRPr>
            </a:lvl1pPr>
          </a:lstStyle>
          <a:p>
            <a:r>
              <a:rPr lang="it-IT" smtClean="0"/>
              <a:t>Fare clic per modificare lo stile del titolo</a:t>
            </a:r>
            <a:endParaRPr lang="en-US"/>
          </a:p>
        </p:txBody>
      </p:sp>
      <p:sp>
        <p:nvSpPr>
          <p:cNvPr id="3" name="Segnaposto immagine 2"/>
          <p:cNvSpPr>
            <a:spLocks noGrp="1"/>
          </p:cNvSpPr>
          <p:nvPr>
            <p:ph type="pic" idx="1"/>
          </p:nvPr>
        </p:nvSpPr>
        <p:spPr>
          <a:xfrm>
            <a:off x="457205"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2900">
                <a:solidFill>
                  <a:schemeClr val="bg1"/>
                </a:solidFill>
              </a:defRPr>
            </a:lvl1pPr>
          </a:lstStyle>
          <a:p>
            <a:pPr lvl="0"/>
            <a:r>
              <a:rPr lang="it-IT" noProof="0" smtClean="0"/>
              <a:t>Fare clic sull'icona per inserire un'immagine</a:t>
            </a:r>
            <a:endParaRPr lang="en-US" noProof="0"/>
          </a:p>
        </p:txBody>
      </p:sp>
      <p:sp>
        <p:nvSpPr>
          <p:cNvPr id="4" name="Segnaposto testo 3"/>
          <p:cNvSpPr>
            <a:spLocks noGrp="1"/>
          </p:cNvSpPr>
          <p:nvPr>
            <p:ph type="body" sz="half" idx="2"/>
          </p:nvPr>
        </p:nvSpPr>
        <p:spPr>
          <a:xfrm>
            <a:off x="6629406" y="1600202"/>
            <a:ext cx="2057399" cy="4419600"/>
          </a:xfrm>
        </p:spPr>
        <p:txBody>
          <a:bodyPr/>
          <a:lstStyle>
            <a:lvl1pPr marL="0" indent="0">
              <a:lnSpc>
                <a:spcPct val="125000"/>
              </a:lnSpc>
              <a:spcAft>
                <a:spcPts val="907"/>
              </a:spcAft>
              <a:buFontTx/>
              <a:buNone/>
              <a:defRPr sz="1500" b="0">
                <a:solidFill>
                  <a:schemeClr val="tx2"/>
                </a:solidFill>
              </a:defRPr>
            </a:lvl1pPr>
            <a:lvl2pPr>
              <a:defRPr sz="1100"/>
            </a:lvl2pPr>
            <a:lvl3pPr>
              <a:defRPr sz="900"/>
            </a:lvl3pPr>
            <a:lvl4pPr>
              <a:defRPr sz="800"/>
            </a:lvl4pPr>
            <a:lvl5pPr>
              <a:defRPr sz="800"/>
            </a:lvl5pPr>
          </a:lstStyle>
          <a:p>
            <a:pPr lvl="0"/>
            <a:r>
              <a:rPr lang="it-IT" smtClean="0"/>
              <a:t>Fare clic per modificare stili del testo dello schema</a:t>
            </a:r>
          </a:p>
        </p:txBody>
      </p:sp>
      <p:sp>
        <p:nvSpPr>
          <p:cNvPr id="5" name="Segnaposto data 7"/>
          <p:cNvSpPr>
            <a:spLocks noGrp="1"/>
          </p:cNvSpPr>
          <p:nvPr>
            <p:ph type="dt" sz="half" idx="10"/>
          </p:nvPr>
        </p:nvSpPr>
        <p:spPr/>
        <p:txBody>
          <a:bodyPr/>
          <a:lstStyle>
            <a:lvl1pPr>
              <a:defRPr/>
            </a:lvl1pPr>
          </a:lstStyle>
          <a:p>
            <a:fld id="{2105FEC2-E7F0-4FF9-A0D7-6F96CBEB4C98}" type="datetime1">
              <a:rPr lang="it-IT" altLang="de-DE">
                <a:solidFill>
                  <a:srgbClr val="FEFAC9"/>
                </a:solidFill>
              </a:rPr>
              <a:pPr/>
              <a:t>29/09/17</a:t>
            </a:fld>
            <a:endParaRPr lang="it-IT" altLang="de-DE">
              <a:solidFill>
                <a:srgbClr val="FEFAC9"/>
              </a:solidFill>
            </a:endParaRPr>
          </a:p>
        </p:txBody>
      </p:sp>
      <p:sp>
        <p:nvSpPr>
          <p:cNvPr id="6" name="Segnaposto numero diapositiva 8"/>
          <p:cNvSpPr>
            <a:spLocks noGrp="1"/>
          </p:cNvSpPr>
          <p:nvPr>
            <p:ph type="sldNum" sz="quarter" idx="11"/>
          </p:nvPr>
        </p:nvSpPr>
        <p:spPr/>
        <p:txBody>
          <a:bodyPr/>
          <a:lstStyle>
            <a:lvl1pPr>
              <a:defRPr/>
            </a:lvl1pPr>
          </a:lstStyle>
          <a:p>
            <a:fld id="{288BD993-23A7-44EA-9FC9-602A41F6925E}" type="slidenum">
              <a:rPr lang="en-GB" altLang="de-DE">
                <a:solidFill>
                  <a:srgbClr val="FEFAC9"/>
                </a:solidFill>
              </a:rPr>
              <a:pPr/>
              <a:t>‹n.›</a:t>
            </a:fld>
            <a:endParaRPr lang="en-GB" altLang="de-DE">
              <a:solidFill>
                <a:srgbClr val="FEFAC9"/>
              </a:solidFill>
            </a:endParaRPr>
          </a:p>
        </p:txBody>
      </p:sp>
      <p:sp>
        <p:nvSpPr>
          <p:cNvPr id="7" name="Segnaposto piè di pagina 9"/>
          <p:cNvSpPr>
            <a:spLocks noGrp="1"/>
          </p:cNvSpPr>
          <p:nvPr>
            <p:ph type="ftr" sz="quarter" idx="12"/>
          </p:nvPr>
        </p:nvSpPr>
        <p:spPr/>
        <p:txBody>
          <a:bodyPr/>
          <a:lstStyle>
            <a:lvl1pPr>
              <a:defRPr/>
            </a:lvl1pPr>
          </a:lstStyle>
          <a:p>
            <a:pPr>
              <a:defRPr/>
            </a:pPr>
            <a:endParaRPr lang="it-IT">
              <a:solidFill>
                <a:srgbClr val="FEFAC9"/>
              </a:solidFill>
            </a:endParaRPr>
          </a:p>
        </p:txBody>
      </p:sp>
    </p:spTree>
    <p:extLst>
      <p:ext uri="{BB962C8B-B14F-4D97-AF65-F5344CB8AC3E}">
        <p14:creationId xmlns:p14="http://schemas.microsoft.com/office/powerpoint/2010/main" val="71761093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fld id="{BBD04896-2497-43A4-891B-C58BB42321E6}" type="datetime1">
              <a:rPr lang="it-IT" altLang="de-DE">
                <a:solidFill>
                  <a:srgbClr val="FEFAC9"/>
                </a:solidFill>
              </a:rPr>
              <a:pPr/>
              <a:t>29/09/17</a:t>
            </a:fld>
            <a:endParaRPr lang="it-IT" altLang="de-DE">
              <a:solidFill>
                <a:srgbClr val="FEFAC9"/>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FEFAC9"/>
              </a:solidFill>
            </a:endParaRPr>
          </a:p>
        </p:txBody>
      </p:sp>
      <p:sp>
        <p:nvSpPr>
          <p:cNvPr id="6" name="Segnaposto numero diapositiva 5"/>
          <p:cNvSpPr>
            <a:spLocks noGrp="1"/>
          </p:cNvSpPr>
          <p:nvPr>
            <p:ph type="sldNum" sz="quarter" idx="12"/>
          </p:nvPr>
        </p:nvSpPr>
        <p:spPr/>
        <p:txBody>
          <a:bodyPr/>
          <a:lstStyle>
            <a:lvl1pPr>
              <a:defRPr/>
            </a:lvl1pPr>
          </a:lstStyle>
          <a:p>
            <a:fld id="{8653C5F9-3FE1-4B44-989D-82BAD759B453}" type="slidenum">
              <a:rPr lang="en-GB" altLang="de-DE">
                <a:solidFill>
                  <a:srgbClr val="FEFAC9"/>
                </a:solidFill>
              </a:rPr>
              <a:pPr/>
              <a:t>‹n.›</a:t>
            </a:fld>
            <a:endParaRPr lang="en-GB" altLang="de-DE">
              <a:solidFill>
                <a:srgbClr val="FEFAC9"/>
              </a:solidFill>
            </a:endParaRPr>
          </a:p>
        </p:txBody>
      </p:sp>
    </p:spTree>
    <p:extLst>
      <p:ext uri="{BB962C8B-B14F-4D97-AF65-F5344CB8AC3E}">
        <p14:creationId xmlns:p14="http://schemas.microsoft.com/office/powerpoint/2010/main" val="95444713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6" y="274657"/>
            <a:ext cx="2057399"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5" y="274657"/>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fld id="{C99CEB8C-20A7-4A79-96C8-9A620BF475BF}" type="datetime1">
              <a:rPr lang="it-IT" altLang="de-DE">
                <a:solidFill>
                  <a:srgbClr val="FEFAC9"/>
                </a:solidFill>
              </a:rPr>
              <a:pPr/>
              <a:t>29/09/17</a:t>
            </a:fld>
            <a:endParaRPr lang="it-IT" altLang="de-DE">
              <a:solidFill>
                <a:srgbClr val="FEFAC9"/>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srgbClr val="FEFAC9"/>
              </a:solidFill>
            </a:endParaRPr>
          </a:p>
        </p:txBody>
      </p:sp>
      <p:sp>
        <p:nvSpPr>
          <p:cNvPr id="6" name="Segnaposto numero diapositiva 5"/>
          <p:cNvSpPr>
            <a:spLocks noGrp="1"/>
          </p:cNvSpPr>
          <p:nvPr>
            <p:ph type="sldNum" sz="quarter" idx="12"/>
          </p:nvPr>
        </p:nvSpPr>
        <p:spPr/>
        <p:txBody>
          <a:bodyPr/>
          <a:lstStyle>
            <a:lvl1pPr>
              <a:defRPr/>
            </a:lvl1pPr>
          </a:lstStyle>
          <a:p>
            <a:fld id="{26A3371C-6763-4A5F-A2F8-D976F5D7B9FF}" type="slidenum">
              <a:rPr lang="en-GB" altLang="de-DE">
                <a:solidFill>
                  <a:srgbClr val="FEFAC9"/>
                </a:solidFill>
              </a:rPr>
              <a:pPr/>
              <a:t>‹n.›</a:t>
            </a:fld>
            <a:endParaRPr lang="en-GB" altLang="de-DE">
              <a:solidFill>
                <a:srgbClr val="FEFAC9"/>
              </a:solidFill>
            </a:endParaRPr>
          </a:p>
        </p:txBody>
      </p:sp>
    </p:spTree>
    <p:extLst>
      <p:ext uri="{BB962C8B-B14F-4D97-AF65-F5344CB8AC3E}">
        <p14:creationId xmlns:p14="http://schemas.microsoft.com/office/powerpoint/2010/main" val="193851822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892970" y="1151930"/>
            <a:ext cx="7358063" cy="2321719"/>
          </a:xfrm>
          <a:prstGeom prst="rect">
            <a:avLst/>
          </a:prstGeom>
        </p:spPr>
        <p:txBody>
          <a:bodyPr anchor="b"/>
          <a:lstStyle/>
          <a:p>
            <a:r>
              <a:t>Titolo Testo</a:t>
            </a:r>
          </a:p>
        </p:txBody>
      </p:sp>
      <p:sp>
        <p:nvSpPr>
          <p:cNvPr id="12" name="Corpo livello uno…"/>
          <p:cNvSpPr txBox="1">
            <a:spLocks noGrp="1"/>
          </p:cNvSpPr>
          <p:nvPr>
            <p:ph type="body" sz="quarter" idx="1"/>
          </p:nvPr>
        </p:nvSpPr>
        <p:spPr>
          <a:xfrm>
            <a:off x="892970" y="3545086"/>
            <a:ext cx="7358063" cy="794742"/>
          </a:xfrm>
          <a:prstGeom prst="rect">
            <a:avLst/>
          </a:prstGeom>
        </p:spPr>
        <p:txBody>
          <a:bodyPr anchor="t"/>
          <a:lstStyle>
            <a:lvl1pPr marL="0" indent="0" algn="ctr">
              <a:spcBef>
                <a:spcPts val="0"/>
              </a:spcBef>
              <a:buSzTx/>
              <a:buNone/>
              <a:defRPr sz="2600"/>
            </a:lvl1pPr>
            <a:lvl2pPr marL="0" indent="160721" algn="ctr">
              <a:spcBef>
                <a:spcPts val="0"/>
              </a:spcBef>
              <a:buSzTx/>
              <a:buNone/>
              <a:defRPr sz="2600"/>
            </a:lvl2pPr>
            <a:lvl3pPr marL="0" indent="321440" algn="ctr">
              <a:spcBef>
                <a:spcPts val="0"/>
              </a:spcBef>
              <a:buSzTx/>
              <a:buNone/>
              <a:defRPr sz="2600"/>
            </a:lvl3pPr>
            <a:lvl4pPr marL="0" indent="482161" algn="ctr">
              <a:spcBef>
                <a:spcPts val="0"/>
              </a:spcBef>
              <a:buSzTx/>
              <a:buNone/>
              <a:defRPr sz="2600"/>
            </a:lvl4pPr>
            <a:lvl5pPr marL="0" indent="642882" algn="ctr">
              <a:spcBef>
                <a:spcPts val="0"/>
              </a:spcBef>
              <a:buSzTx/>
              <a:buNone/>
              <a:defRPr sz="2600"/>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‹n.›</a:t>
            </a:fld>
            <a:endParaRPr/>
          </a:p>
        </p:txBody>
      </p:sp>
    </p:spTree>
    <p:extLst>
      <p:ext uri="{BB962C8B-B14F-4D97-AF65-F5344CB8AC3E}">
        <p14:creationId xmlns:p14="http://schemas.microsoft.com/office/powerpoint/2010/main" val="892928858"/>
      </p:ext>
    </p:extLst>
  </p:cSld>
  <p:clrMapOvr>
    <a:masterClrMapping/>
  </p:clrMapOvr>
  <p:transition xmlns:p14="http://schemas.microsoft.com/office/powerpoint/2010/mai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0" name="Immagine"/>
          <p:cNvSpPr>
            <a:spLocks noGrp="1"/>
          </p:cNvSpPr>
          <p:nvPr>
            <p:ph type="pic" idx="13"/>
          </p:nvPr>
        </p:nvSpPr>
        <p:spPr>
          <a:xfrm>
            <a:off x="1143000" y="473273"/>
            <a:ext cx="6858000" cy="4152305"/>
          </a:xfrm>
          <a:prstGeom prst="rect">
            <a:avLst/>
          </a:prstGeom>
        </p:spPr>
        <p:txBody>
          <a:bodyPr lIns="64288" tIns="32144" rIns="64288" bIns="32144" anchor="t">
            <a:noAutofit/>
          </a:bodyPr>
          <a:lstStyle/>
          <a:p>
            <a:endParaRPr/>
          </a:p>
        </p:txBody>
      </p:sp>
      <p:sp>
        <p:nvSpPr>
          <p:cNvPr id="21" name="Titolo Testo"/>
          <p:cNvSpPr txBox="1">
            <a:spLocks noGrp="1"/>
          </p:cNvSpPr>
          <p:nvPr>
            <p:ph type="title"/>
          </p:nvPr>
        </p:nvSpPr>
        <p:spPr>
          <a:xfrm>
            <a:off x="892970" y="4723805"/>
            <a:ext cx="7358063" cy="1000125"/>
          </a:xfrm>
          <a:prstGeom prst="rect">
            <a:avLst/>
          </a:prstGeom>
        </p:spPr>
        <p:txBody>
          <a:bodyPr anchor="b"/>
          <a:lstStyle/>
          <a:p>
            <a:r>
              <a:t>Titolo Testo</a:t>
            </a:r>
          </a:p>
        </p:txBody>
      </p:sp>
      <p:sp>
        <p:nvSpPr>
          <p:cNvPr id="22" name="Corpo livello uno…"/>
          <p:cNvSpPr txBox="1">
            <a:spLocks noGrp="1"/>
          </p:cNvSpPr>
          <p:nvPr>
            <p:ph type="body" sz="quarter" idx="1"/>
          </p:nvPr>
        </p:nvSpPr>
        <p:spPr>
          <a:xfrm>
            <a:off x="892970" y="5732859"/>
            <a:ext cx="7358063" cy="794742"/>
          </a:xfrm>
          <a:prstGeom prst="rect">
            <a:avLst/>
          </a:prstGeom>
        </p:spPr>
        <p:txBody>
          <a:bodyPr anchor="t"/>
          <a:lstStyle>
            <a:lvl1pPr marL="0" indent="0" algn="ctr">
              <a:spcBef>
                <a:spcPts val="0"/>
              </a:spcBef>
              <a:buSzTx/>
              <a:buNone/>
              <a:defRPr sz="2600"/>
            </a:lvl1pPr>
            <a:lvl2pPr marL="0" indent="160721" algn="ctr">
              <a:spcBef>
                <a:spcPts val="0"/>
              </a:spcBef>
              <a:buSzTx/>
              <a:buNone/>
              <a:defRPr sz="2600"/>
            </a:lvl2pPr>
            <a:lvl3pPr marL="0" indent="321440" algn="ctr">
              <a:spcBef>
                <a:spcPts val="0"/>
              </a:spcBef>
              <a:buSzTx/>
              <a:buNone/>
              <a:defRPr sz="2600"/>
            </a:lvl3pPr>
            <a:lvl4pPr marL="0" indent="482161" algn="ctr">
              <a:spcBef>
                <a:spcPts val="0"/>
              </a:spcBef>
              <a:buSzTx/>
              <a:buNone/>
              <a:defRPr sz="2600"/>
            </a:lvl4pPr>
            <a:lvl5pPr marL="0" indent="642882" algn="ctr">
              <a:spcBef>
                <a:spcPts val="0"/>
              </a:spcBef>
              <a:buSzTx/>
              <a:buNone/>
              <a:defRPr sz="2600"/>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663390254"/>
      </p:ext>
    </p:extLst>
  </p:cSld>
  <p:clrMapOvr>
    <a:masterClrMapping/>
  </p:clrMapOvr>
  <p:transition xmlns:p14="http://schemas.microsoft.com/office/powerpoint/2010/mai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892970" y="2268141"/>
            <a:ext cx="7358063" cy="2321719"/>
          </a:xfrm>
          <a:prstGeom prst="rect">
            <a:avLst/>
          </a:prstGeom>
        </p:spPr>
        <p:txBody>
          <a:bodyPr/>
          <a:lstStyle/>
          <a:p>
            <a:r>
              <a:t>Titolo Testo</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559968024"/>
      </p:ext>
    </p:extLst>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57400" cy="5851525"/>
          </a:xfrm>
          <a:prstGeom prst="rect">
            <a:avLst/>
          </a:prstGeom>
        </p:spPr>
        <p:txBody>
          <a:bodyPr vert="eaVert" lIns="91425" tIns="45713" rIns="91425" bIns="45713"/>
          <a:lstStyle/>
          <a:p>
            <a:r>
              <a:rPr lang="it-IT"/>
              <a:t>Fare clic per modificare stile</a:t>
            </a:r>
          </a:p>
        </p:txBody>
      </p:sp>
      <p:sp>
        <p:nvSpPr>
          <p:cNvPr id="3" name="Segnaposto testo verticale 2"/>
          <p:cNvSpPr>
            <a:spLocks noGrp="1"/>
          </p:cNvSpPr>
          <p:nvPr>
            <p:ph type="body" orient="vert" idx="1"/>
          </p:nvPr>
        </p:nvSpPr>
        <p:spPr>
          <a:xfrm>
            <a:off x="457200" y="274641"/>
            <a:ext cx="6019800" cy="5851525"/>
          </a:xfrm>
          <a:prstGeom prst="rect">
            <a:avLst/>
          </a:prstGeom>
        </p:spPr>
        <p:txBody>
          <a:bodyPr vert="eaVert"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42184064"/>
      </p:ext>
    </p:extLst>
  </p:cSld>
  <p:clrMapOvr>
    <a:masterClrMapping/>
  </p:clrMapOvr>
  <p:transition xmlns:p14="http://schemas.microsoft.com/office/powerpoint/2010/main" spd="med">
    <p:cut/>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Immagine"/>
          <p:cNvSpPr>
            <a:spLocks noGrp="1"/>
          </p:cNvSpPr>
          <p:nvPr>
            <p:ph type="pic" sz="half" idx="13"/>
          </p:nvPr>
        </p:nvSpPr>
        <p:spPr>
          <a:xfrm>
            <a:off x="4723805" y="446484"/>
            <a:ext cx="3750469" cy="5777508"/>
          </a:xfrm>
          <a:prstGeom prst="rect">
            <a:avLst/>
          </a:prstGeom>
        </p:spPr>
        <p:txBody>
          <a:bodyPr lIns="64288" tIns="32144" rIns="64288" bIns="32144" anchor="t">
            <a:noAutofit/>
          </a:bodyPr>
          <a:lstStyle/>
          <a:p>
            <a:endParaRPr/>
          </a:p>
        </p:txBody>
      </p:sp>
      <p:sp>
        <p:nvSpPr>
          <p:cNvPr id="39" name="Titolo Testo"/>
          <p:cNvSpPr txBox="1">
            <a:spLocks noGrp="1"/>
          </p:cNvSpPr>
          <p:nvPr>
            <p:ph type="title"/>
          </p:nvPr>
        </p:nvSpPr>
        <p:spPr>
          <a:xfrm>
            <a:off x="669726" y="446484"/>
            <a:ext cx="3750469" cy="2803922"/>
          </a:xfrm>
          <a:prstGeom prst="rect">
            <a:avLst/>
          </a:prstGeom>
        </p:spPr>
        <p:txBody>
          <a:bodyPr anchor="b"/>
          <a:lstStyle>
            <a:lvl1pPr>
              <a:defRPr sz="4200"/>
            </a:lvl1pPr>
          </a:lstStyle>
          <a:p>
            <a:r>
              <a:t>Titolo Testo</a:t>
            </a:r>
          </a:p>
        </p:txBody>
      </p:sp>
      <p:sp>
        <p:nvSpPr>
          <p:cNvPr id="40" name="Corpo livello uno…"/>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0"/>
            </a:lvl1pPr>
            <a:lvl2pPr marL="0" indent="160721" algn="ctr">
              <a:spcBef>
                <a:spcPts val="0"/>
              </a:spcBef>
              <a:buSzTx/>
              <a:buNone/>
              <a:defRPr sz="2600"/>
            </a:lvl2pPr>
            <a:lvl3pPr marL="0" indent="321440" algn="ctr">
              <a:spcBef>
                <a:spcPts val="0"/>
              </a:spcBef>
              <a:buSzTx/>
              <a:buNone/>
              <a:defRPr sz="2600"/>
            </a:lvl3pPr>
            <a:lvl4pPr marL="0" indent="482161" algn="ctr">
              <a:spcBef>
                <a:spcPts val="0"/>
              </a:spcBef>
              <a:buSzTx/>
              <a:buNone/>
              <a:defRPr sz="2600"/>
            </a:lvl4pPr>
            <a:lvl5pPr marL="0" indent="642882" algn="ctr">
              <a:spcBef>
                <a:spcPts val="0"/>
              </a:spcBef>
              <a:buSzTx/>
              <a:buNone/>
              <a:defRPr sz="2600"/>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475877169"/>
      </p:ext>
    </p:extLst>
  </p:cSld>
  <p:clrMapOvr>
    <a:masterClrMapping/>
  </p:clrMapOvr>
  <p:transition xmlns:p14="http://schemas.microsoft.com/office/powerpoint/2010/mai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788936587"/>
      </p:ext>
    </p:extLst>
  </p:cSld>
  <p:clrMapOvr>
    <a:masterClrMapping/>
  </p:clrMapOvr>
  <p:transition xmlns:p14="http://schemas.microsoft.com/office/powerpoint/2010/mai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337867644"/>
      </p:ext>
    </p:extLst>
  </p:cSld>
  <p:clrMapOvr>
    <a:masterClrMapping/>
  </p:clrMapOvr>
  <p:transition xmlns:p14="http://schemas.microsoft.com/office/powerpoint/2010/mai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magine"/>
          <p:cNvSpPr>
            <a:spLocks noGrp="1"/>
          </p:cNvSpPr>
          <p:nvPr>
            <p:ph type="pic" sz="half" idx="13"/>
          </p:nvPr>
        </p:nvSpPr>
        <p:spPr>
          <a:xfrm>
            <a:off x="4723805" y="1821656"/>
            <a:ext cx="3750469" cy="4420195"/>
          </a:xfrm>
          <a:prstGeom prst="rect">
            <a:avLst/>
          </a:prstGeom>
        </p:spPr>
        <p:txBody>
          <a:bodyPr lIns="64288" tIns="32144" rIns="64288" bIns="32144" anchor="t">
            <a:noAutofit/>
          </a:bodyPr>
          <a:lstStyle/>
          <a:p>
            <a:endParaRPr/>
          </a:p>
        </p:txBody>
      </p:sp>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sz="half" idx="1"/>
          </p:nvPr>
        </p:nvSpPr>
        <p:spPr>
          <a:xfrm>
            <a:off x="669726" y="1821656"/>
            <a:ext cx="3750469" cy="4420195"/>
          </a:xfrm>
          <a:prstGeom prst="rect">
            <a:avLst/>
          </a:prstGeom>
        </p:spPr>
        <p:txBody>
          <a:bodyPr/>
          <a:lstStyle>
            <a:lvl1pPr marL="241080" indent="-241080">
              <a:spcBef>
                <a:spcPts val="2250"/>
              </a:spcBef>
              <a:defRPr sz="2000"/>
            </a:lvl1pPr>
            <a:lvl2pPr marL="482161" indent="-241080">
              <a:spcBef>
                <a:spcPts val="2250"/>
              </a:spcBef>
              <a:defRPr sz="2000"/>
            </a:lvl2pPr>
            <a:lvl3pPr marL="723242" indent="-241080">
              <a:spcBef>
                <a:spcPts val="2250"/>
              </a:spcBef>
              <a:defRPr sz="2000"/>
            </a:lvl3pPr>
            <a:lvl4pPr marL="964323" indent="-241080">
              <a:spcBef>
                <a:spcPts val="2250"/>
              </a:spcBef>
              <a:defRPr sz="2000"/>
            </a:lvl4pPr>
            <a:lvl5pPr marL="1205403" indent="-241080">
              <a:spcBef>
                <a:spcPts val="2250"/>
              </a:spcBef>
              <a:defRPr sz="2000"/>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xfrm>
            <a:off x="4417275" y="6536532"/>
            <a:ext cx="304692" cy="24525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‹n.›</a:t>
            </a:fld>
            <a:endParaRPr/>
          </a:p>
        </p:txBody>
      </p:sp>
    </p:spTree>
    <p:extLst>
      <p:ext uri="{BB962C8B-B14F-4D97-AF65-F5344CB8AC3E}">
        <p14:creationId xmlns:p14="http://schemas.microsoft.com/office/powerpoint/2010/main" val="3261970387"/>
      </p:ext>
    </p:extLst>
  </p:cSld>
  <p:clrMapOvr>
    <a:masterClrMapping/>
  </p:clrMapOvr>
  <p:transition xmlns:p14="http://schemas.microsoft.com/office/powerpoint/2010/mai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xfrm>
            <a:off x="669727" y="892970"/>
            <a:ext cx="7804547" cy="50720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040331866"/>
      </p:ext>
    </p:extLst>
  </p:cSld>
  <p:clrMapOvr>
    <a:masterClrMapping/>
  </p:clrMapOvr>
  <p:transition xmlns:p14="http://schemas.microsoft.com/office/powerpoint/2010/mai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Immagine"/>
          <p:cNvSpPr>
            <a:spLocks noGrp="1"/>
          </p:cNvSpPr>
          <p:nvPr>
            <p:ph type="pic" sz="quarter" idx="13"/>
          </p:nvPr>
        </p:nvSpPr>
        <p:spPr>
          <a:xfrm>
            <a:off x="4723805" y="3580805"/>
            <a:ext cx="3750469" cy="2652117"/>
          </a:xfrm>
          <a:prstGeom prst="rect">
            <a:avLst/>
          </a:prstGeom>
        </p:spPr>
        <p:txBody>
          <a:bodyPr lIns="64288" tIns="32144" rIns="64288" bIns="32144" anchor="t">
            <a:noAutofit/>
          </a:bodyPr>
          <a:lstStyle/>
          <a:p>
            <a:endParaRPr/>
          </a:p>
        </p:txBody>
      </p:sp>
      <p:sp>
        <p:nvSpPr>
          <p:cNvPr id="84" name="Immagine"/>
          <p:cNvSpPr>
            <a:spLocks noGrp="1"/>
          </p:cNvSpPr>
          <p:nvPr>
            <p:ph type="pic" sz="quarter" idx="14"/>
          </p:nvPr>
        </p:nvSpPr>
        <p:spPr>
          <a:xfrm>
            <a:off x="4723805" y="625078"/>
            <a:ext cx="3750469" cy="2652117"/>
          </a:xfrm>
          <a:prstGeom prst="rect">
            <a:avLst/>
          </a:prstGeom>
        </p:spPr>
        <p:txBody>
          <a:bodyPr lIns="64288" tIns="32144" rIns="64288" bIns="32144" anchor="t">
            <a:noAutofit/>
          </a:bodyPr>
          <a:lstStyle/>
          <a:p>
            <a:endParaRPr/>
          </a:p>
        </p:txBody>
      </p:sp>
      <p:sp>
        <p:nvSpPr>
          <p:cNvPr id="85" name="Immagine"/>
          <p:cNvSpPr>
            <a:spLocks noGrp="1"/>
          </p:cNvSpPr>
          <p:nvPr>
            <p:ph type="pic" sz="half" idx="15"/>
          </p:nvPr>
        </p:nvSpPr>
        <p:spPr>
          <a:xfrm>
            <a:off x="669726" y="625078"/>
            <a:ext cx="3750469" cy="5607844"/>
          </a:xfrm>
          <a:prstGeom prst="rect">
            <a:avLst/>
          </a:prstGeom>
        </p:spPr>
        <p:txBody>
          <a:bodyPr lIns="64288" tIns="32144" rIns="64288" bIns="32144"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412642041"/>
      </p:ext>
    </p:extLst>
  </p:cSld>
  <p:clrMapOvr>
    <a:masterClrMapping/>
  </p:clrMapOvr>
  <p:transition xmlns:p14="http://schemas.microsoft.com/office/powerpoint/2010/mai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txBox="1">
            <a:spLocks noGrp="1"/>
          </p:cNvSpPr>
          <p:nvPr>
            <p:ph type="body" sz="quarter" idx="13"/>
          </p:nvPr>
        </p:nvSpPr>
        <p:spPr>
          <a:xfrm>
            <a:off x="892970" y="4473774"/>
            <a:ext cx="7358063" cy="333742"/>
          </a:xfrm>
          <a:prstGeom prst="rect">
            <a:avLst/>
          </a:prstGeom>
        </p:spPr>
        <p:txBody>
          <a:bodyPr anchor="t">
            <a:spAutoFit/>
          </a:bodyPr>
          <a:lstStyle>
            <a:lvl1pPr marL="0" indent="0" algn="ctr">
              <a:spcBef>
                <a:spcPts val="0"/>
              </a:spcBef>
              <a:buSzTx/>
              <a:buNone/>
              <a:defRPr sz="1700" i="1"/>
            </a:lvl1pPr>
          </a:lstStyle>
          <a:p>
            <a:r>
              <a:t>–Giovanni Mela</a:t>
            </a:r>
          </a:p>
        </p:txBody>
      </p:sp>
      <p:sp>
        <p:nvSpPr>
          <p:cNvPr id="94" name="“Inserisci qui una citazione”."/>
          <p:cNvSpPr txBox="1">
            <a:spLocks noGrp="1"/>
          </p:cNvSpPr>
          <p:nvPr>
            <p:ph type="body" sz="quarter" idx="14"/>
          </p:nvPr>
        </p:nvSpPr>
        <p:spPr>
          <a:xfrm>
            <a:off x="892970" y="2993957"/>
            <a:ext cx="7358063" cy="441463"/>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“Inserisci qui una citazione”. </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013911643"/>
      </p:ext>
    </p:extLst>
  </p:cSld>
  <p:clrMapOvr>
    <a:masterClrMapping/>
  </p:clrMapOvr>
  <p:transition xmlns:p14="http://schemas.microsoft.com/office/powerpoint/2010/mai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magine"/>
          <p:cNvSpPr>
            <a:spLocks noGrp="1"/>
          </p:cNvSpPr>
          <p:nvPr>
            <p:ph type="pic" idx="13"/>
          </p:nvPr>
        </p:nvSpPr>
        <p:spPr>
          <a:xfrm>
            <a:off x="0" y="0"/>
            <a:ext cx="9144000" cy="6858000"/>
          </a:xfrm>
          <a:prstGeom prst="rect">
            <a:avLst/>
          </a:prstGeom>
        </p:spPr>
        <p:txBody>
          <a:bodyPr lIns="64288" tIns="32144" rIns="64288" bIns="32144"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717988032"/>
      </p:ext>
    </p:extLst>
  </p:cSld>
  <p:clrMapOvr>
    <a:masterClrMapping/>
  </p:clrMapOvr>
  <p:transition xmlns:p14="http://schemas.microsoft.com/office/powerpoint/2010/mai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1410020854"/>
      </p:ext>
    </p:extLst>
  </p:cSld>
  <p:clrMapOvr>
    <a:masterClrMapping/>
  </p:clrMapOvr>
  <p:transition xmlns:p14="http://schemas.microsoft.com/office/powerpoint/2010/mai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Solo titolo">
    <p:bg>
      <p:bgPr>
        <a:gradFill flip="none" rotWithShape="1">
          <a:gsLst>
            <a:gs pos="0">
              <a:srgbClr val="00005E"/>
            </a:gs>
            <a:gs pos="100000">
              <a:srgbClr val="0000CC"/>
            </a:gs>
          </a:gsLst>
          <a:lin ang="5400000" scaled="0"/>
        </a:gradFill>
        <a:effectLst/>
      </p:bgPr>
    </p:bg>
    <p:spTree>
      <p:nvGrpSpPr>
        <p:cNvPr id="1" name=""/>
        <p:cNvGrpSpPr/>
        <p:nvPr/>
      </p:nvGrpSpPr>
      <p:grpSpPr>
        <a:xfrm>
          <a:off x="0" y="0"/>
          <a:ext cx="0" cy="0"/>
          <a:chOff x="0" y="0"/>
          <a:chExt cx="0" cy="0"/>
        </a:xfrm>
      </p:grpSpPr>
      <p:sp>
        <p:nvSpPr>
          <p:cNvPr id="117" name="Titolo Testo"/>
          <p:cNvSpPr txBox="1">
            <a:spLocks noGrp="1"/>
          </p:cNvSpPr>
          <p:nvPr>
            <p:ph type="title"/>
          </p:nvPr>
        </p:nvSpPr>
        <p:spPr>
          <a:xfrm>
            <a:off x="685801" y="609601"/>
            <a:ext cx="7772401" cy="1143001"/>
          </a:xfrm>
          <a:prstGeom prst="rect">
            <a:avLst/>
          </a:prstGeom>
        </p:spPr>
        <p:txBody>
          <a:bodyPr lIns="45716" tIns="45716" rIns="45716" bIns="45716">
            <a:noAutofit/>
          </a:bodyPr>
          <a:lstStyle>
            <a:lvl1pPr defTabSz="914320">
              <a:defRPr sz="4400">
                <a:latin typeface="Times New Roman"/>
                <a:ea typeface="Times New Roman"/>
                <a:cs typeface="Times New Roman"/>
                <a:sym typeface="Times New Roman"/>
              </a:defRPr>
            </a:lvl1pPr>
          </a:lstStyle>
          <a:p>
            <a:r>
              <a:t>Titolo Testo</a:t>
            </a:r>
          </a:p>
        </p:txBody>
      </p:sp>
      <p:sp>
        <p:nvSpPr>
          <p:cNvPr id="118" name="Numero diapositiva"/>
          <p:cNvSpPr txBox="1">
            <a:spLocks noGrp="1"/>
          </p:cNvSpPr>
          <p:nvPr>
            <p:ph type="sldNum" sz="quarter" idx="2"/>
          </p:nvPr>
        </p:nvSpPr>
        <p:spPr>
          <a:xfrm>
            <a:off x="6553201" y="6248400"/>
            <a:ext cx="1905001" cy="292384"/>
          </a:xfrm>
          <a:prstGeom prst="rect">
            <a:avLst/>
          </a:prstGeom>
        </p:spPr>
        <p:txBody>
          <a:bodyPr wrap="square" lIns="45716" tIns="45716" rIns="45716" bIns="45716"/>
          <a:lstStyle>
            <a:lvl1pPr algn="r" defTabSz="457161">
              <a:defRPr sz="1300">
                <a:latin typeface="Times New Roman"/>
                <a:ea typeface="Times New Roman"/>
                <a:cs typeface="Times New Roman"/>
                <a:sym typeface="Times New Roman"/>
              </a:defRPr>
            </a:lvl1pPr>
          </a:lstStyle>
          <a:p>
            <a:fld id="{86CB4B4D-7CA3-9044-876B-883B54F8677D}" type="slidenum">
              <a:rPr/>
              <a:pPr/>
              <a:t>‹n.›</a:t>
            </a:fld>
            <a:endParaRPr/>
          </a:p>
        </p:txBody>
      </p:sp>
    </p:spTree>
    <p:extLst>
      <p:ext uri="{BB962C8B-B14F-4D97-AF65-F5344CB8AC3E}">
        <p14:creationId xmlns:p14="http://schemas.microsoft.com/office/powerpoint/2010/main" val="2657763272"/>
      </p:ext>
    </p:extLst>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779311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95BC60C-1449-7C41-9A10-A2D2714E7F21}"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5804E38E-55AB-5549-8A4C-9CBE0F58BC5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17956160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50247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Calibri"/>
            </a:endParaRPr>
          </a:p>
        </p:txBody>
      </p:sp>
      <p:sp>
        <p:nvSpPr>
          <p:cNvPr id="4" name="Rectangle 5"/>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000000"/>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006201-4003-3D4F-BAA0-EFD5C582E0FC}" type="slidenum">
              <a:rPr lang="en-US">
                <a:solidFill>
                  <a:srgbClr val="000000"/>
                </a:solidFill>
                <a:latin typeface="Calibri"/>
              </a:rPr>
              <a:pPr>
                <a:defRPr/>
              </a:pPr>
              <a:t>‹n.›</a:t>
            </a:fld>
            <a:endParaRPr lang="en-US">
              <a:solidFill>
                <a:srgbClr val="000000"/>
              </a:solidFill>
              <a:latin typeface="Calibri"/>
            </a:endParaRPr>
          </a:p>
        </p:txBody>
      </p:sp>
    </p:spTree>
    <p:extLst>
      <p:ext uri="{BB962C8B-B14F-4D97-AF65-F5344CB8AC3E}">
        <p14:creationId xmlns:p14="http://schemas.microsoft.com/office/powerpoint/2010/main" val="95519635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95BC60C-1449-7C41-9A10-A2D2714E7F21}"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5804E38E-55AB-5549-8A4C-9CBE0F58BC52}"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42722397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26694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Calibri"/>
            </a:endParaRPr>
          </a:p>
        </p:txBody>
      </p:sp>
      <p:sp>
        <p:nvSpPr>
          <p:cNvPr id="4" name="Rectangle 5"/>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000000"/>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006201-4003-3D4F-BAA0-EFD5C582E0FC}" type="slidenum">
              <a:rPr lang="en-US">
                <a:solidFill>
                  <a:srgbClr val="000000"/>
                </a:solidFill>
                <a:latin typeface="Calibri"/>
              </a:rPr>
              <a:pPr>
                <a:defRPr/>
              </a:pPr>
              <a:t>‹n.›</a:t>
            </a:fld>
            <a:endParaRPr lang="en-US">
              <a:solidFill>
                <a:srgbClr val="000000"/>
              </a:solidFill>
              <a:latin typeface="Calibri"/>
            </a:endParaRPr>
          </a:p>
        </p:txBody>
      </p:sp>
    </p:spTree>
    <p:extLst>
      <p:ext uri="{BB962C8B-B14F-4D97-AF65-F5344CB8AC3E}">
        <p14:creationId xmlns:p14="http://schemas.microsoft.com/office/powerpoint/2010/main" val="4026115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824740B-2E4D-4B72-AADE-39E195C6AA8B}" type="datetimeFigureOut">
              <a:rPr lang="it-IT" smtClean="0"/>
              <a:t>29/09/17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84168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40939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43862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51805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8799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92223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692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718764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06292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1"/>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5687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824740B-2E4D-4B72-AADE-39E195C6AA8B}" type="datetimeFigureOut">
              <a:rPr lang="it-IT" smtClean="0"/>
              <a:t>29/09/17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75424457"/>
      </p:ext>
    </p:extLst>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a:prstGeom prst="rect">
            <a:avLst/>
          </a:prstGeom>
        </p:spPr>
        <p:txBody>
          <a:bodyPr vert="horz" lIns="91425" tIns="45713" rIns="91425" bIns="45713"/>
          <a:lstStyle/>
          <a:p>
            <a:r>
              <a:rPr lang="it-IT"/>
              <a:t>Fare clic per modificare stile</a:t>
            </a:r>
          </a:p>
        </p:txBody>
      </p:sp>
      <p:sp>
        <p:nvSpPr>
          <p:cNvPr id="3" name="Sottotitolo 2"/>
          <p:cNvSpPr>
            <a:spLocks noGrp="1"/>
          </p:cNvSpPr>
          <p:nvPr>
            <p:ph type="subTitle" idx="1"/>
          </p:nvPr>
        </p:nvSpPr>
        <p:spPr>
          <a:xfrm>
            <a:off x="1371600" y="3886200"/>
            <a:ext cx="6400800" cy="1752600"/>
          </a:xfrm>
          <a:prstGeom prst="rect">
            <a:avLst/>
          </a:prstGeom>
        </p:spPr>
        <p:txBody>
          <a:bodyPr vert="horz" lIns="91425" tIns="45713" rIns="91425" bIns="45713"/>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2561055997"/>
      </p:ext>
    </p:extLst>
  </p:cSld>
  <p:clrMapOvr>
    <a:masterClrMapping/>
  </p:clrMapOvr>
  <p:transition xmlns:p14="http://schemas.microsoft.com/office/powerpoint/2010/main" spd="med">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contenuto 2"/>
          <p:cNvSpPr>
            <a:spLocks noGrp="1"/>
          </p:cNvSpPr>
          <p:nvPr>
            <p:ph idx="1"/>
          </p:nvPr>
        </p:nvSpPr>
        <p:spPr>
          <a:xfrm>
            <a:off x="457200" y="1600203"/>
            <a:ext cx="8229600" cy="4525963"/>
          </a:xfrm>
          <a:prstGeom prst="rect">
            <a:avLst/>
          </a:prstGeom>
        </p:spPr>
        <p:txBody>
          <a:bodyPr vert="horz"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26854992"/>
      </p:ext>
    </p:extLst>
  </p:cSld>
  <p:clrMapOvr>
    <a:masterClrMapping/>
  </p:clrMapOvr>
  <p:transition xmlns:p14="http://schemas.microsoft.com/office/powerpoint/2010/main" spd="med">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a:prstGeom prst="rect">
            <a:avLst/>
          </a:prstGeom>
        </p:spPr>
        <p:txBody>
          <a:bodyPr vert="horz" lIns="91425" tIns="45713" rIns="91425" bIns="45713"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6"/>
            <a:ext cx="7772400" cy="1500187"/>
          </a:xfrm>
          <a:prstGeom prst="rect">
            <a:avLst/>
          </a:prstGeom>
        </p:spPr>
        <p:txBody>
          <a:bodyPr vert="horz" lIns="91425" tIns="45713" rIns="91425" bIns="45713"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3632803786"/>
      </p:ext>
    </p:extLst>
  </p:cSld>
  <p:clrMapOvr>
    <a:masterClrMapping/>
  </p:clrMapOvr>
  <p:transition xmlns:p14="http://schemas.microsoft.com/office/powerpoint/2010/main" spd="med">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contenuto 2"/>
          <p:cNvSpPr>
            <a:spLocks noGrp="1"/>
          </p:cNvSpPr>
          <p:nvPr>
            <p:ph sz="half" idx="1"/>
          </p:nvPr>
        </p:nvSpPr>
        <p:spPr>
          <a:xfrm>
            <a:off x="457200" y="1600203"/>
            <a:ext cx="4038600" cy="4525963"/>
          </a:xfrm>
          <a:prstGeom prst="rect">
            <a:avLst/>
          </a:prstGeom>
        </p:spPr>
        <p:txBody>
          <a:bodyPr vert="horz"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3"/>
            <a:ext cx="4038600" cy="4525963"/>
          </a:xfrm>
          <a:prstGeom prst="rect">
            <a:avLst/>
          </a:prstGeom>
        </p:spPr>
        <p:txBody>
          <a:bodyPr vert="horz"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735852960"/>
      </p:ext>
    </p:extLst>
  </p:cSld>
  <p:clrMapOvr>
    <a:masterClrMapping/>
  </p:clrMapOvr>
  <p:transition xmlns:p14="http://schemas.microsoft.com/office/powerpoint/2010/main" spd="med">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a:prstGeom prst="rect">
            <a:avLst/>
          </a:prstGeom>
        </p:spPr>
        <p:txBody>
          <a:bodyPr vert="horz" lIns="91425" tIns="45713" rIns="91425" bIns="45713"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vert="horz"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a:prstGeom prst="rect">
            <a:avLst/>
          </a:prstGeom>
        </p:spPr>
        <p:txBody>
          <a:bodyPr vert="horz" lIns="91425" tIns="45713" rIns="91425" bIns="45713"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a:prstGeom prst="rect">
            <a:avLst/>
          </a:prstGeom>
        </p:spPr>
        <p:txBody>
          <a:bodyPr vert="horz"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67320481"/>
      </p:ext>
    </p:extLst>
  </p:cSld>
  <p:clrMapOvr>
    <a:masterClrMapping/>
  </p:clrMapOvr>
  <p:transition xmlns:p14="http://schemas.microsoft.com/office/powerpoint/2010/main" spd="med">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Tree>
    <p:extLst>
      <p:ext uri="{BB962C8B-B14F-4D97-AF65-F5344CB8AC3E}">
        <p14:creationId xmlns:p14="http://schemas.microsoft.com/office/powerpoint/2010/main" val="159795372"/>
      </p:ext>
    </p:extLst>
  </p:cSld>
  <p:clrMapOvr>
    <a:masterClrMapping/>
  </p:clrMapOvr>
  <p:transition xmlns:p14="http://schemas.microsoft.com/office/powerpoint/2010/main" spd="med">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341320"/>
      </p:ext>
    </p:extLst>
  </p:cSld>
  <p:clrMapOvr>
    <a:masterClrMapping/>
  </p:clrMapOvr>
  <p:transition xmlns:p14="http://schemas.microsoft.com/office/powerpoint/2010/main" spd="med">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a:prstGeom prst="rect">
            <a:avLst/>
          </a:prstGeom>
        </p:spPr>
        <p:txBody>
          <a:bodyPr vert="horz" lIns="91425" tIns="45713" rIns="91425" bIns="45713"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3"/>
            <a:ext cx="5111750" cy="5853113"/>
          </a:xfrm>
          <a:prstGeom prst="rect">
            <a:avLst/>
          </a:prstGeom>
        </p:spPr>
        <p:txBody>
          <a:bodyPr vert="horz"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a:prstGeom prst="rect">
            <a:avLst/>
          </a:prstGeom>
        </p:spPr>
        <p:txBody>
          <a:bodyPr vert="horz" lIns="91425" tIns="45713" rIns="91425" bIns="45713"/>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3632944607"/>
      </p:ext>
    </p:extLst>
  </p:cSld>
  <p:clrMapOvr>
    <a:masterClrMapping/>
  </p:clrMapOvr>
  <p:transition xmlns:p14="http://schemas.microsoft.com/office/powerpoint/2010/main" spd="med">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vert="horz" lIns="91425" tIns="45713" rIns="91425" bIns="45713"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a:prstGeom prst="rect">
            <a:avLst/>
          </a:prstGeom>
        </p:spPr>
        <p:txBody>
          <a:bodyPr vert="horz" lIns="91425" tIns="45713" rIns="91425" bIns="45713"/>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vert="horz" lIns="91425" tIns="45713" rIns="91425" bIns="45713"/>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3682106708"/>
      </p:ext>
    </p:extLst>
  </p:cSld>
  <p:clrMapOvr>
    <a:masterClrMapping/>
  </p:clrMapOvr>
  <p:transition xmlns:p14="http://schemas.microsoft.com/office/powerpoint/2010/main" spd="med">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824740B-2E4D-4B72-AADE-39E195C6AA8B}" type="datetimeFigureOut">
              <a:rPr lang="it-IT" smtClean="0"/>
              <a:t>29/09/17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lIns="91425" tIns="45713" rIns="91425" bIns="45713"/>
          <a:lstStyle/>
          <a:p>
            <a:r>
              <a:rPr lang="it-IT"/>
              <a:t>Fare clic per modificare stile</a:t>
            </a:r>
          </a:p>
        </p:txBody>
      </p:sp>
      <p:sp>
        <p:nvSpPr>
          <p:cNvPr id="3" name="Segnaposto testo verticale 2"/>
          <p:cNvSpPr>
            <a:spLocks noGrp="1"/>
          </p:cNvSpPr>
          <p:nvPr>
            <p:ph type="body" orient="vert" idx="1"/>
          </p:nvPr>
        </p:nvSpPr>
        <p:spPr>
          <a:xfrm>
            <a:off x="457200" y="1600203"/>
            <a:ext cx="8229600" cy="4525963"/>
          </a:xfrm>
          <a:prstGeom prst="rect">
            <a:avLst/>
          </a:prstGeom>
        </p:spPr>
        <p:txBody>
          <a:bodyPr vert="eaVert"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6296122"/>
      </p:ext>
    </p:extLst>
  </p:cSld>
  <p:clrMapOvr>
    <a:masterClrMapping/>
  </p:clrMapOvr>
  <p:transition xmlns:p14="http://schemas.microsoft.com/office/powerpoint/2010/main" spd="med">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57400" cy="5851525"/>
          </a:xfrm>
          <a:prstGeom prst="rect">
            <a:avLst/>
          </a:prstGeom>
        </p:spPr>
        <p:txBody>
          <a:bodyPr vert="eaVert" lIns="91425" tIns="45713" rIns="91425" bIns="45713"/>
          <a:lstStyle/>
          <a:p>
            <a:r>
              <a:rPr lang="it-IT"/>
              <a:t>Fare clic per modificare stile</a:t>
            </a:r>
          </a:p>
        </p:txBody>
      </p:sp>
      <p:sp>
        <p:nvSpPr>
          <p:cNvPr id="3" name="Segnaposto testo verticale 2"/>
          <p:cNvSpPr>
            <a:spLocks noGrp="1"/>
          </p:cNvSpPr>
          <p:nvPr>
            <p:ph type="body" orient="vert" idx="1"/>
          </p:nvPr>
        </p:nvSpPr>
        <p:spPr>
          <a:xfrm>
            <a:off x="457200" y="274641"/>
            <a:ext cx="6019800" cy="5851525"/>
          </a:xfrm>
          <a:prstGeom prst="rect">
            <a:avLst/>
          </a:prstGeom>
        </p:spPr>
        <p:txBody>
          <a:bodyPr vert="eaVert" lIns="91425" tIns="45713" rIns="91425" bIns="45713"/>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294126810"/>
      </p:ext>
    </p:extLst>
  </p:cSld>
  <p:clrMapOvr>
    <a:masterClrMapping/>
  </p:clrMapOvr>
  <p:transition xmlns:p14="http://schemas.microsoft.com/office/powerpoint/2010/main" spd="med">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egnaposto numero diapositiva 5"/>
          <p:cNvSpPr>
            <a:spLocks noGrp="1"/>
          </p:cNvSpPr>
          <p:nvPr>
            <p:ph type="sldNum" sz="quarter" idx="12"/>
          </p:nvPr>
        </p:nvSpPr>
        <p:spPr/>
        <p:txBody>
          <a:bodyPr/>
          <a:lstStyle>
            <a:lvl1pPr>
              <a:defRPr/>
            </a:lvl1pPr>
          </a:lstStyle>
          <a:p>
            <a:fld id="{746B0D79-BD34-4ACC-85F8-39DBFE4F6A7D}"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24469982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egnaposto numero diapositiva 5"/>
          <p:cNvSpPr>
            <a:spLocks noGrp="1"/>
          </p:cNvSpPr>
          <p:nvPr>
            <p:ph type="sldNum" sz="quarter" idx="12"/>
          </p:nvPr>
        </p:nvSpPr>
        <p:spPr/>
        <p:txBody>
          <a:bodyPr/>
          <a:lstStyle>
            <a:lvl1pPr>
              <a:defRPr/>
            </a:lvl1pPr>
          </a:lstStyle>
          <a:p>
            <a:fld id="{E1F88850-50E7-4E22-8B8C-1B92EACA1D90}"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8633158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egnaposto numero diapositiva 5"/>
          <p:cNvSpPr>
            <a:spLocks noGrp="1"/>
          </p:cNvSpPr>
          <p:nvPr>
            <p:ph type="sldNum" sz="quarter" idx="12"/>
          </p:nvPr>
        </p:nvSpPr>
        <p:spPr/>
        <p:txBody>
          <a:bodyPr/>
          <a:lstStyle>
            <a:lvl1pPr>
              <a:defRPr/>
            </a:lvl1pPr>
          </a:lstStyle>
          <a:p>
            <a:fld id="{32B5E168-7FB2-45CE-A3C5-EF3EFBB4FC3F}"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42600292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egnaposto numero diapositiva 6"/>
          <p:cNvSpPr>
            <a:spLocks noGrp="1"/>
          </p:cNvSpPr>
          <p:nvPr>
            <p:ph type="sldNum" sz="quarter" idx="12"/>
          </p:nvPr>
        </p:nvSpPr>
        <p:spPr/>
        <p:txBody>
          <a:bodyPr/>
          <a:lstStyle>
            <a:lvl1pPr>
              <a:defRPr/>
            </a:lvl1pPr>
          </a:lstStyle>
          <a:p>
            <a:fld id="{FCACFB71-74E2-4A53-9BC8-A91598DEEFAF}"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1677440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Segnaposto piè di pagina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egnaposto numero diapositiva 8"/>
          <p:cNvSpPr>
            <a:spLocks noGrp="1"/>
          </p:cNvSpPr>
          <p:nvPr>
            <p:ph type="sldNum" sz="quarter" idx="12"/>
          </p:nvPr>
        </p:nvSpPr>
        <p:spPr/>
        <p:txBody>
          <a:bodyPr/>
          <a:lstStyle>
            <a:lvl1pPr>
              <a:defRPr/>
            </a:lvl1pPr>
          </a:lstStyle>
          <a:p>
            <a:fld id="{8A3691FF-F9FE-48BE-9471-E29AD7FB3C28}"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2887079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Segnaposto piè di pagina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egnaposto numero diapositiva 4"/>
          <p:cNvSpPr>
            <a:spLocks noGrp="1"/>
          </p:cNvSpPr>
          <p:nvPr>
            <p:ph type="sldNum" sz="quarter" idx="12"/>
          </p:nvPr>
        </p:nvSpPr>
        <p:spPr/>
        <p:txBody>
          <a:bodyPr/>
          <a:lstStyle>
            <a:lvl1pPr>
              <a:defRPr/>
            </a:lvl1pPr>
          </a:lstStyle>
          <a:p>
            <a:fld id="{E43147BD-7E81-44C2-A46A-8C4C55A89F61}"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34563596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Segnaposto piè di pagina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egnaposto numero diapositiva 3"/>
          <p:cNvSpPr>
            <a:spLocks noGrp="1"/>
          </p:cNvSpPr>
          <p:nvPr>
            <p:ph type="sldNum" sz="quarter" idx="12"/>
          </p:nvPr>
        </p:nvSpPr>
        <p:spPr/>
        <p:txBody>
          <a:bodyPr/>
          <a:lstStyle>
            <a:lvl1pPr>
              <a:defRPr/>
            </a:lvl1pPr>
          </a:lstStyle>
          <a:p>
            <a:fld id="{F076B30C-3F1F-49B1-9B16-B2CF1A5627F4}"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41594365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egnaposto numero diapositiva 6"/>
          <p:cNvSpPr>
            <a:spLocks noGrp="1"/>
          </p:cNvSpPr>
          <p:nvPr>
            <p:ph type="sldNum" sz="quarter" idx="12"/>
          </p:nvPr>
        </p:nvSpPr>
        <p:spPr/>
        <p:txBody>
          <a:bodyPr/>
          <a:lstStyle>
            <a:lvl1pPr>
              <a:defRPr/>
            </a:lvl1pPr>
          </a:lstStyle>
          <a:p>
            <a:fld id="{75DF7CD2-98FE-4393-B4C3-55A96F3ABFC5}"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2482841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824740B-2E4D-4B72-AADE-39E195C6AA8B}" type="datetimeFigureOut">
              <a:rPr lang="it-IT" smtClean="0"/>
              <a:t>29/09/17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81974A2-A1DB-45C7-B81E-D6671F02C43C}" type="slidenum">
              <a:rPr lang="it-IT" smtClean="0"/>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Segnaposto piè di pagina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egnaposto numero diapositiva 6"/>
          <p:cNvSpPr>
            <a:spLocks noGrp="1"/>
          </p:cNvSpPr>
          <p:nvPr>
            <p:ph type="sldNum" sz="quarter" idx="12"/>
          </p:nvPr>
        </p:nvSpPr>
        <p:spPr/>
        <p:txBody>
          <a:bodyPr/>
          <a:lstStyle>
            <a:lvl1pPr>
              <a:defRPr/>
            </a:lvl1pPr>
          </a:lstStyle>
          <a:p>
            <a:fld id="{E8596DFA-307E-4635-B502-9A1E0C113372}"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3129287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egnaposto numero diapositiva 5"/>
          <p:cNvSpPr>
            <a:spLocks noGrp="1"/>
          </p:cNvSpPr>
          <p:nvPr>
            <p:ph type="sldNum" sz="quarter" idx="12"/>
          </p:nvPr>
        </p:nvSpPr>
        <p:spPr/>
        <p:txBody>
          <a:bodyPr/>
          <a:lstStyle>
            <a:lvl1pPr>
              <a:defRPr/>
            </a:lvl1pPr>
          </a:lstStyle>
          <a:p>
            <a:fld id="{F07A3ABF-33BE-46FB-8547-097F8653E806}"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29252373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Segnaposto piè di pagina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egnaposto numero diapositiva 5"/>
          <p:cNvSpPr>
            <a:spLocks noGrp="1"/>
          </p:cNvSpPr>
          <p:nvPr>
            <p:ph type="sldNum" sz="quarter" idx="12"/>
          </p:nvPr>
        </p:nvSpPr>
        <p:spPr/>
        <p:txBody>
          <a:bodyPr/>
          <a:lstStyle>
            <a:lvl1pPr>
              <a:defRPr/>
            </a:lvl1pPr>
          </a:lstStyle>
          <a:p>
            <a:fld id="{0F6D556E-1165-457E-91B2-218ADD134DE7}"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14648427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en-US"/>
          </a:p>
        </p:txBody>
      </p:sp>
      <p:sp>
        <p:nvSpPr>
          <p:cNvPr id="3" name="Segnaposto grafico 2"/>
          <p:cNvSpPr>
            <a:spLocks noGrp="1"/>
          </p:cNvSpPr>
          <p:nvPr>
            <p:ph type="chart" idx="1"/>
          </p:nvPr>
        </p:nvSpPr>
        <p:spPr>
          <a:xfrm>
            <a:off x="685800" y="1981200"/>
            <a:ext cx="7772400" cy="4114800"/>
          </a:xfrm>
        </p:spPr>
        <p:txBody>
          <a:bodyPr/>
          <a:lstStyle/>
          <a:p>
            <a:endParaRPr lang="en-US"/>
          </a:p>
        </p:txBody>
      </p:sp>
      <p:sp>
        <p:nvSpPr>
          <p:cNvPr id="4" name="Segnaposto data 3"/>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ndParaRPr>
          </a:p>
        </p:txBody>
      </p:sp>
      <p:sp>
        <p:nvSpPr>
          <p:cNvPr id="5" name="Segnaposto piè di pagina 4"/>
          <p:cNvSpPr>
            <a:spLocks noGrp="1"/>
          </p:cNvSpPr>
          <p:nvPr>
            <p:ph type="ftr" sz="quarter" idx="11"/>
          </p:nvPr>
        </p:nvSpPr>
        <p:spPr>
          <a:xfrm>
            <a:off x="3124201" y="6248400"/>
            <a:ext cx="2895600" cy="457200"/>
          </a:xfrm>
        </p:spPr>
        <p:txBody>
          <a:bodyPr/>
          <a:lstStyle>
            <a:lvl1pPr>
              <a:defRPr/>
            </a:lvl1pPr>
          </a:lstStyle>
          <a:p>
            <a:endParaRPr lang="en-US">
              <a:solidFill>
                <a:srgbClr val="000000"/>
              </a:solidFill>
              <a:latin typeface="Times New Roman"/>
            </a:endParaRPr>
          </a:p>
        </p:txBody>
      </p:sp>
      <p:sp>
        <p:nvSpPr>
          <p:cNvPr id="6" name="Segnaposto numero diapositiva 5"/>
          <p:cNvSpPr>
            <a:spLocks noGrp="1"/>
          </p:cNvSpPr>
          <p:nvPr>
            <p:ph type="sldNum" sz="quarter" idx="12"/>
          </p:nvPr>
        </p:nvSpPr>
        <p:spPr>
          <a:xfrm>
            <a:off x="6553200" y="6248400"/>
            <a:ext cx="1905000" cy="457200"/>
          </a:xfrm>
        </p:spPr>
        <p:txBody>
          <a:bodyPr/>
          <a:lstStyle>
            <a:lvl1pPr>
              <a:defRPr/>
            </a:lvl1pPr>
          </a:lstStyle>
          <a:p>
            <a:fld id="{6F55269B-D197-4A31-9A0D-6CDCC78454AC}" type="slidenum">
              <a:rPr lang="en-US">
                <a:solidFill>
                  <a:srgbClr val="000000"/>
                </a:solidFill>
                <a:latin typeface="Times New Roman"/>
              </a:rPr>
              <a:pPr/>
              <a:t>‹n.›</a:t>
            </a:fld>
            <a:endParaRPr lang="en-US">
              <a:solidFill>
                <a:srgbClr val="000000"/>
              </a:solidFill>
              <a:latin typeface="Times New Roman"/>
            </a:endParaRPr>
          </a:p>
        </p:txBody>
      </p:sp>
    </p:spTree>
    <p:extLst>
      <p:ext uri="{BB962C8B-B14F-4D97-AF65-F5344CB8AC3E}">
        <p14:creationId xmlns:p14="http://schemas.microsoft.com/office/powerpoint/2010/main" val="3946081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C3ADE5-51CB-4545-9820-87122D3CB75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001255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a:defRPr/>
            </a:pPr>
            <a:endParaRPr lang="en-US">
              <a:solidFill>
                <a:srgbClr val="000000"/>
              </a:solidFill>
            </a:endParaRPr>
          </a:p>
        </p:txBody>
      </p:sp>
      <p:sp>
        <p:nvSpPr>
          <p:cNvPr id="5" name="Segnaposto piè di pagina 4"/>
          <p:cNvSpPr>
            <a:spLocks noGrp="1"/>
          </p:cNvSpPr>
          <p:nvPr>
            <p:ph type="ftr" sz="quarter" idx="11"/>
          </p:nvPr>
        </p:nvSpPr>
        <p:spPr/>
        <p:txBody>
          <a:bodyPr/>
          <a:lstStyle/>
          <a:p>
            <a:pPr>
              <a:defRPr/>
            </a:pPr>
            <a:endParaRPr lang="en-US">
              <a:solidFill>
                <a:srgbClr val="FFFFFF"/>
              </a:solidFill>
            </a:endParaRPr>
          </a:p>
        </p:txBody>
      </p:sp>
      <p:sp>
        <p:nvSpPr>
          <p:cNvPr id="6" name="Segnaposto numero diapositiva 5"/>
          <p:cNvSpPr>
            <a:spLocks noGrp="1"/>
          </p:cNvSpPr>
          <p:nvPr>
            <p:ph type="sldNum" sz="quarter" idx="12"/>
          </p:nvPr>
        </p:nvSpPr>
        <p:spPr/>
        <p:txBody>
          <a:bodyPr/>
          <a:lstStyle/>
          <a:p>
            <a:pPr>
              <a:defRPr/>
            </a:pPr>
            <a:fld id="{1BB2A5B5-A382-43B1-A518-3936D44BE969}"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5939682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a:defRPr/>
            </a:pPr>
            <a:endParaRPr lang="en-US">
              <a:solidFill>
                <a:srgbClr val="000000"/>
              </a:solidFill>
            </a:endParaRPr>
          </a:p>
        </p:txBody>
      </p:sp>
      <p:sp>
        <p:nvSpPr>
          <p:cNvPr id="5" name="Segnaposto piè di pagina 4"/>
          <p:cNvSpPr>
            <a:spLocks noGrp="1"/>
          </p:cNvSpPr>
          <p:nvPr>
            <p:ph type="ftr" sz="quarter" idx="11"/>
          </p:nvPr>
        </p:nvSpPr>
        <p:spPr/>
        <p:txBody>
          <a:bodyPr/>
          <a:lstStyle/>
          <a:p>
            <a:pPr>
              <a:defRPr/>
            </a:pPr>
            <a:endParaRPr lang="en-US">
              <a:solidFill>
                <a:srgbClr val="FFFFFF"/>
              </a:solidFill>
            </a:endParaRPr>
          </a:p>
        </p:txBody>
      </p:sp>
      <p:sp>
        <p:nvSpPr>
          <p:cNvPr id="6" name="Segnaposto numero diapositiva 5"/>
          <p:cNvSpPr>
            <a:spLocks noGrp="1"/>
          </p:cNvSpPr>
          <p:nvPr>
            <p:ph type="sldNum" sz="quarter" idx="12"/>
          </p:nvPr>
        </p:nvSpPr>
        <p:spPr/>
        <p:txBody>
          <a:bodyPr/>
          <a:lstStyle/>
          <a:p>
            <a:pPr>
              <a:defRPr/>
            </a:pPr>
            <a:fld id="{CE1A5236-4002-4E79-B72D-D6290DF20AA0}"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9141466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pPr>
              <a:defRPr/>
            </a:pPr>
            <a:endParaRPr lang="en-US">
              <a:solidFill>
                <a:srgbClr val="000000"/>
              </a:solidFill>
            </a:endParaRPr>
          </a:p>
        </p:txBody>
      </p:sp>
      <p:sp>
        <p:nvSpPr>
          <p:cNvPr id="5" name="Segnaposto piè di pagina 4"/>
          <p:cNvSpPr>
            <a:spLocks noGrp="1"/>
          </p:cNvSpPr>
          <p:nvPr>
            <p:ph type="ftr" sz="quarter" idx="11"/>
          </p:nvPr>
        </p:nvSpPr>
        <p:spPr/>
        <p:txBody>
          <a:bodyPr/>
          <a:lstStyle/>
          <a:p>
            <a:pPr>
              <a:defRPr/>
            </a:pPr>
            <a:endParaRPr lang="en-US">
              <a:solidFill>
                <a:srgbClr val="FFFFFF"/>
              </a:solidFill>
            </a:endParaRPr>
          </a:p>
        </p:txBody>
      </p:sp>
      <p:sp>
        <p:nvSpPr>
          <p:cNvPr id="6" name="Segnaposto numero diapositiva 5"/>
          <p:cNvSpPr>
            <a:spLocks noGrp="1"/>
          </p:cNvSpPr>
          <p:nvPr>
            <p:ph type="sldNum" sz="quarter" idx="12"/>
          </p:nvPr>
        </p:nvSpPr>
        <p:spPr/>
        <p:txBody>
          <a:bodyPr/>
          <a:lstStyle/>
          <a:p>
            <a:pPr>
              <a:defRPr/>
            </a:pPr>
            <a:fld id="{8F53ACA9-3AE2-4042-B422-61B25A60D7D0}"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2206872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Segnaposto piè di pagina 5"/>
          <p:cNvSpPr>
            <a:spLocks noGrp="1"/>
          </p:cNvSpPr>
          <p:nvPr>
            <p:ph type="ftr" sz="quarter" idx="11"/>
          </p:nvPr>
        </p:nvSpPr>
        <p:spPr/>
        <p:txBody>
          <a:bodyPr/>
          <a:lstStyle/>
          <a:p>
            <a:pPr fontAlgn="base">
              <a:spcBef>
                <a:spcPct val="0"/>
              </a:spcBef>
              <a:spcAft>
                <a:spcPct val="0"/>
              </a:spcAft>
              <a:defRPr/>
            </a:pPr>
            <a:endParaRPr lang="en-US">
              <a:solidFill>
                <a:srgbClr val="FFFFFF"/>
              </a:solidFill>
            </a:endParaRPr>
          </a:p>
        </p:txBody>
      </p:sp>
      <p:sp>
        <p:nvSpPr>
          <p:cNvPr id="7" name="Segnaposto numero diapositiva 6"/>
          <p:cNvSpPr>
            <a:spLocks noGrp="1"/>
          </p:cNvSpPr>
          <p:nvPr>
            <p:ph type="sldNum" sz="quarter" idx="12"/>
          </p:nvPr>
        </p:nvSpPr>
        <p:spPr/>
        <p:txBody>
          <a:bodyPr/>
          <a:lstStyle/>
          <a:p>
            <a:pPr fontAlgn="base">
              <a:spcBef>
                <a:spcPct val="0"/>
              </a:spcBef>
              <a:spcAft>
                <a:spcPct val="0"/>
              </a:spcAft>
              <a:defRPr/>
            </a:pPr>
            <a:fld id="{DEA3C978-136F-43EA-A78C-4293A5B462FB}" type="slidenum">
              <a:rPr lang="en-US" smtClean="0">
                <a:solidFill>
                  <a:srgbClr val="000000"/>
                </a:solidFill>
              </a:rPr>
              <a:pPr fontAlgn="base">
                <a:spcBef>
                  <a:spcPct val="0"/>
                </a:spcBef>
                <a:spcAft>
                  <a:spcPct val="0"/>
                </a:spcAft>
                <a:defRPr/>
              </a:pPr>
              <a:t>‹n.›</a:t>
            </a:fld>
            <a:endParaRPr lang="en-US">
              <a:solidFill>
                <a:srgbClr val="000000"/>
              </a:solidFill>
            </a:endParaRPr>
          </a:p>
        </p:txBody>
      </p:sp>
    </p:spTree>
    <p:extLst>
      <p:ext uri="{BB962C8B-B14F-4D97-AF65-F5344CB8AC3E}">
        <p14:creationId xmlns:p14="http://schemas.microsoft.com/office/powerpoint/2010/main" val="695491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a:defRPr/>
            </a:pPr>
            <a:endParaRPr lang="en-US">
              <a:solidFill>
                <a:srgbClr val="000000"/>
              </a:solidFill>
            </a:endParaRPr>
          </a:p>
        </p:txBody>
      </p:sp>
      <p:sp>
        <p:nvSpPr>
          <p:cNvPr id="8" name="Segnaposto piè di pagina 7"/>
          <p:cNvSpPr>
            <a:spLocks noGrp="1"/>
          </p:cNvSpPr>
          <p:nvPr>
            <p:ph type="ftr" sz="quarter" idx="11"/>
          </p:nvPr>
        </p:nvSpPr>
        <p:spPr/>
        <p:txBody>
          <a:bodyPr/>
          <a:lstStyle/>
          <a:p>
            <a:pPr>
              <a:defRPr/>
            </a:pPr>
            <a:endParaRPr lang="en-US">
              <a:solidFill>
                <a:srgbClr val="FFFFFF"/>
              </a:solidFill>
            </a:endParaRPr>
          </a:p>
        </p:txBody>
      </p:sp>
      <p:sp>
        <p:nvSpPr>
          <p:cNvPr id="9" name="Segnaposto numero diapositiva 8"/>
          <p:cNvSpPr>
            <a:spLocks noGrp="1"/>
          </p:cNvSpPr>
          <p:nvPr>
            <p:ph type="sldNum" sz="quarter" idx="12"/>
          </p:nvPr>
        </p:nvSpPr>
        <p:spPr/>
        <p:txBody>
          <a:bodyPr/>
          <a:lstStyle/>
          <a:p>
            <a:pPr>
              <a:defRPr/>
            </a:pPr>
            <a:fld id="{24B9535F-10C8-47C3-9F44-8886A9BDF638}" type="slidenum">
              <a:rPr lang="en-US" smtClean="0">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001400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10.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11.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theme" Target="../theme/theme14.xml"/><Relationship Id="rId1" Type="http://schemas.openxmlformats.org/officeDocument/2006/relationships/slideLayout" Target="../slideLayouts/slideLayout121.xml"/><Relationship Id="rId2" Type="http://schemas.openxmlformats.org/officeDocument/2006/relationships/slideLayout" Target="../slideLayouts/slideLayout122.xml"/></Relationships>
</file>

<file path=ppt/slideMasters/_rels/slideMaster15.xml.rels><?xml version="1.0" encoding="UTF-8" standalone="yes"?>
<Relationships xmlns="http://schemas.openxmlformats.org/package/2006/relationships"><Relationship Id="rId20" Type="http://schemas.openxmlformats.org/officeDocument/2006/relationships/slideLayout" Target="../slideLayouts/slideLayout144.xml"/><Relationship Id="rId21" Type="http://schemas.openxmlformats.org/officeDocument/2006/relationships/slideLayout" Target="../slideLayouts/slideLayout145.xml"/><Relationship Id="rId22" Type="http://schemas.openxmlformats.org/officeDocument/2006/relationships/slideLayout" Target="../slideLayouts/slideLayout146.xml"/><Relationship Id="rId23" Type="http://schemas.openxmlformats.org/officeDocument/2006/relationships/slideLayout" Target="../slideLayouts/slideLayout147.xml"/><Relationship Id="rId24" Type="http://schemas.openxmlformats.org/officeDocument/2006/relationships/slideLayout" Target="../slideLayouts/slideLayout148.xml"/><Relationship Id="rId25" Type="http://schemas.openxmlformats.org/officeDocument/2006/relationships/slideLayout" Target="../slideLayouts/slideLayout149.xml"/><Relationship Id="rId26" Type="http://schemas.openxmlformats.org/officeDocument/2006/relationships/slideLayout" Target="../slideLayouts/slideLayout150.xml"/><Relationship Id="rId27" Type="http://schemas.openxmlformats.org/officeDocument/2006/relationships/slideLayout" Target="../slideLayouts/slideLayout151.xml"/><Relationship Id="rId28" Type="http://schemas.openxmlformats.org/officeDocument/2006/relationships/slideLayout" Target="../slideLayouts/slideLayout152.xml"/><Relationship Id="rId29" Type="http://schemas.openxmlformats.org/officeDocument/2006/relationships/slideLayout" Target="../slideLayouts/slideLayout153.xml"/><Relationship Id="rId170" Type="http://schemas.openxmlformats.org/officeDocument/2006/relationships/slideLayout" Target="../slideLayouts/slideLayout294.xml"/><Relationship Id="rId171" Type="http://schemas.openxmlformats.org/officeDocument/2006/relationships/slideLayout" Target="../slideLayouts/slideLayout295.xml"/><Relationship Id="rId172" Type="http://schemas.openxmlformats.org/officeDocument/2006/relationships/slideLayout" Target="../slideLayouts/slideLayout296.xml"/><Relationship Id="rId173" Type="http://schemas.openxmlformats.org/officeDocument/2006/relationships/slideLayout" Target="../slideLayouts/slideLayout297.xml"/><Relationship Id="rId174" Type="http://schemas.openxmlformats.org/officeDocument/2006/relationships/slideLayout" Target="../slideLayouts/slideLayout298.xml"/><Relationship Id="rId175" Type="http://schemas.openxmlformats.org/officeDocument/2006/relationships/slideLayout" Target="../slideLayouts/slideLayout299.xml"/><Relationship Id="rId176" Type="http://schemas.openxmlformats.org/officeDocument/2006/relationships/slideLayout" Target="../slideLayouts/slideLayout300.xml"/><Relationship Id="rId177" Type="http://schemas.openxmlformats.org/officeDocument/2006/relationships/slideLayout" Target="../slideLayouts/slideLayout301.xml"/><Relationship Id="rId178" Type="http://schemas.openxmlformats.org/officeDocument/2006/relationships/slideLayout" Target="../slideLayouts/slideLayout302.xml"/><Relationship Id="rId179" Type="http://schemas.openxmlformats.org/officeDocument/2006/relationships/slideLayout" Target="../slideLayouts/slideLayout303.xml"/><Relationship Id="rId230" Type="http://schemas.openxmlformats.org/officeDocument/2006/relationships/slideLayout" Target="../slideLayouts/slideLayout354.xml"/><Relationship Id="rId231" Type="http://schemas.openxmlformats.org/officeDocument/2006/relationships/slideLayout" Target="../slideLayouts/slideLayout355.xml"/><Relationship Id="rId232" Type="http://schemas.openxmlformats.org/officeDocument/2006/relationships/slideLayout" Target="../slideLayouts/slideLayout356.xml"/><Relationship Id="rId233" Type="http://schemas.openxmlformats.org/officeDocument/2006/relationships/slideLayout" Target="../slideLayouts/slideLayout357.xml"/><Relationship Id="rId234" Type="http://schemas.openxmlformats.org/officeDocument/2006/relationships/slideLayout" Target="../slideLayouts/slideLayout358.xml"/><Relationship Id="rId235" Type="http://schemas.openxmlformats.org/officeDocument/2006/relationships/slideLayout" Target="../slideLayouts/slideLayout359.xml"/><Relationship Id="rId236" Type="http://schemas.openxmlformats.org/officeDocument/2006/relationships/slideLayout" Target="../slideLayouts/slideLayout360.xml"/><Relationship Id="rId237" Type="http://schemas.openxmlformats.org/officeDocument/2006/relationships/slideLayout" Target="../slideLayouts/slideLayout361.xml"/><Relationship Id="rId238" Type="http://schemas.openxmlformats.org/officeDocument/2006/relationships/slideLayout" Target="../slideLayouts/slideLayout362.xml"/><Relationship Id="rId239" Type="http://schemas.openxmlformats.org/officeDocument/2006/relationships/slideLayout" Target="../slideLayouts/slideLayout363.xml"/><Relationship Id="rId30" Type="http://schemas.openxmlformats.org/officeDocument/2006/relationships/slideLayout" Target="../slideLayouts/slideLayout154.xml"/><Relationship Id="rId31" Type="http://schemas.openxmlformats.org/officeDocument/2006/relationships/slideLayout" Target="../slideLayouts/slideLayout155.xml"/><Relationship Id="rId32" Type="http://schemas.openxmlformats.org/officeDocument/2006/relationships/slideLayout" Target="../slideLayouts/slideLayout156.xml"/><Relationship Id="rId33" Type="http://schemas.openxmlformats.org/officeDocument/2006/relationships/slideLayout" Target="../slideLayouts/slideLayout157.xml"/><Relationship Id="rId34" Type="http://schemas.openxmlformats.org/officeDocument/2006/relationships/slideLayout" Target="../slideLayouts/slideLayout158.xml"/><Relationship Id="rId35" Type="http://schemas.openxmlformats.org/officeDocument/2006/relationships/slideLayout" Target="../slideLayouts/slideLayout159.xml"/><Relationship Id="rId36" Type="http://schemas.openxmlformats.org/officeDocument/2006/relationships/slideLayout" Target="../slideLayouts/slideLayout160.xml"/><Relationship Id="rId37" Type="http://schemas.openxmlformats.org/officeDocument/2006/relationships/slideLayout" Target="../slideLayouts/slideLayout161.xml"/><Relationship Id="rId38" Type="http://schemas.openxmlformats.org/officeDocument/2006/relationships/slideLayout" Target="../slideLayouts/slideLayout162.xml"/><Relationship Id="rId39" Type="http://schemas.openxmlformats.org/officeDocument/2006/relationships/slideLayout" Target="../slideLayouts/slideLayout163.xml"/><Relationship Id="rId180" Type="http://schemas.openxmlformats.org/officeDocument/2006/relationships/slideLayout" Target="../slideLayouts/slideLayout304.xml"/><Relationship Id="rId181" Type="http://schemas.openxmlformats.org/officeDocument/2006/relationships/slideLayout" Target="../slideLayouts/slideLayout305.xml"/><Relationship Id="rId182" Type="http://schemas.openxmlformats.org/officeDocument/2006/relationships/slideLayout" Target="../slideLayouts/slideLayout306.xml"/><Relationship Id="rId183" Type="http://schemas.openxmlformats.org/officeDocument/2006/relationships/slideLayout" Target="../slideLayouts/slideLayout307.xml"/><Relationship Id="rId184" Type="http://schemas.openxmlformats.org/officeDocument/2006/relationships/slideLayout" Target="../slideLayouts/slideLayout308.xml"/><Relationship Id="rId185" Type="http://schemas.openxmlformats.org/officeDocument/2006/relationships/slideLayout" Target="../slideLayouts/slideLayout309.xml"/><Relationship Id="rId186" Type="http://schemas.openxmlformats.org/officeDocument/2006/relationships/slideLayout" Target="../slideLayouts/slideLayout310.xml"/><Relationship Id="rId187" Type="http://schemas.openxmlformats.org/officeDocument/2006/relationships/slideLayout" Target="../slideLayouts/slideLayout311.xml"/><Relationship Id="rId188" Type="http://schemas.openxmlformats.org/officeDocument/2006/relationships/slideLayout" Target="../slideLayouts/slideLayout312.xml"/><Relationship Id="rId189" Type="http://schemas.openxmlformats.org/officeDocument/2006/relationships/slideLayout" Target="../slideLayouts/slideLayout313.xml"/><Relationship Id="rId240" Type="http://schemas.openxmlformats.org/officeDocument/2006/relationships/slideLayout" Target="../slideLayouts/slideLayout364.xml"/><Relationship Id="rId241" Type="http://schemas.openxmlformats.org/officeDocument/2006/relationships/slideLayout" Target="../slideLayouts/slideLayout365.xml"/><Relationship Id="rId242" Type="http://schemas.openxmlformats.org/officeDocument/2006/relationships/slideLayout" Target="../slideLayouts/slideLayout366.xml"/><Relationship Id="rId243" Type="http://schemas.openxmlformats.org/officeDocument/2006/relationships/slideLayout" Target="../slideLayouts/slideLayout367.xml"/><Relationship Id="rId244" Type="http://schemas.openxmlformats.org/officeDocument/2006/relationships/slideLayout" Target="../slideLayouts/slideLayout368.xml"/><Relationship Id="rId245" Type="http://schemas.openxmlformats.org/officeDocument/2006/relationships/slideLayout" Target="../slideLayouts/slideLayout369.xml"/><Relationship Id="rId246" Type="http://schemas.openxmlformats.org/officeDocument/2006/relationships/slideLayout" Target="../slideLayouts/slideLayout370.xml"/><Relationship Id="rId247" Type="http://schemas.openxmlformats.org/officeDocument/2006/relationships/slideLayout" Target="../slideLayouts/slideLayout371.xml"/><Relationship Id="rId248" Type="http://schemas.openxmlformats.org/officeDocument/2006/relationships/slideLayout" Target="../slideLayouts/slideLayout372.xml"/><Relationship Id="rId249" Type="http://schemas.openxmlformats.org/officeDocument/2006/relationships/slideLayout" Target="../slideLayouts/slideLayout373.xml"/><Relationship Id="rId300" Type="http://schemas.openxmlformats.org/officeDocument/2006/relationships/slideLayout" Target="../slideLayouts/slideLayout424.xml"/><Relationship Id="rId301" Type="http://schemas.openxmlformats.org/officeDocument/2006/relationships/slideLayout" Target="../slideLayouts/slideLayout425.xml"/><Relationship Id="rId302" Type="http://schemas.openxmlformats.org/officeDocument/2006/relationships/slideLayout" Target="../slideLayouts/slideLayout426.xml"/><Relationship Id="rId303" Type="http://schemas.openxmlformats.org/officeDocument/2006/relationships/slideLayout" Target="../slideLayouts/slideLayout427.xml"/><Relationship Id="rId304" Type="http://schemas.openxmlformats.org/officeDocument/2006/relationships/slideLayout" Target="../slideLayouts/slideLayout428.xml"/><Relationship Id="rId305" Type="http://schemas.openxmlformats.org/officeDocument/2006/relationships/slideLayout" Target="../slideLayouts/slideLayout429.xml"/><Relationship Id="rId306" Type="http://schemas.openxmlformats.org/officeDocument/2006/relationships/slideLayout" Target="../slideLayouts/slideLayout430.xml"/><Relationship Id="rId307" Type="http://schemas.openxmlformats.org/officeDocument/2006/relationships/slideLayout" Target="../slideLayouts/slideLayout431.xml"/><Relationship Id="rId308" Type="http://schemas.openxmlformats.org/officeDocument/2006/relationships/slideLayout" Target="../slideLayouts/slideLayout432.xml"/><Relationship Id="rId309" Type="http://schemas.openxmlformats.org/officeDocument/2006/relationships/slideLayout" Target="../slideLayouts/slideLayout433.xml"/><Relationship Id="rId40" Type="http://schemas.openxmlformats.org/officeDocument/2006/relationships/slideLayout" Target="../slideLayouts/slideLayout164.xml"/><Relationship Id="rId41" Type="http://schemas.openxmlformats.org/officeDocument/2006/relationships/slideLayout" Target="../slideLayouts/slideLayout165.xml"/><Relationship Id="rId42" Type="http://schemas.openxmlformats.org/officeDocument/2006/relationships/slideLayout" Target="../slideLayouts/slideLayout166.xml"/><Relationship Id="rId43" Type="http://schemas.openxmlformats.org/officeDocument/2006/relationships/slideLayout" Target="../slideLayouts/slideLayout167.xml"/><Relationship Id="rId44" Type="http://schemas.openxmlformats.org/officeDocument/2006/relationships/slideLayout" Target="../slideLayouts/slideLayout168.xml"/><Relationship Id="rId45" Type="http://schemas.openxmlformats.org/officeDocument/2006/relationships/slideLayout" Target="../slideLayouts/slideLayout169.xml"/><Relationship Id="rId46" Type="http://schemas.openxmlformats.org/officeDocument/2006/relationships/slideLayout" Target="../slideLayouts/slideLayout170.xml"/><Relationship Id="rId47" Type="http://schemas.openxmlformats.org/officeDocument/2006/relationships/slideLayout" Target="../slideLayouts/slideLayout171.xml"/><Relationship Id="rId48" Type="http://schemas.openxmlformats.org/officeDocument/2006/relationships/slideLayout" Target="../slideLayouts/slideLayout172.xml"/><Relationship Id="rId49" Type="http://schemas.openxmlformats.org/officeDocument/2006/relationships/slideLayout" Target="../slideLayouts/slideLayout173.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90" Type="http://schemas.openxmlformats.org/officeDocument/2006/relationships/slideLayout" Target="../slideLayouts/slideLayout314.xml"/><Relationship Id="rId191" Type="http://schemas.openxmlformats.org/officeDocument/2006/relationships/slideLayout" Target="../slideLayouts/slideLayout315.xml"/><Relationship Id="rId192" Type="http://schemas.openxmlformats.org/officeDocument/2006/relationships/slideLayout" Target="../slideLayouts/slideLayout316.xml"/><Relationship Id="rId193" Type="http://schemas.openxmlformats.org/officeDocument/2006/relationships/slideLayout" Target="../slideLayouts/slideLayout317.xml"/><Relationship Id="rId194" Type="http://schemas.openxmlformats.org/officeDocument/2006/relationships/slideLayout" Target="../slideLayouts/slideLayout318.xml"/><Relationship Id="rId195" Type="http://schemas.openxmlformats.org/officeDocument/2006/relationships/slideLayout" Target="../slideLayouts/slideLayout319.xml"/><Relationship Id="rId196" Type="http://schemas.openxmlformats.org/officeDocument/2006/relationships/slideLayout" Target="../slideLayouts/slideLayout320.xml"/><Relationship Id="rId197" Type="http://schemas.openxmlformats.org/officeDocument/2006/relationships/slideLayout" Target="../slideLayouts/slideLayout321.xml"/><Relationship Id="rId198" Type="http://schemas.openxmlformats.org/officeDocument/2006/relationships/slideLayout" Target="../slideLayouts/slideLayout322.xml"/><Relationship Id="rId199" Type="http://schemas.openxmlformats.org/officeDocument/2006/relationships/slideLayout" Target="../slideLayouts/slideLayout323.xml"/><Relationship Id="rId250" Type="http://schemas.openxmlformats.org/officeDocument/2006/relationships/slideLayout" Target="../slideLayouts/slideLayout374.xml"/><Relationship Id="rId251" Type="http://schemas.openxmlformats.org/officeDocument/2006/relationships/slideLayout" Target="../slideLayouts/slideLayout375.xml"/><Relationship Id="rId252" Type="http://schemas.openxmlformats.org/officeDocument/2006/relationships/slideLayout" Target="../slideLayouts/slideLayout376.xml"/><Relationship Id="rId253" Type="http://schemas.openxmlformats.org/officeDocument/2006/relationships/slideLayout" Target="../slideLayouts/slideLayout377.xml"/><Relationship Id="rId254" Type="http://schemas.openxmlformats.org/officeDocument/2006/relationships/slideLayout" Target="../slideLayouts/slideLayout378.xml"/><Relationship Id="rId255" Type="http://schemas.openxmlformats.org/officeDocument/2006/relationships/slideLayout" Target="../slideLayouts/slideLayout379.xml"/><Relationship Id="rId256" Type="http://schemas.openxmlformats.org/officeDocument/2006/relationships/slideLayout" Target="../slideLayouts/slideLayout380.xml"/><Relationship Id="rId257" Type="http://schemas.openxmlformats.org/officeDocument/2006/relationships/slideLayout" Target="../slideLayouts/slideLayout381.xml"/><Relationship Id="rId258" Type="http://schemas.openxmlformats.org/officeDocument/2006/relationships/slideLayout" Target="../slideLayouts/slideLayout382.xml"/><Relationship Id="rId259" Type="http://schemas.openxmlformats.org/officeDocument/2006/relationships/slideLayout" Target="../slideLayouts/slideLayout383.xml"/><Relationship Id="rId310" Type="http://schemas.openxmlformats.org/officeDocument/2006/relationships/slideLayout" Target="../slideLayouts/slideLayout434.xml"/><Relationship Id="rId311" Type="http://schemas.openxmlformats.org/officeDocument/2006/relationships/slideLayout" Target="../slideLayouts/slideLayout435.xml"/><Relationship Id="rId312" Type="http://schemas.openxmlformats.org/officeDocument/2006/relationships/slideLayout" Target="../slideLayouts/slideLayout436.xml"/><Relationship Id="rId313" Type="http://schemas.openxmlformats.org/officeDocument/2006/relationships/slideLayout" Target="../slideLayouts/slideLayout437.xml"/><Relationship Id="rId314" Type="http://schemas.openxmlformats.org/officeDocument/2006/relationships/slideLayout" Target="../slideLayouts/slideLayout438.xml"/><Relationship Id="rId315" Type="http://schemas.openxmlformats.org/officeDocument/2006/relationships/slideLayout" Target="../slideLayouts/slideLayout439.xml"/><Relationship Id="rId316" Type="http://schemas.openxmlformats.org/officeDocument/2006/relationships/slideLayout" Target="../slideLayouts/slideLayout440.xml"/><Relationship Id="rId317" Type="http://schemas.openxmlformats.org/officeDocument/2006/relationships/slideLayout" Target="../slideLayouts/slideLayout441.xml"/><Relationship Id="rId318" Type="http://schemas.openxmlformats.org/officeDocument/2006/relationships/slideLayout" Target="../slideLayouts/slideLayout442.xml"/><Relationship Id="rId319" Type="http://schemas.openxmlformats.org/officeDocument/2006/relationships/slideLayout" Target="../slideLayouts/slideLayout443.xml"/><Relationship Id="rId50" Type="http://schemas.openxmlformats.org/officeDocument/2006/relationships/slideLayout" Target="../slideLayouts/slideLayout174.xml"/><Relationship Id="rId51" Type="http://schemas.openxmlformats.org/officeDocument/2006/relationships/slideLayout" Target="../slideLayouts/slideLayout175.xml"/><Relationship Id="rId52" Type="http://schemas.openxmlformats.org/officeDocument/2006/relationships/slideLayout" Target="../slideLayouts/slideLayout176.xml"/><Relationship Id="rId53" Type="http://schemas.openxmlformats.org/officeDocument/2006/relationships/slideLayout" Target="../slideLayouts/slideLayout177.xml"/><Relationship Id="rId54" Type="http://schemas.openxmlformats.org/officeDocument/2006/relationships/slideLayout" Target="../slideLayouts/slideLayout178.xml"/><Relationship Id="rId55" Type="http://schemas.openxmlformats.org/officeDocument/2006/relationships/slideLayout" Target="../slideLayouts/slideLayout179.xml"/><Relationship Id="rId56" Type="http://schemas.openxmlformats.org/officeDocument/2006/relationships/slideLayout" Target="../slideLayouts/slideLayout180.xml"/><Relationship Id="rId57" Type="http://schemas.openxmlformats.org/officeDocument/2006/relationships/slideLayout" Target="../slideLayouts/slideLayout181.xml"/><Relationship Id="rId58" Type="http://schemas.openxmlformats.org/officeDocument/2006/relationships/slideLayout" Target="../slideLayouts/slideLayout182.xml"/><Relationship Id="rId59" Type="http://schemas.openxmlformats.org/officeDocument/2006/relationships/slideLayout" Target="../slideLayouts/slideLayout183.xml"/><Relationship Id="rId260" Type="http://schemas.openxmlformats.org/officeDocument/2006/relationships/slideLayout" Target="../slideLayouts/slideLayout384.xml"/><Relationship Id="rId261" Type="http://schemas.openxmlformats.org/officeDocument/2006/relationships/slideLayout" Target="../slideLayouts/slideLayout385.xml"/><Relationship Id="rId262" Type="http://schemas.openxmlformats.org/officeDocument/2006/relationships/slideLayout" Target="../slideLayouts/slideLayout386.xml"/><Relationship Id="rId263" Type="http://schemas.openxmlformats.org/officeDocument/2006/relationships/slideLayout" Target="../slideLayouts/slideLayout387.xml"/><Relationship Id="rId264" Type="http://schemas.openxmlformats.org/officeDocument/2006/relationships/slideLayout" Target="../slideLayouts/slideLayout388.xml"/><Relationship Id="rId265" Type="http://schemas.openxmlformats.org/officeDocument/2006/relationships/slideLayout" Target="../slideLayouts/slideLayout389.xml"/><Relationship Id="rId266" Type="http://schemas.openxmlformats.org/officeDocument/2006/relationships/slideLayout" Target="../slideLayouts/slideLayout390.xml"/><Relationship Id="rId267" Type="http://schemas.openxmlformats.org/officeDocument/2006/relationships/slideLayout" Target="../slideLayouts/slideLayout391.xml"/><Relationship Id="rId268" Type="http://schemas.openxmlformats.org/officeDocument/2006/relationships/slideLayout" Target="../slideLayouts/slideLayout392.xml"/><Relationship Id="rId269" Type="http://schemas.openxmlformats.org/officeDocument/2006/relationships/slideLayout" Target="../slideLayouts/slideLayout393.xml"/><Relationship Id="rId320" Type="http://schemas.openxmlformats.org/officeDocument/2006/relationships/slideLayout" Target="../slideLayouts/slideLayout444.xml"/><Relationship Id="rId321" Type="http://schemas.openxmlformats.org/officeDocument/2006/relationships/slideLayout" Target="../slideLayouts/slideLayout445.xml"/><Relationship Id="rId322" Type="http://schemas.openxmlformats.org/officeDocument/2006/relationships/slideLayout" Target="../slideLayouts/slideLayout446.xml"/><Relationship Id="rId323" Type="http://schemas.openxmlformats.org/officeDocument/2006/relationships/slideLayout" Target="../slideLayouts/slideLayout447.xml"/><Relationship Id="rId324" Type="http://schemas.openxmlformats.org/officeDocument/2006/relationships/slideLayout" Target="../slideLayouts/slideLayout448.xml"/><Relationship Id="rId325" Type="http://schemas.openxmlformats.org/officeDocument/2006/relationships/slideLayout" Target="../slideLayouts/slideLayout449.xml"/><Relationship Id="rId326" Type="http://schemas.openxmlformats.org/officeDocument/2006/relationships/slideLayout" Target="../slideLayouts/slideLayout450.xml"/><Relationship Id="rId327" Type="http://schemas.openxmlformats.org/officeDocument/2006/relationships/slideLayout" Target="../slideLayouts/slideLayout451.xml"/><Relationship Id="rId328" Type="http://schemas.openxmlformats.org/officeDocument/2006/relationships/slideLayout" Target="../slideLayouts/slideLayout452.xml"/><Relationship Id="rId329" Type="http://schemas.openxmlformats.org/officeDocument/2006/relationships/slideLayout" Target="../slideLayouts/slideLayout453.xml"/><Relationship Id="rId100" Type="http://schemas.openxmlformats.org/officeDocument/2006/relationships/slideLayout" Target="../slideLayouts/slideLayout224.xml"/><Relationship Id="rId101" Type="http://schemas.openxmlformats.org/officeDocument/2006/relationships/slideLayout" Target="../slideLayouts/slideLayout225.xml"/><Relationship Id="rId102" Type="http://schemas.openxmlformats.org/officeDocument/2006/relationships/slideLayout" Target="../slideLayouts/slideLayout226.xml"/><Relationship Id="rId103" Type="http://schemas.openxmlformats.org/officeDocument/2006/relationships/slideLayout" Target="../slideLayouts/slideLayout227.xml"/><Relationship Id="rId104" Type="http://schemas.openxmlformats.org/officeDocument/2006/relationships/slideLayout" Target="../slideLayouts/slideLayout228.xml"/><Relationship Id="rId105" Type="http://schemas.openxmlformats.org/officeDocument/2006/relationships/slideLayout" Target="../slideLayouts/slideLayout229.xml"/><Relationship Id="rId106" Type="http://schemas.openxmlformats.org/officeDocument/2006/relationships/slideLayout" Target="../slideLayouts/slideLayout230.xml"/><Relationship Id="rId107" Type="http://schemas.openxmlformats.org/officeDocument/2006/relationships/slideLayout" Target="../slideLayouts/slideLayout231.xml"/><Relationship Id="rId108" Type="http://schemas.openxmlformats.org/officeDocument/2006/relationships/slideLayout" Target="../slideLayouts/slideLayout232.xml"/><Relationship Id="rId109" Type="http://schemas.openxmlformats.org/officeDocument/2006/relationships/slideLayout" Target="../slideLayouts/slideLayout233.xml"/><Relationship Id="rId60" Type="http://schemas.openxmlformats.org/officeDocument/2006/relationships/slideLayout" Target="../slideLayouts/slideLayout184.xml"/><Relationship Id="rId61" Type="http://schemas.openxmlformats.org/officeDocument/2006/relationships/slideLayout" Target="../slideLayouts/slideLayout185.xml"/><Relationship Id="rId62" Type="http://schemas.openxmlformats.org/officeDocument/2006/relationships/slideLayout" Target="../slideLayouts/slideLayout186.xml"/><Relationship Id="rId63" Type="http://schemas.openxmlformats.org/officeDocument/2006/relationships/slideLayout" Target="../slideLayouts/slideLayout187.xml"/><Relationship Id="rId64" Type="http://schemas.openxmlformats.org/officeDocument/2006/relationships/slideLayout" Target="../slideLayouts/slideLayout188.xml"/><Relationship Id="rId65" Type="http://schemas.openxmlformats.org/officeDocument/2006/relationships/slideLayout" Target="../slideLayouts/slideLayout189.xml"/><Relationship Id="rId66" Type="http://schemas.openxmlformats.org/officeDocument/2006/relationships/slideLayout" Target="../slideLayouts/slideLayout190.xml"/><Relationship Id="rId67" Type="http://schemas.openxmlformats.org/officeDocument/2006/relationships/slideLayout" Target="../slideLayouts/slideLayout191.xml"/><Relationship Id="rId68" Type="http://schemas.openxmlformats.org/officeDocument/2006/relationships/slideLayout" Target="../slideLayouts/slideLayout192.xml"/><Relationship Id="rId69" Type="http://schemas.openxmlformats.org/officeDocument/2006/relationships/slideLayout" Target="../slideLayouts/slideLayout193.xml"/><Relationship Id="rId270" Type="http://schemas.openxmlformats.org/officeDocument/2006/relationships/slideLayout" Target="../slideLayouts/slideLayout394.xml"/><Relationship Id="rId271" Type="http://schemas.openxmlformats.org/officeDocument/2006/relationships/slideLayout" Target="../slideLayouts/slideLayout395.xml"/><Relationship Id="rId272" Type="http://schemas.openxmlformats.org/officeDocument/2006/relationships/slideLayout" Target="../slideLayouts/slideLayout396.xml"/><Relationship Id="rId273" Type="http://schemas.openxmlformats.org/officeDocument/2006/relationships/slideLayout" Target="../slideLayouts/slideLayout397.xml"/><Relationship Id="rId274" Type="http://schemas.openxmlformats.org/officeDocument/2006/relationships/slideLayout" Target="../slideLayouts/slideLayout398.xml"/><Relationship Id="rId275" Type="http://schemas.openxmlformats.org/officeDocument/2006/relationships/slideLayout" Target="../slideLayouts/slideLayout399.xml"/><Relationship Id="rId276" Type="http://schemas.openxmlformats.org/officeDocument/2006/relationships/slideLayout" Target="../slideLayouts/slideLayout400.xml"/><Relationship Id="rId277" Type="http://schemas.openxmlformats.org/officeDocument/2006/relationships/slideLayout" Target="../slideLayouts/slideLayout401.xml"/><Relationship Id="rId278" Type="http://schemas.openxmlformats.org/officeDocument/2006/relationships/slideLayout" Target="../slideLayouts/slideLayout402.xml"/><Relationship Id="rId279" Type="http://schemas.openxmlformats.org/officeDocument/2006/relationships/slideLayout" Target="../slideLayouts/slideLayout403.xml"/><Relationship Id="rId330" Type="http://schemas.openxmlformats.org/officeDocument/2006/relationships/slideLayout" Target="../slideLayouts/slideLayout454.xml"/><Relationship Id="rId331" Type="http://schemas.openxmlformats.org/officeDocument/2006/relationships/slideLayout" Target="../slideLayouts/slideLayout455.xml"/><Relationship Id="rId332" Type="http://schemas.openxmlformats.org/officeDocument/2006/relationships/slideLayout" Target="../slideLayouts/slideLayout456.xml"/><Relationship Id="rId333" Type="http://schemas.openxmlformats.org/officeDocument/2006/relationships/slideLayout" Target="../slideLayouts/slideLayout457.xml"/><Relationship Id="rId334" Type="http://schemas.openxmlformats.org/officeDocument/2006/relationships/slideLayout" Target="../slideLayouts/slideLayout458.xml"/><Relationship Id="rId335" Type="http://schemas.openxmlformats.org/officeDocument/2006/relationships/slideLayout" Target="../slideLayouts/slideLayout459.xml"/><Relationship Id="rId336" Type="http://schemas.openxmlformats.org/officeDocument/2006/relationships/slideLayout" Target="../slideLayouts/slideLayout460.xml"/><Relationship Id="rId337" Type="http://schemas.openxmlformats.org/officeDocument/2006/relationships/slideLayout" Target="../slideLayouts/slideLayout461.xml"/><Relationship Id="rId338" Type="http://schemas.openxmlformats.org/officeDocument/2006/relationships/slideLayout" Target="../slideLayouts/slideLayout462.xml"/><Relationship Id="rId339" Type="http://schemas.openxmlformats.org/officeDocument/2006/relationships/slideLayout" Target="../slideLayouts/slideLayout463.xml"/><Relationship Id="rId110" Type="http://schemas.openxmlformats.org/officeDocument/2006/relationships/slideLayout" Target="../slideLayouts/slideLayout234.xml"/><Relationship Id="rId111" Type="http://schemas.openxmlformats.org/officeDocument/2006/relationships/slideLayout" Target="../slideLayouts/slideLayout235.xml"/><Relationship Id="rId112" Type="http://schemas.openxmlformats.org/officeDocument/2006/relationships/slideLayout" Target="../slideLayouts/slideLayout236.xml"/><Relationship Id="rId113" Type="http://schemas.openxmlformats.org/officeDocument/2006/relationships/slideLayout" Target="../slideLayouts/slideLayout237.xml"/><Relationship Id="rId114" Type="http://schemas.openxmlformats.org/officeDocument/2006/relationships/slideLayout" Target="../slideLayouts/slideLayout238.xml"/><Relationship Id="rId115" Type="http://schemas.openxmlformats.org/officeDocument/2006/relationships/slideLayout" Target="../slideLayouts/slideLayout239.xml"/><Relationship Id="rId70" Type="http://schemas.openxmlformats.org/officeDocument/2006/relationships/slideLayout" Target="../slideLayouts/slideLayout194.xml"/><Relationship Id="rId71" Type="http://schemas.openxmlformats.org/officeDocument/2006/relationships/slideLayout" Target="../slideLayouts/slideLayout195.xml"/><Relationship Id="rId72" Type="http://schemas.openxmlformats.org/officeDocument/2006/relationships/slideLayout" Target="../slideLayouts/slideLayout196.xml"/><Relationship Id="rId73" Type="http://schemas.openxmlformats.org/officeDocument/2006/relationships/slideLayout" Target="../slideLayouts/slideLayout197.xml"/><Relationship Id="rId74" Type="http://schemas.openxmlformats.org/officeDocument/2006/relationships/slideLayout" Target="../slideLayouts/slideLayout198.xml"/><Relationship Id="rId75" Type="http://schemas.openxmlformats.org/officeDocument/2006/relationships/slideLayout" Target="../slideLayouts/slideLayout199.xml"/><Relationship Id="rId76" Type="http://schemas.openxmlformats.org/officeDocument/2006/relationships/slideLayout" Target="../slideLayouts/slideLayout200.xml"/><Relationship Id="rId77" Type="http://schemas.openxmlformats.org/officeDocument/2006/relationships/slideLayout" Target="../slideLayouts/slideLayout201.xml"/><Relationship Id="rId78" Type="http://schemas.openxmlformats.org/officeDocument/2006/relationships/slideLayout" Target="../slideLayouts/slideLayout202.xml"/><Relationship Id="rId79" Type="http://schemas.openxmlformats.org/officeDocument/2006/relationships/slideLayout" Target="../slideLayouts/slideLayout203.xml"/><Relationship Id="rId116" Type="http://schemas.openxmlformats.org/officeDocument/2006/relationships/slideLayout" Target="../slideLayouts/slideLayout240.xml"/><Relationship Id="rId117" Type="http://schemas.openxmlformats.org/officeDocument/2006/relationships/slideLayout" Target="../slideLayouts/slideLayout241.xml"/><Relationship Id="rId118" Type="http://schemas.openxmlformats.org/officeDocument/2006/relationships/slideLayout" Target="../slideLayouts/slideLayout242.xml"/><Relationship Id="rId119" Type="http://schemas.openxmlformats.org/officeDocument/2006/relationships/slideLayout" Target="../slideLayouts/slideLayout243.xml"/><Relationship Id="rId280" Type="http://schemas.openxmlformats.org/officeDocument/2006/relationships/slideLayout" Target="../slideLayouts/slideLayout404.xml"/><Relationship Id="rId281" Type="http://schemas.openxmlformats.org/officeDocument/2006/relationships/slideLayout" Target="../slideLayouts/slideLayout405.xml"/><Relationship Id="rId282" Type="http://schemas.openxmlformats.org/officeDocument/2006/relationships/slideLayout" Target="../slideLayouts/slideLayout406.xml"/><Relationship Id="rId283" Type="http://schemas.openxmlformats.org/officeDocument/2006/relationships/slideLayout" Target="../slideLayouts/slideLayout407.xml"/><Relationship Id="rId284" Type="http://schemas.openxmlformats.org/officeDocument/2006/relationships/slideLayout" Target="../slideLayouts/slideLayout408.xml"/><Relationship Id="rId285" Type="http://schemas.openxmlformats.org/officeDocument/2006/relationships/slideLayout" Target="../slideLayouts/slideLayout409.xml"/><Relationship Id="rId286" Type="http://schemas.openxmlformats.org/officeDocument/2006/relationships/slideLayout" Target="../slideLayouts/slideLayout410.xml"/><Relationship Id="rId287" Type="http://schemas.openxmlformats.org/officeDocument/2006/relationships/slideLayout" Target="../slideLayouts/slideLayout411.xml"/><Relationship Id="rId288" Type="http://schemas.openxmlformats.org/officeDocument/2006/relationships/slideLayout" Target="../slideLayouts/slideLayout412.xml"/><Relationship Id="rId289" Type="http://schemas.openxmlformats.org/officeDocument/2006/relationships/slideLayout" Target="../slideLayouts/slideLayout413.xml"/><Relationship Id="rId340" Type="http://schemas.openxmlformats.org/officeDocument/2006/relationships/slideLayout" Target="../slideLayouts/slideLayout464.xml"/><Relationship Id="rId341" Type="http://schemas.openxmlformats.org/officeDocument/2006/relationships/slideLayout" Target="../slideLayouts/slideLayout465.xml"/><Relationship Id="rId342" Type="http://schemas.openxmlformats.org/officeDocument/2006/relationships/slideLayout" Target="../slideLayouts/slideLayout466.xml"/><Relationship Id="rId343" Type="http://schemas.openxmlformats.org/officeDocument/2006/relationships/slideLayout" Target="../slideLayouts/slideLayout467.xml"/><Relationship Id="rId344" Type="http://schemas.openxmlformats.org/officeDocument/2006/relationships/slideLayout" Target="../slideLayouts/slideLayout468.xml"/><Relationship Id="rId345" Type="http://schemas.openxmlformats.org/officeDocument/2006/relationships/slideLayout" Target="../slideLayouts/slideLayout469.xml"/><Relationship Id="rId346" Type="http://schemas.openxmlformats.org/officeDocument/2006/relationships/slideLayout" Target="../slideLayouts/slideLayout470.xml"/><Relationship Id="rId347" Type="http://schemas.openxmlformats.org/officeDocument/2006/relationships/slideLayout" Target="../slideLayouts/slideLayout471.xml"/><Relationship Id="rId348" Type="http://schemas.openxmlformats.org/officeDocument/2006/relationships/slideLayout" Target="../slideLayouts/slideLayout472.xml"/><Relationship Id="rId349" Type="http://schemas.openxmlformats.org/officeDocument/2006/relationships/slideLayout" Target="../slideLayouts/slideLayout473.xml"/><Relationship Id="rId400" Type="http://schemas.openxmlformats.org/officeDocument/2006/relationships/slideLayout" Target="../slideLayouts/slideLayout524.xml"/><Relationship Id="rId401" Type="http://schemas.openxmlformats.org/officeDocument/2006/relationships/slideLayout" Target="../slideLayouts/slideLayout525.xml"/><Relationship Id="rId402" Type="http://schemas.openxmlformats.org/officeDocument/2006/relationships/slideLayout" Target="../slideLayouts/slideLayout526.xml"/><Relationship Id="rId403" Type="http://schemas.openxmlformats.org/officeDocument/2006/relationships/slideLayout" Target="../slideLayouts/slideLayout527.xml"/><Relationship Id="rId404" Type="http://schemas.openxmlformats.org/officeDocument/2006/relationships/slideLayout" Target="../slideLayouts/slideLayout528.xml"/><Relationship Id="rId405" Type="http://schemas.openxmlformats.org/officeDocument/2006/relationships/slideLayout" Target="../slideLayouts/slideLayout529.xml"/><Relationship Id="rId406" Type="http://schemas.openxmlformats.org/officeDocument/2006/relationships/slideLayout" Target="../slideLayouts/slideLayout530.xml"/><Relationship Id="rId407" Type="http://schemas.openxmlformats.org/officeDocument/2006/relationships/slideLayout" Target="../slideLayouts/slideLayout531.xml"/><Relationship Id="rId408" Type="http://schemas.openxmlformats.org/officeDocument/2006/relationships/slideLayout" Target="../slideLayouts/slideLayout532.xml"/><Relationship Id="rId409" Type="http://schemas.openxmlformats.org/officeDocument/2006/relationships/slideLayout" Target="../slideLayouts/slideLayout533.xml"/><Relationship Id="rId120" Type="http://schemas.openxmlformats.org/officeDocument/2006/relationships/slideLayout" Target="../slideLayouts/slideLayout244.xml"/><Relationship Id="rId121" Type="http://schemas.openxmlformats.org/officeDocument/2006/relationships/slideLayout" Target="../slideLayouts/slideLayout245.xml"/><Relationship Id="rId122" Type="http://schemas.openxmlformats.org/officeDocument/2006/relationships/slideLayout" Target="../slideLayouts/slideLayout246.xml"/><Relationship Id="rId123" Type="http://schemas.openxmlformats.org/officeDocument/2006/relationships/slideLayout" Target="../slideLayouts/slideLayout247.xml"/><Relationship Id="rId124" Type="http://schemas.openxmlformats.org/officeDocument/2006/relationships/slideLayout" Target="../slideLayouts/slideLayout248.xml"/><Relationship Id="rId125" Type="http://schemas.openxmlformats.org/officeDocument/2006/relationships/slideLayout" Target="../slideLayouts/slideLayout249.xml"/><Relationship Id="rId80" Type="http://schemas.openxmlformats.org/officeDocument/2006/relationships/slideLayout" Target="../slideLayouts/slideLayout204.xml"/><Relationship Id="rId81" Type="http://schemas.openxmlformats.org/officeDocument/2006/relationships/slideLayout" Target="../slideLayouts/slideLayout205.xml"/><Relationship Id="rId82" Type="http://schemas.openxmlformats.org/officeDocument/2006/relationships/slideLayout" Target="../slideLayouts/slideLayout206.xml"/><Relationship Id="rId83" Type="http://schemas.openxmlformats.org/officeDocument/2006/relationships/slideLayout" Target="../slideLayouts/slideLayout207.xml"/><Relationship Id="rId84" Type="http://schemas.openxmlformats.org/officeDocument/2006/relationships/slideLayout" Target="../slideLayouts/slideLayout208.xml"/><Relationship Id="rId85" Type="http://schemas.openxmlformats.org/officeDocument/2006/relationships/slideLayout" Target="../slideLayouts/slideLayout209.xml"/><Relationship Id="rId86" Type="http://schemas.openxmlformats.org/officeDocument/2006/relationships/slideLayout" Target="../slideLayouts/slideLayout210.xml"/><Relationship Id="rId87" Type="http://schemas.openxmlformats.org/officeDocument/2006/relationships/slideLayout" Target="../slideLayouts/slideLayout211.xml"/><Relationship Id="rId88" Type="http://schemas.openxmlformats.org/officeDocument/2006/relationships/slideLayout" Target="../slideLayouts/slideLayout212.xml"/><Relationship Id="rId89" Type="http://schemas.openxmlformats.org/officeDocument/2006/relationships/slideLayout" Target="../slideLayouts/slideLayout213.xml"/><Relationship Id="rId126" Type="http://schemas.openxmlformats.org/officeDocument/2006/relationships/slideLayout" Target="../slideLayouts/slideLayout250.xml"/><Relationship Id="rId127" Type="http://schemas.openxmlformats.org/officeDocument/2006/relationships/slideLayout" Target="../slideLayouts/slideLayout251.xml"/><Relationship Id="rId128" Type="http://schemas.openxmlformats.org/officeDocument/2006/relationships/slideLayout" Target="../slideLayouts/slideLayout252.xml"/><Relationship Id="rId129" Type="http://schemas.openxmlformats.org/officeDocument/2006/relationships/slideLayout" Target="../slideLayouts/slideLayout253.xml"/><Relationship Id="rId290" Type="http://schemas.openxmlformats.org/officeDocument/2006/relationships/slideLayout" Target="../slideLayouts/slideLayout414.xml"/><Relationship Id="rId291" Type="http://schemas.openxmlformats.org/officeDocument/2006/relationships/slideLayout" Target="../slideLayouts/slideLayout415.xml"/><Relationship Id="rId292" Type="http://schemas.openxmlformats.org/officeDocument/2006/relationships/slideLayout" Target="../slideLayouts/slideLayout416.xml"/><Relationship Id="rId293" Type="http://schemas.openxmlformats.org/officeDocument/2006/relationships/slideLayout" Target="../slideLayouts/slideLayout417.xml"/><Relationship Id="rId294" Type="http://schemas.openxmlformats.org/officeDocument/2006/relationships/slideLayout" Target="../slideLayouts/slideLayout418.xml"/><Relationship Id="rId295" Type="http://schemas.openxmlformats.org/officeDocument/2006/relationships/slideLayout" Target="../slideLayouts/slideLayout419.xml"/><Relationship Id="rId296" Type="http://schemas.openxmlformats.org/officeDocument/2006/relationships/slideLayout" Target="../slideLayouts/slideLayout420.xml"/><Relationship Id="rId297" Type="http://schemas.openxmlformats.org/officeDocument/2006/relationships/slideLayout" Target="../slideLayouts/slideLayout421.xml"/><Relationship Id="rId298" Type="http://schemas.openxmlformats.org/officeDocument/2006/relationships/slideLayout" Target="../slideLayouts/slideLayout422.xml"/><Relationship Id="rId299" Type="http://schemas.openxmlformats.org/officeDocument/2006/relationships/slideLayout" Target="../slideLayouts/slideLayout423.xml"/><Relationship Id="rId350" Type="http://schemas.openxmlformats.org/officeDocument/2006/relationships/slideLayout" Target="../slideLayouts/slideLayout474.xml"/><Relationship Id="rId351" Type="http://schemas.openxmlformats.org/officeDocument/2006/relationships/slideLayout" Target="../slideLayouts/slideLayout475.xml"/><Relationship Id="rId352" Type="http://schemas.openxmlformats.org/officeDocument/2006/relationships/slideLayout" Target="../slideLayouts/slideLayout476.xml"/><Relationship Id="rId353" Type="http://schemas.openxmlformats.org/officeDocument/2006/relationships/slideLayout" Target="../slideLayouts/slideLayout477.xml"/><Relationship Id="rId354" Type="http://schemas.openxmlformats.org/officeDocument/2006/relationships/slideLayout" Target="../slideLayouts/slideLayout478.xml"/><Relationship Id="rId355" Type="http://schemas.openxmlformats.org/officeDocument/2006/relationships/slideLayout" Target="../slideLayouts/slideLayout479.xml"/><Relationship Id="rId356" Type="http://schemas.openxmlformats.org/officeDocument/2006/relationships/slideLayout" Target="../slideLayouts/slideLayout480.xml"/><Relationship Id="rId357" Type="http://schemas.openxmlformats.org/officeDocument/2006/relationships/slideLayout" Target="../slideLayouts/slideLayout481.xml"/><Relationship Id="rId358" Type="http://schemas.openxmlformats.org/officeDocument/2006/relationships/slideLayout" Target="../slideLayouts/slideLayout482.xml"/><Relationship Id="rId359" Type="http://schemas.openxmlformats.org/officeDocument/2006/relationships/slideLayout" Target="../slideLayouts/slideLayout483.xml"/><Relationship Id="rId410" Type="http://schemas.openxmlformats.org/officeDocument/2006/relationships/slideLayout" Target="../slideLayouts/slideLayout534.xml"/><Relationship Id="rId411" Type="http://schemas.openxmlformats.org/officeDocument/2006/relationships/slideLayout" Target="../slideLayouts/slideLayout535.xml"/><Relationship Id="rId412" Type="http://schemas.openxmlformats.org/officeDocument/2006/relationships/slideLayout" Target="../slideLayouts/slideLayout536.xml"/><Relationship Id="rId413" Type="http://schemas.openxmlformats.org/officeDocument/2006/relationships/slideLayout" Target="../slideLayouts/slideLayout537.xml"/><Relationship Id="rId414" Type="http://schemas.openxmlformats.org/officeDocument/2006/relationships/slideLayout" Target="../slideLayouts/slideLayout538.xml"/><Relationship Id="rId415" Type="http://schemas.openxmlformats.org/officeDocument/2006/relationships/slideLayout" Target="../slideLayouts/slideLayout539.xml"/><Relationship Id="rId416" Type="http://schemas.openxmlformats.org/officeDocument/2006/relationships/slideLayout" Target="../slideLayouts/slideLayout540.xml"/><Relationship Id="rId417" Type="http://schemas.openxmlformats.org/officeDocument/2006/relationships/slideLayout" Target="../slideLayouts/slideLayout541.xml"/><Relationship Id="rId418" Type="http://schemas.openxmlformats.org/officeDocument/2006/relationships/slideLayout" Target="../slideLayouts/slideLayout542.xml"/><Relationship Id="rId419" Type="http://schemas.openxmlformats.org/officeDocument/2006/relationships/slideLayout" Target="../slideLayouts/slideLayout543.xml"/><Relationship Id="rId130" Type="http://schemas.openxmlformats.org/officeDocument/2006/relationships/slideLayout" Target="../slideLayouts/slideLayout254.xml"/><Relationship Id="rId131" Type="http://schemas.openxmlformats.org/officeDocument/2006/relationships/slideLayout" Target="../slideLayouts/slideLayout255.xml"/><Relationship Id="rId132" Type="http://schemas.openxmlformats.org/officeDocument/2006/relationships/slideLayout" Target="../slideLayouts/slideLayout256.xml"/><Relationship Id="rId133" Type="http://schemas.openxmlformats.org/officeDocument/2006/relationships/slideLayout" Target="../slideLayouts/slideLayout257.xml"/><Relationship Id="rId134" Type="http://schemas.openxmlformats.org/officeDocument/2006/relationships/slideLayout" Target="../slideLayouts/slideLayout258.xml"/><Relationship Id="rId135" Type="http://schemas.openxmlformats.org/officeDocument/2006/relationships/slideLayout" Target="../slideLayouts/slideLayout259.xml"/><Relationship Id="rId90" Type="http://schemas.openxmlformats.org/officeDocument/2006/relationships/slideLayout" Target="../slideLayouts/slideLayout214.xml"/><Relationship Id="rId91" Type="http://schemas.openxmlformats.org/officeDocument/2006/relationships/slideLayout" Target="../slideLayouts/slideLayout215.xml"/><Relationship Id="rId92" Type="http://schemas.openxmlformats.org/officeDocument/2006/relationships/slideLayout" Target="../slideLayouts/slideLayout216.xml"/><Relationship Id="rId93" Type="http://schemas.openxmlformats.org/officeDocument/2006/relationships/slideLayout" Target="../slideLayouts/slideLayout217.xml"/><Relationship Id="rId94" Type="http://schemas.openxmlformats.org/officeDocument/2006/relationships/slideLayout" Target="../slideLayouts/slideLayout218.xml"/><Relationship Id="rId95" Type="http://schemas.openxmlformats.org/officeDocument/2006/relationships/slideLayout" Target="../slideLayouts/slideLayout219.xml"/><Relationship Id="rId96" Type="http://schemas.openxmlformats.org/officeDocument/2006/relationships/slideLayout" Target="../slideLayouts/slideLayout220.xml"/><Relationship Id="rId97" Type="http://schemas.openxmlformats.org/officeDocument/2006/relationships/slideLayout" Target="../slideLayouts/slideLayout221.xml"/><Relationship Id="rId98" Type="http://schemas.openxmlformats.org/officeDocument/2006/relationships/slideLayout" Target="../slideLayouts/slideLayout222.xml"/><Relationship Id="rId99" Type="http://schemas.openxmlformats.org/officeDocument/2006/relationships/slideLayout" Target="../slideLayouts/slideLayout223.xml"/><Relationship Id="rId136" Type="http://schemas.openxmlformats.org/officeDocument/2006/relationships/slideLayout" Target="../slideLayouts/slideLayout260.xml"/><Relationship Id="rId137" Type="http://schemas.openxmlformats.org/officeDocument/2006/relationships/slideLayout" Target="../slideLayouts/slideLayout261.xml"/><Relationship Id="rId138" Type="http://schemas.openxmlformats.org/officeDocument/2006/relationships/slideLayout" Target="../slideLayouts/slideLayout262.xml"/><Relationship Id="rId139" Type="http://schemas.openxmlformats.org/officeDocument/2006/relationships/slideLayout" Target="../slideLayouts/slideLayout263.xml"/><Relationship Id="rId360" Type="http://schemas.openxmlformats.org/officeDocument/2006/relationships/slideLayout" Target="../slideLayouts/slideLayout484.xml"/><Relationship Id="rId361" Type="http://schemas.openxmlformats.org/officeDocument/2006/relationships/slideLayout" Target="../slideLayouts/slideLayout485.xml"/><Relationship Id="rId362" Type="http://schemas.openxmlformats.org/officeDocument/2006/relationships/slideLayout" Target="../slideLayouts/slideLayout486.xml"/><Relationship Id="rId363" Type="http://schemas.openxmlformats.org/officeDocument/2006/relationships/slideLayout" Target="../slideLayouts/slideLayout487.xml"/><Relationship Id="rId364" Type="http://schemas.openxmlformats.org/officeDocument/2006/relationships/slideLayout" Target="../slideLayouts/slideLayout488.xml"/><Relationship Id="rId365" Type="http://schemas.openxmlformats.org/officeDocument/2006/relationships/slideLayout" Target="../slideLayouts/slideLayout489.xml"/><Relationship Id="rId366" Type="http://schemas.openxmlformats.org/officeDocument/2006/relationships/slideLayout" Target="../slideLayouts/slideLayout490.xml"/><Relationship Id="rId367" Type="http://schemas.openxmlformats.org/officeDocument/2006/relationships/slideLayout" Target="../slideLayouts/slideLayout491.xml"/><Relationship Id="rId368" Type="http://schemas.openxmlformats.org/officeDocument/2006/relationships/slideLayout" Target="../slideLayouts/slideLayout492.xml"/><Relationship Id="rId369" Type="http://schemas.openxmlformats.org/officeDocument/2006/relationships/slideLayout" Target="../slideLayouts/slideLayout493.xml"/><Relationship Id="rId420" Type="http://schemas.openxmlformats.org/officeDocument/2006/relationships/slideLayout" Target="../slideLayouts/slideLayout544.xml"/><Relationship Id="rId421" Type="http://schemas.openxmlformats.org/officeDocument/2006/relationships/slideLayout" Target="../slideLayouts/slideLayout545.xml"/><Relationship Id="rId422" Type="http://schemas.openxmlformats.org/officeDocument/2006/relationships/slideLayout" Target="../slideLayouts/slideLayout546.xml"/><Relationship Id="rId423" Type="http://schemas.openxmlformats.org/officeDocument/2006/relationships/slideLayout" Target="../slideLayouts/slideLayout547.xml"/><Relationship Id="rId424" Type="http://schemas.openxmlformats.org/officeDocument/2006/relationships/slideLayout" Target="../slideLayouts/slideLayout548.xml"/><Relationship Id="rId425" Type="http://schemas.openxmlformats.org/officeDocument/2006/relationships/slideLayout" Target="../slideLayouts/slideLayout549.xml"/><Relationship Id="rId426" Type="http://schemas.openxmlformats.org/officeDocument/2006/relationships/slideLayout" Target="../slideLayouts/slideLayout550.xml"/><Relationship Id="rId427" Type="http://schemas.openxmlformats.org/officeDocument/2006/relationships/slideLayout" Target="../slideLayouts/slideLayout551.xml"/><Relationship Id="rId428" Type="http://schemas.openxmlformats.org/officeDocument/2006/relationships/slideLayout" Target="../slideLayouts/slideLayout552.xml"/><Relationship Id="rId429" Type="http://schemas.openxmlformats.org/officeDocument/2006/relationships/slideLayout" Target="../slideLayouts/slideLayout553.xml"/><Relationship Id="rId140" Type="http://schemas.openxmlformats.org/officeDocument/2006/relationships/slideLayout" Target="../slideLayouts/slideLayout264.xml"/><Relationship Id="rId141" Type="http://schemas.openxmlformats.org/officeDocument/2006/relationships/slideLayout" Target="../slideLayouts/slideLayout265.xml"/><Relationship Id="rId142" Type="http://schemas.openxmlformats.org/officeDocument/2006/relationships/slideLayout" Target="../slideLayouts/slideLayout266.xml"/><Relationship Id="rId143" Type="http://schemas.openxmlformats.org/officeDocument/2006/relationships/slideLayout" Target="../slideLayouts/slideLayout267.xml"/><Relationship Id="rId144" Type="http://schemas.openxmlformats.org/officeDocument/2006/relationships/slideLayout" Target="../slideLayouts/slideLayout268.xml"/><Relationship Id="rId145" Type="http://schemas.openxmlformats.org/officeDocument/2006/relationships/slideLayout" Target="../slideLayouts/slideLayout269.xml"/><Relationship Id="rId146" Type="http://schemas.openxmlformats.org/officeDocument/2006/relationships/slideLayout" Target="../slideLayouts/slideLayout270.xml"/><Relationship Id="rId147" Type="http://schemas.openxmlformats.org/officeDocument/2006/relationships/slideLayout" Target="../slideLayouts/slideLayout271.xml"/><Relationship Id="rId148" Type="http://schemas.openxmlformats.org/officeDocument/2006/relationships/slideLayout" Target="../slideLayouts/slideLayout272.xml"/><Relationship Id="rId149" Type="http://schemas.openxmlformats.org/officeDocument/2006/relationships/slideLayout" Target="../slideLayouts/slideLayout273.xml"/><Relationship Id="rId200" Type="http://schemas.openxmlformats.org/officeDocument/2006/relationships/slideLayout" Target="../slideLayouts/slideLayout324.xml"/><Relationship Id="rId201" Type="http://schemas.openxmlformats.org/officeDocument/2006/relationships/slideLayout" Target="../slideLayouts/slideLayout325.xml"/><Relationship Id="rId202" Type="http://schemas.openxmlformats.org/officeDocument/2006/relationships/slideLayout" Target="../slideLayouts/slideLayout326.xml"/><Relationship Id="rId203" Type="http://schemas.openxmlformats.org/officeDocument/2006/relationships/slideLayout" Target="../slideLayouts/slideLayout327.xml"/><Relationship Id="rId204" Type="http://schemas.openxmlformats.org/officeDocument/2006/relationships/slideLayout" Target="../slideLayouts/slideLayout328.xml"/><Relationship Id="rId205" Type="http://schemas.openxmlformats.org/officeDocument/2006/relationships/slideLayout" Target="../slideLayouts/slideLayout329.xml"/><Relationship Id="rId206" Type="http://schemas.openxmlformats.org/officeDocument/2006/relationships/slideLayout" Target="../slideLayouts/slideLayout330.xml"/><Relationship Id="rId207" Type="http://schemas.openxmlformats.org/officeDocument/2006/relationships/slideLayout" Target="../slideLayouts/slideLayout331.xml"/><Relationship Id="rId208" Type="http://schemas.openxmlformats.org/officeDocument/2006/relationships/slideLayout" Target="../slideLayouts/slideLayout332.xml"/><Relationship Id="rId209" Type="http://schemas.openxmlformats.org/officeDocument/2006/relationships/slideLayout" Target="../slideLayouts/slideLayout333.xml"/><Relationship Id="rId370" Type="http://schemas.openxmlformats.org/officeDocument/2006/relationships/slideLayout" Target="../slideLayouts/slideLayout494.xml"/><Relationship Id="rId371" Type="http://schemas.openxmlformats.org/officeDocument/2006/relationships/slideLayout" Target="../slideLayouts/slideLayout495.xml"/><Relationship Id="rId372" Type="http://schemas.openxmlformats.org/officeDocument/2006/relationships/slideLayout" Target="../slideLayouts/slideLayout496.xml"/><Relationship Id="rId373" Type="http://schemas.openxmlformats.org/officeDocument/2006/relationships/slideLayout" Target="../slideLayouts/slideLayout497.xml"/><Relationship Id="rId374" Type="http://schemas.openxmlformats.org/officeDocument/2006/relationships/slideLayout" Target="../slideLayouts/slideLayout498.xml"/><Relationship Id="rId375" Type="http://schemas.openxmlformats.org/officeDocument/2006/relationships/slideLayout" Target="../slideLayouts/slideLayout499.xml"/><Relationship Id="rId376" Type="http://schemas.openxmlformats.org/officeDocument/2006/relationships/slideLayout" Target="../slideLayouts/slideLayout500.xml"/><Relationship Id="rId377" Type="http://schemas.openxmlformats.org/officeDocument/2006/relationships/slideLayout" Target="../slideLayouts/slideLayout501.xml"/><Relationship Id="rId378" Type="http://schemas.openxmlformats.org/officeDocument/2006/relationships/slideLayout" Target="../slideLayouts/slideLayout502.xml"/><Relationship Id="rId379" Type="http://schemas.openxmlformats.org/officeDocument/2006/relationships/slideLayout" Target="../slideLayouts/slideLayout503.xml"/><Relationship Id="rId430" Type="http://schemas.openxmlformats.org/officeDocument/2006/relationships/slideLayout" Target="../slideLayouts/slideLayout554.xml"/><Relationship Id="rId431" Type="http://schemas.openxmlformats.org/officeDocument/2006/relationships/slideLayout" Target="../slideLayouts/slideLayout555.xml"/><Relationship Id="rId432" Type="http://schemas.openxmlformats.org/officeDocument/2006/relationships/slideLayout" Target="../slideLayouts/slideLayout556.xml"/><Relationship Id="rId433" Type="http://schemas.openxmlformats.org/officeDocument/2006/relationships/slideLayout" Target="../slideLayouts/slideLayout557.xml"/><Relationship Id="rId434" Type="http://schemas.openxmlformats.org/officeDocument/2006/relationships/slideLayout" Target="../slideLayouts/slideLayout558.xml"/><Relationship Id="rId435" Type="http://schemas.openxmlformats.org/officeDocument/2006/relationships/slideLayout" Target="../slideLayouts/slideLayout559.xml"/><Relationship Id="rId436" Type="http://schemas.openxmlformats.org/officeDocument/2006/relationships/slideLayout" Target="../slideLayouts/slideLayout560.xml"/><Relationship Id="rId437" Type="http://schemas.openxmlformats.org/officeDocument/2006/relationships/slideLayout" Target="../slideLayouts/slideLayout561.xml"/><Relationship Id="rId438" Type="http://schemas.openxmlformats.org/officeDocument/2006/relationships/slideLayout" Target="../slideLayouts/slideLayout562.xml"/><Relationship Id="rId439" Type="http://schemas.openxmlformats.org/officeDocument/2006/relationships/slideLayout" Target="../slideLayouts/slideLayout563.xml"/><Relationship Id="rId150" Type="http://schemas.openxmlformats.org/officeDocument/2006/relationships/slideLayout" Target="../slideLayouts/slideLayout274.xml"/><Relationship Id="rId151" Type="http://schemas.openxmlformats.org/officeDocument/2006/relationships/slideLayout" Target="../slideLayouts/slideLayout275.xml"/><Relationship Id="rId152" Type="http://schemas.openxmlformats.org/officeDocument/2006/relationships/slideLayout" Target="../slideLayouts/slideLayout276.xml"/><Relationship Id="rId153" Type="http://schemas.openxmlformats.org/officeDocument/2006/relationships/slideLayout" Target="../slideLayouts/slideLayout277.xml"/><Relationship Id="rId154" Type="http://schemas.openxmlformats.org/officeDocument/2006/relationships/slideLayout" Target="../slideLayouts/slideLayout278.xml"/><Relationship Id="rId155" Type="http://schemas.openxmlformats.org/officeDocument/2006/relationships/slideLayout" Target="../slideLayouts/slideLayout279.xml"/><Relationship Id="rId156" Type="http://schemas.openxmlformats.org/officeDocument/2006/relationships/slideLayout" Target="../slideLayouts/slideLayout280.xml"/><Relationship Id="rId157" Type="http://schemas.openxmlformats.org/officeDocument/2006/relationships/slideLayout" Target="../slideLayouts/slideLayout281.xml"/><Relationship Id="rId158" Type="http://schemas.openxmlformats.org/officeDocument/2006/relationships/slideLayout" Target="../slideLayouts/slideLayout282.xml"/><Relationship Id="rId159" Type="http://schemas.openxmlformats.org/officeDocument/2006/relationships/slideLayout" Target="../slideLayouts/slideLayout283.xml"/><Relationship Id="rId210" Type="http://schemas.openxmlformats.org/officeDocument/2006/relationships/slideLayout" Target="../slideLayouts/slideLayout334.xml"/><Relationship Id="rId211" Type="http://schemas.openxmlformats.org/officeDocument/2006/relationships/slideLayout" Target="../slideLayouts/slideLayout335.xml"/><Relationship Id="rId212" Type="http://schemas.openxmlformats.org/officeDocument/2006/relationships/slideLayout" Target="../slideLayouts/slideLayout336.xml"/><Relationship Id="rId213" Type="http://schemas.openxmlformats.org/officeDocument/2006/relationships/slideLayout" Target="../slideLayouts/slideLayout337.xml"/><Relationship Id="rId214" Type="http://schemas.openxmlformats.org/officeDocument/2006/relationships/slideLayout" Target="../slideLayouts/slideLayout338.xml"/><Relationship Id="rId215" Type="http://schemas.openxmlformats.org/officeDocument/2006/relationships/slideLayout" Target="../slideLayouts/slideLayout339.xml"/><Relationship Id="rId216" Type="http://schemas.openxmlformats.org/officeDocument/2006/relationships/slideLayout" Target="../slideLayouts/slideLayout340.xml"/><Relationship Id="rId217" Type="http://schemas.openxmlformats.org/officeDocument/2006/relationships/slideLayout" Target="../slideLayouts/slideLayout341.xml"/><Relationship Id="rId218" Type="http://schemas.openxmlformats.org/officeDocument/2006/relationships/slideLayout" Target="../slideLayouts/slideLayout342.xml"/><Relationship Id="rId219" Type="http://schemas.openxmlformats.org/officeDocument/2006/relationships/slideLayout" Target="../slideLayouts/slideLayout343.xml"/><Relationship Id="rId380" Type="http://schemas.openxmlformats.org/officeDocument/2006/relationships/slideLayout" Target="../slideLayouts/slideLayout504.xml"/><Relationship Id="rId381" Type="http://schemas.openxmlformats.org/officeDocument/2006/relationships/slideLayout" Target="../slideLayouts/slideLayout505.xml"/><Relationship Id="rId382" Type="http://schemas.openxmlformats.org/officeDocument/2006/relationships/slideLayout" Target="../slideLayouts/slideLayout506.xml"/><Relationship Id="rId383" Type="http://schemas.openxmlformats.org/officeDocument/2006/relationships/slideLayout" Target="../slideLayouts/slideLayout507.xml"/><Relationship Id="rId384" Type="http://schemas.openxmlformats.org/officeDocument/2006/relationships/slideLayout" Target="../slideLayouts/slideLayout508.xml"/><Relationship Id="rId385" Type="http://schemas.openxmlformats.org/officeDocument/2006/relationships/slideLayout" Target="../slideLayouts/slideLayout509.xml"/><Relationship Id="rId386" Type="http://schemas.openxmlformats.org/officeDocument/2006/relationships/slideLayout" Target="../slideLayouts/slideLayout510.xml"/><Relationship Id="rId387" Type="http://schemas.openxmlformats.org/officeDocument/2006/relationships/slideLayout" Target="../slideLayouts/slideLayout511.xml"/><Relationship Id="rId388" Type="http://schemas.openxmlformats.org/officeDocument/2006/relationships/slideLayout" Target="../slideLayouts/slideLayout512.xml"/><Relationship Id="rId389" Type="http://schemas.openxmlformats.org/officeDocument/2006/relationships/slideLayout" Target="../slideLayouts/slideLayout513.xml"/><Relationship Id="rId440" Type="http://schemas.openxmlformats.org/officeDocument/2006/relationships/theme" Target="../theme/theme15.xml"/><Relationship Id="rId10" Type="http://schemas.openxmlformats.org/officeDocument/2006/relationships/slideLayout" Target="../slideLayouts/slideLayout134.xml"/><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slideLayout" Target="../slideLayouts/slideLayout137.xml"/><Relationship Id="rId14" Type="http://schemas.openxmlformats.org/officeDocument/2006/relationships/slideLayout" Target="../slideLayouts/slideLayout138.xml"/><Relationship Id="rId15" Type="http://schemas.openxmlformats.org/officeDocument/2006/relationships/slideLayout" Target="../slideLayouts/slideLayout139.xml"/><Relationship Id="rId16" Type="http://schemas.openxmlformats.org/officeDocument/2006/relationships/slideLayout" Target="../slideLayouts/slideLayout140.xml"/><Relationship Id="rId17" Type="http://schemas.openxmlformats.org/officeDocument/2006/relationships/slideLayout" Target="../slideLayouts/slideLayout141.xml"/><Relationship Id="rId18" Type="http://schemas.openxmlformats.org/officeDocument/2006/relationships/slideLayout" Target="../slideLayouts/slideLayout142.xml"/><Relationship Id="rId19" Type="http://schemas.openxmlformats.org/officeDocument/2006/relationships/slideLayout" Target="../slideLayouts/slideLayout143.xml"/><Relationship Id="rId160" Type="http://schemas.openxmlformats.org/officeDocument/2006/relationships/slideLayout" Target="../slideLayouts/slideLayout284.xml"/><Relationship Id="rId161" Type="http://schemas.openxmlformats.org/officeDocument/2006/relationships/slideLayout" Target="../slideLayouts/slideLayout285.xml"/><Relationship Id="rId162" Type="http://schemas.openxmlformats.org/officeDocument/2006/relationships/slideLayout" Target="../slideLayouts/slideLayout286.xml"/><Relationship Id="rId163" Type="http://schemas.openxmlformats.org/officeDocument/2006/relationships/slideLayout" Target="../slideLayouts/slideLayout287.xml"/><Relationship Id="rId164" Type="http://schemas.openxmlformats.org/officeDocument/2006/relationships/slideLayout" Target="../slideLayouts/slideLayout288.xml"/><Relationship Id="rId165" Type="http://schemas.openxmlformats.org/officeDocument/2006/relationships/slideLayout" Target="../slideLayouts/slideLayout289.xml"/><Relationship Id="rId166" Type="http://schemas.openxmlformats.org/officeDocument/2006/relationships/slideLayout" Target="../slideLayouts/slideLayout290.xml"/><Relationship Id="rId167" Type="http://schemas.openxmlformats.org/officeDocument/2006/relationships/slideLayout" Target="../slideLayouts/slideLayout291.xml"/><Relationship Id="rId168" Type="http://schemas.openxmlformats.org/officeDocument/2006/relationships/slideLayout" Target="../slideLayouts/slideLayout292.xml"/><Relationship Id="rId169" Type="http://schemas.openxmlformats.org/officeDocument/2006/relationships/slideLayout" Target="../slideLayouts/slideLayout293.xml"/><Relationship Id="rId220" Type="http://schemas.openxmlformats.org/officeDocument/2006/relationships/slideLayout" Target="../slideLayouts/slideLayout344.xml"/><Relationship Id="rId221" Type="http://schemas.openxmlformats.org/officeDocument/2006/relationships/slideLayout" Target="../slideLayouts/slideLayout345.xml"/><Relationship Id="rId222" Type="http://schemas.openxmlformats.org/officeDocument/2006/relationships/slideLayout" Target="../slideLayouts/slideLayout346.xml"/><Relationship Id="rId223" Type="http://schemas.openxmlformats.org/officeDocument/2006/relationships/slideLayout" Target="../slideLayouts/slideLayout347.xml"/><Relationship Id="rId224" Type="http://schemas.openxmlformats.org/officeDocument/2006/relationships/slideLayout" Target="../slideLayouts/slideLayout348.xml"/><Relationship Id="rId225" Type="http://schemas.openxmlformats.org/officeDocument/2006/relationships/slideLayout" Target="../slideLayouts/slideLayout349.xml"/><Relationship Id="rId226" Type="http://schemas.openxmlformats.org/officeDocument/2006/relationships/slideLayout" Target="../slideLayouts/slideLayout350.xml"/><Relationship Id="rId227" Type="http://schemas.openxmlformats.org/officeDocument/2006/relationships/slideLayout" Target="../slideLayouts/slideLayout351.xml"/><Relationship Id="rId228" Type="http://schemas.openxmlformats.org/officeDocument/2006/relationships/slideLayout" Target="../slideLayouts/slideLayout352.xml"/><Relationship Id="rId229" Type="http://schemas.openxmlformats.org/officeDocument/2006/relationships/slideLayout" Target="../slideLayouts/slideLayout353.xml"/><Relationship Id="rId390" Type="http://schemas.openxmlformats.org/officeDocument/2006/relationships/slideLayout" Target="../slideLayouts/slideLayout514.xml"/><Relationship Id="rId391" Type="http://schemas.openxmlformats.org/officeDocument/2006/relationships/slideLayout" Target="../slideLayouts/slideLayout515.xml"/><Relationship Id="rId392" Type="http://schemas.openxmlformats.org/officeDocument/2006/relationships/slideLayout" Target="../slideLayouts/slideLayout516.xml"/><Relationship Id="rId393" Type="http://schemas.openxmlformats.org/officeDocument/2006/relationships/slideLayout" Target="../slideLayouts/slideLayout517.xml"/><Relationship Id="rId394" Type="http://schemas.openxmlformats.org/officeDocument/2006/relationships/slideLayout" Target="../slideLayouts/slideLayout518.xml"/><Relationship Id="rId395" Type="http://schemas.openxmlformats.org/officeDocument/2006/relationships/slideLayout" Target="../slideLayouts/slideLayout519.xml"/><Relationship Id="rId396" Type="http://schemas.openxmlformats.org/officeDocument/2006/relationships/slideLayout" Target="../slideLayouts/slideLayout520.xml"/><Relationship Id="rId397" Type="http://schemas.openxmlformats.org/officeDocument/2006/relationships/slideLayout" Target="../slideLayouts/slideLayout521.xml"/><Relationship Id="rId398" Type="http://schemas.openxmlformats.org/officeDocument/2006/relationships/slideLayout" Target="../slideLayouts/slideLayout522.xml"/><Relationship Id="rId399" Type="http://schemas.openxmlformats.org/officeDocument/2006/relationships/slideLayout" Target="../slideLayouts/slideLayout523.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564.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565.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576.xml"/><Relationship Id="rId12" Type="http://schemas.openxmlformats.org/officeDocument/2006/relationships/theme" Target="../theme/theme18.xml"/><Relationship Id="rId1" Type="http://schemas.openxmlformats.org/officeDocument/2006/relationships/slideLayout" Target="../slideLayouts/slideLayout566.xml"/><Relationship Id="rId2" Type="http://schemas.openxmlformats.org/officeDocument/2006/relationships/slideLayout" Target="../slideLayouts/slideLayout567.xml"/><Relationship Id="rId3" Type="http://schemas.openxmlformats.org/officeDocument/2006/relationships/slideLayout" Target="../slideLayouts/slideLayout568.xml"/><Relationship Id="rId4" Type="http://schemas.openxmlformats.org/officeDocument/2006/relationships/slideLayout" Target="../slideLayouts/slideLayout569.xml"/><Relationship Id="rId5" Type="http://schemas.openxmlformats.org/officeDocument/2006/relationships/slideLayout" Target="../slideLayouts/slideLayout570.xml"/><Relationship Id="rId6" Type="http://schemas.openxmlformats.org/officeDocument/2006/relationships/slideLayout" Target="../slideLayouts/slideLayout571.xml"/><Relationship Id="rId7" Type="http://schemas.openxmlformats.org/officeDocument/2006/relationships/slideLayout" Target="../slideLayouts/slideLayout572.xml"/><Relationship Id="rId8" Type="http://schemas.openxmlformats.org/officeDocument/2006/relationships/slideLayout" Target="../slideLayouts/slideLayout573.xml"/><Relationship Id="rId9" Type="http://schemas.openxmlformats.org/officeDocument/2006/relationships/slideLayout" Target="../slideLayouts/slideLayout574.xml"/><Relationship Id="rId10" Type="http://schemas.openxmlformats.org/officeDocument/2006/relationships/slideLayout" Target="../slideLayouts/slideLayout575.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587.xml"/><Relationship Id="rId12" Type="http://schemas.openxmlformats.org/officeDocument/2006/relationships/slideLayout" Target="../slideLayouts/slideLayout588.xml"/><Relationship Id="rId13" Type="http://schemas.openxmlformats.org/officeDocument/2006/relationships/slideLayout" Target="../slideLayouts/slideLayout589.xml"/><Relationship Id="rId14" Type="http://schemas.openxmlformats.org/officeDocument/2006/relationships/theme" Target="../theme/theme19.xml"/><Relationship Id="rId1" Type="http://schemas.openxmlformats.org/officeDocument/2006/relationships/slideLayout" Target="../slideLayouts/slideLayout577.xml"/><Relationship Id="rId2" Type="http://schemas.openxmlformats.org/officeDocument/2006/relationships/slideLayout" Target="../slideLayouts/slideLayout578.xml"/><Relationship Id="rId3" Type="http://schemas.openxmlformats.org/officeDocument/2006/relationships/slideLayout" Target="../slideLayouts/slideLayout579.xml"/><Relationship Id="rId4" Type="http://schemas.openxmlformats.org/officeDocument/2006/relationships/slideLayout" Target="../slideLayouts/slideLayout580.xml"/><Relationship Id="rId5" Type="http://schemas.openxmlformats.org/officeDocument/2006/relationships/slideLayout" Target="../slideLayouts/slideLayout581.xml"/><Relationship Id="rId6" Type="http://schemas.openxmlformats.org/officeDocument/2006/relationships/slideLayout" Target="../slideLayouts/slideLayout582.xml"/><Relationship Id="rId7" Type="http://schemas.openxmlformats.org/officeDocument/2006/relationships/slideLayout" Target="../slideLayouts/slideLayout583.xml"/><Relationship Id="rId8" Type="http://schemas.openxmlformats.org/officeDocument/2006/relationships/slideLayout" Target="../slideLayouts/slideLayout584.xml"/><Relationship Id="rId9" Type="http://schemas.openxmlformats.org/officeDocument/2006/relationships/slideLayout" Target="../slideLayouts/slideLayout585.xml"/><Relationship Id="rId10" Type="http://schemas.openxmlformats.org/officeDocument/2006/relationships/slideLayout" Target="../slideLayouts/slideLayout58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592.xml"/><Relationship Id="rId4" Type="http://schemas.openxmlformats.org/officeDocument/2006/relationships/theme" Target="../theme/theme20.xml"/><Relationship Id="rId1" Type="http://schemas.openxmlformats.org/officeDocument/2006/relationships/slideLayout" Target="../slideLayouts/slideLayout590.xml"/><Relationship Id="rId2" Type="http://schemas.openxmlformats.org/officeDocument/2006/relationships/slideLayout" Target="../slideLayouts/slideLayout59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595.xml"/><Relationship Id="rId4" Type="http://schemas.openxmlformats.org/officeDocument/2006/relationships/theme" Target="../theme/theme21.xml"/><Relationship Id="rId1" Type="http://schemas.openxmlformats.org/officeDocument/2006/relationships/slideLayout" Target="../slideLayouts/slideLayout593.xml"/><Relationship Id="rId2" Type="http://schemas.openxmlformats.org/officeDocument/2006/relationships/slideLayout" Target="../slideLayouts/slideLayout59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fld id="{5824740B-2E4D-4B72-AADE-39E195C6AA8B}" type="datetimeFigureOut">
              <a:rPr lang="it-IT" smtClean="0"/>
              <a:t>29/09/17</a:t>
            </a:fld>
            <a:endParaRPr lang="it-IT"/>
          </a:p>
        </p:txBody>
      </p:sp>
      <p:sp>
        <p:nvSpPr>
          <p:cNvPr id="5" name="Segnaposto piè di pagina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981974A2-A1DB-45C7-B81E-D6671F02C43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59"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fld id="{5824740B-2E4D-4B72-AADE-39E195C6AA8B}" type="datetimeFigureOut">
              <a:rPr lang="it-IT" smtClean="0"/>
              <a:t>29/09/17</a:t>
            </a:fld>
            <a:endParaRPr lang="it-IT"/>
          </a:p>
        </p:txBody>
      </p:sp>
      <p:sp>
        <p:nvSpPr>
          <p:cNvPr id="5" name="Segnaposto piè di pagina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981974A2-A1DB-45C7-B81E-D6671F02C43C}" type="slidenum">
              <a:rPr lang="it-IT" smtClean="0"/>
              <a:t>‹n.›</a:t>
            </a:fld>
            <a:endParaRPr lang="it-IT"/>
          </a:p>
        </p:txBody>
      </p:sp>
    </p:spTree>
    <p:extLst>
      <p:ext uri="{BB962C8B-B14F-4D97-AF65-F5344CB8AC3E}">
        <p14:creationId xmlns:p14="http://schemas.microsoft.com/office/powerpoint/2010/main" val="115367858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defTabSz="457130"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457130" rtl="0" eaLnBrk="1" latinLnBrk="0" hangingPunct="1">
        <a:spcBef>
          <a:spcPct val="20000"/>
        </a:spcBef>
        <a:buFont typeface="Arial"/>
        <a:buChar char="•"/>
        <a:defRPr sz="3200" kern="1200">
          <a:solidFill>
            <a:schemeClr val="tx1"/>
          </a:solidFill>
          <a:latin typeface="+mn-lt"/>
          <a:ea typeface="+mn-ea"/>
          <a:cs typeface="+mn-cs"/>
        </a:defRPr>
      </a:lvl1pPr>
      <a:lvl2pPr marL="742836" indent="-285707" algn="l" defTabSz="457130" rtl="0" eaLnBrk="1" latinLnBrk="0" hangingPunct="1">
        <a:spcBef>
          <a:spcPct val="20000"/>
        </a:spcBef>
        <a:buFont typeface="Arial"/>
        <a:buChar char="–"/>
        <a:defRPr sz="2800" kern="1200">
          <a:solidFill>
            <a:schemeClr val="tx1"/>
          </a:solidFill>
          <a:latin typeface="+mn-lt"/>
          <a:ea typeface="+mn-ea"/>
          <a:cs typeface="+mn-cs"/>
        </a:defRPr>
      </a:lvl2pPr>
      <a:lvl3pPr marL="1142824" indent="-228564" algn="l" defTabSz="457130" rtl="0" eaLnBrk="1" latinLnBrk="0" hangingPunct="1">
        <a:spcBef>
          <a:spcPct val="20000"/>
        </a:spcBef>
        <a:buFont typeface="Arial"/>
        <a:buChar char="•"/>
        <a:defRPr sz="2400" kern="1200">
          <a:solidFill>
            <a:schemeClr val="tx1"/>
          </a:solidFill>
          <a:latin typeface="+mn-lt"/>
          <a:ea typeface="+mn-ea"/>
          <a:cs typeface="+mn-cs"/>
        </a:defRPr>
      </a:lvl3pPr>
      <a:lvl4pPr marL="1599954" indent="-228564" algn="l" defTabSz="457130" rtl="0" eaLnBrk="1" latinLnBrk="0" hangingPunct="1">
        <a:spcBef>
          <a:spcPct val="20000"/>
        </a:spcBef>
        <a:buFont typeface="Arial"/>
        <a:buChar char="–"/>
        <a:defRPr sz="2000" kern="1200">
          <a:solidFill>
            <a:schemeClr val="tx1"/>
          </a:solidFill>
          <a:latin typeface="+mn-lt"/>
          <a:ea typeface="+mn-ea"/>
          <a:cs typeface="+mn-cs"/>
        </a:defRPr>
      </a:lvl4pPr>
      <a:lvl5pPr marL="2057085" indent="-228564" algn="l" defTabSz="457130" rtl="0" eaLnBrk="1" latinLnBrk="0" hangingPunct="1">
        <a:spcBef>
          <a:spcPct val="20000"/>
        </a:spcBef>
        <a:buFont typeface="Arial"/>
        <a:buChar char="»"/>
        <a:defRPr sz="2000" kern="1200">
          <a:solidFill>
            <a:schemeClr val="tx1"/>
          </a:solidFill>
          <a:latin typeface="+mn-lt"/>
          <a:ea typeface="+mn-ea"/>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0075" y="107950"/>
            <a:ext cx="79248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719138" y="2159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l" eaLnBrk="0" hangingPunct="0">
              <a:defRPr sz="1400" b="0">
                <a:latin typeface="Times" pitchFamily="18"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eaLnBrk="0" hangingPunct="0">
              <a:defRPr sz="1400" b="0">
                <a:solidFill>
                  <a:schemeClr val="bg1"/>
                </a:solidFill>
                <a:latin typeface="Times" pitchFamily="18" charset="0"/>
                <a:ea typeface="+mn-ea"/>
                <a:cs typeface="+mn-cs"/>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0" hangingPunct="0">
              <a:defRPr sz="1400" b="0">
                <a:latin typeface="Times" pitchFamily="18" charset="0"/>
                <a:ea typeface="+mn-ea"/>
                <a:cs typeface="+mn-cs"/>
              </a:defRPr>
            </a:lvl1pPr>
          </a:lstStyle>
          <a:p>
            <a:pPr fontAlgn="base">
              <a:spcBef>
                <a:spcPct val="0"/>
              </a:spcBef>
              <a:spcAft>
                <a:spcPct val="0"/>
              </a:spcAft>
              <a:defRPr/>
            </a:pPr>
            <a:fld id="{DEA3C978-136F-43EA-A78C-4293A5B462FB}" type="slidenum">
              <a:rPr lang="en-US">
                <a:solidFill>
                  <a:srgbClr val="000000"/>
                </a:solidFill>
              </a:rPr>
              <a:pPr fontAlgn="base">
                <a:spcBef>
                  <a:spcPct val="0"/>
                </a:spcBef>
                <a:spcAft>
                  <a:spcPct val="0"/>
                </a:spcAft>
                <a:defRPr/>
              </a:pPr>
              <a:t>‹n.›</a:t>
            </a:fld>
            <a:endParaRPr lang="en-US">
              <a:solidFill>
                <a:srgbClr val="000000"/>
              </a:solidFill>
            </a:endParaRPr>
          </a:p>
        </p:txBody>
      </p:sp>
      <p:sp>
        <p:nvSpPr>
          <p:cNvPr id="4103" name="Line 8"/>
          <p:cNvSpPr>
            <a:spLocks noChangeShapeType="1"/>
          </p:cNvSpPr>
          <p:nvPr/>
        </p:nvSpPr>
        <p:spPr bwMode="auto">
          <a:xfrm>
            <a:off x="466728" y="1079500"/>
            <a:ext cx="8220075" cy="0"/>
          </a:xfrm>
          <a:prstGeom prst="line">
            <a:avLst/>
          </a:prstGeom>
          <a:noFill/>
          <a:ln w="31750">
            <a:solidFill>
              <a:srgbClr val="99CCFF"/>
            </a:solidFill>
            <a:round/>
            <a:headEnd/>
            <a:tailEnd/>
          </a:ln>
          <a:extLst>
            <a:ext uri="{909E8E84-426E-40dd-AFC4-6F175D3DCCD1}">
              <a14:hiddenFill xmlns:a14="http://schemas.microsoft.com/office/drawing/2010/main">
                <a:noFill/>
              </a14:hiddenFill>
            </a:ext>
          </a:extLst>
        </p:spPr>
        <p:txBody>
          <a:bodyPr wrap="none" lIns="91425" tIns="45713" rIns="91425" bIns="45713"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4104" name="Line 9"/>
          <p:cNvSpPr>
            <a:spLocks noChangeShapeType="1"/>
          </p:cNvSpPr>
          <p:nvPr/>
        </p:nvSpPr>
        <p:spPr bwMode="auto">
          <a:xfrm>
            <a:off x="466728" y="6413500"/>
            <a:ext cx="8220075" cy="0"/>
          </a:xfrm>
          <a:prstGeom prst="line">
            <a:avLst/>
          </a:prstGeom>
          <a:noFill/>
          <a:ln w="9525">
            <a:solidFill>
              <a:srgbClr val="99CCFF"/>
            </a:solidFill>
            <a:round/>
            <a:headEnd/>
            <a:tailEnd/>
          </a:ln>
          <a:extLst>
            <a:ext uri="{909E8E84-426E-40dd-AFC4-6F175D3DCCD1}">
              <a14:hiddenFill xmlns:a14="http://schemas.microsoft.com/office/drawing/2010/main">
                <a:noFill/>
              </a14:hiddenFill>
            </a:ext>
          </a:extLst>
        </p:spPr>
        <p:txBody>
          <a:bodyPr wrap="none" lIns="91425" tIns="45713" rIns="91425" bIns="45713"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64668783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txStyles>
    <p:titleStyle>
      <a:lvl1pPr algn="ctr" rtl="0" eaLnBrk="0" fontAlgn="base" hangingPunct="0">
        <a:spcBef>
          <a:spcPct val="0"/>
        </a:spcBef>
        <a:spcAft>
          <a:spcPct val="0"/>
        </a:spcAft>
        <a:defRPr sz="2400" b="1">
          <a:solidFill>
            <a:srgbClr val="FFFF00"/>
          </a:solidFill>
          <a:latin typeface="+mj-lt"/>
          <a:ea typeface="+mj-ea"/>
          <a:cs typeface="+mj-cs"/>
        </a:defRPr>
      </a:lvl1pPr>
      <a:lvl2pPr algn="ctr" rtl="0" eaLnBrk="0" fontAlgn="base" hangingPunct="0">
        <a:spcBef>
          <a:spcPct val="0"/>
        </a:spcBef>
        <a:spcAft>
          <a:spcPct val="0"/>
        </a:spcAft>
        <a:defRPr sz="2400" b="1">
          <a:solidFill>
            <a:srgbClr val="FFFF00"/>
          </a:solidFill>
          <a:latin typeface="Arial" pitchFamily="34" charset="0"/>
        </a:defRPr>
      </a:lvl2pPr>
      <a:lvl3pPr algn="ctr" rtl="0" eaLnBrk="0" fontAlgn="base" hangingPunct="0">
        <a:spcBef>
          <a:spcPct val="0"/>
        </a:spcBef>
        <a:spcAft>
          <a:spcPct val="0"/>
        </a:spcAft>
        <a:defRPr sz="2400" b="1">
          <a:solidFill>
            <a:srgbClr val="FFFF00"/>
          </a:solidFill>
          <a:latin typeface="Arial" pitchFamily="34" charset="0"/>
        </a:defRPr>
      </a:lvl3pPr>
      <a:lvl4pPr algn="ctr" rtl="0" eaLnBrk="0" fontAlgn="base" hangingPunct="0">
        <a:spcBef>
          <a:spcPct val="0"/>
        </a:spcBef>
        <a:spcAft>
          <a:spcPct val="0"/>
        </a:spcAft>
        <a:defRPr sz="2400" b="1">
          <a:solidFill>
            <a:srgbClr val="FFFF00"/>
          </a:solidFill>
          <a:latin typeface="Arial" pitchFamily="34" charset="0"/>
        </a:defRPr>
      </a:lvl4pPr>
      <a:lvl5pPr algn="ctr" rtl="0" eaLnBrk="0" fontAlgn="base" hangingPunct="0">
        <a:spcBef>
          <a:spcPct val="0"/>
        </a:spcBef>
        <a:spcAft>
          <a:spcPct val="0"/>
        </a:spcAft>
        <a:defRPr sz="2400" b="1">
          <a:solidFill>
            <a:srgbClr val="FFFF00"/>
          </a:solidFill>
          <a:latin typeface="Arial" pitchFamily="34" charset="0"/>
        </a:defRPr>
      </a:lvl5pPr>
      <a:lvl6pPr marL="457130" algn="ctr" rtl="0" fontAlgn="base">
        <a:spcBef>
          <a:spcPct val="0"/>
        </a:spcBef>
        <a:spcAft>
          <a:spcPct val="0"/>
        </a:spcAft>
        <a:defRPr sz="2400" b="1">
          <a:solidFill>
            <a:srgbClr val="FFFF00"/>
          </a:solidFill>
          <a:latin typeface="Arial" pitchFamily="34" charset="0"/>
        </a:defRPr>
      </a:lvl6pPr>
      <a:lvl7pPr marL="914259" algn="ctr" rtl="0" fontAlgn="base">
        <a:spcBef>
          <a:spcPct val="0"/>
        </a:spcBef>
        <a:spcAft>
          <a:spcPct val="0"/>
        </a:spcAft>
        <a:defRPr sz="2400" b="1">
          <a:solidFill>
            <a:srgbClr val="FFFF00"/>
          </a:solidFill>
          <a:latin typeface="Arial" pitchFamily="34" charset="0"/>
        </a:defRPr>
      </a:lvl7pPr>
      <a:lvl8pPr marL="1371390" algn="ctr" rtl="0" fontAlgn="base">
        <a:spcBef>
          <a:spcPct val="0"/>
        </a:spcBef>
        <a:spcAft>
          <a:spcPct val="0"/>
        </a:spcAft>
        <a:defRPr sz="2400" b="1">
          <a:solidFill>
            <a:srgbClr val="FFFF00"/>
          </a:solidFill>
          <a:latin typeface="Arial" pitchFamily="34" charset="0"/>
        </a:defRPr>
      </a:lvl8pPr>
      <a:lvl9pPr marL="1828519" algn="ctr" rtl="0" fontAlgn="base">
        <a:spcBef>
          <a:spcPct val="0"/>
        </a:spcBef>
        <a:spcAft>
          <a:spcPct val="0"/>
        </a:spcAft>
        <a:defRPr sz="2400" b="1">
          <a:solidFill>
            <a:srgbClr val="FFFF00"/>
          </a:solidFill>
          <a:latin typeface="Arial" pitchFamily="34" charset="0"/>
        </a:defRPr>
      </a:lvl9pPr>
    </p:titleStyle>
    <p:bodyStyle>
      <a:lvl1pPr marL="190470" indent="-190470" algn="l" rtl="0" eaLnBrk="0" fontAlgn="base" hangingPunct="0">
        <a:lnSpc>
          <a:spcPct val="120000"/>
        </a:lnSpc>
        <a:spcBef>
          <a:spcPct val="0"/>
        </a:spcBef>
        <a:spcAft>
          <a:spcPct val="0"/>
        </a:spcAft>
        <a:buClr>
          <a:srgbClr val="D71920"/>
        </a:buClr>
        <a:buFont typeface="Wingdings" pitchFamily="2" charset="2"/>
        <a:buChar char="§"/>
        <a:defRPr sz="3200">
          <a:solidFill>
            <a:schemeClr val="bg1"/>
          </a:solidFill>
          <a:latin typeface="+mn-lt"/>
          <a:ea typeface="+mn-ea"/>
          <a:cs typeface="+mn-cs"/>
        </a:defRPr>
      </a:lvl1pPr>
      <a:lvl2pPr marL="571413" indent="-190470" algn="l" rtl="0" eaLnBrk="0" fontAlgn="base" hangingPunct="0">
        <a:lnSpc>
          <a:spcPct val="120000"/>
        </a:lnSpc>
        <a:spcBef>
          <a:spcPct val="0"/>
        </a:spcBef>
        <a:spcAft>
          <a:spcPct val="0"/>
        </a:spcAft>
        <a:buClr>
          <a:srgbClr val="002D62"/>
        </a:buClr>
        <a:buFont typeface="Wingdings" pitchFamily="2" charset="2"/>
        <a:buChar char="§"/>
        <a:defRPr sz="2800">
          <a:solidFill>
            <a:schemeClr val="bg1"/>
          </a:solidFill>
          <a:latin typeface="+mn-lt"/>
        </a:defRPr>
      </a:lvl2pPr>
      <a:lvl3pPr marL="952355" indent="-190470" algn="l" rtl="0" eaLnBrk="0" fontAlgn="base" hangingPunct="0">
        <a:lnSpc>
          <a:spcPct val="120000"/>
        </a:lnSpc>
        <a:spcBef>
          <a:spcPct val="0"/>
        </a:spcBef>
        <a:spcAft>
          <a:spcPct val="0"/>
        </a:spcAft>
        <a:buClr>
          <a:srgbClr val="002D62"/>
        </a:buClr>
        <a:buFont typeface="Wingdings" pitchFamily="2" charset="2"/>
        <a:buChar char="§"/>
        <a:defRPr sz="1400">
          <a:solidFill>
            <a:schemeClr val="bg1"/>
          </a:solidFill>
          <a:latin typeface="+mn-lt"/>
        </a:defRPr>
      </a:lvl3pPr>
      <a:lvl4pPr marL="1333296" indent="-190470" algn="l" rtl="0" eaLnBrk="0" fontAlgn="base" hangingPunct="0">
        <a:lnSpc>
          <a:spcPct val="120000"/>
        </a:lnSpc>
        <a:spcBef>
          <a:spcPct val="0"/>
        </a:spcBef>
        <a:spcAft>
          <a:spcPct val="0"/>
        </a:spcAft>
        <a:buFont typeface="Wingdings" pitchFamily="2" charset="2"/>
        <a:buChar char="§"/>
        <a:defRPr sz="1400">
          <a:solidFill>
            <a:schemeClr val="bg1"/>
          </a:solidFill>
          <a:latin typeface="+mn-lt"/>
        </a:defRPr>
      </a:lvl4pPr>
      <a:lvl5pPr marL="1714237" indent="-190470" algn="l" rtl="0" eaLnBrk="0" fontAlgn="base" hangingPunct="0">
        <a:lnSpc>
          <a:spcPct val="120000"/>
        </a:lnSpc>
        <a:spcBef>
          <a:spcPct val="0"/>
        </a:spcBef>
        <a:spcAft>
          <a:spcPct val="0"/>
        </a:spcAft>
        <a:buFont typeface="Wingdings" pitchFamily="2" charset="2"/>
        <a:buChar char="§"/>
        <a:defRPr sz="1400">
          <a:solidFill>
            <a:schemeClr val="bg1"/>
          </a:solidFill>
          <a:latin typeface="+mn-lt"/>
        </a:defRPr>
      </a:lvl5pPr>
      <a:lvl6pPr marL="2171367" indent="-190470" algn="l" rtl="0" fontAlgn="base">
        <a:lnSpc>
          <a:spcPct val="120000"/>
        </a:lnSpc>
        <a:spcBef>
          <a:spcPct val="0"/>
        </a:spcBef>
        <a:spcAft>
          <a:spcPct val="0"/>
        </a:spcAft>
        <a:buFont typeface="Wingdings" pitchFamily="2" charset="2"/>
        <a:buChar char="§"/>
        <a:defRPr sz="1400">
          <a:solidFill>
            <a:schemeClr val="bg1"/>
          </a:solidFill>
          <a:latin typeface="+mn-lt"/>
        </a:defRPr>
      </a:lvl6pPr>
      <a:lvl7pPr marL="2628496" indent="-190470" algn="l" rtl="0" fontAlgn="base">
        <a:lnSpc>
          <a:spcPct val="120000"/>
        </a:lnSpc>
        <a:spcBef>
          <a:spcPct val="0"/>
        </a:spcBef>
        <a:spcAft>
          <a:spcPct val="0"/>
        </a:spcAft>
        <a:buFont typeface="Wingdings" pitchFamily="2" charset="2"/>
        <a:buChar char="§"/>
        <a:defRPr sz="1400">
          <a:solidFill>
            <a:schemeClr val="bg1"/>
          </a:solidFill>
          <a:latin typeface="+mn-lt"/>
        </a:defRPr>
      </a:lvl7pPr>
      <a:lvl8pPr marL="3085626" indent="-190470" algn="l" rtl="0" fontAlgn="base">
        <a:lnSpc>
          <a:spcPct val="120000"/>
        </a:lnSpc>
        <a:spcBef>
          <a:spcPct val="0"/>
        </a:spcBef>
        <a:spcAft>
          <a:spcPct val="0"/>
        </a:spcAft>
        <a:buFont typeface="Wingdings" pitchFamily="2" charset="2"/>
        <a:buChar char="§"/>
        <a:defRPr sz="1400">
          <a:solidFill>
            <a:schemeClr val="bg1"/>
          </a:solidFill>
          <a:latin typeface="+mn-lt"/>
        </a:defRPr>
      </a:lvl8pPr>
      <a:lvl9pPr marL="3542755" indent="-190470" algn="l" rtl="0" fontAlgn="base">
        <a:lnSpc>
          <a:spcPct val="120000"/>
        </a:lnSpc>
        <a:spcBef>
          <a:spcPct val="0"/>
        </a:spcBef>
        <a:spcAft>
          <a:spcPct val="0"/>
        </a:spcAft>
        <a:buFont typeface="Wingdings" pitchFamily="2" charset="2"/>
        <a:buChar char="§"/>
        <a:defRPr sz="1400">
          <a:solidFill>
            <a:schemeClr val="bg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fld id="{55B60437-7750-429D-A236-2D0A8AC877A5}"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611F18DE-FC84-456A-B831-AA867A4E056B}"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837998987"/>
      </p:ext>
    </p:extLst>
  </p:cSld>
  <p:clrMap bg1="lt1" tx1="dk1" bg2="lt2" tx2="dk2" accent1="accent1" accent2="accent2" accent3="accent3" accent4="accent4" accent5="accent5" accent6="accent6" hlink="hlink" folHlink="folHlink"/>
  <p:sldLayoutIdLst>
    <p:sldLayoutId id="2147484055" r:id="rId1"/>
    <p:sldLayoutId id="2147484056" r:id="rId2"/>
  </p:sldLayoutIdLst>
  <p:txStyles>
    <p:titleStyle>
      <a:lvl1pPr algn="ctr" defTabSz="914259"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fld id="{29170B78-B3F7-4ED4-8AD0-9D3FB0EF263C}"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1EB51FB9-2B4C-4761-8A6E-91235A06CA0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720389225"/>
      </p:ext>
    </p:extLst>
  </p:cSld>
  <p:clrMap bg1="lt1" tx1="dk1" bg2="lt2" tx2="dk2" accent1="accent1" accent2="accent2" accent3="accent3" accent4="accent4" accent5="accent5" accent6="accent6" hlink="hlink" folHlink="folHlink"/>
  <p:sldLayoutIdLst>
    <p:sldLayoutId id="2147484058" r:id="rId1"/>
  </p:sldLayoutIdLst>
  <p:txStyles>
    <p:titleStyle>
      <a:lvl1pPr algn="ctr" defTabSz="914259"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it-IT"/>
              <a:t>Fare clic per modificare stile</a:t>
            </a:r>
          </a:p>
        </p:txBody>
      </p:sp>
      <p:sp>
        <p:nvSpPr>
          <p:cNvPr id="101379" name="Segnaposto testo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3"/>
            <a:ext cx="2133600" cy="365125"/>
          </a:xfrm>
          <a:prstGeom prst="rect">
            <a:avLst/>
          </a:prstGeom>
        </p:spPr>
        <p:txBody>
          <a:bodyPr vert="horz" wrap="square" lIns="91425" tIns="45713" rIns="91425" bIns="45713"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0D9B6670-2E9D-B54D-8580-423F436925BA}" type="datetime1">
              <a:rPr lang="it-IT">
                <a:ea typeface="ＭＳ Ｐゴシック" charset="0"/>
              </a:rPr>
              <a:pPr fontAlgn="base">
                <a:spcBef>
                  <a:spcPct val="0"/>
                </a:spcBef>
                <a:spcAft>
                  <a:spcPct val="0"/>
                </a:spcAft>
                <a:defRPr/>
              </a:pPr>
              <a:t>29/09/17</a:t>
            </a:fld>
            <a:endParaRPr lang="it-IT">
              <a:ea typeface="ＭＳ Ｐゴシック" charset="0"/>
            </a:endParaRPr>
          </a:p>
        </p:txBody>
      </p:sp>
      <p:sp>
        <p:nvSpPr>
          <p:cNvPr id="5" name="Segnaposto piè di pagina 4"/>
          <p:cNvSpPr>
            <a:spLocks noGrp="1"/>
          </p:cNvSpPr>
          <p:nvPr>
            <p:ph type="ftr" sz="quarter" idx="3"/>
          </p:nvPr>
        </p:nvSpPr>
        <p:spPr>
          <a:xfrm>
            <a:off x="3124201" y="6356353"/>
            <a:ext cx="2895600" cy="365125"/>
          </a:xfrm>
          <a:prstGeom prst="rect">
            <a:avLst/>
          </a:prstGeom>
        </p:spPr>
        <p:txBody>
          <a:bodyPr vert="horz" wrap="square" lIns="91425" tIns="45713" rIns="91425" bIns="45713" numCol="1" anchor="ctr" anchorCtr="0" compatLnSpc="1">
            <a:prstTxWarp prst="textNoShape">
              <a:avLst/>
            </a:prstTxWarp>
          </a:bodyPr>
          <a:lstStyle>
            <a:lvl1pPr algn="ctr">
              <a:defRPr sz="1200">
                <a:solidFill>
                  <a:srgbClr val="898989"/>
                </a:solidFill>
                <a:latin typeface="Calibri" pitchFamily="-106" charset="0"/>
                <a:ea typeface="Arial" pitchFamily="-106" charset="0"/>
                <a:cs typeface="Arial" pitchFamily="-106" charset="0"/>
              </a:defRPr>
            </a:lvl1pPr>
          </a:lstStyle>
          <a:p>
            <a:pPr fontAlgn="base">
              <a:spcBef>
                <a:spcPct val="0"/>
              </a:spcBef>
              <a:spcAft>
                <a:spcPct val="0"/>
              </a:spcAft>
              <a:defRPr/>
            </a:pPr>
            <a:endParaRPr lang="it-IT"/>
          </a:p>
        </p:txBody>
      </p:sp>
      <p:sp>
        <p:nvSpPr>
          <p:cNvPr id="6" name="Segnaposto numero diapositiva 5"/>
          <p:cNvSpPr>
            <a:spLocks noGrp="1"/>
          </p:cNvSpPr>
          <p:nvPr>
            <p:ph type="sldNum" sz="quarter" idx="4"/>
          </p:nvPr>
        </p:nvSpPr>
        <p:spPr>
          <a:xfrm>
            <a:off x="6553200" y="6356353"/>
            <a:ext cx="2133600" cy="365125"/>
          </a:xfrm>
          <a:prstGeom prst="rect">
            <a:avLst/>
          </a:prstGeom>
        </p:spPr>
        <p:txBody>
          <a:bodyPr vert="horz" wrap="square" lIns="91425" tIns="45713" rIns="91425" bIns="45713"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6E5DBD59-B616-E446-AB71-784834F49C26}" type="slidenum">
              <a:rPr lang="it-IT">
                <a:ea typeface="ＭＳ Ｐゴシック" charset="0"/>
              </a:rPr>
              <a:pPr fontAlgn="base">
                <a:spcBef>
                  <a:spcPct val="0"/>
                </a:spcBef>
                <a:spcAft>
                  <a:spcPct val="0"/>
                </a:spcAft>
                <a:defRPr/>
              </a:pPr>
              <a:t>‹n.›</a:t>
            </a:fld>
            <a:endParaRPr lang="it-IT">
              <a:ea typeface="ＭＳ Ｐゴシック" charset="0"/>
            </a:endParaRPr>
          </a:p>
        </p:txBody>
      </p:sp>
    </p:spTree>
    <p:extLst>
      <p:ext uri="{BB962C8B-B14F-4D97-AF65-F5344CB8AC3E}">
        <p14:creationId xmlns:p14="http://schemas.microsoft.com/office/powerpoint/2010/main" val="2080870246"/>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Lst>
  <p:txStyles>
    <p:titleStyle>
      <a:lvl1pPr algn="ctr" defTabSz="457130"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defTabSz="45713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defTabSz="45713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defTabSz="45713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defTabSz="45713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130" algn="ctr" defTabSz="45713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259" algn="ctr" defTabSz="45713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390" algn="ctr" defTabSz="45713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519" algn="ctr" defTabSz="45713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848" indent="-342848" algn="l" defTabSz="45713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6" charset="-128"/>
          <a:cs typeface="ＭＳ Ｐゴシック" pitchFamily="-106" charset="-128"/>
        </a:defRPr>
      </a:lvl1pPr>
      <a:lvl2pPr marL="742836" indent="-285707" algn="l" defTabSz="45713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2824" indent="-228564" algn="l" defTabSz="45713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599954"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085"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7" y="92070"/>
            <a:ext cx="8229601" cy="1508138"/>
          </a:xfrm>
          <a:prstGeom prst="rect">
            <a:avLst/>
          </a:prstGeom>
          <a:ln w="12700">
            <a:miter lim="400000"/>
          </a:ln>
          <a:extLst>
            <a:ext uri="{C572A759-6A51-4108-AA02-DFA0A04FC94B}">
              <ma14:wrappingTextBoxFlag xmlns:ma14="http://schemas.microsoft.com/office/mac/drawingml/2011/main" val="1"/>
            </a:ext>
          </a:extLst>
        </p:spPr>
        <p:txBody>
          <a:bodyPr lIns="45706" tIns="45709" rIns="45706" bIns="45709" anchor="ctr">
            <a:normAutofit/>
          </a:bodyPr>
          <a:lstStyle/>
          <a:p>
            <a:pPr lvl="0">
              <a:defRPr sz="1800"/>
            </a:pPr>
            <a:r>
              <a:rPr sz="4400"/>
              <a:t>Titolo Testo</a:t>
            </a:r>
          </a:p>
        </p:txBody>
      </p:sp>
      <p:sp>
        <p:nvSpPr>
          <p:cNvPr id="3" name="Shape 3"/>
          <p:cNvSpPr>
            <a:spLocks noGrp="1"/>
          </p:cNvSpPr>
          <p:nvPr>
            <p:ph type="body" idx="1"/>
          </p:nvPr>
        </p:nvSpPr>
        <p:spPr>
          <a:xfrm>
            <a:off x="457207" y="1600210"/>
            <a:ext cx="8229601" cy="5257795"/>
          </a:xfrm>
          <a:prstGeom prst="rect">
            <a:avLst/>
          </a:prstGeom>
          <a:ln w="12700">
            <a:miter lim="400000"/>
          </a:ln>
          <a:extLst>
            <a:ext uri="{C572A759-6A51-4108-AA02-DFA0A04FC94B}">
              <ma14:wrappingTextBoxFlag xmlns:ma14="http://schemas.microsoft.com/office/mac/drawingml/2011/main" val="1"/>
            </a:ext>
          </a:extLst>
        </p:spPr>
        <p:txBody>
          <a:bodyPr lIns="45706" tIns="45709" rIns="45706" bIns="45709">
            <a:normAutofit/>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 name="Shape 4"/>
          <p:cNvSpPr>
            <a:spLocks noGrp="1"/>
          </p:cNvSpPr>
          <p:nvPr>
            <p:ph type="sldNum" sz="quarter" idx="2"/>
          </p:nvPr>
        </p:nvSpPr>
        <p:spPr>
          <a:xfrm>
            <a:off x="6553204" y="6400427"/>
            <a:ext cx="2133601" cy="276989"/>
          </a:xfrm>
          <a:prstGeom prst="rect">
            <a:avLst/>
          </a:prstGeom>
          <a:ln w="12700">
            <a:miter lim="400000"/>
          </a:ln>
        </p:spPr>
        <p:txBody>
          <a:bodyPr lIns="45706" tIns="45709" rIns="45706" bIns="45709" anchor="ctr">
            <a:spAutoFit/>
          </a:bodyPr>
          <a:lstStyle>
            <a:lvl1pPr algn="r" defTabSz="914165">
              <a:defRPr sz="1200">
                <a:solidFill>
                  <a:srgbClr val="888888"/>
                </a:solidFill>
              </a:defRPr>
            </a:lvl1pPr>
          </a:lstStyle>
          <a:p>
            <a:fld id="{86CB4B4D-7CA3-9044-876B-883B54F8677D}" type="slidenum">
              <a:rPr kern="0">
                <a:latin typeface="Calibri"/>
                <a:ea typeface="Calibri"/>
                <a:cs typeface="Calibri"/>
                <a:sym typeface="Calibri"/>
              </a:rPr>
              <a:pPr/>
              <a:t>‹n.›</a:t>
            </a:fld>
            <a:endParaRPr kern="0">
              <a:latin typeface="Calibri"/>
              <a:ea typeface="Calibri"/>
              <a:cs typeface="Calibri"/>
              <a:sym typeface="Calibri"/>
            </a:endParaRPr>
          </a:p>
        </p:txBody>
      </p:sp>
    </p:spTree>
    <p:extLst>
      <p:ext uri="{BB962C8B-B14F-4D97-AF65-F5344CB8AC3E}">
        <p14:creationId xmlns:p14="http://schemas.microsoft.com/office/powerpoint/2010/main" val="391616403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 id="2147484124" r:id="rId19"/>
    <p:sldLayoutId id="2147484125" r:id="rId20"/>
    <p:sldLayoutId id="2147484126" r:id="rId21"/>
    <p:sldLayoutId id="2147484127" r:id="rId22"/>
    <p:sldLayoutId id="2147484128" r:id="rId23"/>
    <p:sldLayoutId id="2147484129" r:id="rId24"/>
    <p:sldLayoutId id="2147484130" r:id="rId25"/>
    <p:sldLayoutId id="2147484131" r:id="rId26"/>
    <p:sldLayoutId id="2147484132" r:id="rId27"/>
    <p:sldLayoutId id="2147484133" r:id="rId28"/>
    <p:sldLayoutId id="2147484134" r:id="rId29"/>
    <p:sldLayoutId id="2147484135" r:id="rId30"/>
    <p:sldLayoutId id="2147484136" r:id="rId31"/>
    <p:sldLayoutId id="2147484137" r:id="rId32"/>
    <p:sldLayoutId id="2147484138" r:id="rId33"/>
    <p:sldLayoutId id="2147484139" r:id="rId34"/>
    <p:sldLayoutId id="2147484140" r:id="rId35"/>
    <p:sldLayoutId id="2147484141" r:id="rId36"/>
    <p:sldLayoutId id="2147484142" r:id="rId37"/>
    <p:sldLayoutId id="2147484143" r:id="rId38"/>
    <p:sldLayoutId id="2147484144" r:id="rId39"/>
    <p:sldLayoutId id="2147484145" r:id="rId40"/>
    <p:sldLayoutId id="2147484146" r:id="rId41"/>
    <p:sldLayoutId id="2147484147" r:id="rId42"/>
    <p:sldLayoutId id="2147484148" r:id="rId43"/>
    <p:sldLayoutId id="2147484149" r:id="rId44"/>
    <p:sldLayoutId id="2147484150" r:id="rId45"/>
    <p:sldLayoutId id="2147484151" r:id="rId46"/>
    <p:sldLayoutId id="2147484152" r:id="rId47"/>
    <p:sldLayoutId id="2147484153" r:id="rId48"/>
    <p:sldLayoutId id="2147484154" r:id="rId49"/>
    <p:sldLayoutId id="2147484155" r:id="rId50"/>
    <p:sldLayoutId id="2147484156" r:id="rId51"/>
    <p:sldLayoutId id="2147484157" r:id="rId52"/>
    <p:sldLayoutId id="2147484158" r:id="rId53"/>
    <p:sldLayoutId id="2147484159" r:id="rId54"/>
    <p:sldLayoutId id="2147484160" r:id="rId55"/>
    <p:sldLayoutId id="2147484161" r:id="rId56"/>
    <p:sldLayoutId id="2147484162" r:id="rId57"/>
    <p:sldLayoutId id="2147484163" r:id="rId58"/>
    <p:sldLayoutId id="2147484164" r:id="rId59"/>
    <p:sldLayoutId id="2147484165" r:id="rId60"/>
    <p:sldLayoutId id="2147484166" r:id="rId61"/>
    <p:sldLayoutId id="2147484167" r:id="rId62"/>
    <p:sldLayoutId id="2147484168" r:id="rId63"/>
    <p:sldLayoutId id="2147484169" r:id="rId64"/>
    <p:sldLayoutId id="2147484170" r:id="rId65"/>
    <p:sldLayoutId id="2147484171" r:id="rId66"/>
    <p:sldLayoutId id="2147484172" r:id="rId67"/>
    <p:sldLayoutId id="2147484173" r:id="rId68"/>
    <p:sldLayoutId id="2147484174" r:id="rId69"/>
    <p:sldLayoutId id="2147484175" r:id="rId70"/>
    <p:sldLayoutId id="2147484176" r:id="rId71"/>
    <p:sldLayoutId id="2147484177" r:id="rId72"/>
    <p:sldLayoutId id="2147484178" r:id="rId73"/>
    <p:sldLayoutId id="2147484179" r:id="rId74"/>
    <p:sldLayoutId id="2147484180" r:id="rId75"/>
    <p:sldLayoutId id="2147484181" r:id="rId76"/>
    <p:sldLayoutId id="2147484182" r:id="rId77"/>
    <p:sldLayoutId id="2147484183" r:id="rId78"/>
    <p:sldLayoutId id="2147484184" r:id="rId79"/>
    <p:sldLayoutId id="2147484185" r:id="rId80"/>
    <p:sldLayoutId id="2147484186" r:id="rId81"/>
    <p:sldLayoutId id="2147484187" r:id="rId82"/>
    <p:sldLayoutId id="2147484188" r:id="rId83"/>
    <p:sldLayoutId id="2147484189" r:id="rId84"/>
    <p:sldLayoutId id="2147484190" r:id="rId85"/>
    <p:sldLayoutId id="2147484191" r:id="rId86"/>
    <p:sldLayoutId id="2147484192" r:id="rId87"/>
    <p:sldLayoutId id="2147484193" r:id="rId88"/>
    <p:sldLayoutId id="2147484194" r:id="rId89"/>
    <p:sldLayoutId id="2147484195" r:id="rId90"/>
    <p:sldLayoutId id="2147484196" r:id="rId91"/>
    <p:sldLayoutId id="2147484197" r:id="rId92"/>
    <p:sldLayoutId id="2147484198" r:id="rId93"/>
    <p:sldLayoutId id="2147484199" r:id="rId94"/>
    <p:sldLayoutId id="2147484200" r:id="rId95"/>
    <p:sldLayoutId id="2147484201" r:id="rId96"/>
    <p:sldLayoutId id="2147484202" r:id="rId97"/>
    <p:sldLayoutId id="2147484203" r:id="rId98"/>
    <p:sldLayoutId id="2147484204" r:id="rId99"/>
    <p:sldLayoutId id="2147484205" r:id="rId100"/>
    <p:sldLayoutId id="2147484206" r:id="rId101"/>
    <p:sldLayoutId id="2147484207" r:id="rId102"/>
    <p:sldLayoutId id="2147484208" r:id="rId103"/>
    <p:sldLayoutId id="2147484209" r:id="rId104"/>
    <p:sldLayoutId id="2147484210" r:id="rId105"/>
    <p:sldLayoutId id="2147484211" r:id="rId106"/>
    <p:sldLayoutId id="2147484212" r:id="rId107"/>
    <p:sldLayoutId id="2147484213" r:id="rId108"/>
    <p:sldLayoutId id="2147484214" r:id="rId109"/>
    <p:sldLayoutId id="2147484215" r:id="rId110"/>
    <p:sldLayoutId id="2147484216" r:id="rId111"/>
    <p:sldLayoutId id="2147484217" r:id="rId112"/>
    <p:sldLayoutId id="2147484218" r:id="rId113"/>
    <p:sldLayoutId id="2147484219" r:id="rId114"/>
    <p:sldLayoutId id="2147484220" r:id="rId115"/>
    <p:sldLayoutId id="2147484221" r:id="rId116"/>
    <p:sldLayoutId id="2147484222" r:id="rId117"/>
    <p:sldLayoutId id="2147484223" r:id="rId118"/>
    <p:sldLayoutId id="2147484224" r:id="rId119"/>
    <p:sldLayoutId id="2147484225" r:id="rId120"/>
    <p:sldLayoutId id="2147484226" r:id="rId121"/>
    <p:sldLayoutId id="2147484227" r:id="rId122"/>
    <p:sldLayoutId id="2147484228" r:id="rId123"/>
    <p:sldLayoutId id="2147484229" r:id="rId124"/>
    <p:sldLayoutId id="2147484230" r:id="rId125"/>
    <p:sldLayoutId id="2147484231" r:id="rId126"/>
    <p:sldLayoutId id="2147484232" r:id="rId127"/>
    <p:sldLayoutId id="2147484233" r:id="rId128"/>
    <p:sldLayoutId id="2147484234" r:id="rId129"/>
    <p:sldLayoutId id="2147484235" r:id="rId130"/>
    <p:sldLayoutId id="2147484236" r:id="rId131"/>
    <p:sldLayoutId id="2147484237" r:id="rId132"/>
    <p:sldLayoutId id="2147484239" r:id="rId133"/>
    <p:sldLayoutId id="2147484240" r:id="rId134"/>
    <p:sldLayoutId id="2147484241" r:id="rId135"/>
    <p:sldLayoutId id="2147484242" r:id="rId136"/>
    <p:sldLayoutId id="2147484243" r:id="rId137"/>
    <p:sldLayoutId id="2147484244" r:id="rId138"/>
    <p:sldLayoutId id="2147484245" r:id="rId139"/>
    <p:sldLayoutId id="2147484246" r:id="rId140"/>
    <p:sldLayoutId id="2147484247" r:id="rId141"/>
    <p:sldLayoutId id="2147484248" r:id="rId142"/>
    <p:sldLayoutId id="2147484249" r:id="rId143"/>
    <p:sldLayoutId id="2147484250" r:id="rId144"/>
    <p:sldLayoutId id="2147484251" r:id="rId145"/>
    <p:sldLayoutId id="2147484252" r:id="rId146"/>
    <p:sldLayoutId id="2147484253" r:id="rId147"/>
    <p:sldLayoutId id="2147484254" r:id="rId148"/>
    <p:sldLayoutId id="2147484255" r:id="rId149"/>
    <p:sldLayoutId id="2147484256" r:id="rId150"/>
    <p:sldLayoutId id="2147484257" r:id="rId151"/>
    <p:sldLayoutId id="2147484258" r:id="rId152"/>
    <p:sldLayoutId id="2147484259" r:id="rId153"/>
    <p:sldLayoutId id="2147484260" r:id="rId154"/>
    <p:sldLayoutId id="2147484261" r:id="rId155"/>
    <p:sldLayoutId id="2147484262" r:id="rId156"/>
    <p:sldLayoutId id="2147484263" r:id="rId157"/>
    <p:sldLayoutId id="2147484264" r:id="rId158"/>
    <p:sldLayoutId id="2147484265" r:id="rId159"/>
    <p:sldLayoutId id="2147484266" r:id="rId160"/>
    <p:sldLayoutId id="2147484267" r:id="rId161"/>
    <p:sldLayoutId id="2147484268" r:id="rId162"/>
    <p:sldLayoutId id="2147484269" r:id="rId163"/>
    <p:sldLayoutId id="2147484270" r:id="rId164"/>
    <p:sldLayoutId id="2147484271" r:id="rId165"/>
    <p:sldLayoutId id="2147484272" r:id="rId166"/>
    <p:sldLayoutId id="2147484273" r:id="rId167"/>
    <p:sldLayoutId id="2147484274" r:id="rId168"/>
    <p:sldLayoutId id="2147484275" r:id="rId169"/>
    <p:sldLayoutId id="2147484276" r:id="rId170"/>
    <p:sldLayoutId id="2147484277" r:id="rId171"/>
    <p:sldLayoutId id="2147484278" r:id="rId172"/>
    <p:sldLayoutId id="2147484279" r:id="rId173"/>
    <p:sldLayoutId id="2147484280" r:id="rId174"/>
    <p:sldLayoutId id="2147484281" r:id="rId175"/>
    <p:sldLayoutId id="2147484282" r:id="rId176"/>
    <p:sldLayoutId id="2147484283" r:id="rId177"/>
    <p:sldLayoutId id="2147484284" r:id="rId178"/>
    <p:sldLayoutId id="2147484285" r:id="rId179"/>
    <p:sldLayoutId id="2147484286" r:id="rId180"/>
    <p:sldLayoutId id="2147484287" r:id="rId181"/>
    <p:sldLayoutId id="2147484288" r:id="rId182"/>
    <p:sldLayoutId id="2147484289" r:id="rId183"/>
    <p:sldLayoutId id="2147484290" r:id="rId184"/>
    <p:sldLayoutId id="2147484291" r:id="rId185"/>
    <p:sldLayoutId id="2147484292" r:id="rId186"/>
    <p:sldLayoutId id="2147484293" r:id="rId187"/>
    <p:sldLayoutId id="2147484294" r:id="rId188"/>
    <p:sldLayoutId id="2147484295" r:id="rId189"/>
    <p:sldLayoutId id="2147484296" r:id="rId190"/>
    <p:sldLayoutId id="2147484297" r:id="rId191"/>
    <p:sldLayoutId id="2147484298" r:id="rId192"/>
    <p:sldLayoutId id="2147484299" r:id="rId193"/>
    <p:sldLayoutId id="2147484300" r:id="rId194"/>
    <p:sldLayoutId id="2147484301" r:id="rId195"/>
    <p:sldLayoutId id="2147484302" r:id="rId196"/>
    <p:sldLayoutId id="2147484303" r:id="rId197"/>
    <p:sldLayoutId id="2147484304" r:id="rId198"/>
    <p:sldLayoutId id="2147484305" r:id="rId199"/>
    <p:sldLayoutId id="2147484306" r:id="rId200"/>
    <p:sldLayoutId id="2147484307" r:id="rId201"/>
    <p:sldLayoutId id="2147484308" r:id="rId202"/>
    <p:sldLayoutId id="2147484309" r:id="rId203"/>
    <p:sldLayoutId id="2147484310" r:id="rId204"/>
    <p:sldLayoutId id="2147484311" r:id="rId205"/>
    <p:sldLayoutId id="2147484312" r:id="rId206"/>
    <p:sldLayoutId id="2147484313" r:id="rId207"/>
    <p:sldLayoutId id="2147484314" r:id="rId208"/>
    <p:sldLayoutId id="2147484315" r:id="rId209"/>
    <p:sldLayoutId id="2147484316" r:id="rId210"/>
    <p:sldLayoutId id="2147484317" r:id="rId211"/>
    <p:sldLayoutId id="2147484318" r:id="rId212"/>
    <p:sldLayoutId id="2147484319" r:id="rId213"/>
    <p:sldLayoutId id="2147484320" r:id="rId214"/>
    <p:sldLayoutId id="2147484321" r:id="rId215"/>
    <p:sldLayoutId id="2147484322" r:id="rId216"/>
    <p:sldLayoutId id="2147484323" r:id="rId217"/>
    <p:sldLayoutId id="2147484324" r:id="rId218"/>
    <p:sldLayoutId id="2147484325" r:id="rId219"/>
    <p:sldLayoutId id="2147484326" r:id="rId220"/>
    <p:sldLayoutId id="2147484327" r:id="rId221"/>
    <p:sldLayoutId id="2147484328" r:id="rId222"/>
    <p:sldLayoutId id="2147484329" r:id="rId223"/>
    <p:sldLayoutId id="2147484330" r:id="rId224"/>
    <p:sldLayoutId id="2147484331" r:id="rId225"/>
    <p:sldLayoutId id="2147484332" r:id="rId226"/>
    <p:sldLayoutId id="2147484333" r:id="rId227"/>
    <p:sldLayoutId id="2147484334" r:id="rId228"/>
    <p:sldLayoutId id="2147484335" r:id="rId229"/>
    <p:sldLayoutId id="2147484336" r:id="rId230"/>
    <p:sldLayoutId id="2147484337" r:id="rId231"/>
    <p:sldLayoutId id="2147484338" r:id="rId232"/>
    <p:sldLayoutId id="2147484339" r:id="rId233"/>
    <p:sldLayoutId id="2147484340" r:id="rId234"/>
    <p:sldLayoutId id="2147484341" r:id="rId235"/>
    <p:sldLayoutId id="2147484342" r:id="rId236"/>
    <p:sldLayoutId id="2147484343" r:id="rId237"/>
    <p:sldLayoutId id="2147484344" r:id="rId238"/>
    <p:sldLayoutId id="2147484345" r:id="rId239"/>
    <p:sldLayoutId id="2147484346" r:id="rId240"/>
    <p:sldLayoutId id="2147484347" r:id="rId241"/>
    <p:sldLayoutId id="2147484348" r:id="rId242"/>
    <p:sldLayoutId id="2147484349" r:id="rId243"/>
    <p:sldLayoutId id="2147484350" r:id="rId244"/>
    <p:sldLayoutId id="2147484351" r:id="rId245"/>
    <p:sldLayoutId id="2147484352" r:id="rId246"/>
    <p:sldLayoutId id="2147484353" r:id="rId247"/>
    <p:sldLayoutId id="2147484354" r:id="rId248"/>
    <p:sldLayoutId id="2147484355" r:id="rId249"/>
    <p:sldLayoutId id="2147484356" r:id="rId250"/>
    <p:sldLayoutId id="2147484357" r:id="rId251"/>
    <p:sldLayoutId id="2147484358" r:id="rId252"/>
    <p:sldLayoutId id="2147484359" r:id="rId253"/>
    <p:sldLayoutId id="2147484360" r:id="rId254"/>
    <p:sldLayoutId id="2147484361" r:id="rId255"/>
    <p:sldLayoutId id="2147484362" r:id="rId256"/>
    <p:sldLayoutId id="2147484363" r:id="rId257"/>
    <p:sldLayoutId id="2147484364" r:id="rId258"/>
    <p:sldLayoutId id="2147484365" r:id="rId259"/>
    <p:sldLayoutId id="2147484366" r:id="rId260"/>
    <p:sldLayoutId id="2147484367" r:id="rId261"/>
    <p:sldLayoutId id="2147484368" r:id="rId262"/>
    <p:sldLayoutId id="2147484369" r:id="rId263"/>
    <p:sldLayoutId id="2147484370" r:id="rId264"/>
    <p:sldLayoutId id="2147484371" r:id="rId265"/>
    <p:sldLayoutId id="2147484372" r:id="rId266"/>
    <p:sldLayoutId id="2147484373" r:id="rId267"/>
    <p:sldLayoutId id="2147484374" r:id="rId268"/>
    <p:sldLayoutId id="2147484375" r:id="rId269"/>
    <p:sldLayoutId id="2147484376" r:id="rId270"/>
    <p:sldLayoutId id="2147484377" r:id="rId271"/>
    <p:sldLayoutId id="2147484378" r:id="rId272"/>
    <p:sldLayoutId id="2147484379" r:id="rId273"/>
    <p:sldLayoutId id="2147484380" r:id="rId274"/>
    <p:sldLayoutId id="2147484381" r:id="rId275"/>
    <p:sldLayoutId id="2147484382" r:id="rId276"/>
    <p:sldLayoutId id="2147484383" r:id="rId277"/>
    <p:sldLayoutId id="2147484384" r:id="rId278"/>
    <p:sldLayoutId id="2147484385" r:id="rId279"/>
    <p:sldLayoutId id="2147484386" r:id="rId280"/>
    <p:sldLayoutId id="2147484387" r:id="rId281"/>
    <p:sldLayoutId id="2147484388" r:id="rId282"/>
    <p:sldLayoutId id="2147484389" r:id="rId283"/>
    <p:sldLayoutId id="2147484390" r:id="rId284"/>
    <p:sldLayoutId id="2147484391" r:id="rId285"/>
    <p:sldLayoutId id="2147484392" r:id="rId286"/>
    <p:sldLayoutId id="2147484393" r:id="rId287"/>
    <p:sldLayoutId id="2147484394" r:id="rId288"/>
    <p:sldLayoutId id="2147484395" r:id="rId289"/>
    <p:sldLayoutId id="2147484396" r:id="rId290"/>
    <p:sldLayoutId id="2147484397" r:id="rId291"/>
    <p:sldLayoutId id="2147484398" r:id="rId292"/>
    <p:sldLayoutId id="2147484399" r:id="rId293"/>
    <p:sldLayoutId id="2147484400" r:id="rId294"/>
    <p:sldLayoutId id="2147484401" r:id="rId295"/>
    <p:sldLayoutId id="2147484402" r:id="rId296"/>
    <p:sldLayoutId id="2147484403" r:id="rId297"/>
    <p:sldLayoutId id="2147484404" r:id="rId298"/>
    <p:sldLayoutId id="2147484405" r:id="rId299"/>
    <p:sldLayoutId id="2147484406" r:id="rId300"/>
    <p:sldLayoutId id="2147484407" r:id="rId301"/>
    <p:sldLayoutId id="2147484408" r:id="rId302"/>
    <p:sldLayoutId id="2147484409" r:id="rId303"/>
    <p:sldLayoutId id="2147484410" r:id="rId304"/>
    <p:sldLayoutId id="2147484411" r:id="rId305"/>
    <p:sldLayoutId id="2147484412" r:id="rId306"/>
    <p:sldLayoutId id="2147484413" r:id="rId307"/>
    <p:sldLayoutId id="2147484414" r:id="rId308"/>
    <p:sldLayoutId id="2147484415" r:id="rId309"/>
    <p:sldLayoutId id="2147484416" r:id="rId310"/>
    <p:sldLayoutId id="2147484417" r:id="rId311"/>
    <p:sldLayoutId id="2147484418" r:id="rId312"/>
    <p:sldLayoutId id="2147484419" r:id="rId313"/>
    <p:sldLayoutId id="2147484420" r:id="rId314"/>
    <p:sldLayoutId id="2147484421" r:id="rId315"/>
    <p:sldLayoutId id="2147484422" r:id="rId316"/>
    <p:sldLayoutId id="2147484423" r:id="rId317"/>
    <p:sldLayoutId id="2147484424" r:id="rId318"/>
    <p:sldLayoutId id="2147484425" r:id="rId319"/>
    <p:sldLayoutId id="2147484426" r:id="rId320"/>
    <p:sldLayoutId id="2147484427" r:id="rId321"/>
    <p:sldLayoutId id="2147484428" r:id="rId322"/>
    <p:sldLayoutId id="2147484429" r:id="rId323"/>
    <p:sldLayoutId id="2147484430" r:id="rId324"/>
    <p:sldLayoutId id="2147484431" r:id="rId325"/>
    <p:sldLayoutId id="2147484432" r:id="rId326"/>
    <p:sldLayoutId id="2147484433" r:id="rId327"/>
    <p:sldLayoutId id="2147484434" r:id="rId328"/>
    <p:sldLayoutId id="2147484435" r:id="rId329"/>
    <p:sldLayoutId id="2147484436" r:id="rId330"/>
    <p:sldLayoutId id="2147484437" r:id="rId331"/>
    <p:sldLayoutId id="2147484438" r:id="rId332"/>
    <p:sldLayoutId id="2147484439" r:id="rId333"/>
    <p:sldLayoutId id="2147484440" r:id="rId334"/>
    <p:sldLayoutId id="2147484441" r:id="rId335"/>
    <p:sldLayoutId id="2147484442" r:id="rId336"/>
    <p:sldLayoutId id="2147484443" r:id="rId337"/>
    <p:sldLayoutId id="2147484444" r:id="rId338"/>
    <p:sldLayoutId id="2147484445" r:id="rId339"/>
    <p:sldLayoutId id="2147484446" r:id="rId340"/>
    <p:sldLayoutId id="2147484447" r:id="rId341"/>
    <p:sldLayoutId id="2147484448" r:id="rId342"/>
    <p:sldLayoutId id="2147484449" r:id="rId343"/>
    <p:sldLayoutId id="2147484450" r:id="rId344"/>
    <p:sldLayoutId id="2147484451" r:id="rId345"/>
    <p:sldLayoutId id="2147484452" r:id="rId346"/>
    <p:sldLayoutId id="2147484453" r:id="rId347"/>
    <p:sldLayoutId id="2147484454" r:id="rId348"/>
    <p:sldLayoutId id="2147484455" r:id="rId349"/>
    <p:sldLayoutId id="2147484456" r:id="rId350"/>
    <p:sldLayoutId id="2147484457" r:id="rId351"/>
    <p:sldLayoutId id="2147484458" r:id="rId352"/>
    <p:sldLayoutId id="2147484459" r:id="rId353"/>
    <p:sldLayoutId id="2147484460" r:id="rId354"/>
    <p:sldLayoutId id="2147484461" r:id="rId355"/>
    <p:sldLayoutId id="2147484462" r:id="rId356"/>
    <p:sldLayoutId id="2147484463" r:id="rId357"/>
    <p:sldLayoutId id="2147484464" r:id="rId358"/>
    <p:sldLayoutId id="2147484465" r:id="rId359"/>
    <p:sldLayoutId id="2147484466" r:id="rId360"/>
    <p:sldLayoutId id="2147484467" r:id="rId361"/>
    <p:sldLayoutId id="2147484468" r:id="rId362"/>
    <p:sldLayoutId id="2147484469" r:id="rId363"/>
    <p:sldLayoutId id="2147484470" r:id="rId364"/>
    <p:sldLayoutId id="2147484471" r:id="rId365"/>
    <p:sldLayoutId id="2147484472" r:id="rId366"/>
    <p:sldLayoutId id="2147484473" r:id="rId367"/>
    <p:sldLayoutId id="2147484474" r:id="rId368"/>
    <p:sldLayoutId id="2147484475" r:id="rId369"/>
    <p:sldLayoutId id="2147484476" r:id="rId370"/>
    <p:sldLayoutId id="2147484477" r:id="rId371"/>
    <p:sldLayoutId id="2147484478" r:id="rId372"/>
    <p:sldLayoutId id="2147484479" r:id="rId373"/>
    <p:sldLayoutId id="2147484480" r:id="rId374"/>
    <p:sldLayoutId id="2147484481" r:id="rId375"/>
    <p:sldLayoutId id="2147484482" r:id="rId376"/>
    <p:sldLayoutId id="2147484483" r:id="rId377"/>
    <p:sldLayoutId id="2147484484" r:id="rId378"/>
    <p:sldLayoutId id="2147484485" r:id="rId379"/>
    <p:sldLayoutId id="2147484486" r:id="rId380"/>
    <p:sldLayoutId id="2147484487" r:id="rId381"/>
    <p:sldLayoutId id="2147484488" r:id="rId382"/>
    <p:sldLayoutId id="2147484489" r:id="rId383"/>
    <p:sldLayoutId id="2147484490" r:id="rId384"/>
    <p:sldLayoutId id="2147484491" r:id="rId385"/>
    <p:sldLayoutId id="2147484492" r:id="rId386"/>
    <p:sldLayoutId id="2147484493" r:id="rId387"/>
    <p:sldLayoutId id="2147484494" r:id="rId388"/>
    <p:sldLayoutId id="2147484495" r:id="rId389"/>
    <p:sldLayoutId id="2147484496" r:id="rId390"/>
    <p:sldLayoutId id="2147484497" r:id="rId391"/>
    <p:sldLayoutId id="2147484498" r:id="rId392"/>
    <p:sldLayoutId id="2147484499" r:id="rId393"/>
    <p:sldLayoutId id="2147484500" r:id="rId394"/>
    <p:sldLayoutId id="2147484501" r:id="rId395"/>
    <p:sldLayoutId id="2147484502" r:id="rId396"/>
    <p:sldLayoutId id="2147484503" r:id="rId397"/>
    <p:sldLayoutId id="2147484504" r:id="rId398"/>
    <p:sldLayoutId id="2147484505" r:id="rId399"/>
    <p:sldLayoutId id="2147484506" r:id="rId400"/>
    <p:sldLayoutId id="2147484507" r:id="rId401"/>
    <p:sldLayoutId id="2147484508" r:id="rId402"/>
    <p:sldLayoutId id="2147484509" r:id="rId403"/>
    <p:sldLayoutId id="2147484510" r:id="rId404"/>
    <p:sldLayoutId id="2147484511" r:id="rId405"/>
    <p:sldLayoutId id="2147484512" r:id="rId406"/>
    <p:sldLayoutId id="2147484513" r:id="rId407"/>
    <p:sldLayoutId id="2147484514" r:id="rId408"/>
    <p:sldLayoutId id="2147484515" r:id="rId409"/>
    <p:sldLayoutId id="2147484516" r:id="rId410"/>
    <p:sldLayoutId id="2147484517" r:id="rId411"/>
    <p:sldLayoutId id="2147484518" r:id="rId412"/>
    <p:sldLayoutId id="2147484519" r:id="rId413"/>
    <p:sldLayoutId id="2147484520" r:id="rId414"/>
    <p:sldLayoutId id="2147484521" r:id="rId415"/>
    <p:sldLayoutId id="2147484522" r:id="rId416"/>
    <p:sldLayoutId id="2147484523" r:id="rId417"/>
    <p:sldLayoutId id="2147484524" r:id="rId418"/>
    <p:sldLayoutId id="2147484525" r:id="rId419"/>
    <p:sldLayoutId id="2147484526" r:id="rId420"/>
    <p:sldLayoutId id="2147484527" r:id="rId421"/>
    <p:sldLayoutId id="2147484528" r:id="rId422"/>
    <p:sldLayoutId id="2147484529" r:id="rId423"/>
    <p:sldLayoutId id="2147484530" r:id="rId424"/>
    <p:sldLayoutId id="2147484531" r:id="rId425"/>
    <p:sldLayoutId id="2147484532" r:id="rId426"/>
    <p:sldLayoutId id="2147484533" r:id="rId427"/>
    <p:sldLayoutId id="2147484534" r:id="rId428"/>
    <p:sldLayoutId id="2147484535" r:id="rId429"/>
    <p:sldLayoutId id="2147484536" r:id="rId430"/>
    <p:sldLayoutId id="2147484537" r:id="rId431"/>
    <p:sldLayoutId id="2147484538" r:id="rId432"/>
    <p:sldLayoutId id="2147484539" r:id="rId433"/>
    <p:sldLayoutId id="2147484540" r:id="rId434"/>
    <p:sldLayoutId id="2147484541" r:id="rId435"/>
    <p:sldLayoutId id="2147484542" r:id="rId436"/>
    <p:sldLayoutId id="2147484543" r:id="rId437"/>
    <p:sldLayoutId id="2147484544" r:id="rId438"/>
    <p:sldLayoutId id="2147484545" r:id="rId439"/>
  </p:sldLayoutIdLst>
  <p:transition xmlns:p14="http://schemas.microsoft.com/office/powerpoint/2010/main" spd="med"/>
  <p:txStyles>
    <p:titleStyle>
      <a:lvl1pPr algn="ctr" defTabSz="457082">
        <a:defRPr sz="4400">
          <a:latin typeface="Calibri"/>
          <a:ea typeface="Calibri"/>
          <a:cs typeface="Calibri"/>
          <a:sym typeface="Calibri"/>
        </a:defRPr>
      </a:lvl1pPr>
      <a:lvl2pPr algn="ctr" defTabSz="457082">
        <a:defRPr sz="4400">
          <a:latin typeface="Calibri"/>
          <a:ea typeface="Calibri"/>
          <a:cs typeface="Calibri"/>
          <a:sym typeface="Calibri"/>
        </a:defRPr>
      </a:lvl2pPr>
      <a:lvl3pPr algn="ctr" defTabSz="457082">
        <a:defRPr sz="4400">
          <a:latin typeface="Calibri"/>
          <a:ea typeface="Calibri"/>
          <a:cs typeface="Calibri"/>
          <a:sym typeface="Calibri"/>
        </a:defRPr>
      </a:lvl3pPr>
      <a:lvl4pPr algn="ctr" defTabSz="457082">
        <a:defRPr sz="4400">
          <a:latin typeface="Calibri"/>
          <a:ea typeface="Calibri"/>
          <a:cs typeface="Calibri"/>
          <a:sym typeface="Calibri"/>
        </a:defRPr>
      </a:lvl4pPr>
      <a:lvl5pPr algn="ctr" defTabSz="457082">
        <a:defRPr sz="4400">
          <a:latin typeface="Calibri"/>
          <a:ea typeface="Calibri"/>
          <a:cs typeface="Calibri"/>
          <a:sym typeface="Calibri"/>
        </a:defRPr>
      </a:lvl5pPr>
      <a:lvl6pPr algn="ctr" defTabSz="457082">
        <a:defRPr sz="4400">
          <a:latin typeface="Calibri"/>
          <a:ea typeface="Calibri"/>
          <a:cs typeface="Calibri"/>
          <a:sym typeface="Calibri"/>
        </a:defRPr>
      </a:lvl6pPr>
      <a:lvl7pPr algn="ctr" defTabSz="457082">
        <a:defRPr sz="4400">
          <a:latin typeface="Calibri"/>
          <a:ea typeface="Calibri"/>
          <a:cs typeface="Calibri"/>
          <a:sym typeface="Calibri"/>
        </a:defRPr>
      </a:lvl7pPr>
      <a:lvl8pPr algn="ctr" defTabSz="457082">
        <a:defRPr sz="4400">
          <a:latin typeface="Calibri"/>
          <a:ea typeface="Calibri"/>
          <a:cs typeface="Calibri"/>
          <a:sym typeface="Calibri"/>
        </a:defRPr>
      </a:lvl8pPr>
      <a:lvl9pPr algn="ctr" defTabSz="457082">
        <a:defRPr sz="4400">
          <a:latin typeface="Calibri"/>
          <a:ea typeface="Calibri"/>
          <a:cs typeface="Calibri"/>
          <a:sym typeface="Calibri"/>
        </a:defRPr>
      </a:lvl9pPr>
    </p:titleStyle>
    <p:bodyStyle>
      <a:lvl1pPr marL="342813" indent="-342813" defTabSz="457082">
        <a:spcBef>
          <a:spcPts val="700"/>
        </a:spcBef>
        <a:buSzPct val="100000"/>
        <a:buFont typeface="Arial"/>
        <a:buChar char="•"/>
        <a:defRPr sz="3200">
          <a:latin typeface="Calibri"/>
          <a:ea typeface="Calibri"/>
          <a:cs typeface="Calibri"/>
          <a:sym typeface="Calibri"/>
        </a:defRPr>
      </a:lvl1pPr>
      <a:lvl2pPr marL="783570" indent="-326487" defTabSz="457082">
        <a:spcBef>
          <a:spcPts val="700"/>
        </a:spcBef>
        <a:buSzPct val="100000"/>
        <a:buFont typeface="Arial"/>
        <a:buChar char="–"/>
        <a:defRPr sz="3200">
          <a:latin typeface="Calibri"/>
          <a:ea typeface="Calibri"/>
          <a:cs typeface="Calibri"/>
          <a:sym typeface="Calibri"/>
        </a:defRPr>
      </a:lvl2pPr>
      <a:lvl3pPr marL="1218886" indent="-304721" defTabSz="457082">
        <a:spcBef>
          <a:spcPts val="700"/>
        </a:spcBef>
        <a:buSzPct val="100000"/>
        <a:buFont typeface="Arial"/>
        <a:buChar char="•"/>
        <a:defRPr sz="3200">
          <a:latin typeface="Calibri"/>
          <a:ea typeface="Calibri"/>
          <a:cs typeface="Calibri"/>
          <a:sym typeface="Calibri"/>
        </a:defRPr>
      </a:lvl3pPr>
      <a:lvl4pPr marL="1736913" indent="-365665" defTabSz="457082">
        <a:spcBef>
          <a:spcPts val="700"/>
        </a:spcBef>
        <a:buSzPct val="100000"/>
        <a:buFont typeface="Arial"/>
        <a:buChar char="–"/>
        <a:defRPr sz="3200">
          <a:latin typeface="Calibri"/>
          <a:ea typeface="Calibri"/>
          <a:cs typeface="Calibri"/>
          <a:sym typeface="Calibri"/>
        </a:defRPr>
      </a:lvl4pPr>
      <a:lvl5pPr marL="2193995" indent="-365665" defTabSz="457082">
        <a:spcBef>
          <a:spcPts val="700"/>
        </a:spcBef>
        <a:buSzPct val="100000"/>
        <a:buFont typeface="Arial"/>
        <a:buChar char="»"/>
        <a:defRPr sz="3200">
          <a:latin typeface="Calibri"/>
          <a:ea typeface="Calibri"/>
          <a:cs typeface="Calibri"/>
          <a:sym typeface="Calibri"/>
        </a:defRPr>
      </a:lvl5pPr>
      <a:lvl6pPr marL="2651079" indent="-365665" defTabSz="457082">
        <a:spcBef>
          <a:spcPts val="700"/>
        </a:spcBef>
        <a:buSzPct val="100000"/>
        <a:buFont typeface="Arial"/>
        <a:buChar char="•"/>
        <a:defRPr sz="3200">
          <a:latin typeface="Calibri"/>
          <a:ea typeface="Calibri"/>
          <a:cs typeface="Calibri"/>
          <a:sym typeface="Calibri"/>
        </a:defRPr>
      </a:lvl6pPr>
      <a:lvl7pPr marL="3108161" indent="-365665" defTabSz="457082">
        <a:spcBef>
          <a:spcPts val="700"/>
        </a:spcBef>
        <a:buSzPct val="100000"/>
        <a:buFont typeface="Arial"/>
        <a:buChar char="•"/>
        <a:defRPr sz="3200">
          <a:latin typeface="Calibri"/>
          <a:ea typeface="Calibri"/>
          <a:cs typeface="Calibri"/>
          <a:sym typeface="Calibri"/>
        </a:defRPr>
      </a:lvl7pPr>
      <a:lvl8pPr marL="3565242" indent="-365664" defTabSz="457082">
        <a:spcBef>
          <a:spcPts val="700"/>
        </a:spcBef>
        <a:buSzPct val="100000"/>
        <a:buFont typeface="Arial"/>
        <a:buChar char="•"/>
        <a:defRPr sz="3200">
          <a:latin typeface="Calibri"/>
          <a:ea typeface="Calibri"/>
          <a:cs typeface="Calibri"/>
          <a:sym typeface="Calibri"/>
        </a:defRPr>
      </a:lvl8pPr>
      <a:lvl9pPr marL="4022324" indent="-365664" defTabSz="457082">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082" algn="r">
        <a:defRPr sz="1200">
          <a:solidFill>
            <a:schemeClr val="tx1"/>
          </a:solidFill>
          <a:latin typeface="+mn-lt"/>
          <a:ea typeface="+mn-ea"/>
          <a:cs typeface="+mn-cs"/>
          <a:sym typeface="Calibri"/>
        </a:defRPr>
      </a:lvl2pPr>
      <a:lvl3pPr indent="914165" algn="r">
        <a:defRPr sz="1200">
          <a:solidFill>
            <a:schemeClr val="tx1"/>
          </a:solidFill>
          <a:latin typeface="+mn-lt"/>
          <a:ea typeface="+mn-ea"/>
          <a:cs typeface="+mn-cs"/>
          <a:sym typeface="Calibri"/>
        </a:defRPr>
      </a:lvl3pPr>
      <a:lvl4pPr indent="1371247" algn="r">
        <a:defRPr sz="1200">
          <a:solidFill>
            <a:schemeClr val="tx1"/>
          </a:solidFill>
          <a:latin typeface="+mn-lt"/>
          <a:ea typeface="+mn-ea"/>
          <a:cs typeface="+mn-cs"/>
          <a:sym typeface="Calibri"/>
        </a:defRPr>
      </a:lvl4pPr>
      <a:lvl5pPr indent="1828329" algn="r">
        <a:defRPr sz="1200">
          <a:solidFill>
            <a:schemeClr val="tx1"/>
          </a:solidFill>
          <a:latin typeface="+mn-lt"/>
          <a:ea typeface="+mn-ea"/>
          <a:cs typeface="+mn-cs"/>
          <a:sym typeface="Calibri"/>
        </a:defRPr>
      </a:lvl5pPr>
      <a:lvl6pPr indent="2285412" algn="r">
        <a:defRPr sz="1200">
          <a:solidFill>
            <a:schemeClr val="tx1"/>
          </a:solidFill>
          <a:latin typeface="+mn-lt"/>
          <a:ea typeface="+mn-ea"/>
          <a:cs typeface="+mn-cs"/>
          <a:sym typeface="Calibri"/>
        </a:defRPr>
      </a:lvl6pPr>
      <a:lvl7pPr indent="2742494" algn="r">
        <a:defRPr sz="1200">
          <a:solidFill>
            <a:schemeClr val="tx1"/>
          </a:solidFill>
          <a:latin typeface="+mn-lt"/>
          <a:ea typeface="+mn-ea"/>
          <a:cs typeface="+mn-cs"/>
          <a:sym typeface="Calibri"/>
        </a:defRPr>
      </a:lvl7pPr>
      <a:lvl8pPr indent="3199576" algn="r">
        <a:defRPr sz="1200">
          <a:solidFill>
            <a:schemeClr val="tx1"/>
          </a:solidFill>
          <a:latin typeface="+mn-lt"/>
          <a:ea typeface="+mn-ea"/>
          <a:cs typeface="+mn-cs"/>
          <a:sym typeface="Calibri"/>
        </a:defRPr>
      </a:lvl8pPr>
      <a:lvl9pPr indent="3656659" algn="r">
        <a:defRPr sz="1200">
          <a:solidFill>
            <a:schemeClr val="tx1"/>
          </a:solidFill>
          <a:latin typeface="+mn-lt"/>
          <a:ea typeface="+mn-ea"/>
          <a:cs typeface="+mn-cs"/>
          <a:sym typeface="Calibri"/>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it-IT"/>
              <a:t>Fare clic per modificare lo stile del titolo</a:t>
            </a:r>
          </a:p>
        </p:txBody>
      </p:sp>
      <p:sp>
        <p:nvSpPr>
          <p:cNvPr id="13315" name="Rectangle 3"/>
          <p:cNvSpPr>
            <a:spLocks noGrp="1" noChangeArrowheads="1"/>
          </p:cNvSpPr>
          <p:nvPr>
            <p:ph type="body" idx="1"/>
          </p:nvPr>
        </p:nvSpPr>
        <p:spPr bwMode="auto">
          <a:xfrm>
            <a:off x="457200" y="1600203"/>
            <a:ext cx="8229600" cy="4525963"/>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ED2223E6-15B8-5142-8A91-2E3F5EBBB2D7}" type="slidenum">
              <a:rPr lang="it-IT"/>
              <a:pPr fontAlgn="base">
                <a:spcBef>
                  <a:spcPct val="0"/>
                </a:spcBef>
                <a:spcAft>
                  <a:spcPct val="0"/>
                </a:spcAft>
                <a:defRPr/>
              </a:pPr>
              <a:t>‹n.›</a:t>
            </a:fld>
            <a:endParaRPr lang="it-IT"/>
          </a:p>
        </p:txBody>
      </p:sp>
    </p:spTree>
    <p:extLst>
      <p:ext uri="{BB962C8B-B14F-4D97-AF65-F5344CB8AC3E}">
        <p14:creationId xmlns:p14="http://schemas.microsoft.com/office/powerpoint/2010/main" val="2054314472"/>
      </p:ext>
    </p:extLst>
  </p:cSld>
  <p:clrMap bg1="lt1" tx1="dk1" bg2="lt2" tx2="dk2" accent1="accent1" accent2="accent2" accent3="accent3" accent4="accent4" accent5="accent5" accent6="accent6" hlink="hlink" folHlink="folHlink"/>
  <p:sldLayoutIdLst>
    <p:sldLayoutId id="214748454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30" algn="ctr" rtl="0" fontAlgn="base">
        <a:spcBef>
          <a:spcPct val="0"/>
        </a:spcBef>
        <a:spcAft>
          <a:spcPct val="0"/>
        </a:spcAft>
        <a:defRPr sz="4400">
          <a:solidFill>
            <a:schemeClr val="tx2"/>
          </a:solidFill>
          <a:latin typeface="Arial" charset="0"/>
        </a:defRPr>
      </a:lvl6pPr>
      <a:lvl7pPr marL="914259" algn="ctr" rtl="0" fontAlgn="base">
        <a:spcBef>
          <a:spcPct val="0"/>
        </a:spcBef>
        <a:spcAft>
          <a:spcPct val="0"/>
        </a:spcAft>
        <a:defRPr sz="4400">
          <a:solidFill>
            <a:schemeClr val="tx2"/>
          </a:solidFill>
          <a:latin typeface="Arial" charset="0"/>
        </a:defRPr>
      </a:lvl7pPr>
      <a:lvl8pPr marL="1371390" algn="ctr" rtl="0" fontAlgn="base">
        <a:spcBef>
          <a:spcPct val="0"/>
        </a:spcBef>
        <a:spcAft>
          <a:spcPct val="0"/>
        </a:spcAft>
        <a:defRPr sz="4400">
          <a:solidFill>
            <a:schemeClr val="tx2"/>
          </a:solidFill>
          <a:latin typeface="Arial" charset="0"/>
        </a:defRPr>
      </a:lvl8pPr>
      <a:lvl9pPr marL="1828519" algn="ctr" rtl="0" fontAlgn="base">
        <a:spcBef>
          <a:spcPct val="0"/>
        </a:spcBef>
        <a:spcAft>
          <a:spcPct val="0"/>
        </a:spcAft>
        <a:defRPr sz="4400">
          <a:solidFill>
            <a:schemeClr val="tx2"/>
          </a:solidFill>
          <a:latin typeface="Arial" charset="0"/>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36" indent="-28570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24" indent="-228564" algn="l" rtl="0" eaLnBrk="0" fontAlgn="base" hangingPunct="0">
        <a:spcBef>
          <a:spcPct val="20000"/>
        </a:spcBef>
        <a:spcAft>
          <a:spcPct val="0"/>
        </a:spcAft>
        <a:buChar char="•"/>
        <a:defRPr sz="2400">
          <a:solidFill>
            <a:schemeClr val="tx1"/>
          </a:solidFill>
          <a:latin typeface="+mn-lt"/>
          <a:ea typeface="ＭＳ Ｐゴシック" charset="-128"/>
        </a:defRPr>
      </a:lvl3pPr>
      <a:lvl4pPr marL="1599954" indent="-228564" algn="l" rtl="0" eaLnBrk="0" fontAlgn="base" hangingPunct="0">
        <a:spcBef>
          <a:spcPct val="20000"/>
        </a:spcBef>
        <a:spcAft>
          <a:spcPct val="0"/>
        </a:spcAft>
        <a:buChar char="–"/>
        <a:defRPr sz="2000">
          <a:solidFill>
            <a:schemeClr val="tx1"/>
          </a:solidFill>
          <a:latin typeface="+mn-lt"/>
          <a:ea typeface="ＭＳ Ｐゴシック" charset="-128"/>
        </a:defRPr>
      </a:lvl4pPr>
      <a:lvl5pPr marL="2057085" indent="-228564" algn="l" rtl="0" eaLnBrk="0" fontAlgn="base" hangingPunct="0">
        <a:spcBef>
          <a:spcPct val="20000"/>
        </a:spcBef>
        <a:spcAft>
          <a:spcPct val="0"/>
        </a:spcAft>
        <a:buChar char="»"/>
        <a:defRPr sz="2000">
          <a:solidFill>
            <a:schemeClr val="tx1"/>
          </a:solidFill>
          <a:latin typeface="+mn-lt"/>
          <a:ea typeface="ＭＳ Ｐゴシック" charset="-128"/>
        </a:defRPr>
      </a:lvl5pPr>
      <a:lvl6pPr marL="2514215" indent="-228564" algn="l" rtl="0" fontAlgn="base">
        <a:spcBef>
          <a:spcPct val="20000"/>
        </a:spcBef>
        <a:spcAft>
          <a:spcPct val="0"/>
        </a:spcAft>
        <a:buChar char="»"/>
        <a:defRPr sz="2000">
          <a:solidFill>
            <a:schemeClr val="tx1"/>
          </a:solidFill>
          <a:latin typeface="+mn-lt"/>
        </a:defRPr>
      </a:lvl6pPr>
      <a:lvl7pPr marL="2971344" indent="-228564" algn="l" rtl="0" fontAlgn="base">
        <a:spcBef>
          <a:spcPct val="20000"/>
        </a:spcBef>
        <a:spcAft>
          <a:spcPct val="0"/>
        </a:spcAft>
        <a:buChar char="»"/>
        <a:defRPr sz="2000">
          <a:solidFill>
            <a:schemeClr val="tx1"/>
          </a:solidFill>
          <a:latin typeface="+mn-lt"/>
        </a:defRPr>
      </a:lvl7pPr>
      <a:lvl8pPr marL="3428475" indent="-228564" algn="l" rtl="0" fontAlgn="base">
        <a:spcBef>
          <a:spcPct val="20000"/>
        </a:spcBef>
        <a:spcAft>
          <a:spcPct val="0"/>
        </a:spcAft>
        <a:buChar char="»"/>
        <a:defRPr sz="2000">
          <a:solidFill>
            <a:schemeClr val="tx1"/>
          </a:solidFill>
          <a:latin typeface="+mn-lt"/>
        </a:defRPr>
      </a:lvl8pPr>
      <a:lvl9pPr marL="3885603" indent="-228564"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fld id="{29170B78-B3F7-4ED4-8AD0-9D3FB0EF263C}" type="datetimeFigureOut">
              <a:rPr lang="it-IT" smtClean="0">
                <a:solidFill>
                  <a:prstClr val="black">
                    <a:tint val="75000"/>
                  </a:prstClr>
                </a:solidFill>
                <a:latin typeface="Calibri"/>
              </a:rPr>
              <a:pPr/>
              <a:t>29/09/17</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1EB51FB9-2B4C-4761-8A6E-91235A06CA06}"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543288558"/>
      </p:ext>
    </p:extLst>
  </p:cSld>
  <p:clrMap bg1="lt1" tx1="dk1" bg2="lt2" tx2="dk2" accent1="accent1" accent2="accent2" accent3="accent3" accent4="accent4" accent5="accent5" accent6="accent6" hlink="hlink" folHlink="folHlink"/>
  <p:sldLayoutIdLst>
    <p:sldLayoutId id="2147484549" r:id="rId1"/>
  </p:sldLayoutIdLst>
  <p:txStyles>
    <p:titleStyle>
      <a:lvl1pPr algn="ctr" defTabSz="914259"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8674" name="Segnaposto testo 8"/>
          <p:cNvSpPr>
            <a:spLocks noGrp="1"/>
          </p:cNvSpPr>
          <p:nvPr>
            <p:ph type="body" idx="1"/>
          </p:nvPr>
        </p:nvSpPr>
        <p:spPr bwMode="auto">
          <a:xfrm>
            <a:off x="457201" y="1447801"/>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906" tIns="41454" rIns="82906" bIns="41454" numCol="1" anchor="t" anchorCtr="0" compatLnSpc="1">
            <a:prstTxWarp prst="textNoShape">
              <a:avLst/>
            </a:prstTxWarp>
          </a:bodyPr>
          <a:lstStyle/>
          <a:p>
            <a:pPr lvl="0"/>
            <a:r>
              <a:rPr lang="it-IT" altLang="de-DE" smtClean="0"/>
              <a:t>Fare clic per modificare stili del testo dello schema</a:t>
            </a:r>
          </a:p>
          <a:p>
            <a:pPr lvl="1"/>
            <a:r>
              <a:rPr lang="it-IT" altLang="de-DE" smtClean="0"/>
              <a:t>Secondo livello</a:t>
            </a:r>
          </a:p>
          <a:p>
            <a:pPr lvl="2"/>
            <a:r>
              <a:rPr lang="it-IT" altLang="de-DE" smtClean="0"/>
              <a:t>Terzo livello</a:t>
            </a:r>
          </a:p>
          <a:p>
            <a:pPr lvl="3"/>
            <a:r>
              <a:rPr lang="it-IT" altLang="de-DE" smtClean="0"/>
              <a:t>Quarto livello</a:t>
            </a:r>
          </a:p>
          <a:p>
            <a:pPr lvl="4"/>
            <a:r>
              <a:rPr lang="it-IT" altLang="de-DE" smtClean="0"/>
              <a:t>Quinto livello</a:t>
            </a:r>
            <a:endParaRPr lang="en-US" altLang="de-DE" smtClean="0"/>
          </a:p>
        </p:txBody>
      </p:sp>
      <p:sp>
        <p:nvSpPr>
          <p:cNvPr id="24" name="Segnaposto data 23"/>
          <p:cNvSpPr>
            <a:spLocks noGrp="1"/>
          </p:cNvSpPr>
          <p:nvPr>
            <p:ph type="dt" sz="half" idx="2"/>
          </p:nvPr>
        </p:nvSpPr>
        <p:spPr>
          <a:xfrm>
            <a:off x="5791201" y="6203952"/>
            <a:ext cx="2590800" cy="384175"/>
          </a:xfrm>
          <a:prstGeom prst="rect">
            <a:avLst/>
          </a:prstGeom>
        </p:spPr>
        <p:txBody>
          <a:bodyPr vert="horz" wrap="square" lIns="82906" tIns="41454" rIns="82906" bIns="41454" numCol="1" anchor="ctr" anchorCtr="0" compatLnSpc="1">
            <a:prstTxWarp prst="textNoShape">
              <a:avLst/>
            </a:prstTxWarp>
          </a:bodyPr>
          <a:lstStyle>
            <a:lvl1pPr>
              <a:defRPr sz="1100">
                <a:solidFill>
                  <a:schemeClr val="tx2"/>
                </a:solidFill>
              </a:defRPr>
            </a:lvl1pPr>
          </a:lstStyle>
          <a:p>
            <a:pPr defTabSz="447606" fontAlgn="base">
              <a:spcBef>
                <a:spcPct val="0"/>
              </a:spcBef>
              <a:spcAft>
                <a:spcPct val="0"/>
              </a:spcAft>
              <a:buClr>
                <a:srgbClr val="000000"/>
              </a:buClr>
              <a:buSzPct val="100000"/>
            </a:pPr>
            <a:fld id="{DDD295E6-453F-4753-B7FB-31A33E3CA84C}" type="datetime1">
              <a:rPr lang="en-US" altLang="de-DE" smtClean="0">
                <a:solidFill>
                  <a:srgbClr val="FEFAC9"/>
                </a:solidFill>
                <a:latin typeface="Arial" charset="0"/>
                <a:ea typeface="ＭＳ Ｐゴシック" charset="-128"/>
              </a:rPr>
              <a:pPr defTabSz="447606" fontAlgn="base">
                <a:spcBef>
                  <a:spcPct val="0"/>
                </a:spcBef>
                <a:spcAft>
                  <a:spcPct val="0"/>
                </a:spcAft>
                <a:buClr>
                  <a:srgbClr val="000000"/>
                </a:buClr>
                <a:buSzPct val="100000"/>
              </a:pPr>
              <a:t>29/09/17</a:t>
            </a:fld>
            <a:endParaRPr lang="en-US" altLang="de-DE">
              <a:solidFill>
                <a:srgbClr val="FEFAC9"/>
              </a:solidFill>
              <a:latin typeface="Arial" charset="0"/>
              <a:ea typeface="ＭＳ Ｐゴシック" charset="-128"/>
            </a:endParaRPr>
          </a:p>
        </p:txBody>
      </p:sp>
      <p:sp>
        <p:nvSpPr>
          <p:cNvPr id="10" name="Segnaposto piè di pagina 9"/>
          <p:cNvSpPr>
            <a:spLocks noGrp="1"/>
          </p:cNvSpPr>
          <p:nvPr>
            <p:ph type="ftr" sz="quarter" idx="3"/>
          </p:nvPr>
        </p:nvSpPr>
        <p:spPr>
          <a:xfrm>
            <a:off x="2132014" y="6203952"/>
            <a:ext cx="3582987" cy="384175"/>
          </a:xfrm>
          <a:prstGeom prst="rect">
            <a:avLst/>
          </a:prstGeom>
        </p:spPr>
        <p:txBody>
          <a:bodyPr vert="horz" lIns="82906" tIns="41454" rIns="82906" bIns="41454" anchor="ctr" anchorCtr="0"/>
          <a:lstStyle>
            <a:lvl1pPr algn="r" defTabSz="449102" eaLnBrk="1" latinLnBrk="0" hangingPunct="1">
              <a:buFont typeface="Times New Roman" pitchFamily="16" charset="0"/>
              <a:buNone/>
              <a:defRPr kumimoji="0" sz="1100">
                <a:solidFill>
                  <a:schemeClr val="tx2"/>
                </a:solidFill>
                <a:latin typeface="Arial" charset="0"/>
                <a:ea typeface="+mn-ea"/>
                <a:cs typeface="Lucida Sans Unicode" pitchFamily="34" charset="0"/>
              </a:defRPr>
            </a:lvl1pPr>
          </a:lstStyle>
          <a:p>
            <a:pPr fontAlgn="base">
              <a:spcBef>
                <a:spcPct val="0"/>
              </a:spcBef>
              <a:spcAft>
                <a:spcPct val="0"/>
              </a:spcAft>
              <a:buClr>
                <a:srgbClr val="000000"/>
              </a:buClr>
              <a:buSzPct val="100000"/>
              <a:defRPr/>
            </a:pPr>
            <a:endParaRPr lang="en-US">
              <a:solidFill>
                <a:srgbClr val="FEFAC9"/>
              </a:solidFill>
            </a:endParaRPr>
          </a:p>
        </p:txBody>
      </p:sp>
      <p:sp>
        <p:nvSpPr>
          <p:cNvPr id="22" name="Segnaposto numero diapositiva 21"/>
          <p:cNvSpPr>
            <a:spLocks noGrp="1"/>
          </p:cNvSpPr>
          <p:nvPr>
            <p:ph type="sldNum" sz="quarter" idx="4"/>
          </p:nvPr>
        </p:nvSpPr>
        <p:spPr>
          <a:xfrm>
            <a:off x="8410576"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500">
                <a:solidFill>
                  <a:schemeClr val="tx2"/>
                </a:solidFill>
              </a:defRPr>
            </a:lvl1pPr>
          </a:lstStyle>
          <a:p>
            <a:pPr defTabSz="447606" fontAlgn="base">
              <a:spcBef>
                <a:spcPct val="0"/>
              </a:spcBef>
              <a:spcAft>
                <a:spcPct val="0"/>
              </a:spcAft>
              <a:buClr>
                <a:srgbClr val="000000"/>
              </a:buClr>
              <a:buSzPct val="100000"/>
            </a:pPr>
            <a:fld id="{78883729-340E-4E48-8487-E163F2BC874F}" type="slidenum">
              <a:rPr lang="en-US" altLang="de-DE" smtClean="0">
                <a:solidFill>
                  <a:srgbClr val="FEFAC9"/>
                </a:solidFill>
                <a:latin typeface="Arial" charset="0"/>
                <a:ea typeface="ＭＳ Ｐゴシック" charset="-128"/>
              </a:rPr>
              <a:pPr defTabSz="447606" fontAlgn="base">
                <a:spcBef>
                  <a:spcPct val="0"/>
                </a:spcBef>
                <a:spcAft>
                  <a:spcPct val="0"/>
                </a:spcAft>
                <a:buClr>
                  <a:srgbClr val="000000"/>
                </a:buClr>
                <a:buSzPct val="100000"/>
              </a:pPr>
              <a:t>‹n.›</a:t>
            </a:fld>
            <a:endParaRPr lang="en-US" altLang="de-DE">
              <a:solidFill>
                <a:srgbClr val="FEFAC9"/>
              </a:solidFill>
              <a:latin typeface="Arial" charset="0"/>
              <a:ea typeface="ＭＳ Ｐゴシック" charset="-128"/>
            </a:endParaRPr>
          </a:p>
        </p:txBody>
      </p:sp>
      <p:sp>
        <p:nvSpPr>
          <p:cNvPr id="5" name="Segnaposto titolo 4"/>
          <p:cNvSpPr>
            <a:spLocks noGrp="1"/>
          </p:cNvSpPr>
          <p:nvPr>
            <p:ph type="title"/>
          </p:nvPr>
        </p:nvSpPr>
        <p:spPr>
          <a:xfrm>
            <a:off x="457201" y="152400"/>
            <a:ext cx="8229600" cy="1219200"/>
          </a:xfrm>
          <a:prstGeom prst="rect">
            <a:avLst/>
          </a:prstGeom>
          <a:ln w="6350" cap="rnd">
            <a:noFill/>
          </a:ln>
        </p:spPr>
        <p:txBody>
          <a:bodyPr vert="horz" wrap="square" lIns="82906" tIns="41454" rIns="82906" bIns="41454" numCol="1" anchor="b" anchorCtr="0" compatLnSpc="1">
            <a:prstTxWarp prst="textNoShape">
              <a:avLst/>
            </a:prstTxWarp>
            <a:normAutofit/>
          </a:bodyPr>
          <a:lstStyle/>
          <a:p>
            <a:pPr lvl="0"/>
            <a:r>
              <a:rPr lang="it-IT" altLang="de-DE" smtClean="0"/>
              <a:t>Fare clic per modificare lo stile del titolo</a:t>
            </a:r>
            <a:endParaRPr lang="en-US" altLang="de-DE" smtClean="0"/>
          </a:p>
        </p:txBody>
      </p:sp>
    </p:spTree>
    <p:extLst>
      <p:ext uri="{BB962C8B-B14F-4D97-AF65-F5344CB8AC3E}">
        <p14:creationId xmlns:p14="http://schemas.microsoft.com/office/powerpoint/2010/main" val="301537960"/>
      </p:ext>
    </p:extLst>
  </p:cSld>
  <p:clrMap bg1="dk1" tx1="lt1" bg2="dk2" tx2="lt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Lst>
  <p:txStyles>
    <p:titleStyle>
      <a:lvl1pPr algn="l" rtl="0" eaLnBrk="0" fontAlgn="base" hangingPunct="0">
        <a:spcBef>
          <a:spcPct val="0"/>
        </a:spcBef>
        <a:spcAft>
          <a:spcPct val="0"/>
        </a:spcAft>
        <a:defRPr lang="en-US" sz="3800" kern="1200" spc="-91"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ＭＳ Ｐゴシック" charset="-128"/>
          <a:cs typeface="MS PGothic" pitchFamily="34" charset="-128"/>
        </a:defRPr>
      </a:lvl1pPr>
      <a:lvl2pPr algn="l" rtl="0" eaLnBrk="0" fontAlgn="base" hangingPunct="0">
        <a:spcBef>
          <a:spcPct val="0"/>
        </a:spcBef>
        <a:spcAft>
          <a:spcPct val="0"/>
        </a:spcAft>
        <a:defRPr sz="3800">
          <a:solidFill>
            <a:srgbClr val="F9F9F9"/>
          </a:solidFill>
          <a:latin typeface="Constantia" pitchFamily="1" charset="0"/>
          <a:ea typeface="ＭＳ Ｐゴシック" charset="-128"/>
          <a:cs typeface="MS PGothic" pitchFamily="34" charset="-128"/>
        </a:defRPr>
      </a:lvl2pPr>
      <a:lvl3pPr algn="l" rtl="0" eaLnBrk="0" fontAlgn="base" hangingPunct="0">
        <a:spcBef>
          <a:spcPct val="0"/>
        </a:spcBef>
        <a:spcAft>
          <a:spcPct val="0"/>
        </a:spcAft>
        <a:defRPr sz="3800">
          <a:solidFill>
            <a:srgbClr val="F9F9F9"/>
          </a:solidFill>
          <a:latin typeface="Constantia" pitchFamily="1" charset="0"/>
          <a:ea typeface="ＭＳ Ｐゴシック" charset="-128"/>
          <a:cs typeface="MS PGothic" pitchFamily="34" charset="-128"/>
        </a:defRPr>
      </a:lvl3pPr>
      <a:lvl4pPr algn="l" rtl="0" eaLnBrk="0" fontAlgn="base" hangingPunct="0">
        <a:spcBef>
          <a:spcPct val="0"/>
        </a:spcBef>
        <a:spcAft>
          <a:spcPct val="0"/>
        </a:spcAft>
        <a:defRPr sz="3800">
          <a:solidFill>
            <a:srgbClr val="F9F9F9"/>
          </a:solidFill>
          <a:latin typeface="Constantia" pitchFamily="1" charset="0"/>
          <a:ea typeface="ＭＳ Ｐゴシック" charset="-128"/>
          <a:cs typeface="MS PGothic" pitchFamily="34" charset="-128"/>
        </a:defRPr>
      </a:lvl4pPr>
      <a:lvl5pPr algn="l" rtl="0" eaLnBrk="0" fontAlgn="base" hangingPunct="0">
        <a:spcBef>
          <a:spcPct val="0"/>
        </a:spcBef>
        <a:spcAft>
          <a:spcPct val="0"/>
        </a:spcAft>
        <a:defRPr sz="3800">
          <a:solidFill>
            <a:srgbClr val="F9F9F9"/>
          </a:solidFill>
          <a:latin typeface="Constantia" pitchFamily="1" charset="0"/>
          <a:ea typeface="ＭＳ Ｐゴシック" charset="-128"/>
          <a:cs typeface="MS PGothic" pitchFamily="34" charset="-128"/>
        </a:defRPr>
      </a:lvl5pPr>
      <a:lvl6pPr marL="414534" algn="l" rtl="0" fontAlgn="base">
        <a:spcBef>
          <a:spcPct val="0"/>
        </a:spcBef>
        <a:spcAft>
          <a:spcPct val="0"/>
        </a:spcAft>
        <a:defRPr sz="3800">
          <a:solidFill>
            <a:srgbClr val="F9F9F9"/>
          </a:solidFill>
          <a:latin typeface="Constantia" pitchFamily="1" charset="0"/>
        </a:defRPr>
      </a:lvl6pPr>
      <a:lvl7pPr marL="829067" algn="l" rtl="0" fontAlgn="base">
        <a:spcBef>
          <a:spcPct val="0"/>
        </a:spcBef>
        <a:spcAft>
          <a:spcPct val="0"/>
        </a:spcAft>
        <a:defRPr sz="3800">
          <a:solidFill>
            <a:srgbClr val="F9F9F9"/>
          </a:solidFill>
          <a:latin typeface="Constantia" pitchFamily="1" charset="0"/>
        </a:defRPr>
      </a:lvl7pPr>
      <a:lvl8pPr marL="1243600" algn="l" rtl="0" fontAlgn="base">
        <a:spcBef>
          <a:spcPct val="0"/>
        </a:spcBef>
        <a:spcAft>
          <a:spcPct val="0"/>
        </a:spcAft>
        <a:defRPr sz="3800">
          <a:solidFill>
            <a:srgbClr val="F9F9F9"/>
          </a:solidFill>
          <a:latin typeface="Constantia" pitchFamily="1" charset="0"/>
        </a:defRPr>
      </a:lvl8pPr>
      <a:lvl9pPr marL="1658133" algn="l" rtl="0" fontAlgn="base">
        <a:spcBef>
          <a:spcPct val="0"/>
        </a:spcBef>
        <a:spcAft>
          <a:spcPct val="0"/>
        </a:spcAft>
        <a:defRPr sz="3800">
          <a:solidFill>
            <a:srgbClr val="F9F9F9"/>
          </a:solidFill>
          <a:latin typeface="Constantia" pitchFamily="1" charset="0"/>
        </a:defRPr>
      </a:lvl9pPr>
    </p:titleStyle>
    <p:bodyStyle>
      <a:lvl1pPr marL="246027" indent="-246027" algn="l" rtl="0" eaLnBrk="0" fontAlgn="base" hangingPunct="0">
        <a:spcBef>
          <a:spcPts val="550"/>
        </a:spcBef>
        <a:spcAft>
          <a:spcPct val="0"/>
        </a:spcAft>
        <a:buClr>
          <a:schemeClr val="accent2"/>
        </a:buClr>
        <a:buSzPct val="85000"/>
        <a:buFont typeface="Wingdings 2" charset="2"/>
        <a:buChar char=""/>
        <a:defRPr sz="2400" kern="1200">
          <a:solidFill>
            <a:schemeClr val="tx1"/>
          </a:solidFill>
          <a:latin typeface="+mn-lt"/>
          <a:ea typeface="ＭＳ Ｐゴシック" charset="-128"/>
          <a:cs typeface="MS PGothic" pitchFamily="34" charset="-128"/>
        </a:defRPr>
      </a:lvl1pPr>
      <a:lvl2pPr marL="579349" indent="-246027" algn="l" rtl="0" eaLnBrk="0" fontAlgn="base" hangingPunct="0">
        <a:spcBef>
          <a:spcPts val="275"/>
        </a:spcBef>
        <a:spcAft>
          <a:spcPct val="0"/>
        </a:spcAft>
        <a:buClr>
          <a:srgbClr val="D6903D"/>
        </a:buClr>
        <a:buSzPct val="85000"/>
        <a:buFont typeface="Wingdings 2" charset="2"/>
        <a:buChar char=""/>
        <a:defRPr sz="2200" kern="1200">
          <a:solidFill>
            <a:schemeClr val="tx2"/>
          </a:solidFill>
          <a:latin typeface="+mn-lt"/>
          <a:ea typeface="ＭＳ Ｐゴシック" charset="-128"/>
          <a:cs typeface="+mn-cs"/>
        </a:defRPr>
      </a:lvl2pPr>
      <a:lvl3pPr marL="911085" indent="-206344" algn="l" rtl="0" eaLnBrk="0" fontAlgn="base" hangingPunct="0">
        <a:spcBef>
          <a:spcPts val="275"/>
        </a:spcBef>
        <a:spcAft>
          <a:spcPct val="0"/>
        </a:spcAft>
        <a:buClr>
          <a:srgbClr val="B37732"/>
        </a:buClr>
        <a:buSzPct val="85000"/>
        <a:buFont typeface="Wingdings 2" charset="2"/>
        <a:buChar char=""/>
        <a:defRPr sz="1900" kern="1200">
          <a:solidFill>
            <a:schemeClr val="tx1"/>
          </a:solidFill>
          <a:latin typeface="+mn-lt"/>
          <a:ea typeface="ＭＳ Ｐゴシック" charset="-128"/>
          <a:cs typeface="ＭＳ Ｐゴシック" charset="-128"/>
        </a:defRPr>
      </a:lvl3pPr>
      <a:lvl4pPr marL="1158698" indent="-206344" algn="l" rtl="0" eaLnBrk="0" fontAlgn="base" hangingPunct="0">
        <a:spcBef>
          <a:spcPts val="275"/>
        </a:spcBef>
        <a:spcAft>
          <a:spcPct val="0"/>
        </a:spcAft>
        <a:buClr>
          <a:srgbClr val="D6903D"/>
        </a:buClr>
        <a:buSzPct val="85000"/>
        <a:buFont typeface="Wingdings 2" charset="2"/>
        <a:buChar char=""/>
        <a:defRPr sz="1700" kern="1200">
          <a:solidFill>
            <a:schemeClr val="tx1"/>
          </a:solidFill>
          <a:latin typeface="+mn-lt"/>
          <a:ea typeface="ＭＳ Ｐゴシック" charset="-128"/>
          <a:cs typeface="+mn-cs"/>
        </a:defRPr>
      </a:lvl4pPr>
      <a:lvl5pPr marL="1407897" indent="-206344" algn="l" rtl="0" eaLnBrk="0" fontAlgn="base" hangingPunct="0">
        <a:spcBef>
          <a:spcPts val="313"/>
        </a:spcBef>
        <a:spcAft>
          <a:spcPct val="0"/>
        </a:spcAft>
        <a:buClr>
          <a:srgbClr val="D6903D"/>
        </a:buClr>
        <a:buSzPct val="85000"/>
        <a:buFont typeface="Wingdings 2" charset="2"/>
        <a:buChar char=""/>
        <a:defRPr sz="1500" kern="1200">
          <a:solidFill>
            <a:schemeClr val="tx1"/>
          </a:solidFill>
          <a:latin typeface="+mn-lt"/>
          <a:ea typeface="ＭＳ Ｐゴシック" charset="-128"/>
          <a:cs typeface="+mn-cs"/>
        </a:defRPr>
      </a:lvl5pPr>
      <a:lvl6pPr marL="1658133" indent="-207268" algn="l" rtl="0" eaLnBrk="1" latinLnBrk="0" hangingPunct="1">
        <a:spcBef>
          <a:spcPts val="308"/>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6pPr>
      <a:lvl7pPr marL="1823949" indent="-165813" algn="l" rtl="0" eaLnBrk="1" latinLnBrk="0" hangingPunct="1">
        <a:spcBef>
          <a:spcPts val="308"/>
        </a:spcBef>
        <a:buClr>
          <a:schemeClr val="accent2">
            <a:shade val="75000"/>
          </a:schemeClr>
        </a:buClr>
        <a:buSzPct val="85000"/>
        <a:buFont typeface="Wingdings 2" pitchFamily="18" charset="2"/>
        <a:buChar char="?"/>
        <a:defRPr kumimoji="0" sz="1500" kern="1200" baseline="0">
          <a:solidFill>
            <a:schemeClr val="tx1"/>
          </a:solidFill>
          <a:latin typeface="+mn-lt"/>
          <a:ea typeface="+mn-ea"/>
          <a:cs typeface="+mn-cs"/>
        </a:defRPr>
      </a:lvl7pPr>
      <a:lvl8pPr marL="2072668" indent="-165813" algn="l" rtl="0" eaLnBrk="1" latinLnBrk="0" hangingPunct="1">
        <a:spcBef>
          <a:spcPts val="308"/>
        </a:spcBef>
        <a:buClr>
          <a:schemeClr val="accent2">
            <a:shade val="75000"/>
          </a:schemeClr>
        </a:buClr>
        <a:buSzPct val="85000"/>
        <a:buFont typeface="Wingdings 2" pitchFamily="18" charset="2"/>
        <a:buChar char="?"/>
        <a:defRPr kumimoji="0" sz="1400" kern="1200">
          <a:solidFill>
            <a:schemeClr val="tx1"/>
          </a:solidFill>
          <a:latin typeface="+mn-lt"/>
          <a:ea typeface="+mn-ea"/>
          <a:cs typeface="+mn-cs"/>
        </a:defRPr>
      </a:lvl8pPr>
      <a:lvl9pPr marL="2321387" indent="-165813" algn="l" rtl="0" eaLnBrk="1" latinLnBrk="0" hangingPunct="1">
        <a:spcBef>
          <a:spcPts val="308"/>
        </a:spcBef>
        <a:buClr>
          <a:schemeClr val="accent2">
            <a:shade val="75000"/>
          </a:schemeClr>
        </a:buClr>
        <a:buSzPct val="85000"/>
        <a:buFont typeface="Wingdings 2" pitchFamily="18" charset="2"/>
        <a:buChar char="?"/>
        <a:defRPr kumimoji="0" sz="14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4534" algn="l" rtl="0" eaLnBrk="1" latinLnBrk="0" hangingPunct="1">
        <a:defRPr kumimoji="0" kern="1200">
          <a:solidFill>
            <a:schemeClr val="tx1"/>
          </a:solidFill>
          <a:latin typeface="+mn-lt"/>
          <a:ea typeface="+mn-ea"/>
          <a:cs typeface="+mn-cs"/>
        </a:defRPr>
      </a:lvl2pPr>
      <a:lvl3pPr marL="829067" algn="l" rtl="0" eaLnBrk="1" latinLnBrk="0" hangingPunct="1">
        <a:defRPr kumimoji="0" kern="1200">
          <a:solidFill>
            <a:schemeClr val="tx1"/>
          </a:solidFill>
          <a:latin typeface="+mn-lt"/>
          <a:ea typeface="+mn-ea"/>
          <a:cs typeface="+mn-cs"/>
        </a:defRPr>
      </a:lvl3pPr>
      <a:lvl4pPr marL="1243600" algn="l" rtl="0" eaLnBrk="1" latinLnBrk="0" hangingPunct="1">
        <a:defRPr kumimoji="0" kern="1200">
          <a:solidFill>
            <a:schemeClr val="tx1"/>
          </a:solidFill>
          <a:latin typeface="+mn-lt"/>
          <a:ea typeface="+mn-ea"/>
          <a:cs typeface="+mn-cs"/>
        </a:defRPr>
      </a:lvl4pPr>
      <a:lvl5pPr marL="1658133" algn="l" rtl="0" eaLnBrk="1" latinLnBrk="0" hangingPunct="1">
        <a:defRPr kumimoji="0" kern="1200">
          <a:solidFill>
            <a:schemeClr val="tx1"/>
          </a:solidFill>
          <a:latin typeface="+mn-lt"/>
          <a:ea typeface="+mn-ea"/>
          <a:cs typeface="+mn-cs"/>
        </a:defRPr>
      </a:lvl5pPr>
      <a:lvl6pPr marL="2072668" algn="l" rtl="0" eaLnBrk="1" latinLnBrk="0" hangingPunct="1">
        <a:defRPr kumimoji="0" kern="1200">
          <a:solidFill>
            <a:schemeClr val="tx1"/>
          </a:solidFill>
          <a:latin typeface="+mn-lt"/>
          <a:ea typeface="+mn-ea"/>
          <a:cs typeface="+mn-cs"/>
        </a:defRPr>
      </a:lvl6pPr>
      <a:lvl7pPr marL="2487201" algn="l" rtl="0" eaLnBrk="1" latinLnBrk="0" hangingPunct="1">
        <a:defRPr kumimoji="0" kern="1200">
          <a:solidFill>
            <a:schemeClr val="tx1"/>
          </a:solidFill>
          <a:latin typeface="+mn-lt"/>
          <a:ea typeface="+mn-ea"/>
          <a:cs typeface="+mn-cs"/>
        </a:defRPr>
      </a:lvl7pPr>
      <a:lvl8pPr marL="2901734" algn="l" rtl="0" eaLnBrk="1" latinLnBrk="0" hangingPunct="1">
        <a:defRPr kumimoji="0" kern="1200">
          <a:solidFill>
            <a:schemeClr val="tx1"/>
          </a:solidFill>
          <a:latin typeface="+mn-lt"/>
          <a:ea typeface="+mn-ea"/>
          <a:cs typeface="+mn-cs"/>
        </a:defRPr>
      </a:lvl8pPr>
      <a:lvl9pPr marL="3316267"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r>
              <a:t>Titolo Testo</a:t>
            </a:r>
          </a:p>
        </p:txBody>
      </p:sp>
      <p:sp>
        <p:nvSpPr>
          <p:cNvPr id="3" name="Corpo livello uno…"/>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4437401" y="6536532"/>
            <a:ext cx="264438" cy="245255"/>
          </a:xfrm>
          <a:prstGeom prst="rect">
            <a:avLst/>
          </a:prstGeom>
          <a:ln w="12700">
            <a:miter lim="400000"/>
          </a:ln>
        </p:spPr>
        <p:txBody>
          <a:bodyPr wrap="none" lIns="35715" tIns="35715" rIns="35715" bIns="35715">
            <a:spAutoFit/>
          </a:bodyPr>
          <a:lstStyle>
            <a:lvl1pPr>
              <a:defRPr sz="1100" b="0">
                <a:latin typeface="Helvetica Neue Light"/>
                <a:ea typeface="Helvetica Neue Light"/>
                <a:cs typeface="Helvetica Neue Light"/>
                <a:sym typeface="Helvetica Neue Light"/>
              </a:defRPr>
            </a:lvl1pPr>
          </a:lstStyle>
          <a:p>
            <a:pPr algn="ctr" defTabSz="410730" hangingPunct="0"/>
            <a:fld id="{86CB4B4D-7CA3-9044-876B-883B54F8677D}" type="slidenum">
              <a:rPr kern="0">
                <a:solidFill>
                  <a:srgbClr val="000000"/>
                </a:solidFill>
              </a:rPr>
              <a:pPr algn="ctr" defTabSz="410730" hangingPunct="0"/>
              <a:t>‹n.›</a:t>
            </a:fld>
            <a:endParaRPr kern="0">
              <a:solidFill>
                <a:srgbClr val="000000"/>
              </a:solidFill>
            </a:endParaRPr>
          </a:p>
        </p:txBody>
      </p:sp>
    </p:spTree>
    <p:extLst>
      <p:ext uri="{BB962C8B-B14F-4D97-AF65-F5344CB8AC3E}">
        <p14:creationId xmlns:p14="http://schemas.microsoft.com/office/powerpoint/2010/main" val="2907716707"/>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 id="2147484574" r:id="rId12"/>
    <p:sldLayoutId id="2147484575" r:id="rId13"/>
  </p:sldLayoutIdLst>
  <p:transition xmlns:p14="http://schemas.microsoft.com/office/powerpoint/2010/main" spd="med"/>
  <p:txStyles>
    <p:titleStyle>
      <a:lvl1pPr marL="0" marR="0" indent="0"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60721"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321440"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482161"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642882"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803602"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964323"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1125044"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1285763" algn="ctr" defTabSz="41073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2512"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5024"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7536"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50048"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62560"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75072"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584"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500096"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608" marR="0" indent="-312512" algn="l" defTabSz="410730"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60721"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321440"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482161"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642882"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803602"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964323"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1125044"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1285763" algn="ctr" defTabSz="41073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36" descr="BANDA ROSSA 2 OPT BOLOGNA RAS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454775"/>
            <a:ext cx="9144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5" descr="Alma-Mater TAGLIAT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441" y="103191"/>
            <a:ext cx="8461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26"/>
          <p:cNvSpPr>
            <a:spLocks noChangeAspect="1" noChangeShapeType="1"/>
          </p:cNvSpPr>
          <p:nvPr userDrawn="1"/>
        </p:nvSpPr>
        <p:spPr bwMode="auto">
          <a:xfrm>
            <a:off x="82550" y="1"/>
            <a:ext cx="1588" cy="1184275"/>
          </a:xfrm>
          <a:prstGeom prst="line">
            <a:avLst/>
          </a:prstGeom>
          <a:noFill/>
          <a:ln w="171450">
            <a:solidFill>
              <a:srgbClr val="CC0000"/>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4101" name="Line 27"/>
          <p:cNvSpPr>
            <a:spLocks noChangeAspect="1" noChangeShapeType="1"/>
          </p:cNvSpPr>
          <p:nvPr userDrawn="1"/>
        </p:nvSpPr>
        <p:spPr bwMode="auto">
          <a:xfrm>
            <a:off x="2" y="1182691"/>
            <a:ext cx="8266113" cy="1587"/>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4102" name="Line 34"/>
          <p:cNvSpPr>
            <a:spLocks noChangeShapeType="1"/>
          </p:cNvSpPr>
          <p:nvPr userDrawn="1"/>
        </p:nvSpPr>
        <p:spPr bwMode="auto">
          <a:xfrm>
            <a:off x="8316913" y="6424616"/>
            <a:ext cx="0" cy="3524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4103" name="Line 35"/>
          <p:cNvSpPr>
            <a:spLocks noChangeShapeType="1"/>
          </p:cNvSpPr>
          <p:nvPr userDrawn="1"/>
        </p:nvSpPr>
        <p:spPr bwMode="auto">
          <a:xfrm>
            <a:off x="8316913" y="6092826"/>
            <a:ext cx="0" cy="360363"/>
          </a:xfrm>
          <a:prstGeom prst="line">
            <a:avLst/>
          </a:prstGeom>
          <a:noFill/>
          <a:ln w="38100">
            <a:solidFill>
              <a:srgbClr val="5F5F5F"/>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Tree>
    <p:extLst>
      <p:ext uri="{BB962C8B-B14F-4D97-AF65-F5344CB8AC3E}">
        <p14:creationId xmlns:p14="http://schemas.microsoft.com/office/powerpoint/2010/main" val="1933807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cu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5pPr>
      <a:lvl6pPr marL="457130" algn="ctr" rtl="0" fontAlgn="base">
        <a:spcBef>
          <a:spcPct val="0"/>
        </a:spcBef>
        <a:spcAft>
          <a:spcPct val="0"/>
        </a:spcAft>
        <a:defRPr sz="4400">
          <a:solidFill>
            <a:schemeClr val="tx2"/>
          </a:solidFill>
          <a:latin typeface="Arial" pitchFamily="-109" charset="0"/>
        </a:defRPr>
      </a:lvl6pPr>
      <a:lvl7pPr marL="914259" algn="ctr" rtl="0" fontAlgn="base">
        <a:spcBef>
          <a:spcPct val="0"/>
        </a:spcBef>
        <a:spcAft>
          <a:spcPct val="0"/>
        </a:spcAft>
        <a:defRPr sz="4400">
          <a:solidFill>
            <a:schemeClr val="tx2"/>
          </a:solidFill>
          <a:latin typeface="Arial" pitchFamily="-109" charset="0"/>
        </a:defRPr>
      </a:lvl7pPr>
      <a:lvl8pPr marL="1371390" algn="ctr" rtl="0" fontAlgn="base">
        <a:spcBef>
          <a:spcPct val="0"/>
        </a:spcBef>
        <a:spcAft>
          <a:spcPct val="0"/>
        </a:spcAft>
        <a:defRPr sz="4400">
          <a:solidFill>
            <a:schemeClr val="tx2"/>
          </a:solidFill>
          <a:latin typeface="Arial" pitchFamily="-109" charset="0"/>
        </a:defRPr>
      </a:lvl8pPr>
      <a:lvl9pPr marL="1828519" algn="ctr" rtl="0" fontAlgn="base">
        <a:spcBef>
          <a:spcPct val="0"/>
        </a:spcBef>
        <a:spcAft>
          <a:spcPct val="0"/>
        </a:spcAft>
        <a:defRPr sz="4400">
          <a:solidFill>
            <a:schemeClr val="tx2"/>
          </a:solidFill>
          <a:latin typeface="Arial" pitchFamily="-109" charset="0"/>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9" charset="-128"/>
        </a:defRPr>
      </a:lvl1pPr>
      <a:lvl2pPr marL="742836" indent="-285707" algn="l" rtl="0" eaLnBrk="0" fontAlgn="base" hangingPunct="0">
        <a:spcBef>
          <a:spcPct val="20000"/>
        </a:spcBef>
        <a:spcAft>
          <a:spcPct val="0"/>
        </a:spcAft>
        <a:buChar char="–"/>
        <a:defRPr sz="2800">
          <a:solidFill>
            <a:schemeClr val="tx1"/>
          </a:solidFill>
          <a:latin typeface="+mn-lt"/>
          <a:ea typeface="MS PGothic" pitchFamily="34" charset="-128"/>
          <a:cs typeface="ＭＳ Ｐゴシック"/>
        </a:defRPr>
      </a:lvl2pPr>
      <a:lvl3pPr marL="1142824" indent="-228564"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a:defRPr>
      </a:lvl3pPr>
      <a:lvl4pPr marL="1599954" indent="-228564"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4pPr>
      <a:lvl5pPr marL="2057085" indent="-228564"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5pPr>
      <a:lvl6pPr marL="2514215" indent="-228564" algn="l" rtl="0" fontAlgn="base">
        <a:spcBef>
          <a:spcPct val="20000"/>
        </a:spcBef>
        <a:spcAft>
          <a:spcPct val="0"/>
        </a:spcAft>
        <a:buChar char="»"/>
        <a:defRPr sz="2000">
          <a:solidFill>
            <a:schemeClr val="tx1"/>
          </a:solidFill>
          <a:latin typeface="+mn-lt"/>
          <a:ea typeface="ＭＳ Ｐゴシック" pitchFamily="-109" charset="-128"/>
        </a:defRPr>
      </a:lvl6pPr>
      <a:lvl7pPr marL="2971344" indent="-228564" algn="l" rtl="0" fontAlgn="base">
        <a:spcBef>
          <a:spcPct val="20000"/>
        </a:spcBef>
        <a:spcAft>
          <a:spcPct val="0"/>
        </a:spcAft>
        <a:buChar char="»"/>
        <a:defRPr sz="2000">
          <a:solidFill>
            <a:schemeClr val="tx1"/>
          </a:solidFill>
          <a:latin typeface="+mn-lt"/>
          <a:ea typeface="ＭＳ Ｐゴシック" pitchFamily="-109" charset="-128"/>
        </a:defRPr>
      </a:lvl7pPr>
      <a:lvl8pPr marL="3428475" indent="-228564" algn="l" rtl="0" fontAlgn="base">
        <a:spcBef>
          <a:spcPct val="20000"/>
        </a:spcBef>
        <a:spcAft>
          <a:spcPct val="0"/>
        </a:spcAft>
        <a:buChar char="»"/>
        <a:defRPr sz="2000">
          <a:solidFill>
            <a:schemeClr val="tx1"/>
          </a:solidFill>
          <a:latin typeface="+mn-lt"/>
          <a:ea typeface="ＭＳ Ｐゴシック" pitchFamily="-109" charset="-128"/>
        </a:defRPr>
      </a:lvl8pPr>
      <a:lvl9pPr marL="3885603" indent="-228564"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9"/>
            <a:ext cx="8229600" cy="4525963"/>
          </a:xfrm>
          <a:prstGeom prst="rect">
            <a:avLst/>
          </a:prstGeom>
        </p:spPr>
        <p:txBody>
          <a:bodyPr vert="horz" lIns="91425" tIns="45713" rIns="91425" bIns="45713"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6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457130"/>
            <a:fld id="{395BC60C-1449-7C41-9A10-A2D2714E7F21}" type="datetimeFigureOut">
              <a:rPr lang="it-IT" smtClean="0">
                <a:solidFill>
                  <a:prstClr val="black">
                    <a:tint val="75000"/>
                  </a:prstClr>
                </a:solidFill>
                <a:latin typeface="Calibri"/>
              </a:rPr>
              <a:pPr defTabSz="457130"/>
              <a:t>29/09/17</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1" y="635636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457130"/>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6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457130"/>
            <a:fld id="{5804E38E-55AB-5549-8A4C-9CBE0F58BC52}" type="slidenum">
              <a:rPr lang="it-IT" smtClean="0">
                <a:solidFill>
                  <a:prstClr val="black">
                    <a:tint val="75000"/>
                  </a:prstClr>
                </a:solidFill>
                <a:latin typeface="Calibri"/>
              </a:rPr>
              <a:pPr defTabSz="457130"/>
              <a:t>‹n.›</a:t>
            </a:fld>
            <a:endParaRPr lang="it-IT">
              <a:solidFill>
                <a:prstClr val="black">
                  <a:tint val="75000"/>
                </a:prstClr>
              </a:solidFill>
              <a:latin typeface="Calibri"/>
            </a:endParaRPr>
          </a:p>
        </p:txBody>
      </p:sp>
    </p:spTree>
    <p:extLst>
      <p:ext uri="{BB962C8B-B14F-4D97-AF65-F5344CB8AC3E}">
        <p14:creationId xmlns:p14="http://schemas.microsoft.com/office/powerpoint/2010/main" val="1436630453"/>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Lst>
  <p:txStyles>
    <p:titleStyle>
      <a:lvl1pPr algn="ctr" defTabSz="457130"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457130" rtl="0" eaLnBrk="1" latinLnBrk="0" hangingPunct="1">
        <a:spcBef>
          <a:spcPct val="20000"/>
        </a:spcBef>
        <a:buFont typeface="Arial"/>
        <a:buChar char="•"/>
        <a:defRPr sz="3200" kern="1200">
          <a:solidFill>
            <a:schemeClr val="tx1"/>
          </a:solidFill>
          <a:latin typeface="+mn-lt"/>
          <a:ea typeface="+mn-ea"/>
          <a:cs typeface="+mn-cs"/>
        </a:defRPr>
      </a:lvl1pPr>
      <a:lvl2pPr marL="742836" indent="-285707" algn="l" defTabSz="457130" rtl="0" eaLnBrk="1" latinLnBrk="0" hangingPunct="1">
        <a:spcBef>
          <a:spcPct val="20000"/>
        </a:spcBef>
        <a:buFont typeface="Arial"/>
        <a:buChar char="–"/>
        <a:defRPr sz="2800" kern="1200">
          <a:solidFill>
            <a:schemeClr val="tx1"/>
          </a:solidFill>
          <a:latin typeface="+mn-lt"/>
          <a:ea typeface="+mn-ea"/>
          <a:cs typeface="+mn-cs"/>
        </a:defRPr>
      </a:lvl2pPr>
      <a:lvl3pPr marL="1142824" indent="-228564" algn="l" defTabSz="457130" rtl="0" eaLnBrk="1" latinLnBrk="0" hangingPunct="1">
        <a:spcBef>
          <a:spcPct val="20000"/>
        </a:spcBef>
        <a:buFont typeface="Arial"/>
        <a:buChar char="•"/>
        <a:defRPr sz="2400" kern="1200">
          <a:solidFill>
            <a:schemeClr val="tx1"/>
          </a:solidFill>
          <a:latin typeface="+mn-lt"/>
          <a:ea typeface="+mn-ea"/>
          <a:cs typeface="+mn-cs"/>
        </a:defRPr>
      </a:lvl3pPr>
      <a:lvl4pPr marL="1599954" indent="-228564" algn="l" defTabSz="457130" rtl="0" eaLnBrk="1" latinLnBrk="0" hangingPunct="1">
        <a:spcBef>
          <a:spcPct val="20000"/>
        </a:spcBef>
        <a:buFont typeface="Arial"/>
        <a:buChar char="–"/>
        <a:defRPr sz="2000" kern="1200">
          <a:solidFill>
            <a:schemeClr val="tx1"/>
          </a:solidFill>
          <a:latin typeface="+mn-lt"/>
          <a:ea typeface="+mn-ea"/>
          <a:cs typeface="+mn-cs"/>
        </a:defRPr>
      </a:lvl4pPr>
      <a:lvl5pPr marL="2057085" indent="-228564" algn="l" defTabSz="457130" rtl="0" eaLnBrk="1" latinLnBrk="0" hangingPunct="1">
        <a:spcBef>
          <a:spcPct val="20000"/>
        </a:spcBef>
        <a:buFont typeface="Arial"/>
        <a:buChar char="»"/>
        <a:defRPr sz="2000" kern="1200">
          <a:solidFill>
            <a:schemeClr val="tx1"/>
          </a:solidFill>
          <a:latin typeface="+mn-lt"/>
          <a:ea typeface="+mn-ea"/>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9"/>
            <a:ext cx="8229600" cy="4525963"/>
          </a:xfrm>
          <a:prstGeom prst="rect">
            <a:avLst/>
          </a:prstGeom>
        </p:spPr>
        <p:txBody>
          <a:bodyPr vert="horz" lIns="91425" tIns="45713" rIns="91425" bIns="45713"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6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457130"/>
            <a:fld id="{395BC60C-1449-7C41-9A10-A2D2714E7F21}" type="datetimeFigureOut">
              <a:rPr lang="it-IT" smtClean="0">
                <a:solidFill>
                  <a:prstClr val="black">
                    <a:tint val="75000"/>
                  </a:prstClr>
                </a:solidFill>
                <a:latin typeface="Calibri"/>
              </a:rPr>
              <a:pPr defTabSz="457130"/>
              <a:t>29/09/17</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1" y="635636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457130"/>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6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457130"/>
            <a:fld id="{5804E38E-55AB-5549-8A4C-9CBE0F58BC52}" type="slidenum">
              <a:rPr lang="it-IT" smtClean="0">
                <a:solidFill>
                  <a:prstClr val="black">
                    <a:tint val="75000"/>
                  </a:prstClr>
                </a:solidFill>
                <a:latin typeface="Calibri"/>
              </a:rPr>
              <a:pPr defTabSz="457130"/>
              <a:t>‹n.›</a:t>
            </a:fld>
            <a:endParaRPr lang="it-IT">
              <a:solidFill>
                <a:prstClr val="black">
                  <a:tint val="75000"/>
                </a:prstClr>
              </a:solidFill>
              <a:latin typeface="Calibri"/>
            </a:endParaRPr>
          </a:p>
        </p:txBody>
      </p:sp>
    </p:spTree>
    <p:extLst>
      <p:ext uri="{BB962C8B-B14F-4D97-AF65-F5344CB8AC3E}">
        <p14:creationId xmlns:p14="http://schemas.microsoft.com/office/powerpoint/2010/main" val="429545303"/>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Lst>
  <p:txStyles>
    <p:titleStyle>
      <a:lvl1pPr algn="ctr" defTabSz="457130"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457130" rtl="0" eaLnBrk="1" latinLnBrk="0" hangingPunct="1">
        <a:spcBef>
          <a:spcPct val="20000"/>
        </a:spcBef>
        <a:buFont typeface="Arial"/>
        <a:buChar char="•"/>
        <a:defRPr sz="3200" kern="1200">
          <a:solidFill>
            <a:schemeClr val="tx1"/>
          </a:solidFill>
          <a:latin typeface="+mn-lt"/>
          <a:ea typeface="+mn-ea"/>
          <a:cs typeface="+mn-cs"/>
        </a:defRPr>
      </a:lvl1pPr>
      <a:lvl2pPr marL="742836" indent="-285707" algn="l" defTabSz="457130" rtl="0" eaLnBrk="1" latinLnBrk="0" hangingPunct="1">
        <a:spcBef>
          <a:spcPct val="20000"/>
        </a:spcBef>
        <a:buFont typeface="Arial"/>
        <a:buChar char="–"/>
        <a:defRPr sz="2800" kern="1200">
          <a:solidFill>
            <a:schemeClr val="tx1"/>
          </a:solidFill>
          <a:latin typeface="+mn-lt"/>
          <a:ea typeface="+mn-ea"/>
          <a:cs typeface="+mn-cs"/>
        </a:defRPr>
      </a:lvl2pPr>
      <a:lvl3pPr marL="1142824" indent="-228564" algn="l" defTabSz="457130" rtl="0" eaLnBrk="1" latinLnBrk="0" hangingPunct="1">
        <a:spcBef>
          <a:spcPct val="20000"/>
        </a:spcBef>
        <a:buFont typeface="Arial"/>
        <a:buChar char="•"/>
        <a:defRPr sz="2400" kern="1200">
          <a:solidFill>
            <a:schemeClr val="tx1"/>
          </a:solidFill>
          <a:latin typeface="+mn-lt"/>
          <a:ea typeface="+mn-ea"/>
          <a:cs typeface="+mn-cs"/>
        </a:defRPr>
      </a:lvl3pPr>
      <a:lvl4pPr marL="1599954" indent="-228564" algn="l" defTabSz="457130" rtl="0" eaLnBrk="1" latinLnBrk="0" hangingPunct="1">
        <a:spcBef>
          <a:spcPct val="20000"/>
        </a:spcBef>
        <a:buFont typeface="Arial"/>
        <a:buChar char="–"/>
        <a:defRPr sz="2000" kern="1200">
          <a:solidFill>
            <a:schemeClr val="tx1"/>
          </a:solidFill>
          <a:latin typeface="+mn-lt"/>
          <a:ea typeface="+mn-ea"/>
          <a:cs typeface="+mn-cs"/>
        </a:defRPr>
      </a:lvl4pPr>
      <a:lvl5pPr marL="2057085" indent="-228564" algn="l" defTabSz="457130" rtl="0" eaLnBrk="1" latinLnBrk="0" hangingPunct="1">
        <a:spcBef>
          <a:spcPct val="20000"/>
        </a:spcBef>
        <a:buFont typeface="Arial"/>
        <a:buChar char="»"/>
        <a:defRPr sz="2000" kern="1200">
          <a:solidFill>
            <a:schemeClr val="tx1"/>
          </a:solidFill>
          <a:latin typeface="+mn-lt"/>
          <a:ea typeface="+mn-ea"/>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p>
            <a:pPr lvl="0"/>
            <a:r>
              <a:rPr lang="en-US"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ea typeface="ＭＳ Ｐゴシック" charset="-128"/>
              </a:defRPr>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ea typeface="ＭＳ Ｐゴシック" charset="-128"/>
              </a:defRPr>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ea typeface="ＭＳ Ｐゴシック" charset="-128"/>
              </a:defRPr>
            </a:lvl1pPr>
          </a:lstStyle>
          <a:p>
            <a:pPr fontAlgn="base">
              <a:spcBef>
                <a:spcPct val="0"/>
              </a:spcBef>
              <a:spcAft>
                <a:spcPct val="0"/>
              </a:spcAft>
              <a:defRPr/>
            </a:pPr>
            <a:fld id="{5F1FC459-C4EF-4CF4-9B3D-23EC47CA2A30}" type="slidenum">
              <a:rPr lang="en-US">
                <a:solidFill>
                  <a:srgbClr val="000000"/>
                </a:solidFill>
              </a:rPr>
              <a:pPr fontAlgn="base">
                <a:spcBef>
                  <a:spcPct val="0"/>
                </a:spcBef>
                <a:spcAft>
                  <a:spcPct val="0"/>
                </a:spcAft>
                <a:defRPr/>
              </a:pPr>
              <a:t>‹n.›</a:t>
            </a:fld>
            <a:endParaRPr lang="en-US">
              <a:solidFill>
                <a:srgbClr val="000000"/>
              </a:solidFill>
            </a:endParaRPr>
          </a:p>
        </p:txBody>
      </p:sp>
      <p:sp>
        <p:nvSpPr>
          <p:cNvPr id="1031" name="Rectangle 12"/>
          <p:cNvSpPr>
            <a:spLocks noChangeArrowheads="1"/>
          </p:cNvSpPr>
          <p:nvPr/>
        </p:nvSpPr>
        <p:spPr bwMode="auto">
          <a:xfrm>
            <a:off x="3" y="6642100"/>
            <a:ext cx="1724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algn="just" fontAlgn="base">
              <a:spcBef>
                <a:spcPct val="0"/>
              </a:spcBef>
              <a:spcAft>
                <a:spcPct val="0"/>
              </a:spcAft>
            </a:pPr>
            <a:r>
              <a:rPr lang="en-US" sz="800" b="1">
                <a:solidFill>
                  <a:srgbClr val="6585C2"/>
                </a:solidFill>
                <a:latin typeface="Arial Narrow" pitchFamily="34" charset="0"/>
                <a:ea typeface="MS PGothic" pitchFamily="34" charset="-128"/>
              </a:rPr>
              <a:t>Subject to PATH Program Disclaimer </a:t>
            </a:r>
            <a:endParaRPr lang="en-GB" sz="800" b="1">
              <a:solidFill>
                <a:srgbClr val="6585C2"/>
              </a:solidFill>
              <a:latin typeface="Arial Narrow" pitchFamily="34" charset="0"/>
              <a:ea typeface="MS PGothic" pitchFamily="34" charset="-128"/>
            </a:endParaRPr>
          </a:p>
        </p:txBody>
      </p:sp>
    </p:spTree>
    <p:extLst>
      <p:ext uri="{BB962C8B-B14F-4D97-AF65-F5344CB8AC3E}">
        <p14:creationId xmlns:p14="http://schemas.microsoft.com/office/powerpoint/2010/main" val="21733685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130" algn="ctr" rtl="0" fontAlgn="base">
        <a:spcBef>
          <a:spcPct val="0"/>
        </a:spcBef>
        <a:spcAft>
          <a:spcPct val="0"/>
        </a:spcAft>
        <a:defRPr sz="4400">
          <a:solidFill>
            <a:schemeClr val="tx2"/>
          </a:solidFill>
          <a:latin typeface="Times New Roman" pitchFamily="18" charset="0"/>
        </a:defRPr>
      </a:lvl6pPr>
      <a:lvl7pPr marL="914259" algn="ctr" rtl="0" fontAlgn="base">
        <a:spcBef>
          <a:spcPct val="0"/>
        </a:spcBef>
        <a:spcAft>
          <a:spcPct val="0"/>
        </a:spcAft>
        <a:defRPr sz="4400">
          <a:solidFill>
            <a:schemeClr val="tx2"/>
          </a:solidFill>
          <a:latin typeface="Times New Roman" pitchFamily="18" charset="0"/>
        </a:defRPr>
      </a:lvl7pPr>
      <a:lvl8pPr marL="1371390" algn="ctr" rtl="0" fontAlgn="base">
        <a:spcBef>
          <a:spcPct val="0"/>
        </a:spcBef>
        <a:spcAft>
          <a:spcPct val="0"/>
        </a:spcAft>
        <a:defRPr sz="4400">
          <a:solidFill>
            <a:schemeClr val="tx2"/>
          </a:solidFill>
          <a:latin typeface="Times New Roman" pitchFamily="18" charset="0"/>
        </a:defRPr>
      </a:lvl8pPr>
      <a:lvl9pPr marL="1828519" algn="ctr" rtl="0" fontAlgn="base">
        <a:spcBef>
          <a:spcPct val="0"/>
        </a:spcBef>
        <a:spcAft>
          <a:spcPct val="0"/>
        </a:spcAft>
        <a:defRPr sz="4400">
          <a:solidFill>
            <a:schemeClr val="tx2"/>
          </a:solidFill>
          <a:latin typeface="Times New Roman" pitchFamily="18" charset="0"/>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836" indent="-285707" algn="l" rtl="0" eaLnBrk="0" fontAlgn="base" hangingPunct="0">
        <a:spcBef>
          <a:spcPct val="20000"/>
        </a:spcBef>
        <a:spcAft>
          <a:spcPct val="0"/>
        </a:spcAft>
        <a:buChar char="–"/>
        <a:defRPr sz="2800">
          <a:solidFill>
            <a:schemeClr val="tx1"/>
          </a:solidFill>
          <a:latin typeface="+mn-lt"/>
          <a:ea typeface="MS PGothic" pitchFamily="34" charset="-128"/>
        </a:defRPr>
      </a:lvl2pPr>
      <a:lvl3pPr marL="1142824" indent="-228564" algn="l" rtl="0" eaLnBrk="0" fontAlgn="base" hangingPunct="0">
        <a:spcBef>
          <a:spcPct val="20000"/>
        </a:spcBef>
        <a:spcAft>
          <a:spcPct val="0"/>
        </a:spcAft>
        <a:buChar char="•"/>
        <a:defRPr sz="2400">
          <a:solidFill>
            <a:schemeClr val="tx1"/>
          </a:solidFill>
          <a:latin typeface="+mn-lt"/>
          <a:ea typeface="MS PGothic" pitchFamily="34" charset="-128"/>
        </a:defRPr>
      </a:lvl3pPr>
      <a:lvl4pPr marL="1599954" indent="-228564"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085" indent="-228564"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215" indent="-228564" algn="l" rtl="0" fontAlgn="base">
        <a:spcBef>
          <a:spcPct val="20000"/>
        </a:spcBef>
        <a:spcAft>
          <a:spcPct val="0"/>
        </a:spcAft>
        <a:buChar char="»"/>
        <a:defRPr sz="2000">
          <a:solidFill>
            <a:schemeClr val="tx1"/>
          </a:solidFill>
          <a:latin typeface="+mn-lt"/>
        </a:defRPr>
      </a:lvl6pPr>
      <a:lvl7pPr marL="2971344" indent="-228564" algn="l" rtl="0" fontAlgn="base">
        <a:spcBef>
          <a:spcPct val="20000"/>
        </a:spcBef>
        <a:spcAft>
          <a:spcPct val="0"/>
        </a:spcAft>
        <a:buChar char="»"/>
        <a:defRPr sz="2000">
          <a:solidFill>
            <a:schemeClr val="tx1"/>
          </a:solidFill>
          <a:latin typeface="+mn-lt"/>
        </a:defRPr>
      </a:lvl7pPr>
      <a:lvl8pPr marL="3428475" indent="-228564" algn="l" rtl="0" fontAlgn="base">
        <a:spcBef>
          <a:spcPct val="20000"/>
        </a:spcBef>
        <a:spcAft>
          <a:spcPct val="0"/>
        </a:spcAft>
        <a:buChar char="»"/>
        <a:defRPr sz="2000">
          <a:solidFill>
            <a:schemeClr val="tx1"/>
          </a:solidFill>
          <a:latin typeface="+mn-lt"/>
        </a:defRPr>
      </a:lvl8pPr>
      <a:lvl9pPr marL="3885603" indent="-22856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36" descr="BANDA ROSSA 2 OPT BOLOGNA RAS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454775"/>
            <a:ext cx="9144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5" descr="Alma-Mater TAGLIAT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441" y="103191"/>
            <a:ext cx="8461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Line 26"/>
          <p:cNvSpPr>
            <a:spLocks noChangeAspect="1" noChangeShapeType="1"/>
          </p:cNvSpPr>
          <p:nvPr userDrawn="1"/>
        </p:nvSpPr>
        <p:spPr bwMode="auto">
          <a:xfrm>
            <a:off x="82550" y="1"/>
            <a:ext cx="1588" cy="1184275"/>
          </a:xfrm>
          <a:prstGeom prst="line">
            <a:avLst/>
          </a:prstGeom>
          <a:noFill/>
          <a:ln w="171450">
            <a:solidFill>
              <a:srgbClr val="CC0000"/>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15365" name="Line 27"/>
          <p:cNvSpPr>
            <a:spLocks noChangeAspect="1" noChangeShapeType="1"/>
          </p:cNvSpPr>
          <p:nvPr userDrawn="1"/>
        </p:nvSpPr>
        <p:spPr bwMode="auto">
          <a:xfrm>
            <a:off x="2" y="1182691"/>
            <a:ext cx="8266113" cy="1587"/>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15366" name="Line 34"/>
          <p:cNvSpPr>
            <a:spLocks noChangeShapeType="1"/>
          </p:cNvSpPr>
          <p:nvPr userDrawn="1"/>
        </p:nvSpPr>
        <p:spPr bwMode="auto">
          <a:xfrm>
            <a:off x="8316913" y="6424616"/>
            <a:ext cx="0" cy="3524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15367" name="Line 35"/>
          <p:cNvSpPr>
            <a:spLocks noChangeShapeType="1"/>
          </p:cNvSpPr>
          <p:nvPr userDrawn="1"/>
        </p:nvSpPr>
        <p:spPr bwMode="auto">
          <a:xfrm>
            <a:off x="8316913" y="6092826"/>
            <a:ext cx="0" cy="360363"/>
          </a:xfrm>
          <a:prstGeom prst="line">
            <a:avLst/>
          </a:prstGeom>
          <a:noFill/>
          <a:ln w="38100">
            <a:solidFill>
              <a:srgbClr val="5F5F5F"/>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Tree>
    <p:extLst>
      <p:ext uri="{BB962C8B-B14F-4D97-AF65-F5344CB8AC3E}">
        <p14:creationId xmlns:p14="http://schemas.microsoft.com/office/powerpoint/2010/main" val="195337594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xmlns:p14="http://schemas.microsoft.com/office/powerpoint/2010/main" spd="med">
    <p:cu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5pPr>
      <a:lvl6pPr marL="457130" algn="ctr" rtl="0" fontAlgn="base">
        <a:spcBef>
          <a:spcPct val="0"/>
        </a:spcBef>
        <a:spcAft>
          <a:spcPct val="0"/>
        </a:spcAft>
        <a:defRPr sz="4400">
          <a:solidFill>
            <a:schemeClr val="tx2"/>
          </a:solidFill>
          <a:latin typeface="Arial" pitchFamily="-109" charset="0"/>
        </a:defRPr>
      </a:lvl6pPr>
      <a:lvl7pPr marL="914259" algn="ctr" rtl="0" fontAlgn="base">
        <a:spcBef>
          <a:spcPct val="0"/>
        </a:spcBef>
        <a:spcAft>
          <a:spcPct val="0"/>
        </a:spcAft>
        <a:defRPr sz="4400">
          <a:solidFill>
            <a:schemeClr val="tx2"/>
          </a:solidFill>
          <a:latin typeface="Arial" pitchFamily="-109" charset="0"/>
        </a:defRPr>
      </a:lvl7pPr>
      <a:lvl8pPr marL="1371390" algn="ctr" rtl="0" fontAlgn="base">
        <a:spcBef>
          <a:spcPct val="0"/>
        </a:spcBef>
        <a:spcAft>
          <a:spcPct val="0"/>
        </a:spcAft>
        <a:defRPr sz="4400">
          <a:solidFill>
            <a:schemeClr val="tx2"/>
          </a:solidFill>
          <a:latin typeface="Arial" pitchFamily="-109" charset="0"/>
        </a:defRPr>
      </a:lvl8pPr>
      <a:lvl9pPr marL="1828519" algn="ctr" rtl="0" fontAlgn="base">
        <a:spcBef>
          <a:spcPct val="0"/>
        </a:spcBef>
        <a:spcAft>
          <a:spcPct val="0"/>
        </a:spcAft>
        <a:defRPr sz="4400">
          <a:solidFill>
            <a:schemeClr val="tx2"/>
          </a:solidFill>
          <a:latin typeface="Arial" pitchFamily="-109" charset="0"/>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9" charset="-128"/>
        </a:defRPr>
      </a:lvl1pPr>
      <a:lvl2pPr marL="742836" indent="-285707" algn="l" rtl="0" eaLnBrk="0" fontAlgn="base" hangingPunct="0">
        <a:spcBef>
          <a:spcPct val="20000"/>
        </a:spcBef>
        <a:spcAft>
          <a:spcPct val="0"/>
        </a:spcAft>
        <a:buChar char="–"/>
        <a:defRPr sz="2800">
          <a:solidFill>
            <a:schemeClr val="tx1"/>
          </a:solidFill>
          <a:latin typeface="+mn-lt"/>
          <a:ea typeface="MS PGothic" pitchFamily="34" charset="-128"/>
          <a:cs typeface="ＭＳ Ｐゴシック"/>
        </a:defRPr>
      </a:lvl2pPr>
      <a:lvl3pPr marL="1142824" indent="-228564"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a:defRPr>
      </a:lvl3pPr>
      <a:lvl4pPr marL="1599954" indent="-228564"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4pPr>
      <a:lvl5pPr marL="2057085" indent="-228564"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5pPr>
      <a:lvl6pPr marL="2514215" indent="-228564" algn="l" rtl="0" fontAlgn="base">
        <a:spcBef>
          <a:spcPct val="20000"/>
        </a:spcBef>
        <a:spcAft>
          <a:spcPct val="0"/>
        </a:spcAft>
        <a:buChar char="»"/>
        <a:defRPr sz="2000">
          <a:solidFill>
            <a:schemeClr val="tx1"/>
          </a:solidFill>
          <a:latin typeface="+mn-lt"/>
          <a:ea typeface="ＭＳ Ｐゴシック" pitchFamily="-109" charset="-128"/>
        </a:defRPr>
      </a:lvl6pPr>
      <a:lvl7pPr marL="2971344" indent="-228564" algn="l" rtl="0" fontAlgn="base">
        <a:spcBef>
          <a:spcPct val="20000"/>
        </a:spcBef>
        <a:spcAft>
          <a:spcPct val="0"/>
        </a:spcAft>
        <a:buChar char="»"/>
        <a:defRPr sz="2000">
          <a:solidFill>
            <a:schemeClr val="tx1"/>
          </a:solidFill>
          <a:latin typeface="+mn-lt"/>
          <a:ea typeface="ＭＳ Ｐゴシック" pitchFamily="-109" charset="-128"/>
        </a:defRPr>
      </a:lvl7pPr>
      <a:lvl8pPr marL="3428475" indent="-228564" algn="l" rtl="0" fontAlgn="base">
        <a:spcBef>
          <a:spcPct val="20000"/>
        </a:spcBef>
        <a:spcAft>
          <a:spcPct val="0"/>
        </a:spcAft>
        <a:buChar char="»"/>
        <a:defRPr sz="2000">
          <a:solidFill>
            <a:schemeClr val="tx1"/>
          </a:solidFill>
          <a:latin typeface="+mn-lt"/>
          <a:ea typeface="ＭＳ Ｐゴシック" pitchFamily="-109" charset="-128"/>
        </a:defRPr>
      </a:lvl8pPr>
      <a:lvl9pPr marL="3885603" indent="-228564"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6" descr="BANDA ROSSA 2 OPT BOLOGNA RAST"/>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454775"/>
            <a:ext cx="9144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5" descr="Alma-Mater TAGLIAT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1441" y="103191"/>
            <a:ext cx="8461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Line 26"/>
          <p:cNvSpPr>
            <a:spLocks noChangeAspect="1" noChangeShapeType="1"/>
          </p:cNvSpPr>
          <p:nvPr userDrawn="1"/>
        </p:nvSpPr>
        <p:spPr bwMode="auto">
          <a:xfrm>
            <a:off x="82550" y="1"/>
            <a:ext cx="1588" cy="1184275"/>
          </a:xfrm>
          <a:prstGeom prst="line">
            <a:avLst/>
          </a:prstGeom>
          <a:noFill/>
          <a:ln w="171450">
            <a:solidFill>
              <a:srgbClr val="CC0000"/>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7173" name="Line 27"/>
          <p:cNvSpPr>
            <a:spLocks noChangeAspect="1" noChangeShapeType="1"/>
          </p:cNvSpPr>
          <p:nvPr userDrawn="1"/>
        </p:nvSpPr>
        <p:spPr bwMode="auto">
          <a:xfrm>
            <a:off x="2" y="1182691"/>
            <a:ext cx="8266113" cy="1587"/>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7174" name="Line 34"/>
          <p:cNvSpPr>
            <a:spLocks noChangeShapeType="1"/>
          </p:cNvSpPr>
          <p:nvPr userDrawn="1"/>
        </p:nvSpPr>
        <p:spPr bwMode="auto">
          <a:xfrm>
            <a:off x="8316913" y="6424616"/>
            <a:ext cx="0" cy="3524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
        <p:nvSpPr>
          <p:cNvPr id="7175" name="Line 35"/>
          <p:cNvSpPr>
            <a:spLocks noChangeShapeType="1"/>
          </p:cNvSpPr>
          <p:nvPr userDrawn="1"/>
        </p:nvSpPr>
        <p:spPr bwMode="auto">
          <a:xfrm>
            <a:off x="8316913" y="6092826"/>
            <a:ext cx="0" cy="360363"/>
          </a:xfrm>
          <a:prstGeom prst="line">
            <a:avLst/>
          </a:prstGeom>
          <a:noFill/>
          <a:ln w="38100">
            <a:solidFill>
              <a:srgbClr val="5F5F5F"/>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a:solidFill>
                <a:srgbClr val="000000"/>
              </a:solidFill>
              <a:cs typeface="Arial" pitchFamily="34" charset="0"/>
            </a:endParaRPr>
          </a:p>
        </p:txBody>
      </p:sp>
    </p:spTree>
    <p:extLst>
      <p:ext uri="{BB962C8B-B14F-4D97-AF65-F5344CB8AC3E}">
        <p14:creationId xmlns:p14="http://schemas.microsoft.com/office/powerpoint/2010/main" val="34393937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xmlns:p14="http://schemas.microsoft.com/office/powerpoint/2010/main" spd="med">
    <p:cu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5pPr>
      <a:lvl6pPr marL="457130" algn="ctr" rtl="0" fontAlgn="base">
        <a:spcBef>
          <a:spcPct val="0"/>
        </a:spcBef>
        <a:spcAft>
          <a:spcPct val="0"/>
        </a:spcAft>
        <a:defRPr sz="4400">
          <a:solidFill>
            <a:schemeClr val="tx2"/>
          </a:solidFill>
          <a:latin typeface="Arial" pitchFamily="-109" charset="0"/>
        </a:defRPr>
      </a:lvl6pPr>
      <a:lvl7pPr marL="914259" algn="ctr" rtl="0" fontAlgn="base">
        <a:spcBef>
          <a:spcPct val="0"/>
        </a:spcBef>
        <a:spcAft>
          <a:spcPct val="0"/>
        </a:spcAft>
        <a:defRPr sz="4400">
          <a:solidFill>
            <a:schemeClr val="tx2"/>
          </a:solidFill>
          <a:latin typeface="Arial" pitchFamily="-109" charset="0"/>
        </a:defRPr>
      </a:lvl7pPr>
      <a:lvl8pPr marL="1371390" algn="ctr" rtl="0" fontAlgn="base">
        <a:spcBef>
          <a:spcPct val="0"/>
        </a:spcBef>
        <a:spcAft>
          <a:spcPct val="0"/>
        </a:spcAft>
        <a:defRPr sz="4400">
          <a:solidFill>
            <a:schemeClr val="tx2"/>
          </a:solidFill>
          <a:latin typeface="Arial" pitchFamily="-109" charset="0"/>
        </a:defRPr>
      </a:lvl8pPr>
      <a:lvl9pPr marL="1828519" algn="ctr" rtl="0" fontAlgn="base">
        <a:spcBef>
          <a:spcPct val="0"/>
        </a:spcBef>
        <a:spcAft>
          <a:spcPct val="0"/>
        </a:spcAft>
        <a:defRPr sz="4400">
          <a:solidFill>
            <a:schemeClr val="tx2"/>
          </a:solidFill>
          <a:latin typeface="Arial" pitchFamily="-109" charset="0"/>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9" charset="-128"/>
        </a:defRPr>
      </a:lvl1pPr>
      <a:lvl2pPr marL="742836" indent="-285707" algn="l" rtl="0" eaLnBrk="0" fontAlgn="base" hangingPunct="0">
        <a:spcBef>
          <a:spcPct val="20000"/>
        </a:spcBef>
        <a:spcAft>
          <a:spcPct val="0"/>
        </a:spcAft>
        <a:buChar char="–"/>
        <a:defRPr sz="2800">
          <a:solidFill>
            <a:schemeClr val="tx1"/>
          </a:solidFill>
          <a:latin typeface="+mn-lt"/>
          <a:ea typeface="MS PGothic" pitchFamily="34" charset="-128"/>
          <a:cs typeface="ＭＳ Ｐゴシック"/>
        </a:defRPr>
      </a:lvl2pPr>
      <a:lvl3pPr marL="1142824" indent="-228564"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a:defRPr>
      </a:lvl3pPr>
      <a:lvl4pPr marL="1599954" indent="-228564"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4pPr>
      <a:lvl5pPr marL="2057085" indent="-228564"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5pPr>
      <a:lvl6pPr marL="2514215" indent="-228564" algn="l" rtl="0" fontAlgn="base">
        <a:spcBef>
          <a:spcPct val="20000"/>
        </a:spcBef>
        <a:spcAft>
          <a:spcPct val="0"/>
        </a:spcAft>
        <a:buChar char="»"/>
        <a:defRPr sz="2000">
          <a:solidFill>
            <a:schemeClr val="tx1"/>
          </a:solidFill>
          <a:latin typeface="+mn-lt"/>
          <a:ea typeface="ＭＳ Ｐゴシック" pitchFamily="-109" charset="-128"/>
        </a:defRPr>
      </a:lvl6pPr>
      <a:lvl7pPr marL="2971344" indent="-228564" algn="l" rtl="0" fontAlgn="base">
        <a:spcBef>
          <a:spcPct val="20000"/>
        </a:spcBef>
        <a:spcAft>
          <a:spcPct val="0"/>
        </a:spcAft>
        <a:buChar char="»"/>
        <a:defRPr sz="2000">
          <a:solidFill>
            <a:schemeClr val="tx1"/>
          </a:solidFill>
          <a:latin typeface="+mn-lt"/>
          <a:ea typeface="ＭＳ Ｐゴシック" pitchFamily="-109" charset="-128"/>
        </a:defRPr>
      </a:lvl7pPr>
      <a:lvl8pPr marL="3428475" indent="-228564" algn="l" rtl="0" fontAlgn="base">
        <a:spcBef>
          <a:spcPct val="20000"/>
        </a:spcBef>
        <a:spcAft>
          <a:spcPct val="0"/>
        </a:spcAft>
        <a:buChar char="»"/>
        <a:defRPr sz="2000">
          <a:solidFill>
            <a:schemeClr val="tx1"/>
          </a:solidFill>
          <a:latin typeface="+mn-lt"/>
          <a:ea typeface="ＭＳ Ｐゴシック" pitchFamily="-109" charset="-128"/>
        </a:defRPr>
      </a:lvl8pPr>
      <a:lvl9pPr marL="3885603" indent="-228564"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fld id="{5824740B-2E4D-4B72-AADE-39E195C6AA8B}" type="datetimeFigureOut">
              <a:rPr lang="it-IT" smtClean="0">
                <a:solidFill>
                  <a:prstClr val="black">
                    <a:tint val="75000"/>
                  </a:prstClr>
                </a:solidFill>
              </a:rPr>
              <a:pPr/>
              <a:t>29/09/17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981974A2-A1DB-45C7-B81E-D6671F02C43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1683582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4072" r:id="rId12"/>
  </p:sldLayoutIdLst>
  <p:txStyles>
    <p:titleStyle>
      <a:lvl1pPr algn="ctr" defTabSz="914259"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6" descr="BANDA ROSSA 2 OPT BOLOGNA RAS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454775"/>
            <a:ext cx="9144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5" descr="Alma-Mater TAGLIAT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441" y="103191"/>
            <a:ext cx="846137"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Line 26"/>
          <p:cNvSpPr>
            <a:spLocks noChangeAspect="1" noChangeShapeType="1"/>
          </p:cNvSpPr>
          <p:nvPr userDrawn="1"/>
        </p:nvSpPr>
        <p:spPr bwMode="auto">
          <a:xfrm>
            <a:off x="82550" y="1"/>
            <a:ext cx="1588" cy="1184275"/>
          </a:xfrm>
          <a:prstGeom prst="line">
            <a:avLst/>
          </a:prstGeom>
          <a:noFill/>
          <a:ln w="171450">
            <a:solidFill>
              <a:srgbClr val="CC0000"/>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mtClean="0">
              <a:solidFill>
                <a:srgbClr val="000000"/>
              </a:solidFill>
              <a:cs typeface="Arial" pitchFamily="34" charset="0"/>
            </a:endParaRPr>
          </a:p>
        </p:txBody>
      </p:sp>
      <p:sp>
        <p:nvSpPr>
          <p:cNvPr id="7173" name="Line 27"/>
          <p:cNvSpPr>
            <a:spLocks noChangeAspect="1" noChangeShapeType="1"/>
          </p:cNvSpPr>
          <p:nvPr userDrawn="1"/>
        </p:nvSpPr>
        <p:spPr bwMode="auto">
          <a:xfrm>
            <a:off x="2" y="1182691"/>
            <a:ext cx="8266113" cy="1587"/>
          </a:xfrm>
          <a:prstGeom prst="line">
            <a:avLst/>
          </a:prstGeom>
          <a:noFill/>
          <a:ln w="19050">
            <a:solidFill>
              <a:srgbClr val="5F5F5F"/>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mtClean="0">
              <a:solidFill>
                <a:srgbClr val="000000"/>
              </a:solidFill>
              <a:cs typeface="Arial" pitchFamily="34" charset="0"/>
            </a:endParaRPr>
          </a:p>
        </p:txBody>
      </p:sp>
      <p:sp>
        <p:nvSpPr>
          <p:cNvPr id="7174" name="Line 34"/>
          <p:cNvSpPr>
            <a:spLocks noChangeShapeType="1"/>
          </p:cNvSpPr>
          <p:nvPr userDrawn="1"/>
        </p:nvSpPr>
        <p:spPr bwMode="auto">
          <a:xfrm>
            <a:off x="8316913" y="6424616"/>
            <a:ext cx="0" cy="3524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mtClean="0">
              <a:solidFill>
                <a:srgbClr val="000000"/>
              </a:solidFill>
              <a:cs typeface="Arial" pitchFamily="34" charset="0"/>
            </a:endParaRPr>
          </a:p>
        </p:txBody>
      </p:sp>
      <p:sp>
        <p:nvSpPr>
          <p:cNvPr id="7175" name="Line 35"/>
          <p:cNvSpPr>
            <a:spLocks noChangeShapeType="1"/>
          </p:cNvSpPr>
          <p:nvPr userDrawn="1"/>
        </p:nvSpPr>
        <p:spPr bwMode="auto">
          <a:xfrm>
            <a:off x="8316913" y="6092826"/>
            <a:ext cx="0" cy="360363"/>
          </a:xfrm>
          <a:prstGeom prst="line">
            <a:avLst/>
          </a:prstGeom>
          <a:noFill/>
          <a:ln w="38100">
            <a:solidFill>
              <a:srgbClr val="5F5F5F"/>
            </a:solidFill>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mtClean="0">
              <a:solidFill>
                <a:srgbClr val="000000"/>
              </a:solidFill>
              <a:cs typeface="Arial" pitchFamily="34" charset="0"/>
            </a:endParaRPr>
          </a:p>
        </p:txBody>
      </p:sp>
    </p:spTree>
    <p:extLst>
      <p:ext uri="{BB962C8B-B14F-4D97-AF65-F5344CB8AC3E}">
        <p14:creationId xmlns:p14="http://schemas.microsoft.com/office/powerpoint/2010/main" val="403054494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spd="med">
    <p:cu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5pPr>
      <a:lvl6pPr marL="457130" algn="ctr" rtl="0" fontAlgn="base">
        <a:spcBef>
          <a:spcPct val="0"/>
        </a:spcBef>
        <a:spcAft>
          <a:spcPct val="0"/>
        </a:spcAft>
        <a:defRPr sz="4400">
          <a:solidFill>
            <a:schemeClr val="tx2"/>
          </a:solidFill>
          <a:latin typeface="Arial" pitchFamily="-109" charset="0"/>
        </a:defRPr>
      </a:lvl6pPr>
      <a:lvl7pPr marL="914259" algn="ctr" rtl="0" fontAlgn="base">
        <a:spcBef>
          <a:spcPct val="0"/>
        </a:spcBef>
        <a:spcAft>
          <a:spcPct val="0"/>
        </a:spcAft>
        <a:defRPr sz="4400">
          <a:solidFill>
            <a:schemeClr val="tx2"/>
          </a:solidFill>
          <a:latin typeface="Arial" pitchFamily="-109" charset="0"/>
        </a:defRPr>
      </a:lvl7pPr>
      <a:lvl8pPr marL="1371390" algn="ctr" rtl="0" fontAlgn="base">
        <a:spcBef>
          <a:spcPct val="0"/>
        </a:spcBef>
        <a:spcAft>
          <a:spcPct val="0"/>
        </a:spcAft>
        <a:defRPr sz="4400">
          <a:solidFill>
            <a:schemeClr val="tx2"/>
          </a:solidFill>
          <a:latin typeface="Arial" pitchFamily="-109" charset="0"/>
        </a:defRPr>
      </a:lvl8pPr>
      <a:lvl9pPr marL="1828519" algn="ctr" rtl="0" fontAlgn="base">
        <a:spcBef>
          <a:spcPct val="0"/>
        </a:spcBef>
        <a:spcAft>
          <a:spcPct val="0"/>
        </a:spcAft>
        <a:defRPr sz="4400">
          <a:solidFill>
            <a:schemeClr val="tx2"/>
          </a:solidFill>
          <a:latin typeface="Arial" pitchFamily="-109" charset="0"/>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9" charset="-128"/>
        </a:defRPr>
      </a:lvl1pPr>
      <a:lvl2pPr marL="742836" indent="-285707" algn="l" rtl="0" eaLnBrk="0" fontAlgn="base" hangingPunct="0">
        <a:spcBef>
          <a:spcPct val="20000"/>
        </a:spcBef>
        <a:spcAft>
          <a:spcPct val="0"/>
        </a:spcAft>
        <a:buChar char="–"/>
        <a:defRPr sz="2800">
          <a:solidFill>
            <a:schemeClr val="tx1"/>
          </a:solidFill>
          <a:latin typeface="+mn-lt"/>
          <a:ea typeface="MS PGothic" pitchFamily="34" charset="-128"/>
          <a:cs typeface="ＭＳ Ｐゴシック"/>
        </a:defRPr>
      </a:lvl2pPr>
      <a:lvl3pPr marL="1142824" indent="-228564"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a:defRPr>
      </a:lvl3pPr>
      <a:lvl4pPr marL="1599954" indent="-228564"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4pPr>
      <a:lvl5pPr marL="2057085" indent="-228564"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5pPr>
      <a:lvl6pPr marL="2514215" indent="-228564" algn="l" rtl="0" fontAlgn="base">
        <a:spcBef>
          <a:spcPct val="20000"/>
        </a:spcBef>
        <a:spcAft>
          <a:spcPct val="0"/>
        </a:spcAft>
        <a:buChar char="»"/>
        <a:defRPr sz="2000">
          <a:solidFill>
            <a:schemeClr val="tx1"/>
          </a:solidFill>
          <a:latin typeface="+mn-lt"/>
          <a:ea typeface="ＭＳ Ｐゴシック" pitchFamily="-109" charset="-128"/>
        </a:defRPr>
      </a:lvl6pPr>
      <a:lvl7pPr marL="2971344" indent="-228564" algn="l" rtl="0" fontAlgn="base">
        <a:spcBef>
          <a:spcPct val="20000"/>
        </a:spcBef>
        <a:spcAft>
          <a:spcPct val="0"/>
        </a:spcAft>
        <a:buChar char="»"/>
        <a:defRPr sz="2000">
          <a:solidFill>
            <a:schemeClr val="tx1"/>
          </a:solidFill>
          <a:latin typeface="+mn-lt"/>
          <a:ea typeface="ＭＳ Ｐゴシック" pitchFamily="-109" charset="-128"/>
        </a:defRPr>
      </a:lvl7pPr>
      <a:lvl8pPr marL="3428475" indent="-228564" algn="l" rtl="0" fontAlgn="base">
        <a:spcBef>
          <a:spcPct val="20000"/>
        </a:spcBef>
        <a:spcAft>
          <a:spcPct val="0"/>
        </a:spcAft>
        <a:buChar char="»"/>
        <a:defRPr sz="2000">
          <a:solidFill>
            <a:schemeClr val="tx1"/>
          </a:solidFill>
          <a:latin typeface="+mn-lt"/>
          <a:ea typeface="ＭＳ Ｐゴシック" pitchFamily="-109" charset="-128"/>
        </a:defRPr>
      </a:lvl8pPr>
      <a:lvl9pPr marL="3885603" indent="-228564"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ctr" anchorCtr="0" compatLnSpc="1">
            <a:prstTxWarp prst="textNoShape">
              <a:avLst/>
            </a:prstTxWarp>
          </a:bodyPr>
          <a:lstStyle/>
          <a:p>
            <a:pPr lvl="0"/>
            <a:r>
              <a:rPr lang="en-US"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latin typeface="Times New Roman"/>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t" anchorCtr="0" compatLnSpc="1">
            <a:prstTxWarp prst="textNoShape">
              <a:avLst/>
            </a:prstTxWarp>
          </a:bodyPr>
          <a:lstStyle>
            <a:lvl1pPr algn="r">
              <a:defRPr sz="1400"/>
            </a:lvl1pPr>
          </a:lstStyle>
          <a:p>
            <a:pPr fontAlgn="base">
              <a:spcBef>
                <a:spcPct val="0"/>
              </a:spcBef>
              <a:spcAft>
                <a:spcPct val="0"/>
              </a:spcAft>
            </a:pPr>
            <a:fld id="{A59709C5-280C-44AB-AAA0-E4BA2BBC2F41}" type="slidenum">
              <a:rPr lang="en-US" smtClean="0">
                <a:solidFill>
                  <a:srgbClr val="000000"/>
                </a:solidFill>
                <a:latin typeface="Times New Roman"/>
              </a:rPr>
              <a:pPr fontAlgn="base">
                <a:spcBef>
                  <a:spcPct val="0"/>
                </a:spcBef>
                <a:spcAft>
                  <a:spcPct val="0"/>
                </a:spcAft>
              </a:pPr>
              <a:t>‹n.›</a:t>
            </a:fld>
            <a:endParaRPr lang="en-US" smtClean="0">
              <a:solidFill>
                <a:srgbClr val="000000"/>
              </a:solidFill>
              <a:latin typeface="Times New Roman"/>
            </a:endParaRPr>
          </a:p>
        </p:txBody>
      </p:sp>
    </p:spTree>
    <p:extLst>
      <p:ext uri="{BB962C8B-B14F-4D97-AF65-F5344CB8AC3E}">
        <p14:creationId xmlns:p14="http://schemas.microsoft.com/office/powerpoint/2010/main" val="41781379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130" algn="ctr" rtl="0" fontAlgn="base">
        <a:spcBef>
          <a:spcPct val="0"/>
        </a:spcBef>
        <a:spcAft>
          <a:spcPct val="0"/>
        </a:spcAft>
        <a:defRPr sz="4400">
          <a:solidFill>
            <a:schemeClr val="tx2"/>
          </a:solidFill>
          <a:latin typeface="Times New Roman" pitchFamily="18" charset="0"/>
        </a:defRPr>
      </a:lvl6pPr>
      <a:lvl7pPr marL="914259" algn="ctr" rtl="0" fontAlgn="base">
        <a:spcBef>
          <a:spcPct val="0"/>
        </a:spcBef>
        <a:spcAft>
          <a:spcPct val="0"/>
        </a:spcAft>
        <a:defRPr sz="4400">
          <a:solidFill>
            <a:schemeClr val="tx2"/>
          </a:solidFill>
          <a:latin typeface="Times New Roman" pitchFamily="18" charset="0"/>
        </a:defRPr>
      </a:lvl7pPr>
      <a:lvl8pPr marL="1371390" algn="ctr" rtl="0" fontAlgn="base">
        <a:spcBef>
          <a:spcPct val="0"/>
        </a:spcBef>
        <a:spcAft>
          <a:spcPct val="0"/>
        </a:spcAft>
        <a:defRPr sz="4400">
          <a:solidFill>
            <a:schemeClr val="tx2"/>
          </a:solidFill>
          <a:latin typeface="Times New Roman" pitchFamily="18" charset="0"/>
        </a:defRPr>
      </a:lvl8pPr>
      <a:lvl9pPr marL="1828519" algn="ctr" rtl="0" fontAlgn="base">
        <a:spcBef>
          <a:spcPct val="0"/>
        </a:spcBef>
        <a:spcAft>
          <a:spcPct val="0"/>
        </a:spcAft>
        <a:defRPr sz="4400">
          <a:solidFill>
            <a:schemeClr val="tx2"/>
          </a:solidFill>
          <a:latin typeface="Times New Roman" pitchFamily="18" charset="0"/>
        </a:defRPr>
      </a:lvl9pPr>
    </p:titleStyle>
    <p:bodyStyle>
      <a:lvl1pPr marL="342848" indent="-342848" algn="l" rtl="0" fontAlgn="base">
        <a:spcBef>
          <a:spcPct val="20000"/>
        </a:spcBef>
        <a:spcAft>
          <a:spcPct val="0"/>
        </a:spcAft>
        <a:buChar char="•"/>
        <a:defRPr sz="3200">
          <a:solidFill>
            <a:schemeClr val="tx1"/>
          </a:solidFill>
          <a:latin typeface="+mn-lt"/>
          <a:ea typeface="+mn-ea"/>
          <a:cs typeface="+mn-cs"/>
        </a:defRPr>
      </a:lvl1pPr>
      <a:lvl2pPr marL="742836" indent="-285707" algn="l" rtl="0" fontAlgn="base">
        <a:spcBef>
          <a:spcPct val="20000"/>
        </a:spcBef>
        <a:spcAft>
          <a:spcPct val="0"/>
        </a:spcAft>
        <a:buChar char="–"/>
        <a:defRPr sz="2800">
          <a:solidFill>
            <a:schemeClr val="tx1"/>
          </a:solidFill>
          <a:latin typeface="+mn-lt"/>
        </a:defRPr>
      </a:lvl2pPr>
      <a:lvl3pPr marL="1142824" indent="-228564" algn="l" rtl="0" fontAlgn="base">
        <a:spcBef>
          <a:spcPct val="20000"/>
        </a:spcBef>
        <a:spcAft>
          <a:spcPct val="0"/>
        </a:spcAft>
        <a:buChar char="•"/>
        <a:defRPr sz="2400">
          <a:solidFill>
            <a:schemeClr val="tx1"/>
          </a:solidFill>
          <a:latin typeface="+mn-lt"/>
        </a:defRPr>
      </a:lvl3pPr>
      <a:lvl4pPr marL="1599954" indent="-228564" algn="l" rtl="0" fontAlgn="base">
        <a:spcBef>
          <a:spcPct val="20000"/>
        </a:spcBef>
        <a:spcAft>
          <a:spcPct val="0"/>
        </a:spcAft>
        <a:buChar char="–"/>
        <a:defRPr sz="2000">
          <a:solidFill>
            <a:schemeClr val="tx1"/>
          </a:solidFill>
          <a:latin typeface="+mn-lt"/>
        </a:defRPr>
      </a:lvl4pPr>
      <a:lvl5pPr marL="2057085" indent="-228564" algn="l" rtl="0" fontAlgn="base">
        <a:spcBef>
          <a:spcPct val="20000"/>
        </a:spcBef>
        <a:spcAft>
          <a:spcPct val="0"/>
        </a:spcAft>
        <a:buChar char="»"/>
        <a:defRPr sz="2000">
          <a:solidFill>
            <a:schemeClr val="tx1"/>
          </a:solidFill>
          <a:latin typeface="+mn-lt"/>
        </a:defRPr>
      </a:lvl5pPr>
      <a:lvl6pPr marL="2514215" indent="-228564" algn="l" rtl="0" fontAlgn="base">
        <a:spcBef>
          <a:spcPct val="20000"/>
        </a:spcBef>
        <a:spcAft>
          <a:spcPct val="0"/>
        </a:spcAft>
        <a:buChar char="»"/>
        <a:defRPr sz="2000">
          <a:solidFill>
            <a:schemeClr val="tx1"/>
          </a:solidFill>
          <a:latin typeface="+mn-lt"/>
        </a:defRPr>
      </a:lvl6pPr>
      <a:lvl7pPr marL="2971344" indent="-228564" algn="l" rtl="0" fontAlgn="base">
        <a:spcBef>
          <a:spcPct val="20000"/>
        </a:spcBef>
        <a:spcAft>
          <a:spcPct val="0"/>
        </a:spcAft>
        <a:buChar char="»"/>
        <a:defRPr sz="2000">
          <a:solidFill>
            <a:schemeClr val="tx1"/>
          </a:solidFill>
          <a:latin typeface="+mn-lt"/>
        </a:defRPr>
      </a:lvl7pPr>
      <a:lvl8pPr marL="3428475" indent="-228564" algn="l" rtl="0" fontAlgn="base">
        <a:spcBef>
          <a:spcPct val="20000"/>
        </a:spcBef>
        <a:spcAft>
          <a:spcPct val="0"/>
        </a:spcAft>
        <a:buChar char="»"/>
        <a:defRPr sz="2000">
          <a:solidFill>
            <a:schemeClr val="tx1"/>
          </a:solidFill>
          <a:latin typeface="+mn-lt"/>
        </a:defRPr>
      </a:lvl8pPr>
      <a:lvl9pPr marL="3885603" indent="-22856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372739" name="Rectangle 3"/>
          <p:cNvSpPr>
            <a:spLocks noGrp="1" noChangeArrowheads="1"/>
          </p:cNvSpPr>
          <p:nvPr>
            <p:ph type="body" idx="1"/>
          </p:nvPr>
        </p:nvSpPr>
        <p:spPr bwMode="auto">
          <a:xfrm>
            <a:off x="457200" y="1600203"/>
            <a:ext cx="8229600" cy="4525963"/>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solidFill>
                  <a:srgbClr val="000000"/>
                </a:solidFill>
                <a:latin typeface="Arial"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solidFill>
                  <a:srgbClr val="000000"/>
                </a:solidFill>
                <a:latin typeface="Arial" charset="0"/>
                <a:ea typeface="Arial" charset="0"/>
                <a:cs typeface="Arial" charset="0"/>
              </a:defRPr>
            </a:lvl1pPr>
          </a:lstStyle>
          <a:p>
            <a:pPr fontAlgn="base">
              <a:spcBef>
                <a:spcPct val="0"/>
              </a:spcBef>
              <a:spcAft>
                <a:spcPct val="0"/>
              </a:spcAft>
              <a:defRPr/>
            </a:pPr>
            <a:fld id="{9D6DA826-FC2A-C141-8440-341C3C6B8DDA}"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628344334"/>
      </p:ext>
    </p:extLst>
  </p:cSld>
  <p:clrMap bg1="lt1" tx1="dk1" bg2="lt2" tx2="dk2" accent1="accent1" accent2="accent2" accent3="accent3" accent4="accent4" accent5="accent5" accent6="accent6" hlink="hlink" folHlink="folHlink"/>
  <p:sldLayoutIdLst>
    <p:sldLayoutId id="21474840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30" algn="ctr" rtl="0" fontAlgn="base">
        <a:spcBef>
          <a:spcPct val="0"/>
        </a:spcBef>
        <a:spcAft>
          <a:spcPct val="0"/>
        </a:spcAft>
        <a:defRPr sz="4400">
          <a:solidFill>
            <a:schemeClr val="tx2"/>
          </a:solidFill>
          <a:latin typeface="Arial" charset="0"/>
        </a:defRPr>
      </a:lvl6pPr>
      <a:lvl7pPr marL="914259" algn="ctr" rtl="0" fontAlgn="base">
        <a:spcBef>
          <a:spcPct val="0"/>
        </a:spcBef>
        <a:spcAft>
          <a:spcPct val="0"/>
        </a:spcAft>
        <a:defRPr sz="4400">
          <a:solidFill>
            <a:schemeClr val="tx2"/>
          </a:solidFill>
          <a:latin typeface="Arial" charset="0"/>
        </a:defRPr>
      </a:lvl7pPr>
      <a:lvl8pPr marL="1371390" algn="ctr" rtl="0" fontAlgn="base">
        <a:spcBef>
          <a:spcPct val="0"/>
        </a:spcBef>
        <a:spcAft>
          <a:spcPct val="0"/>
        </a:spcAft>
        <a:defRPr sz="4400">
          <a:solidFill>
            <a:schemeClr val="tx2"/>
          </a:solidFill>
          <a:latin typeface="Arial" charset="0"/>
        </a:defRPr>
      </a:lvl8pPr>
      <a:lvl9pPr marL="1828519" algn="ctr" rtl="0" fontAlgn="base">
        <a:spcBef>
          <a:spcPct val="0"/>
        </a:spcBef>
        <a:spcAft>
          <a:spcPct val="0"/>
        </a:spcAft>
        <a:defRPr sz="4400">
          <a:solidFill>
            <a:schemeClr val="tx2"/>
          </a:solidFill>
          <a:latin typeface="Arial" charset="0"/>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36" indent="-28570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24" indent="-228564" algn="l" rtl="0" eaLnBrk="0" fontAlgn="base" hangingPunct="0">
        <a:spcBef>
          <a:spcPct val="20000"/>
        </a:spcBef>
        <a:spcAft>
          <a:spcPct val="0"/>
        </a:spcAft>
        <a:buChar char="•"/>
        <a:defRPr sz="2400">
          <a:solidFill>
            <a:schemeClr val="tx1"/>
          </a:solidFill>
          <a:latin typeface="+mn-lt"/>
          <a:ea typeface="ＭＳ Ｐゴシック" charset="-128"/>
        </a:defRPr>
      </a:lvl3pPr>
      <a:lvl4pPr marL="1599954" indent="-228564" algn="l" rtl="0" eaLnBrk="0" fontAlgn="base" hangingPunct="0">
        <a:spcBef>
          <a:spcPct val="20000"/>
        </a:spcBef>
        <a:spcAft>
          <a:spcPct val="0"/>
        </a:spcAft>
        <a:buChar char="–"/>
        <a:defRPr sz="2000">
          <a:solidFill>
            <a:schemeClr val="tx1"/>
          </a:solidFill>
          <a:latin typeface="+mn-lt"/>
          <a:ea typeface="ＭＳ Ｐゴシック" charset="-128"/>
        </a:defRPr>
      </a:lvl4pPr>
      <a:lvl5pPr marL="2057085" indent="-228564" algn="l" rtl="0" eaLnBrk="0" fontAlgn="base" hangingPunct="0">
        <a:spcBef>
          <a:spcPct val="20000"/>
        </a:spcBef>
        <a:spcAft>
          <a:spcPct val="0"/>
        </a:spcAft>
        <a:buChar char="»"/>
        <a:defRPr sz="2000">
          <a:solidFill>
            <a:schemeClr val="tx1"/>
          </a:solidFill>
          <a:latin typeface="+mn-lt"/>
          <a:ea typeface="ＭＳ Ｐゴシック" charset="-128"/>
        </a:defRPr>
      </a:lvl5pPr>
      <a:lvl6pPr marL="2514215" indent="-228564" algn="l" rtl="0" fontAlgn="base">
        <a:spcBef>
          <a:spcPct val="20000"/>
        </a:spcBef>
        <a:spcAft>
          <a:spcPct val="0"/>
        </a:spcAft>
        <a:buChar char="»"/>
        <a:defRPr sz="2000">
          <a:solidFill>
            <a:schemeClr val="tx1"/>
          </a:solidFill>
          <a:latin typeface="+mn-lt"/>
        </a:defRPr>
      </a:lvl6pPr>
      <a:lvl7pPr marL="2971344" indent="-228564" algn="l" rtl="0" fontAlgn="base">
        <a:spcBef>
          <a:spcPct val="20000"/>
        </a:spcBef>
        <a:spcAft>
          <a:spcPct val="0"/>
        </a:spcAft>
        <a:buChar char="»"/>
        <a:defRPr sz="2000">
          <a:solidFill>
            <a:schemeClr val="tx1"/>
          </a:solidFill>
          <a:latin typeface="+mn-lt"/>
        </a:defRPr>
      </a:lvl7pPr>
      <a:lvl8pPr marL="3428475" indent="-228564" algn="l" rtl="0" fontAlgn="base">
        <a:spcBef>
          <a:spcPct val="20000"/>
        </a:spcBef>
        <a:spcAft>
          <a:spcPct val="0"/>
        </a:spcAft>
        <a:buChar char="»"/>
        <a:defRPr sz="2000">
          <a:solidFill>
            <a:schemeClr val="tx1"/>
          </a:solidFill>
          <a:latin typeface="+mn-lt"/>
        </a:defRPr>
      </a:lvl8pPr>
      <a:lvl9pPr marL="3885603" indent="-228564"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6.png"/><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29.png"/><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29.png"/><Relationship Id="rId1" Type="http://schemas.openxmlformats.org/officeDocument/2006/relationships/slideLayout" Target="../slideLayouts/slideLayout65.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Foglio_di_lavoro_di_Excel_97_-_20041.xls"/><Relationship Id="rId5" Type="http://schemas.openxmlformats.org/officeDocument/2006/relationships/image" Target="../media/image32.png"/><Relationship Id="rId6"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chart" Target="../charts/chart1.xml"/><Relationship Id="rId1" Type="http://schemas.openxmlformats.org/officeDocument/2006/relationships/slideLayout" Target="../slideLayouts/slideLayout59.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33.wmf"/><Relationship Id="rId6" Type="http://schemas.openxmlformats.org/officeDocument/2006/relationships/image" Target="../media/image34.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oleObject" Target="../embeddings/oleObject3.bin"/><Relationship Id="rId5" Type="http://schemas.openxmlformats.org/officeDocument/2006/relationships/image" Target="../media/image33.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29.png"/><Relationship Id="rId1" Type="http://schemas.openxmlformats.org/officeDocument/2006/relationships/slideLayout" Target="../slideLayouts/slideLayout59.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29.png"/><Relationship Id="rId1" Type="http://schemas.openxmlformats.org/officeDocument/2006/relationships/slideLayout" Target="../slideLayouts/slideLayout59.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9.png"/><Relationship Id="rId3"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9.png"/><Relationship Id="rId5" Type="http://schemas.openxmlformats.org/officeDocument/2006/relationships/image" Target="../media/image36.png"/><Relationship Id="rId1" Type="http://schemas.openxmlformats.org/officeDocument/2006/relationships/slideLayout" Target="../slideLayouts/slideLayout65.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5.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chart" Target="../charts/chart6.xml"/><Relationship Id="rId1" Type="http://schemas.openxmlformats.org/officeDocument/2006/relationships/slideLayout" Target="../slideLayouts/slideLayout593.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0.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0.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29.png"/><Relationship Id="rId1" Type="http://schemas.openxmlformats.org/officeDocument/2006/relationships/slideLayout" Target="../slideLayouts/slideLayout65.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29.png"/><Relationship Id="rId1" Type="http://schemas.openxmlformats.org/officeDocument/2006/relationships/slideLayout" Target="../slideLayouts/slideLayout65.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7.png"/><Relationship Id="rId1" Type="http://schemas.openxmlformats.org/officeDocument/2006/relationships/slideLayout" Target="../slideLayouts/slideLayout65.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65.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20.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20.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20.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7.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wmf"/><Relationship Id="rId1" Type="http://schemas.openxmlformats.org/officeDocument/2006/relationships/slideLayout" Target="../slideLayouts/slideLayout101.xml"/><Relationship Id="rId2" Type="http://schemas.openxmlformats.org/officeDocument/2006/relationships/image" Target="../media/image11.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8.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9.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4.xml"/><Relationship Id="rId2"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0.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3.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png"/><Relationship Id="rId1" Type="http://schemas.openxmlformats.org/officeDocument/2006/relationships/slideLayout" Target="../slideLayouts/slideLayout88.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4.xml"/><Relationship Id="rId2" Type="http://schemas.openxmlformats.org/officeDocument/2006/relationships/image" Target="../media/image65.png"/><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5.xml"/><Relationship Id="rId2"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65.xml"/><Relationship Id="rId2"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5076057" y="1874728"/>
            <a:ext cx="3995936" cy="3143648"/>
          </a:xfrm>
          <a:prstGeom prst="rect">
            <a:avLst/>
          </a:prstGeom>
        </p:spPr>
        <p:txBody>
          <a:bodyPr wrap="square" lIns="91425" tIns="45713" rIns="91425" bIns="45713">
            <a:spAutoFit/>
          </a:bodyPr>
          <a:lstStyle/>
          <a:p>
            <a:pPr indent="-501313" algn="ctr" defTabSz="836054"/>
            <a:r>
              <a:rPr lang="it-IT" sz="3200" b="1" dirty="0">
                <a:solidFill>
                  <a:srgbClr val="000090"/>
                </a:solidFill>
                <a:latin typeface="Arial"/>
                <a:cs typeface="Arial"/>
              </a:rPr>
              <a:t>NASH e HCC</a:t>
            </a:r>
          </a:p>
          <a:p>
            <a:pPr indent="-501313" algn="ctr" defTabSz="836054"/>
            <a:endParaRPr lang="it-IT" sz="3200" b="1" dirty="0">
              <a:solidFill>
                <a:srgbClr val="000090"/>
              </a:solidFill>
              <a:latin typeface="Arial"/>
              <a:cs typeface="Arial"/>
            </a:endParaRPr>
          </a:p>
          <a:p>
            <a:pPr indent="-501313" algn="ctr" defTabSz="836054"/>
            <a:r>
              <a:rPr lang="it-IT" sz="2400" b="1" dirty="0">
                <a:solidFill>
                  <a:srgbClr val="FF0000"/>
                </a:solidFill>
                <a:latin typeface="Arial"/>
                <a:cs typeface="Arial"/>
              </a:rPr>
              <a:t>G. Svegliati-Baroni</a:t>
            </a:r>
          </a:p>
          <a:p>
            <a:pPr indent="-501313" algn="ctr" defTabSz="836054"/>
            <a:endParaRPr lang="it-IT" b="1" dirty="0">
              <a:solidFill>
                <a:srgbClr val="FF0000"/>
              </a:solidFill>
              <a:latin typeface="Arial"/>
              <a:cs typeface="Arial"/>
            </a:endParaRPr>
          </a:p>
          <a:p>
            <a:pPr indent="-501313" algn="ctr" defTabSz="836054"/>
            <a:r>
              <a:rPr lang="it-IT" b="1" dirty="0">
                <a:solidFill>
                  <a:srgbClr val="FF0000"/>
                </a:solidFill>
                <a:latin typeface="Arial"/>
                <a:cs typeface="Arial"/>
              </a:rPr>
              <a:t>Clinica di Gastroenterologia</a:t>
            </a:r>
          </a:p>
          <a:p>
            <a:pPr indent="-501313" algn="ctr" defTabSz="836054"/>
            <a:r>
              <a:rPr lang="it-IT" b="1" dirty="0">
                <a:solidFill>
                  <a:srgbClr val="FF0000"/>
                </a:solidFill>
                <a:latin typeface="Arial"/>
                <a:cs typeface="Arial"/>
              </a:rPr>
              <a:t>SOS </a:t>
            </a:r>
            <a:r>
              <a:rPr lang="it-IT" b="1" dirty="0" smtClean="0">
                <a:solidFill>
                  <a:srgbClr val="FF0000"/>
                </a:solidFill>
                <a:latin typeface="Arial"/>
                <a:cs typeface="Arial"/>
              </a:rPr>
              <a:t>Epatopatie </a:t>
            </a:r>
            <a:r>
              <a:rPr lang="it-IT" b="1" dirty="0">
                <a:solidFill>
                  <a:srgbClr val="FF0000"/>
                </a:solidFill>
                <a:latin typeface="Arial"/>
                <a:cs typeface="Arial"/>
              </a:rPr>
              <a:t>Croniche-Trapianto di Fegato</a:t>
            </a:r>
          </a:p>
          <a:p>
            <a:pPr indent="-501313" algn="ctr" defTabSz="836054"/>
            <a:r>
              <a:rPr lang="it-IT" b="1" dirty="0">
                <a:solidFill>
                  <a:srgbClr val="FF0000"/>
                </a:solidFill>
                <a:latin typeface="Arial"/>
                <a:cs typeface="Arial"/>
              </a:rPr>
              <a:t>Università Politecnica delle </a:t>
            </a:r>
            <a:r>
              <a:rPr lang="it-IT" b="1" dirty="0" smtClean="0">
                <a:solidFill>
                  <a:srgbClr val="FF0000"/>
                </a:solidFill>
                <a:latin typeface="Arial"/>
                <a:cs typeface="Arial"/>
              </a:rPr>
              <a:t>Marche, Ancona</a:t>
            </a:r>
            <a:endParaRPr lang="it-IT" b="1" dirty="0">
              <a:solidFill>
                <a:srgbClr val="FF0000"/>
              </a:solidFill>
              <a:latin typeface="Arial"/>
              <a:cs typeface="Arial"/>
            </a:endParaRPr>
          </a:p>
        </p:txBody>
      </p:sp>
      <p:pic>
        <p:nvPicPr>
          <p:cNvPr id="3" name="Immagine 2"/>
          <p:cNvPicPr>
            <a:picLocks noChangeAspect="1"/>
          </p:cNvPicPr>
          <p:nvPr/>
        </p:nvPicPr>
        <p:blipFill>
          <a:blip r:embed="rId2"/>
          <a:stretch>
            <a:fillRect/>
          </a:stretch>
        </p:blipFill>
        <p:spPr>
          <a:xfrm>
            <a:off x="1" y="925252"/>
            <a:ext cx="4986096" cy="5007496"/>
          </a:xfrm>
          <a:prstGeom prst="rect">
            <a:avLst/>
          </a:prstGeom>
        </p:spPr>
      </p:pic>
    </p:spTree>
    <p:extLst>
      <p:ext uri="{BB962C8B-B14F-4D97-AF65-F5344CB8AC3E}">
        <p14:creationId xmlns:p14="http://schemas.microsoft.com/office/powerpoint/2010/main" val="8075570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00838" y="1484784"/>
            <a:ext cx="8342325" cy="4603204"/>
          </a:xfrm>
          <a:prstGeom prst="rect">
            <a:avLst/>
          </a:prstGeom>
        </p:spPr>
      </p:pic>
      <p:sp>
        <p:nvSpPr>
          <p:cNvPr id="3" name="Rettangolo 2"/>
          <p:cNvSpPr/>
          <p:nvPr/>
        </p:nvSpPr>
        <p:spPr>
          <a:xfrm>
            <a:off x="21675" y="-27384"/>
            <a:ext cx="9144000" cy="954093"/>
          </a:xfrm>
          <a:prstGeom prst="rect">
            <a:avLst/>
          </a:prstGeom>
          <a:solidFill>
            <a:srgbClr val="FF0000"/>
          </a:solidFill>
        </p:spPr>
        <p:txBody>
          <a:bodyPr wrap="square" lIns="91425" tIns="45713" rIns="91425" bIns="45713">
            <a:spAutoFit/>
          </a:bodyPr>
          <a:lstStyle/>
          <a:p>
            <a:pPr algn="ctr"/>
            <a:r>
              <a:rPr lang="it-IT" sz="2800" b="1" dirty="0" err="1">
                <a:solidFill>
                  <a:schemeClr val="bg1"/>
                </a:solidFill>
                <a:latin typeface="Arial"/>
                <a:cs typeface="Arial"/>
              </a:rPr>
              <a:t>Risk</a:t>
            </a:r>
            <a:r>
              <a:rPr lang="it-IT" sz="2800" b="1" dirty="0">
                <a:solidFill>
                  <a:schemeClr val="bg1"/>
                </a:solidFill>
                <a:latin typeface="Arial"/>
                <a:cs typeface="Arial"/>
              </a:rPr>
              <a:t> of </a:t>
            </a:r>
            <a:r>
              <a:rPr lang="it-IT" sz="2800" b="1" dirty="0" err="1">
                <a:solidFill>
                  <a:schemeClr val="bg1"/>
                </a:solidFill>
                <a:latin typeface="Arial"/>
                <a:cs typeface="Arial"/>
              </a:rPr>
              <a:t>developing</a:t>
            </a:r>
            <a:r>
              <a:rPr lang="it-IT" sz="2800" b="1" dirty="0">
                <a:solidFill>
                  <a:schemeClr val="bg1"/>
                </a:solidFill>
                <a:latin typeface="Arial"/>
                <a:cs typeface="Arial"/>
              </a:rPr>
              <a:t> HCC in obese and </a:t>
            </a:r>
            <a:r>
              <a:rPr lang="it-IT" sz="2800" b="1" dirty="0" err="1">
                <a:solidFill>
                  <a:schemeClr val="bg1"/>
                </a:solidFill>
                <a:latin typeface="Arial"/>
                <a:cs typeface="Arial"/>
              </a:rPr>
              <a:t>diabetic</a:t>
            </a:r>
            <a:r>
              <a:rPr lang="it-IT" sz="2800" b="1" dirty="0">
                <a:solidFill>
                  <a:schemeClr val="bg1"/>
                </a:solidFill>
                <a:latin typeface="Arial"/>
                <a:cs typeface="Arial"/>
              </a:rPr>
              <a:t> </a:t>
            </a:r>
            <a:r>
              <a:rPr lang="it-IT" sz="2800" b="1" dirty="0" err="1">
                <a:solidFill>
                  <a:schemeClr val="bg1"/>
                </a:solidFill>
                <a:latin typeface="Arial"/>
                <a:cs typeface="Arial"/>
              </a:rPr>
              <a:t>patients</a:t>
            </a:r>
            <a:r>
              <a:rPr lang="it-IT" sz="2800" b="1" dirty="0">
                <a:solidFill>
                  <a:schemeClr val="bg1"/>
                </a:solidFill>
                <a:latin typeface="Arial"/>
                <a:cs typeface="Arial"/>
              </a:rPr>
              <a:t>.</a:t>
            </a:r>
          </a:p>
        </p:txBody>
      </p:sp>
      <p:sp>
        <p:nvSpPr>
          <p:cNvPr id="4" name="CasellaDiTesto 3"/>
          <p:cNvSpPr txBox="1"/>
          <p:nvPr/>
        </p:nvSpPr>
        <p:spPr>
          <a:xfrm>
            <a:off x="370145" y="6309321"/>
            <a:ext cx="3845142"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Margini &amp; Dufour, </a:t>
            </a:r>
            <a:r>
              <a:rPr lang="it-IT" b="1" dirty="0" err="1" smtClean="0">
                <a:solidFill>
                  <a:srgbClr val="000090"/>
                </a:solidFill>
                <a:latin typeface="Arial"/>
                <a:cs typeface="Arial"/>
              </a:rPr>
              <a:t>Liv</a:t>
            </a:r>
            <a:r>
              <a:rPr lang="it-IT" b="1" dirty="0" smtClean="0">
                <a:solidFill>
                  <a:srgbClr val="000090"/>
                </a:solidFill>
                <a:latin typeface="Arial"/>
                <a:cs typeface="Arial"/>
              </a:rPr>
              <a:t> </a:t>
            </a:r>
            <a:r>
              <a:rPr lang="it-IT" b="1" dirty="0" err="1" smtClean="0">
                <a:solidFill>
                  <a:srgbClr val="000090"/>
                </a:solidFill>
                <a:latin typeface="Arial"/>
                <a:cs typeface="Arial"/>
              </a:rPr>
              <a:t>Intern</a:t>
            </a:r>
            <a:r>
              <a:rPr lang="it-IT" b="1" dirty="0" smtClean="0">
                <a:solidFill>
                  <a:srgbClr val="000090"/>
                </a:solidFill>
                <a:latin typeface="Arial"/>
                <a:cs typeface="Arial"/>
              </a:rPr>
              <a:t> 2016</a:t>
            </a:r>
            <a:endParaRPr lang="it-IT" b="1" dirty="0">
              <a:solidFill>
                <a:srgbClr val="000090"/>
              </a:solidFill>
              <a:latin typeface="Arial"/>
              <a:cs typeface="Arial"/>
            </a:endParaRPr>
          </a:p>
        </p:txBody>
      </p:sp>
    </p:spTree>
    <p:extLst>
      <p:ext uri="{BB962C8B-B14F-4D97-AF65-F5344CB8AC3E}">
        <p14:creationId xmlns:p14="http://schemas.microsoft.com/office/powerpoint/2010/main" val="31540342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uppo 1"/>
          <p:cNvGrpSpPr>
            <a:grpSpLocks/>
          </p:cNvGrpSpPr>
          <p:nvPr/>
        </p:nvGrpSpPr>
        <p:grpSpPr bwMode="auto">
          <a:xfrm>
            <a:off x="539555" y="419101"/>
            <a:ext cx="5553075" cy="6019800"/>
            <a:chOff x="1795463" y="127635"/>
            <a:chExt cx="5553075" cy="6021083"/>
          </a:xfrm>
        </p:grpSpPr>
        <p:pic>
          <p:nvPicPr>
            <p:cNvPr id="182274" name="Picture 2"/>
            <p:cNvPicPr>
              <a:picLocks noChangeAspect="1" noChangeArrowheads="1"/>
            </p:cNvPicPr>
            <p:nvPr/>
          </p:nvPicPr>
          <p:blipFill>
            <a:blip r:embed="rId2"/>
            <a:srcRect/>
            <a:stretch>
              <a:fillRect/>
            </a:stretch>
          </p:blipFill>
          <p:spPr bwMode="auto">
            <a:xfrm>
              <a:off x="1795463" y="127635"/>
              <a:ext cx="5553075" cy="504773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275" name="Picture 3"/>
            <p:cNvPicPr>
              <a:picLocks noChangeAspect="1" noChangeArrowheads="1"/>
            </p:cNvPicPr>
            <p:nvPr/>
          </p:nvPicPr>
          <p:blipFill>
            <a:blip r:embed="rId3"/>
            <a:srcRect/>
            <a:stretch>
              <a:fillRect/>
            </a:stretch>
          </p:blipFill>
          <p:spPr bwMode="auto">
            <a:xfrm>
              <a:off x="1795463" y="5130914"/>
              <a:ext cx="5553075" cy="101780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CasellaDiTesto 1"/>
          <p:cNvSpPr txBox="1"/>
          <p:nvPr/>
        </p:nvSpPr>
        <p:spPr>
          <a:xfrm>
            <a:off x="6516219" y="2828837"/>
            <a:ext cx="2460079" cy="1200328"/>
          </a:xfrm>
          <a:prstGeom prst="rect">
            <a:avLst/>
          </a:prstGeom>
          <a:noFill/>
        </p:spPr>
        <p:txBody>
          <a:bodyPr wrap="none" lIns="91425" tIns="45713" rIns="91425" bIns="45713" rtlCol="0">
            <a:spAutoFit/>
          </a:bodyPr>
          <a:lstStyle/>
          <a:p>
            <a:r>
              <a:rPr lang="it-IT" sz="2400" b="1" dirty="0">
                <a:solidFill>
                  <a:srgbClr val="000090"/>
                </a:solidFill>
              </a:rPr>
              <a:t>8.200.000 adulti</a:t>
            </a:r>
          </a:p>
          <a:p>
            <a:endParaRPr lang="it-IT" sz="2400" b="1" dirty="0">
              <a:solidFill>
                <a:srgbClr val="000090"/>
              </a:solidFill>
            </a:endParaRPr>
          </a:p>
          <a:p>
            <a:r>
              <a:rPr lang="it-IT" sz="2400" b="1" dirty="0">
                <a:solidFill>
                  <a:srgbClr val="000090"/>
                </a:solidFill>
              </a:rPr>
              <a:t>24.500 HCC</a:t>
            </a:r>
          </a:p>
        </p:txBody>
      </p:sp>
    </p:spTree>
    <p:extLst>
      <p:ext uri="{BB962C8B-B14F-4D97-AF65-F5344CB8AC3E}">
        <p14:creationId xmlns:p14="http://schemas.microsoft.com/office/powerpoint/2010/main" val="12750887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95400" y="0"/>
            <a:ext cx="6542314" cy="6858000"/>
          </a:xfrm>
          <a:prstGeom prst="rect">
            <a:avLst/>
          </a:prstGeom>
        </p:spPr>
      </p:pic>
      <p:sp>
        <p:nvSpPr>
          <p:cNvPr id="3" name="Oval 15"/>
          <p:cNvSpPr>
            <a:spLocks noChangeArrowheads="1"/>
          </p:cNvSpPr>
          <p:nvPr/>
        </p:nvSpPr>
        <p:spPr bwMode="auto">
          <a:xfrm>
            <a:off x="5724131" y="1340768"/>
            <a:ext cx="1446683" cy="864096"/>
          </a:xfrm>
          <a:prstGeom prst="ellipse">
            <a:avLst/>
          </a:prstGeom>
          <a:noFill/>
          <a:ln w="28575">
            <a:solidFill>
              <a:srgbClr val="00009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4" name="Oval 15"/>
          <p:cNvSpPr>
            <a:spLocks noChangeArrowheads="1"/>
          </p:cNvSpPr>
          <p:nvPr/>
        </p:nvSpPr>
        <p:spPr bwMode="auto">
          <a:xfrm>
            <a:off x="2051723" y="1196752"/>
            <a:ext cx="1446683" cy="864096"/>
          </a:xfrm>
          <a:prstGeom prst="ellipse">
            <a:avLst/>
          </a:prstGeom>
          <a:noFill/>
          <a:ln w="28575">
            <a:solidFill>
              <a:srgbClr val="00009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606033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po 50"/>
          <p:cNvGrpSpPr/>
          <p:nvPr/>
        </p:nvGrpSpPr>
        <p:grpSpPr>
          <a:xfrm>
            <a:off x="457203" y="0"/>
            <a:ext cx="8677747" cy="1259632"/>
            <a:chOff x="457200" y="0"/>
            <a:chExt cx="8677747" cy="1259632"/>
          </a:xfrm>
        </p:grpSpPr>
        <p:grpSp>
          <p:nvGrpSpPr>
            <p:cNvPr id="39" name="Group 3"/>
            <p:cNvGrpSpPr>
              <a:grpSpLocks/>
            </p:cNvGrpSpPr>
            <p:nvPr/>
          </p:nvGrpSpPr>
          <p:grpSpPr bwMode="auto">
            <a:xfrm>
              <a:off x="7848600" y="0"/>
              <a:ext cx="1286347" cy="836712"/>
              <a:chOff x="4763" y="6"/>
              <a:chExt cx="975" cy="657"/>
            </a:xfrm>
          </p:grpSpPr>
          <p:pic>
            <p:nvPicPr>
              <p:cNvPr id="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6"/>
                <a:ext cx="975" cy="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5"/>
              <p:cNvSpPr>
                <a:spLocks noChangeArrowheads="1"/>
              </p:cNvSpPr>
              <p:nvPr/>
            </p:nvSpPr>
            <p:spPr bwMode="auto">
              <a:xfrm>
                <a:off x="5489" y="460"/>
                <a:ext cx="249" cy="1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a:endParaRPr>
              </a:p>
            </p:txBody>
          </p:sp>
        </p:grpSp>
        <p:sp>
          <p:nvSpPr>
            <p:cNvPr id="42" name="Titolo 1"/>
            <p:cNvSpPr txBox="1">
              <a:spLocks/>
            </p:cNvSpPr>
            <p:nvPr/>
          </p:nvSpPr>
          <p:spPr>
            <a:xfrm>
              <a:off x="457200" y="116632"/>
              <a:ext cx="8229600" cy="1143000"/>
            </a:xfrm>
            <a:prstGeom prst="rect">
              <a:avLst/>
            </a:prstGeom>
          </p:spPr>
          <p:txBody>
            <a:bodyPr vert="horz"/>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r>
                <a:rPr lang="it-IT" sz="2800" dirty="0" err="1">
                  <a:solidFill>
                    <a:srgbClr val="000000"/>
                  </a:solidFill>
                  <a:latin typeface="Arial"/>
                </a:rPr>
                <a:t>ITA</a:t>
              </a:r>
              <a:r>
                <a:rPr lang="it-IT" sz="2000" dirty="0" err="1">
                  <a:solidFill>
                    <a:srgbClr val="000000"/>
                  </a:solidFill>
                  <a:latin typeface="Arial"/>
                </a:rPr>
                <a:t>lian</a:t>
              </a:r>
              <a:r>
                <a:rPr lang="it-IT" sz="2800" dirty="0" err="1">
                  <a:solidFill>
                    <a:srgbClr val="000000"/>
                  </a:solidFill>
                  <a:latin typeface="Arial"/>
                </a:rPr>
                <a:t>.LI</a:t>
              </a:r>
              <a:r>
                <a:rPr lang="it-IT" sz="2000" dirty="0" err="1">
                  <a:solidFill>
                    <a:srgbClr val="000000"/>
                  </a:solidFill>
                  <a:latin typeface="Arial"/>
                </a:rPr>
                <a:t>ver</a:t>
              </a:r>
              <a:r>
                <a:rPr lang="it-IT" sz="2800" dirty="0" err="1">
                  <a:solidFill>
                    <a:srgbClr val="000000"/>
                  </a:solidFill>
                  <a:latin typeface="Arial"/>
                </a:rPr>
                <a:t>.CA</a:t>
              </a:r>
              <a:r>
                <a:rPr lang="it-IT" sz="1800" dirty="0" err="1">
                  <a:solidFill>
                    <a:srgbClr val="000000"/>
                  </a:solidFill>
                  <a:latin typeface="Arial"/>
                </a:rPr>
                <a:t>ncer</a:t>
              </a:r>
              <a:r>
                <a:rPr lang="it-IT" sz="2800" dirty="0">
                  <a:solidFill>
                    <a:srgbClr val="000000"/>
                  </a:solidFill>
                  <a:latin typeface="Arial"/>
                </a:rPr>
                <a:t> network 2015</a:t>
              </a:r>
            </a:p>
            <a:p>
              <a:r>
                <a:rPr lang="it-IT" sz="2800" dirty="0">
                  <a:solidFill>
                    <a:srgbClr val="000000"/>
                  </a:solidFill>
                  <a:latin typeface="Arial"/>
                </a:rPr>
                <a:t>(</a:t>
              </a:r>
              <a:r>
                <a:rPr lang="it-IT" sz="2800" dirty="0" err="1">
                  <a:solidFill>
                    <a:srgbClr val="000000"/>
                  </a:solidFill>
                  <a:latin typeface="Arial"/>
                </a:rPr>
                <a:t>since</a:t>
              </a:r>
              <a:r>
                <a:rPr lang="it-IT" sz="2800" dirty="0">
                  <a:solidFill>
                    <a:srgbClr val="000000"/>
                  </a:solidFill>
                  <a:latin typeface="Arial"/>
                </a:rPr>
                <a:t> 1998): 6597 pts. </a:t>
              </a:r>
              <a:endParaRPr lang="en-US" sz="2800" dirty="0">
                <a:solidFill>
                  <a:srgbClr val="000000"/>
                </a:solidFill>
                <a:latin typeface="Arial"/>
              </a:endParaRPr>
            </a:p>
          </p:txBody>
        </p:sp>
      </p:grpSp>
      <p:sp>
        <p:nvSpPr>
          <p:cNvPr id="43" name="Text Box 3"/>
          <p:cNvSpPr txBox="1">
            <a:spLocks noChangeArrowheads="1"/>
          </p:cNvSpPr>
          <p:nvPr/>
        </p:nvSpPr>
        <p:spPr bwMode="auto">
          <a:xfrm>
            <a:off x="6861110" y="1258883"/>
            <a:ext cx="2247394" cy="4339650"/>
          </a:xfrm>
          <a:prstGeom prst="rect">
            <a:avLst/>
          </a:prstGeom>
          <a:solidFill>
            <a:schemeClr val="accent3">
              <a:lumMod val="95000"/>
            </a:schemeClr>
          </a:solidFill>
          <a:ln w="9525">
            <a:solidFill>
              <a:schemeClr val="accent1"/>
            </a:solidFill>
            <a:miter lim="800000"/>
            <a:headEnd/>
            <a:tailEnd/>
          </a:ln>
          <a:effectLst/>
        </p:spPr>
        <p:txBody>
          <a:bodyPr wrap="square" lIns="91425" tIns="45713" rIns="91425" bIns="45713">
            <a:spAutoFit/>
          </a:bodyPr>
          <a:lstStyle>
            <a:lvl1pPr marL="360363" indent="-360363">
              <a:defRPr>
                <a:solidFill>
                  <a:schemeClr val="tx1"/>
                </a:solidFill>
                <a:latin typeface="Arial" charset="0"/>
              </a:defRPr>
            </a:lvl1pPr>
            <a:lvl2pPr marL="882650" indent="-342900">
              <a:defRPr>
                <a:solidFill>
                  <a:schemeClr val="tx1"/>
                </a:solidFill>
                <a:latin typeface="Arial" charset="0"/>
              </a:defRPr>
            </a:lvl2pPr>
            <a:lvl3pPr marL="1404938" indent="-342900">
              <a:defRPr>
                <a:solidFill>
                  <a:schemeClr val="tx1"/>
                </a:solidFill>
                <a:latin typeface="Arial" charset="0"/>
              </a:defRPr>
            </a:lvl3pPr>
            <a:lvl4pPr marL="1927225" indent="-342900">
              <a:defRPr>
                <a:solidFill>
                  <a:schemeClr val="tx1"/>
                </a:solidFill>
                <a:latin typeface="Arial" charset="0"/>
              </a:defRPr>
            </a:lvl4pPr>
            <a:lvl5pPr marL="2449513" indent="-342900">
              <a:defRPr>
                <a:solidFill>
                  <a:schemeClr val="tx1"/>
                </a:solidFill>
                <a:latin typeface="Arial" charset="0"/>
              </a:defRPr>
            </a:lvl5pPr>
            <a:lvl6pPr marL="2906713" indent="-342900" fontAlgn="base">
              <a:spcBef>
                <a:spcPct val="0"/>
              </a:spcBef>
              <a:spcAft>
                <a:spcPct val="0"/>
              </a:spcAft>
              <a:defRPr>
                <a:solidFill>
                  <a:schemeClr val="tx1"/>
                </a:solidFill>
                <a:latin typeface="Arial" charset="0"/>
              </a:defRPr>
            </a:lvl6pPr>
            <a:lvl7pPr marL="3363913" indent="-342900" fontAlgn="base">
              <a:spcBef>
                <a:spcPct val="0"/>
              </a:spcBef>
              <a:spcAft>
                <a:spcPct val="0"/>
              </a:spcAft>
              <a:defRPr>
                <a:solidFill>
                  <a:schemeClr val="tx1"/>
                </a:solidFill>
                <a:latin typeface="Arial" charset="0"/>
              </a:defRPr>
            </a:lvl7pPr>
            <a:lvl8pPr marL="3821113" indent="-342900" fontAlgn="base">
              <a:spcBef>
                <a:spcPct val="0"/>
              </a:spcBef>
              <a:spcAft>
                <a:spcPct val="0"/>
              </a:spcAft>
              <a:defRPr>
                <a:solidFill>
                  <a:schemeClr val="tx1"/>
                </a:solidFill>
                <a:latin typeface="Arial" charset="0"/>
              </a:defRPr>
            </a:lvl8pPr>
            <a:lvl9pPr marL="4278313" indent="-342900" fontAlgn="base">
              <a:spcBef>
                <a:spcPct val="0"/>
              </a:spcBef>
              <a:spcAft>
                <a:spcPct val="0"/>
              </a:spcAft>
              <a:defRPr>
                <a:solidFill>
                  <a:schemeClr val="tx1"/>
                </a:solidFill>
                <a:latin typeface="Arial" charset="0"/>
              </a:defRPr>
            </a:lvl9pPr>
          </a:lstStyle>
          <a:p>
            <a:pPr marL="271421" indent="-271421" eaLnBrk="0" hangingPunct="0">
              <a:buFontTx/>
              <a:buAutoNum type="arabicPeriod"/>
            </a:pPr>
            <a:r>
              <a:rPr lang="it-IT" sz="1200" b="1" dirty="0" err="1">
                <a:solidFill>
                  <a:srgbClr val="333399"/>
                </a:solidFill>
              </a:rPr>
              <a:t>Benvegnù</a:t>
            </a:r>
            <a:r>
              <a:rPr lang="it-IT" sz="1200" b="1" dirty="0">
                <a:solidFill>
                  <a:srgbClr val="333399"/>
                </a:solidFill>
              </a:rPr>
              <a:t> L. (PD)</a:t>
            </a:r>
          </a:p>
          <a:p>
            <a:pPr marL="271421" indent="-271421" eaLnBrk="0" hangingPunct="0">
              <a:buFontTx/>
              <a:buAutoNum type="arabicPeriod"/>
            </a:pPr>
            <a:r>
              <a:rPr lang="it-IT" sz="1200" b="1" dirty="0" err="1">
                <a:solidFill>
                  <a:srgbClr val="333399"/>
                </a:solidFill>
              </a:rPr>
              <a:t>Borzio</a:t>
            </a:r>
            <a:r>
              <a:rPr lang="it-IT" sz="1200" b="1" dirty="0">
                <a:solidFill>
                  <a:srgbClr val="333399"/>
                </a:solidFill>
              </a:rPr>
              <a:t> F. (MI)</a:t>
            </a:r>
          </a:p>
          <a:p>
            <a:pPr marL="271421" indent="-271421" eaLnBrk="0" hangingPunct="0">
              <a:buFontTx/>
              <a:buAutoNum type="arabicPeriod"/>
            </a:pPr>
            <a:r>
              <a:rPr lang="en-US" sz="1200" b="1" dirty="0" err="1">
                <a:solidFill>
                  <a:srgbClr val="333399"/>
                </a:solidFill>
              </a:rPr>
              <a:t>Cammà</a:t>
            </a:r>
            <a:r>
              <a:rPr lang="en-US" sz="1200" b="1" dirty="0">
                <a:solidFill>
                  <a:srgbClr val="333399"/>
                </a:solidFill>
              </a:rPr>
              <a:t> C. (PA)</a:t>
            </a:r>
          </a:p>
          <a:p>
            <a:pPr marL="271421" indent="-271421" eaLnBrk="0" hangingPunct="0">
              <a:buFontTx/>
              <a:buAutoNum type="arabicPeriod"/>
            </a:pPr>
            <a:r>
              <a:rPr lang="it-IT" sz="1200" b="1" dirty="0" err="1">
                <a:solidFill>
                  <a:srgbClr val="333399"/>
                </a:solidFill>
              </a:rPr>
              <a:t>Caturelli</a:t>
            </a:r>
            <a:r>
              <a:rPr lang="it-IT" sz="1200" b="1" dirty="0">
                <a:solidFill>
                  <a:srgbClr val="333399"/>
                </a:solidFill>
              </a:rPr>
              <a:t> E. (VT)</a:t>
            </a:r>
          </a:p>
          <a:p>
            <a:pPr marL="271421" indent="-271421" eaLnBrk="0" hangingPunct="0">
              <a:buFontTx/>
              <a:buAutoNum type="arabicPeriod"/>
            </a:pPr>
            <a:r>
              <a:rPr lang="it-IT" sz="1200" b="1" dirty="0" err="1">
                <a:solidFill>
                  <a:srgbClr val="333399"/>
                </a:solidFill>
              </a:rPr>
              <a:t>Ciccarese</a:t>
            </a:r>
            <a:r>
              <a:rPr lang="it-IT" sz="1200" b="1" dirty="0">
                <a:solidFill>
                  <a:srgbClr val="333399"/>
                </a:solidFill>
              </a:rPr>
              <a:t> F. (Treviglio)</a:t>
            </a:r>
          </a:p>
          <a:p>
            <a:pPr marL="271421" indent="-271421" eaLnBrk="0" hangingPunct="0">
              <a:buFontTx/>
              <a:buAutoNum type="arabicPeriod"/>
            </a:pPr>
            <a:r>
              <a:rPr lang="it-IT" sz="1200" b="1" dirty="0" err="1">
                <a:solidFill>
                  <a:srgbClr val="333399"/>
                </a:solidFill>
              </a:rPr>
              <a:t>Colecchia</a:t>
            </a:r>
            <a:r>
              <a:rPr lang="it-IT" sz="1200" b="1" dirty="0">
                <a:solidFill>
                  <a:srgbClr val="333399"/>
                </a:solidFill>
              </a:rPr>
              <a:t> A (BO)</a:t>
            </a:r>
            <a:endParaRPr lang="en-US" sz="1200" b="1" dirty="0">
              <a:solidFill>
                <a:srgbClr val="333399"/>
              </a:solidFill>
            </a:endParaRPr>
          </a:p>
          <a:p>
            <a:pPr marL="271421" indent="-271421" eaLnBrk="0" hangingPunct="0">
              <a:buFontTx/>
              <a:buAutoNum type="arabicPeriod"/>
            </a:pPr>
            <a:r>
              <a:rPr lang="it-IT" sz="1200" b="1" dirty="0">
                <a:solidFill>
                  <a:srgbClr val="333399"/>
                </a:solidFill>
              </a:rPr>
              <a:t>Di Marco M. (Seriate)</a:t>
            </a:r>
          </a:p>
          <a:p>
            <a:pPr marL="271421" indent="-271421" eaLnBrk="0" hangingPunct="0">
              <a:buFontTx/>
              <a:buAutoNum type="arabicPeriod"/>
            </a:pPr>
            <a:r>
              <a:rPr lang="it-IT" sz="1200" b="1" dirty="0" err="1">
                <a:solidFill>
                  <a:srgbClr val="333399"/>
                </a:solidFill>
              </a:rPr>
              <a:t>Farinati</a:t>
            </a:r>
            <a:r>
              <a:rPr lang="it-IT" sz="1200" b="1" dirty="0">
                <a:solidFill>
                  <a:srgbClr val="333399"/>
                </a:solidFill>
              </a:rPr>
              <a:t> F. (PD)</a:t>
            </a:r>
          </a:p>
          <a:p>
            <a:pPr marL="271421" indent="-271421" eaLnBrk="0" hangingPunct="0">
              <a:buFontTx/>
              <a:buAutoNum type="arabicPeriod"/>
            </a:pPr>
            <a:r>
              <a:rPr lang="it-IT" sz="1200" b="1" dirty="0">
                <a:solidFill>
                  <a:srgbClr val="333399"/>
                </a:solidFill>
              </a:rPr>
              <a:t>Giannini E. (GE)</a:t>
            </a:r>
          </a:p>
          <a:p>
            <a:pPr marL="271421" indent="-271421" eaLnBrk="0" hangingPunct="0">
              <a:buFontTx/>
              <a:buAutoNum type="arabicPeriod"/>
            </a:pPr>
            <a:r>
              <a:rPr lang="it-IT" sz="1200" b="1" dirty="0" err="1">
                <a:solidFill>
                  <a:srgbClr val="333399"/>
                </a:solidFill>
              </a:rPr>
              <a:t>Masotto</a:t>
            </a:r>
            <a:r>
              <a:rPr lang="it-IT" sz="1200" b="1" dirty="0">
                <a:solidFill>
                  <a:srgbClr val="333399"/>
                </a:solidFill>
              </a:rPr>
              <a:t> A. (Negrar)</a:t>
            </a:r>
          </a:p>
          <a:p>
            <a:pPr marL="271421" indent="-271421" eaLnBrk="0" hangingPunct="0">
              <a:buFontTx/>
              <a:buAutoNum type="arabicPeriod"/>
            </a:pPr>
            <a:r>
              <a:rPr lang="it-IT" sz="1200" b="1" dirty="0" err="1">
                <a:solidFill>
                  <a:srgbClr val="2D2D8A"/>
                </a:solidFill>
              </a:rPr>
              <a:t>Nardone</a:t>
            </a:r>
            <a:r>
              <a:rPr lang="it-IT" sz="1200" b="1" dirty="0">
                <a:solidFill>
                  <a:srgbClr val="2D2D8A"/>
                </a:solidFill>
              </a:rPr>
              <a:t> G (NA)</a:t>
            </a:r>
            <a:endParaRPr lang="en-US" sz="1200" b="1" dirty="0">
              <a:solidFill>
                <a:srgbClr val="2D2D8A"/>
              </a:solidFill>
            </a:endParaRPr>
          </a:p>
          <a:p>
            <a:pPr marL="271421" indent="-271421" eaLnBrk="0" hangingPunct="0">
              <a:buFontTx/>
              <a:buAutoNum type="arabicPeriod"/>
            </a:pPr>
            <a:r>
              <a:rPr lang="en-US" sz="1200" b="1" dirty="0">
                <a:solidFill>
                  <a:srgbClr val="333399"/>
                </a:solidFill>
              </a:rPr>
              <a:t>Felder M. (BZ)</a:t>
            </a:r>
          </a:p>
          <a:p>
            <a:pPr marL="271421" indent="-271421" eaLnBrk="0" hangingPunct="0">
              <a:buFontTx/>
              <a:buAutoNum type="arabicPeriod"/>
            </a:pPr>
            <a:r>
              <a:rPr lang="en-US" sz="1200" b="1" dirty="0" err="1">
                <a:solidFill>
                  <a:srgbClr val="333399"/>
                </a:solidFill>
              </a:rPr>
              <a:t>Foschi</a:t>
            </a:r>
            <a:r>
              <a:rPr lang="en-US" sz="1200" b="1" dirty="0">
                <a:solidFill>
                  <a:srgbClr val="333399"/>
                </a:solidFill>
              </a:rPr>
              <a:t> G.F. (Faenza)</a:t>
            </a:r>
          </a:p>
          <a:p>
            <a:pPr marL="271421" indent="-271421" eaLnBrk="0" hangingPunct="0">
              <a:buFontTx/>
              <a:buAutoNum type="arabicPeriod"/>
            </a:pPr>
            <a:r>
              <a:rPr lang="en-US" sz="1200" b="1" dirty="0" err="1">
                <a:solidFill>
                  <a:srgbClr val="333399"/>
                </a:solidFill>
              </a:rPr>
              <a:t>Gasbarrini</a:t>
            </a:r>
            <a:r>
              <a:rPr lang="en-US" sz="1200" b="1" dirty="0">
                <a:solidFill>
                  <a:srgbClr val="333399"/>
                </a:solidFill>
              </a:rPr>
              <a:t> A. (Roma)</a:t>
            </a:r>
          </a:p>
          <a:p>
            <a:pPr marL="271421" indent="-271421" eaLnBrk="0" hangingPunct="0">
              <a:buFontTx/>
              <a:buAutoNum type="arabicPeriod"/>
            </a:pPr>
            <a:r>
              <a:rPr lang="en-US" sz="1200" b="1" dirty="0">
                <a:solidFill>
                  <a:srgbClr val="333399"/>
                </a:solidFill>
              </a:rPr>
              <a:t>Missale G. (PR)</a:t>
            </a:r>
          </a:p>
          <a:p>
            <a:pPr marL="271421" indent="-271421" eaLnBrk="0" hangingPunct="0">
              <a:buFontTx/>
              <a:buAutoNum type="arabicPeriod"/>
            </a:pPr>
            <a:r>
              <a:rPr lang="en-US" sz="1200" b="1" dirty="0">
                <a:solidFill>
                  <a:srgbClr val="333399"/>
                </a:solidFill>
              </a:rPr>
              <a:t>Morisco F. (NA)</a:t>
            </a:r>
          </a:p>
          <a:p>
            <a:pPr marL="271421" indent="-271421" eaLnBrk="0" hangingPunct="0">
              <a:buFontTx/>
              <a:buAutoNum type="arabicPeriod"/>
            </a:pPr>
            <a:r>
              <a:rPr lang="it-IT" sz="1200" b="1" dirty="0">
                <a:solidFill>
                  <a:srgbClr val="333399"/>
                </a:solidFill>
              </a:rPr>
              <a:t>Piscaglia F. (BO)</a:t>
            </a:r>
          </a:p>
          <a:p>
            <a:pPr marL="271421" indent="-271421" eaLnBrk="0" hangingPunct="0">
              <a:buFontTx/>
              <a:buAutoNum type="arabicPeriod"/>
            </a:pPr>
            <a:r>
              <a:rPr lang="it-IT" sz="1200" b="1" dirty="0" err="1">
                <a:solidFill>
                  <a:srgbClr val="333399"/>
                </a:solidFill>
              </a:rPr>
              <a:t>Rapaccini</a:t>
            </a:r>
            <a:r>
              <a:rPr lang="it-IT" sz="1200" b="1" dirty="0">
                <a:solidFill>
                  <a:srgbClr val="333399"/>
                </a:solidFill>
              </a:rPr>
              <a:t> G.L. (Roma)</a:t>
            </a:r>
          </a:p>
          <a:p>
            <a:pPr marL="271421" indent="-271421" eaLnBrk="0" hangingPunct="0">
              <a:buFontTx/>
              <a:buAutoNum type="arabicPeriod"/>
            </a:pPr>
            <a:r>
              <a:rPr lang="en-US" sz="1200" b="1" dirty="0">
                <a:solidFill>
                  <a:srgbClr val="333399"/>
                </a:solidFill>
              </a:rPr>
              <a:t>Sacco R. (PI)</a:t>
            </a:r>
          </a:p>
          <a:p>
            <a:pPr marL="271421" indent="-271421" eaLnBrk="0" hangingPunct="0">
              <a:buFontTx/>
              <a:buAutoNum type="arabicPeriod"/>
            </a:pPr>
            <a:r>
              <a:rPr lang="en-US" sz="1200" b="1" dirty="0">
                <a:solidFill>
                  <a:srgbClr val="333399"/>
                </a:solidFill>
              </a:rPr>
              <a:t>Svegliati-Baroni G. (AN)</a:t>
            </a:r>
          </a:p>
          <a:p>
            <a:pPr marL="271421" indent="-271421" eaLnBrk="0" hangingPunct="0">
              <a:buFontTx/>
              <a:buAutoNum type="arabicPeriod"/>
            </a:pPr>
            <a:r>
              <a:rPr lang="it-IT" sz="1200" b="1" dirty="0">
                <a:solidFill>
                  <a:srgbClr val="333399"/>
                </a:solidFill>
              </a:rPr>
              <a:t>Trevisani F. (BO)</a:t>
            </a:r>
          </a:p>
          <a:p>
            <a:pPr marL="271421" indent="-271421" eaLnBrk="0" hangingPunct="0">
              <a:buFontTx/>
              <a:buAutoNum type="arabicPeriod"/>
            </a:pPr>
            <a:r>
              <a:rPr lang="en-US" sz="1200" b="1" dirty="0">
                <a:solidFill>
                  <a:srgbClr val="333399"/>
                </a:solidFill>
              </a:rPr>
              <a:t>Virdone R. (PA)</a:t>
            </a:r>
          </a:p>
          <a:p>
            <a:pPr marL="271421" indent="-271421" eaLnBrk="0" hangingPunct="0">
              <a:buFontTx/>
              <a:buAutoNum type="arabicPeriod"/>
            </a:pPr>
            <a:r>
              <a:rPr lang="it-IT" sz="1200" b="1" dirty="0">
                <a:solidFill>
                  <a:srgbClr val="333399"/>
                </a:solidFill>
              </a:rPr>
              <a:t>Zoli M. (BO)</a:t>
            </a:r>
          </a:p>
        </p:txBody>
      </p:sp>
      <p:grpSp>
        <p:nvGrpSpPr>
          <p:cNvPr id="3" name="Gruppo 2"/>
          <p:cNvGrpSpPr/>
          <p:nvPr/>
        </p:nvGrpSpPr>
        <p:grpSpPr>
          <a:xfrm>
            <a:off x="1835696" y="1268760"/>
            <a:ext cx="4176464" cy="4968552"/>
            <a:chOff x="2411760" y="1340768"/>
            <a:chExt cx="4176464" cy="4968552"/>
          </a:xfrm>
        </p:grpSpPr>
        <p:pic>
          <p:nvPicPr>
            <p:cNvPr id="2" name="image53.png" descr="cartina_italia"/>
            <p:cNvPicPr/>
            <p:nvPr/>
          </p:nvPicPr>
          <p:blipFill>
            <a:blip r:embed="rId3" cstate="print">
              <a:extLst/>
            </a:blip>
            <a:stretch>
              <a:fillRect/>
            </a:stretch>
          </p:blipFill>
          <p:spPr>
            <a:xfrm>
              <a:off x="2411760" y="1340768"/>
              <a:ext cx="4176464" cy="4968552"/>
            </a:xfrm>
            <a:prstGeom prst="rect">
              <a:avLst/>
            </a:prstGeom>
            <a:ln w="12700">
              <a:miter lim="400000"/>
            </a:ln>
          </p:spPr>
        </p:pic>
        <p:sp>
          <p:nvSpPr>
            <p:cNvPr id="4" name="Shape 3721"/>
            <p:cNvSpPr/>
            <p:nvPr/>
          </p:nvSpPr>
          <p:spPr>
            <a:xfrm>
              <a:off x="4113800" y="2249760"/>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5" name="Shape 3723"/>
            <p:cNvSpPr/>
            <p:nvPr/>
          </p:nvSpPr>
          <p:spPr>
            <a:xfrm>
              <a:off x="4113664" y="2342986"/>
              <a:ext cx="1245680"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sz="1200" b="0" kern="0" dirty="0">
                  <a:solidFill>
                    <a:sysClr val="windowText" lastClr="000000"/>
                  </a:solidFill>
                </a:rPr>
                <a:t>B</a:t>
              </a:r>
              <a:r>
                <a:rPr lang="it-IT" sz="1200" b="0" kern="0" dirty="0">
                  <a:solidFill>
                    <a:sysClr val="windowText" lastClr="000000"/>
                  </a:solidFill>
                </a:rPr>
                <a:t>O 1,2,3,4</a:t>
              </a:r>
              <a:endParaRPr sz="1200" b="0" kern="0" dirty="0">
                <a:solidFill>
                  <a:sysClr val="windowText" lastClr="000000"/>
                </a:solidFill>
              </a:endParaRPr>
            </a:p>
          </p:txBody>
        </p:sp>
        <p:sp>
          <p:nvSpPr>
            <p:cNvPr id="6" name="Shape 3720"/>
            <p:cNvSpPr/>
            <p:nvPr/>
          </p:nvSpPr>
          <p:spPr>
            <a:xfrm>
              <a:off x="4185397" y="2238888"/>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7" name="Shape 3722"/>
            <p:cNvSpPr/>
            <p:nvPr/>
          </p:nvSpPr>
          <p:spPr>
            <a:xfrm>
              <a:off x="4874890" y="2981697"/>
              <a:ext cx="348551"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 </a:t>
              </a:r>
              <a:r>
                <a:rPr sz="1200" b="0" kern="0" dirty="0">
                  <a:solidFill>
                    <a:sysClr val="windowText" lastClr="000000"/>
                  </a:solidFill>
                </a:rPr>
                <a:t>A</a:t>
              </a:r>
              <a:r>
                <a:rPr lang="it-IT" sz="1200" b="0" kern="0" dirty="0">
                  <a:solidFill>
                    <a:sysClr val="windowText" lastClr="000000"/>
                  </a:solidFill>
                </a:rPr>
                <a:t>N</a:t>
              </a:r>
              <a:endParaRPr sz="1200" b="0" kern="0" dirty="0">
                <a:solidFill>
                  <a:sysClr val="windowText" lastClr="000000"/>
                </a:solidFill>
              </a:endParaRPr>
            </a:p>
          </p:txBody>
        </p:sp>
        <p:sp>
          <p:nvSpPr>
            <p:cNvPr id="9" name="Shape 3721"/>
            <p:cNvSpPr/>
            <p:nvPr/>
          </p:nvSpPr>
          <p:spPr>
            <a:xfrm>
              <a:off x="3958301" y="2504081"/>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12" name="Shape 3725"/>
            <p:cNvSpPr/>
            <p:nvPr/>
          </p:nvSpPr>
          <p:spPr>
            <a:xfrm>
              <a:off x="3176112" y="2657970"/>
              <a:ext cx="99744" cy="1046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14" name="Shape 3727"/>
            <p:cNvSpPr/>
            <p:nvPr/>
          </p:nvSpPr>
          <p:spPr>
            <a:xfrm>
              <a:off x="4087260" y="3111386"/>
              <a:ext cx="397874"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FI</a:t>
              </a:r>
              <a:endParaRPr sz="1200" b="0" kern="0" dirty="0">
                <a:solidFill>
                  <a:sysClr val="windowText" lastClr="000000"/>
                </a:solidFill>
              </a:endParaRPr>
            </a:p>
          </p:txBody>
        </p:sp>
        <p:sp>
          <p:nvSpPr>
            <p:cNvPr id="15" name="Shape 3728"/>
            <p:cNvSpPr/>
            <p:nvPr/>
          </p:nvSpPr>
          <p:spPr>
            <a:xfrm>
              <a:off x="3059832" y="2761183"/>
              <a:ext cx="396778"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sz="1200" b="0" kern="0" dirty="0">
                  <a:solidFill>
                    <a:sysClr val="windowText" lastClr="000000"/>
                  </a:solidFill>
                </a:rPr>
                <a:t>G</a:t>
              </a:r>
              <a:r>
                <a:rPr lang="it-IT" sz="1200" b="0" kern="0" dirty="0">
                  <a:solidFill>
                    <a:sysClr val="windowText" lastClr="000000"/>
                  </a:solidFill>
                </a:rPr>
                <a:t>E</a:t>
              </a:r>
              <a:endParaRPr sz="1200" b="0" kern="0" dirty="0">
                <a:solidFill>
                  <a:sysClr val="windowText" lastClr="000000"/>
                </a:solidFill>
              </a:endParaRPr>
            </a:p>
          </p:txBody>
        </p:sp>
        <p:sp>
          <p:nvSpPr>
            <p:cNvPr id="18" name="Shape 3735"/>
            <p:cNvSpPr/>
            <p:nvPr/>
          </p:nvSpPr>
          <p:spPr>
            <a:xfrm>
              <a:off x="4544265" y="3861048"/>
              <a:ext cx="99743"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19" name="Shape 3736"/>
            <p:cNvSpPr/>
            <p:nvPr/>
          </p:nvSpPr>
          <p:spPr>
            <a:xfrm>
              <a:off x="3717945" y="1894056"/>
              <a:ext cx="99743"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20" name="Shape 3737"/>
            <p:cNvSpPr/>
            <p:nvPr/>
          </p:nvSpPr>
          <p:spPr>
            <a:xfrm>
              <a:off x="3586893" y="3789040"/>
              <a:ext cx="1057115"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sz="1200" b="0" kern="0" dirty="0">
                  <a:solidFill>
                    <a:sysClr val="windowText" lastClr="000000"/>
                  </a:solidFill>
                </a:rPr>
                <a:t>Ro</a:t>
              </a:r>
              <a:r>
                <a:rPr lang="it-IT" sz="1200" b="0" kern="0" dirty="0">
                  <a:solidFill>
                    <a:sysClr val="windowText" lastClr="000000"/>
                  </a:solidFill>
                </a:rPr>
                <a:t>ma 1,2</a:t>
              </a:r>
              <a:endParaRPr sz="1200" b="0" kern="0" dirty="0">
                <a:solidFill>
                  <a:sysClr val="windowText" lastClr="000000"/>
                </a:solidFill>
              </a:endParaRPr>
            </a:p>
          </p:txBody>
        </p:sp>
        <p:sp>
          <p:nvSpPr>
            <p:cNvPr id="22" name="Shape 3720"/>
            <p:cNvSpPr/>
            <p:nvPr/>
          </p:nvSpPr>
          <p:spPr>
            <a:xfrm>
              <a:off x="3574230" y="2055643"/>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23" name="Shape 3720"/>
            <p:cNvSpPr/>
            <p:nvPr/>
          </p:nvSpPr>
          <p:spPr>
            <a:xfrm>
              <a:off x="4112665" y="1556344"/>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24" name="Shape 3720"/>
            <p:cNvSpPr/>
            <p:nvPr/>
          </p:nvSpPr>
          <p:spPr>
            <a:xfrm>
              <a:off x="4339670" y="3584446"/>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25" name="Shape 3720"/>
            <p:cNvSpPr/>
            <p:nvPr/>
          </p:nvSpPr>
          <p:spPr>
            <a:xfrm>
              <a:off x="4817047" y="3088977"/>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26" name="Shape 3720"/>
            <p:cNvSpPr/>
            <p:nvPr/>
          </p:nvSpPr>
          <p:spPr>
            <a:xfrm>
              <a:off x="5004048" y="4293096"/>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27" name="Shape 3720"/>
            <p:cNvSpPr/>
            <p:nvPr/>
          </p:nvSpPr>
          <p:spPr>
            <a:xfrm>
              <a:off x="4042721" y="2492896"/>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28" name="Shape 3720"/>
            <p:cNvSpPr/>
            <p:nvPr/>
          </p:nvSpPr>
          <p:spPr>
            <a:xfrm>
              <a:off x="4678298" y="5615349"/>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29" name="Shape 3720"/>
            <p:cNvSpPr/>
            <p:nvPr/>
          </p:nvSpPr>
          <p:spPr>
            <a:xfrm>
              <a:off x="3320128" y="2081904"/>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31" name="Shape 3728"/>
            <p:cNvSpPr/>
            <p:nvPr/>
          </p:nvSpPr>
          <p:spPr>
            <a:xfrm>
              <a:off x="4378117" y="2146818"/>
              <a:ext cx="816055"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PD 1,2</a:t>
              </a:r>
              <a:endParaRPr sz="1200" b="0" kern="0" dirty="0">
                <a:solidFill>
                  <a:sysClr val="windowText" lastClr="000000"/>
                </a:solidFill>
              </a:endParaRPr>
            </a:p>
          </p:txBody>
        </p:sp>
        <p:sp>
          <p:nvSpPr>
            <p:cNvPr id="32" name="Shape 3728"/>
            <p:cNvSpPr/>
            <p:nvPr/>
          </p:nvSpPr>
          <p:spPr>
            <a:xfrm>
              <a:off x="4391246" y="3413002"/>
              <a:ext cx="396778"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VT</a:t>
              </a:r>
              <a:endParaRPr sz="1200" b="0" kern="0" dirty="0">
                <a:solidFill>
                  <a:sysClr val="windowText" lastClr="000000"/>
                </a:solidFill>
              </a:endParaRPr>
            </a:p>
          </p:txBody>
        </p:sp>
        <p:sp>
          <p:nvSpPr>
            <p:cNvPr id="33" name="Shape 3728"/>
            <p:cNvSpPr/>
            <p:nvPr/>
          </p:nvSpPr>
          <p:spPr>
            <a:xfrm>
              <a:off x="4201510" y="1502757"/>
              <a:ext cx="396778"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BZ</a:t>
              </a:r>
              <a:endParaRPr sz="1200" b="0" kern="0" dirty="0">
                <a:solidFill>
                  <a:sysClr val="windowText" lastClr="000000"/>
                </a:solidFill>
              </a:endParaRPr>
            </a:p>
          </p:txBody>
        </p:sp>
        <p:sp>
          <p:nvSpPr>
            <p:cNvPr id="34" name="Shape 3728"/>
            <p:cNvSpPr/>
            <p:nvPr/>
          </p:nvSpPr>
          <p:spPr>
            <a:xfrm>
              <a:off x="3265495" y="1821964"/>
              <a:ext cx="347541"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rgbClr val="FFFFFF"/>
                  </a:solidFill>
                </a:rPr>
                <a:t>MI</a:t>
              </a:r>
              <a:endParaRPr sz="1200" b="0" kern="0" dirty="0">
                <a:solidFill>
                  <a:srgbClr val="FFFFFF"/>
                </a:solidFill>
              </a:endParaRPr>
            </a:p>
          </p:txBody>
        </p:sp>
        <p:sp>
          <p:nvSpPr>
            <p:cNvPr id="35" name="Shape 3728"/>
            <p:cNvSpPr/>
            <p:nvPr/>
          </p:nvSpPr>
          <p:spPr>
            <a:xfrm>
              <a:off x="3921931" y="1908251"/>
              <a:ext cx="745262"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Negrar</a:t>
              </a:r>
              <a:endParaRPr sz="1200" b="0" kern="0" dirty="0">
                <a:solidFill>
                  <a:sysClr val="windowText" lastClr="000000"/>
                </a:solidFill>
              </a:endParaRPr>
            </a:p>
          </p:txBody>
        </p:sp>
        <p:sp>
          <p:nvSpPr>
            <p:cNvPr id="36" name="Shape 3728"/>
            <p:cNvSpPr/>
            <p:nvPr/>
          </p:nvSpPr>
          <p:spPr>
            <a:xfrm>
              <a:off x="3784320" y="1751597"/>
              <a:ext cx="720080"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Seriate</a:t>
              </a:r>
              <a:endParaRPr sz="1200" b="0" kern="0" dirty="0">
                <a:solidFill>
                  <a:sysClr val="windowText" lastClr="000000"/>
                </a:solidFill>
              </a:endParaRPr>
            </a:p>
          </p:txBody>
        </p:sp>
        <p:sp>
          <p:nvSpPr>
            <p:cNvPr id="37" name="Shape 3728"/>
            <p:cNvSpPr/>
            <p:nvPr/>
          </p:nvSpPr>
          <p:spPr>
            <a:xfrm>
              <a:off x="4427984" y="5361389"/>
              <a:ext cx="756679"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PA 1,2</a:t>
              </a:r>
              <a:endParaRPr sz="1200" b="0" kern="0" dirty="0">
                <a:solidFill>
                  <a:sysClr val="windowText" lastClr="000000"/>
                </a:solidFill>
              </a:endParaRPr>
            </a:p>
          </p:txBody>
        </p:sp>
        <p:sp>
          <p:nvSpPr>
            <p:cNvPr id="38" name="Shape 3728"/>
            <p:cNvSpPr/>
            <p:nvPr/>
          </p:nvSpPr>
          <p:spPr>
            <a:xfrm>
              <a:off x="3264519" y="2124541"/>
              <a:ext cx="885219"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rgbClr val="FFFFFF"/>
                  </a:solidFill>
                </a:rPr>
                <a:t>Treviglio</a:t>
              </a:r>
              <a:endParaRPr sz="1200" b="0" kern="0" dirty="0">
                <a:solidFill>
                  <a:srgbClr val="FFFFFF"/>
                </a:solidFill>
              </a:endParaRPr>
            </a:p>
          </p:txBody>
        </p:sp>
        <p:sp>
          <p:nvSpPr>
            <p:cNvPr id="44" name="Shape 3728"/>
            <p:cNvSpPr/>
            <p:nvPr/>
          </p:nvSpPr>
          <p:spPr>
            <a:xfrm>
              <a:off x="3454162" y="2974092"/>
              <a:ext cx="303382"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PI</a:t>
              </a:r>
              <a:endParaRPr sz="1200" b="0" kern="0" dirty="0">
                <a:solidFill>
                  <a:sysClr val="windowText" lastClr="000000"/>
                </a:solidFill>
              </a:endParaRPr>
            </a:p>
          </p:txBody>
        </p:sp>
        <p:sp>
          <p:nvSpPr>
            <p:cNvPr id="45" name="Shape 3728"/>
            <p:cNvSpPr/>
            <p:nvPr/>
          </p:nvSpPr>
          <p:spPr>
            <a:xfrm>
              <a:off x="3352473" y="2384483"/>
              <a:ext cx="435441"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rgbClr val="FFFFFF"/>
                  </a:solidFill>
                </a:rPr>
                <a:t>PR</a:t>
              </a:r>
              <a:endParaRPr sz="1200" b="0" kern="0" dirty="0">
                <a:solidFill>
                  <a:srgbClr val="FFFFFF"/>
                </a:solidFill>
              </a:endParaRPr>
            </a:p>
          </p:txBody>
        </p:sp>
        <p:sp>
          <p:nvSpPr>
            <p:cNvPr id="46" name="Shape 3728"/>
            <p:cNvSpPr/>
            <p:nvPr/>
          </p:nvSpPr>
          <p:spPr>
            <a:xfrm>
              <a:off x="4416554" y="2587764"/>
              <a:ext cx="758340"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Faenza</a:t>
              </a:r>
              <a:endParaRPr sz="1200" b="0" kern="0" dirty="0">
                <a:solidFill>
                  <a:sysClr val="windowText" lastClr="000000"/>
                </a:solidFill>
              </a:endParaRPr>
            </a:p>
          </p:txBody>
        </p:sp>
        <p:sp>
          <p:nvSpPr>
            <p:cNvPr id="47" name="Shape 3736"/>
            <p:cNvSpPr/>
            <p:nvPr/>
          </p:nvSpPr>
          <p:spPr>
            <a:xfrm>
              <a:off x="3717946" y="3027724"/>
              <a:ext cx="99743"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48" name="Shape 3736"/>
            <p:cNvSpPr/>
            <p:nvPr/>
          </p:nvSpPr>
          <p:spPr>
            <a:xfrm>
              <a:off x="4785771" y="5628600"/>
              <a:ext cx="99743"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49" name="Shape 3736"/>
            <p:cNvSpPr/>
            <p:nvPr/>
          </p:nvSpPr>
          <p:spPr>
            <a:xfrm>
              <a:off x="3967944" y="2134232"/>
              <a:ext cx="99743"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50" name="Shape 3736"/>
            <p:cNvSpPr/>
            <p:nvPr/>
          </p:nvSpPr>
          <p:spPr>
            <a:xfrm>
              <a:off x="4449397" y="3861048"/>
              <a:ext cx="99743"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52" name="Shape 3736"/>
            <p:cNvSpPr/>
            <p:nvPr/>
          </p:nvSpPr>
          <p:spPr>
            <a:xfrm>
              <a:off x="3633788" y="2420888"/>
              <a:ext cx="99743"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53" name="Shape 3720"/>
            <p:cNvSpPr/>
            <p:nvPr/>
          </p:nvSpPr>
          <p:spPr>
            <a:xfrm>
              <a:off x="4040208" y="2564904"/>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54" name="Shape 3720"/>
            <p:cNvSpPr/>
            <p:nvPr/>
          </p:nvSpPr>
          <p:spPr>
            <a:xfrm>
              <a:off x="3995936" y="2420888"/>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56" name="Shape 3720"/>
            <p:cNvSpPr/>
            <p:nvPr/>
          </p:nvSpPr>
          <p:spPr>
            <a:xfrm>
              <a:off x="4256232" y="2674783"/>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57" name="Shape 3720"/>
            <p:cNvSpPr/>
            <p:nvPr/>
          </p:nvSpPr>
          <p:spPr>
            <a:xfrm>
              <a:off x="4067944" y="3036312"/>
              <a:ext cx="99744" cy="1046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sp>
          <p:nvSpPr>
            <p:cNvPr id="58" name="Shape 3728"/>
            <p:cNvSpPr/>
            <p:nvPr/>
          </p:nvSpPr>
          <p:spPr>
            <a:xfrm>
              <a:off x="4451498" y="4250491"/>
              <a:ext cx="735430" cy="2769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defTabSz="914400">
                <a:spcBef>
                  <a:spcPts val="1000"/>
                </a:spcBef>
                <a:defRPr b="1">
                  <a:latin typeface="Arial"/>
                  <a:ea typeface="Arial"/>
                  <a:cs typeface="Arial"/>
                  <a:sym typeface="Arial"/>
                </a:defRPr>
              </a:lvl1pPr>
            </a:lstStyle>
            <a:p>
              <a:pPr>
                <a:defRPr b="0"/>
              </a:pPr>
              <a:r>
                <a:rPr lang="it-IT" sz="1200" b="0" kern="0" dirty="0">
                  <a:solidFill>
                    <a:sysClr val="windowText" lastClr="000000"/>
                  </a:solidFill>
                </a:rPr>
                <a:t>NA 1,2</a:t>
              </a:r>
              <a:endParaRPr sz="1200" b="0" kern="0" dirty="0">
                <a:solidFill>
                  <a:sysClr val="windowText" lastClr="000000"/>
                </a:solidFill>
              </a:endParaRPr>
            </a:p>
          </p:txBody>
        </p:sp>
        <p:sp>
          <p:nvSpPr>
            <p:cNvPr id="60" name="Shape 3720"/>
            <p:cNvSpPr/>
            <p:nvPr/>
          </p:nvSpPr>
          <p:spPr>
            <a:xfrm>
              <a:off x="5087486" y="4293095"/>
              <a:ext cx="118909" cy="10465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00"/>
            </a:solidFill>
            <a:ln>
              <a:solidFill/>
              <a:round/>
            </a:ln>
          </p:spPr>
          <p:txBody>
            <a:bodyPr lIns="0" tIns="0" rIns="0" bIns="0" anchor="ctr"/>
            <a:lstStyle/>
            <a:p>
              <a:pPr>
                <a:defRPr>
                  <a:latin typeface="Arial"/>
                  <a:ea typeface="Arial"/>
                  <a:cs typeface="Arial"/>
                  <a:sym typeface="Arial"/>
                </a:defRPr>
              </a:pPr>
              <a:endParaRPr sz="1200" kern="0">
                <a:solidFill>
                  <a:sysClr val="windowText" lastClr="000000"/>
                </a:solidFill>
                <a:latin typeface="Arial"/>
                <a:ea typeface="Arial"/>
                <a:cs typeface="Arial"/>
                <a:sym typeface="Arial"/>
              </a:endParaRPr>
            </a:p>
          </p:txBody>
        </p:sp>
      </p:grpSp>
      <p:sp>
        <p:nvSpPr>
          <p:cNvPr id="55" name="Rectangle 41"/>
          <p:cNvSpPr>
            <a:spLocks noChangeArrowheads="1"/>
          </p:cNvSpPr>
          <p:nvPr/>
        </p:nvSpPr>
        <p:spPr bwMode="auto">
          <a:xfrm>
            <a:off x="5652120" y="6453339"/>
            <a:ext cx="3276551" cy="307777"/>
          </a:xfrm>
          <a:prstGeom prst="rect">
            <a:avLst/>
          </a:prstGeom>
          <a:solidFill>
            <a:schemeClr val="bg1"/>
          </a:solidFill>
          <a:ln>
            <a:noFill/>
          </a:ln>
          <a:extLst/>
        </p:spPr>
        <p:txBody>
          <a:bodyPr wrap="square" lIns="91425" tIns="45713" rIns="91425" bIns="45713">
            <a:spAutoFit/>
          </a:bodyPr>
          <a:lstStyle/>
          <a:p>
            <a:pPr algn="r" eaLnBrk="0" hangingPunct="0">
              <a:defRPr/>
            </a:pPr>
            <a:r>
              <a:rPr lang="da-DK" sz="1400" dirty="0">
                <a:solidFill>
                  <a:srgbClr val="000000"/>
                </a:solidFill>
                <a:latin typeface="Arial"/>
                <a:ea typeface="ＭＳ Ｐゴシック" pitchFamily="34" charset="-128"/>
              </a:rPr>
              <a:t>Database ITA.LI.CA 2015</a:t>
            </a:r>
          </a:p>
        </p:txBody>
      </p:sp>
    </p:spTree>
    <p:extLst>
      <p:ext uri="{BB962C8B-B14F-4D97-AF65-F5344CB8AC3E}">
        <p14:creationId xmlns:p14="http://schemas.microsoft.com/office/powerpoint/2010/main" val="2781641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5497" y="20170"/>
            <a:ext cx="7920879" cy="744537"/>
          </a:xfrm>
          <a:prstGeom prst="rect">
            <a:avLst/>
          </a:prstGeom>
          <a:solidFill>
            <a:srgbClr val="FF0000"/>
          </a:solidFill>
          <a:ln>
            <a:noFill/>
          </a:ln>
          <a:extLst/>
        </p:spPr>
        <p:txBody>
          <a:bodyPr lIns="91425" tIns="45713" rIns="91425" bIns="45713" anchor="ctr"/>
          <a:lstStyle/>
          <a:p>
            <a:pPr algn="ctr"/>
            <a:r>
              <a:rPr lang="en-US" sz="2400" b="1" dirty="0">
                <a:solidFill>
                  <a:srgbClr val="FFFFFF"/>
                </a:solidFill>
                <a:latin typeface="Arial"/>
                <a:cs typeface="Arial"/>
              </a:rPr>
              <a:t>The changing scenario of hepatocellular carcinoma in the new century in Italy</a:t>
            </a:r>
            <a:endParaRPr lang="it-IT" sz="2400" b="1" u="sng" dirty="0">
              <a:solidFill>
                <a:srgbClr val="FFFFFF"/>
              </a:solidFill>
              <a:latin typeface="Arial"/>
              <a:cs typeface="Arial"/>
            </a:endParaRPr>
          </a:p>
        </p:txBody>
      </p:sp>
      <p:graphicFrame>
        <p:nvGraphicFramePr>
          <p:cNvPr id="3" name="Tabella 2"/>
          <p:cNvGraphicFramePr>
            <a:graphicFrameLocks noGrp="1"/>
          </p:cNvGraphicFramePr>
          <p:nvPr>
            <p:extLst>
              <p:ext uri="{D42A27DB-BD31-4B8C-83A1-F6EECF244321}">
                <p14:modId xmlns:p14="http://schemas.microsoft.com/office/powerpoint/2010/main" val="1025257066"/>
              </p:ext>
            </p:extLst>
          </p:nvPr>
        </p:nvGraphicFramePr>
        <p:xfrm>
          <a:off x="107507" y="1556795"/>
          <a:ext cx="8821167" cy="1068983"/>
        </p:xfrm>
        <a:graphic>
          <a:graphicData uri="http://schemas.openxmlformats.org/drawingml/2006/table">
            <a:tbl>
              <a:tblPr firstRow="1" firstCol="1" bandRow="1">
                <a:tableStyleId>{5C22544A-7EE6-4342-B048-85BDC9FD1C3A}</a:tableStyleId>
              </a:tblPr>
              <a:tblGrid>
                <a:gridCol w="2167913"/>
                <a:gridCol w="986391"/>
                <a:gridCol w="1448044"/>
                <a:gridCol w="1457410"/>
                <a:gridCol w="1610822"/>
                <a:gridCol w="1150587"/>
              </a:tblGrid>
              <a:tr h="576064">
                <a:tc>
                  <a:txBody>
                    <a:bodyPr/>
                    <a:lstStyle/>
                    <a:p>
                      <a:pPr algn="l">
                        <a:lnSpc>
                          <a:spcPct val="115000"/>
                        </a:lnSpc>
                        <a:spcAft>
                          <a:spcPts val="0"/>
                        </a:spcAft>
                      </a:pPr>
                      <a:r>
                        <a:rPr lang="it-IT" sz="1400" dirty="0">
                          <a:effectLst/>
                        </a:rPr>
                        <a:t> </a:t>
                      </a:r>
                      <a:endParaRPr lang="en-US" sz="1400" dirty="0">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it-IT" sz="1400" b="1" dirty="0" smtClean="0">
                          <a:solidFill>
                            <a:schemeClr val="tx1"/>
                          </a:solidFill>
                          <a:effectLst/>
                          <a:latin typeface="+mj-lt"/>
                        </a:rPr>
                        <a:t>Total</a:t>
                      </a:r>
                    </a:p>
                    <a:p>
                      <a:pPr algn="ctr">
                        <a:lnSpc>
                          <a:spcPct val="115000"/>
                        </a:lnSpc>
                        <a:spcAft>
                          <a:spcPts val="0"/>
                        </a:spcAft>
                      </a:pPr>
                      <a:r>
                        <a:rPr lang="it-IT" sz="1400" b="1" dirty="0" smtClean="0">
                          <a:solidFill>
                            <a:schemeClr val="tx1"/>
                          </a:solidFill>
                          <a:effectLst/>
                          <a:latin typeface="+mj-lt"/>
                          <a:ea typeface="Calibri"/>
                          <a:cs typeface="Times New Roman"/>
                        </a:rPr>
                        <a:t>n. 5192</a:t>
                      </a:r>
                      <a:endParaRPr lang="en-US" sz="1400" b="1" dirty="0">
                        <a:solidFill>
                          <a:schemeClr val="tx1"/>
                        </a:solidFill>
                        <a:effectLst/>
                        <a:latin typeface="+mj-lt"/>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en-US" sz="1400" b="1" dirty="0" smtClean="0">
                          <a:solidFill>
                            <a:schemeClr val="tx1"/>
                          </a:solidFill>
                          <a:effectLst/>
                        </a:rPr>
                        <a:t>2000-2004</a:t>
                      </a:r>
                      <a:endParaRPr lang="en-US" sz="1400" b="1" dirty="0">
                        <a:solidFill>
                          <a:schemeClr val="tx1"/>
                        </a:solidFill>
                        <a:effectLst/>
                      </a:endParaRPr>
                    </a:p>
                    <a:p>
                      <a:pPr algn="ctr">
                        <a:lnSpc>
                          <a:spcPct val="115000"/>
                        </a:lnSpc>
                        <a:spcAft>
                          <a:spcPts val="0"/>
                        </a:spcAft>
                      </a:pPr>
                      <a:r>
                        <a:rPr lang="en-US" sz="1400" b="1" dirty="0" smtClean="0">
                          <a:solidFill>
                            <a:schemeClr val="tx1"/>
                          </a:solidFill>
                          <a:effectLst/>
                        </a:rPr>
                        <a:t>n. 1147</a:t>
                      </a:r>
                      <a:endParaRPr lang="en-US" sz="1400" b="1"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en-US" sz="1400" b="1" dirty="0" smtClean="0">
                          <a:solidFill>
                            <a:schemeClr val="tx1"/>
                          </a:solidFill>
                          <a:effectLst/>
                        </a:rPr>
                        <a:t>2005-2009</a:t>
                      </a:r>
                      <a:endParaRPr lang="en-US" sz="1400" b="1" dirty="0">
                        <a:solidFill>
                          <a:schemeClr val="tx1"/>
                        </a:solidFill>
                        <a:effectLst/>
                      </a:endParaRPr>
                    </a:p>
                    <a:p>
                      <a:pPr algn="ctr">
                        <a:lnSpc>
                          <a:spcPct val="115000"/>
                        </a:lnSpc>
                        <a:spcAft>
                          <a:spcPts val="0"/>
                        </a:spcAft>
                      </a:pPr>
                      <a:r>
                        <a:rPr lang="en-US" sz="1400" b="1" dirty="0" smtClean="0">
                          <a:solidFill>
                            <a:schemeClr val="tx1"/>
                          </a:solidFill>
                          <a:effectLst/>
                        </a:rPr>
                        <a:t>n. 1624</a:t>
                      </a:r>
                      <a:endParaRPr lang="en-US" sz="1400" b="1"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en-US" sz="1400" b="1" dirty="0" smtClean="0">
                          <a:solidFill>
                            <a:schemeClr val="tx1"/>
                          </a:solidFill>
                          <a:effectLst/>
                        </a:rPr>
                        <a:t>2010-2014</a:t>
                      </a:r>
                      <a:endParaRPr lang="en-US" sz="1400" b="1" dirty="0">
                        <a:solidFill>
                          <a:schemeClr val="tx1"/>
                        </a:solidFill>
                        <a:effectLst/>
                      </a:endParaRPr>
                    </a:p>
                    <a:p>
                      <a:pPr algn="ctr">
                        <a:lnSpc>
                          <a:spcPct val="115000"/>
                        </a:lnSpc>
                        <a:spcAft>
                          <a:spcPts val="0"/>
                        </a:spcAft>
                      </a:pPr>
                      <a:r>
                        <a:rPr lang="en-US" sz="1400" b="1" dirty="0" smtClean="0">
                          <a:solidFill>
                            <a:schemeClr val="tx1"/>
                          </a:solidFill>
                          <a:effectLst/>
                        </a:rPr>
                        <a:t>n. 2421</a:t>
                      </a:r>
                      <a:endParaRPr lang="en-US" sz="1400" b="1"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en-US" sz="1400" b="0" dirty="0" smtClean="0">
                          <a:solidFill>
                            <a:schemeClr val="tx1"/>
                          </a:solidFill>
                          <a:effectLst/>
                        </a:rPr>
                        <a:t>P</a:t>
                      </a:r>
                      <a:endParaRPr lang="en-US" sz="1400" b="0"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r>
              <a:tr h="492919">
                <a:tc>
                  <a:txBody>
                    <a:bodyPr/>
                    <a:lstStyle/>
                    <a:p>
                      <a:pPr algn="l">
                        <a:lnSpc>
                          <a:spcPct val="115000"/>
                        </a:lnSpc>
                        <a:spcAft>
                          <a:spcPts val="0"/>
                        </a:spcAft>
                      </a:pPr>
                      <a:r>
                        <a:rPr lang="en-US" sz="1400" dirty="0" smtClean="0">
                          <a:solidFill>
                            <a:schemeClr val="tx1"/>
                          </a:solidFill>
                          <a:effectLst/>
                        </a:rPr>
                        <a:t>Mean age (±SD) </a:t>
                      </a:r>
                    </a:p>
                    <a:p>
                      <a:pPr algn="l">
                        <a:lnSpc>
                          <a:spcPct val="115000"/>
                        </a:lnSpc>
                        <a:spcAft>
                          <a:spcPts val="0"/>
                        </a:spcAft>
                      </a:pPr>
                      <a:r>
                        <a:rPr lang="en-US" sz="1400" b="0" dirty="0" smtClean="0">
                          <a:solidFill>
                            <a:schemeClr val="tx1"/>
                          </a:solidFill>
                          <a:effectLst/>
                        </a:rPr>
                        <a:t>years</a:t>
                      </a:r>
                      <a:endParaRPr lang="en-US" sz="1400" b="0"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endParaRPr lang="en-US"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dirty="0">
                          <a:effectLst/>
                        </a:rPr>
                        <a:t>66.8 ± 9.5</a:t>
                      </a:r>
                      <a:endParaRPr lang="en-US" sz="14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dirty="0">
                          <a:effectLst/>
                        </a:rPr>
                        <a:t>67.4 ± 10.2</a:t>
                      </a:r>
                      <a:endParaRPr lang="en-US" sz="14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dirty="0">
                          <a:solidFill>
                            <a:srgbClr val="C00000"/>
                          </a:solidFill>
                          <a:effectLst/>
                        </a:rPr>
                        <a:t>68.3 ±  10.6</a:t>
                      </a:r>
                      <a:endParaRPr lang="en-US" sz="1400" b="1" dirty="0">
                        <a:solidFill>
                          <a:srgbClr val="C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dirty="0">
                          <a:effectLst/>
                        </a:rPr>
                        <a:t>&lt;0.001</a:t>
                      </a:r>
                      <a:endParaRPr lang="en-US" sz="1400" dirty="0">
                        <a:effectLst/>
                        <a:latin typeface="Calibri"/>
                        <a:ea typeface="Calibri"/>
                        <a:cs typeface="Times New Roman"/>
                      </a:endParaRPr>
                    </a:p>
                  </a:txBody>
                  <a:tcPr marL="68580" marR="68580" marT="0" marB="0"/>
                </a:tc>
              </a:tr>
            </a:tbl>
          </a:graphicData>
        </a:graphic>
      </p:graphicFrame>
      <p:grpSp>
        <p:nvGrpSpPr>
          <p:cNvPr id="33" name="Gruppo 32"/>
          <p:cNvGrpSpPr/>
          <p:nvPr/>
        </p:nvGrpSpPr>
        <p:grpSpPr>
          <a:xfrm>
            <a:off x="2214300" y="2852936"/>
            <a:ext cx="4733964" cy="3366328"/>
            <a:chOff x="1131987" y="1409006"/>
            <a:chExt cx="4174455" cy="2750364"/>
          </a:xfrm>
        </p:grpSpPr>
        <p:pic>
          <p:nvPicPr>
            <p:cNvPr id="34" name="Picture 4"/>
            <p:cNvPicPr>
              <a:picLocks noChangeAspect="1" noChangeArrowheads="1"/>
            </p:cNvPicPr>
            <p:nvPr/>
          </p:nvPicPr>
          <p:blipFill>
            <a:blip r:embed="rId3" cstate="print"/>
            <a:srcRect l="9270" b="8338"/>
            <a:stretch>
              <a:fillRect/>
            </a:stretch>
          </p:blipFill>
          <p:spPr bwMode="auto">
            <a:xfrm>
              <a:off x="1573064" y="1409006"/>
              <a:ext cx="3733378" cy="2242368"/>
            </a:xfrm>
            <a:prstGeom prst="rect">
              <a:avLst/>
            </a:prstGeom>
            <a:noFill/>
            <a:ln w="9525">
              <a:noFill/>
              <a:miter lim="800000"/>
              <a:headEnd/>
              <a:tailEnd/>
            </a:ln>
            <a:effectLst/>
          </p:spPr>
        </p:pic>
        <p:sp>
          <p:nvSpPr>
            <p:cNvPr id="35" name="CasellaDiTesto 34"/>
            <p:cNvSpPr txBox="1"/>
            <p:nvPr/>
          </p:nvSpPr>
          <p:spPr>
            <a:xfrm>
              <a:off x="1399015" y="3430408"/>
              <a:ext cx="360040" cy="213741"/>
            </a:xfrm>
            <a:prstGeom prst="rect">
              <a:avLst/>
            </a:prstGeom>
            <a:noFill/>
          </p:spPr>
          <p:txBody>
            <a:bodyPr wrap="square" rtlCol="0">
              <a:spAutoFit/>
            </a:bodyPr>
            <a:lstStyle/>
            <a:p>
              <a:r>
                <a:rPr lang="it-IT" sz="1100" dirty="0">
                  <a:latin typeface="Arial" pitchFamily="34" charset="0"/>
                  <a:cs typeface="Arial" pitchFamily="34" charset="0"/>
                </a:rPr>
                <a:t>0</a:t>
              </a:r>
            </a:p>
          </p:txBody>
        </p:sp>
        <p:sp>
          <p:nvSpPr>
            <p:cNvPr id="36" name="CasellaDiTesto 35"/>
            <p:cNvSpPr txBox="1"/>
            <p:nvPr/>
          </p:nvSpPr>
          <p:spPr>
            <a:xfrm>
              <a:off x="1399015" y="3108082"/>
              <a:ext cx="360040" cy="213741"/>
            </a:xfrm>
            <a:prstGeom prst="rect">
              <a:avLst/>
            </a:prstGeom>
            <a:noFill/>
          </p:spPr>
          <p:txBody>
            <a:bodyPr wrap="square" rtlCol="0">
              <a:spAutoFit/>
            </a:bodyPr>
            <a:lstStyle/>
            <a:p>
              <a:r>
                <a:rPr lang="it-IT" sz="1100" dirty="0">
                  <a:latin typeface="Arial" pitchFamily="34" charset="0"/>
                  <a:cs typeface="Arial" pitchFamily="34" charset="0"/>
                </a:rPr>
                <a:t>5</a:t>
              </a:r>
            </a:p>
          </p:txBody>
        </p:sp>
        <p:sp>
          <p:nvSpPr>
            <p:cNvPr id="37" name="CasellaDiTesto 36"/>
            <p:cNvSpPr txBox="1"/>
            <p:nvPr/>
          </p:nvSpPr>
          <p:spPr>
            <a:xfrm>
              <a:off x="1331640" y="2773737"/>
              <a:ext cx="360040" cy="213741"/>
            </a:xfrm>
            <a:prstGeom prst="rect">
              <a:avLst/>
            </a:prstGeom>
            <a:noFill/>
          </p:spPr>
          <p:txBody>
            <a:bodyPr wrap="square" rtlCol="0">
              <a:spAutoFit/>
            </a:bodyPr>
            <a:lstStyle/>
            <a:p>
              <a:r>
                <a:rPr lang="it-IT" sz="1100" dirty="0">
                  <a:latin typeface="Arial" pitchFamily="34" charset="0"/>
                  <a:cs typeface="Arial" pitchFamily="34" charset="0"/>
                </a:rPr>
                <a:t>10</a:t>
              </a:r>
            </a:p>
          </p:txBody>
        </p:sp>
        <p:sp>
          <p:nvSpPr>
            <p:cNvPr id="38" name="CasellaDiTesto 37"/>
            <p:cNvSpPr txBox="1"/>
            <p:nvPr/>
          </p:nvSpPr>
          <p:spPr>
            <a:xfrm>
              <a:off x="1331640" y="2427605"/>
              <a:ext cx="360040" cy="213741"/>
            </a:xfrm>
            <a:prstGeom prst="rect">
              <a:avLst/>
            </a:prstGeom>
            <a:noFill/>
          </p:spPr>
          <p:txBody>
            <a:bodyPr wrap="square" rtlCol="0">
              <a:spAutoFit/>
            </a:bodyPr>
            <a:lstStyle/>
            <a:p>
              <a:r>
                <a:rPr lang="it-IT" sz="1100" dirty="0">
                  <a:latin typeface="Arial" pitchFamily="34" charset="0"/>
                  <a:cs typeface="Arial" pitchFamily="34" charset="0"/>
                </a:rPr>
                <a:t>15</a:t>
              </a:r>
            </a:p>
          </p:txBody>
        </p:sp>
        <p:sp>
          <p:nvSpPr>
            <p:cNvPr id="39" name="CasellaDiTesto 38"/>
            <p:cNvSpPr txBox="1"/>
            <p:nvPr/>
          </p:nvSpPr>
          <p:spPr>
            <a:xfrm>
              <a:off x="1331640" y="2107456"/>
              <a:ext cx="360040" cy="213741"/>
            </a:xfrm>
            <a:prstGeom prst="rect">
              <a:avLst/>
            </a:prstGeom>
            <a:noFill/>
          </p:spPr>
          <p:txBody>
            <a:bodyPr wrap="square" rtlCol="0">
              <a:spAutoFit/>
            </a:bodyPr>
            <a:lstStyle/>
            <a:p>
              <a:r>
                <a:rPr lang="it-IT" sz="1100" dirty="0">
                  <a:latin typeface="Arial" pitchFamily="34" charset="0"/>
                  <a:cs typeface="Arial" pitchFamily="34" charset="0"/>
                </a:rPr>
                <a:t>20</a:t>
              </a:r>
            </a:p>
          </p:txBody>
        </p:sp>
        <p:sp>
          <p:nvSpPr>
            <p:cNvPr id="40" name="CasellaDiTesto 39"/>
            <p:cNvSpPr txBox="1"/>
            <p:nvPr/>
          </p:nvSpPr>
          <p:spPr>
            <a:xfrm>
              <a:off x="1331640" y="1765330"/>
              <a:ext cx="360040" cy="213741"/>
            </a:xfrm>
            <a:prstGeom prst="rect">
              <a:avLst/>
            </a:prstGeom>
            <a:noFill/>
          </p:spPr>
          <p:txBody>
            <a:bodyPr wrap="square" rtlCol="0">
              <a:spAutoFit/>
            </a:bodyPr>
            <a:lstStyle/>
            <a:p>
              <a:r>
                <a:rPr lang="it-IT" sz="1100" dirty="0">
                  <a:latin typeface="Arial" pitchFamily="34" charset="0"/>
                  <a:cs typeface="Arial" pitchFamily="34" charset="0"/>
                </a:rPr>
                <a:t>25</a:t>
              </a:r>
            </a:p>
          </p:txBody>
        </p:sp>
        <p:sp>
          <p:nvSpPr>
            <p:cNvPr id="41" name="CasellaDiTesto 40"/>
            <p:cNvSpPr txBox="1"/>
            <p:nvPr/>
          </p:nvSpPr>
          <p:spPr>
            <a:xfrm>
              <a:off x="1331640" y="1431826"/>
              <a:ext cx="360040" cy="213741"/>
            </a:xfrm>
            <a:prstGeom prst="rect">
              <a:avLst/>
            </a:prstGeom>
            <a:noFill/>
          </p:spPr>
          <p:txBody>
            <a:bodyPr wrap="square" rtlCol="0">
              <a:spAutoFit/>
            </a:bodyPr>
            <a:lstStyle/>
            <a:p>
              <a:r>
                <a:rPr lang="it-IT" sz="1100" dirty="0">
                  <a:latin typeface="Arial" pitchFamily="34" charset="0"/>
                  <a:cs typeface="Arial" pitchFamily="34" charset="0"/>
                </a:rPr>
                <a:t>30</a:t>
              </a:r>
            </a:p>
          </p:txBody>
        </p:sp>
        <p:sp>
          <p:nvSpPr>
            <p:cNvPr id="42" name="CasellaDiTesto 41"/>
            <p:cNvSpPr txBox="1"/>
            <p:nvPr/>
          </p:nvSpPr>
          <p:spPr>
            <a:xfrm rot="18959606">
              <a:off x="1576180" y="3643833"/>
              <a:ext cx="451298" cy="201168"/>
            </a:xfrm>
            <a:prstGeom prst="rect">
              <a:avLst/>
            </a:prstGeom>
            <a:noFill/>
          </p:spPr>
          <p:txBody>
            <a:bodyPr wrap="square" rtlCol="0">
              <a:spAutoFit/>
            </a:bodyPr>
            <a:lstStyle/>
            <a:p>
              <a:r>
                <a:rPr lang="it-IT" sz="1000" dirty="0">
                  <a:latin typeface="Arial" pitchFamily="34" charset="0"/>
                  <a:cs typeface="Arial" pitchFamily="34" charset="0"/>
                </a:rPr>
                <a:t>&lt;24</a:t>
              </a:r>
            </a:p>
          </p:txBody>
        </p:sp>
        <p:sp>
          <p:nvSpPr>
            <p:cNvPr id="43" name="CasellaDiTesto 42"/>
            <p:cNvSpPr txBox="1"/>
            <p:nvPr/>
          </p:nvSpPr>
          <p:spPr>
            <a:xfrm rot="18959606">
              <a:off x="1763329" y="3657268"/>
              <a:ext cx="595314" cy="201168"/>
            </a:xfrm>
            <a:prstGeom prst="rect">
              <a:avLst/>
            </a:prstGeom>
            <a:noFill/>
          </p:spPr>
          <p:txBody>
            <a:bodyPr wrap="square" rtlCol="0">
              <a:spAutoFit/>
            </a:bodyPr>
            <a:lstStyle/>
            <a:p>
              <a:r>
                <a:rPr lang="it-IT" sz="1000" dirty="0">
                  <a:latin typeface="Arial" pitchFamily="34" charset="0"/>
                  <a:cs typeface="Arial" pitchFamily="34" charset="0"/>
                </a:rPr>
                <a:t>25-29</a:t>
              </a:r>
            </a:p>
          </p:txBody>
        </p:sp>
        <p:sp>
          <p:nvSpPr>
            <p:cNvPr id="44" name="CasellaDiTesto 43"/>
            <p:cNvSpPr txBox="1"/>
            <p:nvPr/>
          </p:nvSpPr>
          <p:spPr>
            <a:xfrm rot="18959606">
              <a:off x="2003989" y="3650580"/>
              <a:ext cx="576064" cy="201168"/>
            </a:xfrm>
            <a:prstGeom prst="rect">
              <a:avLst/>
            </a:prstGeom>
            <a:noFill/>
          </p:spPr>
          <p:txBody>
            <a:bodyPr wrap="square" rtlCol="0">
              <a:spAutoFit/>
            </a:bodyPr>
            <a:lstStyle/>
            <a:p>
              <a:r>
                <a:rPr lang="it-IT" sz="1000" dirty="0">
                  <a:latin typeface="Arial" pitchFamily="34" charset="0"/>
                  <a:cs typeface="Arial" pitchFamily="34" charset="0"/>
                </a:rPr>
                <a:t>30-34</a:t>
              </a:r>
            </a:p>
          </p:txBody>
        </p:sp>
        <p:sp>
          <p:nvSpPr>
            <p:cNvPr id="45" name="CasellaDiTesto 44"/>
            <p:cNvSpPr txBox="1"/>
            <p:nvPr/>
          </p:nvSpPr>
          <p:spPr>
            <a:xfrm rot="18959606">
              <a:off x="2240835" y="3657268"/>
              <a:ext cx="595314" cy="201168"/>
            </a:xfrm>
            <a:prstGeom prst="rect">
              <a:avLst/>
            </a:prstGeom>
            <a:noFill/>
          </p:spPr>
          <p:txBody>
            <a:bodyPr wrap="square" rtlCol="0">
              <a:spAutoFit/>
            </a:bodyPr>
            <a:lstStyle/>
            <a:p>
              <a:r>
                <a:rPr lang="it-IT" sz="1000" dirty="0">
                  <a:latin typeface="Arial" pitchFamily="34" charset="0"/>
                  <a:cs typeface="Arial" pitchFamily="34" charset="0"/>
                </a:rPr>
                <a:t>35-39</a:t>
              </a:r>
            </a:p>
          </p:txBody>
        </p:sp>
        <p:sp>
          <p:nvSpPr>
            <p:cNvPr id="46" name="CasellaDiTesto 45"/>
            <p:cNvSpPr txBox="1"/>
            <p:nvPr/>
          </p:nvSpPr>
          <p:spPr>
            <a:xfrm rot="18959606">
              <a:off x="2461851" y="3657268"/>
              <a:ext cx="595314" cy="201168"/>
            </a:xfrm>
            <a:prstGeom prst="rect">
              <a:avLst/>
            </a:prstGeom>
            <a:noFill/>
          </p:spPr>
          <p:txBody>
            <a:bodyPr wrap="square" rtlCol="0">
              <a:spAutoFit/>
            </a:bodyPr>
            <a:lstStyle/>
            <a:p>
              <a:r>
                <a:rPr lang="it-IT" sz="1000" dirty="0">
                  <a:latin typeface="Arial" pitchFamily="34" charset="0"/>
                  <a:cs typeface="Arial" pitchFamily="34" charset="0"/>
                </a:rPr>
                <a:t>40-44</a:t>
              </a:r>
            </a:p>
          </p:txBody>
        </p:sp>
        <p:sp>
          <p:nvSpPr>
            <p:cNvPr id="47" name="CasellaDiTesto 46"/>
            <p:cNvSpPr txBox="1"/>
            <p:nvPr/>
          </p:nvSpPr>
          <p:spPr>
            <a:xfrm rot="18959606">
              <a:off x="2711383" y="3657268"/>
              <a:ext cx="595314" cy="201168"/>
            </a:xfrm>
            <a:prstGeom prst="rect">
              <a:avLst/>
            </a:prstGeom>
            <a:noFill/>
          </p:spPr>
          <p:txBody>
            <a:bodyPr wrap="square" rtlCol="0">
              <a:spAutoFit/>
            </a:bodyPr>
            <a:lstStyle/>
            <a:p>
              <a:r>
                <a:rPr lang="it-IT" sz="1000" dirty="0">
                  <a:latin typeface="Arial" pitchFamily="34" charset="0"/>
                  <a:cs typeface="Arial" pitchFamily="34" charset="0"/>
                </a:rPr>
                <a:t>45-49</a:t>
              </a:r>
            </a:p>
          </p:txBody>
        </p:sp>
        <p:sp>
          <p:nvSpPr>
            <p:cNvPr id="48" name="CasellaDiTesto 47"/>
            <p:cNvSpPr txBox="1"/>
            <p:nvPr/>
          </p:nvSpPr>
          <p:spPr>
            <a:xfrm rot="18959606">
              <a:off x="2946657" y="3657268"/>
              <a:ext cx="595314" cy="201168"/>
            </a:xfrm>
            <a:prstGeom prst="rect">
              <a:avLst/>
            </a:prstGeom>
            <a:noFill/>
          </p:spPr>
          <p:txBody>
            <a:bodyPr wrap="square" rtlCol="0">
              <a:spAutoFit/>
            </a:bodyPr>
            <a:lstStyle/>
            <a:p>
              <a:r>
                <a:rPr lang="it-IT" sz="1000" dirty="0">
                  <a:latin typeface="Arial" pitchFamily="34" charset="0"/>
                  <a:cs typeface="Arial" pitchFamily="34" charset="0"/>
                </a:rPr>
                <a:t>50-54</a:t>
              </a:r>
            </a:p>
          </p:txBody>
        </p:sp>
        <p:sp>
          <p:nvSpPr>
            <p:cNvPr id="49" name="CasellaDiTesto 48"/>
            <p:cNvSpPr txBox="1"/>
            <p:nvPr/>
          </p:nvSpPr>
          <p:spPr>
            <a:xfrm rot="18959606">
              <a:off x="3167673" y="3657268"/>
              <a:ext cx="595314" cy="201168"/>
            </a:xfrm>
            <a:prstGeom prst="rect">
              <a:avLst/>
            </a:prstGeom>
            <a:noFill/>
          </p:spPr>
          <p:txBody>
            <a:bodyPr wrap="square" rtlCol="0">
              <a:spAutoFit/>
            </a:bodyPr>
            <a:lstStyle/>
            <a:p>
              <a:r>
                <a:rPr lang="it-IT" sz="1000" dirty="0">
                  <a:latin typeface="Arial" pitchFamily="34" charset="0"/>
                  <a:cs typeface="Arial" pitchFamily="34" charset="0"/>
                </a:rPr>
                <a:t>55-59</a:t>
              </a:r>
            </a:p>
          </p:txBody>
        </p:sp>
        <p:sp>
          <p:nvSpPr>
            <p:cNvPr id="50" name="CasellaDiTesto 49"/>
            <p:cNvSpPr txBox="1"/>
            <p:nvPr/>
          </p:nvSpPr>
          <p:spPr>
            <a:xfrm rot="18959606">
              <a:off x="3392963" y="3657268"/>
              <a:ext cx="595314" cy="201168"/>
            </a:xfrm>
            <a:prstGeom prst="rect">
              <a:avLst/>
            </a:prstGeom>
            <a:noFill/>
          </p:spPr>
          <p:txBody>
            <a:bodyPr wrap="square" rtlCol="0">
              <a:spAutoFit/>
            </a:bodyPr>
            <a:lstStyle/>
            <a:p>
              <a:r>
                <a:rPr lang="it-IT" sz="1000" dirty="0">
                  <a:latin typeface="Arial" pitchFamily="34" charset="0"/>
                  <a:cs typeface="Arial" pitchFamily="34" charset="0"/>
                </a:rPr>
                <a:t>60-64</a:t>
              </a:r>
            </a:p>
          </p:txBody>
        </p:sp>
        <p:sp>
          <p:nvSpPr>
            <p:cNvPr id="51" name="CasellaDiTesto 50"/>
            <p:cNvSpPr txBox="1"/>
            <p:nvPr/>
          </p:nvSpPr>
          <p:spPr>
            <a:xfrm rot="18959606">
              <a:off x="3638221" y="3657268"/>
              <a:ext cx="595314" cy="201168"/>
            </a:xfrm>
            <a:prstGeom prst="rect">
              <a:avLst/>
            </a:prstGeom>
            <a:noFill/>
          </p:spPr>
          <p:txBody>
            <a:bodyPr wrap="square" rtlCol="0">
              <a:spAutoFit/>
            </a:bodyPr>
            <a:lstStyle/>
            <a:p>
              <a:r>
                <a:rPr lang="it-IT" sz="1000" dirty="0">
                  <a:latin typeface="Arial" pitchFamily="34" charset="0"/>
                  <a:cs typeface="Arial" pitchFamily="34" charset="0"/>
                </a:rPr>
                <a:t>65-69</a:t>
              </a:r>
            </a:p>
          </p:txBody>
        </p:sp>
        <p:sp>
          <p:nvSpPr>
            <p:cNvPr id="52" name="CasellaDiTesto 51"/>
            <p:cNvSpPr txBox="1"/>
            <p:nvPr/>
          </p:nvSpPr>
          <p:spPr>
            <a:xfrm rot="18959606">
              <a:off x="3882761" y="3657268"/>
              <a:ext cx="595314" cy="201168"/>
            </a:xfrm>
            <a:prstGeom prst="rect">
              <a:avLst/>
            </a:prstGeom>
            <a:noFill/>
          </p:spPr>
          <p:txBody>
            <a:bodyPr wrap="square" rtlCol="0">
              <a:spAutoFit/>
            </a:bodyPr>
            <a:lstStyle/>
            <a:p>
              <a:r>
                <a:rPr lang="it-IT" sz="1000" dirty="0">
                  <a:latin typeface="Arial" pitchFamily="34" charset="0"/>
                  <a:cs typeface="Arial" pitchFamily="34" charset="0"/>
                </a:rPr>
                <a:t>70-74</a:t>
              </a:r>
            </a:p>
          </p:txBody>
        </p:sp>
        <p:sp>
          <p:nvSpPr>
            <p:cNvPr id="53" name="CasellaDiTesto 52"/>
            <p:cNvSpPr txBox="1"/>
            <p:nvPr/>
          </p:nvSpPr>
          <p:spPr>
            <a:xfrm rot="18959606">
              <a:off x="4103777" y="3657268"/>
              <a:ext cx="595314" cy="201168"/>
            </a:xfrm>
            <a:prstGeom prst="rect">
              <a:avLst/>
            </a:prstGeom>
            <a:noFill/>
          </p:spPr>
          <p:txBody>
            <a:bodyPr wrap="square" rtlCol="0">
              <a:spAutoFit/>
            </a:bodyPr>
            <a:lstStyle/>
            <a:p>
              <a:r>
                <a:rPr lang="it-IT" sz="1000" dirty="0">
                  <a:latin typeface="Arial" pitchFamily="34" charset="0"/>
                  <a:cs typeface="Arial" pitchFamily="34" charset="0"/>
                </a:rPr>
                <a:t>75-79</a:t>
              </a:r>
            </a:p>
          </p:txBody>
        </p:sp>
        <p:sp>
          <p:nvSpPr>
            <p:cNvPr id="54" name="CasellaDiTesto 53"/>
            <p:cNvSpPr txBox="1"/>
            <p:nvPr/>
          </p:nvSpPr>
          <p:spPr>
            <a:xfrm rot="18959606">
              <a:off x="4330127" y="3657268"/>
              <a:ext cx="595314" cy="201168"/>
            </a:xfrm>
            <a:prstGeom prst="rect">
              <a:avLst/>
            </a:prstGeom>
            <a:noFill/>
          </p:spPr>
          <p:txBody>
            <a:bodyPr wrap="square" rtlCol="0">
              <a:spAutoFit/>
            </a:bodyPr>
            <a:lstStyle/>
            <a:p>
              <a:r>
                <a:rPr lang="it-IT" sz="1000" dirty="0">
                  <a:latin typeface="Arial" pitchFamily="34" charset="0"/>
                  <a:cs typeface="Arial" pitchFamily="34" charset="0"/>
                </a:rPr>
                <a:t>80-84</a:t>
              </a:r>
            </a:p>
          </p:txBody>
        </p:sp>
        <p:sp>
          <p:nvSpPr>
            <p:cNvPr id="55" name="CasellaDiTesto 54"/>
            <p:cNvSpPr txBox="1"/>
            <p:nvPr/>
          </p:nvSpPr>
          <p:spPr>
            <a:xfrm rot="18959606">
              <a:off x="4652915" y="3657268"/>
              <a:ext cx="595314" cy="201168"/>
            </a:xfrm>
            <a:prstGeom prst="rect">
              <a:avLst/>
            </a:prstGeom>
            <a:noFill/>
          </p:spPr>
          <p:txBody>
            <a:bodyPr wrap="square" rtlCol="0">
              <a:spAutoFit/>
            </a:bodyPr>
            <a:lstStyle/>
            <a:p>
              <a:r>
                <a:rPr lang="it-IT" sz="1000" dirty="0">
                  <a:latin typeface="Arial" pitchFamily="34" charset="0"/>
                  <a:cs typeface="Arial" pitchFamily="34" charset="0"/>
                </a:rPr>
                <a:t>85+</a:t>
              </a:r>
            </a:p>
          </p:txBody>
        </p:sp>
        <p:sp>
          <p:nvSpPr>
            <p:cNvPr id="56" name="CasellaDiTesto 55"/>
            <p:cNvSpPr txBox="1"/>
            <p:nvPr/>
          </p:nvSpPr>
          <p:spPr>
            <a:xfrm rot="16200000">
              <a:off x="282009" y="2406769"/>
              <a:ext cx="1944216" cy="244260"/>
            </a:xfrm>
            <a:prstGeom prst="rect">
              <a:avLst/>
            </a:prstGeom>
            <a:noFill/>
          </p:spPr>
          <p:txBody>
            <a:bodyPr wrap="square" rtlCol="0">
              <a:spAutoFit/>
            </a:bodyPr>
            <a:lstStyle/>
            <a:p>
              <a:pPr algn="ctr"/>
              <a:r>
                <a:rPr lang="it-IT" sz="1200" b="1" dirty="0" err="1">
                  <a:latin typeface="Arial" pitchFamily="34" charset="0"/>
                  <a:cs typeface="Arial" pitchFamily="34" charset="0"/>
                </a:rPr>
                <a:t>Patients</a:t>
              </a:r>
              <a:r>
                <a:rPr lang="it-IT" sz="1200" dirty="0">
                  <a:latin typeface="Arial" pitchFamily="34" charset="0"/>
                  <a:cs typeface="Arial" pitchFamily="34" charset="0"/>
                </a:rPr>
                <a:t> </a:t>
              </a:r>
              <a:r>
                <a:rPr lang="it-IT" sz="1200" b="1" dirty="0">
                  <a:latin typeface="Arial" pitchFamily="34" charset="0"/>
                  <a:cs typeface="Arial" pitchFamily="34" charset="0"/>
                </a:rPr>
                <a:t>(%)</a:t>
              </a:r>
            </a:p>
          </p:txBody>
        </p:sp>
        <p:sp>
          <p:nvSpPr>
            <p:cNvPr id="57" name="CasellaDiTesto 56"/>
            <p:cNvSpPr txBox="1"/>
            <p:nvPr/>
          </p:nvSpPr>
          <p:spPr>
            <a:xfrm>
              <a:off x="2627784" y="3933056"/>
              <a:ext cx="1728192" cy="226314"/>
            </a:xfrm>
            <a:prstGeom prst="rect">
              <a:avLst/>
            </a:prstGeom>
            <a:noFill/>
          </p:spPr>
          <p:txBody>
            <a:bodyPr wrap="square" rtlCol="0">
              <a:spAutoFit/>
            </a:bodyPr>
            <a:lstStyle/>
            <a:p>
              <a:pPr algn="ctr"/>
              <a:r>
                <a:rPr lang="it-IT" sz="1200" b="1" dirty="0" err="1">
                  <a:latin typeface="Arial" pitchFamily="34" charset="0"/>
                  <a:cs typeface="Arial" pitchFamily="34" charset="0"/>
                </a:rPr>
                <a:t>Age</a:t>
              </a:r>
              <a:r>
                <a:rPr lang="it-IT" sz="1200" b="1" dirty="0">
                  <a:latin typeface="Arial" pitchFamily="34" charset="0"/>
                  <a:cs typeface="Arial" pitchFamily="34" charset="0"/>
                </a:rPr>
                <a:t> (</a:t>
              </a:r>
              <a:r>
                <a:rPr lang="it-IT" sz="1200" b="1" dirty="0" err="1">
                  <a:latin typeface="Arial" pitchFamily="34" charset="0"/>
                  <a:cs typeface="Arial" pitchFamily="34" charset="0"/>
                </a:rPr>
                <a:t>years</a:t>
              </a:r>
              <a:r>
                <a:rPr lang="it-IT" sz="1200" b="1" dirty="0">
                  <a:latin typeface="Arial" pitchFamily="34" charset="0"/>
                  <a:cs typeface="Arial" pitchFamily="34" charset="0"/>
                </a:rPr>
                <a:t>)</a:t>
              </a:r>
            </a:p>
          </p:txBody>
        </p:sp>
      </p:grpSp>
      <p:sp>
        <p:nvSpPr>
          <p:cNvPr id="13" name="Freccia a destra 12"/>
          <p:cNvSpPr/>
          <p:nvPr/>
        </p:nvSpPr>
        <p:spPr bwMode="auto">
          <a:xfrm>
            <a:off x="6444208" y="4099659"/>
            <a:ext cx="576064" cy="16009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25" tIns="45713" rIns="91425" bIns="45713"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22" name="CasellaDiTesto 21"/>
          <p:cNvSpPr txBox="1"/>
          <p:nvPr/>
        </p:nvSpPr>
        <p:spPr>
          <a:xfrm>
            <a:off x="467544" y="3609262"/>
            <a:ext cx="1185538" cy="936313"/>
          </a:xfrm>
          <a:prstGeom prst="rect">
            <a:avLst/>
          </a:prstGeom>
          <a:solidFill>
            <a:schemeClr val="bg1">
              <a:lumMod val="65000"/>
            </a:schemeClr>
          </a:solidFill>
        </p:spPr>
        <p:txBody>
          <a:bodyPr wrap="none" lIns="91425" tIns="45713" rIns="91425" bIns="45713" rtlCol="0">
            <a:spAutoFit/>
          </a:bodyPr>
          <a:lstStyle/>
          <a:p>
            <a:pPr marL="182535" indent="-182535">
              <a:buFont typeface="Arial" pitchFamily="34" charset="0"/>
              <a:buChar char="•"/>
            </a:pPr>
            <a:r>
              <a:rPr lang="en-US" dirty="0" smtClean="0"/>
              <a:t>HCC</a:t>
            </a:r>
          </a:p>
          <a:p>
            <a:pPr marL="182535" indent="-182535">
              <a:buFont typeface="Arial" pitchFamily="34" charset="0"/>
              <a:buChar char="•"/>
            </a:pPr>
            <a:r>
              <a:rPr lang="en-US" dirty="0" smtClean="0"/>
              <a:t>Cirrhosis</a:t>
            </a:r>
          </a:p>
          <a:p>
            <a:pPr marL="182535" indent="-182535">
              <a:buFont typeface="Arial" pitchFamily="34" charset="0"/>
              <a:buChar char="•"/>
            </a:pPr>
            <a:r>
              <a:rPr lang="en-US" dirty="0" smtClean="0">
                <a:solidFill>
                  <a:srgbClr val="C00000"/>
                </a:solidFill>
              </a:rPr>
              <a:t>Ageing</a:t>
            </a:r>
            <a:endParaRPr lang="en-US" dirty="0">
              <a:solidFill>
                <a:srgbClr val="C00000"/>
              </a:solidFill>
            </a:endParaRPr>
          </a:p>
        </p:txBody>
      </p:sp>
      <p:sp>
        <p:nvSpPr>
          <p:cNvPr id="4" name="Rettangolo 3"/>
          <p:cNvSpPr/>
          <p:nvPr/>
        </p:nvSpPr>
        <p:spPr bwMode="auto">
          <a:xfrm>
            <a:off x="3370724" y="3033819"/>
            <a:ext cx="267424" cy="67399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25" tIns="45713" rIns="91425" bIns="45713"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58" name="Rectangle 41"/>
          <p:cNvSpPr>
            <a:spLocks noChangeArrowheads="1"/>
          </p:cNvSpPr>
          <p:nvPr/>
        </p:nvSpPr>
        <p:spPr bwMode="auto">
          <a:xfrm>
            <a:off x="5796137" y="6525344"/>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grpSp>
        <p:nvGrpSpPr>
          <p:cNvPr id="6" name="Gruppo 5"/>
          <p:cNvGrpSpPr/>
          <p:nvPr/>
        </p:nvGrpSpPr>
        <p:grpSpPr>
          <a:xfrm>
            <a:off x="7848603" y="0"/>
            <a:ext cx="1286347" cy="836712"/>
            <a:chOff x="7848600" y="0"/>
            <a:chExt cx="1286347" cy="836712"/>
          </a:xfrm>
        </p:grpSpPr>
        <p:pic>
          <p:nvPicPr>
            <p:cNvPr id="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
        <p:nvSpPr>
          <p:cNvPr id="7" name="CasellaDiTesto 6"/>
          <p:cNvSpPr txBox="1"/>
          <p:nvPr/>
        </p:nvSpPr>
        <p:spPr>
          <a:xfrm>
            <a:off x="35496" y="6453337"/>
            <a:ext cx="3398586"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a:t>
            </a:r>
            <a:r>
              <a:rPr lang="it-IT" b="1" dirty="0" err="1" smtClean="0">
                <a:solidFill>
                  <a:srgbClr val="000090"/>
                </a:solidFill>
                <a:latin typeface="Arial"/>
                <a:cs typeface="Arial"/>
              </a:rPr>
              <a:t>Liv</a:t>
            </a:r>
            <a:r>
              <a:rPr lang="it-IT" b="1" dirty="0" smtClean="0">
                <a:solidFill>
                  <a:srgbClr val="000090"/>
                </a:solidFill>
                <a:latin typeface="Arial"/>
                <a:cs typeface="Arial"/>
              </a:rPr>
              <a:t> </a:t>
            </a:r>
            <a:r>
              <a:rPr lang="it-IT" b="1" dirty="0" err="1" smtClean="0">
                <a:solidFill>
                  <a:srgbClr val="000090"/>
                </a:solidFill>
                <a:latin typeface="Arial"/>
                <a:cs typeface="Arial"/>
              </a:rPr>
              <a:t>Intern</a:t>
            </a:r>
            <a:r>
              <a:rPr lang="it-IT" b="1" dirty="0" smtClean="0">
                <a:solidFill>
                  <a:srgbClr val="000090"/>
                </a:solidFill>
                <a:latin typeface="Arial"/>
                <a:cs typeface="Arial"/>
              </a:rPr>
              <a:t> 2017</a:t>
            </a:r>
            <a:endParaRPr lang="it-IT" b="1" dirty="0">
              <a:solidFill>
                <a:srgbClr val="000090"/>
              </a:solidFill>
              <a:latin typeface="Arial"/>
              <a:cs typeface="Arial"/>
            </a:endParaRPr>
          </a:p>
        </p:txBody>
      </p:sp>
    </p:spTree>
    <p:extLst>
      <p:ext uri="{BB962C8B-B14F-4D97-AF65-F5344CB8AC3E}">
        <p14:creationId xmlns:p14="http://schemas.microsoft.com/office/powerpoint/2010/main" val="1228072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5"/>
          <p:cNvGraphicFramePr>
            <a:graphicFrameLocks noGrp="1" noChangeAspect="1"/>
          </p:cNvGraphicFramePr>
          <p:nvPr>
            <p:ph sz="half" idx="4294967295"/>
          </p:nvPr>
        </p:nvGraphicFramePr>
        <p:xfrm>
          <a:off x="557213" y="1852613"/>
          <a:ext cx="8461375" cy="4468812"/>
        </p:xfrm>
        <a:graphic>
          <a:graphicData uri="http://schemas.openxmlformats.org/presentationml/2006/ole">
            <mc:AlternateContent xmlns:mc="http://schemas.openxmlformats.org/markup-compatibility/2006">
              <mc:Choice xmlns:v="urn:schemas-microsoft-com:vml" Requires="v">
                <p:oleObj spid="_x0000_s1418" r:id="rId4" imgW="8461981" imgH="4468755" progId="Excel.Chart.8">
                  <p:embed/>
                </p:oleObj>
              </mc:Choice>
              <mc:Fallback>
                <p:oleObj r:id="rId4" imgW="8461981" imgH="4468755"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3" y="1852613"/>
                        <a:ext cx="846137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11" name="Text Box 6"/>
          <p:cNvSpPr txBox="1">
            <a:spLocks noChangeArrowheads="1"/>
          </p:cNvSpPr>
          <p:nvPr/>
        </p:nvSpPr>
        <p:spPr bwMode="auto">
          <a:xfrm rot="16200000">
            <a:off x="-503237" y="372586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r>
              <a:rPr lang="it-IT" sz="2400" b="1" dirty="0" err="1">
                <a:solidFill>
                  <a:srgbClr val="000000"/>
                </a:solidFill>
                <a:latin typeface="Arial" pitchFamily="34" charset="0"/>
              </a:rPr>
              <a:t>Percentage</a:t>
            </a:r>
            <a:endParaRPr lang="it-IT" sz="2400" b="1" dirty="0">
              <a:solidFill>
                <a:srgbClr val="000000"/>
              </a:solidFill>
              <a:latin typeface="Arial" pitchFamily="34" charset="0"/>
            </a:endParaRPr>
          </a:p>
        </p:txBody>
      </p:sp>
      <p:sp>
        <p:nvSpPr>
          <p:cNvPr id="43012" name="Line 11"/>
          <p:cNvSpPr>
            <a:spLocks noChangeShapeType="1"/>
          </p:cNvSpPr>
          <p:nvPr/>
        </p:nvSpPr>
        <p:spPr bwMode="auto">
          <a:xfrm flipV="1">
            <a:off x="4295776" y="3846513"/>
            <a:ext cx="1581150" cy="508000"/>
          </a:xfrm>
          <a:prstGeom prst="line">
            <a:avLst/>
          </a:prstGeom>
          <a:noFill/>
          <a:ln w="76200">
            <a:solidFill>
              <a:schemeClr val="bg1"/>
            </a:solidFill>
            <a:prstDash val="sysDot"/>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z="1600">
              <a:solidFill>
                <a:srgbClr val="000000"/>
              </a:solidFill>
              <a:ea typeface="MS PGothic" pitchFamily="34" charset="-128"/>
            </a:endParaRPr>
          </a:p>
        </p:txBody>
      </p:sp>
      <p:sp>
        <p:nvSpPr>
          <p:cNvPr id="43013" name="Line 12"/>
          <p:cNvSpPr>
            <a:spLocks noChangeShapeType="1"/>
          </p:cNvSpPr>
          <p:nvPr/>
        </p:nvSpPr>
        <p:spPr bwMode="auto">
          <a:xfrm>
            <a:off x="4254500" y="5008563"/>
            <a:ext cx="1593850" cy="23812"/>
          </a:xfrm>
          <a:prstGeom prst="line">
            <a:avLst/>
          </a:prstGeom>
          <a:noFill/>
          <a:ln w="76200">
            <a:solidFill>
              <a:schemeClr val="bg1"/>
            </a:solidFill>
            <a:prstDash val="sysDot"/>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z="1600">
              <a:solidFill>
                <a:srgbClr val="000000"/>
              </a:solidFill>
              <a:ea typeface="MS PGothic" pitchFamily="34" charset="-128"/>
            </a:endParaRPr>
          </a:p>
        </p:txBody>
      </p:sp>
      <p:sp>
        <p:nvSpPr>
          <p:cNvPr id="43014" name="Line 13"/>
          <p:cNvSpPr>
            <a:spLocks noChangeShapeType="1"/>
          </p:cNvSpPr>
          <p:nvPr/>
        </p:nvSpPr>
        <p:spPr bwMode="auto">
          <a:xfrm>
            <a:off x="4179888" y="3068638"/>
            <a:ext cx="1568450" cy="519112"/>
          </a:xfrm>
          <a:prstGeom prst="line">
            <a:avLst/>
          </a:prstGeom>
          <a:noFill/>
          <a:ln w="76200">
            <a:solidFill>
              <a:schemeClr val="bg1"/>
            </a:solidFill>
            <a:prstDash val="sysDot"/>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z="1600">
              <a:solidFill>
                <a:srgbClr val="000000"/>
              </a:solidFill>
              <a:ea typeface="MS PGothic" pitchFamily="34" charset="-128"/>
            </a:endParaRPr>
          </a:p>
        </p:txBody>
      </p:sp>
      <p:sp>
        <p:nvSpPr>
          <p:cNvPr id="43015" name="Line 18"/>
          <p:cNvSpPr>
            <a:spLocks noChangeShapeType="1"/>
          </p:cNvSpPr>
          <p:nvPr/>
        </p:nvSpPr>
        <p:spPr bwMode="auto">
          <a:xfrm flipV="1">
            <a:off x="4830766" y="3527425"/>
            <a:ext cx="1385887" cy="514350"/>
          </a:xfrm>
          <a:prstGeom prst="line">
            <a:avLst/>
          </a:prstGeom>
          <a:noFill/>
          <a:ln w="38100">
            <a:solidFill>
              <a:srgbClr val="FF9933"/>
            </a:solidFill>
            <a:prstDash val="dash"/>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z="1600">
              <a:solidFill>
                <a:srgbClr val="000000"/>
              </a:solidFill>
              <a:ea typeface="MS PGothic" pitchFamily="34" charset="-128"/>
            </a:endParaRPr>
          </a:p>
        </p:txBody>
      </p:sp>
      <p:sp>
        <p:nvSpPr>
          <p:cNvPr id="43016" name="Line 19"/>
          <p:cNvSpPr>
            <a:spLocks noChangeShapeType="1"/>
          </p:cNvSpPr>
          <p:nvPr/>
        </p:nvSpPr>
        <p:spPr bwMode="auto">
          <a:xfrm>
            <a:off x="4732338" y="2820988"/>
            <a:ext cx="1484312" cy="47307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z="1600">
              <a:solidFill>
                <a:srgbClr val="000000"/>
              </a:solidFill>
              <a:ea typeface="MS PGothic" pitchFamily="34" charset="-128"/>
            </a:endParaRPr>
          </a:p>
        </p:txBody>
      </p:sp>
      <p:sp>
        <p:nvSpPr>
          <p:cNvPr id="43017" name="Line 21"/>
          <p:cNvSpPr>
            <a:spLocks noChangeShapeType="1"/>
          </p:cNvSpPr>
          <p:nvPr/>
        </p:nvSpPr>
        <p:spPr bwMode="auto">
          <a:xfrm>
            <a:off x="1236666" y="3335338"/>
            <a:ext cx="56594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425" tIns="45713" rIns="91425" bIns="45713"/>
          <a:lstStyle/>
          <a:p>
            <a:pPr fontAlgn="base">
              <a:spcBef>
                <a:spcPct val="0"/>
              </a:spcBef>
              <a:spcAft>
                <a:spcPct val="0"/>
              </a:spcAft>
            </a:pPr>
            <a:endParaRPr lang="en-US" sz="1600">
              <a:solidFill>
                <a:srgbClr val="000000"/>
              </a:solidFill>
              <a:ea typeface="MS PGothic" pitchFamily="34" charset="-128"/>
            </a:endParaRPr>
          </a:p>
        </p:txBody>
      </p:sp>
      <p:sp>
        <p:nvSpPr>
          <p:cNvPr id="43019" name="Rectangle 2"/>
          <p:cNvSpPr>
            <a:spLocks noChangeArrowheads="1"/>
          </p:cNvSpPr>
          <p:nvPr/>
        </p:nvSpPr>
        <p:spPr bwMode="auto">
          <a:xfrm>
            <a:off x="8999" y="9182"/>
            <a:ext cx="7972425" cy="744537"/>
          </a:xfrm>
          <a:prstGeom prst="rect">
            <a:avLst/>
          </a:prstGeom>
          <a:solidFill>
            <a:srgbClr val="FF0000"/>
          </a:solidFill>
          <a:ln>
            <a:noFill/>
          </a:ln>
          <a:extLst/>
        </p:spPr>
        <p:txBody>
          <a:bodyPr lIns="91425" tIns="45713" rIns="91425" bIns="45713" anchor="ctr"/>
          <a:lstStyle/>
          <a:p>
            <a:pPr algn="ctr" fontAlgn="base">
              <a:spcBef>
                <a:spcPct val="0"/>
              </a:spcBef>
              <a:spcAft>
                <a:spcPct val="0"/>
              </a:spcAft>
            </a:pPr>
            <a:r>
              <a:rPr lang="en-GB" sz="2400" b="1" dirty="0" err="1">
                <a:solidFill>
                  <a:srgbClr val="FFFFFF"/>
                </a:solidFill>
                <a:latin typeface="Arial" pitchFamily="34" charset="0"/>
                <a:ea typeface="MS PGothic" pitchFamily="34" charset="-128"/>
              </a:rPr>
              <a:t>Etiology</a:t>
            </a:r>
            <a:r>
              <a:rPr lang="en-GB" sz="2400" b="1" dirty="0">
                <a:solidFill>
                  <a:srgbClr val="FFFFFF"/>
                </a:solidFill>
                <a:latin typeface="Arial" pitchFamily="34" charset="0"/>
                <a:ea typeface="MS PGothic" pitchFamily="34" charset="-128"/>
              </a:rPr>
              <a:t> of HCC in Italy: </a:t>
            </a:r>
          </a:p>
          <a:p>
            <a:pPr algn="ctr" fontAlgn="base">
              <a:spcBef>
                <a:spcPct val="0"/>
              </a:spcBef>
              <a:spcAft>
                <a:spcPct val="0"/>
              </a:spcAft>
            </a:pPr>
            <a:r>
              <a:rPr lang="en-GB" sz="2400" b="1" dirty="0">
                <a:solidFill>
                  <a:srgbClr val="FFFFFF"/>
                </a:solidFill>
                <a:latin typeface="Arial" pitchFamily="34" charset="0"/>
                <a:ea typeface="MS PGothic" pitchFamily="34" charset="-128"/>
              </a:rPr>
              <a:t>observed and expected temporal trends</a:t>
            </a:r>
            <a:endParaRPr lang="it-IT" sz="2400" dirty="0">
              <a:solidFill>
                <a:srgbClr val="FFFFFF"/>
              </a:solidFill>
              <a:latin typeface="Arial" pitchFamily="34" charset="0"/>
              <a:ea typeface="MS PGothic" pitchFamily="34" charset="-128"/>
            </a:endParaRPr>
          </a:p>
        </p:txBody>
      </p:sp>
      <p:sp>
        <p:nvSpPr>
          <p:cNvPr id="43020" name="Rectangle 17"/>
          <p:cNvSpPr>
            <a:spLocks noChangeArrowheads="1"/>
          </p:cNvSpPr>
          <p:nvPr/>
        </p:nvSpPr>
        <p:spPr bwMode="auto">
          <a:xfrm>
            <a:off x="3" y="6632575"/>
            <a:ext cx="1585913" cy="225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nchor="ctr"/>
          <a:lstStyle/>
          <a:p>
            <a:pPr fontAlgn="base">
              <a:spcBef>
                <a:spcPct val="0"/>
              </a:spcBef>
              <a:spcAft>
                <a:spcPct val="0"/>
              </a:spcAft>
            </a:pPr>
            <a:endParaRPr lang="en-US" sz="1600">
              <a:solidFill>
                <a:srgbClr val="000000"/>
              </a:solidFill>
              <a:ea typeface="MS PGothic" pitchFamily="34" charset="-128"/>
            </a:endParaRPr>
          </a:p>
        </p:txBody>
      </p:sp>
      <p:sp>
        <p:nvSpPr>
          <p:cNvPr id="43021" name="Text Box 4"/>
          <p:cNvSpPr txBox="1">
            <a:spLocks noChangeArrowheads="1"/>
          </p:cNvSpPr>
          <p:nvPr/>
        </p:nvSpPr>
        <p:spPr bwMode="auto">
          <a:xfrm>
            <a:off x="4425943" y="6496946"/>
            <a:ext cx="4662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spAutoFit/>
          </a:bodyPr>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algn="r" fontAlgn="base">
              <a:spcBef>
                <a:spcPct val="0"/>
              </a:spcBef>
              <a:spcAft>
                <a:spcPct val="0"/>
              </a:spcAft>
            </a:pPr>
            <a:r>
              <a:rPr lang="en-GB" sz="1400" dirty="0" err="1">
                <a:solidFill>
                  <a:srgbClr val="000000"/>
                </a:solidFill>
                <a:latin typeface="Arial" pitchFamily="34" charset="0"/>
              </a:rPr>
              <a:t>Santi</a:t>
            </a:r>
            <a:r>
              <a:rPr lang="en-GB" sz="1400" dirty="0">
                <a:solidFill>
                  <a:srgbClr val="000000"/>
                </a:solidFill>
                <a:latin typeface="Arial" pitchFamily="34" charset="0"/>
              </a:rPr>
              <a:t> V. et al., for  ITA.LI.CA, </a:t>
            </a:r>
            <a:r>
              <a:rPr lang="it-IT" sz="1400" dirty="0">
                <a:solidFill>
                  <a:srgbClr val="000000"/>
                </a:solidFill>
                <a:latin typeface="Arial" pitchFamily="34" charset="0"/>
              </a:rPr>
              <a:t>J </a:t>
            </a:r>
            <a:r>
              <a:rPr lang="it-IT" sz="1400" dirty="0" err="1">
                <a:solidFill>
                  <a:srgbClr val="000000"/>
                </a:solidFill>
                <a:latin typeface="Arial" pitchFamily="34" charset="0"/>
              </a:rPr>
              <a:t>Hepatol</a:t>
            </a:r>
            <a:r>
              <a:rPr lang="it-IT" sz="1400" dirty="0">
                <a:solidFill>
                  <a:srgbClr val="000000"/>
                </a:solidFill>
                <a:latin typeface="Arial" pitchFamily="34" charset="0"/>
              </a:rPr>
              <a:t> 2012</a:t>
            </a:r>
            <a:r>
              <a:rPr lang="en-GB" sz="1400" dirty="0">
                <a:solidFill>
                  <a:srgbClr val="000000"/>
                </a:solidFill>
                <a:latin typeface="Arial" pitchFamily="34" charset="0"/>
              </a:rPr>
              <a:t>;56:397-405</a:t>
            </a:r>
          </a:p>
        </p:txBody>
      </p:sp>
      <p:sp>
        <p:nvSpPr>
          <p:cNvPr id="43022" name="TextBox 9"/>
          <p:cNvSpPr txBox="1">
            <a:spLocks noChangeArrowheads="1"/>
          </p:cNvSpPr>
          <p:nvPr/>
        </p:nvSpPr>
        <p:spPr bwMode="auto">
          <a:xfrm>
            <a:off x="631825" y="1449391"/>
            <a:ext cx="8180388" cy="466725"/>
          </a:xfrm>
          <a:prstGeom prst="rect">
            <a:avLst/>
          </a:prstGeom>
          <a:solidFill>
            <a:srgbClr val="CCECFF"/>
          </a:solidFill>
          <a:ln w="9525">
            <a:solidFill>
              <a:schemeClr val="accent2"/>
            </a:solidFill>
            <a:miter lim="800000"/>
            <a:headEnd/>
            <a:tailEnd/>
          </a:ln>
        </p:spPr>
        <p:txBody>
          <a:bodyPr lIns="91425" tIns="45713" rIns="91425" bIns="45713">
            <a:spAutoFit/>
          </a:bodyPr>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algn="ctr" fontAlgn="base">
              <a:spcBef>
                <a:spcPct val="0"/>
              </a:spcBef>
              <a:spcAft>
                <a:spcPct val="0"/>
              </a:spcAft>
            </a:pPr>
            <a:r>
              <a:rPr lang="en-GB" sz="2400" b="1" dirty="0">
                <a:solidFill>
                  <a:srgbClr val="000000"/>
                </a:solidFill>
                <a:latin typeface="Calibri" pitchFamily="34" charset="0"/>
                <a:cs typeface="Calibri" pitchFamily="34" charset="0"/>
              </a:rPr>
              <a:t>11 </a:t>
            </a:r>
            <a:r>
              <a:rPr lang="en-GB" sz="2400" b="1" dirty="0" err="1">
                <a:solidFill>
                  <a:srgbClr val="000000"/>
                </a:solidFill>
                <a:latin typeface="Calibri" pitchFamily="34" charset="0"/>
                <a:cs typeface="Calibri" pitchFamily="34" charset="0"/>
              </a:rPr>
              <a:t>centers</a:t>
            </a:r>
            <a:r>
              <a:rPr lang="en-GB" sz="2400" b="1" dirty="0">
                <a:solidFill>
                  <a:srgbClr val="000000"/>
                </a:solidFill>
                <a:latin typeface="Calibri" pitchFamily="34" charset="0"/>
                <a:cs typeface="Calibri" pitchFamily="34" charset="0"/>
              </a:rPr>
              <a:t>, 3027 patients, recruitment period </a:t>
            </a:r>
            <a:r>
              <a:rPr lang="en-GB" sz="2400" b="1" dirty="0">
                <a:solidFill>
                  <a:srgbClr val="FF0000"/>
                </a:solidFill>
                <a:latin typeface="Calibri" pitchFamily="34" charset="0"/>
                <a:cs typeface="Calibri" pitchFamily="34" charset="0"/>
              </a:rPr>
              <a:t>1987–2008</a:t>
            </a:r>
          </a:p>
        </p:txBody>
      </p:sp>
      <p:grpSp>
        <p:nvGrpSpPr>
          <p:cNvPr id="18" name="Gruppo 17"/>
          <p:cNvGrpSpPr/>
          <p:nvPr/>
        </p:nvGrpSpPr>
        <p:grpSpPr>
          <a:xfrm>
            <a:off x="7848603" y="0"/>
            <a:ext cx="1286347" cy="836712"/>
            <a:chOff x="7848600" y="0"/>
            <a:chExt cx="1286347" cy="836712"/>
          </a:xfrm>
        </p:grpSpPr>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ttangolo 19"/>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Tree>
    <p:extLst>
      <p:ext uri="{BB962C8B-B14F-4D97-AF65-F5344CB8AC3E}">
        <p14:creationId xmlns:p14="http://schemas.microsoft.com/office/powerpoint/2010/main" val="11647367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4139385" y="2444637"/>
            <a:ext cx="2243333" cy="2773134"/>
            <a:chOff x="4139384" y="2444636"/>
            <a:chExt cx="2243333" cy="2773134"/>
          </a:xfrm>
          <a:solidFill>
            <a:schemeClr val="bg1"/>
          </a:solidFill>
        </p:grpSpPr>
        <p:grpSp>
          <p:nvGrpSpPr>
            <p:cNvPr id="4" name="Gruppo 3"/>
            <p:cNvGrpSpPr/>
            <p:nvPr/>
          </p:nvGrpSpPr>
          <p:grpSpPr>
            <a:xfrm>
              <a:off x="4139384" y="2444636"/>
              <a:ext cx="2239523" cy="696332"/>
              <a:chOff x="4127954" y="2444636"/>
              <a:chExt cx="2239523" cy="696332"/>
            </a:xfrm>
            <a:grpFill/>
          </p:grpSpPr>
          <p:sp>
            <p:nvSpPr>
              <p:cNvPr id="2" name="Rettangolo 1"/>
              <p:cNvSpPr/>
              <p:nvPr/>
            </p:nvSpPr>
            <p:spPr bwMode="auto">
              <a:xfrm>
                <a:off x="4127954" y="2790220"/>
                <a:ext cx="2239523" cy="350748"/>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3" name="Rettangolo 2"/>
              <p:cNvSpPr/>
              <p:nvPr/>
            </p:nvSpPr>
            <p:spPr bwMode="auto">
              <a:xfrm>
                <a:off x="5750145" y="2444636"/>
                <a:ext cx="605902" cy="345584"/>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grpSp>
          <p:nvGrpSpPr>
            <p:cNvPr id="52" name="Gruppo 51"/>
            <p:cNvGrpSpPr/>
            <p:nvPr/>
          </p:nvGrpSpPr>
          <p:grpSpPr>
            <a:xfrm>
              <a:off x="4143194" y="3501008"/>
              <a:ext cx="2239523" cy="756910"/>
              <a:chOff x="4127954" y="2372628"/>
              <a:chExt cx="2239523" cy="756910"/>
            </a:xfrm>
            <a:grpFill/>
          </p:grpSpPr>
          <p:sp>
            <p:nvSpPr>
              <p:cNvPr id="54" name="Rettangolo 53"/>
              <p:cNvSpPr/>
              <p:nvPr/>
            </p:nvSpPr>
            <p:spPr bwMode="auto">
              <a:xfrm>
                <a:off x="4127954" y="2778790"/>
                <a:ext cx="2239523" cy="350748"/>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55" name="Rettangolo 54"/>
              <p:cNvSpPr/>
              <p:nvPr/>
            </p:nvSpPr>
            <p:spPr bwMode="auto">
              <a:xfrm>
                <a:off x="5750145" y="2372628"/>
                <a:ext cx="605902" cy="4896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grpSp>
          <p:nvGrpSpPr>
            <p:cNvPr id="56" name="Gruppo 55"/>
            <p:cNvGrpSpPr/>
            <p:nvPr/>
          </p:nvGrpSpPr>
          <p:grpSpPr>
            <a:xfrm>
              <a:off x="4139952" y="4521438"/>
              <a:ext cx="2239523" cy="696332"/>
              <a:chOff x="4127954" y="2444636"/>
              <a:chExt cx="2239523" cy="696332"/>
            </a:xfrm>
            <a:grpFill/>
          </p:grpSpPr>
          <p:sp>
            <p:nvSpPr>
              <p:cNvPr id="57" name="Rettangolo 56"/>
              <p:cNvSpPr/>
              <p:nvPr/>
            </p:nvSpPr>
            <p:spPr bwMode="auto">
              <a:xfrm>
                <a:off x="4127954" y="2790220"/>
                <a:ext cx="2239523" cy="350748"/>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58" name="Rettangolo 57"/>
              <p:cNvSpPr/>
              <p:nvPr/>
            </p:nvSpPr>
            <p:spPr bwMode="auto">
              <a:xfrm>
                <a:off x="5750145" y="2444636"/>
                <a:ext cx="605902" cy="345584"/>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grpSp>
      <p:sp>
        <p:nvSpPr>
          <p:cNvPr id="59" name="Rectangle 41"/>
          <p:cNvSpPr>
            <a:spLocks noChangeArrowheads="1"/>
          </p:cNvSpPr>
          <p:nvPr/>
        </p:nvSpPr>
        <p:spPr bwMode="auto">
          <a:xfrm>
            <a:off x="5831954" y="6464369"/>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grpSp>
        <p:nvGrpSpPr>
          <p:cNvPr id="60" name="Gruppo 59"/>
          <p:cNvGrpSpPr/>
          <p:nvPr/>
        </p:nvGrpSpPr>
        <p:grpSpPr>
          <a:xfrm>
            <a:off x="7848603" y="0"/>
            <a:ext cx="1286347" cy="836712"/>
            <a:chOff x="7848600" y="0"/>
            <a:chExt cx="1286347" cy="836712"/>
          </a:xfrm>
        </p:grpSpPr>
        <p:pic>
          <p:nvPicPr>
            <p:cNvPr id="6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ttangolo 61"/>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
        <p:nvSpPr>
          <p:cNvPr id="63" name="CasellaDiTesto 62"/>
          <p:cNvSpPr txBox="1"/>
          <p:nvPr/>
        </p:nvSpPr>
        <p:spPr>
          <a:xfrm>
            <a:off x="35496" y="6453337"/>
            <a:ext cx="3398586"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a:t>
            </a:r>
            <a:r>
              <a:rPr lang="it-IT" b="1" dirty="0" err="1" smtClean="0">
                <a:solidFill>
                  <a:srgbClr val="000090"/>
                </a:solidFill>
                <a:latin typeface="Arial"/>
                <a:cs typeface="Arial"/>
              </a:rPr>
              <a:t>Liv</a:t>
            </a:r>
            <a:r>
              <a:rPr lang="it-IT" b="1" dirty="0" smtClean="0">
                <a:solidFill>
                  <a:srgbClr val="000090"/>
                </a:solidFill>
                <a:latin typeface="Arial"/>
                <a:cs typeface="Arial"/>
              </a:rPr>
              <a:t> </a:t>
            </a:r>
            <a:r>
              <a:rPr lang="it-IT" b="1" dirty="0" err="1" smtClean="0">
                <a:solidFill>
                  <a:srgbClr val="000090"/>
                </a:solidFill>
                <a:latin typeface="Arial"/>
                <a:cs typeface="Arial"/>
              </a:rPr>
              <a:t>Intern</a:t>
            </a:r>
            <a:r>
              <a:rPr lang="it-IT" b="1" dirty="0" smtClean="0">
                <a:solidFill>
                  <a:srgbClr val="000090"/>
                </a:solidFill>
                <a:latin typeface="Arial"/>
                <a:cs typeface="Arial"/>
              </a:rPr>
              <a:t> 2017 </a:t>
            </a:r>
            <a:endParaRPr lang="it-IT" b="1" dirty="0">
              <a:solidFill>
                <a:srgbClr val="000090"/>
              </a:solidFill>
              <a:latin typeface="Arial"/>
              <a:cs typeface="Arial"/>
            </a:endParaRPr>
          </a:p>
        </p:txBody>
      </p:sp>
      <p:graphicFrame>
        <p:nvGraphicFramePr>
          <p:cNvPr id="64" name="Grafico 63"/>
          <p:cNvGraphicFramePr>
            <a:graphicFrameLocks/>
          </p:cNvGraphicFramePr>
          <p:nvPr>
            <p:extLst>
              <p:ext uri="{D42A27DB-BD31-4B8C-83A1-F6EECF244321}">
                <p14:modId xmlns:p14="http://schemas.microsoft.com/office/powerpoint/2010/main" val="1080924949"/>
              </p:ext>
            </p:extLst>
          </p:nvPr>
        </p:nvGraphicFramePr>
        <p:xfrm>
          <a:off x="827585" y="1412776"/>
          <a:ext cx="7488832" cy="4752528"/>
        </p:xfrm>
        <a:graphic>
          <a:graphicData uri="http://schemas.openxmlformats.org/drawingml/2006/chart">
            <c:chart xmlns:c="http://schemas.openxmlformats.org/drawingml/2006/chart" xmlns:r="http://schemas.openxmlformats.org/officeDocument/2006/relationships" r:id="rId4"/>
          </a:graphicData>
        </a:graphic>
      </p:graphicFrame>
      <p:sp>
        <p:nvSpPr>
          <p:cNvPr id="10" name="CasellaDiTesto 9"/>
          <p:cNvSpPr txBox="1"/>
          <p:nvPr/>
        </p:nvSpPr>
        <p:spPr>
          <a:xfrm>
            <a:off x="5076056" y="2924944"/>
            <a:ext cx="1071136" cy="373659"/>
          </a:xfrm>
          <a:prstGeom prst="rect">
            <a:avLst/>
          </a:prstGeom>
          <a:noFill/>
        </p:spPr>
        <p:txBody>
          <a:bodyPr wrap="none" lIns="91425" tIns="45713" rIns="91425" bIns="45713" rtlCol="0">
            <a:spAutoFit/>
          </a:bodyPr>
          <a:lstStyle/>
          <a:p>
            <a:r>
              <a:rPr lang="it-IT" b="1" dirty="0" err="1"/>
              <a:t>p</a:t>
            </a:r>
            <a:r>
              <a:rPr lang="it-IT" b="1" dirty="0" smtClean="0"/>
              <a:t> &lt; 0.001</a:t>
            </a:r>
            <a:endParaRPr lang="it-IT" b="1" dirty="0"/>
          </a:p>
        </p:txBody>
      </p:sp>
      <p:sp>
        <p:nvSpPr>
          <p:cNvPr id="20" name="Rectangle 2"/>
          <p:cNvSpPr>
            <a:spLocks noChangeArrowheads="1"/>
          </p:cNvSpPr>
          <p:nvPr/>
        </p:nvSpPr>
        <p:spPr bwMode="auto">
          <a:xfrm>
            <a:off x="-36511" y="-27381"/>
            <a:ext cx="7920879" cy="744537"/>
          </a:xfrm>
          <a:prstGeom prst="rect">
            <a:avLst/>
          </a:prstGeom>
          <a:solidFill>
            <a:srgbClr val="FF0000"/>
          </a:solidFill>
          <a:ln>
            <a:noFill/>
          </a:ln>
          <a:extLst/>
        </p:spPr>
        <p:txBody>
          <a:bodyPr lIns="91425" tIns="45713" rIns="91425" bIns="45713" anchor="ctr"/>
          <a:lstStyle/>
          <a:p>
            <a:pPr algn="ctr"/>
            <a:r>
              <a:rPr lang="en-US" sz="2400" b="1" dirty="0">
                <a:solidFill>
                  <a:srgbClr val="FFFFFF"/>
                </a:solidFill>
                <a:latin typeface="Arial"/>
                <a:cs typeface="Arial"/>
              </a:rPr>
              <a:t>The changing scenario of hepatocellular carcinoma in the new century in Italy</a:t>
            </a:r>
            <a:endParaRPr lang="it-IT" sz="2400" b="1" u="sng" dirty="0">
              <a:solidFill>
                <a:srgbClr val="FFFFFF"/>
              </a:solidFill>
              <a:latin typeface="Arial"/>
              <a:cs typeface="Arial"/>
            </a:endParaRPr>
          </a:p>
        </p:txBody>
      </p:sp>
    </p:spTree>
    <p:extLst>
      <p:ext uri="{BB962C8B-B14F-4D97-AF65-F5344CB8AC3E}">
        <p14:creationId xmlns:p14="http://schemas.microsoft.com/office/powerpoint/2010/main" val="70233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a:spLocks noChangeArrowheads="1"/>
          </p:cNvSpPr>
          <p:nvPr/>
        </p:nvSpPr>
        <p:spPr bwMode="auto">
          <a:xfrm>
            <a:off x="251520" y="188643"/>
            <a:ext cx="797242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p>
            <a:pPr algn="ctr"/>
            <a:r>
              <a:rPr lang="en-GB" sz="2400" b="1" dirty="0" err="1">
                <a:solidFill>
                  <a:srgbClr val="660066"/>
                </a:solidFill>
              </a:rPr>
              <a:t>Etiology</a:t>
            </a:r>
            <a:r>
              <a:rPr lang="en-GB" sz="2400" b="1" dirty="0">
                <a:solidFill>
                  <a:srgbClr val="660066"/>
                </a:solidFill>
              </a:rPr>
              <a:t> of HCC: </a:t>
            </a:r>
          </a:p>
          <a:p>
            <a:pPr algn="ctr"/>
            <a:r>
              <a:rPr lang="en-GB" sz="2400" b="1" dirty="0">
                <a:solidFill>
                  <a:srgbClr val="660066"/>
                </a:solidFill>
              </a:rPr>
              <a:t>observed regional differences in Italy</a:t>
            </a:r>
            <a:endParaRPr lang="it-IT" sz="2400" dirty="0">
              <a:solidFill>
                <a:srgbClr val="660066"/>
              </a:solidFill>
            </a:endParaRPr>
          </a:p>
        </p:txBody>
      </p:sp>
      <p:graphicFrame>
        <p:nvGraphicFramePr>
          <p:cNvPr id="90" name="Object 5"/>
          <p:cNvGraphicFramePr>
            <a:graphicFrameLocks/>
          </p:cNvGraphicFramePr>
          <p:nvPr>
            <p:extLst>
              <p:ext uri="{D42A27DB-BD31-4B8C-83A1-F6EECF244321}">
                <p14:modId xmlns:p14="http://schemas.microsoft.com/office/powerpoint/2010/main" val="1065551383"/>
              </p:ext>
            </p:extLst>
          </p:nvPr>
        </p:nvGraphicFramePr>
        <p:xfrm>
          <a:off x="7007158" y="74626"/>
          <a:ext cx="2075058" cy="2672015"/>
        </p:xfrm>
        <a:graphic>
          <a:graphicData uri="http://schemas.openxmlformats.org/presentationml/2006/ole">
            <mc:AlternateContent xmlns:mc="http://schemas.openxmlformats.org/markup-compatibility/2006">
              <mc:Choice xmlns:v="urn:schemas-microsoft-com:vml" Requires="v">
                <p:oleObj spid="_x0000_s5385" name="ClipArt" r:id="rId4" imgW="2870766" imgH="3658672" progId="">
                  <p:embed/>
                </p:oleObj>
              </mc:Choice>
              <mc:Fallback>
                <p:oleObj name="ClipArt" r:id="rId4" imgW="2870766" imgH="3658672"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158" y="74626"/>
                        <a:ext cx="2075058" cy="267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88" name="Connettore 1 87"/>
          <p:cNvCxnSpPr/>
          <p:nvPr/>
        </p:nvCxnSpPr>
        <p:spPr bwMode="auto">
          <a:xfrm>
            <a:off x="7411645" y="807066"/>
            <a:ext cx="702554" cy="59925"/>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nvGrpSpPr>
          <p:cNvPr id="29" name="Gruppo 28"/>
          <p:cNvGrpSpPr/>
          <p:nvPr/>
        </p:nvGrpSpPr>
        <p:grpSpPr>
          <a:xfrm>
            <a:off x="1226461" y="1484784"/>
            <a:ext cx="5505778" cy="4601200"/>
            <a:chOff x="1916007" y="692696"/>
            <a:chExt cx="3664105" cy="3354176"/>
          </a:xfrm>
        </p:grpSpPr>
        <p:grpSp>
          <p:nvGrpSpPr>
            <p:cNvPr id="30" name="Gruppo 29"/>
            <p:cNvGrpSpPr/>
            <p:nvPr/>
          </p:nvGrpSpPr>
          <p:grpSpPr>
            <a:xfrm>
              <a:off x="1916007" y="1187594"/>
              <a:ext cx="3664105" cy="2859278"/>
              <a:chOff x="1916007" y="476672"/>
              <a:chExt cx="3664105" cy="2859278"/>
            </a:xfrm>
          </p:grpSpPr>
          <p:grpSp>
            <p:nvGrpSpPr>
              <p:cNvPr id="59" name="Gruppo 58"/>
              <p:cNvGrpSpPr/>
              <p:nvPr/>
            </p:nvGrpSpPr>
            <p:grpSpPr>
              <a:xfrm>
                <a:off x="2098801" y="476672"/>
                <a:ext cx="3481311" cy="2664296"/>
                <a:chOff x="2127376" y="476672"/>
                <a:chExt cx="3481311" cy="2664296"/>
              </a:xfrm>
            </p:grpSpPr>
            <p:pic>
              <p:nvPicPr>
                <p:cNvPr id="65" name="Picture 2"/>
                <p:cNvPicPr>
                  <a:picLocks noChangeAspect="1" noChangeArrowheads="1"/>
                </p:cNvPicPr>
                <p:nvPr/>
              </p:nvPicPr>
              <p:blipFill>
                <a:blip r:embed="rId6" cstate="print"/>
                <a:srcRect l="9417" r="19331" b="3435"/>
                <a:stretch>
                  <a:fillRect/>
                </a:stretch>
              </p:blipFill>
              <p:spPr bwMode="auto">
                <a:xfrm>
                  <a:off x="2339752" y="476672"/>
                  <a:ext cx="3268935" cy="2664296"/>
                </a:xfrm>
                <a:prstGeom prst="rect">
                  <a:avLst/>
                </a:prstGeom>
                <a:noFill/>
                <a:ln w="9525">
                  <a:noFill/>
                  <a:miter lim="800000"/>
                  <a:headEnd/>
                  <a:tailEnd/>
                </a:ln>
                <a:effectLst/>
              </p:spPr>
            </p:pic>
            <p:sp>
              <p:nvSpPr>
                <p:cNvPr id="66" name="CasellaDiTesto 65"/>
                <p:cNvSpPr txBox="1"/>
                <p:nvPr/>
              </p:nvSpPr>
              <p:spPr>
                <a:xfrm>
                  <a:off x="2127376" y="2303294"/>
                  <a:ext cx="360040" cy="190708"/>
                </a:xfrm>
                <a:prstGeom prst="rect">
                  <a:avLst/>
                </a:prstGeom>
                <a:noFill/>
              </p:spPr>
              <p:txBody>
                <a:bodyPr wrap="square" rtlCol="0">
                  <a:spAutoFit/>
                </a:bodyPr>
                <a:lstStyle/>
                <a:p>
                  <a:r>
                    <a:rPr lang="it-IT" sz="1100" dirty="0">
                      <a:latin typeface="Arial" pitchFamily="34" charset="0"/>
                      <a:cs typeface="Arial" pitchFamily="34" charset="0"/>
                    </a:rPr>
                    <a:t>20</a:t>
                  </a:r>
                </a:p>
              </p:txBody>
            </p:sp>
            <p:sp>
              <p:nvSpPr>
                <p:cNvPr id="67" name="CasellaDiTesto 66"/>
                <p:cNvSpPr txBox="1"/>
                <p:nvPr/>
              </p:nvSpPr>
              <p:spPr>
                <a:xfrm>
                  <a:off x="2130561" y="1088683"/>
                  <a:ext cx="360040" cy="190708"/>
                </a:xfrm>
                <a:prstGeom prst="rect">
                  <a:avLst/>
                </a:prstGeom>
                <a:noFill/>
              </p:spPr>
              <p:txBody>
                <a:bodyPr wrap="square" rtlCol="0">
                  <a:spAutoFit/>
                </a:bodyPr>
                <a:lstStyle/>
                <a:p>
                  <a:r>
                    <a:rPr lang="it-IT" sz="1100" dirty="0">
                      <a:latin typeface="Arial" pitchFamily="34" charset="0"/>
                      <a:cs typeface="Arial" pitchFamily="34" charset="0"/>
                    </a:rPr>
                    <a:t>60</a:t>
                  </a:r>
                </a:p>
              </p:txBody>
            </p:sp>
            <p:sp>
              <p:nvSpPr>
                <p:cNvPr id="68" name="CasellaDiTesto 67"/>
                <p:cNvSpPr txBox="1"/>
                <p:nvPr/>
              </p:nvSpPr>
              <p:spPr>
                <a:xfrm>
                  <a:off x="2190403" y="2932316"/>
                  <a:ext cx="360040" cy="190708"/>
                </a:xfrm>
                <a:prstGeom prst="rect">
                  <a:avLst/>
                </a:prstGeom>
                <a:noFill/>
              </p:spPr>
              <p:txBody>
                <a:bodyPr wrap="square" rtlCol="0">
                  <a:spAutoFit/>
                </a:bodyPr>
                <a:lstStyle/>
                <a:p>
                  <a:r>
                    <a:rPr lang="it-IT" sz="1100" dirty="0">
                      <a:latin typeface="Arial" pitchFamily="34" charset="0"/>
                      <a:cs typeface="Arial" pitchFamily="34" charset="0"/>
                    </a:rPr>
                    <a:t>0</a:t>
                  </a:r>
                </a:p>
              </p:txBody>
            </p:sp>
            <p:sp>
              <p:nvSpPr>
                <p:cNvPr id="69" name="CasellaDiTesto 68"/>
                <p:cNvSpPr txBox="1"/>
                <p:nvPr/>
              </p:nvSpPr>
              <p:spPr>
                <a:xfrm>
                  <a:off x="2130561" y="476672"/>
                  <a:ext cx="360040" cy="190708"/>
                </a:xfrm>
                <a:prstGeom prst="rect">
                  <a:avLst/>
                </a:prstGeom>
                <a:noFill/>
              </p:spPr>
              <p:txBody>
                <a:bodyPr wrap="square" rtlCol="0">
                  <a:spAutoFit/>
                </a:bodyPr>
                <a:lstStyle/>
                <a:p>
                  <a:r>
                    <a:rPr lang="it-IT" sz="1100" dirty="0">
                      <a:latin typeface="Arial" pitchFamily="34" charset="0"/>
                      <a:cs typeface="Arial" pitchFamily="34" charset="0"/>
                    </a:rPr>
                    <a:t>80</a:t>
                  </a:r>
                </a:p>
              </p:txBody>
            </p:sp>
            <p:sp>
              <p:nvSpPr>
                <p:cNvPr id="70" name="CasellaDiTesto 69"/>
                <p:cNvSpPr txBox="1"/>
                <p:nvPr/>
              </p:nvSpPr>
              <p:spPr>
                <a:xfrm>
                  <a:off x="2130661" y="1700808"/>
                  <a:ext cx="360040" cy="190708"/>
                </a:xfrm>
                <a:prstGeom prst="rect">
                  <a:avLst/>
                </a:prstGeom>
                <a:noFill/>
              </p:spPr>
              <p:txBody>
                <a:bodyPr wrap="square" rtlCol="0">
                  <a:spAutoFit/>
                </a:bodyPr>
                <a:lstStyle/>
                <a:p>
                  <a:r>
                    <a:rPr lang="it-IT" sz="1100" dirty="0">
                      <a:latin typeface="Arial" pitchFamily="34" charset="0"/>
                      <a:cs typeface="Arial" pitchFamily="34" charset="0"/>
                    </a:rPr>
                    <a:t>40</a:t>
                  </a:r>
                </a:p>
              </p:txBody>
            </p:sp>
          </p:grpSp>
          <p:sp>
            <p:nvSpPr>
              <p:cNvPr id="60" name="CasellaDiTesto 59"/>
              <p:cNvSpPr txBox="1"/>
              <p:nvPr/>
            </p:nvSpPr>
            <p:spPr>
              <a:xfrm rot="16200000">
                <a:off x="804524" y="1703595"/>
                <a:ext cx="2448273" cy="225308"/>
              </a:xfrm>
              <a:prstGeom prst="rect">
                <a:avLst/>
              </a:prstGeom>
              <a:noFill/>
            </p:spPr>
            <p:txBody>
              <a:bodyPr wrap="square" rtlCol="0">
                <a:spAutoFit/>
              </a:bodyPr>
              <a:lstStyle/>
              <a:p>
                <a:pPr algn="ctr"/>
                <a:r>
                  <a:rPr lang="it-IT" sz="1600" dirty="0" err="1">
                    <a:latin typeface="Arial" pitchFamily="34" charset="0"/>
                    <a:cs typeface="Arial" pitchFamily="34" charset="0"/>
                  </a:rPr>
                  <a:t>Percentage</a:t>
                </a:r>
                <a:endParaRPr lang="it-IT" sz="1400" dirty="0">
                  <a:latin typeface="Arial" pitchFamily="34" charset="0"/>
                  <a:cs typeface="Arial" pitchFamily="34" charset="0"/>
                </a:endParaRPr>
              </a:p>
            </p:txBody>
          </p:sp>
          <p:cxnSp>
            <p:nvCxnSpPr>
              <p:cNvPr id="61" name="Connettore 1 60"/>
              <p:cNvCxnSpPr/>
              <p:nvPr/>
            </p:nvCxnSpPr>
            <p:spPr>
              <a:xfrm>
                <a:off x="2411760" y="3083818"/>
                <a:ext cx="2952328" cy="0"/>
              </a:xfrm>
              <a:prstGeom prst="line">
                <a:avLst/>
              </a:prstGeom>
            </p:spPr>
            <p:style>
              <a:lnRef idx="1">
                <a:schemeClr val="dk1"/>
              </a:lnRef>
              <a:fillRef idx="0">
                <a:schemeClr val="dk1"/>
              </a:fillRef>
              <a:effectRef idx="0">
                <a:schemeClr val="dk1"/>
              </a:effectRef>
              <a:fontRef idx="minor">
                <a:schemeClr val="tx1"/>
              </a:fontRef>
            </p:style>
          </p:cxnSp>
          <p:sp>
            <p:nvSpPr>
              <p:cNvPr id="62" name="CasellaDiTesto 61"/>
              <p:cNvSpPr txBox="1"/>
              <p:nvPr/>
            </p:nvSpPr>
            <p:spPr>
              <a:xfrm>
                <a:off x="2887241" y="3088010"/>
                <a:ext cx="576064" cy="246799"/>
              </a:xfrm>
              <a:prstGeom prst="rect">
                <a:avLst/>
              </a:prstGeom>
              <a:noFill/>
            </p:spPr>
            <p:txBody>
              <a:bodyPr wrap="square" rtlCol="0">
                <a:spAutoFit/>
              </a:bodyPr>
              <a:lstStyle/>
              <a:p>
                <a:pPr algn="ctr"/>
                <a:r>
                  <a:rPr lang="it-IT" sz="1600" dirty="0">
                    <a:latin typeface="Arial" pitchFamily="34" charset="0"/>
                    <a:cs typeface="Arial" pitchFamily="34" charset="0"/>
                  </a:rPr>
                  <a:t>North</a:t>
                </a:r>
              </a:p>
            </p:txBody>
          </p:sp>
          <p:sp>
            <p:nvSpPr>
              <p:cNvPr id="63" name="CasellaDiTesto 62"/>
              <p:cNvSpPr txBox="1"/>
              <p:nvPr/>
            </p:nvSpPr>
            <p:spPr>
              <a:xfrm>
                <a:off x="3717430" y="3089151"/>
                <a:ext cx="653404" cy="246799"/>
              </a:xfrm>
              <a:prstGeom prst="rect">
                <a:avLst/>
              </a:prstGeom>
              <a:noFill/>
            </p:spPr>
            <p:txBody>
              <a:bodyPr wrap="square" rtlCol="0">
                <a:spAutoFit/>
              </a:bodyPr>
              <a:lstStyle/>
              <a:p>
                <a:pPr algn="ctr"/>
                <a:r>
                  <a:rPr lang="it-IT" sz="1600" dirty="0">
                    <a:latin typeface="Arial" pitchFamily="34" charset="0"/>
                    <a:cs typeface="Arial" pitchFamily="34" charset="0"/>
                  </a:rPr>
                  <a:t>Center</a:t>
                </a:r>
              </a:p>
            </p:txBody>
          </p:sp>
          <p:sp>
            <p:nvSpPr>
              <p:cNvPr id="64" name="CasellaDiTesto 63"/>
              <p:cNvSpPr txBox="1"/>
              <p:nvPr/>
            </p:nvSpPr>
            <p:spPr>
              <a:xfrm>
                <a:off x="4615433" y="3089151"/>
                <a:ext cx="590922" cy="246799"/>
              </a:xfrm>
              <a:prstGeom prst="rect">
                <a:avLst/>
              </a:prstGeom>
              <a:noFill/>
            </p:spPr>
            <p:txBody>
              <a:bodyPr wrap="square" rtlCol="0">
                <a:spAutoFit/>
              </a:bodyPr>
              <a:lstStyle/>
              <a:p>
                <a:pPr algn="ctr"/>
                <a:r>
                  <a:rPr lang="it-IT" sz="1600" dirty="0">
                    <a:latin typeface="Arial" pitchFamily="34" charset="0"/>
                    <a:cs typeface="Arial" pitchFamily="34" charset="0"/>
                  </a:rPr>
                  <a:t>South</a:t>
                </a:r>
              </a:p>
            </p:txBody>
          </p:sp>
        </p:grpSp>
        <p:sp>
          <p:nvSpPr>
            <p:cNvPr id="31" name="CasellaDiTesto 30"/>
            <p:cNvSpPr txBox="1"/>
            <p:nvPr/>
          </p:nvSpPr>
          <p:spPr>
            <a:xfrm>
              <a:off x="2411760" y="692696"/>
              <a:ext cx="2880320" cy="291672"/>
            </a:xfrm>
            <a:prstGeom prst="rect">
              <a:avLst/>
            </a:prstGeom>
            <a:noFill/>
          </p:spPr>
          <p:txBody>
            <a:bodyPr wrap="square" rtlCol="0">
              <a:spAutoFit/>
            </a:bodyPr>
            <a:lstStyle/>
            <a:p>
              <a:pPr algn="ctr"/>
              <a:r>
                <a:rPr lang="en-US" sz="2000" b="1" dirty="0">
                  <a:latin typeface="Arial" pitchFamily="34" charset="0"/>
                  <a:cs typeface="Arial" pitchFamily="34" charset="0"/>
                </a:rPr>
                <a:t>HCV prevalence (2010-2014) </a:t>
              </a:r>
            </a:p>
          </p:txBody>
        </p:sp>
        <p:sp>
          <p:nvSpPr>
            <p:cNvPr id="36" name="CasellaDiTesto 35"/>
            <p:cNvSpPr txBox="1"/>
            <p:nvPr/>
          </p:nvSpPr>
          <p:spPr>
            <a:xfrm>
              <a:off x="4149477" y="1359818"/>
              <a:ext cx="720080" cy="179490"/>
            </a:xfrm>
            <a:prstGeom prst="rect">
              <a:avLst/>
            </a:prstGeom>
            <a:noFill/>
          </p:spPr>
          <p:txBody>
            <a:bodyPr wrap="square" rtlCol="0">
              <a:spAutoFit/>
            </a:bodyPr>
            <a:lstStyle/>
            <a:p>
              <a:pPr algn="ctr"/>
              <a:r>
                <a:rPr lang="it-IT" sz="1000" dirty="0">
                  <a:latin typeface="Arial" pitchFamily="34" charset="0"/>
                  <a:cs typeface="Arial" pitchFamily="34" charset="0"/>
                </a:rPr>
                <a:t>p&lt;0.001</a:t>
              </a:r>
            </a:p>
          </p:txBody>
        </p:sp>
        <p:grpSp>
          <p:nvGrpSpPr>
            <p:cNvPr id="37" name="Gruppo 36"/>
            <p:cNvGrpSpPr/>
            <p:nvPr/>
          </p:nvGrpSpPr>
          <p:grpSpPr>
            <a:xfrm>
              <a:off x="4149477" y="1583081"/>
              <a:ext cx="729605" cy="45719"/>
              <a:chOff x="4149477" y="1524025"/>
              <a:chExt cx="729605" cy="144016"/>
            </a:xfrm>
          </p:grpSpPr>
          <p:cxnSp>
            <p:nvCxnSpPr>
              <p:cNvPr id="56" name="Connettore 1 55"/>
              <p:cNvCxnSpPr/>
              <p:nvPr/>
            </p:nvCxnSpPr>
            <p:spPr>
              <a:xfrm>
                <a:off x="4155951" y="1526178"/>
                <a:ext cx="720080" cy="0"/>
              </a:xfrm>
              <a:prstGeom prst="line">
                <a:avLst/>
              </a:prstGeom>
            </p:spPr>
            <p:style>
              <a:lnRef idx="1">
                <a:schemeClr val="dk1"/>
              </a:lnRef>
              <a:fillRef idx="0">
                <a:schemeClr val="dk1"/>
              </a:fillRef>
              <a:effectRef idx="0">
                <a:schemeClr val="dk1"/>
              </a:effectRef>
              <a:fontRef idx="minor">
                <a:schemeClr val="tx1"/>
              </a:fontRef>
            </p:style>
          </p:cxnSp>
          <p:cxnSp>
            <p:nvCxnSpPr>
              <p:cNvPr id="57" name="Connettore 1 56"/>
              <p:cNvCxnSpPr/>
              <p:nvPr/>
            </p:nvCxnSpPr>
            <p:spPr>
              <a:xfrm>
                <a:off x="4149477" y="1524025"/>
                <a:ext cx="0" cy="144016"/>
              </a:xfrm>
              <a:prstGeom prst="line">
                <a:avLst/>
              </a:prstGeom>
            </p:spPr>
            <p:style>
              <a:lnRef idx="1">
                <a:schemeClr val="dk1"/>
              </a:lnRef>
              <a:fillRef idx="0">
                <a:schemeClr val="dk1"/>
              </a:fillRef>
              <a:effectRef idx="0">
                <a:schemeClr val="dk1"/>
              </a:effectRef>
              <a:fontRef idx="minor">
                <a:schemeClr val="tx1"/>
              </a:fontRef>
            </p:style>
          </p:cxnSp>
          <p:cxnSp>
            <p:nvCxnSpPr>
              <p:cNvPr id="58" name="Connettore 1 57"/>
              <p:cNvCxnSpPr/>
              <p:nvPr/>
            </p:nvCxnSpPr>
            <p:spPr>
              <a:xfrm>
                <a:off x="4879082" y="1524025"/>
                <a:ext cx="0" cy="144016"/>
              </a:xfrm>
              <a:prstGeom prst="line">
                <a:avLst/>
              </a:prstGeom>
            </p:spPr>
            <p:style>
              <a:lnRef idx="1">
                <a:schemeClr val="dk1"/>
              </a:lnRef>
              <a:fillRef idx="0">
                <a:schemeClr val="dk1"/>
              </a:fillRef>
              <a:effectRef idx="0">
                <a:schemeClr val="dk1"/>
              </a:effectRef>
              <a:fontRef idx="minor">
                <a:schemeClr val="tx1"/>
              </a:fontRef>
            </p:style>
          </p:cxnSp>
        </p:grpSp>
        <p:sp>
          <p:nvSpPr>
            <p:cNvPr id="38" name="CasellaDiTesto 37"/>
            <p:cNvSpPr txBox="1"/>
            <p:nvPr/>
          </p:nvSpPr>
          <p:spPr>
            <a:xfrm>
              <a:off x="3275856" y="2089423"/>
              <a:ext cx="720080" cy="179490"/>
            </a:xfrm>
            <a:prstGeom prst="rect">
              <a:avLst/>
            </a:prstGeom>
            <a:noFill/>
          </p:spPr>
          <p:txBody>
            <a:bodyPr wrap="square" rtlCol="0">
              <a:spAutoFit/>
            </a:bodyPr>
            <a:lstStyle/>
            <a:p>
              <a:pPr algn="ctr"/>
              <a:r>
                <a:rPr lang="it-IT" sz="1000" dirty="0">
                  <a:latin typeface="Arial" pitchFamily="34" charset="0"/>
                  <a:cs typeface="Arial" pitchFamily="34" charset="0"/>
                </a:rPr>
                <a:t>p=0.191</a:t>
              </a:r>
            </a:p>
          </p:txBody>
        </p:sp>
        <p:grpSp>
          <p:nvGrpSpPr>
            <p:cNvPr id="39" name="Gruppo 38"/>
            <p:cNvGrpSpPr/>
            <p:nvPr/>
          </p:nvGrpSpPr>
          <p:grpSpPr>
            <a:xfrm>
              <a:off x="3265190" y="2303161"/>
              <a:ext cx="721221" cy="45719"/>
              <a:chOff x="3265190" y="2167905"/>
              <a:chExt cx="721221" cy="149349"/>
            </a:xfrm>
          </p:grpSpPr>
          <p:cxnSp>
            <p:nvCxnSpPr>
              <p:cNvPr id="53" name="Connettore 1 52"/>
              <p:cNvCxnSpPr/>
              <p:nvPr/>
            </p:nvCxnSpPr>
            <p:spPr>
              <a:xfrm>
                <a:off x="3265190" y="2167905"/>
                <a:ext cx="720080" cy="0"/>
              </a:xfrm>
              <a:prstGeom prst="line">
                <a:avLst/>
              </a:prstGeom>
            </p:spPr>
            <p:style>
              <a:lnRef idx="1">
                <a:schemeClr val="dk1"/>
              </a:lnRef>
              <a:fillRef idx="0">
                <a:schemeClr val="dk1"/>
              </a:fillRef>
              <a:effectRef idx="0">
                <a:schemeClr val="dk1"/>
              </a:effectRef>
              <a:fontRef idx="minor">
                <a:schemeClr val="tx1"/>
              </a:fontRef>
            </p:style>
          </p:cxnSp>
          <p:cxnSp>
            <p:nvCxnSpPr>
              <p:cNvPr id="54" name="Connettore 1 53"/>
              <p:cNvCxnSpPr/>
              <p:nvPr/>
            </p:nvCxnSpPr>
            <p:spPr>
              <a:xfrm>
                <a:off x="3266331" y="2167905"/>
                <a:ext cx="0" cy="144016"/>
              </a:xfrm>
              <a:prstGeom prst="line">
                <a:avLst/>
              </a:prstGeom>
            </p:spPr>
            <p:style>
              <a:lnRef idx="1">
                <a:schemeClr val="dk1"/>
              </a:lnRef>
              <a:fillRef idx="0">
                <a:schemeClr val="dk1"/>
              </a:fillRef>
              <a:effectRef idx="0">
                <a:schemeClr val="dk1"/>
              </a:effectRef>
              <a:fontRef idx="minor">
                <a:schemeClr val="tx1"/>
              </a:fontRef>
            </p:style>
          </p:cxnSp>
          <p:cxnSp>
            <p:nvCxnSpPr>
              <p:cNvPr id="55" name="Connettore 1 54"/>
              <p:cNvCxnSpPr/>
              <p:nvPr/>
            </p:nvCxnSpPr>
            <p:spPr>
              <a:xfrm>
                <a:off x="3986411" y="2173238"/>
                <a:ext cx="0" cy="144016"/>
              </a:xfrm>
              <a:prstGeom prst="line">
                <a:avLst/>
              </a:prstGeom>
            </p:spPr>
            <p:style>
              <a:lnRef idx="1">
                <a:schemeClr val="dk1"/>
              </a:lnRef>
              <a:fillRef idx="0">
                <a:schemeClr val="dk1"/>
              </a:fillRef>
              <a:effectRef idx="0">
                <a:schemeClr val="dk1"/>
              </a:effectRef>
              <a:fontRef idx="minor">
                <a:schemeClr val="tx1"/>
              </a:fontRef>
            </p:style>
          </p:cxnSp>
        </p:grpSp>
        <p:sp>
          <p:nvSpPr>
            <p:cNvPr id="45" name="CasellaDiTesto 44"/>
            <p:cNvSpPr txBox="1"/>
            <p:nvPr/>
          </p:nvSpPr>
          <p:spPr>
            <a:xfrm>
              <a:off x="3683521" y="1081311"/>
              <a:ext cx="720080" cy="179490"/>
            </a:xfrm>
            <a:prstGeom prst="rect">
              <a:avLst/>
            </a:prstGeom>
            <a:noFill/>
          </p:spPr>
          <p:txBody>
            <a:bodyPr wrap="square" rtlCol="0">
              <a:spAutoFit/>
            </a:bodyPr>
            <a:lstStyle/>
            <a:p>
              <a:pPr algn="ctr"/>
              <a:r>
                <a:rPr lang="it-IT" sz="1000" dirty="0">
                  <a:latin typeface="Arial" pitchFamily="34" charset="0"/>
                  <a:cs typeface="Arial" pitchFamily="34" charset="0"/>
                </a:rPr>
                <a:t>p&lt;0.001</a:t>
              </a:r>
            </a:p>
          </p:txBody>
        </p:sp>
        <p:grpSp>
          <p:nvGrpSpPr>
            <p:cNvPr id="47" name="Gruppo 46"/>
            <p:cNvGrpSpPr/>
            <p:nvPr/>
          </p:nvGrpSpPr>
          <p:grpSpPr>
            <a:xfrm>
              <a:off x="3266331" y="1292002"/>
              <a:ext cx="1593701" cy="45719"/>
              <a:chOff x="3266331" y="1187227"/>
              <a:chExt cx="1593701" cy="153541"/>
            </a:xfrm>
          </p:grpSpPr>
          <p:cxnSp>
            <p:nvCxnSpPr>
              <p:cNvPr id="49" name="Connettore 1 48"/>
              <p:cNvCxnSpPr/>
              <p:nvPr/>
            </p:nvCxnSpPr>
            <p:spPr>
              <a:xfrm>
                <a:off x="3266331" y="1189881"/>
                <a:ext cx="1584176" cy="0"/>
              </a:xfrm>
              <a:prstGeom prst="line">
                <a:avLst/>
              </a:prstGeom>
            </p:spPr>
            <p:style>
              <a:lnRef idx="1">
                <a:schemeClr val="dk1"/>
              </a:lnRef>
              <a:fillRef idx="0">
                <a:schemeClr val="dk1"/>
              </a:fillRef>
              <a:effectRef idx="0">
                <a:schemeClr val="dk1"/>
              </a:effectRef>
              <a:fontRef idx="minor">
                <a:schemeClr val="tx1"/>
              </a:fontRef>
            </p:style>
          </p:cxnSp>
          <p:cxnSp>
            <p:nvCxnSpPr>
              <p:cNvPr id="51" name="Connettore 1 50"/>
              <p:cNvCxnSpPr/>
              <p:nvPr/>
            </p:nvCxnSpPr>
            <p:spPr>
              <a:xfrm>
                <a:off x="4860032" y="1187227"/>
                <a:ext cx="0" cy="144016"/>
              </a:xfrm>
              <a:prstGeom prst="line">
                <a:avLst/>
              </a:prstGeom>
            </p:spPr>
            <p:style>
              <a:lnRef idx="1">
                <a:schemeClr val="dk1"/>
              </a:lnRef>
              <a:fillRef idx="0">
                <a:schemeClr val="dk1"/>
              </a:fillRef>
              <a:effectRef idx="0">
                <a:schemeClr val="dk1"/>
              </a:effectRef>
              <a:fontRef idx="minor">
                <a:schemeClr val="tx1"/>
              </a:fontRef>
            </p:style>
          </p:cxnSp>
          <p:cxnSp>
            <p:nvCxnSpPr>
              <p:cNvPr id="52" name="Connettore 1 51"/>
              <p:cNvCxnSpPr/>
              <p:nvPr/>
            </p:nvCxnSpPr>
            <p:spPr>
              <a:xfrm>
                <a:off x="3271664" y="1196752"/>
                <a:ext cx="0" cy="144016"/>
              </a:xfrm>
              <a:prstGeom prst="line">
                <a:avLst/>
              </a:prstGeom>
            </p:spPr>
            <p:style>
              <a:lnRef idx="1">
                <a:schemeClr val="dk1"/>
              </a:lnRef>
              <a:fillRef idx="0">
                <a:schemeClr val="dk1"/>
              </a:fillRef>
              <a:effectRef idx="0">
                <a:schemeClr val="dk1"/>
              </a:effectRef>
              <a:fontRef idx="minor">
                <a:schemeClr val="tx1"/>
              </a:fontRef>
            </p:style>
          </p:cxnSp>
        </p:grpSp>
      </p:grpSp>
      <p:cxnSp>
        <p:nvCxnSpPr>
          <p:cNvPr id="71" name="Connettore 1 70"/>
          <p:cNvCxnSpPr/>
          <p:nvPr/>
        </p:nvCxnSpPr>
        <p:spPr bwMode="auto">
          <a:xfrm flipV="1">
            <a:off x="8046912" y="1330298"/>
            <a:ext cx="602797" cy="355959"/>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0" name="Rectangle 41"/>
          <p:cNvSpPr>
            <a:spLocks noChangeArrowheads="1"/>
          </p:cNvSpPr>
          <p:nvPr/>
        </p:nvSpPr>
        <p:spPr bwMode="auto">
          <a:xfrm>
            <a:off x="5831954" y="6464369"/>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sp>
        <p:nvSpPr>
          <p:cNvPr id="41" name="CasellaDiTesto 40"/>
          <p:cNvSpPr txBox="1"/>
          <p:nvPr/>
        </p:nvSpPr>
        <p:spPr>
          <a:xfrm>
            <a:off x="35496" y="6453337"/>
            <a:ext cx="3398586"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a:t>
            </a:r>
            <a:r>
              <a:rPr lang="it-IT" b="1" dirty="0" err="1" smtClean="0">
                <a:solidFill>
                  <a:srgbClr val="000090"/>
                </a:solidFill>
                <a:latin typeface="Arial"/>
                <a:cs typeface="Arial"/>
              </a:rPr>
              <a:t>Liv</a:t>
            </a:r>
            <a:r>
              <a:rPr lang="it-IT" b="1" dirty="0" smtClean="0">
                <a:solidFill>
                  <a:srgbClr val="000090"/>
                </a:solidFill>
                <a:latin typeface="Arial"/>
                <a:cs typeface="Arial"/>
              </a:rPr>
              <a:t> </a:t>
            </a:r>
            <a:r>
              <a:rPr lang="it-IT" b="1" dirty="0" err="1" smtClean="0">
                <a:solidFill>
                  <a:srgbClr val="000090"/>
                </a:solidFill>
                <a:latin typeface="Arial"/>
                <a:cs typeface="Arial"/>
              </a:rPr>
              <a:t>Intern</a:t>
            </a:r>
            <a:r>
              <a:rPr lang="it-IT" b="1" dirty="0" smtClean="0">
                <a:solidFill>
                  <a:srgbClr val="000090"/>
                </a:solidFill>
                <a:latin typeface="Arial"/>
                <a:cs typeface="Arial"/>
              </a:rPr>
              <a:t> 2017</a:t>
            </a:r>
            <a:endParaRPr lang="it-IT" b="1" dirty="0">
              <a:solidFill>
                <a:srgbClr val="000090"/>
              </a:solidFill>
              <a:latin typeface="Arial"/>
              <a:cs typeface="Arial"/>
            </a:endParaRPr>
          </a:p>
        </p:txBody>
      </p:sp>
    </p:spTree>
    <p:extLst>
      <p:ext uri="{BB962C8B-B14F-4D97-AF65-F5344CB8AC3E}">
        <p14:creationId xmlns:p14="http://schemas.microsoft.com/office/powerpoint/2010/main" val="3480091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p:cNvSpPr>
            <a:spLocks noChangeArrowheads="1"/>
          </p:cNvSpPr>
          <p:nvPr/>
        </p:nvSpPr>
        <p:spPr bwMode="auto">
          <a:xfrm>
            <a:off x="5759945" y="6433594"/>
            <a:ext cx="3276551" cy="307777"/>
          </a:xfrm>
          <a:prstGeom prst="rect">
            <a:avLst/>
          </a:prstGeom>
          <a:solidFill>
            <a:schemeClr val="bg1"/>
          </a:solidFill>
          <a:ln>
            <a:noFill/>
          </a:ln>
          <a:extLst/>
        </p:spPr>
        <p:txBody>
          <a:bodyPr wrap="square" lIns="91425" tIns="45713" rIns="91425" bIns="45713">
            <a:spAutoFit/>
          </a:bodyPr>
          <a:lstStyle/>
          <a:p>
            <a:pPr algn="r" eaLnBrk="0" hangingPunct="0">
              <a:defRPr/>
            </a:pPr>
            <a:r>
              <a:rPr lang="da-DK" sz="1400" dirty="0">
                <a:solidFill>
                  <a:srgbClr val="000000"/>
                </a:solidFill>
                <a:ea typeface="ＭＳ Ｐゴシック" pitchFamily="34" charset="-128"/>
              </a:rPr>
              <a:t>Database ITA.LI.CA 2015</a:t>
            </a:r>
          </a:p>
        </p:txBody>
      </p:sp>
      <p:grpSp>
        <p:nvGrpSpPr>
          <p:cNvPr id="22" name="Gruppo 21"/>
          <p:cNvGrpSpPr/>
          <p:nvPr/>
        </p:nvGrpSpPr>
        <p:grpSpPr>
          <a:xfrm>
            <a:off x="251520" y="1878940"/>
            <a:ext cx="7128792" cy="4032448"/>
            <a:chOff x="251520" y="1772816"/>
            <a:chExt cx="7128792" cy="4032448"/>
          </a:xfrm>
        </p:grpSpPr>
        <p:graphicFrame>
          <p:nvGraphicFramePr>
            <p:cNvPr id="16" name="Grafico 15"/>
            <p:cNvGraphicFramePr/>
            <p:nvPr>
              <p:extLst>
                <p:ext uri="{D42A27DB-BD31-4B8C-83A1-F6EECF244321}">
                  <p14:modId xmlns:p14="http://schemas.microsoft.com/office/powerpoint/2010/main" val="945503927"/>
                </p:ext>
              </p:extLst>
            </p:nvPr>
          </p:nvGraphicFramePr>
          <p:xfrm>
            <a:off x="683568" y="1772816"/>
            <a:ext cx="6696744"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17" name="CasellaDiTesto 16"/>
            <p:cNvSpPr txBox="1"/>
            <p:nvPr/>
          </p:nvSpPr>
          <p:spPr>
            <a:xfrm rot="16200000">
              <a:off x="-1209835" y="3450196"/>
              <a:ext cx="3384376" cy="461665"/>
            </a:xfrm>
            <a:prstGeom prst="rect">
              <a:avLst/>
            </a:prstGeom>
            <a:noFill/>
          </p:spPr>
          <p:txBody>
            <a:bodyPr wrap="square" rtlCol="0">
              <a:spAutoFit/>
            </a:bodyPr>
            <a:lstStyle/>
            <a:p>
              <a:pPr algn="ctr"/>
              <a:r>
                <a:rPr lang="it-IT" sz="2400" b="1" dirty="0" err="1">
                  <a:solidFill>
                    <a:srgbClr val="000000"/>
                  </a:solidFill>
                </a:rPr>
                <a:t>Percentage</a:t>
              </a:r>
              <a:endParaRPr lang="it-IT" sz="2400" b="1" dirty="0">
                <a:solidFill>
                  <a:srgbClr val="000000"/>
                </a:solidFill>
              </a:endParaRPr>
            </a:p>
          </p:txBody>
        </p:sp>
        <p:sp>
          <p:nvSpPr>
            <p:cNvPr id="18" name="Rettangolo 17"/>
            <p:cNvSpPr/>
            <p:nvPr/>
          </p:nvSpPr>
          <p:spPr bwMode="auto">
            <a:xfrm>
              <a:off x="1907704" y="5469107"/>
              <a:ext cx="4536504" cy="3361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u="sng">
                <a:solidFill>
                  <a:srgbClr val="000000"/>
                </a:solidFill>
              </a:endParaRPr>
            </a:p>
          </p:txBody>
        </p:sp>
      </p:grpSp>
      <p:sp>
        <p:nvSpPr>
          <p:cNvPr id="19" name="CasellaDiTesto 18"/>
          <p:cNvSpPr txBox="1"/>
          <p:nvPr/>
        </p:nvSpPr>
        <p:spPr>
          <a:xfrm>
            <a:off x="1403648" y="5551348"/>
            <a:ext cx="1728192" cy="373659"/>
          </a:xfrm>
          <a:prstGeom prst="rect">
            <a:avLst/>
          </a:prstGeom>
          <a:noFill/>
        </p:spPr>
        <p:txBody>
          <a:bodyPr wrap="square" lIns="91425" tIns="45713" rIns="91425" bIns="45713" rtlCol="0">
            <a:spAutoFit/>
          </a:bodyPr>
          <a:lstStyle/>
          <a:p>
            <a:pPr algn="ctr"/>
            <a:r>
              <a:rPr lang="it-IT" b="1" dirty="0" smtClean="0">
                <a:solidFill>
                  <a:srgbClr val="000000"/>
                </a:solidFill>
              </a:rPr>
              <a:t>North</a:t>
            </a:r>
            <a:endParaRPr lang="it-IT" b="1" dirty="0">
              <a:solidFill>
                <a:srgbClr val="000000"/>
              </a:solidFill>
            </a:endParaRPr>
          </a:p>
        </p:txBody>
      </p:sp>
      <p:sp>
        <p:nvSpPr>
          <p:cNvPr id="20" name="CasellaDiTesto 19"/>
          <p:cNvSpPr txBox="1"/>
          <p:nvPr/>
        </p:nvSpPr>
        <p:spPr>
          <a:xfrm>
            <a:off x="3347865" y="5551348"/>
            <a:ext cx="1728192" cy="373659"/>
          </a:xfrm>
          <a:prstGeom prst="rect">
            <a:avLst/>
          </a:prstGeom>
          <a:noFill/>
        </p:spPr>
        <p:txBody>
          <a:bodyPr wrap="square" lIns="91425" tIns="45713" rIns="91425" bIns="45713" rtlCol="0">
            <a:spAutoFit/>
          </a:bodyPr>
          <a:lstStyle/>
          <a:p>
            <a:pPr algn="ctr"/>
            <a:r>
              <a:rPr lang="it-IT" b="1" dirty="0" err="1" smtClean="0">
                <a:solidFill>
                  <a:srgbClr val="000000"/>
                </a:solidFill>
              </a:rPr>
              <a:t>Centre</a:t>
            </a:r>
            <a:endParaRPr lang="it-IT" b="1" dirty="0">
              <a:solidFill>
                <a:srgbClr val="000000"/>
              </a:solidFill>
            </a:endParaRPr>
          </a:p>
        </p:txBody>
      </p:sp>
      <p:sp>
        <p:nvSpPr>
          <p:cNvPr id="21" name="CasellaDiTesto 20"/>
          <p:cNvSpPr txBox="1"/>
          <p:nvPr/>
        </p:nvSpPr>
        <p:spPr>
          <a:xfrm>
            <a:off x="5292080" y="5551348"/>
            <a:ext cx="1728192" cy="373659"/>
          </a:xfrm>
          <a:prstGeom prst="rect">
            <a:avLst/>
          </a:prstGeom>
          <a:noFill/>
        </p:spPr>
        <p:txBody>
          <a:bodyPr wrap="square" lIns="91425" tIns="45713" rIns="91425" bIns="45713" rtlCol="0">
            <a:spAutoFit/>
          </a:bodyPr>
          <a:lstStyle/>
          <a:p>
            <a:pPr algn="ctr"/>
            <a:r>
              <a:rPr lang="it-IT" b="1" dirty="0" smtClean="0">
                <a:solidFill>
                  <a:srgbClr val="000000"/>
                </a:solidFill>
              </a:rPr>
              <a:t>South</a:t>
            </a:r>
            <a:endParaRPr lang="it-IT" b="1" dirty="0">
              <a:solidFill>
                <a:srgbClr val="000000"/>
              </a:solidFill>
            </a:endParaRPr>
          </a:p>
        </p:txBody>
      </p:sp>
      <p:cxnSp>
        <p:nvCxnSpPr>
          <p:cNvPr id="24" name="Connettore 1 23"/>
          <p:cNvCxnSpPr/>
          <p:nvPr/>
        </p:nvCxnSpPr>
        <p:spPr bwMode="auto">
          <a:xfrm>
            <a:off x="1240383" y="2075714"/>
            <a:ext cx="592390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6" name="Connettore 1 25"/>
          <p:cNvCxnSpPr/>
          <p:nvPr/>
        </p:nvCxnSpPr>
        <p:spPr bwMode="auto">
          <a:xfrm>
            <a:off x="7164288" y="2056464"/>
            <a:ext cx="0" cy="35283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33" name="Gruppo 32"/>
          <p:cNvGrpSpPr/>
          <p:nvPr/>
        </p:nvGrpSpPr>
        <p:grpSpPr>
          <a:xfrm>
            <a:off x="7308307" y="3212977"/>
            <a:ext cx="1759055" cy="1296144"/>
            <a:chOff x="7188171" y="2852936"/>
            <a:chExt cx="1759055" cy="1296144"/>
          </a:xfrm>
        </p:grpSpPr>
        <p:grpSp>
          <p:nvGrpSpPr>
            <p:cNvPr id="34" name="Gruppo 39"/>
            <p:cNvGrpSpPr/>
            <p:nvPr/>
          </p:nvGrpSpPr>
          <p:grpSpPr>
            <a:xfrm>
              <a:off x="7351437" y="2924944"/>
              <a:ext cx="1595789" cy="1176011"/>
              <a:chOff x="7452320" y="1916832"/>
              <a:chExt cx="1595789" cy="1176011"/>
            </a:xfrm>
          </p:grpSpPr>
          <p:sp>
            <p:nvSpPr>
              <p:cNvPr id="50" name="Rombo 49"/>
              <p:cNvSpPr/>
              <p:nvPr/>
            </p:nvSpPr>
            <p:spPr bwMode="auto">
              <a:xfrm>
                <a:off x="7452320" y="1988840"/>
                <a:ext cx="144016" cy="144016"/>
              </a:xfrm>
              <a:prstGeom prst="diamond">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sp>
            <p:nvSpPr>
              <p:cNvPr id="48" name="Rettangolo 47"/>
              <p:cNvSpPr/>
              <p:nvPr/>
            </p:nvSpPr>
            <p:spPr bwMode="auto">
              <a:xfrm>
                <a:off x="7452320" y="2291130"/>
                <a:ext cx="144016" cy="14401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sp>
            <p:nvSpPr>
              <p:cNvPr id="46" name="Triangolo isoscele 45"/>
              <p:cNvSpPr/>
              <p:nvPr/>
            </p:nvSpPr>
            <p:spPr bwMode="auto">
              <a:xfrm>
                <a:off x="7452320" y="2574529"/>
                <a:ext cx="144016" cy="144016"/>
              </a:xfrm>
              <a:prstGeom prst="triangle">
                <a:avLst/>
              </a:prstGeom>
              <a:solidFill>
                <a:srgbClr val="A50021"/>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sp>
            <p:nvSpPr>
              <p:cNvPr id="44" name="Rettangolo 43"/>
              <p:cNvSpPr/>
              <p:nvPr/>
            </p:nvSpPr>
            <p:spPr bwMode="auto">
              <a:xfrm>
                <a:off x="7452320" y="2862561"/>
                <a:ext cx="144016" cy="14401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sp>
            <p:nvSpPr>
              <p:cNvPr id="40" name="CasellaDiTesto 39"/>
              <p:cNvSpPr txBox="1"/>
              <p:nvPr/>
            </p:nvSpPr>
            <p:spPr>
              <a:xfrm>
                <a:off x="7644461" y="1916832"/>
                <a:ext cx="1403648" cy="307777"/>
              </a:xfrm>
              <a:prstGeom prst="rect">
                <a:avLst/>
              </a:prstGeom>
              <a:noFill/>
            </p:spPr>
            <p:txBody>
              <a:bodyPr wrap="square" rtlCol="0">
                <a:spAutoFit/>
              </a:bodyPr>
              <a:lstStyle/>
              <a:p>
                <a:r>
                  <a:rPr lang="it-IT" sz="1400" b="1" dirty="0">
                    <a:solidFill>
                      <a:srgbClr val="FF0000"/>
                    </a:solidFill>
                  </a:rPr>
                  <a:t>HBV</a:t>
                </a:r>
              </a:p>
            </p:txBody>
          </p:sp>
          <p:sp>
            <p:nvSpPr>
              <p:cNvPr id="41" name="CasellaDiTesto 40"/>
              <p:cNvSpPr txBox="1"/>
              <p:nvPr/>
            </p:nvSpPr>
            <p:spPr>
              <a:xfrm>
                <a:off x="7642473" y="2204369"/>
                <a:ext cx="1403648" cy="307777"/>
              </a:xfrm>
              <a:prstGeom prst="rect">
                <a:avLst/>
              </a:prstGeom>
              <a:noFill/>
            </p:spPr>
            <p:txBody>
              <a:bodyPr wrap="square" rtlCol="0">
                <a:spAutoFit/>
              </a:bodyPr>
              <a:lstStyle/>
              <a:p>
                <a:r>
                  <a:rPr lang="it-IT" sz="1400" b="1" dirty="0">
                    <a:solidFill>
                      <a:srgbClr val="000000"/>
                    </a:solidFill>
                  </a:rPr>
                  <a:t>HCV</a:t>
                </a:r>
              </a:p>
            </p:txBody>
          </p:sp>
          <p:sp>
            <p:nvSpPr>
              <p:cNvPr id="42" name="CasellaDiTesto 41"/>
              <p:cNvSpPr txBox="1"/>
              <p:nvPr/>
            </p:nvSpPr>
            <p:spPr>
              <a:xfrm>
                <a:off x="7632848" y="2506659"/>
                <a:ext cx="1403648" cy="307777"/>
              </a:xfrm>
              <a:prstGeom prst="rect">
                <a:avLst/>
              </a:prstGeom>
              <a:noFill/>
            </p:spPr>
            <p:txBody>
              <a:bodyPr wrap="square" rtlCol="0">
                <a:spAutoFit/>
              </a:bodyPr>
              <a:lstStyle/>
              <a:p>
                <a:r>
                  <a:rPr lang="it-IT" sz="1400" b="1" dirty="0" err="1">
                    <a:solidFill>
                      <a:srgbClr val="A50021"/>
                    </a:solidFill>
                  </a:rPr>
                  <a:t>Multietiology</a:t>
                </a:r>
                <a:endParaRPr lang="it-IT" sz="1400" b="1" dirty="0">
                  <a:solidFill>
                    <a:srgbClr val="A50021"/>
                  </a:solidFill>
                </a:endParaRPr>
              </a:p>
            </p:txBody>
          </p:sp>
          <p:sp>
            <p:nvSpPr>
              <p:cNvPr id="43" name="CasellaDiTesto 42"/>
              <p:cNvSpPr txBox="1"/>
              <p:nvPr/>
            </p:nvSpPr>
            <p:spPr>
              <a:xfrm>
                <a:off x="7632848" y="2785066"/>
                <a:ext cx="1403648" cy="307777"/>
              </a:xfrm>
              <a:prstGeom prst="rect">
                <a:avLst/>
              </a:prstGeom>
              <a:noFill/>
            </p:spPr>
            <p:txBody>
              <a:bodyPr wrap="square" rtlCol="0">
                <a:spAutoFit/>
              </a:bodyPr>
              <a:lstStyle/>
              <a:p>
                <a:r>
                  <a:rPr lang="it-IT" sz="1400" b="1" dirty="0">
                    <a:solidFill>
                      <a:srgbClr val="FFC000"/>
                    </a:solidFill>
                  </a:rPr>
                  <a:t>No </a:t>
                </a:r>
                <a:r>
                  <a:rPr lang="it-IT" sz="1400" b="1" dirty="0" err="1">
                    <a:solidFill>
                      <a:srgbClr val="FFC000"/>
                    </a:solidFill>
                  </a:rPr>
                  <a:t>viruses</a:t>
                </a:r>
                <a:r>
                  <a:rPr lang="it-IT" sz="1400" b="1" dirty="0">
                    <a:solidFill>
                      <a:srgbClr val="FFC000"/>
                    </a:solidFill>
                  </a:rPr>
                  <a:t> </a:t>
                </a:r>
              </a:p>
            </p:txBody>
          </p:sp>
        </p:grpSp>
        <p:sp>
          <p:nvSpPr>
            <p:cNvPr id="35" name="Rettangolo 34"/>
            <p:cNvSpPr/>
            <p:nvPr/>
          </p:nvSpPr>
          <p:spPr bwMode="auto">
            <a:xfrm>
              <a:off x="7188171" y="2852936"/>
              <a:ext cx="1728192"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u="sng" dirty="0">
                <a:solidFill>
                  <a:srgbClr val="FFFFFF"/>
                </a:solidFill>
              </a:endParaRPr>
            </a:p>
          </p:txBody>
        </p:sp>
      </p:grpSp>
      <p:graphicFrame>
        <p:nvGraphicFramePr>
          <p:cNvPr id="90" name="Object 5"/>
          <p:cNvGraphicFramePr>
            <a:graphicFrameLocks/>
          </p:cNvGraphicFramePr>
          <p:nvPr>
            <p:extLst>
              <p:ext uri="{D42A27DB-BD31-4B8C-83A1-F6EECF244321}">
                <p14:modId xmlns:p14="http://schemas.microsoft.com/office/powerpoint/2010/main" val="3277289312"/>
              </p:ext>
            </p:extLst>
          </p:nvPr>
        </p:nvGraphicFramePr>
        <p:xfrm>
          <a:off x="7007158" y="74626"/>
          <a:ext cx="2075058" cy="2672015"/>
        </p:xfrm>
        <a:graphic>
          <a:graphicData uri="http://schemas.openxmlformats.org/presentationml/2006/ole">
            <mc:AlternateContent xmlns:mc="http://schemas.openxmlformats.org/markup-compatibility/2006">
              <mc:Choice xmlns:v="urn:schemas-microsoft-com:vml" Requires="v">
                <p:oleObj spid="_x0000_s7327" name="ClipArt" r:id="rId4" imgW="2870766" imgH="3658672" progId="">
                  <p:embed/>
                </p:oleObj>
              </mc:Choice>
              <mc:Fallback>
                <p:oleObj name="ClipArt" r:id="rId4" imgW="2870766" imgH="3658672"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158" y="74626"/>
                        <a:ext cx="2075058" cy="267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88" name="Connettore 1 87"/>
          <p:cNvCxnSpPr/>
          <p:nvPr/>
        </p:nvCxnSpPr>
        <p:spPr bwMode="auto">
          <a:xfrm>
            <a:off x="7411645" y="807066"/>
            <a:ext cx="702554" cy="59925"/>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89" name="Connettore 1 88"/>
          <p:cNvCxnSpPr/>
          <p:nvPr/>
        </p:nvCxnSpPr>
        <p:spPr bwMode="auto">
          <a:xfrm flipV="1">
            <a:off x="8046912" y="1330298"/>
            <a:ext cx="602797" cy="355959"/>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3" name="Connettore 2 2"/>
          <p:cNvCxnSpPr/>
          <p:nvPr/>
        </p:nvCxnSpPr>
        <p:spPr bwMode="auto">
          <a:xfrm flipH="1">
            <a:off x="1240382" y="3118108"/>
            <a:ext cx="4915794"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6" name="Connettore 2 5"/>
          <p:cNvCxnSpPr/>
          <p:nvPr/>
        </p:nvCxnSpPr>
        <p:spPr bwMode="auto">
          <a:xfrm flipH="1">
            <a:off x="1240385" y="3874811"/>
            <a:ext cx="2961953"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
        <p:nvSpPr>
          <p:cNvPr id="71" name="Rectangle 2"/>
          <p:cNvSpPr>
            <a:spLocks noChangeArrowheads="1"/>
          </p:cNvSpPr>
          <p:nvPr/>
        </p:nvSpPr>
        <p:spPr bwMode="auto">
          <a:xfrm>
            <a:off x="251520" y="188643"/>
            <a:ext cx="797242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p>
            <a:pPr algn="ctr"/>
            <a:r>
              <a:rPr lang="en-GB" sz="2400" b="1" dirty="0" err="1">
                <a:solidFill>
                  <a:srgbClr val="000000"/>
                </a:solidFill>
              </a:rPr>
              <a:t>Etiology</a:t>
            </a:r>
            <a:r>
              <a:rPr lang="en-GB" sz="2400" b="1" dirty="0">
                <a:solidFill>
                  <a:srgbClr val="000000"/>
                </a:solidFill>
              </a:rPr>
              <a:t> of HCC: </a:t>
            </a:r>
          </a:p>
          <a:p>
            <a:pPr algn="ctr"/>
            <a:r>
              <a:rPr lang="en-GB" sz="2400" b="1" dirty="0">
                <a:solidFill>
                  <a:srgbClr val="000000"/>
                </a:solidFill>
              </a:rPr>
              <a:t>observed regional differences in Italy</a:t>
            </a:r>
            <a:endParaRPr lang="it-IT" sz="2400" dirty="0">
              <a:solidFill>
                <a:srgbClr val="000000"/>
              </a:solidFill>
            </a:endParaRPr>
          </a:p>
        </p:txBody>
      </p:sp>
      <p:sp>
        <p:nvSpPr>
          <p:cNvPr id="29" name="CasellaDiTesto 28"/>
          <p:cNvSpPr txBox="1"/>
          <p:nvPr/>
        </p:nvSpPr>
        <p:spPr>
          <a:xfrm>
            <a:off x="35497" y="6453337"/>
            <a:ext cx="2929364"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in </a:t>
            </a:r>
            <a:r>
              <a:rPr lang="it-IT" b="1" dirty="0" err="1" smtClean="0">
                <a:solidFill>
                  <a:srgbClr val="000090"/>
                </a:solidFill>
                <a:latin typeface="Arial"/>
                <a:cs typeface="Arial"/>
              </a:rPr>
              <a:t>revision</a:t>
            </a:r>
            <a:endParaRPr lang="it-IT" b="1" dirty="0">
              <a:solidFill>
                <a:srgbClr val="000090"/>
              </a:solidFill>
              <a:latin typeface="Arial"/>
              <a:cs typeface="Arial"/>
            </a:endParaRPr>
          </a:p>
        </p:txBody>
      </p:sp>
    </p:spTree>
    <p:extLst>
      <p:ext uri="{BB962C8B-B14F-4D97-AF65-F5344CB8AC3E}">
        <p14:creationId xmlns:p14="http://schemas.microsoft.com/office/powerpoint/2010/main" val="167407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po 40"/>
          <p:cNvGrpSpPr/>
          <p:nvPr/>
        </p:nvGrpSpPr>
        <p:grpSpPr>
          <a:xfrm>
            <a:off x="273014" y="2132856"/>
            <a:ext cx="6747261" cy="3888432"/>
            <a:chOff x="91438" y="1628800"/>
            <a:chExt cx="7216866" cy="3888432"/>
          </a:xfrm>
        </p:grpSpPr>
        <p:graphicFrame>
          <p:nvGraphicFramePr>
            <p:cNvPr id="19" name="Grafico 18"/>
            <p:cNvGraphicFramePr/>
            <p:nvPr/>
          </p:nvGraphicFramePr>
          <p:xfrm>
            <a:off x="539552" y="1628800"/>
            <a:ext cx="6768752" cy="3888432"/>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uppo 20"/>
            <p:cNvGrpSpPr/>
            <p:nvPr/>
          </p:nvGrpSpPr>
          <p:grpSpPr>
            <a:xfrm>
              <a:off x="91438" y="1772817"/>
              <a:ext cx="6631536" cy="3566891"/>
              <a:chOff x="91438" y="1772817"/>
              <a:chExt cx="6631536" cy="3566891"/>
            </a:xfrm>
          </p:grpSpPr>
          <p:sp>
            <p:nvSpPr>
              <p:cNvPr id="7" name="CasellaDiTesto 6"/>
              <p:cNvSpPr txBox="1"/>
              <p:nvPr/>
            </p:nvSpPr>
            <p:spPr>
              <a:xfrm>
                <a:off x="5949777" y="2924944"/>
                <a:ext cx="648072" cy="369332"/>
              </a:xfrm>
              <a:prstGeom prst="rect">
                <a:avLst/>
              </a:prstGeom>
              <a:noFill/>
            </p:spPr>
            <p:txBody>
              <a:bodyPr wrap="square" rtlCol="0">
                <a:spAutoFit/>
              </a:bodyPr>
              <a:lstStyle/>
              <a:p>
                <a:r>
                  <a:rPr lang="it-IT" dirty="0" smtClean="0">
                    <a:ln>
                      <a:solidFill>
                        <a:srgbClr val="FFC000"/>
                      </a:solidFill>
                    </a:ln>
                    <a:solidFill>
                      <a:srgbClr val="FFC000"/>
                    </a:solidFill>
                    <a:latin typeface="Times New Roman" pitchFamily="18" charset="0"/>
                    <a:cs typeface="Times New Roman" pitchFamily="18" charset="0"/>
                  </a:rPr>
                  <a:t>31%</a:t>
                </a:r>
                <a:endParaRPr lang="it-IT" dirty="0">
                  <a:ln>
                    <a:solidFill>
                      <a:srgbClr val="FFC000"/>
                    </a:solidFill>
                  </a:ln>
                  <a:solidFill>
                    <a:srgbClr val="FFC000"/>
                  </a:solidFill>
                  <a:latin typeface="Times New Roman" pitchFamily="18" charset="0"/>
                  <a:cs typeface="Times New Roman" pitchFamily="18" charset="0"/>
                </a:endParaRPr>
              </a:p>
            </p:txBody>
          </p:sp>
          <p:sp>
            <p:nvSpPr>
              <p:cNvPr id="8" name="CasellaDiTesto 7"/>
              <p:cNvSpPr txBox="1"/>
              <p:nvPr/>
            </p:nvSpPr>
            <p:spPr>
              <a:xfrm>
                <a:off x="5921949" y="1916832"/>
                <a:ext cx="720080" cy="369332"/>
              </a:xfrm>
              <a:prstGeom prst="rect">
                <a:avLst/>
              </a:prstGeom>
              <a:noFill/>
            </p:spPr>
            <p:txBody>
              <a:bodyPr wrap="square" rtlCol="0">
                <a:spAutoFit/>
              </a:bodyPr>
              <a:lstStyle/>
              <a:p>
                <a:r>
                  <a:rPr lang="it-IT" dirty="0" smtClean="0">
                    <a:ln>
                      <a:solidFill>
                        <a:srgbClr val="000000"/>
                      </a:solidFill>
                    </a:ln>
                    <a:solidFill>
                      <a:srgbClr val="000000"/>
                    </a:solidFill>
                    <a:latin typeface="Times New Roman" pitchFamily="18" charset="0"/>
                    <a:cs typeface="Times New Roman" pitchFamily="18" charset="0"/>
                  </a:rPr>
                  <a:t>49%</a:t>
                </a:r>
                <a:endParaRPr lang="it-IT" dirty="0">
                  <a:ln>
                    <a:solidFill>
                      <a:srgbClr val="000000"/>
                    </a:solidFill>
                  </a:ln>
                  <a:solidFill>
                    <a:srgbClr val="000000"/>
                  </a:solidFill>
                  <a:latin typeface="Times New Roman" pitchFamily="18" charset="0"/>
                  <a:cs typeface="Times New Roman" pitchFamily="18" charset="0"/>
                </a:endParaRPr>
              </a:p>
            </p:txBody>
          </p:sp>
          <p:sp>
            <p:nvSpPr>
              <p:cNvPr id="15" name="CasellaDiTesto 14"/>
              <p:cNvSpPr txBox="1"/>
              <p:nvPr/>
            </p:nvSpPr>
            <p:spPr>
              <a:xfrm rot="16200000">
                <a:off x="-1317847" y="3182102"/>
                <a:ext cx="3312368" cy="493797"/>
              </a:xfrm>
              <a:prstGeom prst="rect">
                <a:avLst/>
              </a:prstGeom>
              <a:noFill/>
            </p:spPr>
            <p:txBody>
              <a:bodyPr wrap="square" rtlCol="0">
                <a:spAutoFit/>
              </a:bodyPr>
              <a:lstStyle/>
              <a:p>
                <a:pPr algn="ctr"/>
                <a:r>
                  <a:rPr lang="it-IT" sz="2400" b="1" dirty="0" err="1">
                    <a:solidFill>
                      <a:srgbClr val="000000"/>
                    </a:solidFill>
                  </a:rPr>
                  <a:t>Percentage</a:t>
                </a:r>
                <a:endParaRPr lang="it-IT" sz="2400" b="1" dirty="0">
                  <a:solidFill>
                    <a:srgbClr val="000000"/>
                  </a:solidFill>
                </a:endParaRPr>
              </a:p>
            </p:txBody>
          </p:sp>
          <p:sp>
            <p:nvSpPr>
              <p:cNvPr id="20" name="Rettangolo 19"/>
              <p:cNvSpPr/>
              <p:nvPr/>
            </p:nvSpPr>
            <p:spPr bwMode="auto">
              <a:xfrm>
                <a:off x="1538398" y="5123684"/>
                <a:ext cx="5184576"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u="sng">
                  <a:solidFill>
                    <a:srgbClr val="000000"/>
                  </a:solidFill>
                </a:endParaRPr>
              </a:p>
            </p:txBody>
          </p:sp>
        </p:grpSp>
        <p:sp>
          <p:nvSpPr>
            <p:cNvPr id="9" name="Rettangolo 8"/>
            <p:cNvSpPr/>
            <p:nvPr/>
          </p:nvSpPr>
          <p:spPr bwMode="auto">
            <a:xfrm>
              <a:off x="1907704" y="5119025"/>
              <a:ext cx="439248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u="sng">
                <a:solidFill>
                  <a:srgbClr val="000000"/>
                </a:solidFill>
              </a:endParaRPr>
            </a:p>
          </p:txBody>
        </p:sp>
        <p:sp>
          <p:nvSpPr>
            <p:cNvPr id="12" name="CasellaDiTesto 11"/>
            <p:cNvSpPr txBox="1"/>
            <p:nvPr/>
          </p:nvSpPr>
          <p:spPr>
            <a:xfrm>
              <a:off x="1331640" y="5119025"/>
              <a:ext cx="1728192" cy="369332"/>
            </a:xfrm>
            <a:prstGeom prst="rect">
              <a:avLst/>
            </a:prstGeom>
            <a:noFill/>
          </p:spPr>
          <p:txBody>
            <a:bodyPr wrap="square" rtlCol="0">
              <a:spAutoFit/>
            </a:bodyPr>
            <a:lstStyle/>
            <a:p>
              <a:pPr algn="ctr"/>
              <a:r>
                <a:rPr lang="it-IT" b="1" dirty="0" smtClean="0">
                  <a:solidFill>
                    <a:srgbClr val="000000"/>
                  </a:solidFill>
                </a:rPr>
                <a:t>2000-2004</a:t>
              </a:r>
              <a:endParaRPr lang="it-IT" b="1" dirty="0">
                <a:solidFill>
                  <a:srgbClr val="000000"/>
                </a:solidFill>
              </a:endParaRPr>
            </a:p>
          </p:txBody>
        </p:sp>
        <p:sp>
          <p:nvSpPr>
            <p:cNvPr id="13" name="CasellaDiTesto 12"/>
            <p:cNvSpPr txBox="1"/>
            <p:nvPr/>
          </p:nvSpPr>
          <p:spPr>
            <a:xfrm>
              <a:off x="3275856" y="5119025"/>
              <a:ext cx="1728192" cy="369332"/>
            </a:xfrm>
            <a:prstGeom prst="rect">
              <a:avLst/>
            </a:prstGeom>
            <a:noFill/>
          </p:spPr>
          <p:txBody>
            <a:bodyPr wrap="square" rtlCol="0">
              <a:spAutoFit/>
            </a:bodyPr>
            <a:lstStyle/>
            <a:p>
              <a:pPr algn="ctr"/>
              <a:r>
                <a:rPr lang="it-IT" b="1" dirty="0" smtClean="0">
                  <a:solidFill>
                    <a:srgbClr val="000000"/>
                  </a:solidFill>
                </a:rPr>
                <a:t>2005-2009</a:t>
              </a:r>
              <a:endParaRPr lang="it-IT" b="1" dirty="0">
                <a:solidFill>
                  <a:srgbClr val="000000"/>
                </a:solidFill>
              </a:endParaRPr>
            </a:p>
          </p:txBody>
        </p:sp>
        <p:sp>
          <p:nvSpPr>
            <p:cNvPr id="14" name="CasellaDiTesto 13"/>
            <p:cNvSpPr txBox="1"/>
            <p:nvPr/>
          </p:nvSpPr>
          <p:spPr>
            <a:xfrm>
              <a:off x="5220072" y="5119025"/>
              <a:ext cx="1728192" cy="369332"/>
            </a:xfrm>
            <a:prstGeom prst="rect">
              <a:avLst/>
            </a:prstGeom>
            <a:noFill/>
          </p:spPr>
          <p:txBody>
            <a:bodyPr wrap="square" rtlCol="0">
              <a:spAutoFit/>
            </a:bodyPr>
            <a:lstStyle/>
            <a:p>
              <a:pPr algn="ctr"/>
              <a:r>
                <a:rPr lang="it-IT" b="1" dirty="0" smtClean="0">
                  <a:solidFill>
                    <a:srgbClr val="000000"/>
                  </a:solidFill>
                </a:rPr>
                <a:t>2010-2015</a:t>
              </a:r>
              <a:endParaRPr lang="it-IT" b="1" dirty="0">
                <a:solidFill>
                  <a:srgbClr val="000000"/>
                </a:solidFill>
              </a:endParaRPr>
            </a:p>
          </p:txBody>
        </p:sp>
        <p:cxnSp>
          <p:nvCxnSpPr>
            <p:cNvPr id="23" name="Connettore 1 22"/>
            <p:cNvCxnSpPr/>
            <p:nvPr/>
          </p:nvCxnSpPr>
          <p:spPr bwMode="auto">
            <a:xfrm>
              <a:off x="1105991" y="1835199"/>
              <a:ext cx="6048672" cy="0"/>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25" name="Connettore 1 24"/>
            <p:cNvCxnSpPr/>
            <p:nvPr/>
          </p:nvCxnSpPr>
          <p:spPr bwMode="auto">
            <a:xfrm>
              <a:off x="7164288" y="1844824"/>
              <a:ext cx="0" cy="32403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45" name="Gruppo 44"/>
          <p:cNvGrpSpPr/>
          <p:nvPr/>
        </p:nvGrpSpPr>
        <p:grpSpPr>
          <a:xfrm>
            <a:off x="7092283" y="2852936"/>
            <a:ext cx="1759055" cy="1296144"/>
            <a:chOff x="7188171" y="2852936"/>
            <a:chExt cx="1759055" cy="1296144"/>
          </a:xfrm>
        </p:grpSpPr>
        <p:grpSp>
          <p:nvGrpSpPr>
            <p:cNvPr id="40" name="Gruppo 39"/>
            <p:cNvGrpSpPr/>
            <p:nvPr/>
          </p:nvGrpSpPr>
          <p:grpSpPr>
            <a:xfrm>
              <a:off x="7236296" y="2924944"/>
              <a:ext cx="1710930" cy="1176011"/>
              <a:chOff x="7337179" y="1916832"/>
              <a:chExt cx="1710930" cy="1176011"/>
            </a:xfrm>
          </p:grpSpPr>
          <p:grpSp>
            <p:nvGrpSpPr>
              <p:cNvPr id="32" name="Gruppo 31"/>
              <p:cNvGrpSpPr/>
              <p:nvPr/>
            </p:nvGrpSpPr>
            <p:grpSpPr>
              <a:xfrm>
                <a:off x="7337179" y="1988840"/>
                <a:ext cx="360040" cy="144016"/>
                <a:chOff x="7337179" y="2060848"/>
                <a:chExt cx="360040" cy="144016"/>
              </a:xfrm>
            </p:grpSpPr>
            <p:sp>
              <p:nvSpPr>
                <p:cNvPr id="18" name="Rombo 17"/>
                <p:cNvSpPr/>
                <p:nvPr/>
              </p:nvSpPr>
              <p:spPr bwMode="auto">
                <a:xfrm>
                  <a:off x="7452320" y="2060848"/>
                  <a:ext cx="144016" cy="144016"/>
                </a:xfrm>
                <a:prstGeom prst="diamond">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cxnSp>
              <p:nvCxnSpPr>
                <p:cNvPr id="28" name="Connettore 1 27"/>
                <p:cNvCxnSpPr/>
                <p:nvPr/>
              </p:nvCxnSpPr>
              <p:spPr bwMode="auto">
                <a:xfrm>
                  <a:off x="7337179" y="2132856"/>
                  <a:ext cx="36004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grpSp>
            <p:nvGrpSpPr>
              <p:cNvPr id="33" name="Gruppo 32"/>
              <p:cNvGrpSpPr/>
              <p:nvPr/>
            </p:nvGrpSpPr>
            <p:grpSpPr>
              <a:xfrm>
                <a:off x="7341812" y="2291130"/>
                <a:ext cx="360040" cy="144016"/>
                <a:chOff x="7341812" y="2300755"/>
                <a:chExt cx="360040" cy="144016"/>
              </a:xfrm>
            </p:grpSpPr>
            <p:sp>
              <p:nvSpPr>
                <p:cNvPr id="16" name="Rettangolo 15"/>
                <p:cNvSpPr/>
                <p:nvPr/>
              </p:nvSpPr>
              <p:spPr bwMode="auto">
                <a:xfrm>
                  <a:off x="7452320" y="2300755"/>
                  <a:ext cx="144016" cy="14401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cxnSp>
              <p:nvCxnSpPr>
                <p:cNvPr id="29" name="Connettore 1 28"/>
                <p:cNvCxnSpPr/>
                <p:nvPr/>
              </p:nvCxnSpPr>
              <p:spPr bwMode="auto">
                <a:xfrm>
                  <a:off x="7341812" y="2372763"/>
                  <a:ext cx="36004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34" name="Gruppo 33"/>
              <p:cNvGrpSpPr/>
              <p:nvPr/>
            </p:nvGrpSpPr>
            <p:grpSpPr>
              <a:xfrm>
                <a:off x="7346445" y="2574529"/>
                <a:ext cx="360040" cy="144016"/>
                <a:chOff x="7346445" y="2559912"/>
                <a:chExt cx="360040" cy="144016"/>
              </a:xfrm>
            </p:grpSpPr>
            <p:sp>
              <p:nvSpPr>
                <p:cNvPr id="26" name="Triangolo isoscele 25"/>
                <p:cNvSpPr/>
                <p:nvPr/>
              </p:nvSpPr>
              <p:spPr bwMode="auto">
                <a:xfrm>
                  <a:off x="7452320" y="2559912"/>
                  <a:ext cx="144016" cy="144016"/>
                </a:xfrm>
                <a:prstGeom prst="triangle">
                  <a:avLst/>
                </a:prstGeom>
                <a:solidFill>
                  <a:srgbClr val="A50021"/>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cxnSp>
              <p:nvCxnSpPr>
                <p:cNvPr id="30" name="Connettore 1 29"/>
                <p:cNvCxnSpPr/>
                <p:nvPr/>
              </p:nvCxnSpPr>
              <p:spPr bwMode="auto">
                <a:xfrm>
                  <a:off x="7346445" y="2646537"/>
                  <a:ext cx="360040" cy="0"/>
                </a:xfrm>
                <a:prstGeom prst="line">
                  <a:avLst/>
                </a:prstGeom>
                <a:solidFill>
                  <a:schemeClr val="accent1"/>
                </a:solidFill>
                <a:ln w="28575" cap="flat" cmpd="sng" algn="ctr">
                  <a:solidFill>
                    <a:srgbClr val="A50021"/>
                  </a:solidFill>
                  <a:prstDash val="solid"/>
                  <a:round/>
                  <a:headEnd type="none" w="med" len="med"/>
                  <a:tailEnd type="none" w="med" len="med"/>
                </a:ln>
                <a:effectLst/>
              </p:spPr>
            </p:cxnSp>
          </p:grpSp>
          <p:grpSp>
            <p:nvGrpSpPr>
              <p:cNvPr id="35" name="Gruppo 34"/>
              <p:cNvGrpSpPr/>
              <p:nvPr/>
            </p:nvGrpSpPr>
            <p:grpSpPr>
              <a:xfrm>
                <a:off x="7341812" y="2862561"/>
                <a:ext cx="360040" cy="144016"/>
                <a:chOff x="7341812" y="2804811"/>
                <a:chExt cx="360040" cy="144016"/>
              </a:xfrm>
            </p:grpSpPr>
            <p:sp>
              <p:nvSpPr>
                <p:cNvPr id="17" name="Rettangolo 16"/>
                <p:cNvSpPr/>
                <p:nvPr/>
              </p:nvSpPr>
              <p:spPr bwMode="auto">
                <a:xfrm>
                  <a:off x="7452320" y="2804811"/>
                  <a:ext cx="144016" cy="14401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cxnSp>
              <p:nvCxnSpPr>
                <p:cNvPr id="31" name="Connettore 1 30"/>
                <p:cNvCxnSpPr/>
                <p:nvPr/>
              </p:nvCxnSpPr>
              <p:spPr bwMode="auto">
                <a:xfrm>
                  <a:off x="7341812" y="2876819"/>
                  <a:ext cx="360040" cy="0"/>
                </a:xfrm>
                <a:prstGeom prst="line">
                  <a:avLst/>
                </a:prstGeom>
                <a:ln w="285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6" name="CasellaDiTesto 35"/>
              <p:cNvSpPr txBox="1"/>
              <p:nvPr/>
            </p:nvSpPr>
            <p:spPr>
              <a:xfrm>
                <a:off x="7644461" y="1916832"/>
                <a:ext cx="1403648" cy="307777"/>
              </a:xfrm>
              <a:prstGeom prst="rect">
                <a:avLst/>
              </a:prstGeom>
              <a:noFill/>
            </p:spPr>
            <p:txBody>
              <a:bodyPr wrap="square" rtlCol="0">
                <a:spAutoFit/>
              </a:bodyPr>
              <a:lstStyle/>
              <a:p>
                <a:r>
                  <a:rPr lang="it-IT" sz="1400" b="1" dirty="0">
                    <a:solidFill>
                      <a:srgbClr val="FF0000"/>
                    </a:solidFill>
                  </a:rPr>
                  <a:t>HBV</a:t>
                </a:r>
              </a:p>
            </p:txBody>
          </p:sp>
          <p:sp>
            <p:nvSpPr>
              <p:cNvPr id="37" name="CasellaDiTesto 36"/>
              <p:cNvSpPr txBox="1"/>
              <p:nvPr/>
            </p:nvSpPr>
            <p:spPr>
              <a:xfrm>
                <a:off x="7642473" y="2204369"/>
                <a:ext cx="1403648" cy="307777"/>
              </a:xfrm>
              <a:prstGeom prst="rect">
                <a:avLst/>
              </a:prstGeom>
              <a:noFill/>
            </p:spPr>
            <p:txBody>
              <a:bodyPr wrap="square" rtlCol="0">
                <a:spAutoFit/>
              </a:bodyPr>
              <a:lstStyle/>
              <a:p>
                <a:r>
                  <a:rPr lang="it-IT" sz="1400" b="1" dirty="0">
                    <a:solidFill>
                      <a:srgbClr val="000000"/>
                    </a:solidFill>
                  </a:rPr>
                  <a:t>HCV</a:t>
                </a:r>
              </a:p>
            </p:txBody>
          </p:sp>
          <p:sp>
            <p:nvSpPr>
              <p:cNvPr id="38" name="CasellaDiTesto 37"/>
              <p:cNvSpPr txBox="1"/>
              <p:nvPr/>
            </p:nvSpPr>
            <p:spPr>
              <a:xfrm>
                <a:off x="7632848" y="2506659"/>
                <a:ext cx="1403648" cy="307777"/>
              </a:xfrm>
              <a:prstGeom prst="rect">
                <a:avLst/>
              </a:prstGeom>
              <a:noFill/>
            </p:spPr>
            <p:txBody>
              <a:bodyPr wrap="square" rtlCol="0">
                <a:spAutoFit/>
              </a:bodyPr>
              <a:lstStyle/>
              <a:p>
                <a:r>
                  <a:rPr lang="it-IT" sz="1400" b="1" dirty="0" err="1">
                    <a:solidFill>
                      <a:srgbClr val="A50021"/>
                    </a:solidFill>
                  </a:rPr>
                  <a:t>Multietiology</a:t>
                </a:r>
                <a:endParaRPr lang="it-IT" sz="1400" b="1" dirty="0">
                  <a:solidFill>
                    <a:srgbClr val="A50021"/>
                  </a:solidFill>
                </a:endParaRPr>
              </a:p>
            </p:txBody>
          </p:sp>
          <p:sp>
            <p:nvSpPr>
              <p:cNvPr id="39" name="CasellaDiTesto 38"/>
              <p:cNvSpPr txBox="1"/>
              <p:nvPr/>
            </p:nvSpPr>
            <p:spPr>
              <a:xfrm>
                <a:off x="7632848" y="2785066"/>
                <a:ext cx="1403648" cy="307777"/>
              </a:xfrm>
              <a:prstGeom prst="rect">
                <a:avLst/>
              </a:prstGeom>
              <a:noFill/>
            </p:spPr>
            <p:txBody>
              <a:bodyPr wrap="square" rtlCol="0">
                <a:spAutoFit/>
              </a:bodyPr>
              <a:lstStyle/>
              <a:p>
                <a:r>
                  <a:rPr lang="it-IT" sz="1400" b="1" dirty="0">
                    <a:solidFill>
                      <a:srgbClr val="FFC000"/>
                    </a:solidFill>
                  </a:rPr>
                  <a:t>No </a:t>
                </a:r>
                <a:r>
                  <a:rPr lang="it-IT" sz="1400" b="1" dirty="0" err="1">
                    <a:solidFill>
                      <a:srgbClr val="FFC000"/>
                    </a:solidFill>
                  </a:rPr>
                  <a:t>viruses</a:t>
                </a:r>
                <a:r>
                  <a:rPr lang="it-IT" sz="1400" b="1" dirty="0">
                    <a:solidFill>
                      <a:srgbClr val="FFC000"/>
                    </a:solidFill>
                  </a:rPr>
                  <a:t> </a:t>
                </a:r>
              </a:p>
            </p:txBody>
          </p:sp>
        </p:grpSp>
        <p:sp>
          <p:nvSpPr>
            <p:cNvPr id="43" name="Rettangolo 42"/>
            <p:cNvSpPr/>
            <p:nvPr/>
          </p:nvSpPr>
          <p:spPr bwMode="auto">
            <a:xfrm>
              <a:off x="7188171" y="2852936"/>
              <a:ext cx="1728192"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u="sng" dirty="0">
                <a:solidFill>
                  <a:srgbClr val="FFFFFF"/>
                </a:solidFill>
              </a:endParaRPr>
            </a:p>
          </p:txBody>
        </p:sp>
      </p:grpSp>
      <p:sp>
        <p:nvSpPr>
          <p:cNvPr id="44" name="Rectangle 2"/>
          <p:cNvSpPr>
            <a:spLocks noChangeArrowheads="1"/>
          </p:cNvSpPr>
          <p:nvPr/>
        </p:nvSpPr>
        <p:spPr bwMode="auto">
          <a:xfrm>
            <a:off x="-313802" y="116635"/>
            <a:ext cx="855821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p>
            <a:pPr algn="ctr"/>
            <a:r>
              <a:rPr lang="en-US" sz="2000" b="1" dirty="0">
                <a:solidFill>
                  <a:srgbClr val="660066"/>
                </a:solidFill>
                <a:latin typeface="Arial"/>
                <a:cs typeface="Arial"/>
              </a:rPr>
              <a:t>The changing scenario of hepatocellular carcinoma in the new</a:t>
            </a:r>
          </a:p>
          <a:p>
            <a:pPr algn="ctr"/>
            <a:r>
              <a:rPr lang="en-US" sz="2000" b="1" dirty="0">
                <a:solidFill>
                  <a:srgbClr val="660066"/>
                </a:solidFill>
                <a:latin typeface="Arial"/>
                <a:cs typeface="Arial"/>
              </a:rPr>
              <a:t>century in Italy</a:t>
            </a:r>
            <a:endParaRPr lang="it-IT" sz="2000" b="1" u="sng" dirty="0">
              <a:solidFill>
                <a:srgbClr val="660066"/>
              </a:solidFill>
              <a:latin typeface="Arial"/>
              <a:cs typeface="Arial"/>
            </a:endParaRPr>
          </a:p>
        </p:txBody>
      </p:sp>
      <p:sp>
        <p:nvSpPr>
          <p:cNvPr id="42" name="Line 21"/>
          <p:cNvSpPr>
            <a:spLocks noChangeShapeType="1"/>
          </p:cNvSpPr>
          <p:nvPr/>
        </p:nvSpPr>
        <p:spPr bwMode="auto">
          <a:xfrm>
            <a:off x="1216822" y="3419947"/>
            <a:ext cx="56594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425" tIns="45713" rIns="91425" bIns="45713"/>
          <a:lstStyle/>
          <a:p>
            <a:endParaRPr lang="en-US">
              <a:solidFill>
                <a:srgbClr val="000000"/>
              </a:solidFill>
            </a:endParaRPr>
          </a:p>
        </p:txBody>
      </p:sp>
      <p:sp>
        <p:nvSpPr>
          <p:cNvPr id="48" name="CasellaDiTesto 47"/>
          <p:cNvSpPr txBox="1"/>
          <p:nvPr/>
        </p:nvSpPr>
        <p:spPr>
          <a:xfrm>
            <a:off x="3779912" y="2420888"/>
            <a:ext cx="673224" cy="373659"/>
          </a:xfrm>
          <a:prstGeom prst="rect">
            <a:avLst/>
          </a:prstGeom>
          <a:noFill/>
        </p:spPr>
        <p:txBody>
          <a:bodyPr wrap="square" lIns="91425" tIns="45713" rIns="91425" bIns="45713" rtlCol="0">
            <a:spAutoFit/>
          </a:bodyPr>
          <a:lstStyle/>
          <a:p>
            <a:r>
              <a:rPr lang="it-IT" dirty="0" smtClean="0">
                <a:ln>
                  <a:solidFill>
                    <a:srgbClr val="000000"/>
                  </a:solidFill>
                </a:ln>
                <a:solidFill>
                  <a:srgbClr val="000000"/>
                </a:solidFill>
                <a:latin typeface="Times New Roman" pitchFamily="18" charset="0"/>
                <a:cs typeface="Times New Roman" pitchFamily="18" charset="0"/>
              </a:rPr>
              <a:t>49%</a:t>
            </a:r>
            <a:endParaRPr lang="it-IT" dirty="0">
              <a:ln>
                <a:solidFill>
                  <a:srgbClr val="000000"/>
                </a:solidFill>
              </a:ln>
              <a:solidFill>
                <a:srgbClr val="000000"/>
              </a:solidFill>
              <a:latin typeface="Times New Roman" pitchFamily="18" charset="0"/>
              <a:cs typeface="Times New Roman" pitchFamily="18" charset="0"/>
            </a:endParaRPr>
          </a:p>
        </p:txBody>
      </p:sp>
      <p:sp>
        <p:nvSpPr>
          <p:cNvPr id="50" name="CasellaDiTesto 49"/>
          <p:cNvSpPr txBox="1"/>
          <p:nvPr/>
        </p:nvSpPr>
        <p:spPr>
          <a:xfrm>
            <a:off x="3743586" y="3602578"/>
            <a:ext cx="605902" cy="373659"/>
          </a:xfrm>
          <a:prstGeom prst="rect">
            <a:avLst/>
          </a:prstGeom>
          <a:noFill/>
        </p:spPr>
        <p:txBody>
          <a:bodyPr wrap="square" lIns="91425" tIns="45713" rIns="91425" bIns="45713" rtlCol="0">
            <a:spAutoFit/>
          </a:bodyPr>
          <a:lstStyle/>
          <a:p>
            <a:r>
              <a:rPr lang="it-IT" dirty="0" smtClean="0">
                <a:ln>
                  <a:solidFill>
                    <a:srgbClr val="FFC000"/>
                  </a:solidFill>
                </a:ln>
                <a:solidFill>
                  <a:srgbClr val="FFC000"/>
                </a:solidFill>
                <a:latin typeface="Times New Roman" pitchFamily="18" charset="0"/>
                <a:cs typeface="Times New Roman" pitchFamily="18" charset="0"/>
              </a:rPr>
              <a:t>28%</a:t>
            </a:r>
            <a:endParaRPr lang="it-IT" dirty="0">
              <a:ln>
                <a:solidFill>
                  <a:srgbClr val="FFC000"/>
                </a:solidFill>
              </a:ln>
              <a:solidFill>
                <a:srgbClr val="FFC000"/>
              </a:solidFill>
              <a:latin typeface="Times New Roman" pitchFamily="18" charset="0"/>
              <a:cs typeface="Times New Roman" pitchFamily="18" charset="0"/>
            </a:endParaRPr>
          </a:p>
        </p:txBody>
      </p:sp>
      <p:sp>
        <p:nvSpPr>
          <p:cNvPr id="51" name="CasellaDiTesto 50"/>
          <p:cNvSpPr txBox="1"/>
          <p:nvPr/>
        </p:nvSpPr>
        <p:spPr>
          <a:xfrm>
            <a:off x="1907704" y="3861048"/>
            <a:ext cx="605902" cy="373659"/>
          </a:xfrm>
          <a:prstGeom prst="rect">
            <a:avLst/>
          </a:prstGeom>
          <a:noFill/>
        </p:spPr>
        <p:txBody>
          <a:bodyPr wrap="square" lIns="91425" tIns="45713" rIns="91425" bIns="45713" rtlCol="0">
            <a:spAutoFit/>
          </a:bodyPr>
          <a:lstStyle/>
          <a:p>
            <a:r>
              <a:rPr lang="it-IT" dirty="0" smtClean="0">
                <a:ln>
                  <a:solidFill>
                    <a:srgbClr val="FFC000"/>
                  </a:solidFill>
                </a:ln>
                <a:solidFill>
                  <a:srgbClr val="FFC000"/>
                </a:solidFill>
                <a:latin typeface="Times New Roman" pitchFamily="18" charset="0"/>
                <a:cs typeface="Times New Roman" pitchFamily="18" charset="0"/>
              </a:rPr>
              <a:t>22%</a:t>
            </a:r>
            <a:endParaRPr lang="it-IT" dirty="0">
              <a:ln>
                <a:solidFill>
                  <a:srgbClr val="FFC000"/>
                </a:solidFill>
              </a:ln>
              <a:solidFill>
                <a:srgbClr val="FFC000"/>
              </a:solidFill>
              <a:latin typeface="Times New Roman" pitchFamily="18" charset="0"/>
              <a:cs typeface="Times New Roman" pitchFamily="18" charset="0"/>
            </a:endParaRPr>
          </a:p>
        </p:txBody>
      </p:sp>
      <p:sp>
        <p:nvSpPr>
          <p:cNvPr id="53" name="CasellaDiTesto 52"/>
          <p:cNvSpPr txBox="1"/>
          <p:nvPr/>
        </p:nvSpPr>
        <p:spPr>
          <a:xfrm>
            <a:off x="1882552" y="2259970"/>
            <a:ext cx="673224" cy="373659"/>
          </a:xfrm>
          <a:prstGeom prst="rect">
            <a:avLst/>
          </a:prstGeom>
          <a:noFill/>
        </p:spPr>
        <p:txBody>
          <a:bodyPr wrap="square" lIns="91425" tIns="45713" rIns="91425" bIns="45713" rtlCol="0">
            <a:spAutoFit/>
          </a:bodyPr>
          <a:lstStyle/>
          <a:p>
            <a:r>
              <a:rPr lang="it-IT" dirty="0" smtClean="0">
                <a:ln>
                  <a:solidFill>
                    <a:srgbClr val="000000"/>
                  </a:solidFill>
                </a:ln>
                <a:solidFill>
                  <a:srgbClr val="000000"/>
                </a:solidFill>
                <a:latin typeface="Times New Roman" pitchFamily="18" charset="0"/>
                <a:cs typeface="Times New Roman" pitchFamily="18" charset="0"/>
              </a:rPr>
              <a:t>55%</a:t>
            </a:r>
            <a:endParaRPr lang="it-IT" dirty="0">
              <a:ln>
                <a:solidFill>
                  <a:srgbClr val="000000"/>
                </a:solidFill>
              </a:ln>
              <a:solidFill>
                <a:srgbClr val="000000"/>
              </a:solidFill>
              <a:latin typeface="Times New Roman" pitchFamily="18" charset="0"/>
              <a:cs typeface="Times New Roman" pitchFamily="18" charset="0"/>
            </a:endParaRPr>
          </a:p>
        </p:txBody>
      </p:sp>
      <p:grpSp>
        <p:nvGrpSpPr>
          <p:cNvPr id="5" name="Gruppo 4"/>
          <p:cNvGrpSpPr/>
          <p:nvPr/>
        </p:nvGrpSpPr>
        <p:grpSpPr>
          <a:xfrm>
            <a:off x="4139385" y="2444637"/>
            <a:ext cx="2243333" cy="2773134"/>
            <a:chOff x="4139384" y="2444636"/>
            <a:chExt cx="2243333" cy="2773134"/>
          </a:xfrm>
          <a:solidFill>
            <a:schemeClr val="bg1"/>
          </a:solidFill>
        </p:grpSpPr>
        <p:grpSp>
          <p:nvGrpSpPr>
            <p:cNvPr id="4" name="Gruppo 3"/>
            <p:cNvGrpSpPr/>
            <p:nvPr/>
          </p:nvGrpSpPr>
          <p:grpSpPr>
            <a:xfrm>
              <a:off x="4139384" y="2444636"/>
              <a:ext cx="2239523" cy="696332"/>
              <a:chOff x="4127954" y="2444636"/>
              <a:chExt cx="2239523" cy="696332"/>
            </a:xfrm>
            <a:grpFill/>
          </p:grpSpPr>
          <p:sp>
            <p:nvSpPr>
              <p:cNvPr id="2" name="Rettangolo 1"/>
              <p:cNvSpPr/>
              <p:nvPr/>
            </p:nvSpPr>
            <p:spPr bwMode="auto">
              <a:xfrm>
                <a:off x="4127954" y="2790220"/>
                <a:ext cx="2239523" cy="350748"/>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3" name="Rettangolo 2"/>
              <p:cNvSpPr/>
              <p:nvPr/>
            </p:nvSpPr>
            <p:spPr bwMode="auto">
              <a:xfrm>
                <a:off x="5750145" y="2444636"/>
                <a:ext cx="605902" cy="345584"/>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grpSp>
          <p:nvGrpSpPr>
            <p:cNvPr id="52" name="Gruppo 51"/>
            <p:cNvGrpSpPr/>
            <p:nvPr/>
          </p:nvGrpSpPr>
          <p:grpSpPr>
            <a:xfrm>
              <a:off x="4143194" y="3501008"/>
              <a:ext cx="2239523" cy="756910"/>
              <a:chOff x="4127954" y="2372628"/>
              <a:chExt cx="2239523" cy="756910"/>
            </a:xfrm>
            <a:grpFill/>
          </p:grpSpPr>
          <p:sp>
            <p:nvSpPr>
              <p:cNvPr id="54" name="Rettangolo 53"/>
              <p:cNvSpPr/>
              <p:nvPr/>
            </p:nvSpPr>
            <p:spPr bwMode="auto">
              <a:xfrm>
                <a:off x="4127954" y="2778790"/>
                <a:ext cx="2239523" cy="350748"/>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55" name="Rettangolo 54"/>
              <p:cNvSpPr/>
              <p:nvPr/>
            </p:nvSpPr>
            <p:spPr bwMode="auto">
              <a:xfrm>
                <a:off x="5750145" y="2372628"/>
                <a:ext cx="605902" cy="489600"/>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grpSp>
          <p:nvGrpSpPr>
            <p:cNvPr id="56" name="Gruppo 55"/>
            <p:cNvGrpSpPr/>
            <p:nvPr/>
          </p:nvGrpSpPr>
          <p:grpSpPr>
            <a:xfrm>
              <a:off x="4139952" y="4521438"/>
              <a:ext cx="2239523" cy="696332"/>
              <a:chOff x="4127954" y="2444636"/>
              <a:chExt cx="2239523" cy="696332"/>
            </a:xfrm>
            <a:grpFill/>
          </p:grpSpPr>
          <p:sp>
            <p:nvSpPr>
              <p:cNvPr id="57" name="Rettangolo 56"/>
              <p:cNvSpPr/>
              <p:nvPr/>
            </p:nvSpPr>
            <p:spPr bwMode="auto">
              <a:xfrm>
                <a:off x="4127954" y="2790220"/>
                <a:ext cx="2239523" cy="350748"/>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58" name="Rettangolo 57"/>
              <p:cNvSpPr/>
              <p:nvPr/>
            </p:nvSpPr>
            <p:spPr bwMode="auto">
              <a:xfrm>
                <a:off x="5750145" y="2444636"/>
                <a:ext cx="605902" cy="345584"/>
              </a:xfrm>
              <a:prstGeom prst="rect">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grpSp>
      <p:sp>
        <p:nvSpPr>
          <p:cNvPr id="59" name="Rectangle 41"/>
          <p:cNvSpPr>
            <a:spLocks noChangeArrowheads="1"/>
          </p:cNvSpPr>
          <p:nvPr/>
        </p:nvSpPr>
        <p:spPr bwMode="auto">
          <a:xfrm>
            <a:off x="5831954" y="6464369"/>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grpSp>
        <p:nvGrpSpPr>
          <p:cNvPr id="60" name="Gruppo 59"/>
          <p:cNvGrpSpPr/>
          <p:nvPr/>
        </p:nvGrpSpPr>
        <p:grpSpPr>
          <a:xfrm>
            <a:off x="7848603" y="0"/>
            <a:ext cx="1286347" cy="836712"/>
            <a:chOff x="7848600" y="0"/>
            <a:chExt cx="1286347" cy="836712"/>
          </a:xfrm>
        </p:grpSpPr>
        <p:pic>
          <p:nvPicPr>
            <p:cNvPr id="6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ttangolo 61"/>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
        <p:nvSpPr>
          <p:cNvPr id="63" name="CasellaDiTesto 62"/>
          <p:cNvSpPr txBox="1"/>
          <p:nvPr/>
        </p:nvSpPr>
        <p:spPr>
          <a:xfrm>
            <a:off x="35497" y="6453337"/>
            <a:ext cx="2929364"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in </a:t>
            </a:r>
            <a:r>
              <a:rPr lang="it-IT" b="1" dirty="0" err="1" smtClean="0">
                <a:solidFill>
                  <a:srgbClr val="000090"/>
                </a:solidFill>
                <a:latin typeface="Arial"/>
                <a:cs typeface="Arial"/>
              </a:rPr>
              <a:t>revision</a:t>
            </a:r>
            <a:endParaRPr lang="it-IT" b="1" dirty="0">
              <a:solidFill>
                <a:srgbClr val="000090"/>
              </a:solidFill>
              <a:latin typeface="Arial"/>
              <a:cs typeface="Arial"/>
            </a:endParaRPr>
          </a:p>
        </p:txBody>
      </p:sp>
    </p:spTree>
    <p:extLst>
      <p:ext uri="{BB962C8B-B14F-4D97-AF65-F5344CB8AC3E}">
        <p14:creationId xmlns:p14="http://schemas.microsoft.com/office/powerpoint/2010/main" val="365879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133122"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1"/>
            <a:ext cx="8675688"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CasellaDiTesto 2"/>
          <p:cNvSpPr txBox="1">
            <a:spLocks noChangeArrowheads="1"/>
          </p:cNvSpPr>
          <p:nvPr/>
        </p:nvSpPr>
        <p:spPr bwMode="auto">
          <a:xfrm>
            <a:off x="1017327" y="152402"/>
            <a:ext cx="7109347" cy="64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eaLnBrk="0" hangingPunct="0">
              <a:defRPr sz="2400">
                <a:solidFill>
                  <a:schemeClr val="bg1"/>
                </a:solidFill>
                <a:latin typeface="Arial" charset="0"/>
                <a:ea typeface="ＭＳ Ｐゴシック" charset="-128"/>
              </a:defRPr>
            </a:lvl1pPr>
            <a:lvl2pPr marL="37931725" indent="-37474525" eaLnBrk="0" hangingPunct="0">
              <a:defRPr sz="2400">
                <a:solidFill>
                  <a:schemeClr val="bg1"/>
                </a:solidFill>
                <a:latin typeface="Arial" charset="0"/>
                <a:ea typeface="ＭＳ Ｐゴシック" charset="-128"/>
              </a:defRPr>
            </a:lvl2pPr>
            <a:lvl3pPr eaLnBrk="0" hangingPunct="0">
              <a:defRPr sz="2400">
                <a:solidFill>
                  <a:schemeClr val="bg1"/>
                </a:solidFill>
                <a:latin typeface="Arial" charset="0"/>
                <a:ea typeface="ＭＳ Ｐゴシック" charset="-128"/>
              </a:defRPr>
            </a:lvl3pPr>
            <a:lvl4pPr eaLnBrk="0" hangingPunct="0">
              <a:defRPr sz="2400">
                <a:solidFill>
                  <a:schemeClr val="bg1"/>
                </a:solidFill>
                <a:latin typeface="Arial" charset="0"/>
                <a:ea typeface="ＭＳ Ｐゴシック" charset="-128"/>
              </a:defRPr>
            </a:lvl4pPr>
            <a:lvl5pPr eaLnBrk="0" hangingPunct="0">
              <a:defRPr sz="2400">
                <a:solidFill>
                  <a:schemeClr val="bg1"/>
                </a:solidFill>
                <a:latin typeface="Arial" charset="0"/>
                <a:ea typeface="ＭＳ Ｐゴシック" charset="-128"/>
              </a:defRPr>
            </a:lvl5pPr>
            <a:lvl6pPr marL="457200" eaLnBrk="0" fontAlgn="base" hangingPunct="0">
              <a:spcBef>
                <a:spcPct val="0"/>
              </a:spcBef>
              <a:spcAft>
                <a:spcPct val="0"/>
              </a:spcAft>
              <a:defRPr sz="2400">
                <a:solidFill>
                  <a:schemeClr val="bg1"/>
                </a:solidFill>
                <a:latin typeface="Arial" charset="0"/>
                <a:ea typeface="ＭＳ Ｐゴシック" charset="-128"/>
              </a:defRPr>
            </a:lvl6pPr>
            <a:lvl7pPr marL="914400" eaLnBrk="0" fontAlgn="base" hangingPunct="0">
              <a:spcBef>
                <a:spcPct val="0"/>
              </a:spcBef>
              <a:spcAft>
                <a:spcPct val="0"/>
              </a:spcAft>
              <a:defRPr sz="2400">
                <a:solidFill>
                  <a:schemeClr val="bg1"/>
                </a:solidFill>
                <a:latin typeface="Arial" charset="0"/>
                <a:ea typeface="ＭＳ Ｐゴシック" charset="-128"/>
              </a:defRPr>
            </a:lvl7pPr>
            <a:lvl8pPr marL="1371600" eaLnBrk="0" fontAlgn="base" hangingPunct="0">
              <a:spcBef>
                <a:spcPct val="0"/>
              </a:spcBef>
              <a:spcAft>
                <a:spcPct val="0"/>
              </a:spcAft>
              <a:defRPr sz="2400">
                <a:solidFill>
                  <a:schemeClr val="bg1"/>
                </a:solidFill>
                <a:latin typeface="Arial" charset="0"/>
                <a:ea typeface="ＭＳ Ｐゴシック" charset="-128"/>
              </a:defRPr>
            </a:lvl8pPr>
            <a:lvl9pPr marL="1828800" eaLnBrk="0" fontAlgn="base" hangingPunct="0">
              <a:spcBef>
                <a:spcPct val="0"/>
              </a:spcBef>
              <a:spcAft>
                <a:spcPct val="0"/>
              </a:spcAft>
              <a:defRPr sz="2400">
                <a:solidFill>
                  <a:schemeClr val="bg1"/>
                </a:solidFill>
                <a:latin typeface="Arial" charset="0"/>
                <a:ea typeface="ＭＳ Ｐゴシック" charset="-128"/>
              </a:defRPr>
            </a:lvl9pPr>
          </a:lstStyle>
          <a:p>
            <a:pPr algn="ctr" defTabSz="447606" eaLnBrk="1" fontAlgn="base" hangingPunct="1">
              <a:spcBef>
                <a:spcPct val="0"/>
              </a:spcBef>
              <a:spcAft>
                <a:spcPct val="0"/>
              </a:spcAft>
              <a:buClr>
                <a:srgbClr val="000000"/>
              </a:buClr>
              <a:buSzPct val="100000"/>
            </a:pPr>
            <a:r>
              <a:rPr lang="it-IT" altLang="de-DE" sz="3600" b="1" dirty="0">
                <a:solidFill>
                  <a:srgbClr val="FFFFFF"/>
                </a:solidFill>
                <a:latin typeface="Arial"/>
                <a:cs typeface="Arial"/>
              </a:rPr>
              <a:t>THE BURDEN OF NAFLD/</a:t>
            </a:r>
            <a:r>
              <a:rPr lang="it-IT" altLang="de-DE" sz="3600" b="1" dirty="0" smtClean="0">
                <a:solidFill>
                  <a:srgbClr val="FFFFFF"/>
                </a:solidFill>
                <a:latin typeface="Arial"/>
                <a:cs typeface="Arial"/>
              </a:rPr>
              <a:t>NASH</a:t>
            </a:r>
            <a:endParaRPr lang="it-IT" altLang="de-DE" sz="3600" b="1" dirty="0">
              <a:solidFill>
                <a:srgbClr val="FFFFFF"/>
              </a:solidFill>
              <a:latin typeface="Arial"/>
              <a:cs typeface="Arial"/>
            </a:endParaRPr>
          </a:p>
        </p:txBody>
      </p:sp>
    </p:spTree>
    <p:extLst>
      <p:ext uri="{BB962C8B-B14F-4D97-AF65-F5344CB8AC3E}">
        <p14:creationId xmlns:p14="http://schemas.microsoft.com/office/powerpoint/2010/main" val="18117758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po 40"/>
          <p:cNvGrpSpPr/>
          <p:nvPr/>
        </p:nvGrpSpPr>
        <p:grpSpPr>
          <a:xfrm>
            <a:off x="273014" y="2132856"/>
            <a:ext cx="6747261" cy="3888432"/>
            <a:chOff x="91438" y="1628800"/>
            <a:chExt cx="7216866" cy="3888432"/>
          </a:xfrm>
        </p:grpSpPr>
        <p:graphicFrame>
          <p:nvGraphicFramePr>
            <p:cNvPr id="19" name="Grafico 18"/>
            <p:cNvGraphicFramePr/>
            <p:nvPr/>
          </p:nvGraphicFramePr>
          <p:xfrm>
            <a:off x="539552" y="1628800"/>
            <a:ext cx="6768752" cy="3888432"/>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uppo 20"/>
            <p:cNvGrpSpPr/>
            <p:nvPr/>
          </p:nvGrpSpPr>
          <p:grpSpPr>
            <a:xfrm>
              <a:off x="91438" y="1772817"/>
              <a:ext cx="6631536" cy="3566891"/>
              <a:chOff x="91438" y="1772817"/>
              <a:chExt cx="6631536" cy="3566891"/>
            </a:xfrm>
          </p:grpSpPr>
          <p:sp>
            <p:nvSpPr>
              <p:cNvPr id="7" name="CasellaDiTesto 6"/>
              <p:cNvSpPr txBox="1"/>
              <p:nvPr/>
            </p:nvSpPr>
            <p:spPr>
              <a:xfrm>
                <a:off x="5949777" y="2924944"/>
                <a:ext cx="648072" cy="369332"/>
              </a:xfrm>
              <a:prstGeom prst="rect">
                <a:avLst/>
              </a:prstGeom>
              <a:noFill/>
            </p:spPr>
            <p:txBody>
              <a:bodyPr wrap="square" rtlCol="0">
                <a:spAutoFit/>
              </a:bodyPr>
              <a:lstStyle/>
              <a:p>
                <a:r>
                  <a:rPr lang="it-IT" dirty="0" smtClean="0">
                    <a:ln>
                      <a:solidFill>
                        <a:srgbClr val="FFC000"/>
                      </a:solidFill>
                    </a:ln>
                    <a:solidFill>
                      <a:srgbClr val="FFC000"/>
                    </a:solidFill>
                    <a:latin typeface="Times New Roman" pitchFamily="18" charset="0"/>
                    <a:cs typeface="Times New Roman" pitchFamily="18" charset="0"/>
                  </a:rPr>
                  <a:t>31%</a:t>
                </a:r>
                <a:endParaRPr lang="it-IT" dirty="0">
                  <a:ln>
                    <a:solidFill>
                      <a:srgbClr val="FFC000"/>
                    </a:solidFill>
                  </a:ln>
                  <a:solidFill>
                    <a:srgbClr val="FFC000"/>
                  </a:solidFill>
                  <a:latin typeface="Times New Roman" pitchFamily="18" charset="0"/>
                  <a:cs typeface="Times New Roman" pitchFamily="18" charset="0"/>
                </a:endParaRPr>
              </a:p>
            </p:txBody>
          </p:sp>
          <p:sp>
            <p:nvSpPr>
              <p:cNvPr id="8" name="CasellaDiTesto 7"/>
              <p:cNvSpPr txBox="1"/>
              <p:nvPr/>
            </p:nvSpPr>
            <p:spPr>
              <a:xfrm>
                <a:off x="5921949" y="1916832"/>
                <a:ext cx="720080" cy="369332"/>
              </a:xfrm>
              <a:prstGeom prst="rect">
                <a:avLst/>
              </a:prstGeom>
              <a:noFill/>
            </p:spPr>
            <p:txBody>
              <a:bodyPr wrap="square" rtlCol="0">
                <a:spAutoFit/>
              </a:bodyPr>
              <a:lstStyle/>
              <a:p>
                <a:r>
                  <a:rPr lang="it-IT" dirty="0" smtClean="0">
                    <a:ln>
                      <a:solidFill>
                        <a:srgbClr val="000000"/>
                      </a:solidFill>
                    </a:ln>
                    <a:solidFill>
                      <a:srgbClr val="000000"/>
                    </a:solidFill>
                    <a:latin typeface="Times New Roman" pitchFamily="18" charset="0"/>
                    <a:cs typeface="Times New Roman" pitchFamily="18" charset="0"/>
                  </a:rPr>
                  <a:t>49%</a:t>
                </a:r>
                <a:endParaRPr lang="it-IT" dirty="0">
                  <a:ln>
                    <a:solidFill>
                      <a:srgbClr val="000000"/>
                    </a:solidFill>
                  </a:ln>
                  <a:solidFill>
                    <a:srgbClr val="000000"/>
                  </a:solidFill>
                  <a:latin typeface="Times New Roman" pitchFamily="18" charset="0"/>
                  <a:cs typeface="Times New Roman" pitchFamily="18" charset="0"/>
                </a:endParaRPr>
              </a:p>
            </p:txBody>
          </p:sp>
          <p:sp>
            <p:nvSpPr>
              <p:cNvPr id="15" name="CasellaDiTesto 14"/>
              <p:cNvSpPr txBox="1"/>
              <p:nvPr/>
            </p:nvSpPr>
            <p:spPr>
              <a:xfrm rot="16200000">
                <a:off x="-1317847" y="3182102"/>
                <a:ext cx="3312368" cy="493797"/>
              </a:xfrm>
              <a:prstGeom prst="rect">
                <a:avLst/>
              </a:prstGeom>
              <a:noFill/>
            </p:spPr>
            <p:txBody>
              <a:bodyPr wrap="square" rtlCol="0">
                <a:spAutoFit/>
              </a:bodyPr>
              <a:lstStyle/>
              <a:p>
                <a:pPr algn="ctr"/>
                <a:r>
                  <a:rPr lang="it-IT" sz="2400" b="1" dirty="0" err="1">
                    <a:solidFill>
                      <a:srgbClr val="000000"/>
                    </a:solidFill>
                  </a:rPr>
                  <a:t>Percentage</a:t>
                </a:r>
                <a:endParaRPr lang="it-IT" sz="2400" b="1" dirty="0">
                  <a:solidFill>
                    <a:srgbClr val="000000"/>
                  </a:solidFill>
                </a:endParaRPr>
              </a:p>
            </p:txBody>
          </p:sp>
          <p:sp>
            <p:nvSpPr>
              <p:cNvPr id="20" name="Rettangolo 19"/>
              <p:cNvSpPr/>
              <p:nvPr/>
            </p:nvSpPr>
            <p:spPr bwMode="auto">
              <a:xfrm>
                <a:off x="1538398" y="5123684"/>
                <a:ext cx="5184576"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u="sng">
                  <a:solidFill>
                    <a:srgbClr val="000000"/>
                  </a:solidFill>
                </a:endParaRPr>
              </a:p>
            </p:txBody>
          </p:sp>
        </p:grpSp>
        <p:sp>
          <p:nvSpPr>
            <p:cNvPr id="9" name="Rettangolo 8"/>
            <p:cNvSpPr/>
            <p:nvPr/>
          </p:nvSpPr>
          <p:spPr bwMode="auto">
            <a:xfrm>
              <a:off x="1907704" y="5119025"/>
              <a:ext cx="439248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u="sng">
                <a:solidFill>
                  <a:srgbClr val="000000"/>
                </a:solidFill>
              </a:endParaRPr>
            </a:p>
          </p:txBody>
        </p:sp>
        <p:sp>
          <p:nvSpPr>
            <p:cNvPr id="12" name="CasellaDiTesto 11"/>
            <p:cNvSpPr txBox="1"/>
            <p:nvPr/>
          </p:nvSpPr>
          <p:spPr>
            <a:xfrm>
              <a:off x="1331640" y="5119025"/>
              <a:ext cx="1728192" cy="369332"/>
            </a:xfrm>
            <a:prstGeom prst="rect">
              <a:avLst/>
            </a:prstGeom>
            <a:noFill/>
          </p:spPr>
          <p:txBody>
            <a:bodyPr wrap="square" rtlCol="0">
              <a:spAutoFit/>
            </a:bodyPr>
            <a:lstStyle/>
            <a:p>
              <a:pPr algn="ctr"/>
              <a:r>
                <a:rPr lang="it-IT" b="1" dirty="0" smtClean="0">
                  <a:solidFill>
                    <a:srgbClr val="000000"/>
                  </a:solidFill>
                </a:rPr>
                <a:t>2000-2004</a:t>
              </a:r>
              <a:endParaRPr lang="it-IT" b="1" dirty="0">
                <a:solidFill>
                  <a:srgbClr val="000000"/>
                </a:solidFill>
              </a:endParaRPr>
            </a:p>
          </p:txBody>
        </p:sp>
        <p:sp>
          <p:nvSpPr>
            <p:cNvPr id="13" name="CasellaDiTesto 12"/>
            <p:cNvSpPr txBox="1"/>
            <p:nvPr/>
          </p:nvSpPr>
          <p:spPr>
            <a:xfrm>
              <a:off x="3275856" y="5119025"/>
              <a:ext cx="1728192" cy="369332"/>
            </a:xfrm>
            <a:prstGeom prst="rect">
              <a:avLst/>
            </a:prstGeom>
            <a:noFill/>
          </p:spPr>
          <p:txBody>
            <a:bodyPr wrap="square" rtlCol="0">
              <a:spAutoFit/>
            </a:bodyPr>
            <a:lstStyle/>
            <a:p>
              <a:pPr algn="ctr"/>
              <a:r>
                <a:rPr lang="it-IT" b="1" dirty="0" smtClean="0">
                  <a:solidFill>
                    <a:srgbClr val="000000"/>
                  </a:solidFill>
                </a:rPr>
                <a:t>2005-2009</a:t>
              </a:r>
              <a:endParaRPr lang="it-IT" b="1" dirty="0">
                <a:solidFill>
                  <a:srgbClr val="000000"/>
                </a:solidFill>
              </a:endParaRPr>
            </a:p>
          </p:txBody>
        </p:sp>
        <p:sp>
          <p:nvSpPr>
            <p:cNvPr id="14" name="CasellaDiTesto 13"/>
            <p:cNvSpPr txBox="1"/>
            <p:nvPr/>
          </p:nvSpPr>
          <p:spPr>
            <a:xfrm>
              <a:off x="5220072" y="5119025"/>
              <a:ext cx="1728192" cy="369332"/>
            </a:xfrm>
            <a:prstGeom prst="rect">
              <a:avLst/>
            </a:prstGeom>
            <a:noFill/>
          </p:spPr>
          <p:txBody>
            <a:bodyPr wrap="square" rtlCol="0">
              <a:spAutoFit/>
            </a:bodyPr>
            <a:lstStyle/>
            <a:p>
              <a:pPr algn="ctr"/>
              <a:r>
                <a:rPr lang="it-IT" b="1" dirty="0" smtClean="0">
                  <a:solidFill>
                    <a:srgbClr val="000000"/>
                  </a:solidFill>
                </a:rPr>
                <a:t>2010-2015</a:t>
              </a:r>
              <a:endParaRPr lang="it-IT" b="1" dirty="0">
                <a:solidFill>
                  <a:srgbClr val="000000"/>
                </a:solidFill>
              </a:endParaRPr>
            </a:p>
          </p:txBody>
        </p:sp>
        <p:cxnSp>
          <p:nvCxnSpPr>
            <p:cNvPr id="23" name="Connettore 1 22"/>
            <p:cNvCxnSpPr/>
            <p:nvPr/>
          </p:nvCxnSpPr>
          <p:spPr bwMode="auto">
            <a:xfrm>
              <a:off x="1105991" y="1835199"/>
              <a:ext cx="6048672" cy="0"/>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25" name="Connettore 1 24"/>
            <p:cNvCxnSpPr/>
            <p:nvPr/>
          </p:nvCxnSpPr>
          <p:spPr bwMode="auto">
            <a:xfrm>
              <a:off x="7164288" y="1844824"/>
              <a:ext cx="0" cy="32403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45" name="Gruppo 44"/>
          <p:cNvGrpSpPr/>
          <p:nvPr/>
        </p:nvGrpSpPr>
        <p:grpSpPr>
          <a:xfrm>
            <a:off x="7092283" y="2852936"/>
            <a:ext cx="1759055" cy="1296144"/>
            <a:chOff x="7188171" y="2852936"/>
            <a:chExt cx="1759055" cy="1296144"/>
          </a:xfrm>
        </p:grpSpPr>
        <p:grpSp>
          <p:nvGrpSpPr>
            <p:cNvPr id="40" name="Gruppo 39"/>
            <p:cNvGrpSpPr/>
            <p:nvPr/>
          </p:nvGrpSpPr>
          <p:grpSpPr>
            <a:xfrm>
              <a:off x="7236296" y="2924944"/>
              <a:ext cx="1710930" cy="1176011"/>
              <a:chOff x="7337179" y="1916832"/>
              <a:chExt cx="1710930" cy="1176011"/>
            </a:xfrm>
          </p:grpSpPr>
          <p:grpSp>
            <p:nvGrpSpPr>
              <p:cNvPr id="32" name="Gruppo 31"/>
              <p:cNvGrpSpPr/>
              <p:nvPr/>
            </p:nvGrpSpPr>
            <p:grpSpPr>
              <a:xfrm>
                <a:off x="7337179" y="1988840"/>
                <a:ext cx="360040" cy="144016"/>
                <a:chOff x="7337179" y="2060848"/>
                <a:chExt cx="360040" cy="144016"/>
              </a:xfrm>
            </p:grpSpPr>
            <p:sp>
              <p:nvSpPr>
                <p:cNvPr id="18" name="Rombo 17"/>
                <p:cNvSpPr/>
                <p:nvPr/>
              </p:nvSpPr>
              <p:spPr bwMode="auto">
                <a:xfrm>
                  <a:off x="7452320" y="2060848"/>
                  <a:ext cx="144016" cy="144016"/>
                </a:xfrm>
                <a:prstGeom prst="diamond">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cxnSp>
              <p:nvCxnSpPr>
                <p:cNvPr id="28" name="Connettore 1 27"/>
                <p:cNvCxnSpPr/>
                <p:nvPr/>
              </p:nvCxnSpPr>
              <p:spPr bwMode="auto">
                <a:xfrm>
                  <a:off x="7337179" y="2132856"/>
                  <a:ext cx="36004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grpSp>
            <p:nvGrpSpPr>
              <p:cNvPr id="33" name="Gruppo 32"/>
              <p:cNvGrpSpPr/>
              <p:nvPr/>
            </p:nvGrpSpPr>
            <p:grpSpPr>
              <a:xfrm>
                <a:off x="7341812" y="2291130"/>
                <a:ext cx="360040" cy="144016"/>
                <a:chOff x="7341812" y="2300755"/>
                <a:chExt cx="360040" cy="144016"/>
              </a:xfrm>
            </p:grpSpPr>
            <p:sp>
              <p:nvSpPr>
                <p:cNvPr id="16" name="Rettangolo 15"/>
                <p:cNvSpPr/>
                <p:nvPr/>
              </p:nvSpPr>
              <p:spPr bwMode="auto">
                <a:xfrm>
                  <a:off x="7452320" y="2300755"/>
                  <a:ext cx="144016" cy="14401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cxnSp>
              <p:nvCxnSpPr>
                <p:cNvPr id="29" name="Connettore 1 28"/>
                <p:cNvCxnSpPr/>
                <p:nvPr/>
              </p:nvCxnSpPr>
              <p:spPr bwMode="auto">
                <a:xfrm>
                  <a:off x="7341812" y="2372763"/>
                  <a:ext cx="360040"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34" name="Gruppo 33"/>
              <p:cNvGrpSpPr/>
              <p:nvPr/>
            </p:nvGrpSpPr>
            <p:grpSpPr>
              <a:xfrm>
                <a:off x="7346445" y="2574529"/>
                <a:ext cx="360040" cy="144016"/>
                <a:chOff x="7346445" y="2559912"/>
                <a:chExt cx="360040" cy="144016"/>
              </a:xfrm>
            </p:grpSpPr>
            <p:sp>
              <p:nvSpPr>
                <p:cNvPr id="26" name="Triangolo isoscele 25"/>
                <p:cNvSpPr/>
                <p:nvPr/>
              </p:nvSpPr>
              <p:spPr bwMode="auto">
                <a:xfrm>
                  <a:off x="7452320" y="2559912"/>
                  <a:ext cx="144016" cy="144016"/>
                </a:xfrm>
                <a:prstGeom prst="triangle">
                  <a:avLst/>
                </a:prstGeom>
                <a:solidFill>
                  <a:srgbClr val="A50021"/>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cxnSp>
              <p:nvCxnSpPr>
                <p:cNvPr id="30" name="Connettore 1 29"/>
                <p:cNvCxnSpPr/>
                <p:nvPr/>
              </p:nvCxnSpPr>
              <p:spPr bwMode="auto">
                <a:xfrm>
                  <a:off x="7346445" y="2646537"/>
                  <a:ext cx="360040" cy="0"/>
                </a:xfrm>
                <a:prstGeom prst="line">
                  <a:avLst/>
                </a:prstGeom>
                <a:solidFill>
                  <a:schemeClr val="accent1"/>
                </a:solidFill>
                <a:ln w="28575" cap="flat" cmpd="sng" algn="ctr">
                  <a:solidFill>
                    <a:srgbClr val="A50021"/>
                  </a:solidFill>
                  <a:prstDash val="solid"/>
                  <a:round/>
                  <a:headEnd type="none" w="med" len="med"/>
                  <a:tailEnd type="none" w="med" len="med"/>
                </a:ln>
                <a:effectLst/>
              </p:spPr>
            </p:cxnSp>
          </p:grpSp>
          <p:grpSp>
            <p:nvGrpSpPr>
              <p:cNvPr id="35" name="Gruppo 34"/>
              <p:cNvGrpSpPr/>
              <p:nvPr/>
            </p:nvGrpSpPr>
            <p:grpSpPr>
              <a:xfrm>
                <a:off x="7341812" y="2862561"/>
                <a:ext cx="360040" cy="144016"/>
                <a:chOff x="7341812" y="2804811"/>
                <a:chExt cx="360040" cy="144016"/>
              </a:xfrm>
            </p:grpSpPr>
            <p:sp>
              <p:nvSpPr>
                <p:cNvPr id="17" name="Rettangolo 16"/>
                <p:cNvSpPr/>
                <p:nvPr/>
              </p:nvSpPr>
              <p:spPr bwMode="auto">
                <a:xfrm>
                  <a:off x="7452320" y="2804811"/>
                  <a:ext cx="144016" cy="14401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1400" u="sng">
                    <a:solidFill>
                      <a:srgbClr val="000000"/>
                    </a:solidFill>
                  </a:endParaRPr>
                </a:p>
              </p:txBody>
            </p:sp>
            <p:cxnSp>
              <p:nvCxnSpPr>
                <p:cNvPr id="31" name="Connettore 1 30"/>
                <p:cNvCxnSpPr/>
                <p:nvPr/>
              </p:nvCxnSpPr>
              <p:spPr bwMode="auto">
                <a:xfrm>
                  <a:off x="7341812" y="2876819"/>
                  <a:ext cx="360040" cy="0"/>
                </a:xfrm>
                <a:prstGeom prst="line">
                  <a:avLst/>
                </a:prstGeom>
                <a:ln w="28575">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6" name="CasellaDiTesto 35"/>
              <p:cNvSpPr txBox="1"/>
              <p:nvPr/>
            </p:nvSpPr>
            <p:spPr>
              <a:xfrm>
                <a:off x="7644461" y="1916832"/>
                <a:ext cx="1403648" cy="307777"/>
              </a:xfrm>
              <a:prstGeom prst="rect">
                <a:avLst/>
              </a:prstGeom>
              <a:noFill/>
            </p:spPr>
            <p:txBody>
              <a:bodyPr wrap="square" rtlCol="0">
                <a:spAutoFit/>
              </a:bodyPr>
              <a:lstStyle/>
              <a:p>
                <a:r>
                  <a:rPr lang="it-IT" sz="1400" b="1" dirty="0">
                    <a:solidFill>
                      <a:srgbClr val="FF0000"/>
                    </a:solidFill>
                  </a:rPr>
                  <a:t>HBV</a:t>
                </a:r>
              </a:p>
            </p:txBody>
          </p:sp>
          <p:sp>
            <p:nvSpPr>
              <p:cNvPr id="37" name="CasellaDiTesto 36"/>
              <p:cNvSpPr txBox="1"/>
              <p:nvPr/>
            </p:nvSpPr>
            <p:spPr>
              <a:xfrm>
                <a:off x="7642473" y="2204369"/>
                <a:ext cx="1403648" cy="307777"/>
              </a:xfrm>
              <a:prstGeom prst="rect">
                <a:avLst/>
              </a:prstGeom>
              <a:noFill/>
            </p:spPr>
            <p:txBody>
              <a:bodyPr wrap="square" rtlCol="0">
                <a:spAutoFit/>
              </a:bodyPr>
              <a:lstStyle/>
              <a:p>
                <a:r>
                  <a:rPr lang="it-IT" sz="1400" b="1" dirty="0">
                    <a:solidFill>
                      <a:srgbClr val="000000"/>
                    </a:solidFill>
                  </a:rPr>
                  <a:t>HCV</a:t>
                </a:r>
              </a:p>
            </p:txBody>
          </p:sp>
          <p:sp>
            <p:nvSpPr>
              <p:cNvPr id="38" name="CasellaDiTesto 37"/>
              <p:cNvSpPr txBox="1"/>
              <p:nvPr/>
            </p:nvSpPr>
            <p:spPr>
              <a:xfrm>
                <a:off x="7632848" y="2506659"/>
                <a:ext cx="1403648" cy="307777"/>
              </a:xfrm>
              <a:prstGeom prst="rect">
                <a:avLst/>
              </a:prstGeom>
              <a:noFill/>
            </p:spPr>
            <p:txBody>
              <a:bodyPr wrap="square" rtlCol="0">
                <a:spAutoFit/>
              </a:bodyPr>
              <a:lstStyle/>
              <a:p>
                <a:r>
                  <a:rPr lang="it-IT" sz="1400" b="1" dirty="0" err="1">
                    <a:solidFill>
                      <a:srgbClr val="A50021"/>
                    </a:solidFill>
                  </a:rPr>
                  <a:t>Multietiology</a:t>
                </a:r>
                <a:endParaRPr lang="it-IT" sz="1400" b="1" dirty="0">
                  <a:solidFill>
                    <a:srgbClr val="A50021"/>
                  </a:solidFill>
                </a:endParaRPr>
              </a:p>
            </p:txBody>
          </p:sp>
          <p:sp>
            <p:nvSpPr>
              <p:cNvPr id="39" name="CasellaDiTesto 38"/>
              <p:cNvSpPr txBox="1"/>
              <p:nvPr/>
            </p:nvSpPr>
            <p:spPr>
              <a:xfrm>
                <a:off x="7632848" y="2785066"/>
                <a:ext cx="1403648" cy="307777"/>
              </a:xfrm>
              <a:prstGeom prst="rect">
                <a:avLst/>
              </a:prstGeom>
              <a:noFill/>
            </p:spPr>
            <p:txBody>
              <a:bodyPr wrap="square" rtlCol="0">
                <a:spAutoFit/>
              </a:bodyPr>
              <a:lstStyle/>
              <a:p>
                <a:r>
                  <a:rPr lang="it-IT" sz="1400" b="1" dirty="0">
                    <a:solidFill>
                      <a:srgbClr val="FFC000"/>
                    </a:solidFill>
                  </a:rPr>
                  <a:t>No </a:t>
                </a:r>
                <a:r>
                  <a:rPr lang="it-IT" sz="1400" b="1" dirty="0" err="1">
                    <a:solidFill>
                      <a:srgbClr val="FFC000"/>
                    </a:solidFill>
                  </a:rPr>
                  <a:t>viruses</a:t>
                </a:r>
                <a:r>
                  <a:rPr lang="it-IT" sz="1400" b="1" dirty="0">
                    <a:solidFill>
                      <a:srgbClr val="FFC000"/>
                    </a:solidFill>
                  </a:rPr>
                  <a:t> </a:t>
                </a:r>
              </a:p>
            </p:txBody>
          </p:sp>
        </p:grpSp>
        <p:sp>
          <p:nvSpPr>
            <p:cNvPr id="43" name="Rettangolo 42"/>
            <p:cNvSpPr/>
            <p:nvPr/>
          </p:nvSpPr>
          <p:spPr bwMode="auto">
            <a:xfrm>
              <a:off x="7188171" y="2852936"/>
              <a:ext cx="1728192"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u="sng" dirty="0">
                <a:solidFill>
                  <a:srgbClr val="FFFFFF"/>
                </a:solidFill>
              </a:endParaRPr>
            </a:p>
          </p:txBody>
        </p:sp>
      </p:grpSp>
      <p:sp>
        <p:nvSpPr>
          <p:cNvPr id="42" name="Line 21"/>
          <p:cNvSpPr>
            <a:spLocks noChangeShapeType="1"/>
          </p:cNvSpPr>
          <p:nvPr/>
        </p:nvSpPr>
        <p:spPr bwMode="auto">
          <a:xfrm>
            <a:off x="1216822" y="3419947"/>
            <a:ext cx="5659437"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91425" tIns="45713" rIns="91425" bIns="45713"/>
          <a:lstStyle/>
          <a:p>
            <a:endParaRPr lang="en-US">
              <a:solidFill>
                <a:srgbClr val="000000"/>
              </a:solidFill>
            </a:endParaRPr>
          </a:p>
        </p:txBody>
      </p:sp>
      <p:sp>
        <p:nvSpPr>
          <p:cNvPr id="48" name="CasellaDiTesto 47"/>
          <p:cNvSpPr txBox="1"/>
          <p:nvPr/>
        </p:nvSpPr>
        <p:spPr>
          <a:xfrm>
            <a:off x="3779912" y="2420888"/>
            <a:ext cx="673224" cy="373659"/>
          </a:xfrm>
          <a:prstGeom prst="rect">
            <a:avLst/>
          </a:prstGeom>
          <a:noFill/>
        </p:spPr>
        <p:txBody>
          <a:bodyPr wrap="square" lIns="91425" tIns="45713" rIns="91425" bIns="45713" rtlCol="0">
            <a:spAutoFit/>
          </a:bodyPr>
          <a:lstStyle/>
          <a:p>
            <a:r>
              <a:rPr lang="it-IT" dirty="0" smtClean="0">
                <a:ln>
                  <a:solidFill>
                    <a:srgbClr val="000000"/>
                  </a:solidFill>
                </a:ln>
                <a:solidFill>
                  <a:srgbClr val="000000"/>
                </a:solidFill>
                <a:latin typeface="Times New Roman" pitchFamily="18" charset="0"/>
                <a:cs typeface="Times New Roman" pitchFamily="18" charset="0"/>
              </a:rPr>
              <a:t>49%</a:t>
            </a:r>
            <a:endParaRPr lang="it-IT" dirty="0">
              <a:ln>
                <a:solidFill>
                  <a:srgbClr val="000000"/>
                </a:solidFill>
              </a:ln>
              <a:solidFill>
                <a:srgbClr val="000000"/>
              </a:solidFill>
              <a:latin typeface="Times New Roman" pitchFamily="18" charset="0"/>
              <a:cs typeface="Times New Roman" pitchFamily="18" charset="0"/>
            </a:endParaRPr>
          </a:p>
        </p:txBody>
      </p:sp>
      <p:sp>
        <p:nvSpPr>
          <p:cNvPr id="50" name="CasellaDiTesto 49"/>
          <p:cNvSpPr txBox="1"/>
          <p:nvPr/>
        </p:nvSpPr>
        <p:spPr>
          <a:xfrm>
            <a:off x="3743586" y="3602578"/>
            <a:ext cx="605902" cy="373659"/>
          </a:xfrm>
          <a:prstGeom prst="rect">
            <a:avLst/>
          </a:prstGeom>
          <a:noFill/>
        </p:spPr>
        <p:txBody>
          <a:bodyPr wrap="square" lIns="91425" tIns="45713" rIns="91425" bIns="45713" rtlCol="0">
            <a:spAutoFit/>
          </a:bodyPr>
          <a:lstStyle/>
          <a:p>
            <a:r>
              <a:rPr lang="it-IT" dirty="0" smtClean="0">
                <a:ln>
                  <a:solidFill>
                    <a:srgbClr val="FFC000"/>
                  </a:solidFill>
                </a:ln>
                <a:solidFill>
                  <a:srgbClr val="FFC000"/>
                </a:solidFill>
                <a:latin typeface="Times New Roman" pitchFamily="18" charset="0"/>
                <a:cs typeface="Times New Roman" pitchFamily="18" charset="0"/>
              </a:rPr>
              <a:t>28%</a:t>
            </a:r>
            <a:endParaRPr lang="it-IT" dirty="0">
              <a:ln>
                <a:solidFill>
                  <a:srgbClr val="FFC000"/>
                </a:solidFill>
              </a:ln>
              <a:solidFill>
                <a:srgbClr val="FFC000"/>
              </a:solidFill>
              <a:latin typeface="Times New Roman" pitchFamily="18" charset="0"/>
              <a:cs typeface="Times New Roman" pitchFamily="18" charset="0"/>
            </a:endParaRPr>
          </a:p>
        </p:txBody>
      </p:sp>
      <p:sp>
        <p:nvSpPr>
          <p:cNvPr id="51" name="CasellaDiTesto 50"/>
          <p:cNvSpPr txBox="1"/>
          <p:nvPr/>
        </p:nvSpPr>
        <p:spPr>
          <a:xfrm>
            <a:off x="1907704" y="3861048"/>
            <a:ext cx="605902" cy="373659"/>
          </a:xfrm>
          <a:prstGeom prst="rect">
            <a:avLst/>
          </a:prstGeom>
          <a:noFill/>
        </p:spPr>
        <p:txBody>
          <a:bodyPr wrap="square" lIns="91425" tIns="45713" rIns="91425" bIns="45713" rtlCol="0">
            <a:spAutoFit/>
          </a:bodyPr>
          <a:lstStyle/>
          <a:p>
            <a:r>
              <a:rPr lang="it-IT" dirty="0" smtClean="0">
                <a:ln>
                  <a:solidFill>
                    <a:srgbClr val="FFC000"/>
                  </a:solidFill>
                </a:ln>
                <a:solidFill>
                  <a:srgbClr val="FFC000"/>
                </a:solidFill>
                <a:latin typeface="Times New Roman" pitchFamily="18" charset="0"/>
                <a:cs typeface="Times New Roman" pitchFamily="18" charset="0"/>
              </a:rPr>
              <a:t>22%</a:t>
            </a:r>
            <a:endParaRPr lang="it-IT" dirty="0">
              <a:ln>
                <a:solidFill>
                  <a:srgbClr val="FFC000"/>
                </a:solidFill>
              </a:ln>
              <a:solidFill>
                <a:srgbClr val="FFC000"/>
              </a:solidFill>
              <a:latin typeface="Times New Roman" pitchFamily="18" charset="0"/>
              <a:cs typeface="Times New Roman" pitchFamily="18" charset="0"/>
            </a:endParaRPr>
          </a:p>
        </p:txBody>
      </p:sp>
      <p:sp>
        <p:nvSpPr>
          <p:cNvPr id="53" name="CasellaDiTesto 52"/>
          <p:cNvSpPr txBox="1"/>
          <p:nvPr/>
        </p:nvSpPr>
        <p:spPr>
          <a:xfrm>
            <a:off x="1882552" y="2259970"/>
            <a:ext cx="673224" cy="373659"/>
          </a:xfrm>
          <a:prstGeom prst="rect">
            <a:avLst/>
          </a:prstGeom>
          <a:noFill/>
        </p:spPr>
        <p:txBody>
          <a:bodyPr wrap="square" lIns="91425" tIns="45713" rIns="91425" bIns="45713" rtlCol="0">
            <a:spAutoFit/>
          </a:bodyPr>
          <a:lstStyle/>
          <a:p>
            <a:r>
              <a:rPr lang="it-IT" dirty="0" smtClean="0">
                <a:ln>
                  <a:solidFill>
                    <a:srgbClr val="000000"/>
                  </a:solidFill>
                </a:ln>
                <a:solidFill>
                  <a:srgbClr val="000000"/>
                </a:solidFill>
                <a:latin typeface="Times New Roman" pitchFamily="18" charset="0"/>
                <a:cs typeface="Times New Roman" pitchFamily="18" charset="0"/>
              </a:rPr>
              <a:t>55%</a:t>
            </a:r>
            <a:endParaRPr lang="it-IT" dirty="0">
              <a:ln>
                <a:solidFill>
                  <a:srgbClr val="000000"/>
                </a:solidFill>
              </a:ln>
              <a:solidFill>
                <a:srgbClr val="000000"/>
              </a:solidFill>
              <a:latin typeface="Times New Roman" pitchFamily="18" charset="0"/>
              <a:cs typeface="Times New Roman" pitchFamily="18" charset="0"/>
            </a:endParaRPr>
          </a:p>
        </p:txBody>
      </p:sp>
      <p:sp>
        <p:nvSpPr>
          <p:cNvPr id="2" name="Ovale 1"/>
          <p:cNvSpPr/>
          <p:nvPr/>
        </p:nvSpPr>
        <p:spPr bwMode="auto">
          <a:xfrm>
            <a:off x="1432513" y="3284984"/>
            <a:ext cx="5126989" cy="1368152"/>
          </a:xfrm>
          <a:prstGeom prst="ellipse">
            <a:avLst/>
          </a:prstGeom>
          <a:noFill/>
          <a:ln w="9525" cap="flat" cmpd="sng" algn="ctr">
            <a:solidFill>
              <a:srgbClr val="FFC000"/>
            </a:solidFill>
            <a:prstDash val="solid"/>
            <a:round/>
            <a:headEnd type="none" w="med" len="med"/>
            <a:tailEnd type="none" w="med" len="med"/>
          </a:ln>
          <a:effectLst/>
          <a:scene3d>
            <a:camera prst="orthographicFront">
              <a:rot lat="0" lon="1200000" rev="600000"/>
            </a:camera>
            <a:lightRig rig="threePt" dir="t"/>
          </a:scene3d>
          <a:sp3d>
            <a:bevelT w="6350"/>
          </a:sp3d>
        </p:spPr>
        <p:txBody>
          <a:bodyPr vert="horz" wrap="square" lIns="91425" tIns="45713" rIns="91425" bIns="45713"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sp>
        <p:nvSpPr>
          <p:cNvPr id="49" name="Rectangle 41"/>
          <p:cNvSpPr>
            <a:spLocks noChangeArrowheads="1"/>
          </p:cNvSpPr>
          <p:nvPr/>
        </p:nvSpPr>
        <p:spPr bwMode="auto">
          <a:xfrm>
            <a:off x="5831954" y="6536377"/>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grpSp>
        <p:nvGrpSpPr>
          <p:cNvPr id="47" name="Gruppo 46"/>
          <p:cNvGrpSpPr/>
          <p:nvPr/>
        </p:nvGrpSpPr>
        <p:grpSpPr>
          <a:xfrm>
            <a:off x="7848603" y="0"/>
            <a:ext cx="1286347" cy="836712"/>
            <a:chOff x="7848600" y="0"/>
            <a:chExt cx="1286347" cy="836712"/>
          </a:xfrm>
        </p:grpSpPr>
        <p:pic>
          <p:nvPicPr>
            <p:cNvPr id="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ttangolo 53"/>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
        <p:nvSpPr>
          <p:cNvPr id="46" name="CasellaDiTesto 45"/>
          <p:cNvSpPr txBox="1"/>
          <p:nvPr/>
        </p:nvSpPr>
        <p:spPr>
          <a:xfrm>
            <a:off x="35497" y="6453337"/>
            <a:ext cx="2929364"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in </a:t>
            </a:r>
            <a:r>
              <a:rPr lang="it-IT" b="1" dirty="0" err="1" smtClean="0">
                <a:solidFill>
                  <a:srgbClr val="000090"/>
                </a:solidFill>
                <a:latin typeface="Arial"/>
                <a:cs typeface="Arial"/>
              </a:rPr>
              <a:t>revision</a:t>
            </a:r>
            <a:endParaRPr lang="it-IT" b="1" dirty="0">
              <a:solidFill>
                <a:srgbClr val="000090"/>
              </a:solidFill>
              <a:latin typeface="Arial"/>
              <a:cs typeface="Arial"/>
            </a:endParaRPr>
          </a:p>
        </p:txBody>
      </p:sp>
      <p:sp>
        <p:nvSpPr>
          <p:cNvPr id="55" name="Rectangle 2"/>
          <p:cNvSpPr>
            <a:spLocks noChangeArrowheads="1"/>
          </p:cNvSpPr>
          <p:nvPr/>
        </p:nvSpPr>
        <p:spPr bwMode="auto">
          <a:xfrm>
            <a:off x="-324541" y="92178"/>
            <a:ext cx="855821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p>
            <a:pPr algn="ctr"/>
            <a:r>
              <a:rPr lang="en-US" sz="2000" b="1" dirty="0">
                <a:solidFill>
                  <a:srgbClr val="660066"/>
                </a:solidFill>
                <a:latin typeface="Arial"/>
                <a:cs typeface="Arial"/>
              </a:rPr>
              <a:t>The changing scenario of hepatocellular carcinoma in the new</a:t>
            </a:r>
          </a:p>
          <a:p>
            <a:pPr algn="ctr"/>
            <a:r>
              <a:rPr lang="en-US" sz="2000" b="1" dirty="0">
                <a:solidFill>
                  <a:srgbClr val="660066"/>
                </a:solidFill>
                <a:latin typeface="Arial"/>
                <a:cs typeface="Arial"/>
              </a:rPr>
              <a:t>century in Italy</a:t>
            </a:r>
            <a:endParaRPr lang="it-IT" sz="2000" b="1" u="sng" dirty="0">
              <a:solidFill>
                <a:srgbClr val="660066"/>
              </a:solidFill>
              <a:latin typeface="Arial"/>
              <a:cs typeface="Arial"/>
            </a:endParaRPr>
          </a:p>
        </p:txBody>
      </p:sp>
    </p:spTree>
    <p:extLst>
      <p:ext uri="{BB962C8B-B14F-4D97-AF65-F5344CB8AC3E}">
        <p14:creationId xmlns:p14="http://schemas.microsoft.com/office/powerpoint/2010/main" val="3940118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71601" y="217491"/>
            <a:ext cx="72008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p>
            <a:pPr algn="ctr"/>
            <a:r>
              <a:rPr lang="en-GB" sz="2400" b="1" dirty="0">
                <a:solidFill>
                  <a:srgbClr val="000000"/>
                </a:solidFill>
              </a:rPr>
              <a:t>Virus-free HCC in ITA.LI.CA: </a:t>
            </a:r>
          </a:p>
          <a:p>
            <a:pPr algn="ctr"/>
            <a:r>
              <a:rPr lang="en-GB" sz="2400" b="1" dirty="0">
                <a:solidFill>
                  <a:srgbClr val="000000"/>
                </a:solidFill>
              </a:rPr>
              <a:t>temporal trends in the </a:t>
            </a:r>
            <a:r>
              <a:rPr lang="en-GB" sz="2400" b="1" u="sng" dirty="0">
                <a:solidFill>
                  <a:srgbClr val="000000"/>
                </a:solidFill>
              </a:rPr>
              <a:t>new century</a:t>
            </a:r>
            <a:endParaRPr lang="it-IT" sz="2400" u="sng" dirty="0">
              <a:solidFill>
                <a:srgbClr val="000000"/>
              </a:solidFill>
            </a:endParaRPr>
          </a:p>
        </p:txBody>
      </p:sp>
      <p:sp>
        <p:nvSpPr>
          <p:cNvPr id="34" name="Rectangle 41"/>
          <p:cNvSpPr>
            <a:spLocks noChangeArrowheads="1"/>
          </p:cNvSpPr>
          <p:nvPr/>
        </p:nvSpPr>
        <p:spPr bwMode="auto">
          <a:xfrm>
            <a:off x="5831954" y="6536377"/>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grpSp>
        <p:nvGrpSpPr>
          <p:cNvPr id="32" name="Gruppo 31"/>
          <p:cNvGrpSpPr/>
          <p:nvPr/>
        </p:nvGrpSpPr>
        <p:grpSpPr>
          <a:xfrm>
            <a:off x="7848603" y="0"/>
            <a:ext cx="1286347" cy="836712"/>
            <a:chOff x="7848600" y="0"/>
            <a:chExt cx="1286347" cy="836712"/>
          </a:xfrm>
        </p:grpSpPr>
        <p:pic>
          <p:nvPicPr>
            <p:cNvPr id="3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ttangolo 35"/>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
        <p:nvSpPr>
          <p:cNvPr id="37" name="CasellaDiTesto 36"/>
          <p:cNvSpPr txBox="1"/>
          <p:nvPr/>
        </p:nvSpPr>
        <p:spPr>
          <a:xfrm>
            <a:off x="35496" y="6453337"/>
            <a:ext cx="3398586"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a:t>
            </a:r>
            <a:r>
              <a:rPr lang="it-IT" b="1" dirty="0" err="1" smtClean="0">
                <a:solidFill>
                  <a:srgbClr val="000090"/>
                </a:solidFill>
                <a:latin typeface="Arial"/>
                <a:cs typeface="Arial"/>
              </a:rPr>
              <a:t>Liv</a:t>
            </a:r>
            <a:r>
              <a:rPr lang="it-IT" b="1" dirty="0" smtClean="0">
                <a:solidFill>
                  <a:srgbClr val="000090"/>
                </a:solidFill>
                <a:latin typeface="Arial"/>
                <a:cs typeface="Arial"/>
              </a:rPr>
              <a:t> </a:t>
            </a:r>
            <a:r>
              <a:rPr lang="it-IT" b="1" dirty="0" err="1" smtClean="0">
                <a:solidFill>
                  <a:srgbClr val="000090"/>
                </a:solidFill>
                <a:latin typeface="Arial"/>
                <a:cs typeface="Arial"/>
              </a:rPr>
              <a:t>Intern</a:t>
            </a:r>
            <a:r>
              <a:rPr lang="it-IT" b="1" dirty="0" smtClean="0">
                <a:solidFill>
                  <a:srgbClr val="000090"/>
                </a:solidFill>
                <a:latin typeface="Arial"/>
                <a:cs typeface="Arial"/>
              </a:rPr>
              <a:t> 2017</a:t>
            </a:r>
            <a:endParaRPr lang="it-IT" b="1" dirty="0">
              <a:solidFill>
                <a:srgbClr val="000090"/>
              </a:solidFill>
              <a:latin typeface="Arial"/>
              <a:cs typeface="Arial"/>
            </a:endParaRPr>
          </a:p>
        </p:txBody>
      </p:sp>
      <p:graphicFrame>
        <p:nvGraphicFramePr>
          <p:cNvPr id="39" name="Grafico 38"/>
          <p:cNvGraphicFramePr>
            <a:graphicFrameLocks/>
          </p:cNvGraphicFramePr>
          <p:nvPr>
            <p:extLst>
              <p:ext uri="{D42A27DB-BD31-4B8C-83A1-F6EECF244321}">
                <p14:modId xmlns:p14="http://schemas.microsoft.com/office/powerpoint/2010/main" val="458742871"/>
              </p:ext>
            </p:extLst>
          </p:nvPr>
        </p:nvGraphicFramePr>
        <p:xfrm>
          <a:off x="755576" y="1124744"/>
          <a:ext cx="8136904"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9" name="CasellaDiTesto 8"/>
          <p:cNvSpPr txBox="1"/>
          <p:nvPr/>
        </p:nvSpPr>
        <p:spPr>
          <a:xfrm rot="16200000">
            <a:off x="-1152339" y="3198892"/>
            <a:ext cx="3312368" cy="460221"/>
          </a:xfrm>
          <a:prstGeom prst="rect">
            <a:avLst/>
          </a:prstGeom>
          <a:noFill/>
        </p:spPr>
        <p:txBody>
          <a:bodyPr wrap="square" lIns="91425" tIns="45713" rIns="91425" bIns="45713" rtlCol="0">
            <a:spAutoFit/>
          </a:bodyPr>
          <a:lstStyle/>
          <a:p>
            <a:pPr algn="ctr"/>
            <a:r>
              <a:rPr lang="it-IT" sz="2400" b="1" dirty="0" err="1">
                <a:solidFill>
                  <a:srgbClr val="000000"/>
                </a:solidFill>
              </a:rPr>
              <a:t>Percentage</a:t>
            </a:r>
            <a:endParaRPr lang="it-IT" sz="2400" b="1" dirty="0">
              <a:solidFill>
                <a:srgbClr val="000000"/>
              </a:solidFill>
            </a:endParaRPr>
          </a:p>
        </p:txBody>
      </p:sp>
    </p:spTree>
    <p:extLst>
      <p:ext uri="{BB962C8B-B14F-4D97-AF65-F5344CB8AC3E}">
        <p14:creationId xmlns:p14="http://schemas.microsoft.com/office/powerpoint/2010/main" val="3760929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6511" y="217491"/>
            <a:ext cx="7920879"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p>
            <a:pPr algn="ctr"/>
            <a:r>
              <a:rPr lang="en-US" sz="2000" b="1" dirty="0">
                <a:solidFill>
                  <a:srgbClr val="660066"/>
                </a:solidFill>
                <a:latin typeface="Arial"/>
                <a:cs typeface="Arial"/>
              </a:rPr>
              <a:t>The changing scenario of hepatocellular carcinoma in the new</a:t>
            </a:r>
          </a:p>
          <a:p>
            <a:pPr algn="ctr"/>
            <a:r>
              <a:rPr lang="en-US" sz="2000" b="1" dirty="0">
                <a:solidFill>
                  <a:srgbClr val="660066"/>
                </a:solidFill>
                <a:latin typeface="Arial"/>
                <a:cs typeface="Arial"/>
              </a:rPr>
              <a:t>century in Italy</a:t>
            </a:r>
            <a:endParaRPr lang="it-IT" sz="2000" b="1" u="sng" dirty="0">
              <a:solidFill>
                <a:srgbClr val="660066"/>
              </a:solidFill>
              <a:latin typeface="Arial"/>
              <a:cs typeface="Arial"/>
            </a:endParaRPr>
          </a:p>
        </p:txBody>
      </p:sp>
      <p:graphicFrame>
        <p:nvGraphicFramePr>
          <p:cNvPr id="3" name="Tabella 2"/>
          <p:cNvGraphicFramePr>
            <a:graphicFrameLocks noGrp="1"/>
          </p:cNvGraphicFramePr>
          <p:nvPr>
            <p:extLst>
              <p:ext uri="{D42A27DB-BD31-4B8C-83A1-F6EECF244321}">
                <p14:modId xmlns:p14="http://schemas.microsoft.com/office/powerpoint/2010/main" val="3398476850"/>
              </p:ext>
            </p:extLst>
          </p:nvPr>
        </p:nvGraphicFramePr>
        <p:xfrm>
          <a:off x="107507" y="1412776"/>
          <a:ext cx="8821167" cy="926584"/>
        </p:xfrm>
        <a:graphic>
          <a:graphicData uri="http://schemas.openxmlformats.org/drawingml/2006/table">
            <a:tbl>
              <a:tblPr firstRow="1" firstCol="1" bandRow="1">
                <a:tableStyleId>{5C22544A-7EE6-4342-B048-85BDC9FD1C3A}</a:tableStyleId>
              </a:tblPr>
              <a:tblGrid>
                <a:gridCol w="2167913"/>
                <a:gridCol w="986391"/>
                <a:gridCol w="1448044"/>
                <a:gridCol w="1457410"/>
                <a:gridCol w="1610822"/>
                <a:gridCol w="1150587"/>
              </a:tblGrid>
              <a:tr h="576064">
                <a:tc>
                  <a:txBody>
                    <a:bodyPr/>
                    <a:lstStyle/>
                    <a:p>
                      <a:pPr algn="l">
                        <a:lnSpc>
                          <a:spcPct val="115000"/>
                        </a:lnSpc>
                        <a:spcAft>
                          <a:spcPts val="0"/>
                        </a:spcAft>
                      </a:pPr>
                      <a:r>
                        <a:rPr lang="it-IT" sz="1400" dirty="0">
                          <a:effectLst/>
                        </a:rPr>
                        <a:t> </a:t>
                      </a:r>
                      <a:endParaRPr lang="en-US" sz="1400" dirty="0">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it-IT" sz="1400" b="1" dirty="0" smtClean="0">
                          <a:solidFill>
                            <a:schemeClr val="tx1"/>
                          </a:solidFill>
                          <a:effectLst/>
                          <a:latin typeface="+mj-lt"/>
                        </a:rPr>
                        <a:t>Total</a:t>
                      </a:r>
                    </a:p>
                    <a:p>
                      <a:pPr algn="ctr">
                        <a:lnSpc>
                          <a:spcPct val="115000"/>
                        </a:lnSpc>
                        <a:spcAft>
                          <a:spcPts val="0"/>
                        </a:spcAft>
                      </a:pPr>
                      <a:r>
                        <a:rPr lang="it-IT" sz="1400" b="1" dirty="0" smtClean="0">
                          <a:solidFill>
                            <a:schemeClr val="tx1"/>
                          </a:solidFill>
                          <a:effectLst/>
                          <a:latin typeface="+mj-lt"/>
                          <a:ea typeface="Calibri"/>
                          <a:cs typeface="Times New Roman"/>
                        </a:rPr>
                        <a:t>n. 5038</a:t>
                      </a:r>
                      <a:endParaRPr lang="en-US" sz="1400" b="1" dirty="0">
                        <a:solidFill>
                          <a:schemeClr val="tx1"/>
                        </a:solidFill>
                        <a:effectLst/>
                        <a:latin typeface="+mj-lt"/>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en-US" sz="1400" b="1" dirty="0" smtClean="0">
                          <a:solidFill>
                            <a:schemeClr val="tx1"/>
                          </a:solidFill>
                          <a:effectLst/>
                        </a:rPr>
                        <a:t>2000-2004</a:t>
                      </a:r>
                      <a:endParaRPr lang="en-US" sz="1400" b="1" dirty="0">
                        <a:solidFill>
                          <a:schemeClr val="tx1"/>
                        </a:solidFill>
                        <a:effectLst/>
                      </a:endParaRPr>
                    </a:p>
                    <a:p>
                      <a:pPr algn="ctr">
                        <a:lnSpc>
                          <a:spcPct val="115000"/>
                        </a:lnSpc>
                        <a:spcAft>
                          <a:spcPts val="0"/>
                        </a:spcAft>
                      </a:pPr>
                      <a:r>
                        <a:rPr lang="en-US" sz="1400" b="1" dirty="0" smtClean="0">
                          <a:solidFill>
                            <a:schemeClr val="tx1"/>
                          </a:solidFill>
                          <a:effectLst/>
                        </a:rPr>
                        <a:t>n. 1105</a:t>
                      </a:r>
                      <a:endParaRPr lang="en-US" sz="1400" b="1"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en-US" sz="1400" b="1" dirty="0" smtClean="0">
                          <a:solidFill>
                            <a:schemeClr val="tx1"/>
                          </a:solidFill>
                          <a:effectLst/>
                        </a:rPr>
                        <a:t>2005-2009</a:t>
                      </a:r>
                      <a:endParaRPr lang="en-US" sz="1400" b="1" dirty="0">
                        <a:solidFill>
                          <a:schemeClr val="tx1"/>
                        </a:solidFill>
                        <a:effectLst/>
                      </a:endParaRPr>
                    </a:p>
                    <a:p>
                      <a:pPr algn="ctr">
                        <a:lnSpc>
                          <a:spcPct val="115000"/>
                        </a:lnSpc>
                        <a:spcAft>
                          <a:spcPts val="0"/>
                        </a:spcAft>
                      </a:pPr>
                      <a:r>
                        <a:rPr lang="en-US" sz="1400" b="1" dirty="0" smtClean="0">
                          <a:solidFill>
                            <a:schemeClr val="tx1"/>
                          </a:solidFill>
                          <a:effectLst/>
                        </a:rPr>
                        <a:t>n. 1567</a:t>
                      </a:r>
                      <a:endParaRPr lang="en-US" sz="1400" b="1"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en-US" sz="1400" b="1" dirty="0" smtClean="0">
                          <a:solidFill>
                            <a:schemeClr val="tx1"/>
                          </a:solidFill>
                          <a:effectLst/>
                        </a:rPr>
                        <a:t>2010-2014</a:t>
                      </a:r>
                      <a:endParaRPr lang="en-US" sz="1400" b="1" dirty="0">
                        <a:solidFill>
                          <a:schemeClr val="tx1"/>
                        </a:solidFill>
                        <a:effectLst/>
                      </a:endParaRPr>
                    </a:p>
                    <a:p>
                      <a:pPr algn="ctr">
                        <a:lnSpc>
                          <a:spcPct val="115000"/>
                        </a:lnSpc>
                        <a:spcAft>
                          <a:spcPts val="0"/>
                        </a:spcAft>
                      </a:pPr>
                      <a:r>
                        <a:rPr lang="en-US" sz="1400" b="1" dirty="0" smtClean="0">
                          <a:solidFill>
                            <a:schemeClr val="tx1"/>
                          </a:solidFill>
                          <a:effectLst/>
                        </a:rPr>
                        <a:t>n. 2366</a:t>
                      </a:r>
                      <a:endParaRPr lang="en-US" sz="1400" b="1"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c>
                  <a:txBody>
                    <a:bodyPr/>
                    <a:lstStyle/>
                    <a:p>
                      <a:pPr algn="ctr">
                        <a:lnSpc>
                          <a:spcPct val="115000"/>
                        </a:lnSpc>
                        <a:spcAft>
                          <a:spcPts val="0"/>
                        </a:spcAft>
                      </a:pPr>
                      <a:r>
                        <a:rPr lang="en-US" sz="1400" b="0" dirty="0" smtClean="0">
                          <a:solidFill>
                            <a:schemeClr val="tx1"/>
                          </a:solidFill>
                          <a:effectLst/>
                        </a:rPr>
                        <a:t>P</a:t>
                      </a:r>
                      <a:endParaRPr lang="en-US" sz="1400" b="0" dirty="0">
                        <a:solidFill>
                          <a:schemeClr val="tx1"/>
                        </a:solidFill>
                        <a:effectLst/>
                        <a:latin typeface="Calibri"/>
                        <a:ea typeface="Calibri"/>
                        <a:cs typeface="Times New Roman"/>
                      </a:endParaRPr>
                    </a:p>
                  </a:txBody>
                  <a:tcPr marL="68580" marR="68580" marT="0" marB="0">
                    <a:solidFill>
                      <a:schemeClr val="accent5">
                        <a:lumMod val="40000"/>
                        <a:lumOff val="60000"/>
                      </a:schemeClr>
                    </a:solidFill>
                  </a:tcPr>
                </a:tc>
              </a:tr>
              <a:tr h="350520">
                <a:tc>
                  <a:txBody>
                    <a:bodyPr/>
                    <a:lstStyle/>
                    <a:p>
                      <a:pPr algn="l">
                        <a:lnSpc>
                          <a:spcPct val="115000"/>
                        </a:lnSpc>
                        <a:spcAft>
                          <a:spcPts val="0"/>
                        </a:spcAft>
                      </a:pPr>
                      <a:r>
                        <a:rPr lang="en-US" sz="2000" dirty="0" smtClean="0">
                          <a:solidFill>
                            <a:schemeClr val="tx1"/>
                          </a:solidFill>
                          <a:effectLst/>
                        </a:rPr>
                        <a:t>Cirrhosis</a:t>
                      </a:r>
                      <a:endParaRPr lang="en-US" sz="2000" b="0" dirty="0">
                        <a:solidFill>
                          <a:schemeClr val="tx1"/>
                        </a:solidFill>
                        <a:effectLst/>
                        <a:latin typeface="Calibri"/>
                        <a:ea typeface="Calibri"/>
                        <a:cs typeface="Times New Roman"/>
                      </a:endParaRPr>
                    </a:p>
                  </a:txBody>
                  <a:tcPr marL="68580" marR="68580" marT="0" marB="0">
                    <a:solidFill>
                      <a:srgbClr val="B7DEE8"/>
                    </a:solidFill>
                  </a:tcPr>
                </a:tc>
                <a:tc>
                  <a:txBody>
                    <a:bodyPr/>
                    <a:lstStyle/>
                    <a:p>
                      <a:pPr algn="ctr">
                        <a:lnSpc>
                          <a:spcPct val="115000"/>
                        </a:lnSpc>
                        <a:spcAft>
                          <a:spcPts val="0"/>
                        </a:spcAft>
                      </a:pPr>
                      <a:endParaRPr lang="en-US"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2000" b="1" dirty="0" smtClean="0">
                          <a:effectLst/>
                        </a:rPr>
                        <a:t>94.3%</a:t>
                      </a:r>
                      <a:endParaRPr lang="en-US" sz="20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2000" b="1" dirty="0" smtClean="0">
                          <a:effectLst/>
                        </a:rPr>
                        <a:t>94.6%</a:t>
                      </a:r>
                      <a:endParaRPr lang="en-US" sz="20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2000" b="1" dirty="0" smtClean="0">
                          <a:solidFill>
                            <a:srgbClr val="C00000"/>
                          </a:solidFill>
                          <a:effectLst/>
                        </a:rPr>
                        <a:t>90.4%</a:t>
                      </a:r>
                      <a:endParaRPr lang="en-US" sz="2000" b="1" dirty="0">
                        <a:solidFill>
                          <a:srgbClr val="C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600" dirty="0">
                          <a:effectLst/>
                        </a:rPr>
                        <a:t>&lt;0.001</a:t>
                      </a:r>
                      <a:endParaRPr lang="en-US" sz="1600" dirty="0">
                        <a:effectLst/>
                        <a:latin typeface="Calibri"/>
                        <a:ea typeface="Calibri"/>
                        <a:cs typeface="Times New Roman"/>
                      </a:endParaRPr>
                    </a:p>
                  </a:txBody>
                  <a:tcPr marL="68580" marR="68580" marT="0" marB="0"/>
                </a:tc>
              </a:tr>
            </a:tbl>
          </a:graphicData>
        </a:graphic>
      </p:graphicFrame>
      <p:sp>
        <p:nvSpPr>
          <p:cNvPr id="39" name="Rectangle 41"/>
          <p:cNvSpPr>
            <a:spLocks noChangeArrowheads="1"/>
          </p:cNvSpPr>
          <p:nvPr/>
        </p:nvSpPr>
        <p:spPr bwMode="auto">
          <a:xfrm>
            <a:off x="5831954" y="6581002"/>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grpSp>
        <p:nvGrpSpPr>
          <p:cNvPr id="4" name="Gruppo 3"/>
          <p:cNvGrpSpPr/>
          <p:nvPr/>
        </p:nvGrpSpPr>
        <p:grpSpPr>
          <a:xfrm>
            <a:off x="107509" y="3000064"/>
            <a:ext cx="4085849" cy="3165245"/>
            <a:chOff x="2385059" y="2848744"/>
            <a:chExt cx="4085849" cy="3165245"/>
          </a:xfrm>
        </p:grpSpPr>
        <p:grpSp>
          <p:nvGrpSpPr>
            <p:cNvPr id="40" name="Gruppo 39"/>
            <p:cNvGrpSpPr/>
            <p:nvPr/>
          </p:nvGrpSpPr>
          <p:grpSpPr>
            <a:xfrm>
              <a:off x="2385059" y="2848744"/>
              <a:ext cx="4085849" cy="3165245"/>
              <a:chOff x="395537" y="544488"/>
              <a:chExt cx="4085849" cy="3165245"/>
            </a:xfrm>
          </p:grpSpPr>
          <p:pic>
            <p:nvPicPr>
              <p:cNvPr id="41" name="Picture 2"/>
              <p:cNvPicPr>
                <a:picLocks noChangeAspect="1" noChangeArrowheads="1"/>
              </p:cNvPicPr>
              <p:nvPr/>
            </p:nvPicPr>
            <p:blipFill>
              <a:blip r:embed="rId3" cstate="print"/>
              <a:srcRect l="8576" r="5042" b="2805"/>
              <a:stretch>
                <a:fillRect/>
              </a:stretch>
            </p:blipFill>
            <p:spPr bwMode="auto">
              <a:xfrm>
                <a:off x="1005508" y="753755"/>
                <a:ext cx="3422476" cy="2592189"/>
              </a:xfrm>
              <a:prstGeom prst="rect">
                <a:avLst/>
              </a:prstGeom>
              <a:noFill/>
              <a:ln w="9525">
                <a:noFill/>
                <a:miter lim="800000"/>
                <a:headEnd/>
                <a:tailEnd/>
              </a:ln>
              <a:effectLst/>
            </p:spPr>
          </p:pic>
          <p:grpSp>
            <p:nvGrpSpPr>
              <p:cNvPr id="42" name="Gruppo 41"/>
              <p:cNvGrpSpPr/>
              <p:nvPr/>
            </p:nvGrpSpPr>
            <p:grpSpPr>
              <a:xfrm>
                <a:off x="1058510" y="769696"/>
                <a:ext cx="1588809" cy="72008"/>
                <a:chOff x="6012160" y="692696"/>
                <a:chExt cx="1588809" cy="216024"/>
              </a:xfrm>
            </p:grpSpPr>
            <p:cxnSp>
              <p:nvCxnSpPr>
                <p:cNvPr id="67" name="Connettore 1 66"/>
                <p:cNvCxnSpPr/>
                <p:nvPr/>
              </p:nvCxnSpPr>
              <p:spPr>
                <a:xfrm>
                  <a:off x="6012160" y="692696"/>
                  <a:ext cx="158417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8" name="Connettore 1 67"/>
                <p:cNvCxnSpPr/>
                <p:nvPr/>
              </p:nvCxnSpPr>
              <p:spPr>
                <a:xfrm>
                  <a:off x="6012160" y="692696"/>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7600969" y="692696"/>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CasellaDiTesto 42"/>
              <p:cNvSpPr txBox="1"/>
              <p:nvPr/>
            </p:nvSpPr>
            <p:spPr>
              <a:xfrm>
                <a:off x="755576" y="2670090"/>
                <a:ext cx="360040" cy="261610"/>
              </a:xfrm>
              <a:prstGeom prst="rect">
                <a:avLst/>
              </a:prstGeom>
              <a:noFill/>
            </p:spPr>
            <p:txBody>
              <a:bodyPr wrap="square" rtlCol="0">
                <a:spAutoFit/>
              </a:bodyPr>
              <a:lstStyle/>
              <a:p>
                <a:r>
                  <a:rPr lang="en-US" sz="1100" dirty="0">
                    <a:latin typeface="Arial" pitchFamily="34" charset="0"/>
                    <a:cs typeface="Arial" pitchFamily="34" charset="0"/>
                  </a:rPr>
                  <a:t>20</a:t>
                </a:r>
              </a:p>
            </p:txBody>
          </p:sp>
          <p:sp>
            <p:nvSpPr>
              <p:cNvPr id="44" name="CasellaDiTesto 43"/>
              <p:cNvSpPr txBox="1"/>
              <p:nvPr/>
            </p:nvSpPr>
            <p:spPr>
              <a:xfrm>
                <a:off x="755576" y="1715177"/>
                <a:ext cx="360040" cy="261610"/>
              </a:xfrm>
              <a:prstGeom prst="rect">
                <a:avLst/>
              </a:prstGeom>
              <a:noFill/>
            </p:spPr>
            <p:txBody>
              <a:bodyPr wrap="square" rtlCol="0">
                <a:spAutoFit/>
              </a:bodyPr>
              <a:lstStyle/>
              <a:p>
                <a:r>
                  <a:rPr lang="en-US" sz="1100" dirty="0">
                    <a:latin typeface="Arial" pitchFamily="34" charset="0"/>
                    <a:cs typeface="Arial" pitchFamily="34" charset="0"/>
                  </a:rPr>
                  <a:t>60</a:t>
                </a:r>
              </a:p>
            </p:txBody>
          </p:sp>
          <p:sp>
            <p:nvSpPr>
              <p:cNvPr id="45" name="CasellaDiTesto 44"/>
              <p:cNvSpPr txBox="1"/>
              <p:nvPr/>
            </p:nvSpPr>
            <p:spPr>
              <a:xfrm>
                <a:off x="765645" y="3133882"/>
                <a:ext cx="360040" cy="261610"/>
              </a:xfrm>
              <a:prstGeom prst="rect">
                <a:avLst/>
              </a:prstGeom>
              <a:noFill/>
            </p:spPr>
            <p:txBody>
              <a:bodyPr wrap="square" rtlCol="0">
                <a:spAutoFit/>
              </a:bodyPr>
              <a:lstStyle/>
              <a:p>
                <a:r>
                  <a:rPr lang="en-US" sz="1100" dirty="0">
                    <a:latin typeface="Arial" pitchFamily="34" charset="0"/>
                    <a:cs typeface="Arial" pitchFamily="34" charset="0"/>
                  </a:rPr>
                  <a:t>0</a:t>
                </a:r>
              </a:p>
            </p:txBody>
          </p:sp>
          <p:sp>
            <p:nvSpPr>
              <p:cNvPr id="46" name="CasellaDiTesto 45"/>
              <p:cNvSpPr txBox="1"/>
              <p:nvPr/>
            </p:nvSpPr>
            <p:spPr>
              <a:xfrm>
                <a:off x="755576" y="1240144"/>
                <a:ext cx="360040" cy="261610"/>
              </a:xfrm>
              <a:prstGeom prst="rect">
                <a:avLst/>
              </a:prstGeom>
              <a:noFill/>
            </p:spPr>
            <p:txBody>
              <a:bodyPr wrap="square" rtlCol="0">
                <a:spAutoFit/>
              </a:bodyPr>
              <a:lstStyle/>
              <a:p>
                <a:r>
                  <a:rPr lang="en-US" sz="1100" dirty="0">
                    <a:latin typeface="Arial" pitchFamily="34" charset="0"/>
                    <a:cs typeface="Arial" pitchFamily="34" charset="0"/>
                  </a:rPr>
                  <a:t>80</a:t>
                </a:r>
              </a:p>
            </p:txBody>
          </p:sp>
          <p:sp>
            <p:nvSpPr>
              <p:cNvPr id="47" name="CasellaDiTesto 46"/>
              <p:cNvSpPr txBox="1"/>
              <p:nvPr/>
            </p:nvSpPr>
            <p:spPr>
              <a:xfrm>
                <a:off x="672254" y="777693"/>
                <a:ext cx="436681" cy="261610"/>
              </a:xfrm>
              <a:prstGeom prst="rect">
                <a:avLst/>
              </a:prstGeom>
              <a:noFill/>
            </p:spPr>
            <p:txBody>
              <a:bodyPr wrap="square" rtlCol="0">
                <a:spAutoFit/>
              </a:bodyPr>
              <a:lstStyle/>
              <a:p>
                <a:r>
                  <a:rPr lang="en-US" sz="1100" dirty="0">
                    <a:latin typeface="Arial" pitchFamily="34" charset="0"/>
                    <a:cs typeface="Arial" pitchFamily="34" charset="0"/>
                  </a:rPr>
                  <a:t>100</a:t>
                </a:r>
              </a:p>
            </p:txBody>
          </p:sp>
          <p:sp>
            <p:nvSpPr>
              <p:cNvPr id="48" name="CasellaDiTesto 47"/>
              <p:cNvSpPr txBox="1"/>
              <p:nvPr/>
            </p:nvSpPr>
            <p:spPr>
              <a:xfrm>
                <a:off x="755576" y="2194875"/>
                <a:ext cx="360040" cy="261610"/>
              </a:xfrm>
              <a:prstGeom prst="rect">
                <a:avLst/>
              </a:prstGeom>
              <a:noFill/>
            </p:spPr>
            <p:txBody>
              <a:bodyPr wrap="square" rtlCol="0">
                <a:spAutoFit/>
              </a:bodyPr>
              <a:lstStyle/>
              <a:p>
                <a:r>
                  <a:rPr lang="en-US" sz="1100" dirty="0">
                    <a:latin typeface="Arial" pitchFamily="34" charset="0"/>
                    <a:cs typeface="Arial" pitchFamily="34" charset="0"/>
                  </a:rPr>
                  <a:t>40</a:t>
                </a:r>
              </a:p>
            </p:txBody>
          </p:sp>
          <p:sp>
            <p:nvSpPr>
              <p:cNvPr id="49" name="CasellaDiTesto 48"/>
              <p:cNvSpPr txBox="1"/>
              <p:nvPr/>
            </p:nvSpPr>
            <p:spPr>
              <a:xfrm rot="16200000">
                <a:off x="-690100" y="1835981"/>
                <a:ext cx="2448273" cy="276999"/>
              </a:xfrm>
              <a:prstGeom prst="rect">
                <a:avLst/>
              </a:prstGeom>
              <a:noFill/>
            </p:spPr>
            <p:txBody>
              <a:bodyPr wrap="square" rtlCol="0">
                <a:spAutoFit/>
              </a:bodyPr>
              <a:lstStyle/>
              <a:p>
                <a:pPr algn="ctr"/>
                <a:r>
                  <a:rPr lang="en-US" sz="1200" dirty="0">
                    <a:latin typeface="Arial" pitchFamily="34" charset="0"/>
                    <a:cs typeface="Arial" pitchFamily="34" charset="0"/>
                  </a:rPr>
                  <a:t>Percentage (%)</a:t>
                </a:r>
              </a:p>
            </p:txBody>
          </p:sp>
          <p:cxnSp>
            <p:nvCxnSpPr>
              <p:cNvPr id="50" name="Connettore 1 49"/>
              <p:cNvCxnSpPr/>
              <p:nvPr/>
            </p:nvCxnSpPr>
            <p:spPr>
              <a:xfrm>
                <a:off x="952994" y="3270179"/>
                <a:ext cx="3528392" cy="0"/>
              </a:xfrm>
              <a:prstGeom prst="line">
                <a:avLst/>
              </a:prstGeom>
              <a:ln w="12700">
                <a:solidFill>
                  <a:schemeClr val="tx1"/>
                </a:solidFill>
              </a:ln>
            </p:spPr>
            <p:style>
              <a:lnRef idx="3">
                <a:schemeClr val="dk1"/>
              </a:lnRef>
              <a:fillRef idx="0">
                <a:schemeClr val="dk1"/>
              </a:fillRef>
              <a:effectRef idx="2">
                <a:schemeClr val="dk1"/>
              </a:effectRef>
              <a:fontRef idx="minor">
                <a:schemeClr val="tx1"/>
              </a:fontRef>
            </p:style>
          </p:cxnSp>
          <p:sp>
            <p:nvSpPr>
              <p:cNvPr id="51" name="CasellaDiTesto 50"/>
              <p:cNvSpPr txBox="1"/>
              <p:nvPr/>
            </p:nvSpPr>
            <p:spPr>
              <a:xfrm rot="19531263">
                <a:off x="483586" y="3378599"/>
                <a:ext cx="1051943" cy="246221"/>
              </a:xfrm>
              <a:prstGeom prst="rect">
                <a:avLst/>
              </a:prstGeom>
              <a:noFill/>
            </p:spPr>
            <p:txBody>
              <a:bodyPr wrap="square" rtlCol="0">
                <a:spAutoFit/>
              </a:bodyPr>
              <a:lstStyle/>
              <a:p>
                <a:r>
                  <a:rPr lang="en-US" sz="1000">
                    <a:latin typeface="Arial" pitchFamily="34" charset="0"/>
                    <a:cs typeface="Arial" pitchFamily="34" charset="0"/>
                  </a:rPr>
                  <a:t>HBV (± HDV)</a:t>
                </a:r>
              </a:p>
            </p:txBody>
          </p:sp>
          <p:sp>
            <p:nvSpPr>
              <p:cNvPr id="52" name="CasellaDiTesto 51"/>
              <p:cNvSpPr txBox="1"/>
              <p:nvPr/>
            </p:nvSpPr>
            <p:spPr>
              <a:xfrm rot="19531263">
                <a:off x="2967618" y="3317406"/>
                <a:ext cx="649361" cy="246221"/>
              </a:xfrm>
              <a:prstGeom prst="rect">
                <a:avLst/>
              </a:prstGeom>
              <a:noFill/>
            </p:spPr>
            <p:txBody>
              <a:bodyPr wrap="square" rtlCol="0">
                <a:spAutoFit/>
              </a:bodyPr>
              <a:lstStyle/>
              <a:p>
                <a:r>
                  <a:rPr lang="en-US" sz="1000" dirty="0">
                    <a:latin typeface="Arial" pitchFamily="34" charset="0"/>
                    <a:cs typeface="Arial" pitchFamily="34" charset="0"/>
                  </a:rPr>
                  <a:t>Alcohol</a:t>
                </a:r>
              </a:p>
            </p:txBody>
          </p:sp>
          <p:sp>
            <p:nvSpPr>
              <p:cNvPr id="53" name="CasellaDiTesto 52"/>
              <p:cNvSpPr txBox="1"/>
              <p:nvPr/>
            </p:nvSpPr>
            <p:spPr>
              <a:xfrm rot="19531263">
                <a:off x="1352183" y="3207924"/>
                <a:ext cx="685724" cy="246221"/>
              </a:xfrm>
              <a:prstGeom prst="rect">
                <a:avLst/>
              </a:prstGeom>
              <a:noFill/>
            </p:spPr>
            <p:txBody>
              <a:bodyPr wrap="square" rtlCol="0">
                <a:spAutoFit/>
              </a:bodyPr>
              <a:lstStyle/>
              <a:p>
                <a:r>
                  <a:rPr lang="en-US" sz="1000" dirty="0">
                    <a:latin typeface="Arial" pitchFamily="34" charset="0"/>
                    <a:cs typeface="Arial" pitchFamily="34" charset="0"/>
                  </a:rPr>
                  <a:t>HCV</a:t>
                </a:r>
              </a:p>
            </p:txBody>
          </p:sp>
          <p:sp>
            <p:nvSpPr>
              <p:cNvPr id="54" name="CasellaDiTesto 53"/>
              <p:cNvSpPr txBox="1"/>
              <p:nvPr/>
            </p:nvSpPr>
            <p:spPr>
              <a:xfrm rot="19531263">
                <a:off x="1551613" y="3307525"/>
                <a:ext cx="833075" cy="246221"/>
              </a:xfrm>
              <a:prstGeom prst="rect">
                <a:avLst/>
              </a:prstGeom>
              <a:noFill/>
            </p:spPr>
            <p:txBody>
              <a:bodyPr wrap="square" rtlCol="0">
                <a:spAutoFit/>
              </a:bodyPr>
              <a:lstStyle/>
              <a:p>
                <a:r>
                  <a:rPr lang="en-US" sz="1000" dirty="0" err="1">
                    <a:latin typeface="Arial" pitchFamily="34" charset="0"/>
                    <a:cs typeface="Arial" pitchFamily="34" charset="0"/>
                  </a:rPr>
                  <a:t>Multiviral</a:t>
                </a:r>
                <a:endParaRPr lang="en-US" sz="1000" dirty="0">
                  <a:latin typeface="Arial" pitchFamily="34" charset="0"/>
                  <a:cs typeface="Arial" pitchFamily="34" charset="0"/>
                </a:endParaRPr>
              </a:p>
            </p:txBody>
          </p:sp>
          <p:sp>
            <p:nvSpPr>
              <p:cNvPr id="55" name="CasellaDiTesto 54"/>
              <p:cNvSpPr txBox="1"/>
              <p:nvPr/>
            </p:nvSpPr>
            <p:spPr>
              <a:xfrm rot="19531263">
                <a:off x="1733885" y="3410357"/>
                <a:ext cx="1005503" cy="246221"/>
              </a:xfrm>
              <a:prstGeom prst="rect">
                <a:avLst/>
              </a:prstGeom>
              <a:noFill/>
            </p:spPr>
            <p:txBody>
              <a:bodyPr wrap="square" rtlCol="0">
                <a:spAutoFit/>
              </a:bodyPr>
              <a:lstStyle/>
              <a:p>
                <a:r>
                  <a:rPr lang="en-US" sz="1000" dirty="0">
                    <a:latin typeface="Arial" pitchFamily="34" charset="0"/>
                    <a:cs typeface="Arial" pitchFamily="34" charset="0"/>
                  </a:rPr>
                  <a:t>Multiaetiology</a:t>
                </a:r>
              </a:p>
            </p:txBody>
          </p:sp>
          <p:sp>
            <p:nvSpPr>
              <p:cNvPr id="56" name="CasellaDiTesto 55"/>
              <p:cNvSpPr txBox="1"/>
              <p:nvPr/>
            </p:nvSpPr>
            <p:spPr>
              <a:xfrm rot="19531263">
                <a:off x="3920137" y="3263486"/>
                <a:ext cx="526873" cy="246221"/>
              </a:xfrm>
              <a:prstGeom prst="rect">
                <a:avLst/>
              </a:prstGeom>
              <a:noFill/>
            </p:spPr>
            <p:txBody>
              <a:bodyPr wrap="square" rtlCol="0">
                <a:spAutoFit/>
              </a:bodyPr>
              <a:lstStyle/>
              <a:p>
                <a:r>
                  <a:rPr lang="en-US" sz="1000" dirty="0">
                    <a:latin typeface="Arial" pitchFamily="34" charset="0"/>
                    <a:cs typeface="Arial" pitchFamily="34" charset="0"/>
                  </a:rPr>
                  <a:t>Other</a:t>
                </a:r>
              </a:p>
            </p:txBody>
          </p:sp>
          <p:sp>
            <p:nvSpPr>
              <p:cNvPr id="57" name="CasellaDiTesto 56"/>
              <p:cNvSpPr txBox="1"/>
              <p:nvPr/>
            </p:nvSpPr>
            <p:spPr>
              <a:xfrm rot="19531263">
                <a:off x="2191847" y="3397016"/>
                <a:ext cx="980989" cy="246221"/>
              </a:xfrm>
              <a:prstGeom prst="rect">
                <a:avLst/>
              </a:prstGeom>
              <a:noFill/>
            </p:spPr>
            <p:txBody>
              <a:bodyPr wrap="square" rtlCol="0">
                <a:spAutoFit/>
              </a:bodyPr>
              <a:lstStyle/>
              <a:p>
                <a:r>
                  <a:rPr lang="en-US" sz="1000" dirty="0">
                    <a:latin typeface="Arial" pitchFamily="34" charset="0"/>
                    <a:cs typeface="Arial" pitchFamily="34" charset="0"/>
                  </a:rPr>
                  <a:t>Multiaetiology</a:t>
                </a:r>
              </a:p>
            </p:txBody>
          </p:sp>
          <p:sp>
            <p:nvSpPr>
              <p:cNvPr id="58" name="CasellaDiTesto 57"/>
              <p:cNvSpPr txBox="1"/>
              <p:nvPr/>
            </p:nvSpPr>
            <p:spPr>
              <a:xfrm rot="19531263">
                <a:off x="2842159" y="3463512"/>
                <a:ext cx="1238660" cy="246221"/>
              </a:xfrm>
              <a:prstGeom prst="rect">
                <a:avLst/>
              </a:prstGeom>
              <a:noFill/>
            </p:spPr>
            <p:txBody>
              <a:bodyPr wrap="square" rtlCol="0">
                <a:spAutoFit/>
              </a:bodyPr>
              <a:lstStyle/>
              <a:p>
                <a:r>
                  <a:rPr lang="en-US" sz="1000" dirty="0">
                    <a:latin typeface="Arial" pitchFamily="34" charset="0"/>
                    <a:cs typeface="Arial" pitchFamily="34" charset="0"/>
                  </a:rPr>
                  <a:t>NASH/</a:t>
                </a:r>
                <a:r>
                  <a:rPr lang="en-US" sz="1000" dirty="0" err="1">
                    <a:latin typeface="Arial" pitchFamily="34" charset="0"/>
                    <a:cs typeface="Arial" pitchFamily="34" charset="0"/>
                  </a:rPr>
                  <a:t>Criptogenic</a:t>
                </a:r>
                <a:endParaRPr lang="en-US" sz="1000" dirty="0">
                  <a:latin typeface="Arial" pitchFamily="34" charset="0"/>
                  <a:cs typeface="Arial" pitchFamily="34" charset="0"/>
                </a:endParaRPr>
              </a:p>
            </p:txBody>
          </p:sp>
          <p:sp>
            <p:nvSpPr>
              <p:cNvPr id="59" name="CasellaDiTesto 58"/>
              <p:cNvSpPr txBox="1"/>
              <p:nvPr/>
            </p:nvSpPr>
            <p:spPr>
              <a:xfrm>
                <a:off x="1068135" y="548680"/>
                <a:ext cx="1584176" cy="276999"/>
              </a:xfrm>
              <a:prstGeom prst="rect">
                <a:avLst/>
              </a:prstGeom>
              <a:noFill/>
            </p:spPr>
            <p:txBody>
              <a:bodyPr wrap="square" rtlCol="0">
                <a:spAutoFit/>
              </a:bodyPr>
              <a:lstStyle/>
              <a:p>
                <a:pPr algn="ctr"/>
                <a:r>
                  <a:rPr lang="en-US" sz="1200" b="1" dirty="0">
                    <a:latin typeface="Arial" pitchFamily="34" charset="0"/>
                    <a:cs typeface="Arial" pitchFamily="34" charset="0"/>
                  </a:rPr>
                  <a:t>Viral</a:t>
                </a:r>
              </a:p>
            </p:txBody>
          </p:sp>
          <p:grpSp>
            <p:nvGrpSpPr>
              <p:cNvPr id="60" name="Gruppo 59"/>
              <p:cNvGrpSpPr/>
              <p:nvPr/>
            </p:nvGrpSpPr>
            <p:grpSpPr>
              <a:xfrm>
                <a:off x="2829835" y="544488"/>
                <a:ext cx="1593801" cy="288032"/>
                <a:chOff x="3597396" y="764704"/>
                <a:chExt cx="1593801" cy="288032"/>
              </a:xfrm>
            </p:grpSpPr>
            <p:grpSp>
              <p:nvGrpSpPr>
                <p:cNvPr id="62" name="Gruppo 61"/>
                <p:cNvGrpSpPr/>
                <p:nvPr/>
              </p:nvGrpSpPr>
              <p:grpSpPr>
                <a:xfrm>
                  <a:off x="3602388" y="980728"/>
                  <a:ext cx="1588809" cy="72008"/>
                  <a:chOff x="6012160" y="390047"/>
                  <a:chExt cx="1588809" cy="216024"/>
                </a:xfrm>
              </p:grpSpPr>
              <p:cxnSp>
                <p:nvCxnSpPr>
                  <p:cNvPr id="64" name="Connettore 1 63"/>
                  <p:cNvCxnSpPr/>
                  <p:nvPr/>
                </p:nvCxnSpPr>
                <p:spPr>
                  <a:xfrm>
                    <a:off x="6012160" y="390047"/>
                    <a:ext cx="158417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5" name="Connettore 1 64"/>
                  <p:cNvCxnSpPr/>
                  <p:nvPr/>
                </p:nvCxnSpPr>
                <p:spPr>
                  <a:xfrm>
                    <a:off x="6012160" y="390047"/>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a:off x="7600969" y="390047"/>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CasellaDiTesto 62"/>
                <p:cNvSpPr txBox="1"/>
                <p:nvPr/>
              </p:nvSpPr>
              <p:spPr>
                <a:xfrm>
                  <a:off x="3597396" y="764704"/>
                  <a:ext cx="1584176" cy="276999"/>
                </a:xfrm>
                <a:prstGeom prst="rect">
                  <a:avLst/>
                </a:prstGeom>
                <a:noFill/>
              </p:spPr>
              <p:txBody>
                <a:bodyPr wrap="square" rtlCol="0">
                  <a:spAutoFit/>
                </a:bodyPr>
                <a:lstStyle/>
                <a:p>
                  <a:pPr algn="ctr"/>
                  <a:r>
                    <a:rPr lang="en-US" sz="1200" b="1" dirty="0">
                      <a:latin typeface="Arial" pitchFamily="34" charset="0"/>
                      <a:cs typeface="Arial" pitchFamily="34" charset="0"/>
                    </a:rPr>
                    <a:t>Non viral</a:t>
                  </a:r>
                </a:p>
              </p:txBody>
            </p:sp>
          </p:grpSp>
        </p:grpSp>
        <p:cxnSp>
          <p:nvCxnSpPr>
            <p:cNvPr id="120" name="Connettore 1 119"/>
            <p:cNvCxnSpPr/>
            <p:nvPr/>
          </p:nvCxnSpPr>
          <p:spPr bwMode="auto">
            <a:xfrm>
              <a:off x="3037073" y="3887336"/>
              <a:ext cx="3422876"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5" name="Connettore 1 4"/>
            <p:cNvCxnSpPr/>
            <p:nvPr/>
          </p:nvCxnSpPr>
          <p:spPr bwMode="auto">
            <a:xfrm>
              <a:off x="3012644" y="3429000"/>
              <a:ext cx="1654951" cy="0"/>
            </a:xfrm>
            <a:prstGeom prst="line">
              <a:avLst/>
            </a:prstGeom>
            <a:solidFill>
              <a:schemeClr val="accent1"/>
            </a:solidFill>
            <a:ln w="9525" cap="flat" cmpd="sng" algn="ctr">
              <a:solidFill>
                <a:srgbClr val="0070C0"/>
              </a:solidFill>
              <a:prstDash val="dash"/>
              <a:round/>
              <a:headEnd type="none" w="med" len="med"/>
              <a:tailEnd type="none" w="med" len="med"/>
            </a:ln>
            <a:effectLst/>
          </p:spPr>
        </p:cxnSp>
      </p:grpSp>
      <p:grpSp>
        <p:nvGrpSpPr>
          <p:cNvPr id="38" name="Gruppo 37"/>
          <p:cNvGrpSpPr/>
          <p:nvPr/>
        </p:nvGrpSpPr>
        <p:grpSpPr>
          <a:xfrm>
            <a:off x="7848603" y="0"/>
            <a:ext cx="1286347" cy="836712"/>
            <a:chOff x="7848600" y="0"/>
            <a:chExt cx="1286347" cy="836712"/>
          </a:xfrm>
        </p:grpSpPr>
        <p:pic>
          <p:nvPicPr>
            <p:cNvPr id="6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ttangolo 69"/>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
        <p:nvSpPr>
          <p:cNvPr id="71" name="CasellaDiTesto 70"/>
          <p:cNvSpPr txBox="1"/>
          <p:nvPr/>
        </p:nvSpPr>
        <p:spPr>
          <a:xfrm>
            <a:off x="35496" y="6453337"/>
            <a:ext cx="3398586"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a:t>
            </a:r>
            <a:r>
              <a:rPr lang="it-IT" b="1" dirty="0" err="1" smtClean="0">
                <a:solidFill>
                  <a:srgbClr val="000090"/>
                </a:solidFill>
                <a:latin typeface="Arial"/>
                <a:cs typeface="Arial"/>
              </a:rPr>
              <a:t>Liv</a:t>
            </a:r>
            <a:r>
              <a:rPr lang="it-IT" b="1" dirty="0" smtClean="0">
                <a:solidFill>
                  <a:srgbClr val="000090"/>
                </a:solidFill>
                <a:latin typeface="Arial"/>
                <a:cs typeface="Arial"/>
              </a:rPr>
              <a:t> </a:t>
            </a:r>
            <a:r>
              <a:rPr lang="it-IT" b="1" dirty="0" err="1" smtClean="0">
                <a:solidFill>
                  <a:srgbClr val="000090"/>
                </a:solidFill>
                <a:latin typeface="Arial"/>
                <a:cs typeface="Arial"/>
              </a:rPr>
              <a:t>Intern</a:t>
            </a:r>
            <a:r>
              <a:rPr lang="it-IT" b="1" dirty="0" smtClean="0">
                <a:solidFill>
                  <a:srgbClr val="000090"/>
                </a:solidFill>
                <a:latin typeface="Arial"/>
                <a:cs typeface="Arial"/>
              </a:rPr>
              <a:t> 2017</a:t>
            </a:r>
            <a:endParaRPr lang="it-IT" b="1" dirty="0">
              <a:solidFill>
                <a:srgbClr val="000090"/>
              </a:solidFill>
              <a:latin typeface="Arial"/>
              <a:cs typeface="Arial"/>
            </a:endParaRPr>
          </a:p>
        </p:txBody>
      </p:sp>
      <p:pic>
        <p:nvPicPr>
          <p:cNvPr id="6" name="Immagine 5"/>
          <p:cNvPicPr>
            <a:picLocks noChangeAspect="1"/>
          </p:cNvPicPr>
          <p:nvPr/>
        </p:nvPicPr>
        <p:blipFill>
          <a:blip r:embed="rId5"/>
          <a:stretch>
            <a:fillRect/>
          </a:stretch>
        </p:blipFill>
        <p:spPr>
          <a:xfrm>
            <a:off x="5076056" y="3076262"/>
            <a:ext cx="3642390" cy="2952328"/>
          </a:xfrm>
          <a:prstGeom prst="rect">
            <a:avLst/>
          </a:prstGeom>
        </p:spPr>
      </p:pic>
      <p:sp>
        <p:nvSpPr>
          <p:cNvPr id="7" name="CasellaDiTesto 6"/>
          <p:cNvSpPr txBox="1"/>
          <p:nvPr/>
        </p:nvSpPr>
        <p:spPr>
          <a:xfrm>
            <a:off x="1835697" y="2922955"/>
            <a:ext cx="1181716" cy="373659"/>
          </a:xfrm>
          <a:prstGeom prst="rect">
            <a:avLst/>
          </a:prstGeom>
          <a:noFill/>
        </p:spPr>
        <p:txBody>
          <a:bodyPr wrap="none" lIns="91425" tIns="45713" rIns="91425" bIns="45713" rtlCol="0">
            <a:spAutoFit/>
          </a:bodyPr>
          <a:lstStyle/>
          <a:p>
            <a:r>
              <a:rPr lang="it-IT" b="1" dirty="0" err="1">
                <a:solidFill>
                  <a:srgbClr val="FF0000"/>
                </a:solidFill>
                <a:latin typeface="Arial"/>
                <a:cs typeface="Arial"/>
              </a:rPr>
              <a:t>p</a:t>
            </a:r>
            <a:r>
              <a:rPr lang="it-IT" b="1" dirty="0" smtClean="0">
                <a:solidFill>
                  <a:srgbClr val="FF0000"/>
                </a:solidFill>
                <a:latin typeface="Arial"/>
                <a:cs typeface="Arial"/>
              </a:rPr>
              <a:t> &lt; 0.001</a:t>
            </a:r>
            <a:endParaRPr lang="it-IT" b="1" dirty="0">
              <a:solidFill>
                <a:srgbClr val="FF0000"/>
              </a:solidFill>
              <a:latin typeface="Arial"/>
              <a:cs typeface="Arial"/>
            </a:endParaRPr>
          </a:p>
        </p:txBody>
      </p:sp>
      <p:sp>
        <p:nvSpPr>
          <p:cNvPr id="8" name="Rettangolo 7"/>
          <p:cNvSpPr/>
          <p:nvPr/>
        </p:nvSpPr>
        <p:spPr>
          <a:xfrm>
            <a:off x="755576" y="2572206"/>
            <a:ext cx="3547964" cy="373659"/>
          </a:xfrm>
          <a:prstGeom prst="rect">
            <a:avLst/>
          </a:prstGeom>
        </p:spPr>
        <p:txBody>
          <a:bodyPr wrap="none" lIns="91425" tIns="45713" rIns="91425" bIns="45713">
            <a:spAutoFit/>
          </a:bodyPr>
          <a:lstStyle/>
          <a:p>
            <a:r>
              <a:rPr lang="it-IT" dirty="0" err="1"/>
              <a:t>Prevalence</a:t>
            </a:r>
            <a:r>
              <a:rPr lang="it-IT" dirty="0"/>
              <a:t> of </a:t>
            </a:r>
            <a:r>
              <a:rPr lang="it-IT" dirty="0" err="1"/>
              <a:t>cirrhosis</a:t>
            </a:r>
            <a:r>
              <a:rPr lang="it-IT" dirty="0"/>
              <a:t> by </a:t>
            </a:r>
            <a:r>
              <a:rPr lang="it-IT" dirty="0" err="1"/>
              <a:t>aetiology</a:t>
            </a:r>
            <a:endParaRPr lang="it-IT" dirty="0"/>
          </a:p>
        </p:txBody>
      </p:sp>
      <p:sp>
        <p:nvSpPr>
          <p:cNvPr id="9" name="Rettangolo 8"/>
          <p:cNvSpPr/>
          <p:nvPr/>
        </p:nvSpPr>
        <p:spPr>
          <a:xfrm>
            <a:off x="4716016" y="2572613"/>
            <a:ext cx="4464496" cy="654986"/>
          </a:xfrm>
          <a:prstGeom prst="rect">
            <a:avLst/>
          </a:prstGeom>
        </p:spPr>
        <p:txBody>
          <a:bodyPr wrap="square" lIns="91425" tIns="45713" rIns="91425" bIns="45713">
            <a:spAutoFit/>
          </a:bodyPr>
          <a:lstStyle/>
          <a:p>
            <a:pPr algn="ctr"/>
            <a:r>
              <a:rPr lang="it-IT" dirty="0" err="1"/>
              <a:t>Proportion</a:t>
            </a:r>
            <a:r>
              <a:rPr lang="it-IT" dirty="0"/>
              <a:t> of HCC </a:t>
            </a:r>
            <a:r>
              <a:rPr lang="it-IT" dirty="0" err="1"/>
              <a:t>patients</a:t>
            </a:r>
            <a:r>
              <a:rPr lang="it-IT" dirty="0"/>
              <a:t> with </a:t>
            </a:r>
            <a:r>
              <a:rPr lang="it-IT" dirty="0" smtClean="0"/>
              <a:t>a non </a:t>
            </a:r>
            <a:r>
              <a:rPr lang="it-IT" dirty="0" err="1"/>
              <a:t>cirrhotic</a:t>
            </a:r>
            <a:r>
              <a:rPr lang="it-IT" dirty="0"/>
              <a:t> liver</a:t>
            </a:r>
          </a:p>
        </p:txBody>
      </p:sp>
    </p:spTree>
    <p:extLst>
      <p:ext uri="{BB962C8B-B14F-4D97-AF65-F5344CB8AC3E}">
        <p14:creationId xmlns:p14="http://schemas.microsoft.com/office/powerpoint/2010/main" val="119046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3" y="3789040"/>
            <a:ext cx="8879955" cy="400110"/>
          </a:xfrm>
          <a:prstGeom prst="rect">
            <a:avLst/>
          </a:prstGeom>
          <a:noFill/>
        </p:spPr>
        <p:txBody>
          <a:bodyPr wrap="none" lIns="91425" tIns="45713" rIns="91425" bIns="45713" rtlCol="0">
            <a:spAutoFit/>
          </a:bodyPr>
          <a:lstStyle/>
          <a:p>
            <a:r>
              <a:rPr lang="it-IT" sz="2000" b="1" dirty="0">
                <a:solidFill>
                  <a:srgbClr val="000090"/>
                </a:solidFill>
                <a:latin typeface="Arial"/>
                <a:cs typeface="Arial"/>
              </a:rPr>
              <a:t>145 NAFLD-HCC vs 611 HCV-HCC from </a:t>
            </a:r>
            <a:r>
              <a:rPr lang="it-IT" sz="2000" b="1" dirty="0" err="1">
                <a:solidFill>
                  <a:srgbClr val="000090"/>
                </a:solidFill>
                <a:latin typeface="Arial"/>
                <a:cs typeface="Arial"/>
              </a:rPr>
              <a:t>January</a:t>
            </a:r>
            <a:r>
              <a:rPr lang="it-IT" sz="2000" b="1" dirty="0">
                <a:solidFill>
                  <a:srgbClr val="000090"/>
                </a:solidFill>
                <a:latin typeface="Arial"/>
                <a:cs typeface="Arial"/>
              </a:rPr>
              <a:t> 2010 to </a:t>
            </a:r>
            <a:r>
              <a:rPr lang="it-IT" sz="2000" b="1" dirty="0" err="1">
                <a:solidFill>
                  <a:srgbClr val="000090"/>
                </a:solidFill>
                <a:latin typeface="Arial"/>
                <a:cs typeface="Arial"/>
              </a:rPr>
              <a:t>December</a:t>
            </a:r>
            <a:r>
              <a:rPr lang="it-IT" sz="2000" b="1" dirty="0">
                <a:solidFill>
                  <a:srgbClr val="000090"/>
                </a:solidFill>
                <a:latin typeface="Arial"/>
                <a:cs typeface="Arial"/>
              </a:rPr>
              <a:t> 2012</a:t>
            </a:r>
          </a:p>
        </p:txBody>
      </p:sp>
      <p:grpSp>
        <p:nvGrpSpPr>
          <p:cNvPr id="4" name="Gruppo 3"/>
          <p:cNvGrpSpPr/>
          <p:nvPr/>
        </p:nvGrpSpPr>
        <p:grpSpPr>
          <a:xfrm>
            <a:off x="179513" y="4797152"/>
            <a:ext cx="9036495" cy="1008112"/>
            <a:chOff x="53753" y="4797152"/>
            <a:chExt cx="9036495" cy="1008112"/>
          </a:xfrm>
        </p:grpSpPr>
        <p:grpSp>
          <p:nvGrpSpPr>
            <p:cNvPr id="20" name="Gruppo 19"/>
            <p:cNvGrpSpPr/>
            <p:nvPr/>
          </p:nvGrpSpPr>
          <p:grpSpPr>
            <a:xfrm>
              <a:off x="450271" y="4872525"/>
              <a:ext cx="8068146" cy="932739"/>
              <a:chOff x="450271" y="3429000"/>
              <a:chExt cx="8068146" cy="932739"/>
            </a:xfrm>
          </p:grpSpPr>
          <p:sp>
            <p:nvSpPr>
              <p:cNvPr id="19" name="Rettangolo 18"/>
              <p:cNvSpPr/>
              <p:nvPr/>
            </p:nvSpPr>
            <p:spPr>
              <a:xfrm>
                <a:off x="450271" y="3429000"/>
                <a:ext cx="3401649" cy="439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p:cNvSpPr/>
              <p:nvPr/>
            </p:nvSpPr>
            <p:spPr>
              <a:xfrm>
                <a:off x="4788024" y="3922556"/>
                <a:ext cx="3730393" cy="439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ttangolo 21"/>
            <p:cNvSpPr/>
            <p:nvPr/>
          </p:nvSpPr>
          <p:spPr>
            <a:xfrm>
              <a:off x="107505" y="4797152"/>
              <a:ext cx="8775718" cy="1004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p:cNvSpPr txBox="1"/>
            <p:nvPr/>
          </p:nvSpPr>
          <p:spPr>
            <a:xfrm>
              <a:off x="53753" y="4869160"/>
              <a:ext cx="9036495" cy="461665"/>
            </a:xfrm>
            <a:prstGeom prst="rect">
              <a:avLst/>
            </a:prstGeom>
            <a:noFill/>
          </p:spPr>
          <p:txBody>
            <a:bodyPr wrap="square" rtlCol="0">
              <a:spAutoFit/>
            </a:bodyPr>
            <a:lstStyle/>
            <a:p>
              <a:r>
                <a:rPr lang="it-IT" sz="2400" b="1" dirty="0" err="1">
                  <a:latin typeface="Arial"/>
                  <a:cs typeface="Arial"/>
                </a:rPr>
                <a:t>Cirrhosis</a:t>
              </a:r>
              <a:r>
                <a:rPr lang="it-IT" sz="2400" b="1" dirty="0">
                  <a:latin typeface="Arial"/>
                  <a:cs typeface="Arial"/>
                </a:rPr>
                <a:t> </a:t>
              </a:r>
              <a:r>
                <a:rPr lang="it-IT" sz="2400" b="1" dirty="0" err="1">
                  <a:latin typeface="Arial"/>
                  <a:cs typeface="Arial"/>
                </a:rPr>
                <a:t>was</a:t>
              </a:r>
              <a:r>
                <a:rPr lang="it-IT" sz="2400" b="1" dirty="0">
                  <a:latin typeface="Arial"/>
                  <a:cs typeface="Arial"/>
                </a:rPr>
                <a:t> </a:t>
              </a:r>
              <a:r>
                <a:rPr lang="it-IT" sz="2400" b="1" dirty="0" err="1">
                  <a:latin typeface="Arial"/>
                  <a:cs typeface="Arial"/>
                </a:rPr>
                <a:t>detected</a:t>
              </a:r>
              <a:r>
                <a:rPr lang="it-IT" sz="2400" b="1" dirty="0">
                  <a:latin typeface="Arial"/>
                  <a:cs typeface="Arial"/>
                </a:rPr>
                <a:t> in 78 of 145 NAFLD </a:t>
              </a:r>
              <a:r>
                <a:rPr lang="fr-FR" sz="2400" b="1" dirty="0">
                  <a:latin typeface="Arial"/>
                  <a:cs typeface="Arial"/>
                </a:rPr>
                <a:t>patients (53.8%)</a:t>
              </a:r>
              <a:endParaRPr lang="it-IT" sz="2400" b="1" dirty="0">
                <a:latin typeface="Arial"/>
                <a:cs typeface="Arial"/>
              </a:endParaRPr>
            </a:p>
          </p:txBody>
        </p:sp>
      </p:grpSp>
      <p:pic>
        <p:nvPicPr>
          <p:cNvPr id="6" name="Immagine 5"/>
          <p:cNvPicPr>
            <a:picLocks noChangeAspect="1"/>
          </p:cNvPicPr>
          <p:nvPr/>
        </p:nvPicPr>
        <p:blipFill>
          <a:blip r:embed="rId2"/>
          <a:stretch>
            <a:fillRect/>
          </a:stretch>
        </p:blipFill>
        <p:spPr>
          <a:xfrm>
            <a:off x="1169877" y="116632"/>
            <a:ext cx="6804248" cy="2892568"/>
          </a:xfrm>
          <a:prstGeom prst="rect">
            <a:avLst/>
          </a:prstGeom>
        </p:spPr>
      </p:pic>
    </p:spTree>
    <p:extLst>
      <p:ext uri="{BB962C8B-B14F-4D97-AF65-F5344CB8AC3E}">
        <p14:creationId xmlns:p14="http://schemas.microsoft.com/office/powerpoint/2010/main" val="16643501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1169877" y="116632"/>
            <a:ext cx="6804248" cy="2892568"/>
          </a:xfrm>
          <a:prstGeom prst="rect">
            <a:avLst/>
          </a:prstGeom>
        </p:spPr>
      </p:pic>
      <p:pic>
        <p:nvPicPr>
          <p:cNvPr id="5" name="Immagine 4"/>
          <p:cNvPicPr>
            <a:picLocks noChangeAspect="1"/>
          </p:cNvPicPr>
          <p:nvPr/>
        </p:nvPicPr>
        <p:blipFill>
          <a:blip r:embed="rId4"/>
          <a:stretch>
            <a:fillRect/>
          </a:stretch>
        </p:blipFill>
        <p:spPr>
          <a:xfrm>
            <a:off x="0" y="3212976"/>
            <a:ext cx="9144000" cy="3467850"/>
          </a:xfrm>
          <a:prstGeom prst="rect">
            <a:avLst/>
          </a:prstGeom>
        </p:spPr>
      </p:pic>
      <p:sp>
        <p:nvSpPr>
          <p:cNvPr id="7" name="Rettangolo 6"/>
          <p:cNvSpPr/>
          <p:nvPr/>
        </p:nvSpPr>
        <p:spPr>
          <a:xfrm>
            <a:off x="4427984" y="3672209"/>
            <a:ext cx="1008112" cy="432048"/>
          </a:xfrm>
          <a:prstGeom prst="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
        <p:nvSpPr>
          <p:cNvPr id="12" name="Rettangolo 11"/>
          <p:cNvSpPr/>
          <p:nvPr/>
        </p:nvSpPr>
        <p:spPr>
          <a:xfrm>
            <a:off x="4427984" y="4221088"/>
            <a:ext cx="1008112" cy="432048"/>
          </a:xfrm>
          <a:prstGeom prst="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
        <p:nvSpPr>
          <p:cNvPr id="13" name="Rettangolo 12"/>
          <p:cNvSpPr/>
          <p:nvPr/>
        </p:nvSpPr>
        <p:spPr>
          <a:xfrm>
            <a:off x="107506" y="4740443"/>
            <a:ext cx="9021194" cy="848797"/>
          </a:xfrm>
          <a:prstGeom prst="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Tree>
    <p:extLst>
      <p:ext uri="{BB962C8B-B14F-4D97-AF65-F5344CB8AC3E}">
        <p14:creationId xmlns:p14="http://schemas.microsoft.com/office/powerpoint/2010/main" val="40576539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5353"/>
            <a:ext cx="9144000" cy="654986"/>
          </a:xfrm>
          <a:prstGeom prst="rect">
            <a:avLst/>
          </a:prstGeom>
          <a:solidFill>
            <a:srgbClr val="FF0000"/>
          </a:solidFill>
        </p:spPr>
        <p:txBody>
          <a:bodyPr wrap="square" lIns="91430" tIns="45716" rIns="91430" bIns="45716">
            <a:spAutoFit/>
          </a:bodyPr>
          <a:lstStyle/>
          <a:p>
            <a:pPr algn="ctr" defTabSz="457130"/>
            <a:r>
              <a:rPr lang="it-IT" b="1" dirty="0" err="1">
                <a:solidFill>
                  <a:srgbClr val="FFFFFF"/>
                </a:solidFill>
                <a:latin typeface="Arial"/>
                <a:cs typeface="Arial"/>
              </a:rPr>
              <a:t>Synergism</a:t>
            </a:r>
            <a:r>
              <a:rPr lang="it-IT" b="1" dirty="0">
                <a:solidFill>
                  <a:srgbClr val="FFFFFF"/>
                </a:solidFill>
                <a:latin typeface="Arial"/>
                <a:cs typeface="Arial"/>
              </a:rPr>
              <a:t> </a:t>
            </a:r>
            <a:r>
              <a:rPr lang="it-IT" b="1" dirty="0" err="1" smtClean="0">
                <a:solidFill>
                  <a:srgbClr val="FFFFFF"/>
                </a:solidFill>
                <a:latin typeface="Arial"/>
                <a:cs typeface="Arial"/>
              </a:rPr>
              <a:t>between</a:t>
            </a:r>
            <a:r>
              <a:rPr lang="it-IT" b="1" dirty="0" smtClean="0">
                <a:solidFill>
                  <a:srgbClr val="FFFFFF"/>
                </a:solidFill>
                <a:latin typeface="Arial"/>
                <a:cs typeface="Arial"/>
              </a:rPr>
              <a:t> </a:t>
            </a:r>
            <a:r>
              <a:rPr lang="it-IT" b="1" dirty="0" err="1" smtClean="0">
                <a:solidFill>
                  <a:srgbClr val="FFFFFF"/>
                </a:solidFill>
                <a:latin typeface="Arial"/>
                <a:cs typeface="Arial"/>
              </a:rPr>
              <a:t>obesity</a:t>
            </a:r>
            <a:r>
              <a:rPr lang="it-IT" b="1" dirty="0" smtClean="0">
                <a:solidFill>
                  <a:srgbClr val="FFFFFF"/>
                </a:solidFill>
                <a:latin typeface="Arial"/>
                <a:cs typeface="Arial"/>
              </a:rPr>
              <a:t> </a:t>
            </a:r>
            <a:r>
              <a:rPr lang="it-IT" b="1" dirty="0">
                <a:solidFill>
                  <a:srgbClr val="FFFFFF"/>
                </a:solidFill>
                <a:latin typeface="Arial"/>
                <a:cs typeface="Arial"/>
              </a:rPr>
              <a:t>and </a:t>
            </a:r>
            <a:r>
              <a:rPr lang="it-IT" b="1" dirty="0" err="1">
                <a:solidFill>
                  <a:srgbClr val="FFFFFF"/>
                </a:solidFill>
                <a:latin typeface="Arial"/>
                <a:cs typeface="Arial"/>
              </a:rPr>
              <a:t>alcohol</a:t>
            </a:r>
            <a:r>
              <a:rPr lang="it-IT" b="1" dirty="0">
                <a:solidFill>
                  <a:srgbClr val="FFFFFF"/>
                </a:solidFill>
                <a:latin typeface="Arial"/>
                <a:cs typeface="Arial"/>
              </a:rPr>
              <a:t> in </a:t>
            </a:r>
            <a:r>
              <a:rPr lang="it-IT" b="1" dirty="0" err="1">
                <a:solidFill>
                  <a:srgbClr val="FFFFFF"/>
                </a:solidFill>
                <a:latin typeface="Arial"/>
                <a:cs typeface="Arial"/>
              </a:rPr>
              <a:t>increasing</a:t>
            </a:r>
            <a:r>
              <a:rPr lang="it-IT" b="1" dirty="0">
                <a:solidFill>
                  <a:srgbClr val="FFFFFF"/>
                </a:solidFill>
                <a:latin typeface="Arial"/>
                <a:cs typeface="Arial"/>
              </a:rPr>
              <a:t> the </a:t>
            </a:r>
            <a:r>
              <a:rPr lang="it-IT" b="1" dirty="0" err="1">
                <a:solidFill>
                  <a:srgbClr val="FFFFFF"/>
                </a:solidFill>
                <a:latin typeface="Arial"/>
                <a:cs typeface="Arial"/>
              </a:rPr>
              <a:t>risk</a:t>
            </a:r>
            <a:r>
              <a:rPr lang="it-IT" b="1" dirty="0">
                <a:solidFill>
                  <a:srgbClr val="FFFFFF"/>
                </a:solidFill>
                <a:latin typeface="Arial"/>
                <a:cs typeface="Arial"/>
              </a:rPr>
              <a:t> of </a:t>
            </a:r>
            <a:r>
              <a:rPr lang="it-IT" b="1" dirty="0" err="1">
                <a:solidFill>
                  <a:srgbClr val="FFFFFF"/>
                </a:solidFill>
                <a:latin typeface="Arial"/>
                <a:cs typeface="Arial"/>
              </a:rPr>
              <a:t>hepatocellular</a:t>
            </a:r>
            <a:endParaRPr lang="it-IT" b="1" dirty="0">
              <a:solidFill>
                <a:srgbClr val="FFFFFF"/>
              </a:solidFill>
              <a:latin typeface="Arial"/>
              <a:cs typeface="Arial"/>
            </a:endParaRPr>
          </a:p>
          <a:p>
            <a:pPr algn="ctr" defTabSz="457130"/>
            <a:r>
              <a:rPr lang="it-IT" b="1" dirty="0">
                <a:solidFill>
                  <a:srgbClr val="FFFFFF"/>
                </a:solidFill>
                <a:latin typeface="Arial"/>
                <a:cs typeface="Arial"/>
              </a:rPr>
              <a:t>carcinoma: a </a:t>
            </a:r>
            <a:r>
              <a:rPr lang="it-IT" b="1" dirty="0" err="1">
                <a:solidFill>
                  <a:srgbClr val="FFFFFF"/>
                </a:solidFill>
                <a:latin typeface="Arial"/>
                <a:cs typeface="Arial"/>
              </a:rPr>
              <a:t>prospective</a:t>
            </a:r>
            <a:r>
              <a:rPr lang="it-IT" b="1" dirty="0">
                <a:solidFill>
                  <a:srgbClr val="FFFFFF"/>
                </a:solidFill>
                <a:latin typeface="Arial"/>
                <a:cs typeface="Arial"/>
              </a:rPr>
              <a:t> </a:t>
            </a:r>
            <a:r>
              <a:rPr lang="it-IT" b="1" dirty="0" err="1">
                <a:solidFill>
                  <a:srgbClr val="FFFFFF"/>
                </a:solidFill>
                <a:latin typeface="Arial"/>
                <a:cs typeface="Arial"/>
              </a:rPr>
              <a:t>cohort</a:t>
            </a:r>
            <a:r>
              <a:rPr lang="it-IT" b="1" dirty="0">
                <a:solidFill>
                  <a:srgbClr val="FFFFFF"/>
                </a:solidFill>
                <a:latin typeface="Arial"/>
                <a:cs typeface="Arial"/>
              </a:rPr>
              <a:t> </a:t>
            </a:r>
            <a:r>
              <a:rPr lang="it-IT" b="1" dirty="0" err="1">
                <a:solidFill>
                  <a:srgbClr val="FFFFFF"/>
                </a:solidFill>
                <a:latin typeface="Arial"/>
                <a:cs typeface="Arial"/>
              </a:rPr>
              <a:t>study</a:t>
            </a:r>
            <a:endParaRPr lang="it-IT" b="1" dirty="0">
              <a:solidFill>
                <a:srgbClr val="FFFFFF"/>
              </a:solidFill>
              <a:latin typeface="Arial"/>
              <a:cs typeface="Arial"/>
            </a:endParaRPr>
          </a:p>
        </p:txBody>
      </p:sp>
      <p:sp>
        <p:nvSpPr>
          <p:cNvPr id="6" name="CasellaDiTesto 5"/>
          <p:cNvSpPr txBox="1"/>
          <p:nvPr/>
        </p:nvSpPr>
        <p:spPr>
          <a:xfrm>
            <a:off x="24256" y="6507866"/>
            <a:ext cx="3684571" cy="3514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600" b="1" dirty="0" err="1">
                <a:solidFill>
                  <a:srgbClr val="000090"/>
                </a:solidFill>
                <a:latin typeface="Helvetica Neue"/>
                <a:ea typeface="Helvetica Neue"/>
                <a:cs typeface="Helvetica Neue"/>
                <a:sym typeface="Helvetica Neue"/>
              </a:rPr>
              <a:t>Loomba</a:t>
            </a:r>
            <a:r>
              <a:rPr lang="it-IT" sz="1600" b="1" dirty="0">
                <a:solidFill>
                  <a:srgbClr val="000090"/>
                </a:solidFill>
                <a:latin typeface="Helvetica Neue"/>
                <a:ea typeface="Helvetica Neue"/>
                <a:cs typeface="Helvetica Neue"/>
                <a:sym typeface="Helvetica Neue"/>
              </a:rPr>
              <a:t> et al.,  </a:t>
            </a:r>
            <a:r>
              <a:rPr lang="it-IT" sz="1600" b="1" dirty="0" err="1">
                <a:solidFill>
                  <a:srgbClr val="000090"/>
                </a:solidFill>
                <a:latin typeface="Helvetica Neue"/>
                <a:ea typeface="Helvetica Neue"/>
                <a:cs typeface="Helvetica Neue"/>
                <a:sym typeface="Helvetica Neue"/>
              </a:rPr>
              <a:t>Am</a:t>
            </a:r>
            <a:r>
              <a:rPr lang="it-IT" sz="1600" b="1" dirty="0">
                <a:solidFill>
                  <a:srgbClr val="000090"/>
                </a:solidFill>
                <a:latin typeface="Helvetica Neue"/>
                <a:ea typeface="Helvetica Neue"/>
                <a:cs typeface="Helvetica Neue"/>
                <a:sym typeface="Helvetica Neue"/>
              </a:rPr>
              <a:t> </a:t>
            </a:r>
            <a:r>
              <a:rPr lang="it-IT" sz="1600" b="1" dirty="0" err="1">
                <a:solidFill>
                  <a:srgbClr val="000090"/>
                </a:solidFill>
                <a:latin typeface="Helvetica Neue"/>
                <a:ea typeface="Helvetica Neue"/>
                <a:cs typeface="Helvetica Neue"/>
                <a:sym typeface="Helvetica Neue"/>
              </a:rPr>
              <a:t>J</a:t>
            </a:r>
            <a:r>
              <a:rPr lang="it-IT" sz="1600" b="1" dirty="0">
                <a:solidFill>
                  <a:srgbClr val="000090"/>
                </a:solidFill>
                <a:latin typeface="Helvetica Neue"/>
                <a:ea typeface="Helvetica Neue"/>
                <a:cs typeface="Helvetica Neue"/>
                <a:sym typeface="Helvetica Neue"/>
              </a:rPr>
              <a:t> </a:t>
            </a:r>
            <a:r>
              <a:rPr lang="it-IT" sz="1600" b="1" dirty="0" err="1">
                <a:solidFill>
                  <a:srgbClr val="000090"/>
                </a:solidFill>
                <a:latin typeface="Helvetica Neue"/>
                <a:ea typeface="Helvetica Neue"/>
                <a:cs typeface="Helvetica Neue"/>
                <a:sym typeface="Helvetica Neue"/>
              </a:rPr>
              <a:t>Epidemiol</a:t>
            </a:r>
            <a:r>
              <a:rPr lang="it-IT" sz="1600" b="1" dirty="0">
                <a:solidFill>
                  <a:srgbClr val="000090"/>
                </a:solidFill>
                <a:latin typeface="Helvetica Neue"/>
                <a:ea typeface="Helvetica Neue"/>
                <a:cs typeface="Helvetica Neue"/>
                <a:sym typeface="Helvetica Neue"/>
              </a:rPr>
              <a:t> 2013</a:t>
            </a:r>
          </a:p>
        </p:txBody>
      </p:sp>
      <p:pic>
        <p:nvPicPr>
          <p:cNvPr id="2" name="Immagine 1"/>
          <p:cNvPicPr>
            <a:picLocks noChangeAspect="1"/>
          </p:cNvPicPr>
          <p:nvPr/>
        </p:nvPicPr>
        <p:blipFill>
          <a:blip r:embed="rId3"/>
          <a:stretch>
            <a:fillRect/>
          </a:stretch>
        </p:blipFill>
        <p:spPr>
          <a:xfrm>
            <a:off x="2" y="2213196"/>
            <a:ext cx="5038777" cy="3334698"/>
          </a:xfrm>
          <a:prstGeom prst="rect">
            <a:avLst/>
          </a:prstGeom>
        </p:spPr>
      </p:pic>
      <p:graphicFrame>
        <p:nvGraphicFramePr>
          <p:cNvPr id="3" name="Grafico 2"/>
          <p:cNvGraphicFramePr/>
          <p:nvPr>
            <p:extLst>
              <p:ext uri="{D42A27DB-BD31-4B8C-83A1-F6EECF244321}">
                <p14:modId xmlns:p14="http://schemas.microsoft.com/office/powerpoint/2010/main" val="3196315465"/>
              </p:ext>
            </p:extLst>
          </p:nvPr>
        </p:nvGraphicFramePr>
        <p:xfrm>
          <a:off x="5590973" y="1970546"/>
          <a:ext cx="3553029" cy="3646376"/>
        </p:xfrm>
        <a:graphic>
          <a:graphicData uri="http://schemas.openxmlformats.org/drawingml/2006/chart">
            <c:chart xmlns:c="http://schemas.openxmlformats.org/drawingml/2006/chart" xmlns:r="http://schemas.openxmlformats.org/officeDocument/2006/relationships" r:id="rId4"/>
          </a:graphicData>
        </a:graphic>
      </p:graphicFrame>
      <p:sp>
        <p:nvSpPr>
          <p:cNvPr id="4" name="CasellaDiTesto 3"/>
          <p:cNvSpPr txBox="1"/>
          <p:nvPr/>
        </p:nvSpPr>
        <p:spPr>
          <a:xfrm rot="16200000">
            <a:off x="4271816" y="3456449"/>
            <a:ext cx="2095324" cy="3514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600" b="1" dirty="0">
                <a:solidFill>
                  <a:srgbClr val="000000"/>
                </a:solidFill>
                <a:latin typeface="Helvetica Neue"/>
                <a:ea typeface="Helvetica Neue"/>
                <a:cs typeface="Helvetica Neue"/>
                <a:sym typeface="Helvetica Neue"/>
              </a:rPr>
              <a:t>Relative </a:t>
            </a:r>
            <a:r>
              <a:rPr lang="it-IT" sz="1600" b="1" dirty="0" err="1">
                <a:solidFill>
                  <a:srgbClr val="000000"/>
                </a:solidFill>
                <a:latin typeface="Helvetica Neue"/>
                <a:ea typeface="Helvetica Neue"/>
                <a:cs typeface="Helvetica Neue"/>
                <a:sym typeface="Helvetica Neue"/>
              </a:rPr>
              <a:t>risk</a:t>
            </a:r>
            <a:r>
              <a:rPr lang="it-IT" sz="1600" b="1" dirty="0">
                <a:solidFill>
                  <a:srgbClr val="000000"/>
                </a:solidFill>
                <a:latin typeface="Helvetica Neue"/>
                <a:ea typeface="Helvetica Neue"/>
                <a:cs typeface="Helvetica Neue"/>
                <a:sym typeface="Helvetica Neue"/>
              </a:rPr>
              <a:t> of HCC</a:t>
            </a:r>
          </a:p>
        </p:txBody>
      </p:sp>
      <p:sp>
        <p:nvSpPr>
          <p:cNvPr id="7" name="CasellaDiTesto 6"/>
          <p:cNvSpPr txBox="1"/>
          <p:nvPr/>
        </p:nvSpPr>
        <p:spPr>
          <a:xfrm>
            <a:off x="829148" y="972896"/>
            <a:ext cx="7485709" cy="38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b="1" dirty="0" err="1">
                <a:solidFill>
                  <a:srgbClr val="000090"/>
                </a:solidFill>
                <a:latin typeface="Arial"/>
                <a:ea typeface="Helvetica Neue"/>
                <a:cs typeface="Arial"/>
                <a:sym typeface="Helvetica Neue"/>
              </a:rPr>
              <a:t>Prospective</a:t>
            </a:r>
            <a:r>
              <a:rPr lang="it-IT" b="1" dirty="0">
                <a:solidFill>
                  <a:srgbClr val="000090"/>
                </a:solidFill>
                <a:latin typeface="Arial"/>
                <a:ea typeface="Helvetica Neue"/>
                <a:cs typeface="Arial"/>
                <a:sym typeface="Helvetica Neue"/>
              </a:rPr>
              <a:t> </a:t>
            </a:r>
            <a:r>
              <a:rPr lang="it-IT" b="1" dirty="0" err="1">
                <a:solidFill>
                  <a:srgbClr val="000090"/>
                </a:solidFill>
                <a:latin typeface="Arial"/>
                <a:ea typeface="Helvetica Neue"/>
                <a:cs typeface="Arial"/>
                <a:sym typeface="Helvetica Neue"/>
              </a:rPr>
              <a:t>cohort</a:t>
            </a:r>
            <a:r>
              <a:rPr lang="it-IT" b="1" dirty="0">
                <a:solidFill>
                  <a:srgbClr val="000090"/>
                </a:solidFill>
                <a:latin typeface="Arial"/>
                <a:ea typeface="Helvetica Neue"/>
                <a:cs typeface="Arial"/>
                <a:sym typeface="Helvetica Neue"/>
              </a:rPr>
              <a:t> </a:t>
            </a:r>
            <a:r>
              <a:rPr lang="it-IT" b="1" dirty="0" err="1">
                <a:solidFill>
                  <a:srgbClr val="000090"/>
                </a:solidFill>
                <a:latin typeface="Arial"/>
                <a:ea typeface="Helvetica Neue"/>
                <a:cs typeface="Arial"/>
                <a:sym typeface="Helvetica Neue"/>
              </a:rPr>
              <a:t>study</a:t>
            </a:r>
            <a:r>
              <a:rPr lang="it-IT" b="1" dirty="0">
                <a:solidFill>
                  <a:srgbClr val="000090"/>
                </a:solidFill>
                <a:latin typeface="Arial"/>
                <a:ea typeface="Helvetica Neue"/>
                <a:cs typeface="Arial"/>
                <a:sym typeface="Helvetica Neue"/>
              </a:rPr>
              <a:t> of 27312 Taiwanese </a:t>
            </a:r>
            <a:r>
              <a:rPr lang="it-IT" b="1" dirty="0" err="1">
                <a:solidFill>
                  <a:srgbClr val="000090"/>
                </a:solidFill>
                <a:latin typeface="Arial"/>
                <a:ea typeface="Helvetica Neue"/>
                <a:cs typeface="Arial"/>
                <a:sym typeface="Helvetica Neue"/>
              </a:rPr>
              <a:t>subjects</a:t>
            </a:r>
            <a:r>
              <a:rPr lang="it-IT" b="1" dirty="0">
                <a:solidFill>
                  <a:srgbClr val="000090"/>
                </a:solidFill>
                <a:latin typeface="Arial"/>
                <a:ea typeface="Helvetica Neue"/>
                <a:cs typeface="Arial"/>
                <a:sym typeface="Helvetica Neue"/>
              </a:rPr>
              <a:t>, </a:t>
            </a:r>
            <a:r>
              <a:rPr lang="it-IT" b="1" dirty="0" err="1">
                <a:solidFill>
                  <a:srgbClr val="000090"/>
                </a:solidFill>
                <a:latin typeface="Arial"/>
                <a:ea typeface="Helvetica Neue"/>
                <a:cs typeface="Arial"/>
                <a:sym typeface="Helvetica Neue"/>
              </a:rPr>
              <a:t>f</a:t>
            </a:r>
            <a:r>
              <a:rPr lang="it-IT" b="1" dirty="0">
                <a:solidFill>
                  <a:srgbClr val="000090"/>
                </a:solidFill>
                <a:latin typeface="Arial"/>
                <a:ea typeface="Helvetica Neue"/>
                <a:cs typeface="Arial"/>
                <a:sym typeface="Helvetica Neue"/>
              </a:rPr>
              <a:t>-up 12 </a:t>
            </a:r>
            <a:r>
              <a:rPr lang="it-IT" b="1" dirty="0" err="1">
                <a:solidFill>
                  <a:srgbClr val="000090"/>
                </a:solidFill>
                <a:latin typeface="Arial"/>
                <a:ea typeface="Helvetica Neue"/>
                <a:cs typeface="Arial"/>
                <a:sym typeface="Helvetica Neue"/>
              </a:rPr>
              <a:t>yrs</a:t>
            </a:r>
            <a:r>
              <a:rPr lang="it-IT" b="1" dirty="0">
                <a:solidFill>
                  <a:srgbClr val="000090"/>
                </a:solidFill>
                <a:latin typeface="Arial"/>
                <a:ea typeface="Helvetica Neue"/>
                <a:cs typeface="Arial"/>
                <a:sym typeface="Helvetica Neue"/>
              </a:rPr>
              <a:t>  </a:t>
            </a:r>
          </a:p>
        </p:txBody>
      </p:sp>
      <p:sp>
        <p:nvSpPr>
          <p:cNvPr id="8" name="CasellaDiTesto 7"/>
          <p:cNvSpPr txBox="1"/>
          <p:nvPr/>
        </p:nvSpPr>
        <p:spPr>
          <a:xfrm>
            <a:off x="1285824" y="3485372"/>
            <a:ext cx="109260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600" b="1" dirty="0" err="1">
                <a:solidFill>
                  <a:srgbClr val="000000"/>
                </a:solidFill>
                <a:latin typeface="Helvetica Neue"/>
                <a:ea typeface="Helvetica Neue"/>
                <a:cs typeface="Helvetica Neue"/>
                <a:sym typeface="Helvetica Neue"/>
              </a:rPr>
              <a:t>p</a:t>
            </a:r>
            <a:r>
              <a:rPr lang="mr-IN" sz="1600" b="1" dirty="0">
                <a:solidFill>
                  <a:srgbClr val="000000"/>
                </a:solidFill>
                <a:latin typeface="Helvetica Neue"/>
                <a:ea typeface="Helvetica Neue"/>
                <a:cs typeface="Helvetica Neue"/>
                <a:sym typeface="Helvetica Neue"/>
              </a:rPr>
              <a:t> &lt; 0.0001</a:t>
            </a:r>
            <a:endParaRPr lang="it-IT" sz="1600" b="1" dirty="0">
              <a:solidFill>
                <a:srgbClr val="000000"/>
              </a:solidFill>
              <a:latin typeface="Helvetica Neue"/>
              <a:ea typeface="Helvetica Neue"/>
              <a:cs typeface="Helvetica Neue"/>
              <a:sym typeface="Helvetica Neue"/>
            </a:endParaRPr>
          </a:p>
        </p:txBody>
      </p:sp>
      <p:sp>
        <p:nvSpPr>
          <p:cNvPr id="9" name="Rettangolo 8"/>
          <p:cNvSpPr/>
          <p:nvPr/>
        </p:nvSpPr>
        <p:spPr>
          <a:xfrm>
            <a:off x="6115557" y="1753379"/>
            <a:ext cx="331318" cy="179427"/>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5" tIns="50795" rIns="50795" bIns="50795" numCol="1" spcCol="38096" rtlCol="0" anchor="ctr">
            <a:spAutoFit/>
          </a:bodyPr>
          <a:lstStyle/>
          <a:p>
            <a:pPr algn="ctr" defTabSz="584140" hangingPunct="0"/>
            <a:endParaRPr lang="it-IT" sz="2200">
              <a:solidFill>
                <a:srgbClr val="FFFFFF"/>
              </a:solidFill>
              <a:latin typeface="Calibri"/>
              <a:sym typeface="Helvetica Neue Medium"/>
            </a:endParaRPr>
          </a:p>
        </p:txBody>
      </p:sp>
      <p:sp>
        <p:nvSpPr>
          <p:cNvPr id="10" name="Rettangolo 9"/>
          <p:cNvSpPr/>
          <p:nvPr/>
        </p:nvSpPr>
        <p:spPr>
          <a:xfrm>
            <a:off x="6115557" y="2090830"/>
            <a:ext cx="331318" cy="216371"/>
          </a:xfrm>
          <a:prstGeom prst="rect">
            <a:avLst/>
          </a:prstGeom>
          <a:solidFill>
            <a:srgbClr val="FF66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5" tIns="50795" rIns="50795" bIns="50795" numCol="1" spcCol="38096" rtlCol="0" anchor="ctr">
            <a:spAutoFit/>
          </a:bodyPr>
          <a:lstStyle/>
          <a:p>
            <a:pPr algn="ctr" defTabSz="584140" hangingPunct="0"/>
            <a:endParaRPr lang="it-IT" sz="2200">
              <a:solidFill>
                <a:srgbClr val="FFFFFF"/>
              </a:solidFill>
              <a:latin typeface="Calibri"/>
              <a:sym typeface="Helvetica Neue Medium"/>
            </a:endParaRPr>
          </a:p>
        </p:txBody>
      </p:sp>
      <p:sp>
        <p:nvSpPr>
          <p:cNvPr id="11" name="CasellaDiTesto 10"/>
          <p:cNvSpPr txBox="1"/>
          <p:nvPr/>
        </p:nvSpPr>
        <p:spPr>
          <a:xfrm>
            <a:off x="6496821" y="1638994"/>
            <a:ext cx="93460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600" b="1" dirty="0" err="1">
                <a:solidFill>
                  <a:srgbClr val="000000"/>
                </a:solidFill>
                <a:latin typeface="Helvetica Neue"/>
                <a:ea typeface="Helvetica Neue"/>
                <a:cs typeface="Helvetica Neue"/>
                <a:sym typeface="Helvetica Neue"/>
              </a:rPr>
              <a:t>Drinkers</a:t>
            </a:r>
            <a:endParaRPr lang="it-IT" sz="1600" b="1" dirty="0">
              <a:solidFill>
                <a:srgbClr val="000000"/>
              </a:solidFill>
              <a:latin typeface="Helvetica Neue"/>
              <a:ea typeface="Helvetica Neue"/>
              <a:cs typeface="Helvetica Neue"/>
              <a:sym typeface="Helvetica Neue"/>
            </a:endParaRPr>
          </a:p>
        </p:txBody>
      </p:sp>
      <p:sp>
        <p:nvSpPr>
          <p:cNvPr id="12" name="CasellaDiTesto 11"/>
          <p:cNvSpPr txBox="1"/>
          <p:nvPr/>
        </p:nvSpPr>
        <p:spPr>
          <a:xfrm>
            <a:off x="6482944" y="2010968"/>
            <a:ext cx="1377596" cy="3514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600" b="1" dirty="0">
                <a:solidFill>
                  <a:srgbClr val="000000"/>
                </a:solidFill>
                <a:latin typeface="Helvetica Neue"/>
                <a:ea typeface="Helvetica Neue"/>
                <a:cs typeface="Helvetica Neue"/>
                <a:sym typeface="Helvetica Neue"/>
              </a:rPr>
              <a:t>Non </a:t>
            </a:r>
            <a:r>
              <a:rPr lang="it-IT" sz="1600" b="1" dirty="0" err="1">
                <a:solidFill>
                  <a:srgbClr val="000000"/>
                </a:solidFill>
                <a:latin typeface="Helvetica Neue"/>
                <a:ea typeface="Helvetica Neue"/>
                <a:cs typeface="Helvetica Neue"/>
                <a:sym typeface="Helvetica Neue"/>
              </a:rPr>
              <a:t>drinkers</a:t>
            </a:r>
            <a:endParaRPr lang="it-IT" sz="1600" b="1" dirty="0">
              <a:solidFill>
                <a:srgbClr val="000000"/>
              </a:solidFill>
              <a:latin typeface="Helvetica Neue"/>
              <a:ea typeface="Helvetica Neue"/>
              <a:cs typeface="Helvetica Neue"/>
              <a:sym typeface="Helvetica Neue"/>
            </a:endParaRPr>
          </a:p>
        </p:txBody>
      </p:sp>
      <p:sp>
        <p:nvSpPr>
          <p:cNvPr id="13" name="CasellaDiTesto 12"/>
          <p:cNvSpPr txBox="1"/>
          <p:nvPr/>
        </p:nvSpPr>
        <p:spPr>
          <a:xfrm>
            <a:off x="4479109" y="4536190"/>
            <a:ext cx="53168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400" b="1" dirty="0">
                <a:solidFill>
                  <a:srgbClr val="000000"/>
                </a:solidFill>
                <a:latin typeface="Helvetica Neue"/>
                <a:ea typeface="Helvetica Neue"/>
                <a:cs typeface="Helvetica Neue"/>
                <a:sym typeface="Helvetica Neue"/>
              </a:rPr>
              <a:t>1.3%</a:t>
            </a:r>
          </a:p>
        </p:txBody>
      </p:sp>
      <p:sp>
        <p:nvSpPr>
          <p:cNvPr id="14" name="CasellaDiTesto 13"/>
          <p:cNvSpPr txBox="1"/>
          <p:nvPr/>
        </p:nvSpPr>
        <p:spPr>
          <a:xfrm>
            <a:off x="4315756" y="4067332"/>
            <a:ext cx="53168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400" b="1" dirty="0">
                <a:solidFill>
                  <a:srgbClr val="000000"/>
                </a:solidFill>
                <a:latin typeface="Helvetica Neue"/>
                <a:ea typeface="Helvetica Neue"/>
                <a:cs typeface="Helvetica Neue"/>
                <a:sym typeface="Helvetica Neue"/>
              </a:rPr>
              <a:t>2.7%</a:t>
            </a:r>
          </a:p>
        </p:txBody>
      </p:sp>
      <p:sp>
        <p:nvSpPr>
          <p:cNvPr id="15" name="CasellaDiTesto 14"/>
          <p:cNvSpPr txBox="1"/>
          <p:nvPr/>
        </p:nvSpPr>
        <p:spPr>
          <a:xfrm>
            <a:off x="4202314" y="2514096"/>
            <a:ext cx="531684"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400" b="1" dirty="0">
                <a:solidFill>
                  <a:srgbClr val="000000"/>
                </a:solidFill>
                <a:latin typeface="Helvetica Neue"/>
                <a:ea typeface="Helvetica Neue"/>
                <a:cs typeface="Helvetica Neue"/>
                <a:sym typeface="Helvetica Neue"/>
              </a:rPr>
              <a:t>8.7%</a:t>
            </a:r>
          </a:p>
        </p:txBody>
      </p:sp>
      <p:sp>
        <p:nvSpPr>
          <p:cNvPr id="16" name="CasellaDiTesto 15"/>
          <p:cNvSpPr txBox="1"/>
          <p:nvPr/>
        </p:nvSpPr>
        <p:spPr>
          <a:xfrm>
            <a:off x="6981833" y="3274546"/>
            <a:ext cx="1103408" cy="38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b="1" dirty="0" err="1">
                <a:solidFill>
                  <a:srgbClr val="000000"/>
                </a:solidFill>
                <a:latin typeface="Helvetica Neue"/>
                <a:ea typeface="Helvetica Neue"/>
                <a:cs typeface="Helvetica Neue"/>
                <a:sym typeface="Helvetica Neue"/>
              </a:rPr>
              <a:t>p</a:t>
            </a:r>
            <a:r>
              <a:rPr lang="it-IT" b="1" dirty="0">
                <a:solidFill>
                  <a:srgbClr val="000000"/>
                </a:solidFill>
                <a:latin typeface="Helvetica Neue"/>
                <a:ea typeface="Helvetica Neue"/>
                <a:cs typeface="Helvetica Neue"/>
                <a:sym typeface="Helvetica Neue"/>
              </a:rPr>
              <a:t> &lt; 0.001</a:t>
            </a:r>
          </a:p>
        </p:txBody>
      </p:sp>
    </p:spTree>
    <p:extLst>
      <p:ext uri="{BB962C8B-B14F-4D97-AF65-F5344CB8AC3E}">
        <p14:creationId xmlns:p14="http://schemas.microsoft.com/office/powerpoint/2010/main" val="278459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6805177" y="6548042"/>
            <a:ext cx="2338824" cy="30995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9986" tIns="46793" rIns="89986" bIns="46793">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algn="ctr" eaLnBrk="1" hangingPunct="1">
              <a:buClr>
                <a:srgbClr val="FFFFFF"/>
              </a:buClr>
              <a:buFont typeface="Arial" pitchFamily="34" charset="0"/>
              <a:buNone/>
            </a:pPr>
            <a:r>
              <a:rPr lang="en-GB" altLang="it-IT" sz="1400" dirty="0" err="1">
                <a:solidFill>
                  <a:srgbClr val="FFFFFF"/>
                </a:solidFill>
                <a:latin typeface="Calibri"/>
              </a:rPr>
              <a:t>Ascha</a:t>
            </a:r>
            <a:r>
              <a:rPr lang="en-GB" altLang="it-IT" sz="1400" dirty="0">
                <a:solidFill>
                  <a:srgbClr val="FFFFFF"/>
                </a:solidFill>
                <a:latin typeface="Calibri"/>
              </a:rPr>
              <a:t> et al., Hepatology 2010</a:t>
            </a:r>
          </a:p>
        </p:txBody>
      </p:sp>
      <p:sp>
        <p:nvSpPr>
          <p:cNvPr id="24579" name="Titolo 5"/>
          <p:cNvSpPr>
            <a:spLocks noGrp="1"/>
          </p:cNvSpPr>
          <p:nvPr>
            <p:ph type="title"/>
          </p:nvPr>
        </p:nvSpPr>
        <p:spPr>
          <a:xfrm>
            <a:off x="0" y="25460"/>
            <a:ext cx="9144000" cy="523220"/>
          </a:xfrm>
          <a:solidFill>
            <a:srgbClr val="FF0000"/>
          </a:solidFill>
        </p:spPr>
        <p:txBody>
          <a:bodyPr vert="horz" wrap="square" lIns="91425" tIns="45713" rIns="91425" bIns="45713" rtlCol="0" anchor="ctr">
            <a:spAutoFit/>
          </a:bodyPr>
          <a:lstStyle/>
          <a:p>
            <a:r>
              <a:rPr sz="2800" b="1" dirty="0">
                <a:solidFill>
                  <a:srgbClr val="FFFFFF"/>
                </a:solidFill>
                <a:latin typeface="+mn-lt"/>
                <a:ea typeface="+mn-ea"/>
                <a:cs typeface="+mn-cs"/>
              </a:rPr>
              <a:t>Risk of HCC development in cirrhosis</a:t>
            </a:r>
            <a:endParaRPr lang="it-IT" sz="2800" b="1" dirty="0">
              <a:solidFill>
                <a:srgbClr val="FFFFFF"/>
              </a:solidFill>
              <a:latin typeface="+mn-lt"/>
              <a:ea typeface="+mn-ea"/>
              <a:cs typeface="+mn-cs"/>
            </a:endParaRPr>
          </a:p>
        </p:txBody>
      </p:sp>
      <p:pic>
        <p:nvPicPr>
          <p:cNvPr id="14" name="Immagine 13"/>
          <p:cNvPicPr>
            <a:picLocks noChangeAspect="1"/>
          </p:cNvPicPr>
          <p:nvPr/>
        </p:nvPicPr>
        <p:blipFill>
          <a:blip r:embed="rId3"/>
          <a:stretch>
            <a:fillRect/>
          </a:stretch>
        </p:blipFill>
        <p:spPr>
          <a:xfrm>
            <a:off x="680369" y="668548"/>
            <a:ext cx="7783264" cy="5441294"/>
          </a:xfrm>
          <a:prstGeom prst="rect">
            <a:avLst/>
          </a:prstGeom>
        </p:spPr>
      </p:pic>
      <p:sp>
        <p:nvSpPr>
          <p:cNvPr id="15" name="Rettangolo 14"/>
          <p:cNvSpPr/>
          <p:nvPr/>
        </p:nvSpPr>
        <p:spPr>
          <a:xfrm>
            <a:off x="304800" y="6183868"/>
            <a:ext cx="5707360" cy="373659"/>
          </a:xfrm>
          <a:prstGeom prst="rect">
            <a:avLst/>
          </a:prstGeom>
          <a:solidFill>
            <a:schemeClr val="accent5">
              <a:lumMod val="60000"/>
              <a:lumOff val="40000"/>
            </a:schemeClr>
          </a:solidFill>
        </p:spPr>
        <p:txBody>
          <a:bodyPr wrap="square" lIns="91425" tIns="45713" rIns="91425" bIns="45713">
            <a:spAutoFit/>
          </a:bodyPr>
          <a:lstStyle/>
          <a:p>
            <a:r>
              <a:rPr lang="it-IT" b="1" dirty="0" smtClean="0">
                <a:solidFill>
                  <a:prstClr val="black"/>
                </a:solidFill>
                <a:latin typeface="Calibri"/>
              </a:rPr>
              <a:t>Social </a:t>
            </a:r>
            <a:r>
              <a:rPr lang="it-IT" dirty="0" err="1" smtClean="0">
                <a:solidFill>
                  <a:prstClr val="black"/>
                </a:solidFill>
                <a:latin typeface="Calibri"/>
              </a:rPr>
              <a:t>alcohol</a:t>
            </a:r>
            <a:r>
              <a:rPr lang="it-IT" dirty="0" smtClean="0">
                <a:solidFill>
                  <a:prstClr val="black"/>
                </a:solidFill>
                <a:latin typeface="Calibri"/>
              </a:rPr>
              <a:t> </a:t>
            </a:r>
            <a:r>
              <a:rPr lang="it-IT" dirty="0" err="1" smtClean="0">
                <a:solidFill>
                  <a:prstClr val="black"/>
                </a:solidFill>
                <a:latin typeface="Calibri"/>
              </a:rPr>
              <a:t>intake</a:t>
            </a:r>
            <a:r>
              <a:rPr lang="it-IT" dirty="0" smtClean="0">
                <a:solidFill>
                  <a:prstClr val="black"/>
                </a:solidFill>
                <a:latin typeface="Calibri"/>
              </a:rPr>
              <a:t> </a:t>
            </a:r>
            <a:r>
              <a:rPr lang="it-IT" dirty="0" err="1" smtClean="0">
                <a:solidFill>
                  <a:prstClr val="black"/>
                </a:solidFill>
                <a:latin typeface="Calibri"/>
              </a:rPr>
              <a:t>compared</a:t>
            </a:r>
            <a:r>
              <a:rPr lang="it-IT" dirty="0" smtClean="0">
                <a:solidFill>
                  <a:prstClr val="black"/>
                </a:solidFill>
                <a:latin typeface="Calibri"/>
              </a:rPr>
              <a:t> </a:t>
            </a:r>
            <a:r>
              <a:rPr lang="it-IT" dirty="0" err="1" smtClean="0">
                <a:solidFill>
                  <a:prstClr val="black"/>
                </a:solidFill>
                <a:latin typeface="Calibri"/>
              </a:rPr>
              <a:t>with</a:t>
            </a:r>
            <a:r>
              <a:rPr lang="it-IT" dirty="0" smtClean="0">
                <a:solidFill>
                  <a:prstClr val="black"/>
                </a:solidFill>
                <a:latin typeface="Calibri"/>
              </a:rPr>
              <a:t> no </a:t>
            </a:r>
            <a:r>
              <a:rPr lang="it-IT" dirty="0" err="1" smtClean="0">
                <a:solidFill>
                  <a:prstClr val="black"/>
                </a:solidFill>
                <a:latin typeface="Calibri"/>
              </a:rPr>
              <a:t>alcohol</a:t>
            </a:r>
            <a:r>
              <a:rPr lang="it-IT" dirty="0" smtClean="0">
                <a:solidFill>
                  <a:prstClr val="black"/>
                </a:solidFill>
                <a:latin typeface="Calibri"/>
              </a:rPr>
              <a:t> </a:t>
            </a:r>
            <a:r>
              <a:rPr lang="it-IT" dirty="0" err="1" smtClean="0">
                <a:solidFill>
                  <a:prstClr val="black"/>
                </a:solidFill>
                <a:latin typeface="Calibri"/>
              </a:rPr>
              <a:t>intake</a:t>
            </a:r>
            <a:endParaRPr lang="it-IT" dirty="0">
              <a:solidFill>
                <a:prstClr val="black"/>
              </a:solidFill>
              <a:latin typeface="Calibri"/>
            </a:endParaRPr>
          </a:p>
        </p:txBody>
      </p:sp>
    </p:spTree>
    <p:extLst>
      <p:ext uri="{BB962C8B-B14F-4D97-AF65-F5344CB8AC3E}">
        <p14:creationId xmlns:p14="http://schemas.microsoft.com/office/powerpoint/2010/main" val="355177320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5353"/>
            <a:ext cx="9144000" cy="830989"/>
          </a:xfrm>
          <a:prstGeom prst="rect">
            <a:avLst/>
          </a:prstGeom>
          <a:solidFill>
            <a:srgbClr val="FF0000"/>
          </a:solidFill>
        </p:spPr>
        <p:txBody>
          <a:bodyPr wrap="square" lIns="91430" tIns="45716" rIns="91430" bIns="45716">
            <a:spAutoFit/>
          </a:bodyPr>
          <a:lstStyle/>
          <a:p>
            <a:pPr algn="ctr"/>
            <a:r>
              <a:rPr lang="it-IT" sz="2400" b="1" dirty="0">
                <a:solidFill>
                  <a:srgbClr val="FFFFFF"/>
                </a:solidFill>
                <a:latin typeface="Arial"/>
                <a:cs typeface="Arial"/>
              </a:rPr>
              <a:t>The </a:t>
            </a:r>
            <a:r>
              <a:rPr lang="it-IT" sz="2400" b="1" dirty="0" err="1">
                <a:solidFill>
                  <a:srgbClr val="FFFFFF"/>
                </a:solidFill>
                <a:latin typeface="Arial"/>
                <a:cs typeface="Arial"/>
              </a:rPr>
              <a:t>incidence</a:t>
            </a:r>
            <a:r>
              <a:rPr lang="it-IT" sz="2400" b="1" dirty="0">
                <a:solidFill>
                  <a:srgbClr val="FFFFFF"/>
                </a:solidFill>
                <a:latin typeface="Arial"/>
                <a:cs typeface="Arial"/>
              </a:rPr>
              <a:t> and </a:t>
            </a:r>
            <a:r>
              <a:rPr lang="it-IT" sz="2400" b="1" dirty="0" err="1">
                <a:solidFill>
                  <a:srgbClr val="FFFFFF"/>
                </a:solidFill>
                <a:latin typeface="Arial"/>
                <a:cs typeface="Arial"/>
              </a:rPr>
              <a:t>risk</a:t>
            </a:r>
            <a:r>
              <a:rPr lang="it-IT" sz="2400" b="1" dirty="0">
                <a:solidFill>
                  <a:srgbClr val="FFFFFF"/>
                </a:solidFill>
                <a:latin typeface="Arial"/>
                <a:cs typeface="Arial"/>
              </a:rPr>
              <a:t> </a:t>
            </a:r>
            <a:r>
              <a:rPr lang="it-IT" sz="2400" b="1" dirty="0" err="1">
                <a:solidFill>
                  <a:srgbClr val="FFFFFF"/>
                </a:solidFill>
                <a:latin typeface="Arial"/>
                <a:cs typeface="Arial"/>
              </a:rPr>
              <a:t>factors</a:t>
            </a:r>
            <a:r>
              <a:rPr lang="it-IT" sz="2400" b="1" dirty="0">
                <a:solidFill>
                  <a:srgbClr val="FFFFFF"/>
                </a:solidFill>
                <a:latin typeface="Arial"/>
                <a:cs typeface="Arial"/>
              </a:rPr>
              <a:t> of </a:t>
            </a:r>
            <a:r>
              <a:rPr lang="it-IT" sz="2400" b="1" dirty="0" err="1">
                <a:solidFill>
                  <a:srgbClr val="FFFFFF"/>
                </a:solidFill>
                <a:latin typeface="Arial"/>
                <a:cs typeface="Arial"/>
              </a:rPr>
              <a:t>hepatocellular</a:t>
            </a:r>
            <a:r>
              <a:rPr lang="it-IT" sz="2400" b="1" dirty="0">
                <a:solidFill>
                  <a:srgbClr val="FFFFFF"/>
                </a:solidFill>
                <a:latin typeface="Arial"/>
                <a:cs typeface="Arial"/>
              </a:rPr>
              <a:t> carcinoma</a:t>
            </a:r>
          </a:p>
          <a:p>
            <a:pPr algn="ctr"/>
            <a:r>
              <a:rPr lang="it-IT" sz="2400" b="1" dirty="0">
                <a:solidFill>
                  <a:srgbClr val="FFFFFF"/>
                </a:solidFill>
                <a:latin typeface="Arial"/>
                <a:cs typeface="Arial"/>
              </a:rPr>
              <a:t>in </a:t>
            </a:r>
            <a:r>
              <a:rPr lang="it-IT" sz="2400" b="1" dirty="0" err="1">
                <a:solidFill>
                  <a:srgbClr val="FFFFFF"/>
                </a:solidFill>
                <a:latin typeface="Arial"/>
                <a:cs typeface="Arial"/>
              </a:rPr>
              <a:t>patients</a:t>
            </a:r>
            <a:r>
              <a:rPr lang="it-IT" sz="2400" b="1" dirty="0">
                <a:solidFill>
                  <a:srgbClr val="FFFFFF"/>
                </a:solidFill>
                <a:latin typeface="Arial"/>
                <a:cs typeface="Arial"/>
              </a:rPr>
              <a:t> with </a:t>
            </a:r>
            <a:r>
              <a:rPr lang="it-IT" sz="2400" b="1" dirty="0" err="1">
                <a:solidFill>
                  <a:srgbClr val="FFFFFF"/>
                </a:solidFill>
                <a:latin typeface="Arial"/>
                <a:cs typeface="Arial"/>
              </a:rPr>
              <a:t>nonalcoholic</a:t>
            </a:r>
            <a:r>
              <a:rPr lang="it-IT" sz="2400" b="1" dirty="0">
                <a:solidFill>
                  <a:srgbClr val="FFFFFF"/>
                </a:solidFill>
                <a:latin typeface="Arial"/>
                <a:cs typeface="Arial"/>
              </a:rPr>
              <a:t> </a:t>
            </a:r>
            <a:r>
              <a:rPr lang="it-IT" sz="2400" b="1" dirty="0" err="1">
                <a:solidFill>
                  <a:srgbClr val="FFFFFF"/>
                </a:solidFill>
                <a:latin typeface="Arial"/>
                <a:cs typeface="Arial"/>
              </a:rPr>
              <a:t>steatohepatitis</a:t>
            </a:r>
            <a:r>
              <a:rPr lang="it-IT" sz="2400" b="1" dirty="0">
                <a:solidFill>
                  <a:srgbClr val="FFFFFF"/>
                </a:solidFill>
                <a:latin typeface="Arial"/>
                <a:cs typeface="Arial"/>
              </a:rPr>
              <a:t>.</a:t>
            </a:r>
          </a:p>
        </p:txBody>
      </p:sp>
      <p:sp>
        <p:nvSpPr>
          <p:cNvPr id="6" name="CasellaDiTesto 5"/>
          <p:cNvSpPr txBox="1"/>
          <p:nvPr/>
        </p:nvSpPr>
        <p:spPr>
          <a:xfrm>
            <a:off x="0" y="6509193"/>
            <a:ext cx="2990520" cy="348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600" b="1" dirty="0" err="1" smtClean="0">
                <a:solidFill>
                  <a:srgbClr val="000090"/>
                </a:solidFill>
                <a:latin typeface="Helvetica Neue"/>
                <a:ea typeface="Helvetica Neue"/>
                <a:cs typeface="Helvetica Neue"/>
                <a:sym typeface="Helvetica Neue"/>
              </a:rPr>
              <a:t>Ascha</a:t>
            </a:r>
            <a:r>
              <a:rPr lang="it-IT" sz="1600" b="1" dirty="0" smtClean="0">
                <a:solidFill>
                  <a:srgbClr val="000090"/>
                </a:solidFill>
                <a:latin typeface="Helvetica Neue"/>
                <a:ea typeface="Helvetica Neue"/>
                <a:cs typeface="Helvetica Neue"/>
                <a:sym typeface="Helvetica Neue"/>
              </a:rPr>
              <a:t> et al., </a:t>
            </a:r>
            <a:r>
              <a:rPr lang="it-IT" sz="1600" b="1" dirty="0" err="1" smtClean="0">
                <a:solidFill>
                  <a:srgbClr val="000090"/>
                </a:solidFill>
                <a:latin typeface="Helvetica Neue"/>
                <a:ea typeface="Helvetica Neue"/>
                <a:cs typeface="Helvetica Neue"/>
                <a:sym typeface="Helvetica Neue"/>
              </a:rPr>
              <a:t>Hepatology</a:t>
            </a:r>
            <a:r>
              <a:rPr lang="it-IT" sz="1600" b="1" dirty="0" smtClean="0">
                <a:solidFill>
                  <a:srgbClr val="000090"/>
                </a:solidFill>
                <a:latin typeface="Helvetica Neue"/>
                <a:ea typeface="Helvetica Neue"/>
                <a:cs typeface="Helvetica Neue"/>
                <a:sym typeface="Helvetica Neue"/>
              </a:rPr>
              <a:t> 2010</a:t>
            </a:r>
            <a:endParaRPr lang="it-IT" sz="1600" b="1" dirty="0">
              <a:solidFill>
                <a:srgbClr val="000090"/>
              </a:solidFill>
              <a:latin typeface="Helvetica Neue"/>
              <a:ea typeface="Helvetica Neue"/>
              <a:cs typeface="Helvetica Neue"/>
              <a:sym typeface="Helvetica Neue"/>
            </a:endParaRPr>
          </a:p>
        </p:txBody>
      </p:sp>
      <p:sp>
        <p:nvSpPr>
          <p:cNvPr id="2" name="Rettangolo 1"/>
          <p:cNvSpPr/>
          <p:nvPr/>
        </p:nvSpPr>
        <p:spPr>
          <a:xfrm>
            <a:off x="0" y="825636"/>
            <a:ext cx="9144000" cy="1015663"/>
          </a:xfrm>
          <a:prstGeom prst="rect">
            <a:avLst/>
          </a:prstGeom>
        </p:spPr>
        <p:txBody>
          <a:bodyPr wrap="square">
            <a:spAutoFit/>
          </a:bodyPr>
          <a:lstStyle/>
          <a:p>
            <a:pPr algn="ctr"/>
            <a:r>
              <a:rPr lang="it-IT" sz="2000" b="1" dirty="0">
                <a:solidFill>
                  <a:srgbClr val="000090"/>
                </a:solidFill>
              </a:rPr>
              <a:t>195 </a:t>
            </a:r>
            <a:r>
              <a:rPr lang="it-IT" sz="2000" b="1" dirty="0" smtClean="0">
                <a:solidFill>
                  <a:srgbClr val="000090"/>
                </a:solidFill>
              </a:rPr>
              <a:t>NASH</a:t>
            </a:r>
            <a:r>
              <a:rPr lang="it-IT" sz="2000" b="1" dirty="0">
                <a:solidFill>
                  <a:srgbClr val="000090"/>
                </a:solidFill>
              </a:rPr>
              <a:t>-</a:t>
            </a:r>
            <a:r>
              <a:rPr lang="it-IT" sz="2000" b="1" dirty="0" err="1">
                <a:solidFill>
                  <a:srgbClr val="000090"/>
                </a:solidFill>
              </a:rPr>
              <a:t>cirrhosis</a:t>
            </a:r>
            <a:r>
              <a:rPr lang="it-IT" sz="2000" b="1" dirty="0">
                <a:solidFill>
                  <a:srgbClr val="000090"/>
                </a:solidFill>
              </a:rPr>
              <a:t> </a:t>
            </a:r>
            <a:r>
              <a:rPr lang="it-IT" sz="2000" b="1" dirty="0" smtClean="0">
                <a:solidFill>
                  <a:srgbClr val="000090"/>
                </a:solidFill>
              </a:rPr>
              <a:t>and 315 HCV</a:t>
            </a:r>
            <a:r>
              <a:rPr lang="it-IT" sz="2000" b="1" dirty="0">
                <a:solidFill>
                  <a:srgbClr val="000090"/>
                </a:solidFill>
              </a:rPr>
              <a:t>-</a:t>
            </a:r>
            <a:r>
              <a:rPr lang="it-IT" sz="2000" b="1" dirty="0" err="1" smtClean="0">
                <a:solidFill>
                  <a:srgbClr val="000090"/>
                </a:solidFill>
              </a:rPr>
              <a:t>cirrhosis</a:t>
            </a:r>
            <a:endParaRPr lang="it-IT" sz="2000" b="1" dirty="0" smtClean="0">
              <a:solidFill>
                <a:srgbClr val="000090"/>
              </a:solidFill>
            </a:endParaRPr>
          </a:p>
          <a:p>
            <a:pPr algn="ctr"/>
            <a:endParaRPr lang="it-IT" sz="2000" b="1" dirty="0">
              <a:solidFill>
                <a:srgbClr val="000090"/>
              </a:solidFill>
            </a:endParaRPr>
          </a:p>
          <a:p>
            <a:pPr algn="ctr"/>
            <a:r>
              <a:rPr lang="it-IT" sz="2000" b="1" dirty="0" smtClean="0">
                <a:solidFill>
                  <a:srgbClr val="000090"/>
                </a:solidFill>
              </a:rPr>
              <a:t>3.2 </a:t>
            </a:r>
            <a:r>
              <a:rPr lang="it-IT" sz="2000" b="1" dirty="0" err="1" smtClean="0">
                <a:solidFill>
                  <a:srgbClr val="000090"/>
                </a:solidFill>
              </a:rPr>
              <a:t>yrs</a:t>
            </a:r>
            <a:r>
              <a:rPr lang="it-IT" sz="2000" b="1" dirty="0" smtClean="0">
                <a:solidFill>
                  <a:srgbClr val="000090"/>
                </a:solidFill>
              </a:rPr>
              <a:t> </a:t>
            </a:r>
            <a:r>
              <a:rPr lang="it-IT" sz="2000" b="1" dirty="0" err="1" smtClean="0">
                <a:solidFill>
                  <a:srgbClr val="000090"/>
                </a:solidFill>
              </a:rPr>
              <a:t>f</a:t>
            </a:r>
            <a:r>
              <a:rPr lang="it-IT" sz="2000" b="1" dirty="0" smtClean="0">
                <a:solidFill>
                  <a:srgbClr val="000090"/>
                </a:solidFill>
              </a:rPr>
              <a:t>-up, 12.8% NASH-</a:t>
            </a:r>
            <a:r>
              <a:rPr lang="it-IT" sz="2000" b="1" dirty="0" err="1" smtClean="0">
                <a:solidFill>
                  <a:srgbClr val="000090"/>
                </a:solidFill>
              </a:rPr>
              <a:t>cirrhosis</a:t>
            </a:r>
            <a:r>
              <a:rPr lang="it-IT" sz="2000" b="1" dirty="0" smtClean="0">
                <a:solidFill>
                  <a:srgbClr val="000090"/>
                </a:solidFill>
              </a:rPr>
              <a:t> and 20.6% HCV-</a:t>
            </a:r>
            <a:r>
              <a:rPr lang="it-IT" sz="2000" b="1" dirty="0" err="1" smtClean="0">
                <a:solidFill>
                  <a:srgbClr val="000090"/>
                </a:solidFill>
              </a:rPr>
              <a:t>cirrhosis</a:t>
            </a:r>
            <a:r>
              <a:rPr lang="it-IT" sz="2000" b="1" dirty="0" smtClean="0">
                <a:solidFill>
                  <a:srgbClr val="000090"/>
                </a:solidFill>
              </a:rPr>
              <a:t> </a:t>
            </a:r>
            <a:r>
              <a:rPr lang="it-IT" sz="2000" b="1" dirty="0" err="1" smtClean="0">
                <a:solidFill>
                  <a:srgbClr val="000090"/>
                </a:solidFill>
              </a:rPr>
              <a:t>developed</a:t>
            </a:r>
            <a:r>
              <a:rPr lang="it-IT" sz="2000" b="1" dirty="0" smtClean="0">
                <a:solidFill>
                  <a:srgbClr val="000090"/>
                </a:solidFill>
              </a:rPr>
              <a:t> HCC, </a:t>
            </a:r>
            <a:r>
              <a:rPr lang="it-IT" sz="2000" b="1" dirty="0" err="1" smtClean="0">
                <a:solidFill>
                  <a:srgbClr val="000090"/>
                </a:solidFill>
              </a:rPr>
              <a:t>p</a:t>
            </a:r>
            <a:r>
              <a:rPr lang="it-IT" sz="2000" b="1" dirty="0" smtClean="0">
                <a:solidFill>
                  <a:srgbClr val="000090"/>
                </a:solidFill>
              </a:rPr>
              <a:t> = 0.03</a:t>
            </a:r>
            <a:endParaRPr lang="it-IT" sz="2000" b="1" dirty="0">
              <a:solidFill>
                <a:srgbClr val="000090"/>
              </a:solidFill>
            </a:endParaRPr>
          </a:p>
        </p:txBody>
      </p:sp>
      <p:pic>
        <p:nvPicPr>
          <p:cNvPr id="3" name="Immagine 2"/>
          <p:cNvPicPr>
            <a:picLocks noChangeAspect="1"/>
          </p:cNvPicPr>
          <p:nvPr/>
        </p:nvPicPr>
        <p:blipFill>
          <a:blip r:embed="rId3"/>
          <a:stretch>
            <a:fillRect/>
          </a:stretch>
        </p:blipFill>
        <p:spPr>
          <a:xfrm>
            <a:off x="102657" y="2264141"/>
            <a:ext cx="4125676" cy="4052149"/>
          </a:xfrm>
          <a:prstGeom prst="rect">
            <a:avLst/>
          </a:prstGeom>
        </p:spPr>
      </p:pic>
      <p:grpSp>
        <p:nvGrpSpPr>
          <p:cNvPr id="8" name="Gruppo 7"/>
          <p:cNvGrpSpPr/>
          <p:nvPr/>
        </p:nvGrpSpPr>
        <p:grpSpPr>
          <a:xfrm>
            <a:off x="4269748" y="2141941"/>
            <a:ext cx="4874252" cy="3721100"/>
            <a:chOff x="4269748" y="2141941"/>
            <a:chExt cx="4874252" cy="3721100"/>
          </a:xfrm>
        </p:grpSpPr>
        <p:pic>
          <p:nvPicPr>
            <p:cNvPr id="4" name="Immagine 3"/>
            <p:cNvPicPr>
              <a:picLocks noChangeAspect="1"/>
            </p:cNvPicPr>
            <p:nvPr/>
          </p:nvPicPr>
          <p:blipFill>
            <a:blip r:embed="rId4"/>
            <a:stretch>
              <a:fillRect/>
            </a:stretch>
          </p:blipFill>
          <p:spPr>
            <a:xfrm>
              <a:off x="4269748" y="2141941"/>
              <a:ext cx="4874252" cy="3721100"/>
            </a:xfrm>
            <a:prstGeom prst="rect">
              <a:avLst/>
            </a:prstGeom>
          </p:spPr>
        </p:pic>
        <p:sp>
          <p:nvSpPr>
            <p:cNvPr id="7" name="Rettangolo 6"/>
            <p:cNvSpPr/>
            <p:nvPr/>
          </p:nvSpPr>
          <p:spPr>
            <a:xfrm>
              <a:off x="4269748" y="5011483"/>
              <a:ext cx="1666346" cy="427977"/>
            </a:xfrm>
            <a:prstGeom prst="rect">
              <a:avLst/>
            </a:prstGeom>
            <a:noFill/>
            <a:ln w="3810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40048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529031" y="627311"/>
            <a:ext cx="8085938" cy="5769051"/>
          </a:xfrm>
          <a:prstGeom prst="rect">
            <a:avLst/>
          </a:prstGeom>
        </p:spPr>
      </p:pic>
      <p:sp>
        <p:nvSpPr>
          <p:cNvPr id="3" name="CasellaDiTesto 2"/>
          <p:cNvSpPr txBox="1"/>
          <p:nvPr/>
        </p:nvSpPr>
        <p:spPr>
          <a:xfrm>
            <a:off x="0" y="0"/>
            <a:ext cx="9144000" cy="461665"/>
          </a:xfrm>
          <a:prstGeom prst="rect">
            <a:avLst/>
          </a:prstGeom>
          <a:solidFill>
            <a:srgbClr val="FF0000"/>
          </a:solidFill>
        </p:spPr>
        <p:txBody>
          <a:bodyPr wrap="square" rtlCol="0">
            <a:spAutoFit/>
          </a:bodyPr>
          <a:lstStyle/>
          <a:p>
            <a:pPr algn="ctr"/>
            <a:r>
              <a:rPr lang="it-IT" sz="2400" b="1" dirty="0" smtClean="0">
                <a:solidFill>
                  <a:schemeClr val="bg1"/>
                </a:solidFill>
              </a:rPr>
              <a:t>OVERLAP IN THE PATHOGENESIS OF AFLD AND NAFLD</a:t>
            </a:r>
            <a:endParaRPr lang="it-IT" sz="2400" b="1" dirty="0">
              <a:solidFill>
                <a:schemeClr val="bg1"/>
              </a:solidFill>
            </a:endParaRPr>
          </a:p>
        </p:txBody>
      </p:sp>
      <p:sp>
        <p:nvSpPr>
          <p:cNvPr id="4" name="CasellaDiTesto 3"/>
          <p:cNvSpPr txBox="1"/>
          <p:nvPr/>
        </p:nvSpPr>
        <p:spPr>
          <a:xfrm>
            <a:off x="96634" y="6451586"/>
            <a:ext cx="3151561" cy="369332"/>
          </a:xfrm>
          <a:prstGeom prst="rect">
            <a:avLst/>
          </a:prstGeom>
          <a:noFill/>
        </p:spPr>
        <p:txBody>
          <a:bodyPr wrap="none" rtlCol="0">
            <a:spAutoFit/>
          </a:bodyPr>
          <a:lstStyle/>
          <a:p>
            <a:r>
              <a:rPr lang="it-IT" b="1" dirty="0" err="1" smtClean="0">
                <a:solidFill>
                  <a:srgbClr val="000090"/>
                </a:solidFill>
              </a:rPr>
              <a:t>Ajmera</a:t>
            </a:r>
            <a:r>
              <a:rPr lang="it-IT" b="1" dirty="0" smtClean="0">
                <a:solidFill>
                  <a:srgbClr val="000090"/>
                </a:solidFill>
              </a:rPr>
              <a:t> et al., </a:t>
            </a:r>
            <a:r>
              <a:rPr lang="it-IT" b="1" dirty="0" err="1" smtClean="0">
                <a:solidFill>
                  <a:srgbClr val="000090"/>
                </a:solidFill>
              </a:rPr>
              <a:t>Hepatology</a:t>
            </a:r>
            <a:r>
              <a:rPr lang="it-IT" b="1" dirty="0" smtClean="0">
                <a:solidFill>
                  <a:srgbClr val="000090"/>
                </a:solidFill>
              </a:rPr>
              <a:t> 2017</a:t>
            </a:r>
            <a:endParaRPr lang="it-IT" b="1" dirty="0">
              <a:solidFill>
                <a:srgbClr val="000090"/>
              </a:solidFill>
            </a:endParaRPr>
          </a:p>
        </p:txBody>
      </p:sp>
    </p:spTree>
    <p:extLst>
      <p:ext uri="{BB962C8B-B14F-4D97-AF65-F5344CB8AC3E}">
        <p14:creationId xmlns:p14="http://schemas.microsoft.com/office/powerpoint/2010/main" val="34948360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5353"/>
            <a:ext cx="9144000" cy="654986"/>
          </a:xfrm>
          <a:prstGeom prst="rect">
            <a:avLst/>
          </a:prstGeom>
          <a:solidFill>
            <a:srgbClr val="FF0000"/>
          </a:solidFill>
        </p:spPr>
        <p:txBody>
          <a:bodyPr wrap="square" lIns="91430" tIns="45716" rIns="91430" bIns="45716">
            <a:spAutoFit/>
          </a:bodyPr>
          <a:lstStyle/>
          <a:p>
            <a:pPr algn="ctr" defTabSz="457130"/>
            <a:r>
              <a:rPr lang="it-IT" b="1" dirty="0">
                <a:solidFill>
                  <a:srgbClr val="FFFFFF"/>
                </a:solidFill>
                <a:latin typeface="Arial"/>
                <a:cs typeface="Arial"/>
              </a:rPr>
              <a:t>How </a:t>
            </a:r>
            <a:r>
              <a:rPr lang="it-IT" b="1" dirty="0" err="1">
                <a:solidFill>
                  <a:srgbClr val="FFFFFF"/>
                </a:solidFill>
                <a:latin typeface="Arial"/>
                <a:cs typeface="Arial"/>
              </a:rPr>
              <a:t>Safe</a:t>
            </a:r>
            <a:r>
              <a:rPr lang="it-IT" b="1" dirty="0">
                <a:solidFill>
                  <a:srgbClr val="FFFFFF"/>
                </a:solidFill>
                <a:latin typeface="Arial"/>
                <a:cs typeface="Arial"/>
              </a:rPr>
              <a:t> </a:t>
            </a:r>
            <a:r>
              <a:rPr lang="it-IT" b="1" dirty="0" err="1">
                <a:solidFill>
                  <a:srgbClr val="FFFFFF"/>
                </a:solidFill>
                <a:latin typeface="Arial"/>
                <a:cs typeface="Arial"/>
              </a:rPr>
              <a:t>Is</a:t>
            </a:r>
            <a:r>
              <a:rPr lang="it-IT" b="1" dirty="0">
                <a:solidFill>
                  <a:srgbClr val="FFFFFF"/>
                </a:solidFill>
                <a:latin typeface="Arial"/>
                <a:cs typeface="Arial"/>
              </a:rPr>
              <a:t> Moderate </a:t>
            </a:r>
            <a:r>
              <a:rPr lang="it-IT" b="1" dirty="0" err="1">
                <a:solidFill>
                  <a:srgbClr val="FFFFFF"/>
                </a:solidFill>
                <a:latin typeface="Arial"/>
                <a:cs typeface="Arial"/>
              </a:rPr>
              <a:t>Alcohol</a:t>
            </a:r>
            <a:r>
              <a:rPr lang="it-IT" b="1" dirty="0">
                <a:solidFill>
                  <a:srgbClr val="FFFFFF"/>
                </a:solidFill>
                <a:latin typeface="Arial"/>
                <a:cs typeface="Arial"/>
              </a:rPr>
              <a:t> </a:t>
            </a:r>
            <a:r>
              <a:rPr lang="it-IT" b="1" dirty="0" err="1">
                <a:solidFill>
                  <a:srgbClr val="FFFFFF"/>
                </a:solidFill>
                <a:latin typeface="Arial"/>
                <a:cs typeface="Arial"/>
              </a:rPr>
              <a:t>Consumption</a:t>
            </a:r>
            <a:r>
              <a:rPr lang="it-IT" b="1" dirty="0">
                <a:solidFill>
                  <a:srgbClr val="FFFFFF"/>
                </a:solidFill>
                <a:latin typeface="Arial"/>
                <a:cs typeface="Arial"/>
              </a:rPr>
              <a:t> in </a:t>
            </a:r>
            <a:r>
              <a:rPr lang="it-IT" b="1" dirty="0" err="1" smtClean="0">
                <a:solidFill>
                  <a:srgbClr val="FFFFFF"/>
                </a:solidFill>
                <a:latin typeface="Arial"/>
                <a:cs typeface="Arial"/>
              </a:rPr>
              <a:t>Overweight</a:t>
            </a:r>
            <a:r>
              <a:rPr lang="it-IT" b="1" dirty="0" smtClean="0">
                <a:solidFill>
                  <a:srgbClr val="FFFFFF"/>
                </a:solidFill>
                <a:latin typeface="Arial"/>
                <a:cs typeface="Arial"/>
              </a:rPr>
              <a:t> and </a:t>
            </a:r>
            <a:r>
              <a:rPr lang="it-IT" b="1" dirty="0">
                <a:solidFill>
                  <a:srgbClr val="FFFFFF"/>
                </a:solidFill>
                <a:latin typeface="Arial"/>
                <a:cs typeface="Arial"/>
              </a:rPr>
              <a:t>Obese </a:t>
            </a:r>
            <a:r>
              <a:rPr lang="it-IT" b="1" dirty="0" err="1">
                <a:solidFill>
                  <a:srgbClr val="FFFFFF"/>
                </a:solidFill>
                <a:latin typeface="Arial"/>
                <a:cs typeface="Arial"/>
              </a:rPr>
              <a:t>Individuals</a:t>
            </a:r>
            <a:r>
              <a:rPr lang="it-IT" b="1" dirty="0">
                <a:solidFill>
                  <a:srgbClr val="FFFFFF"/>
                </a:solidFill>
                <a:latin typeface="Arial"/>
                <a:cs typeface="Arial"/>
              </a:rPr>
              <a:t>?</a:t>
            </a:r>
          </a:p>
        </p:txBody>
      </p:sp>
      <p:sp>
        <p:nvSpPr>
          <p:cNvPr id="6" name="CasellaDiTesto 5"/>
          <p:cNvSpPr txBox="1"/>
          <p:nvPr/>
        </p:nvSpPr>
        <p:spPr>
          <a:xfrm>
            <a:off x="19123" y="6522640"/>
            <a:ext cx="312906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hangingPunct="0"/>
            <a:r>
              <a:rPr lang="it-IT" sz="1600" b="1" dirty="0" err="1">
                <a:solidFill>
                  <a:srgbClr val="000090"/>
                </a:solidFill>
                <a:latin typeface="Helvetica Neue"/>
                <a:ea typeface="Helvetica Neue"/>
                <a:cs typeface="Helvetica Neue"/>
                <a:sym typeface="Helvetica Neue"/>
              </a:rPr>
              <a:t>Sookolan</a:t>
            </a:r>
            <a:r>
              <a:rPr lang="it-IT" sz="1600" b="1" dirty="0">
                <a:solidFill>
                  <a:srgbClr val="000090"/>
                </a:solidFill>
                <a:latin typeface="Helvetica Neue"/>
                <a:ea typeface="Helvetica Neue"/>
                <a:cs typeface="Helvetica Neue"/>
                <a:sym typeface="Helvetica Neue"/>
              </a:rPr>
              <a:t> &amp; </a:t>
            </a:r>
            <a:r>
              <a:rPr lang="it-IT" sz="1600" b="1" dirty="0" err="1">
                <a:solidFill>
                  <a:srgbClr val="000090"/>
                </a:solidFill>
                <a:latin typeface="Helvetica Neue"/>
                <a:ea typeface="Helvetica Neue"/>
                <a:cs typeface="Helvetica Neue"/>
                <a:sym typeface="Helvetica Neue"/>
              </a:rPr>
              <a:t>Pirola</a:t>
            </a:r>
            <a:r>
              <a:rPr lang="it-IT" sz="1600" b="1" dirty="0">
                <a:solidFill>
                  <a:srgbClr val="000090"/>
                </a:solidFill>
                <a:latin typeface="Helvetica Neue"/>
                <a:ea typeface="Helvetica Neue"/>
                <a:cs typeface="Helvetica Neue"/>
                <a:sym typeface="Helvetica Neue"/>
              </a:rPr>
              <a:t>, Gastro 2016</a:t>
            </a:r>
          </a:p>
        </p:txBody>
      </p:sp>
      <p:sp>
        <p:nvSpPr>
          <p:cNvPr id="2" name="Rettangolo 1"/>
          <p:cNvSpPr/>
          <p:nvPr/>
        </p:nvSpPr>
        <p:spPr>
          <a:xfrm>
            <a:off x="147541" y="2644171"/>
            <a:ext cx="8848920" cy="1569660"/>
          </a:xfrm>
          <a:prstGeom prst="rect">
            <a:avLst/>
          </a:prstGeom>
        </p:spPr>
        <p:txBody>
          <a:bodyPr wrap="square" lIns="91430" tIns="45716" rIns="91430" bIns="45716">
            <a:spAutoFit/>
          </a:bodyPr>
          <a:lstStyle/>
          <a:p>
            <a:pPr defTabSz="457130"/>
            <a:r>
              <a:rPr lang="mr-IN" sz="2400" b="1" dirty="0">
                <a:solidFill>
                  <a:prstClr val="black"/>
                </a:solidFill>
                <a:latin typeface="Arial"/>
                <a:cs typeface="Arial"/>
              </a:rPr>
              <a:t>…</a:t>
            </a:r>
            <a:r>
              <a:rPr lang="it-IT" sz="2400" b="1" dirty="0">
                <a:solidFill>
                  <a:prstClr val="black"/>
                </a:solidFill>
                <a:latin typeface="Arial"/>
                <a:cs typeface="Arial"/>
              </a:rPr>
              <a:t>..obese </a:t>
            </a:r>
            <a:r>
              <a:rPr lang="it-IT" sz="2400" b="1" dirty="0" err="1">
                <a:solidFill>
                  <a:prstClr val="black"/>
                </a:solidFill>
                <a:latin typeface="Arial"/>
                <a:cs typeface="Arial"/>
              </a:rPr>
              <a:t>patients</a:t>
            </a:r>
            <a:r>
              <a:rPr lang="it-IT" sz="2400" b="1" dirty="0">
                <a:solidFill>
                  <a:prstClr val="black"/>
                </a:solidFill>
                <a:latin typeface="Arial"/>
                <a:cs typeface="Arial"/>
              </a:rPr>
              <a:t> with NASH and </a:t>
            </a:r>
            <a:r>
              <a:rPr lang="it-IT" sz="2400" b="1" dirty="0" err="1">
                <a:solidFill>
                  <a:prstClr val="black"/>
                </a:solidFill>
                <a:latin typeface="Arial"/>
                <a:cs typeface="Arial"/>
              </a:rPr>
              <a:t>advanced</a:t>
            </a:r>
            <a:r>
              <a:rPr lang="it-IT" sz="2400" b="1" dirty="0">
                <a:solidFill>
                  <a:prstClr val="black"/>
                </a:solidFill>
                <a:latin typeface="Arial"/>
                <a:cs typeface="Arial"/>
              </a:rPr>
              <a:t> </a:t>
            </a:r>
            <a:r>
              <a:rPr lang="it-IT" sz="2400" b="1" dirty="0" err="1">
                <a:solidFill>
                  <a:prstClr val="black"/>
                </a:solidFill>
                <a:latin typeface="Arial"/>
                <a:cs typeface="Arial"/>
              </a:rPr>
              <a:t>fibrosis</a:t>
            </a:r>
            <a:r>
              <a:rPr lang="it-IT" sz="2400" b="1" dirty="0">
                <a:solidFill>
                  <a:prstClr val="black"/>
                </a:solidFill>
                <a:latin typeface="Arial"/>
                <a:cs typeface="Arial"/>
              </a:rPr>
              <a:t> </a:t>
            </a:r>
            <a:r>
              <a:rPr lang="it-IT" sz="2400" b="1" dirty="0" err="1">
                <a:solidFill>
                  <a:prstClr val="black"/>
                </a:solidFill>
                <a:latin typeface="Arial"/>
                <a:cs typeface="Arial"/>
              </a:rPr>
              <a:t>should</a:t>
            </a:r>
            <a:r>
              <a:rPr lang="it-IT" sz="2400" b="1" dirty="0">
                <a:solidFill>
                  <a:prstClr val="black"/>
                </a:solidFill>
                <a:latin typeface="Arial"/>
                <a:cs typeface="Arial"/>
              </a:rPr>
              <a:t> be </a:t>
            </a:r>
            <a:r>
              <a:rPr lang="it-IT" sz="2400" b="1" dirty="0" err="1">
                <a:solidFill>
                  <a:prstClr val="black"/>
                </a:solidFill>
                <a:latin typeface="Arial"/>
                <a:cs typeface="Arial"/>
              </a:rPr>
              <a:t>regarded</a:t>
            </a:r>
            <a:r>
              <a:rPr lang="it-IT" sz="2400" b="1" dirty="0">
                <a:solidFill>
                  <a:prstClr val="black"/>
                </a:solidFill>
                <a:latin typeface="Arial"/>
                <a:cs typeface="Arial"/>
              </a:rPr>
              <a:t> </a:t>
            </a:r>
            <a:r>
              <a:rPr lang="it-IT" sz="2400" b="1" dirty="0" err="1">
                <a:solidFill>
                  <a:prstClr val="black"/>
                </a:solidFill>
                <a:latin typeface="Arial"/>
                <a:cs typeface="Arial"/>
              </a:rPr>
              <a:t>as</a:t>
            </a:r>
            <a:r>
              <a:rPr lang="it-IT" sz="2400" b="1" dirty="0">
                <a:solidFill>
                  <a:prstClr val="black"/>
                </a:solidFill>
                <a:latin typeface="Arial"/>
                <a:cs typeface="Arial"/>
              </a:rPr>
              <a:t> a high-</a:t>
            </a:r>
            <a:r>
              <a:rPr lang="it-IT" sz="2400" b="1" dirty="0" err="1">
                <a:solidFill>
                  <a:prstClr val="black"/>
                </a:solidFill>
                <a:latin typeface="Arial"/>
                <a:cs typeface="Arial"/>
              </a:rPr>
              <a:t>risk</a:t>
            </a:r>
            <a:r>
              <a:rPr lang="it-IT" sz="2400" b="1" dirty="0">
                <a:solidFill>
                  <a:prstClr val="black"/>
                </a:solidFill>
                <a:latin typeface="Arial"/>
                <a:cs typeface="Arial"/>
              </a:rPr>
              <a:t> </a:t>
            </a:r>
            <a:r>
              <a:rPr lang="it-IT" sz="2400" b="1" dirty="0" err="1">
                <a:solidFill>
                  <a:prstClr val="black"/>
                </a:solidFill>
                <a:latin typeface="Arial"/>
                <a:cs typeface="Arial"/>
              </a:rPr>
              <a:t>population</a:t>
            </a:r>
            <a:r>
              <a:rPr lang="it-IT" sz="2400" b="1" dirty="0">
                <a:solidFill>
                  <a:prstClr val="black"/>
                </a:solidFill>
                <a:latin typeface="Arial"/>
                <a:cs typeface="Arial"/>
              </a:rPr>
              <a:t> for </a:t>
            </a:r>
            <a:r>
              <a:rPr lang="it-IT" sz="2400" b="1" dirty="0" err="1">
                <a:solidFill>
                  <a:prstClr val="black"/>
                </a:solidFill>
                <a:latin typeface="Arial"/>
                <a:cs typeface="Arial"/>
              </a:rPr>
              <a:t>progressing</a:t>
            </a:r>
            <a:r>
              <a:rPr lang="it-IT" sz="2400" b="1" dirty="0">
                <a:solidFill>
                  <a:prstClr val="black"/>
                </a:solidFill>
                <a:latin typeface="Arial"/>
                <a:cs typeface="Arial"/>
              </a:rPr>
              <a:t> to end-stage liver </a:t>
            </a:r>
            <a:r>
              <a:rPr lang="it-IT" sz="2400" b="1" dirty="0" err="1">
                <a:solidFill>
                  <a:prstClr val="black"/>
                </a:solidFill>
                <a:latin typeface="Arial"/>
                <a:cs typeface="Arial"/>
              </a:rPr>
              <a:t>disease</a:t>
            </a:r>
            <a:r>
              <a:rPr lang="it-IT" sz="2400" b="1" dirty="0">
                <a:solidFill>
                  <a:prstClr val="black"/>
                </a:solidFill>
                <a:latin typeface="Arial"/>
                <a:cs typeface="Arial"/>
              </a:rPr>
              <a:t>; </a:t>
            </a:r>
            <a:r>
              <a:rPr lang="it-IT" sz="2400" b="1" dirty="0" err="1">
                <a:solidFill>
                  <a:prstClr val="black"/>
                </a:solidFill>
                <a:latin typeface="Arial"/>
                <a:cs typeface="Arial"/>
              </a:rPr>
              <a:t>hence</a:t>
            </a:r>
            <a:r>
              <a:rPr lang="it-IT" sz="2400" b="1" dirty="0">
                <a:solidFill>
                  <a:prstClr val="black"/>
                </a:solidFill>
                <a:latin typeface="Arial"/>
                <a:cs typeface="Arial"/>
              </a:rPr>
              <a:t>, </a:t>
            </a:r>
            <a:r>
              <a:rPr lang="it-IT" sz="2400" b="1" dirty="0" err="1">
                <a:solidFill>
                  <a:prstClr val="black"/>
                </a:solidFill>
                <a:latin typeface="Arial"/>
                <a:cs typeface="Arial"/>
              </a:rPr>
              <a:t>alcohol</a:t>
            </a:r>
            <a:r>
              <a:rPr lang="it-IT" sz="2400" b="1" dirty="0">
                <a:solidFill>
                  <a:prstClr val="black"/>
                </a:solidFill>
                <a:latin typeface="Arial"/>
                <a:cs typeface="Arial"/>
              </a:rPr>
              <a:t> </a:t>
            </a:r>
            <a:r>
              <a:rPr lang="it-IT" sz="2400" b="1" dirty="0" err="1">
                <a:solidFill>
                  <a:prstClr val="black"/>
                </a:solidFill>
                <a:latin typeface="Arial"/>
                <a:cs typeface="Arial"/>
              </a:rPr>
              <a:t>drinking</a:t>
            </a:r>
            <a:r>
              <a:rPr lang="it-IT" sz="2400" b="1" dirty="0">
                <a:solidFill>
                  <a:prstClr val="black"/>
                </a:solidFill>
                <a:latin typeface="Arial"/>
                <a:cs typeface="Arial"/>
              </a:rPr>
              <a:t> </a:t>
            </a:r>
            <a:r>
              <a:rPr lang="it-IT" sz="2400" b="1" dirty="0" err="1">
                <a:solidFill>
                  <a:prstClr val="black"/>
                </a:solidFill>
                <a:latin typeface="Arial"/>
                <a:cs typeface="Arial"/>
              </a:rPr>
              <a:t>should</a:t>
            </a:r>
            <a:r>
              <a:rPr lang="it-IT" sz="2400" b="1" dirty="0">
                <a:solidFill>
                  <a:prstClr val="black"/>
                </a:solidFill>
                <a:latin typeface="Arial"/>
                <a:cs typeface="Arial"/>
              </a:rPr>
              <a:t> be </a:t>
            </a:r>
            <a:r>
              <a:rPr lang="it-IT" sz="2400" b="1" dirty="0" err="1">
                <a:solidFill>
                  <a:prstClr val="black"/>
                </a:solidFill>
                <a:latin typeface="Arial"/>
                <a:cs typeface="Arial"/>
              </a:rPr>
              <a:t>avoided</a:t>
            </a:r>
            <a:r>
              <a:rPr lang="it-IT" sz="2400" b="1" dirty="0">
                <a:solidFill>
                  <a:prstClr val="black"/>
                </a:solidFill>
                <a:latin typeface="Arial"/>
                <a:cs typeface="Arial"/>
              </a:rPr>
              <a:t>.</a:t>
            </a:r>
          </a:p>
        </p:txBody>
      </p:sp>
    </p:spTree>
    <p:extLst>
      <p:ext uri="{BB962C8B-B14F-4D97-AF65-F5344CB8AC3E}">
        <p14:creationId xmlns:p14="http://schemas.microsoft.com/office/powerpoint/2010/main" val="246064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51520" y="2055040"/>
            <a:ext cx="8604448" cy="461665"/>
          </a:xfrm>
          <a:prstGeom prst="rect">
            <a:avLst/>
          </a:prstGeom>
          <a:solidFill>
            <a:schemeClr val="accent1">
              <a:lumMod val="40000"/>
              <a:lumOff val="60000"/>
            </a:schemeClr>
          </a:solidFill>
          <a:ln>
            <a:solidFill>
              <a:schemeClr val="tx2"/>
            </a:solidFill>
          </a:ln>
        </p:spPr>
        <p:txBody>
          <a:bodyPr wrap="square" lIns="91425" tIns="45713" rIns="91425" bIns="45713" rtlCol="0">
            <a:spAutoFit/>
          </a:bodyPr>
          <a:lstStyle/>
          <a:p>
            <a:pPr algn="ctr"/>
            <a:r>
              <a:rPr lang="en-US" sz="2400" dirty="0">
                <a:latin typeface="Arial" pitchFamily="34" charset="0"/>
                <a:cs typeface="Arial" pitchFamily="34" charset="0"/>
              </a:rPr>
              <a:t>782,000 new PLCs worldwide</a:t>
            </a:r>
          </a:p>
        </p:txBody>
      </p:sp>
      <p:sp>
        <p:nvSpPr>
          <p:cNvPr id="7" name="CasellaDiTesto 6"/>
          <p:cNvSpPr txBox="1"/>
          <p:nvPr/>
        </p:nvSpPr>
        <p:spPr>
          <a:xfrm>
            <a:off x="251521" y="2742019"/>
            <a:ext cx="8640960" cy="830997"/>
          </a:xfrm>
          <a:prstGeom prst="rect">
            <a:avLst/>
          </a:prstGeom>
          <a:solidFill>
            <a:schemeClr val="accent1">
              <a:lumMod val="40000"/>
              <a:lumOff val="60000"/>
            </a:schemeClr>
          </a:solidFill>
          <a:ln>
            <a:solidFill>
              <a:schemeClr val="tx2"/>
            </a:solidFill>
          </a:ln>
        </p:spPr>
        <p:txBody>
          <a:bodyPr wrap="square" lIns="91425" tIns="45713" rIns="91425" bIns="45713" rtlCol="0">
            <a:spAutoFit/>
          </a:bodyPr>
          <a:lstStyle/>
          <a:p>
            <a:pPr algn="ctr"/>
            <a:r>
              <a:rPr lang="en-US" sz="2400" dirty="0">
                <a:latin typeface="Arial" pitchFamily="34" charset="0"/>
                <a:cs typeface="Arial" pitchFamily="34" charset="0"/>
              </a:rPr>
              <a:t>5</a:t>
            </a:r>
            <a:r>
              <a:rPr lang="en-US" sz="2000" dirty="0">
                <a:latin typeface="Arial" pitchFamily="34" charset="0"/>
                <a:cs typeface="Arial" pitchFamily="34" charset="0"/>
              </a:rPr>
              <a:t>th</a:t>
            </a:r>
            <a:r>
              <a:rPr lang="en-US" sz="2400" dirty="0">
                <a:latin typeface="Arial" pitchFamily="34" charset="0"/>
                <a:cs typeface="Arial" pitchFamily="34" charset="0"/>
              </a:rPr>
              <a:t> most common cancer in men (554,000 cases, 7.5% of total) and 9</a:t>
            </a:r>
            <a:r>
              <a:rPr lang="en-US" sz="2000" dirty="0">
                <a:latin typeface="Arial" pitchFamily="34" charset="0"/>
                <a:cs typeface="Arial" pitchFamily="34" charset="0"/>
              </a:rPr>
              <a:t>th</a:t>
            </a:r>
            <a:r>
              <a:rPr lang="en-US" sz="2400" dirty="0">
                <a:latin typeface="Arial" pitchFamily="34" charset="0"/>
                <a:cs typeface="Arial" pitchFamily="34" charset="0"/>
              </a:rPr>
              <a:t> in women (228,000 cases, 3.4%) </a:t>
            </a:r>
            <a:endParaRPr lang="it-IT" sz="2400" dirty="0">
              <a:latin typeface="Arial" pitchFamily="34" charset="0"/>
              <a:cs typeface="Arial" pitchFamily="34" charset="0"/>
            </a:endParaRPr>
          </a:p>
        </p:txBody>
      </p:sp>
      <p:sp>
        <p:nvSpPr>
          <p:cNvPr id="8" name="CasellaDiTesto 7"/>
          <p:cNvSpPr txBox="1"/>
          <p:nvPr/>
        </p:nvSpPr>
        <p:spPr>
          <a:xfrm>
            <a:off x="251521" y="4862720"/>
            <a:ext cx="8640960" cy="830997"/>
          </a:xfrm>
          <a:prstGeom prst="rect">
            <a:avLst/>
          </a:prstGeom>
          <a:solidFill>
            <a:schemeClr val="bg2"/>
          </a:solidFill>
          <a:ln>
            <a:solidFill>
              <a:srgbClr val="C00000"/>
            </a:solidFill>
          </a:ln>
        </p:spPr>
        <p:txBody>
          <a:bodyPr wrap="square" lIns="91425" tIns="45713" rIns="91425" bIns="45713" rtlCol="0">
            <a:spAutoFit/>
          </a:bodyPr>
          <a:lstStyle/>
          <a:p>
            <a:pPr algn="ctr"/>
            <a:r>
              <a:rPr lang="en-US" sz="2400" dirty="0">
                <a:latin typeface="Arial" pitchFamily="34" charset="0"/>
                <a:cs typeface="Arial" pitchFamily="34" charset="0"/>
              </a:rPr>
              <a:t>2</a:t>
            </a:r>
            <a:r>
              <a:rPr lang="en-US" sz="2000" dirty="0">
                <a:latin typeface="Arial" pitchFamily="34" charset="0"/>
                <a:cs typeface="Arial" pitchFamily="34" charset="0"/>
              </a:rPr>
              <a:t>nd</a:t>
            </a:r>
            <a:r>
              <a:rPr lang="en-US" sz="2400" dirty="0">
                <a:latin typeface="Arial" pitchFamily="34" charset="0"/>
                <a:cs typeface="Arial" pitchFamily="34" charset="0"/>
              </a:rPr>
              <a:t> most common cause of death from cancer worldwide, responsible for nearly 746,000 deaths</a:t>
            </a:r>
            <a:endParaRPr lang="it-IT" sz="2400" dirty="0">
              <a:latin typeface="Arial" pitchFamily="34" charset="0"/>
              <a:cs typeface="Arial" pitchFamily="34" charset="0"/>
            </a:endParaRPr>
          </a:p>
        </p:txBody>
      </p:sp>
      <p:sp>
        <p:nvSpPr>
          <p:cNvPr id="6" name="Rectangle 2"/>
          <p:cNvSpPr txBox="1">
            <a:spLocks noChangeArrowheads="1"/>
          </p:cNvSpPr>
          <p:nvPr/>
        </p:nvSpPr>
        <p:spPr bwMode="auto">
          <a:xfrm>
            <a:off x="0" y="44624"/>
            <a:ext cx="9144000" cy="7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b="1">
                <a:solidFill>
                  <a:srgbClr val="FFFF00"/>
                </a:solidFill>
                <a:latin typeface="+mj-lt"/>
                <a:ea typeface="+mj-ea"/>
                <a:cs typeface="+mj-cs"/>
              </a:defRPr>
            </a:lvl1pPr>
            <a:lvl2pPr algn="ctr" rtl="0" eaLnBrk="0" fontAlgn="base" hangingPunct="0">
              <a:spcBef>
                <a:spcPct val="0"/>
              </a:spcBef>
              <a:spcAft>
                <a:spcPct val="0"/>
              </a:spcAft>
              <a:defRPr sz="2400" b="1">
                <a:solidFill>
                  <a:srgbClr val="FFFF00"/>
                </a:solidFill>
                <a:latin typeface="Arial" pitchFamily="34" charset="0"/>
              </a:defRPr>
            </a:lvl2pPr>
            <a:lvl3pPr algn="ctr" rtl="0" eaLnBrk="0" fontAlgn="base" hangingPunct="0">
              <a:spcBef>
                <a:spcPct val="0"/>
              </a:spcBef>
              <a:spcAft>
                <a:spcPct val="0"/>
              </a:spcAft>
              <a:defRPr sz="2400" b="1">
                <a:solidFill>
                  <a:srgbClr val="FFFF00"/>
                </a:solidFill>
                <a:latin typeface="Arial" pitchFamily="34" charset="0"/>
              </a:defRPr>
            </a:lvl3pPr>
            <a:lvl4pPr algn="ctr" rtl="0" eaLnBrk="0" fontAlgn="base" hangingPunct="0">
              <a:spcBef>
                <a:spcPct val="0"/>
              </a:spcBef>
              <a:spcAft>
                <a:spcPct val="0"/>
              </a:spcAft>
              <a:defRPr sz="2400" b="1">
                <a:solidFill>
                  <a:srgbClr val="FFFF00"/>
                </a:solidFill>
                <a:latin typeface="Arial" pitchFamily="34" charset="0"/>
              </a:defRPr>
            </a:lvl4pPr>
            <a:lvl5pPr algn="ctr" rtl="0" eaLnBrk="0" fontAlgn="base" hangingPunct="0">
              <a:spcBef>
                <a:spcPct val="0"/>
              </a:spcBef>
              <a:spcAft>
                <a:spcPct val="0"/>
              </a:spcAft>
              <a:defRPr sz="2400" b="1">
                <a:solidFill>
                  <a:srgbClr val="FFFF00"/>
                </a:solidFill>
                <a:latin typeface="Arial" pitchFamily="34" charset="0"/>
              </a:defRPr>
            </a:lvl5pPr>
            <a:lvl6pPr marL="457200" algn="ctr" rtl="0" fontAlgn="base">
              <a:spcBef>
                <a:spcPct val="0"/>
              </a:spcBef>
              <a:spcAft>
                <a:spcPct val="0"/>
              </a:spcAft>
              <a:defRPr sz="2400" b="1">
                <a:solidFill>
                  <a:srgbClr val="FFFF00"/>
                </a:solidFill>
                <a:latin typeface="Arial" pitchFamily="34" charset="0"/>
              </a:defRPr>
            </a:lvl6pPr>
            <a:lvl7pPr marL="914400" algn="ctr" rtl="0" fontAlgn="base">
              <a:spcBef>
                <a:spcPct val="0"/>
              </a:spcBef>
              <a:spcAft>
                <a:spcPct val="0"/>
              </a:spcAft>
              <a:defRPr sz="2400" b="1">
                <a:solidFill>
                  <a:srgbClr val="FFFF00"/>
                </a:solidFill>
                <a:latin typeface="Arial" pitchFamily="34" charset="0"/>
              </a:defRPr>
            </a:lvl7pPr>
            <a:lvl8pPr marL="1371600" algn="ctr" rtl="0" fontAlgn="base">
              <a:spcBef>
                <a:spcPct val="0"/>
              </a:spcBef>
              <a:spcAft>
                <a:spcPct val="0"/>
              </a:spcAft>
              <a:defRPr sz="2400" b="1">
                <a:solidFill>
                  <a:srgbClr val="FFFF00"/>
                </a:solidFill>
                <a:latin typeface="Arial" pitchFamily="34" charset="0"/>
              </a:defRPr>
            </a:lvl8pPr>
            <a:lvl9pPr marL="1828800" algn="ctr" rtl="0" fontAlgn="base">
              <a:spcBef>
                <a:spcPct val="0"/>
              </a:spcBef>
              <a:spcAft>
                <a:spcPct val="0"/>
              </a:spcAft>
              <a:defRPr sz="2400" b="1">
                <a:solidFill>
                  <a:srgbClr val="FFFF00"/>
                </a:solidFill>
                <a:latin typeface="Arial" pitchFamily="34" charset="0"/>
              </a:defRPr>
            </a:lvl9pPr>
          </a:lstStyle>
          <a:p>
            <a:pPr eaLnBrk="1" hangingPunct="1"/>
            <a:r>
              <a:rPr lang="it-IT" sz="2800" dirty="0">
                <a:solidFill>
                  <a:schemeClr val="tx1"/>
                </a:solidFill>
                <a:latin typeface="Arial" panose="020B0604020202020204" pitchFamily="34" charset="0"/>
                <a:cs typeface="Arial" panose="020B0604020202020204" pitchFamily="34" charset="0"/>
              </a:rPr>
              <a:t>Worldwide </a:t>
            </a:r>
            <a:r>
              <a:rPr lang="it-IT" sz="2800" dirty="0" err="1">
                <a:solidFill>
                  <a:schemeClr val="tx1"/>
                </a:solidFill>
                <a:latin typeface="Arial" panose="020B0604020202020204" pitchFamily="34" charset="0"/>
                <a:cs typeface="Arial" panose="020B0604020202020204" pitchFamily="34" charset="0"/>
              </a:rPr>
              <a:t>estimated</a:t>
            </a:r>
            <a:r>
              <a:rPr lang="it-IT" sz="2800" dirty="0">
                <a:solidFill>
                  <a:schemeClr val="tx1"/>
                </a:solidFill>
                <a:latin typeface="Arial" panose="020B0604020202020204" pitchFamily="34" charset="0"/>
                <a:cs typeface="Arial" panose="020B0604020202020204" pitchFamily="34" charset="0"/>
              </a:rPr>
              <a:t> new PLC </a:t>
            </a:r>
            <a:r>
              <a:rPr lang="it-IT" sz="2800" dirty="0" err="1">
                <a:solidFill>
                  <a:schemeClr val="tx1"/>
                </a:solidFill>
                <a:latin typeface="Arial" panose="020B0604020202020204" pitchFamily="34" charset="0"/>
                <a:cs typeface="Arial" panose="020B0604020202020204" pitchFamily="34" charset="0"/>
              </a:rPr>
              <a:t>cases</a:t>
            </a:r>
            <a:r>
              <a:rPr lang="it-IT" sz="2800" dirty="0">
                <a:solidFill>
                  <a:schemeClr val="tx1"/>
                </a:solidFill>
                <a:latin typeface="Arial" panose="020B0604020202020204" pitchFamily="34" charset="0"/>
                <a:cs typeface="Arial" panose="020B0604020202020204" pitchFamily="34" charset="0"/>
              </a:rPr>
              <a:t> and </a:t>
            </a:r>
            <a:r>
              <a:rPr lang="it-IT" sz="2800" dirty="0" err="1">
                <a:solidFill>
                  <a:schemeClr val="tx1"/>
                </a:solidFill>
                <a:latin typeface="Arial" panose="020B0604020202020204" pitchFamily="34" charset="0"/>
                <a:cs typeface="Arial" panose="020B0604020202020204" pitchFamily="34" charset="0"/>
              </a:rPr>
              <a:t>mortality</a:t>
            </a:r>
            <a:endParaRPr lang="it-IT" sz="2800" dirty="0">
              <a:solidFill>
                <a:schemeClr val="tx1"/>
              </a:solidFill>
              <a:latin typeface="Arial" panose="020B0604020202020204" pitchFamily="34" charset="0"/>
              <a:cs typeface="Arial" panose="020B0604020202020204" pitchFamily="34" charset="0"/>
            </a:endParaRPr>
          </a:p>
          <a:p>
            <a:pPr eaLnBrk="1" hangingPunct="1"/>
            <a:r>
              <a:rPr lang="it-IT" sz="2800" dirty="0">
                <a:solidFill>
                  <a:schemeClr val="tx1"/>
                </a:solidFill>
                <a:latin typeface="Arial" panose="020B0604020202020204" pitchFamily="34" charset="0"/>
                <a:cs typeface="Arial" panose="020B0604020202020204" pitchFamily="34" charset="0"/>
              </a:rPr>
              <a:t>(2012)</a:t>
            </a:r>
          </a:p>
        </p:txBody>
      </p:sp>
      <p:sp>
        <p:nvSpPr>
          <p:cNvPr id="9" name="Rectangle 18"/>
          <p:cNvSpPr>
            <a:spLocks noChangeArrowheads="1"/>
          </p:cNvSpPr>
          <p:nvPr/>
        </p:nvSpPr>
        <p:spPr bwMode="auto">
          <a:xfrm>
            <a:off x="251521" y="5919663"/>
            <a:ext cx="8604447" cy="461665"/>
          </a:xfrm>
          <a:prstGeom prst="rect">
            <a:avLst/>
          </a:prstGeom>
          <a:solidFill>
            <a:schemeClr val="bg2"/>
          </a:solidFill>
          <a:ln w="57150" cmpd="sng">
            <a:solidFill>
              <a:srgbClr val="FF0000"/>
            </a:solidFill>
            <a:miter lim="800000"/>
            <a:headEnd/>
            <a:tailEnd/>
          </a:ln>
          <a:effectLst/>
          <a:extLst/>
        </p:spPr>
        <p:txBody>
          <a:bodyPr wrap="square" lIns="91425" tIns="45713" rIns="91425" bIns="45713">
            <a:spAutoFit/>
          </a:bodyPr>
          <a:lstStyle/>
          <a:p>
            <a:pPr algn="ctr" fontAlgn="base">
              <a:spcBef>
                <a:spcPct val="0"/>
              </a:spcBef>
              <a:spcAft>
                <a:spcPct val="0"/>
              </a:spcAft>
            </a:pPr>
            <a:r>
              <a:rPr lang="en-GB" sz="2400" dirty="0">
                <a:latin typeface="Arial" panose="020B0604020202020204" pitchFamily="34" charset="0"/>
                <a:ea typeface="MS PGothic" pitchFamily="34" charset="-128"/>
                <a:cs typeface="Arial" panose="020B0604020202020204" pitchFamily="34" charset="0"/>
              </a:rPr>
              <a:t>HCC is the main cause of mortality in compensated cirrhosis</a:t>
            </a:r>
            <a:endParaRPr lang="it-IT" sz="2400" dirty="0">
              <a:latin typeface="Arial" panose="020B0604020202020204" pitchFamily="34" charset="0"/>
              <a:ea typeface="MS PGothic" pitchFamily="34" charset="-128"/>
              <a:cs typeface="Arial" panose="020B0604020202020204" pitchFamily="34" charset="0"/>
            </a:endParaRPr>
          </a:p>
        </p:txBody>
      </p:sp>
      <p:sp>
        <p:nvSpPr>
          <p:cNvPr id="10" name="CasellaDiTesto 9"/>
          <p:cNvSpPr txBox="1"/>
          <p:nvPr/>
        </p:nvSpPr>
        <p:spPr>
          <a:xfrm>
            <a:off x="251520" y="1268760"/>
            <a:ext cx="8604448" cy="461665"/>
          </a:xfrm>
          <a:prstGeom prst="rect">
            <a:avLst/>
          </a:prstGeom>
          <a:solidFill>
            <a:schemeClr val="accent1">
              <a:lumMod val="40000"/>
              <a:lumOff val="60000"/>
            </a:schemeClr>
          </a:solidFill>
          <a:ln>
            <a:solidFill>
              <a:schemeClr val="tx2"/>
            </a:solidFill>
          </a:ln>
        </p:spPr>
        <p:txBody>
          <a:bodyPr wrap="square" lIns="91425" tIns="45713" rIns="91425" bIns="45713" rtlCol="0">
            <a:spAutoFit/>
          </a:bodyPr>
          <a:lstStyle/>
          <a:p>
            <a:pPr algn="ctr"/>
            <a:r>
              <a:rPr lang="en-US" sz="2400" dirty="0">
                <a:latin typeface="Arial" pitchFamily="34" charset="0"/>
                <a:cs typeface="Arial" pitchFamily="34" charset="0"/>
              </a:rPr>
              <a:t>Incidence</a:t>
            </a:r>
          </a:p>
        </p:txBody>
      </p:sp>
      <p:sp>
        <p:nvSpPr>
          <p:cNvPr id="11" name="CasellaDiTesto 10"/>
          <p:cNvSpPr txBox="1"/>
          <p:nvPr/>
        </p:nvSpPr>
        <p:spPr>
          <a:xfrm>
            <a:off x="251521" y="4077072"/>
            <a:ext cx="8640960" cy="461665"/>
          </a:xfrm>
          <a:prstGeom prst="rect">
            <a:avLst/>
          </a:prstGeom>
          <a:solidFill>
            <a:schemeClr val="bg2"/>
          </a:solidFill>
          <a:ln>
            <a:solidFill>
              <a:srgbClr val="C00000"/>
            </a:solidFill>
          </a:ln>
        </p:spPr>
        <p:txBody>
          <a:bodyPr wrap="square" lIns="91425" tIns="45713" rIns="91425" bIns="45713" rtlCol="0">
            <a:spAutoFit/>
          </a:bodyPr>
          <a:lstStyle/>
          <a:p>
            <a:pPr algn="ctr"/>
            <a:r>
              <a:rPr lang="en-US" sz="2400" dirty="0">
                <a:latin typeface="Arial" pitchFamily="34" charset="0"/>
                <a:cs typeface="Arial" pitchFamily="34" charset="0"/>
              </a:rPr>
              <a:t>Mortality</a:t>
            </a:r>
            <a:endParaRPr lang="it-IT" sz="2400" dirty="0">
              <a:latin typeface="Arial" pitchFamily="34" charset="0"/>
              <a:cs typeface="Arial" pitchFamily="34" charset="0"/>
            </a:endParaRPr>
          </a:p>
        </p:txBody>
      </p:sp>
      <p:sp>
        <p:nvSpPr>
          <p:cNvPr id="12" name="CasellaDiTesto 1"/>
          <p:cNvSpPr txBox="1">
            <a:spLocks noChangeArrowheads="1"/>
          </p:cNvSpPr>
          <p:nvPr/>
        </p:nvSpPr>
        <p:spPr bwMode="auto">
          <a:xfrm>
            <a:off x="540642" y="6492503"/>
            <a:ext cx="8351838" cy="248866"/>
          </a:xfrm>
          <a:prstGeom prst="rect">
            <a:avLst/>
          </a:prstGeom>
          <a:noFill/>
          <a:ln w="9525">
            <a:noFill/>
            <a:miter lim="800000"/>
            <a:headEnd/>
            <a:tailEnd/>
          </a:ln>
        </p:spPr>
        <p:txBody>
          <a:bodyPr lIns="0" tIns="0" rIns="0" bIns="0" anchor="b" anchorCtr="0">
            <a:spAutoFit/>
          </a:bodyPr>
          <a:lstStyle/>
          <a:p>
            <a:pPr algn="r"/>
            <a:r>
              <a:rPr lang="da-DK" altLang="it-IT" sz="1600" dirty="0">
                <a:solidFill>
                  <a:prstClr val="black">
                    <a:lumMod val="65000"/>
                    <a:lumOff val="35000"/>
                  </a:prstClr>
                </a:solidFill>
                <a:latin typeface="Arial Narrow" panose="020B0606020202030204" pitchFamily="34" charset="0"/>
              </a:rPr>
              <a:t>Globocan, IARC 2012</a:t>
            </a:r>
            <a:endParaRPr lang="it-IT" altLang="it-IT" sz="1600" strike="sngStrike"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382353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41"/>
          <p:cNvSpPr>
            <a:spLocks noChangeArrowheads="1"/>
          </p:cNvSpPr>
          <p:nvPr/>
        </p:nvSpPr>
        <p:spPr bwMode="auto">
          <a:xfrm>
            <a:off x="5831954" y="6536377"/>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grpSp>
        <p:nvGrpSpPr>
          <p:cNvPr id="5" name="Gruppo 4"/>
          <p:cNvGrpSpPr/>
          <p:nvPr/>
        </p:nvGrpSpPr>
        <p:grpSpPr>
          <a:xfrm>
            <a:off x="185964" y="1412776"/>
            <a:ext cx="4314028" cy="3559837"/>
            <a:chOff x="185964" y="1412776"/>
            <a:chExt cx="4314028" cy="3559837"/>
          </a:xfrm>
        </p:grpSpPr>
        <p:grpSp>
          <p:nvGrpSpPr>
            <p:cNvPr id="23" name="Gruppo 22"/>
            <p:cNvGrpSpPr/>
            <p:nvPr/>
          </p:nvGrpSpPr>
          <p:grpSpPr>
            <a:xfrm>
              <a:off x="185964" y="1772816"/>
              <a:ext cx="4314028" cy="3199797"/>
              <a:chOff x="185678" y="1030238"/>
              <a:chExt cx="4122004" cy="3060567"/>
            </a:xfrm>
          </p:grpSpPr>
          <p:pic>
            <p:nvPicPr>
              <p:cNvPr id="24" name="Picture 4"/>
              <p:cNvPicPr>
                <a:picLocks noChangeAspect="1" noChangeArrowheads="1"/>
              </p:cNvPicPr>
              <p:nvPr/>
            </p:nvPicPr>
            <p:blipFill>
              <a:blip r:embed="rId3" cstate="print"/>
              <a:srcRect l="10989" b="4747"/>
              <a:stretch>
                <a:fillRect/>
              </a:stretch>
            </p:blipFill>
            <p:spPr bwMode="auto">
              <a:xfrm>
                <a:off x="693093" y="1030238"/>
                <a:ext cx="3614589" cy="2576686"/>
              </a:xfrm>
              <a:prstGeom prst="rect">
                <a:avLst/>
              </a:prstGeom>
              <a:noFill/>
              <a:ln w="9525">
                <a:noFill/>
                <a:miter lim="800000"/>
                <a:headEnd/>
                <a:tailEnd/>
              </a:ln>
              <a:effectLst/>
            </p:spPr>
          </p:pic>
          <p:cxnSp>
            <p:nvCxnSpPr>
              <p:cNvPr id="25" name="Connettore 1 24"/>
              <p:cNvCxnSpPr/>
              <p:nvPr/>
            </p:nvCxnSpPr>
            <p:spPr>
              <a:xfrm>
                <a:off x="744544" y="3582641"/>
                <a:ext cx="3240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448494" y="2960891"/>
                <a:ext cx="360040" cy="250227"/>
              </a:xfrm>
              <a:prstGeom prst="rect">
                <a:avLst/>
              </a:prstGeom>
              <a:noFill/>
            </p:spPr>
            <p:txBody>
              <a:bodyPr wrap="square" rtlCol="0">
                <a:spAutoFit/>
              </a:bodyPr>
              <a:lstStyle/>
              <a:p>
                <a:r>
                  <a:rPr lang="it-IT" sz="1100" dirty="0">
                    <a:solidFill>
                      <a:srgbClr val="000000"/>
                    </a:solidFill>
                    <a:cs typeface="Arial" pitchFamily="34" charset="0"/>
                  </a:rPr>
                  <a:t>20</a:t>
                </a:r>
              </a:p>
            </p:txBody>
          </p:sp>
          <p:sp>
            <p:nvSpPr>
              <p:cNvPr id="27" name="CasellaDiTesto 26"/>
              <p:cNvSpPr txBox="1"/>
              <p:nvPr/>
            </p:nvSpPr>
            <p:spPr>
              <a:xfrm>
                <a:off x="451679" y="2022748"/>
                <a:ext cx="360040" cy="250227"/>
              </a:xfrm>
              <a:prstGeom prst="rect">
                <a:avLst/>
              </a:prstGeom>
              <a:noFill/>
            </p:spPr>
            <p:txBody>
              <a:bodyPr wrap="square" rtlCol="0">
                <a:spAutoFit/>
              </a:bodyPr>
              <a:lstStyle/>
              <a:p>
                <a:r>
                  <a:rPr lang="it-IT" sz="1100" dirty="0">
                    <a:solidFill>
                      <a:srgbClr val="000000"/>
                    </a:solidFill>
                    <a:cs typeface="Arial" pitchFamily="34" charset="0"/>
                  </a:rPr>
                  <a:t>60</a:t>
                </a:r>
              </a:p>
            </p:txBody>
          </p:sp>
          <p:sp>
            <p:nvSpPr>
              <p:cNvPr id="28" name="CasellaDiTesto 27"/>
              <p:cNvSpPr txBox="1"/>
              <p:nvPr/>
            </p:nvSpPr>
            <p:spPr>
              <a:xfrm>
                <a:off x="530571" y="3443833"/>
                <a:ext cx="360040" cy="250227"/>
              </a:xfrm>
              <a:prstGeom prst="rect">
                <a:avLst/>
              </a:prstGeom>
              <a:noFill/>
            </p:spPr>
            <p:txBody>
              <a:bodyPr wrap="square" rtlCol="0">
                <a:spAutoFit/>
              </a:bodyPr>
              <a:lstStyle/>
              <a:p>
                <a:r>
                  <a:rPr lang="it-IT" sz="1100" dirty="0">
                    <a:solidFill>
                      <a:srgbClr val="000000"/>
                    </a:solidFill>
                    <a:cs typeface="Arial" pitchFamily="34" charset="0"/>
                  </a:rPr>
                  <a:t>0</a:t>
                </a:r>
              </a:p>
            </p:txBody>
          </p:sp>
          <p:sp>
            <p:nvSpPr>
              <p:cNvPr id="29" name="CasellaDiTesto 28"/>
              <p:cNvSpPr txBox="1"/>
              <p:nvPr/>
            </p:nvSpPr>
            <p:spPr>
              <a:xfrm>
                <a:off x="451679" y="1556792"/>
                <a:ext cx="360040" cy="250227"/>
              </a:xfrm>
              <a:prstGeom prst="rect">
                <a:avLst/>
              </a:prstGeom>
              <a:noFill/>
            </p:spPr>
            <p:txBody>
              <a:bodyPr wrap="square" rtlCol="0">
                <a:spAutoFit/>
              </a:bodyPr>
              <a:lstStyle/>
              <a:p>
                <a:r>
                  <a:rPr lang="it-IT" sz="1100" dirty="0">
                    <a:solidFill>
                      <a:srgbClr val="000000"/>
                    </a:solidFill>
                    <a:cs typeface="Arial" pitchFamily="34" charset="0"/>
                  </a:rPr>
                  <a:t>80</a:t>
                </a:r>
              </a:p>
            </p:txBody>
          </p:sp>
          <p:sp>
            <p:nvSpPr>
              <p:cNvPr id="30" name="CasellaDiTesto 29"/>
              <p:cNvSpPr txBox="1"/>
              <p:nvPr/>
            </p:nvSpPr>
            <p:spPr>
              <a:xfrm>
                <a:off x="380030" y="1077119"/>
                <a:ext cx="436681" cy="250227"/>
              </a:xfrm>
              <a:prstGeom prst="rect">
                <a:avLst/>
              </a:prstGeom>
              <a:noFill/>
            </p:spPr>
            <p:txBody>
              <a:bodyPr wrap="square" rtlCol="0">
                <a:spAutoFit/>
              </a:bodyPr>
              <a:lstStyle/>
              <a:p>
                <a:r>
                  <a:rPr lang="it-IT" sz="1100" dirty="0">
                    <a:solidFill>
                      <a:srgbClr val="000000"/>
                    </a:solidFill>
                    <a:cs typeface="Arial" pitchFamily="34" charset="0"/>
                  </a:rPr>
                  <a:t>100</a:t>
                </a:r>
              </a:p>
            </p:txBody>
          </p:sp>
          <p:sp>
            <p:nvSpPr>
              <p:cNvPr id="31" name="CasellaDiTesto 30"/>
              <p:cNvSpPr txBox="1"/>
              <p:nvPr/>
            </p:nvSpPr>
            <p:spPr>
              <a:xfrm>
                <a:off x="451779" y="2483371"/>
                <a:ext cx="360040" cy="250227"/>
              </a:xfrm>
              <a:prstGeom prst="rect">
                <a:avLst/>
              </a:prstGeom>
              <a:noFill/>
            </p:spPr>
            <p:txBody>
              <a:bodyPr wrap="square" rtlCol="0">
                <a:spAutoFit/>
              </a:bodyPr>
              <a:lstStyle/>
              <a:p>
                <a:r>
                  <a:rPr lang="it-IT" sz="1100" dirty="0">
                    <a:solidFill>
                      <a:srgbClr val="000000"/>
                    </a:solidFill>
                    <a:cs typeface="Arial" pitchFamily="34" charset="0"/>
                  </a:rPr>
                  <a:t>40</a:t>
                </a:r>
              </a:p>
            </p:txBody>
          </p:sp>
          <p:sp>
            <p:nvSpPr>
              <p:cNvPr id="33" name="CasellaDiTesto 32"/>
              <p:cNvSpPr txBox="1"/>
              <p:nvPr/>
            </p:nvSpPr>
            <p:spPr>
              <a:xfrm>
                <a:off x="2051720" y="3596899"/>
                <a:ext cx="792088" cy="235507"/>
              </a:xfrm>
              <a:prstGeom prst="rect">
                <a:avLst/>
              </a:prstGeom>
              <a:noFill/>
            </p:spPr>
            <p:txBody>
              <a:bodyPr wrap="square" rtlCol="0">
                <a:spAutoFit/>
              </a:bodyPr>
              <a:lstStyle/>
              <a:p>
                <a:pPr algn="ctr"/>
                <a:r>
                  <a:rPr lang="en-US" sz="1000" dirty="0">
                    <a:solidFill>
                      <a:srgbClr val="000000"/>
                    </a:solidFill>
                    <a:cs typeface="Arial" pitchFamily="34" charset="0"/>
                  </a:rPr>
                  <a:t>Incidental</a:t>
                </a:r>
              </a:p>
            </p:txBody>
          </p:sp>
          <p:sp>
            <p:nvSpPr>
              <p:cNvPr id="34" name="CasellaDiTesto 33"/>
              <p:cNvSpPr txBox="1"/>
              <p:nvPr/>
            </p:nvSpPr>
            <p:spPr>
              <a:xfrm>
                <a:off x="880342" y="3592266"/>
                <a:ext cx="883346" cy="235507"/>
              </a:xfrm>
              <a:prstGeom prst="rect">
                <a:avLst/>
              </a:prstGeom>
              <a:noFill/>
            </p:spPr>
            <p:txBody>
              <a:bodyPr wrap="square" rtlCol="0">
                <a:spAutoFit/>
              </a:bodyPr>
              <a:lstStyle/>
              <a:p>
                <a:pPr algn="ctr"/>
                <a:r>
                  <a:rPr lang="en-US" sz="1000" dirty="0">
                    <a:solidFill>
                      <a:srgbClr val="000000"/>
                    </a:solidFill>
                    <a:cs typeface="Arial" pitchFamily="34" charset="0"/>
                  </a:rPr>
                  <a:t>Surveillance</a:t>
                </a:r>
              </a:p>
            </p:txBody>
          </p:sp>
          <p:sp>
            <p:nvSpPr>
              <p:cNvPr id="35" name="CasellaDiTesto 34"/>
              <p:cNvSpPr txBox="1"/>
              <p:nvPr/>
            </p:nvSpPr>
            <p:spPr>
              <a:xfrm>
                <a:off x="3082308" y="3592266"/>
                <a:ext cx="792088" cy="235507"/>
              </a:xfrm>
              <a:prstGeom prst="rect">
                <a:avLst/>
              </a:prstGeom>
              <a:noFill/>
            </p:spPr>
            <p:txBody>
              <a:bodyPr wrap="square" rtlCol="0">
                <a:spAutoFit/>
              </a:bodyPr>
              <a:lstStyle/>
              <a:p>
                <a:pPr algn="ctr"/>
                <a:r>
                  <a:rPr lang="en-US" sz="1000">
                    <a:solidFill>
                      <a:srgbClr val="000000"/>
                    </a:solidFill>
                    <a:cs typeface="Arial" pitchFamily="34" charset="0"/>
                  </a:rPr>
                  <a:t>Symptoms</a:t>
                </a:r>
              </a:p>
            </p:txBody>
          </p:sp>
          <p:cxnSp>
            <p:nvCxnSpPr>
              <p:cNvPr id="36" name="Connettore 1 35"/>
              <p:cNvCxnSpPr/>
              <p:nvPr/>
            </p:nvCxnSpPr>
            <p:spPr>
              <a:xfrm>
                <a:off x="1066443" y="3803298"/>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1104584" y="3825859"/>
                <a:ext cx="2592288" cy="264946"/>
              </a:xfrm>
              <a:prstGeom prst="rect">
                <a:avLst/>
              </a:prstGeom>
              <a:noFill/>
            </p:spPr>
            <p:txBody>
              <a:bodyPr wrap="square" rtlCol="0">
                <a:spAutoFit/>
              </a:bodyPr>
              <a:lstStyle/>
              <a:p>
                <a:pPr algn="ctr"/>
                <a:r>
                  <a:rPr lang="en-US" sz="1200" dirty="0">
                    <a:solidFill>
                      <a:srgbClr val="000000"/>
                    </a:solidFill>
                    <a:cs typeface="Arial" pitchFamily="34" charset="0"/>
                  </a:rPr>
                  <a:t>Modality of HCC diagnosis</a:t>
                </a:r>
              </a:p>
            </p:txBody>
          </p:sp>
          <p:sp>
            <p:nvSpPr>
              <p:cNvPr id="38" name="CasellaDiTesto 37"/>
              <p:cNvSpPr txBox="1"/>
              <p:nvPr/>
            </p:nvSpPr>
            <p:spPr>
              <a:xfrm rot="16200000">
                <a:off x="-870119" y="2252549"/>
                <a:ext cx="2376263" cy="264669"/>
              </a:xfrm>
              <a:prstGeom prst="rect">
                <a:avLst/>
              </a:prstGeom>
              <a:noFill/>
            </p:spPr>
            <p:txBody>
              <a:bodyPr wrap="square" rtlCol="0">
                <a:spAutoFit/>
              </a:bodyPr>
              <a:lstStyle/>
              <a:p>
                <a:pPr algn="ctr"/>
                <a:r>
                  <a:rPr lang="it-IT" sz="1200" dirty="0" err="1">
                    <a:solidFill>
                      <a:srgbClr val="000000"/>
                    </a:solidFill>
                    <a:cs typeface="Arial" pitchFamily="34" charset="0"/>
                  </a:rPr>
                  <a:t>Percentage</a:t>
                </a:r>
                <a:endParaRPr lang="it-IT" sz="1200" dirty="0">
                  <a:solidFill>
                    <a:srgbClr val="000000"/>
                  </a:solidFill>
                  <a:cs typeface="Arial" pitchFamily="34" charset="0"/>
                </a:endParaRPr>
              </a:p>
            </p:txBody>
          </p:sp>
          <p:grpSp>
            <p:nvGrpSpPr>
              <p:cNvPr id="57" name="Gruppo 56"/>
              <p:cNvGrpSpPr/>
              <p:nvPr/>
            </p:nvGrpSpPr>
            <p:grpSpPr>
              <a:xfrm>
                <a:off x="1000534" y="1772816"/>
                <a:ext cx="647714" cy="206069"/>
                <a:chOff x="971959" y="1340768"/>
                <a:chExt cx="647714" cy="206069"/>
              </a:xfrm>
            </p:grpSpPr>
            <p:sp>
              <p:nvSpPr>
                <p:cNvPr id="71" name="CasellaDiTesto 70"/>
                <p:cNvSpPr txBox="1"/>
                <p:nvPr/>
              </p:nvSpPr>
              <p:spPr>
                <a:xfrm>
                  <a:off x="971959" y="1340768"/>
                  <a:ext cx="647714" cy="206069"/>
                </a:xfrm>
                <a:prstGeom prst="rect">
                  <a:avLst/>
                </a:prstGeom>
                <a:noFill/>
              </p:spPr>
              <p:txBody>
                <a:bodyPr wrap="square" rtlCol="0">
                  <a:spAutoFit/>
                </a:bodyPr>
                <a:lstStyle/>
                <a:p>
                  <a:pPr algn="ctr"/>
                  <a:r>
                    <a:rPr lang="it-IT" sz="800" dirty="0">
                      <a:solidFill>
                        <a:srgbClr val="000000"/>
                      </a:solidFill>
                      <a:cs typeface="Arial" pitchFamily="34" charset="0"/>
                    </a:rPr>
                    <a:t>p &lt;0.001</a:t>
                  </a:r>
                </a:p>
              </p:txBody>
            </p:sp>
            <p:cxnSp>
              <p:nvCxnSpPr>
                <p:cNvPr id="72" name="Connettore 1 71"/>
                <p:cNvCxnSpPr/>
                <p:nvPr/>
              </p:nvCxnSpPr>
              <p:spPr>
                <a:xfrm>
                  <a:off x="1000475" y="1527917"/>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o 57"/>
              <p:cNvGrpSpPr/>
              <p:nvPr/>
            </p:nvGrpSpPr>
            <p:grpSpPr>
              <a:xfrm>
                <a:off x="1149283" y="1556792"/>
                <a:ext cx="705463" cy="206069"/>
                <a:chOff x="1202241" y="1720638"/>
                <a:chExt cx="705463" cy="206069"/>
              </a:xfrm>
            </p:grpSpPr>
            <p:cxnSp>
              <p:nvCxnSpPr>
                <p:cNvPr id="69" name="Connettore 1 68"/>
                <p:cNvCxnSpPr/>
                <p:nvPr/>
              </p:nvCxnSpPr>
              <p:spPr>
                <a:xfrm>
                  <a:off x="1336273" y="1887957"/>
                  <a:ext cx="31690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70" name="CasellaDiTesto 69"/>
                <p:cNvSpPr txBox="1"/>
                <p:nvPr/>
              </p:nvSpPr>
              <p:spPr>
                <a:xfrm>
                  <a:off x="1202241" y="1720638"/>
                  <a:ext cx="705463" cy="206069"/>
                </a:xfrm>
                <a:prstGeom prst="rect">
                  <a:avLst/>
                </a:prstGeom>
                <a:noFill/>
              </p:spPr>
              <p:txBody>
                <a:bodyPr wrap="square" rtlCol="0">
                  <a:spAutoFit/>
                </a:bodyPr>
                <a:lstStyle/>
                <a:p>
                  <a:r>
                    <a:rPr lang="it-IT" sz="800" dirty="0">
                      <a:solidFill>
                        <a:srgbClr val="000000"/>
                      </a:solidFill>
                      <a:cs typeface="Arial" pitchFamily="34" charset="0"/>
                    </a:rPr>
                    <a:t>p = 0.030</a:t>
                  </a:r>
                </a:p>
              </p:txBody>
            </p:sp>
          </p:grpSp>
          <p:grpSp>
            <p:nvGrpSpPr>
              <p:cNvPr id="59" name="Gruppo 58"/>
              <p:cNvGrpSpPr/>
              <p:nvPr/>
            </p:nvGrpSpPr>
            <p:grpSpPr>
              <a:xfrm>
                <a:off x="2114220" y="2195339"/>
                <a:ext cx="647714" cy="206069"/>
                <a:chOff x="2057070" y="1595292"/>
                <a:chExt cx="647714" cy="206069"/>
              </a:xfrm>
            </p:grpSpPr>
            <p:sp>
              <p:nvSpPr>
                <p:cNvPr id="67" name="CasellaDiTesto 66"/>
                <p:cNvSpPr txBox="1"/>
                <p:nvPr/>
              </p:nvSpPr>
              <p:spPr>
                <a:xfrm>
                  <a:off x="2057070" y="1595292"/>
                  <a:ext cx="647714" cy="206069"/>
                </a:xfrm>
                <a:prstGeom prst="rect">
                  <a:avLst/>
                </a:prstGeom>
                <a:noFill/>
              </p:spPr>
              <p:txBody>
                <a:bodyPr wrap="square" rtlCol="0">
                  <a:spAutoFit/>
                </a:bodyPr>
                <a:lstStyle/>
                <a:p>
                  <a:pPr algn="ctr"/>
                  <a:r>
                    <a:rPr lang="it-IT" sz="800" dirty="0">
                      <a:solidFill>
                        <a:srgbClr val="000000"/>
                      </a:solidFill>
                      <a:cs typeface="Arial" pitchFamily="34" charset="0"/>
                    </a:rPr>
                    <a:t>p &lt;0.001</a:t>
                  </a:r>
                </a:p>
              </p:txBody>
            </p:sp>
            <p:cxnSp>
              <p:nvCxnSpPr>
                <p:cNvPr id="68" name="Connettore 1 67"/>
                <p:cNvCxnSpPr/>
                <p:nvPr/>
              </p:nvCxnSpPr>
              <p:spPr>
                <a:xfrm>
                  <a:off x="2085586" y="1782441"/>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uppo 59"/>
              <p:cNvGrpSpPr/>
              <p:nvPr/>
            </p:nvGrpSpPr>
            <p:grpSpPr>
              <a:xfrm>
                <a:off x="2022004" y="2430413"/>
                <a:ext cx="705463" cy="206069"/>
                <a:chOff x="2234236" y="1815949"/>
                <a:chExt cx="705463" cy="206069"/>
              </a:xfrm>
            </p:grpSpPr>
            <p:cxnSp>
              <p:nvCxnSpPr>
                <p:cNvPr id="65" name="Connettore 1 64"/>
                <p:cNvCxnSpPr/>
                <p:nvPr/>
              </p:nvCxnSpPr>
              <p:spPr>
                <a:xfrm>
                  <a:off x="2368268" y="1983268"/>
                  <a:ext cx="31690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6" name="CasellaDiTesto 65"/>
                <p:cNvSpPr txBox="1"/>
                <p:nvPr/>
              </p:nvSpPr>
              <p:spPr>
                <a:xfrm>
                  <a:off x="2234236" y="1815949"/>
                  <a:ext cx="705463" cy="206069"/>
                </a:xfrm>
                <a:prstGeom prst="rect">
                  <a:avLst/>
                </a:prstGeom>
                <a:noFill/>
              </p:spPr>
              <p:txBody>
                <a:bodyPr wrap="square" rtlCol="0">
                  <a:spAutoFit/>
                </a:bodyPr>
                <a:lstStyle/>
                <a:p>
                  <a:r>
                    <a:rPr lang="it-IT" sz="800" dirty="0">
                      <a:solidFill>
                        <a:srgbClr val="000000"/>
                      </a:solidFill>
                      <a:cs typeface="Arial" pitchFamily="34" charset="0"/>
                    </a:rPr>
                    <a:t>p = 0.049</a:t>
                  </a:r>
                </a:p>
              </p:txBody>
            </p:sp>
          </p:grpSp>
          <p:grpSp>
            <p:nvGrpSpPr>
              <p:cNvPr id="61" name="Gruppo 60"/>
              <p:cNvGrpSpPr/>
              <p:nvPr/>
            </p:nvGrpSpPr>
            <p:grpSpPr>
              <a:xfrm>
                <a:off x="2297219" y="2637492"/>
                <a:ext cx="705463" cy="206069"/>
                <a:chOff x="2234236" y="1815949"/>
                <a:chExt cx="705463" cy="206069"/>
              </a:xfrm>
            </p:grpSpPr>
            <p:cxnSp>
              <p:nvCxnSpPr>
                <p:cNvPr id="63" name="Connettore 1 62"/>
                <p:cNvCxnSpPr/>
                <p:nvPr/>
              </p:nvCxnSpPr>
              <p:spPr>
                <a:xfrm>
                  <a:off x="2368268" y="1983268"/>
                  <a:ext cx="31690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4" name="CasellaDiTesto 63"/>
                <p:cNvSpPr txBox="1"/>
                <p:nvPr/>
              </p:nvSpPr>
              <p:spPr>
                <a:xfrm>
                  <a:off x="2234236" y="1815949"/>
                  <a:ext cx="705463" cy="206069"/>
                </a:xfrm>
                <a:prstGeom prst="rect">
                  <a:avLst/>
                </a:prstGeom>
                <a:noFill/>
              </p:spPr>
              <p:txBody>
                <a:bodyPr wrap="square" rtlCol="0">
                  <a:spAutoFit/>
                </a:bodyPr>
                <a:lstStyle/>
                <a:p>
                  <a:r>
                    <a:rPr lang="it-IT" sz="800" dirty="0">
                      <a:solidFill>
                        <a:srgbClr val="000000"/>
                      </a:solidFill>
                      <a:cs typeface="Arial" pitchFamily="34" charset="0"/>
                    </a:rPr>
                    <a:t>p = 0.013</a:t>
                  </a:r>
                </a:p>
              </p:txBody>
            </p:sp>
          </p:grpSp>
        </p:grpSp>
        <p:sp>
          <p:nvSpPr>
            <p:cNvPr id="3" name="CasellaDiTesto 2"/>
            <p:cNvSpPr txBox="1"/>
            <p:nvPr/>
          </p:nvSpPr>
          <p:spPr>
            <a:xfrm>
              <a:off x="1475656" y="1412776"/>
              <a:ext cx="1842647" cy="369332"/>
            </a:xfrm>
            <a:prstGeom prst="rect">
              <a:avLst/>
            </a:prstGeom>
            <a:noFill/>
          </p:spPr>
          <p:txBody>
            <a:bodyPr wrap="none" rtlCol="0">
              <a:spAutoFit/>
            </a:bodyPr>
            <a:lstStyle/>
            <a:p>
              <a:r>
                <a:rPr lang="en-US" b="1" dirty="0" smtClean="0">
                  <a:solidFill>
                    <a:srgbClr val="000000"/>
                  </a:solidFill>
                </a:rPr>
                <a:t>Type of diagnosis</a:t>
              </a:r>
              <a:endParaRPr lang="en-US" b="1" dirty="0">
                <a:solidFill>
                  <a:srgbClr val="000000"/>
                </a:solidFill>
              </a:endParaRPr>
            </a:p>
          </p:txBody>
        </p:sp>
        <p:sp>
          <p:nvSpPr>
            <p:cNvPr id="4" name="Rettangolo 3"/>
            <p:cNvSpPr/>
            <p:nvPr/>
          </p:nvSpPr>
          <p:spPr bwMode="auto">
            <a:xfrm>
              <a:off x="3490040" y="1821830"/>
              <a:ext cx="252154" cy="7750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cxnSp>
        <p:nvCxnSpPr>
          <p:cNvPr id="8" name="Connettore 2 7"/>
          <p:cNvCxnSpPr/>
          <p:nvPr/>
        </p:nvCxnSpPr>
        <p:spPr bwMode="auto">
          <a:xfrm flipV="1">
            <a:off x="1027350" y="2804702"/>
            <a:ext cx="677888" cy="21070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0" name="Connettore 2 9"/>
          <p:cNvCxnSpPr/>
          <p:nvPr/>
        </p:nvCxnSpPr>
        <p:spPr bwMode="auto">
          <a:xfrm>
            <a:off x="2236683" y="3559881"/>
            <a:ext cx="619705" cy="22228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nvGrpSpPr>
          <p:cNvPr id="7" name="Gruppo 6"/>
          <p:cNvGrpSpPr/>
          <p:nvPr/>
        </p:nvGrpSpPr>
        <p:grpSpPr>
          <a:xfrm>
            <a:off x="4669636" y="2195573"/>
            <a:ext cx="4366860" cy="3815559"/>
            <a:chOff x="4669636" y="2195572"/>
            <a:chExt cx="4366860" cy="3815559"/>
          </a:xfrm>
        </p:grpSpPr>
        <p:grpSp>
          <p:nvGrpSpPr>
            <p:cNvPr id="6" name="Gruppo 5"/>
            <p:cNvGrpSpPr/>
            <p:nvPr/>
          </p:nvGrpSpPr>
          <p:grpSpPr>
            <a:xfrm>
              <a:off x="4669636" y="2195572"/>
              <a:ext cx="4366860" cy="3815559"/>
              <a:chOff x="4669636" y="2195572"/>
              <a:chExt cx="4366860" cy="3815559"/>
            </a:xfrm>
          </p:grpSpPr>
          <p:sp>
            <p:nvSpPr>
              <p:cNvPr id="73" name="CasellaDiTesto 72"/>
              <p:cNvSpPr txBox="1"/>
              <p:nvPr/>
            </p:nvSpPr>
            <p:spPr>
              <a:xfrm>
                <a:off x="5974191" y="2195572"/>
                <a:ext cx="2136710" cy="369332"/>
              </a:xfrm>
              <a:prstGeom prst="rect">
                <a:avLst/>
              </a:prstGeom>
              <a:noFill/>
            </p:spPr>
            <p:txBody>
              <a:bodyPr wrap="none" rtlCol="0">
                <a:spAutoFit/>
              </a:bodyPr>
              <a:lstStyle/>
              <a:p>
                <a:r>
                  <a:rPr lang="en-US" b="1" dirty="0" smtClean="0">
                    <a:solidFill>
                      <a:srgbClr val="000000"/>
                    </a:solidFill>
                  </a:rPr>
                  <a:t>Surveillance interval</a:t>
                </a:r>
                <a:endParaRPr lang="en-US" b="1" dirty="0">
                  <a:solidFill>
                    <a:srgbClr val="000000"/>
                  </a:solidFill>
                </a:endParaRPr>
              </a:p>
            </p:txBody>
          </p:sp>
          <p:grpSp>
            <p:nvGrpSpPr>
              <p:cNvPr id="74" name="Gruppo 73"/>
              <p:cNvGrpSpPr/>
              <p:nvPr/>
            </p:nvGrpSpPr>
            <p:grpSpPr>
              <a:xfrm>
                <a:off x="4669636" y="2517196"/>
                <a:ext cx="4366860" cy="3493935"/>
                <a:chOff x="4314229" y="744959"/>
                <a:chExt cx="4146203" cy="3370355"/>
              </a:xfrm>
            </p:grpSpPr>
            <p:sp>
              <p:nvSpPr>
                <p:cNvPr id="75" name="CasellaDiTesto 74"/>
                <p:cNvSpPr txBox="1"/>
                <p:nvPr/>
              </p:nvSpPr>
              <p:spPr>
                <a:xfrm>
                  <a:off x="5152697" y="3848112"/>
                  <a:ext cx="2592288" cy="267202"/>
                </a:xfrm>
                <a:prstGeom prst="rect">
                  <a:avLst/>
                </a:prstGeom>
                <a:noFill/>
              </p:spPr>
              <p:txBody>
                <a:bodyPr wrap="square" rtlCol="0">
                  <a:spAutoFit/>
                </a:bodyPr>
                <a:lstStyle/>
                <a:p>
                  <a:pPr algn="ctr"/>
                  <a:r>
                    <a:rPr lang="en-US" sz="1200" dirty="0">
                      <a:solidFill>
                        <a:srgbClr val="000000"/>
                      </a:solidFill>
                      <a:cs typeface="Arial" pitchFamily="34" charset="0"/>
                    </a:rPr>
                    <a:t>Interval (months)</a:t>
                  </a:r>
                </a:p>
              </p:txBody>
            </p:sp>
            <p:grpSp>
              <p:nvGrpSpPr>
                <p:cNvPr id="76" name="Gruppo 75"/>
                <p:cNvGrpSpPr/>
                <p:nvPr/>
              </p:nvGrpSpPr>
              <p:grpSpPr>
                <a:xfrm>
                  <a:off x="4314229" y="744959"/>
                  <a:ext cx="4146203" cy="3094444"/>
                  <a:chOff x="4314229" y="744959"/>
                  <a:chExt cx="4146203" cy="3094444"/>
                </a:xfrm>
              </p:grpSpPr>
              <p:pic>
                <p:nvPicPr>
                  <p:cNvPr id="77" name="Picture 5"/>
                  <p:cNvPicPr>
                    <a:picLocks noChangeAspect="1" noChangeArrowheads="1"/>
                  </p:cNvPicPr>
                  <p:nvPr/>
                </p:nvPicPr>
                <p:blipFill>
                  <a:blip r:embed="rId4" cstate="print"/>
                  <a:srcRect l="11084" b="4747"/>
                  <a:stretch>
                    <a:fillRect/>
                  </a:stretch>
                </p:blipFill>
                <p:spPr bwMode="auto">
                  <a:xfrm>
                    <a:off x="4842668" y="1024905"/>
                    <a:ext cx="3617764" cy="2576686"/>
                  </a:xfrm>
                  <a:prstGeom prst="rect">
                    <a:avLst/>
                  </a:prstGeom>
                  <a:noFill/>
                  <a:ln w="9525">
                    <a:noFill/>
                    <a:miter lim="800000"/>
                    <a:headEnd/>
                    <a:tailEnd/>
                  </a:ln>
                  <a:effectLst/>
                </p:spPr>
              </p:pic>
              <p:cxnSp>
                <p:nvCxnSpPr>
                  <p:cNvPr id="78" name="Connettore 1 77"/>
                  <p:cNvCxnSpPr/>
                  <p:nvPr/>
                </p:nvCxnSpPr>
                <p:spPr>
                  <a:xfrm>
                    <a:off x="4890293" y="3573016"/>
                    <a:ext cx="3240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CasellaDiTesto 78"/>
                  <p:cNvSpPr txBox="1"/>
                  <p:nvPr/>
                </p:nvSpPr>
                <p:spPr>
                  <a:xfrm>
                    <a:off x="4586211" y="2951366"/>
                    <a:ext cx="360040" cy="252357"/>
                  </a:xfrm>
                  <a:prstGeom prst="rect">
                    <a:avLst/>
                  </a:prstGeom>
                  <a:noFill/>
                </p:spPr>
                <p:txBody>
                  <a:bodyPr wrap="square" rtlCol="0">
                    <a:spAutoFit/>
                  </a:bodyPr>
                  <a:lstStyle/>
                  <a:p>
                    <a:r>
                      <a:rPr lang="it-IT" sz="1100" dirty="0">
                        <a:solidFill>
                          <a:srgbClr val="000000"/>
                        </a:solidFill>
                        <a:cs typeface="Arial" pitchFamily="34" charset="0"/>
                      </a:rPr>
                      <a:t>20</a:t>
                    </a:r>
                  </a:p>
                </p:txBody>
              </p:sp>
              <p:sp>
                <p:nvSpPr>
                  <p:cNvPr id="80" name="CasellaDiTesto 79"/>
                  <p:cNvSpPr txBox="1"/>
                  <p:nvPr/>
                </p:nvSpPr>
                <p:spPr>
                  <a:xfrm>
                    <a:off x="4581219" y="1987240"/>
                    <a:ext cx="360040" cy="252357"/>
                  </a:xfrm>
                  <a:prstGeom prst="rect">
                    <a:avLst/>
                  </a:prstGeom>
                  <a:noFill/>
                </p:spPr>
                <p:txBody>
                  <a:bodyPr wrap="square" rtlCol="0">
                    <a:spAutoFit/>
                  </a:bodyPr>
                  <a:lstStyle/>
                  <a:p>
                    <a:r>
                      <a:rPr lang="it-IT" sz="1100" dirty="0">
                        <a:solidFill>
                          <a:srgbClr val="000000"/>
                        </a:solidFill>
                        <a:cs typeface="Arial" pitchFamily="34" charset="0"/>
                      </a:rPr>
                      <a:t>60</a:t>
                    </a:r>
                  </a:p>
                </p:txBody>
              </p:sp>
              <p:sp>
                <p:nvSpPr>
                  <p:cNvPr id="81" name="CasellaDiTesto 80"/>
                  <p:cNvSpPr txBox="1"/>
                  <p:nvPr/>
                </p:nvSpPr>
                <p:spPr>
                  <a:xfrm>
                    <a:off x="4669636" y="3442433"/>
                    <a:ext cx="360040" cy="252357"/>
                  </a:xfrm>
                  <a:prstGeom prst="rect">
                    <a:avLst/>
                  </a:prstGeom>
                  <a:noFill/>
                </p:spPr>
                <p:txBody>
                  <a:bodyPr wrap="square" rtlCol="0">
                    <a:spAutoFit/>
                  </a:bodyPr>
                  <a:lstStyle/>
                  <a:p>
                    <a:r>
                      <a:rPr lang="it-IT" sz="1100" dirty="0">
                        <a:solidFill>
                          <a:srgbClr val="000000"/>
                        </a:solidFill>
                        <a:cs typeface="Arial" pitchFamily="34" charset="0"/>
                      </a:rPr>
                      <a:t>0</a:t>
                    </a:r>
                  </a:p>
                </p:txBody>
              </p:sp>
              <p:sp>
                <p:nvSpPr>
                  <p:cNvPr id="82" name="CasellaDiTesto 81"/>
                  <p:cNvSpPr txBox="1"/>
                  <p:nvPr/>
                </p:nvSpPr>
                <p:spPr>
                  <a:xfrm>
                    <a:off x="4581219" y="1511206"/>
                    <a:ext cx="360040" cy="252357"/>
                  </a:xfrm>
                  <a:prstGeom prst="rect">
                    <a:avLst/>
                  </a:prstGeom>
                  <a:noFill/>
                </p:spPr>
                <p:txBody>
                  <a:bodyPr wrap="square" rtlCol="0">
                    <a:spAutoFit/>
                  </a:bodyPr>
                  <a:lstStyle/>
                  <a:p>
                    <a:r>
                      <a:rPr lang="it-IT" sz="1100" dirty="0">
                        <a:solidFill>
                          <a:srgbClr val="000000"/>
                        </a:solidFill>
                        <a:cs typeface="Arial" pitchFamily="34" charset="0"/>
                      </a:rPr>
                      <a:t>80</a:t>
                    </a:r>
                  </a:p>
                </p:txBody>
              </p:sp>
              <p:sp>
                <p:nvSpPr>
                  <p:cNvPr id="83" name="CasellaDiTesto 82"/>
                  <p:cNvSpPr txBox="1"/>
                  <p:nvPr/>
                </p:nvSpPr>
                <p:spPr>
                  <a:xfrm>
                    <a:off x="4509570" y="1079158"/>
                    <a:ext cx="436681" cy="252357"/>
                  </a:xfrm>
                  <a:prstGeom prst="rect">
                    <a:avLst/>
                  </a:prstGeom>
                  <a:noFill/>
                </p:spPr>
                <p:txBody>
                  <a:bodyPr wrap="square" rtlCol="0">
                    <a:spAutoFit/>
                  </a:bodyPr>
                  <a:lstStyle/>
                  <a:p>
                    <a:r>
                      <a:rPr lang="it-IT" sz="1100" dirty="0">
                        <a:solidFill>
                          <a:srgbClr val="000000"/>
                        </a:solidFill>
                        <a:cs typeface="Arial" pitchFamily="34" charset="0"/>
                      </a:rPr>
                      <a:t>100</a:t>
                    </a:r>
                  </a:p>
                </p:txBody>
              </p:sp>
              <p:sp>
                <p:nvSpPr>
                  <p:cNvPr id="84" name="CasellaDiTesto 83"/>
                  <p:cNvSpPr txBox="1"/>
                  <p:nvPr/>
                </p:nvSpPr>
                <p:spPr>
                  <a:xfrm>
                    <a:off x="4581219" y="2481671"/>
                    <a:ext cx="360040" cy="252357"/>
                  </a:xfrm>
                  <a:prstGeom prst="rect">
                    <a:avLst/>
                  </a:prstGeom>
                  <a:noFill/>
                </p:spPr>
                <p:txBody>
                  <a:bodyPr wrap="square" rtlCol="0">
                    <a:spAutoFit/>
                  </a:bodyPr>
                  <a:lstStyle/>
                  <a:p>
                    <a:r>
                      <a:rPr lang="it-IT" sz="1100" dirty="0">
                        <a:solidFill>
                          <a:srgbClr val="000000"/>
                        </a:solidFill>
                        <a:cs typeface="Arial" pitchFamily="34" charset="0"/>
                      </a:rPr>
                      <a:t>40</a:t>
                    </a:r>
                  </a:p>
                </p:txBody>
              </p:sp>
              <p:sp>
                <p:nvSpPr>
                  <p:cNvPr id="85" name="CasellaDiTesto 84"/>
                  <p:cNvSpPr txBox="1"/>
                  <p:nvPr/>
                </p:nvSpPr>
                <p:spPr>
                  <a:xfrm rot="16200000">
                    <a:off x="3278471" y="2253381"/>
                    <a:ext cx="2376264" cy="263002"/>
                  </a:xfrm>
                  <a:prstGeom prst="rect">
                    <a:avLst/>
                  </a:prstGeom>
                  <a:noFill/>
                </p:spPr>
                <p:txBody>
                  <a:bodyPr wrap="square" rtlCol="0">
                    <a:spAutoFit/>
                  </a:bodyPr>
                  <a:lstStyle/>
                  <a:p>
                    <a:pPr algn="ctr"/>
                    <a:r>
                      <a:rPr lang="it-IT" sz="1200" dirty="0" err="1">
                        <a:solidFill>
                          <a:srgbClr val="000000"/>
                        </a:solidFill>
                        <a:cs typeface="Arial" pitchFamily="34" charset="0"/>
                      </a:rPr>
                      <a:t>Percentage</a:t>
                    </a:r>
                    <a:endParaRPr lang="it-IT" sz="1200" dirty="0">
                      <a:solidFill>
                        <a:srgbClr val="000000"/>
                      </a:solidFill>
                      <a:cs typeface="Arial" pitchFamily="34" charset="0"/>
                    </a:endParaRPr>
                  </a:p>
                </p:txBody>
              </p:sp>
              <p:sp>
                <p:nvSpPr>
                  <p:cNvPr id="86" name="CasellaDiTesto 85"/>
                  <p:cNvSpPr txBox="1"/>
                  <p:nvPr/>
                </p:nvSpPr>
                <p:spPr>
                  <a:xfrm>
                    <a:off x="5048926" y="3592266"/>
                    <a:ext cx="792088" cy="237512"/>
                  </a:xfrm>
                  <a:prstGeom prst="rect">
                    <a:avLst/>
                  </a:prstGeom>
                  <a:noFill/>
                </p:spPr>
                <p:txBody>
                  <a:bodyPr wrap="square" rtlCol="0">
                    <a:spAutoFit/>
                  </a:bodyPr>
                  <a:lstStyle/>
                  <a:p>
                    <a:pPr algn="ctr"/>
                    <a:r>
                      <a:rPr lang="en-US" sz="1000" dirty="0">
                        <a:solidFill>
                          <a:srgbClr val="000000"/>
                        </a:solidFill>
                        <a:cs typeface="Arial" pitchFamily="34" charset="0"/>
                      </a:rPr>
                      <a:t>3-7</a:t>
                    </a:r>
                  </a:p>
                </p:txBody>
              </p:sp>
              <p:sp>
                <p:nvSpPr>
                  <p:cNvPr id="87" name="CasellaDiTesto 86"/>
                  <p:cNvSpPr txBox="1"/>
                  <p:nvPr/>
                </p:nvSpPr>
                <p:spPr>
                  <a:xfrm>
                    <a:off x="6143304" y="3592266"/>
                    <a:ext cx="792088" cy="237512"/>
                  </a:xfrm>
                  <a:prstGeom prst="rect">
                    <a:avLst/>
                  </a:prstGeom>
                  <a:noFill/>
                </p:spPr>
                <p:txBody>
                  <a:bodyPr wrap="square" rtlCol="0">
                    <a:spAutoFit/>
                  </a:bodyPr>
                  <a:lstStyle/>
                  <a:p>
                    <a:pPr algn="ctr"/>
                    <a:r>
                      <a:rPr lang="en-US" sz="1000" dirty="0">
                        <a:solidFill>
                          <a:srgbClr val="000000"/>
                        </a:solidFill>
                        <a:cs typeface="Arial" pitchFamily="34" charset="0"/>
                      </a:rPr>
                      <a:t>8-13</a:t>
                    </a:r>
                  </a:p>
                </p:txBody>
              </p:sp>
              <p:sp>
                <p:nvSpPr>
                  <p:cNvPr id="88" name="CasellaDiTesto 87"/>
                  <p:cNvSpPr txBox="1"/>
                  <p:nvPr/>
                </p:nvSpPr>
                <p:spPr>
                  <a:xfrm>
                    <a:off x="7237682" y="3601891"/>
                    <a:ext cx="792088" cy="237512"/>
                  </a:xfrm>
                  <a:prstGeom prst="rect">
                    <a:avLst/>
                  </a:prstGeom>
                  <a:noFill/>
                </p:spPr>
                <p:txBody>
                  <a:bodyPr wrap="square" rtlCol="0">
                    <a:spAutoFit/>
                  </a:bodyPr>
                  <a:lstStyle/>
                  <a:p>
                    <a:pPr algn="ctr"/>
                    <a:r>
                      <a:rPr lang="en-US" sz="1000" dirty="0">
                        <a:solidFill>
                          <a:srgbClr val="000000"/>
                        </a:solidFill>
                        <a:cs typeface="Arial" pitchFamily="34" charset="0"/>
                      </a:rPr>
                      <a:t>&gt;13</a:t>
                    </a:r>
                  </a:p>
                </p:txBody>
              </p:sp>
              <p:cxnSp>
                <p:nvCxnSpPr>
                  <p:cNvPr id="89" name="Connettore 1 88"/>
                  <p:cNvCxnSpPr/>
                  <p:nvPr/>
                </p:nvCxnSpPr>
                <p:spPr>
                  <a:xfrm>
                    <a:off x="5135333" y="1374276"/>
                    <a:ext cx="31690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0" name="CasellaDiTesto 89"/>
                  <p:cNvSpPr txBox="1"/>
                  <p:nvPr/>
                </p:nvSpPr>
                <p:spPr>
                  <a:xfrm>
                    <a:off x="5001301" y="1197332"/>
                    <a:ext cx="705463" cy="207824"/>
                  </a:xfrm>
                  <a:prstGeom prst="rect">
                    <a:avLst/>
                  </a:prstGeom>
                  <a:noFill/>
                </p:spPr>
                <p:txBody>
                  <a:bodyPr wrap="square" rtlCol="0">
                    <a:spAutoFit/>
                  </a:bodyPr>
                  <a:lstStyle/>
                  <a:p>
                    <a:r>
                      <a:rPr lang="it-IT" sz="800" dirty="0">
                        <a:solidFill>
                          <a:srgbClr val="000000"/>
                        </a:solidFill>
                        <a:cs typeface="Arial" pitchFamily="34" charset="0"/>
                      </a:rPr>
                      <a:t>p = 0.017</a:t>
                    </a:r>
                  </a:p>
                </p:txBody>
              </p:sp>
              <p:grpSp>
                <p:nvGrpSpPr>
                  <p:cNvPr id="91" name="Gruppo 90"/>
                  <p:cNvGrpSpPr/>
                  <p:nvPr/>
                </p:nvGrpSpPr>
                <p:grpSpPr>
                  <a:xfrm>
                    <a:off x="5106317" y="980728"/>
                    <a:ext cx="647714" cy="207824"/>
                    <a:chOff x="6588582" y="188640"/>
                    <a:chExt cx="647714" cy="207824"/>
                  </a:xfrm>
                </p:grpSpPr>
                <p:sp>
                  <p:nvSpPr>
                    <p:cNvPr id="98" name="CasellaDiTesto 97"/>
                    <p:cNvSpPr txBox="1"/>
                    <p:nvPr/>
                  </p:nvSpPr>
                  <p:spPr>
                    <a:xfrm>
                      <a:off x="6588582" y="188640"/>
                      <a:ext cx="647714" cy="207824"/>
                    </a:xfrm>
                    <a:prstGeom prst="rect">
                      <a:avLst/>
                    </a:prstGeom>
                    <a:noFill/>
                  </p:spPr>
                  <p:txBody>
                    <a:bodyPr wrap="square" rtlCol="0">
                      <a:spAutoFit/>
                    </a:bodyPr>
                    <a:lstStyle/>
                    <a:p>
                      <a:pPr algn="ctr"/>
                      <a:r>
                        <a:rPr lang="it-IT" sz="800" dirty="0">
                          <a:solidFill>
                            <a:srgbClr val="000000"/>
                          </a:solidFill>
                          <a:cs typeface="Arial" pitchFamily="34" charset="0"/>
                        </a:rPr>
                        <a:t>p &lt;0.001</a:t>
                      </a:r>
                    </a:p>
                  </p:txBody>
                </p:sp>
                <p:cxnSp>
                  <p:nvCxnSpPr>
                    <p:cNvPr id="99" name="Connettore 1 98"/>
                    <p:cNvCxnSpPr/>
                    <p:nvPr/>
                  </p:nvCxnSpPr>
                  <p:spPr>
                    <a:xfrm>
                      <a:off x="6617098" y="375789"/>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 name="CasellaDiTesto 91"/>
                  <p:cNvSpPr txBox="1"/>
                  <p:nvPr/>
                </p:nvSpPr>
                <p:spPr>
                  <a:xfrm>
                    <a:off x="6095737" y="2834466"/>
                    <a:ext cx="647714" cy="207824"/>
                  </a:xfrm>
                  <a:prstGeom prst="rect">
                    <a:avLst/>
                  </a:prstGeom>
                  <a:noFill/>
                </p:spPr>
                <p:txBody>
                  <a:bodyPr wrap="square" rtlCol="0">
                    <a:spAutoFit/>
                  </a:bodyPr>
                  <a:lstStyle/>
                  <a:p>
                    <a:pPr algn="ctr"/>
                    <a:r>
                      <a:rPr lang="it-IT" sz="800" dirty="0">
                        <a:solidFill>
                          <a:srgbClr val="000000"/>
                        </a:solidFill>
                        <a:cs typeface="Arial" pitchFamily="34" charset="0"/>
                      </a:rPr>
                      <a:t>p =0.006</a:t>
                    </a:r>
                  </a:p>
                </p:txBody>
              </p:sp>
              <p:cxnSp>
                <p:nvCxnSpPr>
                  <p:cNvPr id="93" name="Connettore 1 92"/>
                  <p:cNvCxnSpPr/>
                  <p:nvPr/>
                </p:nvCxnSpPr>
                <p:spPr>
                  <a:xfrm flipV="1">
                    <a:off x="6292511" y="3021035"/>
                    <a:ext cx="2880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uppo 93"/>
                  <p:cNvGrpSpPr/>
                  <p:nvPr/>
                </p:nvGrpSpPr>
                <p:grpSpPr>
                  <a:xfrm>
                    <a:off x="6267970" y="2636912"/>
                    <a:ext cx="647714" cy="207824"/>
                    <a:chOff x="6444566" y="1268760"/>
                    <a:chExt cx="647714" cy="207824"/>
                  </a:xfrm>
                </p:grpSpPr>
                <p:sp>
                  <p:nvSpPr>
                    <p:cNvPr id="96" name="CasellaDiTesto 95"/>
                    <p:cNvSpPr txBox="1"/>
                    <p:nvPr/>
                  </p:nvSpPr>
                  <p:spPr>
                    <a:xfrm>
                      <a:off x="6444566" y="1268760"/>
                      <a:ext cx="647714" cy="207824"/>
                    </a:xfrm>
                    <a:prstGeom prst="rect">
                      <a:avLst/>
                    </a:prstGeom>
                    <a:noFill/>
                  </p:spPr>
                  <p:txBody>
                    <a:bodyPr wrap="square" rtlCol="0">
                      <a:spAutoFit/>
                    </a:bodyPr>
                    <a:lstStyle/>
                    <a:p>
                      <a:pPr algn="ctr"/>
                      <a:r>
                        <a:rPr lang="it-IT" sz="800" dirty="0">
                          <a:solidFill>
                            <a:srgbClr val="000000"/>
                          </a:solidFill>
                          <a:cs typeface="Arial" pitchFamily="34" charset="0"/>
                        </a:rPr>
                        <a:t>p &lt;0.001</a:t>
                      </a:r>
                    </a:p>
                  </p:txBody>
                </p:sp>
                <p:cxnSp>
                  <p:nvCxnSpPr>
                    <p:cNvPr id="97" name="Connettore 1 96"/>
                    <p:cNvCxnSpPr/>
                    <p:nvPr/>
                  </p:nvCxnSpPr>
                  <p:spPr>
                    <a:xfrm>
                      <a:off x="6473082" y="1455909"/>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CasellaDiTesto 94"/>
                  <p:cNvSpPr txBox="1"/>
                  <p:nvPr/>
                </p:nvSpPr>
                <p:spPr>
                  <a:xfrm>
                    <a:off x="4314229" y="744959"/>
                    <a:ext cx="576064" cy="296891"/>
                  </a:xfrm>
                  <a:prstGeom prst="rect">
                    <a:avLst/>
                  </a:prstGeom>
                  <a:noFill/>
                </p:spPr>
                <p:txBody>
                  <a:bodyPr wrap="square" rtlCol="0">
                    <a:spAutoFit/>
                  </a:bodyPr>
                  <a:lstStyle/>
                  <a:p>
                    <a:r>
                      <a:rPr lang="it-IT" sz="1400" dirty="0">
                        <a:solidFill>
                          <a:srgbClr val="000000"/>
                        </a:solidFill>
                        <a:cs typeface="Arial" pitchFamily="34" charset="0"/>
                      </a:rPr>
                      <a:t>B</a:t>
                    </a:r>
                  </a:p>
                </p:txBody>
              </p:sp>
            </p:grpSp>
          </p:grpSp>
          <p:sp>
            <p:nvSpPr>
              <p:cNvPr id="100" name="Rettangolo 99"/>
              <p:cNvSpPr/>
              <p:nvPr/>
            </p:nvSpPr>
            <p:spPr bwMode="auto">
              <a:xfrm>
                <a:off x="8015114" y="2870019"/>
                <a:ext cx="252154" cy="77500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cxnSp>
          <p:nvCxnSpPr>
            <p:cNvPr id="12" name="Connettore 2 11"/>
            <p:cNvCxnSpPr/>
            <p:nvPr/>
          </p:nvCxnSpPr>
          <p:spPr bwMode="auto">
            <a:xfrm flipV="1">
              <a:off x="5499622" y="3170444"/>
              <a:ext cx="743763" cy="237022"/>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01" name="Connettore 2 100"/>
            <p:cNvCxnSpPr/>
            <p:nvPr/>
          </p:nvCxnSpPr>
          <p:spPr bwMode="auto">
            <a:xfrm>
              <a:off x="6727353" y="4876729"/>
              <a:ext cx="619705" cy="22228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grpSp>
        <p:nvGrpSpPr>
          <p:cNvPr id="102" name="Gruppo 101"/>
          <p:cNvGrpSpPr/>
          <p:nvPr/>
        </p:nvGrpSpPr>
        <p:grpSpPr>
          <a:xfrm>
            <a:off x="7848603" y="0"/>
            <a:ext cx="1286347" cy="836712"/>
            <a:chOff x="7848600" y="0"/>
            <a:chExt cx="1286347" cy="836712"/>
          </a:xfrm>
        </p:grpSpPr>
        <p:pic>
          <p:nvPicPr>
            <p:cNvPr id="10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Rettangolo 103"/>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
        <p:nvSpPr>
          <p:cNvPr id="105" name="CasellaDiTesto 104"/>
          <p:cNvSpPr txBox="1"/>
          <p:nvPr/>
        </p:nvSpPr>
        <p:spPr>
          <a:xfrm>
            <a:off x="35497" y="6453337"/>
            <a:ext cx="3567322" cy="369318"/>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Liver </a:t>
            </a:r>
            <a:r>
              <a:rPr lang="it-IT" b="1" dirty="0" err="1" smtClean="0">
                <a:solidFill>
                  <a:srgbClr val="000090"/>
                </a:solidFill>
                <a:latin typeface="Arial"/>
                <a:cs typeface="Arial"/>
              </a:rPr>
              <a:t>Intern</a:t>
            </a:r>
            <a:r>
              <a:rPr lang="it-IT" b="1" dirty="0" smtClean="0">
                <a:solidFill>
                  <a:srgbClr val="000090"/>
                </a:solidFill>
                <a:latin typeface="Arial"/>
                <a:cs typeface="Arial"/>
              </a:rPr>
              <a:t> 2017</a:t>
            </a:r>
            <a:endParaRPr lang="it-IT" b="1" dirty="0">
              <a:solidFill>
                <a:srgbClr val="000090"/>
              </a:solidFill>
              <a:latin typeface="Arial"/>
              <a:cs typeface="Arial"/>
            </a:endParaRPr>
          </a:p>
        </p:txBody>
      </p:sp>
      <p:sp>
        <p:nvSpPr>
          <p:cNvPr id="106" name="Rectangle 2"/>
          <p:cNvSpPr>
            <a:spLocks noChangeArrowheads="1"/>
          </p:cNvSpPr>
          <p:nvPr/>
        </p:nvSpPr>
        <p:spPr bwMode="auto">
          <a:xfrm>
            <a:off x="35497" y="20170"/>
            <a:ext cx="7920879" cy="744537"/>
          </a:xfrm>
          <a:prstGeom prst="rect">
            <a:avLst/>
          </a:prstGeom>
          <a:solidFill>
            <a:srgbClr val="FF0000"/>
          </a:solidFill>
          <a:ln>
            <a:noFill/>
          </a:ln>
          <a:extLst/>
        </p:spPr>
        <p:txBody>
          <a:bodyPr lIns="91425" tIns="45713" rIns="91425" bIns="45713" anchor="ctr"/>
          <a:lstStyle/>
          <a:p>
            <a:pPr algn="ctr"/>
            <a:r>
              <a:rPr lang="en-US" sz="2400" b="1" dirty="0">
                <a:solidFill>
                  <a:srgbClr val="FFFFFF"/>
                </a:solidFill>
                <a:latin typeface="Arial"/>
                <a:cs typeface="Arial"/>
              </a:rPr>
              <a:t>The changing scenario of hepatocellular carcinoma in the new century in Italy</a:t>
            </a:r>
            <a:endParaRPr lang="it-IT" sz="2400" b="1" u="sng" dirty="0">
              <a:solidFill>
                <a:srgbClr val="FFFFFF"/>
              </a:solidFill>
              <a:latin typeface="Arial"/>
              <a:cs typeface="Arial"/>
            </a:endParaRPr>
          </a:p>
        </p:txBody>
      </p:sp>
    </p:spTree>
    <p:extLst>
      <p:ext uri="{BB962C8B-B14F-4D97-AF65-F5344CB8AC3E}">
        <p14:creationId xmlns:p14="http://schemas.microsoft.com/office/powerpoint/2010/main" val="97934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5496" y="44627"/>
            <a:ext cx="7906022" cy="744537"/>
          </a:xfrm>
          <a:prstGeom prst="rect">
            <a:avLst/>
          </a:prstGeom>
          <a:solidFill>
            <a:srgbClr val="FF0000"/>
          </a:solidFill>
          <a:ln>
            <a:noFill/>
          </a:ln>
          <a:extLst/>
        </p:spPr>
        <p:txBody>
          <a:bodyPr lIns="91425" tIns="45713" rIns="91425" bIns="45713" anchor="ctr"/>
          <a:lstStyle/>
          <a:p>
            <a:pPr algn="ctr"/>
            <a:r>
              <a:rPr lang="en-GB" sz="2800" b="1" dirty="0">
                <a:solidFill>
                  <a:srgbClr val="FFFFFF"/>
                </a:solidFill>
              </a:rPr>
              <a:t>Surveillance for HCC by aetiology in ITA.LI.CA </a:t>
            </a:r>
          </a:p>
        </p:txBody>
      </p:sp>
      <p:sp>
        <p:nvSpPr>
          <p:cNvPr id="6" name="TextBox 9"/>
          <p:cNvSpPr txBox="1">
            <a:spLocks noChangeArrowheads="1"/>
          </p:cNvSpPr>
          <p:nvPr/>
        </p:nvSpPr>
        <p:spPr bwMode="auto">
          <a:xfrm>
            <a:off x="971600" y="1484785"/>
            <a:ext cx="7128792" cy="646331"/>
          </a:xfrm>
          <a:prstGeom prst="rect">
            <a:avLst/>
          </a:prstGeom>
          <a:solidFill>
            <a:srgbClr val="CCECFF"/>
          </a:solidFill>
          <a:ln w="9525">
            <a:solidFill>
              <a:schemeClr val="accent2"/>
            </a:solidFill>
            <a:miter lim="800000"/>
            <a:headEnd/>
            <a:tailEnd/>
          </a:ln>
        </p:spPr>
        <p:txBody>
          <a:bodyPr wrap="square" lIns="91425" tIns="45713" rIns="91425" bIns="45713">
            <a:spAutoFit/>
          </a:bodyPr>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algn="ctr"/>
            <a:endParaRPr lang="en-GB" sz="800" b="1" dirty="0">
              <a:solidFill>
                <a:srgbClr val="000000"/>
              </a:solidFill>
              <a:latin typeface="Calibri" pitchFamily="34" charset="0"/>
              <a:cs typeface="Calibri" pitchFamily="34" charset="0"/>
            </a:endParaRPr>
          </a:p>
          <a:p>
            <a:pPr algn="ctr"/>
            <a:r>
              <a:rPr lang="en-GB" sz="2000" b="1" dirty="0">
                <a:solidFill>
                  <a:srgbClr val="000000"/>
                </a:solidFill>
                <a:latin typeface="Calibri" pitchFamily="34" charset="0"/>
                <a:cs typeface="Calibri" pitchFamily="34" charset="0"/>
              </a:rPr>
              <a:t>Percentage of cases diagnosed during </a:t>
            </a:r>
            <a:r>
              <a:rPr lang="en-GB" sz="2000" b="1" u="sng" dirty="0">
                <a:solidFill>
                  <a:srgbClr val="000000"/>
                </a:solidFill>
                <a:latin typeface="Calibri" pitchFamily="34" charset="0"/>
                <a:cs typeface="Calibri" pitchFamily="34" charset="0"/>
              </a:rPr>
              <a:t>regular surveillance</a:t>
            </a:r>
          </a:p>
          <a:p>
            <a:pPr algn="ctr"/>
            <a:endParaRPr lang="en-GB" sz="800" b="1" u="sng" dirty="0">
              <a:solidFill>
                <a:srgbClr val="000000"/>
              </a:solidFill>
              <a:latin typeface="Calibri" pitchFamily="34" charset="0"/>
              <a:cs typeface="Calibri" pitchFamily="34" charset="0"/>
            </a:endParaRPr>
          </a:p>
        </p:txBody>
      </p:sp>
      <p:grpSp>
        <p:nvGrpSpPr>
          <p:cNvPr id="16" name="Gruppo 15"/>
          <p:cNvGrpSpPr/>
          <p:nvPr/>
        </p:nvGrpSpPr>
        <p:grpSpPr>
          <a:xfrm>
            <a:off x="858362" y="2390454"/>
            <a:ext cx="5929966" cy="3476365"/>
            <a:chOff x="1162314" y="2390454"/>
            <a:chExt cx="5929966" cy="3476365"/>
          </a:xfrm>
        </p:grpSpPr>
        <p:pic>
          <p:nvPicPr>
            <p:cNvPr id="160773" name="Picture 5"/>
            <p:cNvPicPr>
              <a:picLocks noChangeAspect="1" noChangeArrowheads="1"/>
            </p:cNvPicPr>
            <p:nvPr/>
          </p:nvPicPr>
          <p:blipFill>
            <a:blip r:embed="rId3" cstate="print"/>
            <a:srcRect r="26806" b="8242"/>
            <a:stretch>
              <a:fillRect/>
            </a:stretch>
          </p:blipFill>
          <p:spPr bwMode="auto">
            <a:xfrm>
              <a:off x="1403649" y="2390454"/>
              <a:ext cx="5688631" cy="3016394"/>
            </a:xfrm>
            <a:prstGeom prst="rect">
              <a:avLst/>
            </a:prstGeom>
            <a:noFill/>
            <a:ln w="9525">
              <a:noFill/>
              <a:miter lim="800000"/>
              <a:headEnd/>
              <a:tailEnd/>
            </a:ln>
            <a:effectLst/>
          </p:spPr>
        </p:pic>
        <p:sp>
          <p:nvSpPr>
            <p:cNvPr id="3" name="CasellaDiTesto 2"/>
            <p:cNvSpPr txBox="1"/>
            <p:nvPr/>
          </p:nvSpPr>
          <p:spPr>
            <a:xfrm rot="16200000">
              <a:off x="38113" y="3766444"/>
              <a:ext cx="2586956" cy="338554"/>
            </a:xfrm>
            <a:prstGeom prst="rect">
              <a:avLst/>
            </a:prstGeom>
            <a:noFill/>
          </p:spPr>
          <p:txBody>
            <a:bodyPr wrap="square" rtlCol="0">
              <a:spAutoFit/>
            </a:bodyPr>
            <a:lstStyle/>
            <a:p>
              <a:pPr algn="ctr"/>
              <a:r>
                <a:rPr lang="en-US" sz="1600" b="1" dirty="0">
                  <a:solidFill>
                    <a:srgbClr val="000000"/>
                  </a:solidFill>
                </a:rPr>
                <a:t>% patients</a:t>
              </a:r>
            </a:p>
          </p:txBody>
        </p:sp>
        <p:sp>
          <p:nvSpPr>
            <p:cNvPr id="7" name="CasellaDiTesto 6"/>
            <p:cNvSpPr txBox="1"/>
            <p:nvPr/>
          </p:nvSpPr>
          <p:spPr>
            <a:xfrm>
              <a:off x="2959249" y="3049910"/>
              <a:ext cx="1008112" cy="369332"/>
            </a:xfrm>
            <a:prstGeom prst="rect">
              <a:avLst/>
            </a:prstGeom>
            <a:noFill/>
          </p:spPr>
          <p:txBody>
            <a:bodyPr wrap="square" rtlCol="0">
              <a:spAutoFit/>
            </a:bodyPr>
            <a:lstStyle/>
            <a:p>
              <a:pPr algn="ctr"/>
              <a:r>
                <a:rPr lang="it-IT" b="1" dirty="0" smtClean="0">
                  <a:solidFill>
                    <a:srgbClr val="0066CC"/>
                  </a:solidFill>
                </a:rPr>
                <a:t>68%</a:t>
              </a:r>
              <a:endParaRPr lang="it-IT" b="1" dirty="0">
                <a:solidFill>
                  <a:srgbClr val="0066CC"/>
                </a:solidFill>
              </a:endParaRPr>
            </a:p>
          </p:txBody>
        </p:sp>
        <p:sp>
          <p:nvSpPr>
            <p:cNvPr id="8" name="CasellaDiTesto 7"/>
            <p:cNvSpPr txBox="1"/>
            <p:nvPr/>
          </p:nvSpPr>
          <p:spPr>
            <a:xfrm>
              <a:off x="4014986" y="3889623"/>
              <a:ext cx="1080120" cy="369332"/>
            </a:xfrm>
            <a:prstGeom prst="rect">
              <a:avLst/>
            </a:prstGeom>
            <a:noFill/>
          </p:spPr>
          <p:txBody>
            <a:bodyPr wrap="square" rtlCol="0">
              <a:spAutoFit/>
            </a:bodyPr>
            <a:lstStyle/>
            <a:p>
              <a:pPr algn="ctr"/>
              <a:r>
                <a:rPr lang="it-IT" b="1" dirty="0" smtClean="0">
                  <a:solidFill>
                    <a:srgbClr val="FF0000"/>
                  </a:solidFill>
                </a:rPr>
                <a:t>37%</a:t>
              </a:r>
              <a:endParaRPr lang="it-IT" b="1" dirty="0">
                <a:solidFill>
                  <a:srgbClr val="FF0000"/>
                </a:solidFill>
              </a:endParaRPr>
            </a:p>
          </p:txBody>
        </p:sp>
        <p:sp>
          <p:nvSpPr>
            <p:cNvPr id="9" name="CasellaDiTesto 8"/>
            <p:cNvSpPr txBox="1"/>
            <p:nvPr/>
          </p:nvSpPr>
          <p:spPr>
            <a:xfrm>
              <a:off x="5129014" y="3836665"/>
              <a:ext cx="1080120" cy="369332"/>
            </a:xfrm>
            <a:prstGeom prst="rect">
              <a:avLst/>
            </a:prstGeom>
            <a:noFill/>
          </p:spPr>
          <p:txBody>
            <a:bodyPr wrap="square" rtlCol="0">
              <a:spAutoFit/>
            </a:bodyPr>
            <a:lstStyle/>
            <a:p>
              <a:pPr algn="ctr"/>
              <a:r>
                <a:rPr lang="it-IT" b="1" dirty="0" smtClean="0">
                  <a:solidFill>
                    <a:srgbClr val="00B050"/>
                  </a:solidFill>
                </a:rPr>
                <a:t>39%</a:t>
              </a:r>
              <a:endParaRPr lang="it-IT" b="1" dirty="0">
                <a:solidFill>
                  <a:srgbClr val="00B050"/>
                </a:solidFill>
              </a:endParaRPr>
            </a:p>
          </p:txBody>
        </p:sp>
        <p:sp>
          <p:nvSpPr>
            <p:cNvPr id="13" name="CasellaDiTesto 12"/>
            <p:cNvSpPr txBox="1"/>
            <p:nvPr/>
          </p:nvSpPr>
          <p:spPr>
            <a:xfrm>
              <a:off x="2915816" y="5343599"/>
              <a:ext cx="1080120" cy="523220"/>
            </a:xfrm>
            <a:prstGeom prst="rect">
              <a:avLst/>
            </a:prstGeom>
            <a:noFill/>
          </p:spPr>
          <p:txBody>
            <a:bodyPr wrap="square" rtlCol="0">
              <a:spAutoFit/>
            </a:bodyPr>
            <a:lstStyle/>
            <a:p>
              <a:pPr algn="ctr"/>
              <a:r>
                <a:rPr lang="it-IT" sz="1400" b="1" dirty="0">
                  <a:solidFill>
                    <a:srgbClr val="000000"/>
                  </a:solidFill>
                </a:rPr>
                <a:t>HCV</a:t>
              </a:r>
            </a:p>
            <a:p>
              <a:pPr algn="ctr"/>
              <a:r>
                <a:rPr lang="it-IT" sz="1400" b="1" dirty="0">
                  <a:solidFill>
                    <a:srgbClr val="000000"/>
                  </a:solidFill>
                </a:rPr>
                <a:t>n. 2342</a:t>
              </a:r>
            </a:p>
          </p:txBody>
        </p:sp>
        <p:sp>
          <p:nvSpPr>
            <p:cNvPr id="14" name="CasellaDiTesto 13"/>
            <p:cNvSpPr txBox="1"/>
            <p:nvPr/>
          </p:nvSpPr>
          <p:spPr>
            <a:xfrm>
              <a:off x="4014986" y="5343599"/>
              <a:ext cx="1080120" cy="523220"/>
            </a:xfrm>
            <a:prstGeom prst="rect">
              <a:avLst/>
            </a:prstGeom>
            <a:noFill/>
          </p:spPr>
          <p:txBody>
            <a:bodyPr wrap="square" rtlCol="0">
              <a:spAutoFit/>
            </a:bodyPr>
            <a:lstStyle/>
            <a:p>
              <a:pPr algn="ctr"/>
              <a:r>
                <a:rPr lang="it-IT" sz="1400" b="1" dirty="0" err="1">
                  <a:solidFill>
                    <a:srgbClr val="000000"/>
                  </a:solidFill>
                </a:rPr>
                <a:t>Alcohol</a:t>
              </a:r>
              <a:endParaRPr lang="it-IT" sz="1400" b="1" dirty="0">
                <a:solidFill>
                  <a:srgbClr val="000000"/>
                </a:solidFill>
              </a:endParaRPr>
            </a:p>
            <a:p>
              <a:pPr algn="ctr"/>
              <a:r>
                <a:rPr lang="it-IT" sz="1400" b="1" dirty="0">
                  <a:solidFill>
                    <a:srgbClr val="000000"/>
                  </a:solidFill>
                </a:rPr>
                <a:t>n. 864</a:t>
              </a:r>
            </a:p>
          </p:txBody>
        </p:sp>
        <p:sp>
          <p:nvSpPr>
            <p:cNvPr id="15" name="CasellaDiTesto 14"/>
            <p:cNvSpPr txBox="1"/>
            <p:nvPr/>
          </p:nvSpPr>
          <p:spPr>
            <a:xfrm>
              <a:off x="4970820" y="5343599"/>
              <a:ext cx="1475130" cy="523220"/>
            </a:xfrm>
            <a:prstGeom prst="rect">
              <a:avLst/>
            </a:prstGeom>
            <a:noFill/>
          </p:spPr>
          <p:txBody>
            <a:bodyPr wrap="square" rtlCol="0">
              <a:spAutoFit/>
            </a:bodyPr>
            <a:lstStyle/>
            <a:p>
              <a:pPr algn="ctr"/>
              <a:r>
                <a:rPr lang="it-IT" sz="1400" b="1" dirty="0">
                  <a:solidFill>
                    <a:srgbClr val="000000"/>
                  </a:solidFill>
                </a:rPr>
                <a:t>NASH/ </a:t>
              </a:r>
              <a:r>
                <a:rPr lang="it-IT" sz="1400" b="1" dirty="0" err="1">
                  <a:solidFill>
                    <a:srgbClr val="000000"/>
                  </a:solidFill>
                </a:rPr>
                <a:t>Crypt</a:t>
              </a:r>
              <a:r>
                <a:rPr lang="it-IT" sz="1400" b="1" dirty="0">
                  <a:solidFill>
                    <a:srgbClr val="000000"/>
                  </a:solidFill>
                </a:rPr>
                <a:t>. </a:t>
              </a:r>
            </a:p>
            <a:p>
              <a:pPr algn="ctr"/>
              <a:r>
                <a:rPr lang="it-IT" sz="1400" b="1" dirty="0">
                  <a:solidFill>
                    <a:srgbClr val="000000"/>
                  </a:solidFill>
                </a:rPr>
                <a:t>n. 271</a:t>
              </a:r>
            </a:p>
          </p:txBody>
        </p:sp>
      </p:grpSp>
      <p:sp>
        <p:nvSpPr>
          <p:cNvPr id="17" name="Rectangle 41"/>
          <p:cNvSpPr>
            <a:spLocks noChangeArrowheads="1"/>
          </p:cNvSpPr>
          <p:nvPr/>
        </p:nvSpPr>
        <p:spPr bwMode="auto">
          <a:xfrm>
            <a:off x="5831954" y="6536377"/>
            <a:ext cx="3276551" cy="276999"/>
          </a:xfrm>
          <a:prstGeom prst="rect">
            <a:avLst/>
          </a:prstGeom>
          <a:solidFill>
            <a:schemeClr val="bg1"/>
          </a:solidFill>
          <a:ln>
            <a:noFill/>
          </a:ln>
          <a:extLst/>
        </p:spPr>
        <p:txBody>
          <a:bodyPr wrap="square" lIns="91425" tIns="45713" rIns="91425" bIns="45713">
            <a:spAutoFit/>
          </a:bodyPr>
          <a:lstStyle/>
          <a:p>
            <a:pPr algn="r" eaLnBrk="0" hangingPunct="0">
              <a:defRPr/>
            </a:pPr>
            <a:r>
              <a:rPr lang="da-DK" sz="1200" dirty="0">
                <a:solidFill>
                  <a:srgbClr val="000000"/>
                </a:solidFill>
                <a:ea typeface="ＭＳ Ｐゴシック" pitchFamily="34" charset="-128"/>
              </a:rPr>
              <a:t>Database  ITA.LI.CA 2015</a:t>
            </a:r>
          </a:p>
        </p:txBody>
      </p:sp>
      <p:grpSp>
        <p:nvGrpSpPr>
          <p:cNvPr id="18" name="Gruppo 17"/>
          <p:cNvGrpSpPr/>
          <p:nvPr/>
        </p:nvGrpSpPr>
        <p:grpSpPr>
          <a:xfrm>
            <a:off x="7848603" y="0"/>
            <a:ext cx="1286347" cy="836712"/>
            <a:chOff x="7848600" y="0"/>
            <a:chExt cx="1286347" cy="836712"/>
          </a:xfrm>
        </p:grpSpPr>
        <p:pic>
          <p:nvPicPr>
            <p:cNvPr id="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86347"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ttangolo 19"/>
            <p:cNvSpPr/>
            <p:nvPr/>
          </p:nvSpPr>
          <p:spPr bwMode="auto">
            <a:xfrm>
              <a:off x="8892480" y="589756"/>
              <a:ext cx="216024" cy="2469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u="sng">
                <a:latin typeface="Arial" pitchFamily="-109" charset="0"/>
              </a:endParaRPr>
            </a:p>
          </p:txBody>
        </p:sp>
      </p:grpSp>
      <p:sp>
        <p:nvSpPr>
          <p:cNvPr id="21" name="CasellaDiTesto 20"/>
          <p:cNvSpPr txBox="1"/>
          <p:nvPr/>
        </p:nvSpPr>
        <p:spPr>
          <a:xfrm>
            <a:off x="35497" y="6453337"/>
            <a:ext cx="2929364" cy="373659"/>
          </a:xfrm>
          <a:prstGeom prst="rect">
            <a:avLst/>
          </a:prstGeom>
          <a:noFill/>
        </p:spPr>
        <p:txBody>
          <a:bodyPr wrap="none" lIns="91425" tIns="45713" rIns="91425" bIns="45713" rtlCol="0">
            <a:spAutoFit/>
          </a:bodyPr>
          <a:lstStyle/>
          <a:p>
            <a:r>
              <a:rPr lang="it-IT" b="1" dirty="0" smtClean="0">
                <a:solidFill>
                  <a:srgbClr val="000090"/>
                </a:solidFill>
                <a:latin typeface="Arial"/>
                <a:cs typeface="Arial"/>
              </a:rPr>
              <a:t>Bucci L et al., in </a:t>
            </a:r>
            <a:r>
              <a:rPr lang="it-IT" b="1" dirty="0" err="1" smtClean="0">
                <a:solidFill>
                  <a:srgbClr val="000090"/>
                </a:solidFill>
                <a:latin typeface="Arial"/>
                <a:cs typeface="Arial"/>
              </a:rPr>
              <a:t>revision</a:t>
            </a:r>
            <a:endParaRPr lang="it-IT" b="1" dirty="0">
              <a:solidFill>
                <a:srgbClr val="000090"/>
              </a:solidFill>
              <a:latin typeface="Arial"/>
              <a:cs typeface="Arial"/>
            </a:endParaRPr>
          </a:p>
        </p:txBody>
      </p:sp>
    </p:spTree>
    <p:extLst>
      <p:ext uri="{BB962C8B-B14F-4D97-AF65-F5344CB8AC3E}">
        <p14:creationId xmlns:p14="http://schemas.microsoft.com/office/powerpoint/2010/main" val="1136098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1169877" y="116632"/>
            <a:ext cx="6804248" cy="2892568"/>
          </a:xfrm>
          <a:prstGeom prst="rect">
            <a:avLst/>
          </a:prstGeom>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52" y="3645024"/>
            <a:ext cx="8928991" cy="1929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e 8"/>
          <p:cNvSpPr/>
          <p:nvPr/>
        </p:nvSpPr>
        <p:spPr>
          <a:xfrm>
            <a:off x="3648141" y="4427154"/>
            <a:ext cx="4032448"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p>
        </p:txBody>
      </p:sp>
      <p:sp>
        <p:nvSpPr>
          <p:cNvPr id="10" name="Ovale 9"/>
          <p:cNvSpPr/>
          <p:nvPr/>
        </p:nvSpPr>
        <p:spPr>
          <a:xfrm>
            <a:off x="3648141" y="5336970"/>
            <a:ext cx="4032448"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p>
        </p:txBody>
      </p:sp>
    </p:spTree>
    <p:extLst>
      <p:ext uri="{BB962C8B-B14F-4D97-AF65-F5344CB8AC3E}">
        <p14:creationId xmlns:p14="http://schemas.microsoft.com/office/powerpoint/2010/main" val="3455917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1169877" y="116632"/>
            <a:ext cx="6804248" cy="2892568"/>
          </a:xfrm>
          <a:prstGeom prst="rect">
            <a:avLst/>
          </a:prstGeom>
        </p:spPr>
      </p:pic>
      <p:pic>
        <p:nvPicPr>
          <p:cNvPr id="2" name="Immagine 1"/>
          <p:cNvPicPr>
            <a:picLocks noChangeAspect="1"/>
          </p:cNvPicPr>
          <p:nvPr/>
        </p:nvPicPr>
        <p:blipFill>
          <a:blip r:embed="rId4"/>
          <a:stretch>
            <a:fillRect/>
          </a:stretch>
        </p:blipFill>
        <p:spPr>
          <a:xfrm>
            <a:off x="0" y="3645025"/>
            <a:ext cx="9144000" cy="2222443"/>
          </a:xfrm>
          <a:prstGeom prst="rect">
            <a:avLst/>
          </a:prstGeom>
        </p:spPr>
      </p:pic>
      <p:sp>
        <p:nvSpPr>
          <p:cNvPr id="7" name="Ovale 6"/>
          <p:cNvSpPr/>
          <p:nvPr/>
        </p:nvSpPr>
        <p:spPr>
          <a:xfrm>
            <a:off x="3851920" y="4725144"/>
            <a:ext cx="4032448"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p>
        </p:txBody>
      </p:sp>
      <p:sp>
        <p:nvSpPr>
          <p:cNvPr id="11" name="Ovale 10"/>
          <p:cNvSpPr/>
          <p:nvPr/>
        </p:nvSpPr>
        <p:spPr>
          <a:xfrm>
            <a:off x="3923929" y="5271326"/>
            <a:ext cx="4032448"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p>
        </p:txBody>
      </p:sp>
      <p:sp>
        <p:nvSpPr>
          <p:cNvPr id="12" name="Ovale 11"/>
          <p:cNvSpPr/>
          <p:nvPr/>
        </p:nvSpPr>
        <p:spPr>
          <a:xfrm>
            <a:off x="3932020" y="5649004"/>
            <a:ext cx="4032448"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p>
        </p:txBody>
      </p:sp>
      <p:pic>
        <p:nvPicPr>
          <p:cNvPr id="3" name="Immagine 2"/>
          <p:cNvPicPr>
            <a:picLocks noChangeAspect="1"/>
          </p:cNvPicPr>
          <p:nvPr/>
        </p:nvPicPr>
        <p:blipFill>
          <a:blip r:embed="rId5"/>
          <a:stretch>
            <a:fillRect/>
          </a:stretch>
        </p:blipFill>
        <p:spPr>
          <a:xfrm>
            <a:off x="0" y="3149600"/>
            <a:ext cx="9144000" cy="534016"/>
          </a:xfrm>
          <a:prstGeom prst="rect">
            <a:avLst/>
          </a:prstGeom>
        </p:spPr>
      </p:pic>
    </p:spTree>
    <p:extLst>
      <p:ext uri="{BB962C8B-B14F-4D97-AF65-F5344CB8AC3E}">
        <p14:creationId xmlns:p14="http://schemas.microsoft.com/office/powerpoint/2010/main" val="2389520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6648652" y="6548042"/>
            <a:ext cx="2531860" cy="30995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9986" tIns="46793" rIns="89986" bIns="46793">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algn="ctr" eaLnBrk="1" hangingPunct="1">
              <a:buClr>
                <a:srgbClr val="FFFFFF"/>
              </a:buClr>
              <a:buFont typeface="Arial" pitchFamily="34" charset="0"/>
              <a:buNone/>
            </a:pPr>
            <a:r>
              <a:rPr lang="en-GB" altLang="it-IT" sz="1400" dirty="0" err="1">
                <a:solidFill>
                  <a:srgbClr val="FFFFFF"/>
                </a:solidFill>
                <a:latin typeface="Calibri"/>
              </a:rPr>
              <a:t>Piscaglia et al</a:t>
            </a:r>
            <a:r>
              <a:rPr lang="en-GB" altLang="it-IT" sz="1400" dirty="0">
                <a:solidFill>
                  <a:srgbClr val="FFFFFF"/>
                </a:solidFill>
                <a:latin typeface="Calibri"/>
              </a:rPr>
              <a:t>., Hepatology 2016</a:t>
            </a:r>
          </a:p>
        </p:txBody>
      </p:sp>
      <p:sp>
        <p:nvSpPr>
          <p:cNvPr id="24579" name="Titolo 5"/>
          <p:cNvSpPr>
            <a:spLocks noGrp="1"/>
          </p:cNvSpPr>
          <p:nvPr>
            <p:ph type="title"/>
          </p:nvPr>
        </p:nvSpPr>
        <p:spPr>
          <a:xfrm>
            <a:off x="446856" y="44624"/>
            <a:ext cx="8229600" cy="523220"/>
          </a:xfrm>
        </p:spPr>
        <p:txBody>
          <a:bodyPr vert="horz" wrap="square" lIns="91425" tIns="45713" rIns="91425" bIns="45713" rtlCol="0" anchor="ctr">
            <a:spAutoFit/>
          </a:bodyPr>
          <a:lstStyle/>
          <a:p>
            <a:r>
              <a:rPr lang="it-IT" sz="2800" b="1" dirty="0">
                <a:solidFill>
                  <a:srgbClr val="002060"/>
                </a:solidFill>
                <a:latin typeface="+mn-lt"/>
                <a:ea typeface="+mn-ea"/>
                <a:cs typeface="+mn-cs"/>
              </a:rPr>
              <a:t>HCC Tumor Characterists: NAFLD vs HCV</a:t>
            </a:r>
          </a:p>
        </p:txBody>
      </p:sp>
      <p:sp>
        <p:nvSpPr>
          <p:cNvPr id="7" name="Rettangolo 6"/>
          <p:cNvSpPr/>
          <p:nvPr/>
        </p:nvSpPr>
        <p:spPr>
          <a:xfrm>
            <a:off x="107950" y="1989138"/>
            <a:ext cx="287338"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it-IT" dirty="0">
              <a:solidFill>
                <a:prstClr val="white"/>
              </a:solidFill>
              <a:latin typeface="Calibri"/>
            </a:endParaRPr>
          </a:p>
        </p:txBody>
      </p:sp>
      <p:sp>
        <p:nvSpPr>
          <p:cNvPr id="8" name="Rettangolo 7"/>
          <p:cNvSpPr/>
          <p:nvPr/>
        </p:nvSpPr>
        <p:spPr>
          <a:xfrm>
            <a:off x="4643438" y="1989138"/>
            <a:ext cx="2889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it-IT" dirty="0">
              <a:solidFill>
                <a:prstClr val="white"/>
              </a:solidFill>
              <a:latin typeface="Calibri"/>
            </a:endParaRPr>
          </a:p>
        </p:txBody>
      </p:sp>
      <p:pic>
        <p:nvPicPr>
          <p:cNvPr id="2" name="Immagine 1"/>
          <p:cNvPicPr>
            <a:picLocks noChangeAspect="1"/>
          </p:cNvPicPr>
          <p:nvPr/>
        </p:nvPicPr>
        <p:blipFill rotWithShape="1">
          <a:blip r:embed="rId3"/>
          <a:srcRect t="53501" b="-1"/>
          <a:stretch/>
        </p:blipFill>
        <p:spPr>
          <a:xfrm>
            <a:off x="0" y="980731"/>
            <a:ext cx="9144000" cy="2329161"/>
          </a:xfrm>
          <a:prstGeom prst="rect">
            <a:avLst/>
          </a:prstGeom>
        </p:spPr>
      </p:pic>
      <p:sp>
        <p:nvSpPr>
          <p:cNvPr id="9" name="Rettangolo 8"/>
          <p:cNvSpPr/>
          <p:nvPr/>
        </p:nvSpPr>
        <p:spPr>
          <a:xfrm>
            <a:off x="3925470" y="548680"/>
            <a:ext cx="1676924" cy="584776"/>
          </a:xfrm>
          <a:prstGeom prst="rect">
            <a:avLst/>
          </a:prstGeom>
        </p:spPr>
        <p:txBody>
          <a:bodyPr wrap="square" lIns="91425" tIns="45713" rIns="91425" bIns="45713">
            <a:spAutoFit/>
          </a:bodyPr>
          <a:lstStyle/>
          <a:p>
            <a:pPr algn="ctr"/>
            <a:r>
              <a:rPr lang="it-IT" sz="1600">
                <a:solidFill>
                  <a:prstClr val="black"/>
                </a:solidFill>
                <a:latin typeface="Calibri"/>
              </a:rPr>
              <a:t>HCC on NAFLD</a:t>
            </a:r>
          </a:p>
          <a:p>
            <a:pPr algn="ctr"/>
            <a:r>
              <a:rPr lang="it-IT" sz="1600">
                <a:solidFill>
                  <a:prstClr val="black"/>
                </a:solidFill>
                <a:latin typeface="Calibri"/>
              </a:rPr>
              <a:t>n=145</a:t>
            </a:r>
          </a:p>
        </p:txBody>
      </p:sp>
      <p:sp>
        <p:nvSpPr>
          <p:cNvPr id="10" name="Rettangolo 9"/>
          <p:cNvSpPr/>
          <p:nvPr/>
        </p:nvSpPr>
        <p:spPr>
          <a:xfrm>
            <a:off x="6063428" y="548680"/>
            <a:ext cx="1676924" cy="584776"/>
          </a:xfrm>
          <a:prstGeom prst="rect">
            <a:avLst/>
          </a:prstGeom>
        </p:spPr>
        <p:txBody>
          <a:bodyPr wrap="square" lIns="91425" tIns="45713" rIns="91425" bIns="45713">
            <a:spAutoFit/>
          </a:bodyPr>
          <a:lstStyle/>
          <a:p>
            <a:pPr algn="ctr"/>
            <a:r>
              <a:rPr lang="it-IT" sz="1600">
                <a:solidFill>
                  <a:prstClr val="black"/>
                </a:solidFill>
                <a:latin typeface="Calibri"/>
              </a:rPr>
              <a:t>HCC on HCV</a:t>
            </a:r>
          </a:p>
          <a:p>
            <a:pPr algn="ctr"/>
            <a:r>
              <a:rPr lang="it-IT" sz="1600">
                <a:solidFill>
                  <a:prstClr val="black"/>
                </a:solidFill>
                <a:latin typeface="Calibri"/>
              </a:rPr>
              <a:t>n=611</a:t>
            </a:r>
          </a:p>
        </p:txBody>
      </p:sp>
      <p:pic>
        <p:nvPicPr>
          <p:cNvPr id="11" name="Immagine 10"/>
          <p:cNvPicPr>
            <a:picLocks noChangeAspect="1"/>
          </p:cNvPicPr>
          <p:nvPr/>
        </p:nvPicPr>
        <p:blipFill>
          <a:blip r:embed="rId4"/>
          <a:stretch>
            <a:fillRect/>
          </a:stretch>
        </p:blipFill>
        <p:spPr>
          <a:xfrm>
            <a:off x="4458964" y="3573016"/>
            <a:ext cx="4685037" cy="2736304"/>
          </a:xfrm>
          <a:prstGeom prst="rect">
            <a:avLst/>
          </a:prstGeom>
        </p:spPr>
      </p:pic>
      <p:sp>
        <p:nvSpPr>
          <p:cNvPr id="4" name="CasellaDiTesto 3"/>
          <p:cNvSpPr txBox="1"/>
          <p:nvPr/>
        </p:nvSpPr>
        <p:spPr>
          <a:xfrm>
            <a:off x="395538" y="4077075"/>
            <a:ext cx="3517752" cy="2061621"/>
          </a:xfrm>
          <a:prstGeom prst="rect">
            <a:avLst/>
          </a:prstGeom>
          <a:noFill/>
          <a:ln w="76200" cmpd="sng">
            <a:solidFill>
              <a:srgbClr val="FF0000"/>
            </a:solidFill>
          </a:ln>
        </p:spPr>
        <p:txBody>
          <a:bodyPr wrap="none" lIns="91425" tIns="45713" rIns="91425" bIns="45713" rtlCol="0">
            <a:spAutoFit/>
          </a:bodyPr>
          <a:lstStyle/>
          <a:p>
            <a:r>
              <a:rPr lang="it-IT">
                <a:solidFill>
                  <a:prstClr val="black"/>
                </a:solidFill>
                <a:latin typeface="Calibri"/>
              </a:rPr>
              <a:t>Crude mean overall survival </a:t>
            </a:r>
          </a:p>
          <a:p>
            <a:pPr defTabSz="901562">
              <a:tabLst>
                <a:tab pos="980925" algn="l"/>
              </a:tabLst>
            </a:pPr>
            <a:r>
              <a:rPr lang="it-IT">
                <a:solidFill>
                  <a:prstClr val="black"/>
                </a:solidFill>
                <a:latin typeface="Calibri"/>
              </a:rPr>
              <a:t>NAFLD =	</a:t>
            </a:r>
            <a:r>
              <a:rPr lang="en-US">
                <a:solidFill>
                  <a:prstClr val="black"/>
                </a:solidFill>
                <a:latin typeface="Calibri"/>
              </a:rPr>
              <a:t>27.2 months </a:t>
            </a:r>
          </a:p>
          <a:p>
            <a:pPr defTabSz="901562">
              <a:tabLst>
                <a:tab pos="980925" algn="l"/>
              </a:tabLst>
            </a:pPr>
            <a:r>
              <a:rPr lang="en-US">
                <a:solidFill>
                  <a:prstClr val="black"/>
                </a:solidFill>
                <a:latin typeface="Calibri"/>
              </a:rPr>
              <a:t>HCV     =	34.4 months (P = 0.015). </a:t>
            </a:r>
          </a:p>
          <a:p>
            <a:endParaRPr lang="en-US">
              <a:solidFill>
                <a:prstClr val="black"/>
              </a:solidFill>
              <a:latin typeface="Calibri"/>
            </a:endParaRPr>
          </a:p>
          <a:p>
            <a:r>
              <a:rPr lang="en-US">
                <a:solidFill>
                  <a:prstClr val="black"/>
                </a:solidFill>
                <a:latin typeface="Calibri"/>
              </a:rPr>
              <a:t>Survival rates at </a:t>
            </a:r>
            <a:r>
              <a:rPr lang="en-US" b="1">
                <a:solidFill>
                  <a:prstClr val="black"/>
                </a:solidFill>
                <a:latin typeface="Calibri"/>
              </a:rPr>
              <a:t>1 year </a:t>
            </a:r>
            <a:r>
              <a:rPr lang="en-US">
                <a:solidFill>
                  <a:prstClr val="black"/>
                </a:solidFill>
                <a:latin typeface="Calibri"/>
              </a:rPr>
              <a:t>and </a:t>
            </a:r>
            <a:r>
              <a:rPr lang="en-US" b="1">
                <a:solidFill>
                  <a:prstClr val="black"/>
                </a:solidFill>
                <a:latin typeface="Calibri"/>
              </a:rPr>
              <a:t>3 years </a:t>
            </a:r>
          </a:p>
          <a:p>
            <a:pPr defTabSz="901562">
              <a:tabLst>
                <a:tab pos="1525354" algn="l"/>
              </a:tabLst>
            </a:pPr>
            <a:r>
              <a:rPr lang="en-US">
                <a:solidFill>
                  <a:prstClr val="black"/>
                </a:solidFill>
                <a:latin typeface="Calibri"/>
              </a:rPr>
              <a:t>NAFLD    =	76.4% and 48.7% </a:t>
            </a:r>
          </a:p>
          <a:p>
            <a:pPr defTabSz="901562">
              <a:tabLst>
                <a:tab pos="1525354" algn="l"/>
              </a:tabLst>
            </a:pPr>
            <a:r>
              <a:rPr lang="en-US">
                <a:solidFill>
                  <a:prstClr val="black"/>
                </a:solidFill>
                <a:latin typeface="Calibri"/>
              </a:rPr>
              <a:t>HCV        =	84.2% and 61.1%</a:t>
            </a:r>
            <a:endParaRPr lang="it-IT">
              <a:solidFill>
                <a:prstClr val="black"/>
              </a:solidFill>
              <a:latin typeface="Calibri"/>
            </a:endParaRPr>
          </a:p>
        </p:txBody>
      </p:sp>
      <p:sp>
        <p:nvSpPr>
          <p:cNvPr id="3" name="Freccia giù 2"/>
          <p:cNvSpPr/>
          <p:nvPr/>
        </p:nvSpPr>
        <p:spPr>
          <a:xfrm rot="1969485">
            <a:off x="3168699" y="3080336"/>
            <a:ext cx="254965" cy="100811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Tree>
    <p:extLst>
      <p:ext uri="{BB962C8B-B14F-4D97-AF65-F5344CB8AC3E}">
        <p14:creationId xmlns:p14="http://schemas.microsoft.com/office/powerpoint/2010/main" val="175550909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6648652" y="6548042"/>
            <a:ext cx="2531860" cy="30995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9986" tIns="46793" rIns="89986" bIns="46793">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algn="ctr" eaLnBrk="1" hangingPunct="1">
              <a:buClr>
                <a:srgbClr val="FFFFFF"/>
              </a:buClr>
              <a:buFont typeface="Arial" pitchFamily="34" charset="0"/>
              <a:buNone/>
            </a:pPr>
            <a:r>
              <a:rPr lang="en-GB" altLang="it-IT" sz="1400" dirty="0" err="1">
                <a:solidFill>
                  <a:srgbClr val="FFFFFF"/>
                </a:solidFill>
                <a:latin typeface="Calibri"/>
              </a:rPr>
              <a:t>Piscaglia et al</a:t>
            </a:r>
            <a:r>
              <a:rPr lang="en-GB" altLang="it-IT" sz="1400" dirty="0">
                <a:solidFill>
                  <a:srgbClr val="FFFFFF"/>
                </a:solidFill>
                <a:latin typeface="Calibri"/>
              </a:rPr>
              <a:t>., Hepatology 2016</a:t>
            </a:r>
          </a:p>
        </p:txBody>
      </p:sp>
      <p:sp>
        <p:nvSpPr>
          <p:cNvPr id="24579" name="Titolo 5"/>
          <p:cNvSpPr>
            <a:spLocks noGrp="1"/>
          </p:cNvSpPr>
          <p:nvPr>
            <p:ph type="title"/>
          </p:nvPr>
        </p:nvSpPr>
        <p:spPr>
          <a:xfrm>
            <a:off x="446856" y="44624"/>
            <a:ext cx="8229600" cy="523220"/>
          </a:xfrm>
        </p:spPr>
        <p:txBody>
          <a:bodyPr vert="horz" wrap="square" lIns="91425" tIns="45713" rIns="91425" bIns="45713" rtlCol="0" anchor="ctr">
            <a:spAutoFit/>
          </a:bodyPr>
          <a:lstStyle/>
          <a:p>
            <a:r>
              <a:rPr lang="it-IT" sz="2800" b="1" dirty="0">
                <a:solidFill>
                  <a:srgbClr val="002060"/>
                </a:solidFill>
                <a:latin typeface="+mn-lt"/>
                <a:ea typeface="+mn-ea"/>
                <a:cs typeface="+mn-cs"/>
              </a:rPr>
              <a:t>HCC Tumor Characterists: NAFLD vs HCV</a:t>
            </a:r>
          </a:p>
        </p:txBody>
      </p:sp>
      <p:sp>
        <p:nvSpPr>
          <p:cNvPr id="7" name="Rettangolo 6"/>
          <p:cNvSpPr/>
          <p:nvPr/>
        </p:nvSpPr>
        <p:spPr>
          <a:xfrm>
            <a:off x="107950" y="1989138"/>
            <a:ext cx="287338"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it-IT" dirty="0">
              <a:solidFill>
                <a:prstClr val="white"/>
              </a:solidFill>
              <a:latin typeface="Calibri"/>
            </a:endParaRPr>
          </a:p>
        </p:txBody>
      </p:sp>
      <p:sp>
        <p:nvSpPr>
          <p:cNvPr id="8" name="Rettangolo 7"/>
          <p:cNvSpPr/>
          <p:nvPr/>
        </p:nvSpPr>
        <p:spPr>
          <a:xfrm>
            <a:off x="4643438" y="1989138"/>
            <a:ext cx="2889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it-IT" dirty="0">
              <a:solidFill>
                <a:prstClr val="white"/>
              </a:solidFill>
              <a:latin typeface="Calibri"/>
            </a:endParaRPr>
          </a:p>
        </p:txBody>
      </p:sp>
      <p:pic>
        <p:nvPicPr>
          <p:cNvPr id="2" name="Immagine 1"/>
          <p:cNvPicPr>
            <a:picLocks noChangeAspect="1"/>
          </p:cNvPicPr>
          <p:nvPr/>
        </p:nvPicPr>
        <p:blipFill rotWithShape="1">
          <a:blip r:embed="rId3"/>
          <a:srcRect t="53501" b="-1"/>
          <a:stretch/>
        </p:blipFill>
        <p:spPr>
          <a:xfrm>
            <a:off x="0" y="980731"/>
            <a:ext cx="9144000" cy="2329161"/>
          </a:xfrm>
          <a:prstGeom prst="rect">
            <a:avLst/>
          </a:prstGeom>
        </p:spPr>
      </p:pic>
      <p:sp>
        <p:nvSpPr>
          <p:cNvPr id="9" name="Rettangolo 8"/>
          <p:cNvSpPr/>
          <p:nvPr/>
        </p:nvSpPr>
        <p:spPr>
          <a:xfrm>
            <a:off x="3925470" y="548680"/>
            <a:ext cx="1676924" cy="584776"/>
          </a:xfrm>
          <a:prstGeom prst="rect">
            <a:avLst/>
          </a:prstGeom>
        </p:spPr>
        <p:txBody>
          <a:bodyPr wrap="square" lIns="91425" tIns="45713" rIns="91425" bIns="45713">
            <a:spAutoFit/>
          </a:bodyPr>
          <a:lstStyle/>
          <a:p>
            <a:pPr algn="ctr"/>
            <a:r>
              <a:rPr lang="it-IT" sz="1600">
                <a:solidFill>
                  <a:prstClr val="black"/>
                </a:solidFill>
                <a:latin typeface="Calibri"/>
              </a:rPr>
              <a:t>HCC on NAFLD</a:t>
            </a:r>
          </a:p>
          <a:p>
            <a:pPr algn="ctr"/>
            <a:r>
              <a:rPr lang="it-IT" sz="1600">
                <a:solidFill>
                  <a:prstClr val="black"/>
                </a:solidFill>
                <a:latin typeface="Calibri"/>
              </a:rPr>
              <a:t>n=145</a:t>
            </a:r>
          </a:p>
        </p:txBody>
      </p:sp>
      <p:sp>
        <p:nvSpPr>
          <p:cNvPr id="10" name="Rettangolo 9"/>
          <p:cNvSpPr/>
          <p:nvPr/>
        </p:nvSpPr>
        <p:spPr>
          <a:xfrm>
            <a:off x="6063428" y="548680"/>
            <a:ext cx="1676924" cy="584776"/>
          </a:xfrm>
          <a:prstGeom prst="rect">
            <a:avLst/>
          </a:prstGeom>
        </p:spPr>
        <p:txBody>
          <a:bodyPr wrap="square" lIns="91425" tIns="45713" rIns="91425" bIns="45713">
            <a:spAutoFit/>
          </a:bodyPr>
          <a:lstStyle/>
          <a:p>
            <a:pPr algn="ctr"/>
            <a:r>
              <a:rPr lang="it-IT" sz="1600">
                <a:solidFill>
                  <a:prstClr val="black"/>
                </a:solidFill>
                <a:latin typeface="Calibri"/>
              </a:rPr>
              <a:t>HCC on HCV</a:t>
            </a:r>
          </a:p>
          <a:p>
            <a:pPr algn="ctr"/>
            <a:r>
              <a:rPr lang="it-IT" sz="1600">
                <a:solidFill>
                  <a:prstClr val="black"/>
                </a:solidFill>
                <a:latin typeface="Calibri"/>
              </a:rPr>
              <a:t>n=611</a:t>
            </a:r>
          </a:p>
        </p:txBody>
      </p:sp>
      <p:pic>
        <p:nvPicPr>
          <p:cNvPr id="11" name="Immagine 10"/>
          <p:cNvPicPr>
            <a:picLocks noChangeAspect="1"/>
          </p:cNvPicPr>
          <p:nvPr/>
        </p:nvPicPr>
        <p:blipFill>
          <a:blip r:embed="rId4"/>
          <a:stretch>
            <a:fillRect/>
          </a:stretch>
        </p:blipFill>
        <p:spPr>
          <a:xfrm>
            <a:off x="5163900" y="3573016"/>
            <a:ext cx="3980103" cy="2324586"/>
          </a:xfrm>
          <a:prstGeom prst="rect">
            <a:avLst/>
          </a:prstGeom>
        </p:spPr>
      </p:pic>
      <p:sp>
        <p:nvSpPr>
          <p:cNvPr id="4" name="CasellaDiTesto 3"/>
          <p:cNvSpPr txBox="1"/>
          <p:nvPr/>
        </p:nvSpPr>
        <p:spPr>
          <a:xfrm>
            <a:off x="323530" y="4077075"/>
            <a:ext cx="4043523" cy="2061621"/>
          </a:xfrm>
          <a:prstGeom prst="rect">
            <a:avLst/>
          </a:prstGeom>
          <a:noFill/>
          <a:ln w="76200" cmpd="sng">
            <a:solidFill>
              <a:srgbClr val="FF0000"/>
            </a:solidFill>
          </a:ln>
        </p:spPr>
        <p:txBody>
          <a:bodyPr wrap="none" lIns="91425" tIns="45713" rIns="91425" bIns="45713" rtlCol="0">
            <a:spAutoFit/>
          </a:bodyPr>
          <a:lstStyle/>
          <a:p>
            <a:r>
              <a:rPr lang="it-IT">
                <a:solidFill>
                  <a:prstClr val="black"/>
                </a:solidFill>
                <a:latin typeface="Calibri"/>
              </a:rPr>
              <a:t>Mean overall survival lead time adjusted </a:t>
            </a:r>
          </a:p>
          <a:p>
            <a:pPr defTabSz="901562">
              <a:tabLst>
                <a:tab pos="980925" algn="l"/>
              </a:tabLst>
            </a:pPr>
            <a:r>
              <a:rPr lang="it-IT">
                <a:solidFill>
                  <a:prstClr val="black"/>
                </a:solidFill>
                <a:latin typeface="Calibri"/>
              </a:rPr>
              <a:t>NAFLD =	</a:t>
            </a:r>
            <a:r>
              <a:rPr lang="en-US">
                <a:solidFill>
                  <a:prstClr val="black"/>
                </a:solidFill>
                <a:latin typeface="Calibri"/>
              </a:rPr>
              <a:t>25.5 months </a:t>
            </a:r>
          </a:p>
          <a:p>
            <a:pPr defTabSz="901562">
              <a:tabLst>
                <a:tab pos="980925" algn="l"/>
              </a:tabLst>
            </a:pPr>
            <a:r>
              <a:rPr lang="en-US">
                <a:solidFill>
                  <a:prstClr val="black"/>
                </a:solidFill>
                <a:latin typeface="Calibri"/>
              </a:rPr>
              <a:t>HCV     =	33.7 months (P = 0.015). </a:t>
            </a:r>
          </a:p>
          <a:p>
            <a:endParaRPr lang="en-US">
              <a:solidFill>
                <a:prstClr val="black"/>
              </a:solidFill>
              <a:latin typeface="Calibri"/>
            </a:endParaRPr>
          </a:p>
          <a:p>
            <a:r>
              <a:rPr lang="en-US">
                <a:solidFill>
                  <a:prstClr val="black"/>
                </a:solidFill>
                <a:latin typeface="Calibri"/>
              </a:rPr>
              <a:t>Survival rates at </a:t>
            </a:r>
            <a:r>
              <a:rPr lang="en-US" b="1">
                <a:solidFill>
                  <a:prstClr val="black"/>
                </a:solidFill>
                <a:latin typeface="Calibri"/>
              </a:rPr>
              <a:t>1 year </a:t>
            </a:r>
            <a:r>
              <a:rPr lang="en-US">
                <a:solidFill>
                  <a:prstClr val="black"/>
                </a:solidFill>
                <a:latin typeface="Calibri"/>
              </a:rPr>
              <a:t>and </a:t>
            </a:r>
            <a:r>
              <a:rPr lang="en-US" b="1">
                <a:solidFill>
                  <a:prstClr val="black"/>
                </a:solidFill>
                <a:latin typeface="Calibri"/>
              </a:rPr>
              <a:t>3 years </a:t>
            </a:r>
          </a:p>
          <a:p>
            <a:pPr defTabSz="901562">
              <a:tabLst>
                <a:tab pos="1525354" algn="l"/>
              </a:tabLst>
            </a:pPr>
            <a:r>
              <a:rPr lang="en-US">
                <a:solidFill>
                  <a:prstClr val="black"/>
                </a:solidFill>
                <a:latin typeface="Calibri"/>
              </a:rPr>
              <a:t>NAFLD    =	76.4% and 48.7% </a:t>
            </a:r>
          </a:p>
          <a:p>
            <a:pPr defTabSz="901562">
              <a:tabLst>
                <a:tab pos="1525354" algn="l"/>
              </a:tabLst>
            </a:pPr>
            <a:r>
              <a:rPr lang="en-US">
                <a:solidFill>
                  <a:prstClr val="black"/>
                </a:solidFill>
                <a:latin typeface="Calibri"/>
              </a:rPr>
              <a:t>HCV        =	84.2% and 61.1%</a:t>
            </a:r>
            <a:endParaRPr lang="it-IT">
              <a:solidFill>
                <a:prstClr val="black"/>
              </a:solidFill>
              <a:latin typeface="Calibri"/>
            </a:endParaRPr>
          </a:p>
        </p:txBody>
      </p:sp>
      <p:sp>
        <p:nvSpPr>
          <p:cNvPr id="12" name="Freccia giù 11"/>
          <p:cNvSpPr/>
          <p:nvPr/>
        </p:nvSpPr>
        <p:spPr>
          <a:xfrm rot="1969485">
            <a:off x="3168699" y="3080336"/>
            <a:ext cx="254965" cy="100811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Tree>
    <p:extLst>
      <p:ext uri="{BB962C8B-B14F-4D97-AF65-F5344CB8AC3E}">
        <p14:creationId xmlns:p14="http://schemas.microsoft.com/office/powerpoint/2010/main" val="120880619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6648652" y="6548042"/>
            <a:ext cx="2531860" cy="30995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9986" tIns="46793" rIns="89986" bIns="46793">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algn="ctr" eaLnBrk="1" hangingPunct="1">
              <a:buClr>
                <a:srgbClr val="FFFFFF"/>
              </a:buClr>
              <a:buFont typeface="Arial" pitchFamily="34" charset="0"/>
              <a:buNone/>
            </a:pPr>
            <a:r>
              <a:rPr lang="en-GB" altLang="it-IT" sz="1400" dirty="0" err="1">
                <a:solidFill>
                  <a:srgbClr val="FFFFFF"/>
                </a:solidFill>
                <a:latin typeface="Calibri"/>
              </a:rPr>
              <a:t>Piscaglia et al</a:t>
            </a:r>
            <a:r>
              <a:rPr lang="en-GB" altLang="it-IT" sz="1400" dirty="0">
                <a:solidFill>
                  <a:srgbClr val="FFFFFF"/>
                </a:solidFill>
                <a:latin typeface="Calibri"/>
              </a:rPr>
              <a:t>., Hepatology 2016</a:t>
            </a:r>
          </a:p>
        </p:txBody>
      </p:sp>
      <p:sp>
        <p:nvSpPr>
          <p:cNvPr id="24579" name="Titolo 5"/>
          <p:cNvSpPr>
            <a:spLocks noGrp="1"/>
          </p:cNvSpPr>
          <p:nvPr>
            <p:ph type="title"/>
          </p:nvPr>
        </p:nvSpPr>
        <p:spPr>
          <a:xfrm>
            <a:off x="446856" y="44624"/>
            <a:ext cx="8229600" cy="523220"/>
          </a:xfrm>
        </p:spPr>
        <p:txBody>
          <a:bodyPr vert="horz" wrap="square" lIns="91425" tIns="45713" rIns="91425" bIns="45713" rtlCol="0" anchor="ctr">
            <a:spAutoFit/>
          </a:bodyPr>
          <a:lstStyle/>
          <a:p>
            <a:r>
              <a:rPr lang="it-IT" sz="2800" b="1" dirty="0">
                <a:solidFill>
                  <a:srgbClr val="002060"/>
                </a:solidFill>
                <a:latin typeface="+mn-lt"/>
                <a:ea typeface="+mn-ea"/>
                <a:cs typeface="+mn-cs"/>
              </a:rPr>
              <a:t>HCC in NAFLD vs HCV after propensity score matching</a:t>
            </a:r>
          </a:p>
        </p:txBody>
      </p:sp>
      <p:sp>
        <p:nvSpPr>
          <p:cNvPr id="7" name="Rettangolo 6"/>
          <p:cNvSpPr/>
          <p:nvPr/>
        </p:nvSpPr>
        <p:spPr>
          <a:xfrm>
            <a:off x="107950" y="1989138"/>
            <a:ext cx="287338"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it-IT" dirty="0">
              <a:solidFill>
                <a:prstClr val="white"/>
              </a:solidFill>
              <a:latin typeface="Calibri"/>
            </a:endParaRPr>
          </a:p>
        </p:txBody>
      </p:sp>
      <p:sp>
        <p:nvSpPr>
          <p:cNvPr id="8" name="Rettangolo 7"/>
          <p:cNvSpPr/>
          <p:nvPr/>
        </p:nvSpPr>
        <p:spPr>
          <a:xfrm>
            <a:off x="4643438" y="1989138"/>
            <a:ext cx="2889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it-IT" dirty="0">
              <a:solidFill>
                <a:prstClr val="white"/>
              </a:solidFill>
              <a:latin typeface="Calibri"/>
            </a:endParaRPr>
          </a:p>
        </p:txBody>
      </p:sp>
      <p:sp>
        <p:nvSpPr>
          <p:cNvPr id="4" name="CasellaDiTesto 3"/>
          <p:cNvSpPr txBox="1"/>
          <p:nvPr/>
        </p:nvSpPr>
        <p:spPr>
          <a:xfrm>
            <a:off x="179512" y="4653138"/>
            <a:ext cx="3456384" cy="2031311"/>
          </a:xfrm>
          <a:prstGeom prst="rect">
            <a:avLst/>
          </a:prstGeom>
          <a:noFill/>
          <a:ln w="76200" cmpd="sng">
            <a:solidFill>
              <a:srgbClr val="FF0000"/>
            </a:solidFill>
          </a:ln>
        </p:spPr>
        <p:txBody>
          <a:bodyPr wrap="square" lIns="91425" tIns="45713" rIns="91425" bIns="45713" rtlCol="0">
            <a:spAutoFit/>
          </a:bodyPr>
          <a:lstStyle/>
          <a:p>
            <a:r>
              <a:rPr lang="it-IT">
                <a:solidFill>
                  <a:prstClr val="black"/>
                </a:solidFill>
                <a:latin typeface="Calibri"/>
              </a:rPr>
              <a:t>Mean overall survival</a:t>
            </a:r>
          </a:p>
          <a:p>
            <a:pPr defTabSz="901562">
              <a:tabLst>
                <a:tab pos="980925" algn="l"/>
              </a:tabLst>
            </a:pPr>
            <a:r>
              <a:rPr lang="it-IT">
                <a:solidFill>
                  <a:prstClr val="black"/>
                </a:solidFill>
                <a:latin typeface="Calibri"/>
              </a:rPr>
              <a:t>NAFLD =	</a:t>
            </a:r>
            <a:r>
              <a:rPr lang="en-US">
                <a:solidFill>
                  <a:prstClr val="black"/>
                </a:solidFill>
                <a:latin typeface="Calibri"/>
              </a:rPr>
              <a:t>30.2 months </a:t>
            </a:r>
          </a:p>
          <a:p>
            <a:pPr defTabSz="901562">
              <a:tabLst>
                <a:tab pos="980925" algn="l"/>
              </a:tabLst>
            </a:pPr>
            <a:r>
              <a:rPr lang="en-US">
                <a:solidFill>
                  <a:prstClr val="black"/>
                </a:solidFill>
                <a:latin typeface="Calibri"/>
              </a:rPr>
              <a:t>HCV     =	36.9 months (P = 0.33). </a:t>
            </a:r>
          </a:p>
          <a:p>
            <a:endParaRPr lang="en-US">
              <a:solidFill>
                <a:prstClr val="black"/>
              </a:solidFill>
              <a:latin typeface="Calibri"/>
            </a:endParaRPr>
          </a:p>
          <a:p>
            <a:r>
              <a:rPr lang="en-US">
                <a:solidFill>
                  <a:prstClr val="black"/>
                </a:solidFill>
                <a:latin typeface="Calibri"/>
              </a:rPr>
              <a:t>Survival rates at </a:t>
            </a:r>
            <a:r>
              <a:rPr lang="en-US" b="1">
                <a:solidFill>
                  <a:prstClr val="black"/>
                </a:solidFill>
                <a:latin typeface="Calibri"/>
              </a:rPr>
              <a:t>1 year </a:t>
            </a:r>
            <a:r>
              <a:rPr lang="en-US">
                <a:solidFill>
                  <a:prstClr val="black"/>
                </a:solidFill>
                <a:latin typeface="Calibri"/>
              </a:rPr>
              <a:t>and </a:t>
            </a:r>
            <a:r>
              <a:rPr lang="en-US" b="1">
                <a:solidFill>
                  <a:prstClr val="black"/>
                </a:solidFill>
                <a:latin typeface="Calibri"/>
              </a:rPr>
              <a:t>3 years </a:t>
            </a:r>
          </a:p>
          <a:p>
            <a:pPr defTabSz="901562">
              <a:tabLst>
                <a:tab pos="1525354" algn="l"/>
              </a:tabLst>
            </a:pPr>
            <a:r>
              <a:rPr lang="en-US">
                <a:solidFill>
                  <a:prstClr val="black"/>
                </a:solidFill>
                <a:latin typeface="Calibri"/>
              </a:rPr>
              <a:t>NAFLD    =	87.4% and 72.6% </a:t>
            </a:r>
          </a:p>
          <a:p>
            <a:pPr defTabSz="901562">
              <a:tabLst>
                <a:tab pos="1525354" algn="l"/>
              </a:tabLst>
            </a:pPr>
            <a:r>
              <a:rPr lang="en-US">
                <a:solidFill>
                  <a:prstClr val="black"/>
                </a:solidFill>
                <a:latin typeface="Calibri"/>
              </a:rPr>
              <a:t>HCV        =	91.9% and 63.3%</a:t>
            </a:r>
            <a:endParaRPr lang="it-IT">
              <a:solidFill>
                <a:prstClr val="black"/>
              </a:solidFill>
              <a:latin typeface="Calibri"/>
            </a:endParaRPr>
          </a:p>
        </p:txBody>
      </p:sp>
      <p:pic>
        <p:nvPicPr>
          <p:cNvPr id="3" name="Immagine 2"/>
          <p:cNvPicPr>
            <a:picLocks noChangeAspect="1"/>
          </p:cNvPicPr>
          <p:nvPr/>
        </p:nvPicPr>
        <p:blipFill>
          <a:blip r:embed="rId3"/>
          <a:stretch>
            <a:fillRect/>
          </a:stretch>
        </p:blipFill>
        <p:spPr>
          <a:xfrm>
            <a:off x="0" y="548684"/>
            <a:ext cx="9144000" cy="4104455"/>
          </a:xfrm>
          <a:prstGeom prst="rect">
            <a:avLst/>
          </a:prstGeom>
        </p:spPr>
      </p:pic>
      <p:cxnSp>
        <p:nvCxnSpPr>
          <p:cNvPr id="6" name="Connettore 2 5"/>
          <p:cNvCxnSpPr/>
          <p:nvPr/>
        </p:nvCxnSpPr>
        <p:spPr>
          <a:xfrm flipH="1">
            <a:off x="6804249" y="870132"/>
            <a:ext cx="576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3923928" y="4797153"/>
            <a:ext cx="4176464" cy="1498967"/>
          </a:xfrm>
          <a:prstGeom prst="rect">
            <a:avLst/>
          </a:prstGeom>
          <a:noFill/>
          <a:ln>
            <a:solidFill>
              <a:schemeClr val="accent5">
                <a:lumMod val="75000"/>
              </a:schemeClr>
            </a:solidFill>
          </a:ln>
        </p:spPr>
        <p:txBody>
          <a:bodyPr wrap="square" lIns="91425" tIns="45713" rIns="91425" bIns="45713" rtlCol="0">
            <a:spAutoFit/>
          </a:bodyPr>
          <a:lstStyle/>
          <a:p>
            <a:r>
              <a:rPr lang="it-IT">
                <a:solidFill>
                  <a:prstClr val="black"/>
                </a:solidFill>
                <a:latin typeface="Calibri"/>
              </a:rPr>
              <a:t>Mean overall survival of HCC on NAFLD</a:t>
            </a:r>
          </a:p>
          <a:p>
            <a:pPr defTabSz="901562">
              <a:tabLst>
                <a:tab pos="2506279" algn="l"/>
              </a:tabLst>
            </a:pPr>
            <a:r>
              <a:rPr lang="it-IT">
                <a:solidFill>
                  <a:prstClr val="black"/>
                </a:solidFill>
                <a:latin typeface="Calibri"/>
              </a:rPr>
              <a:t>NAFLD with cirrhosis =	</a:t>
            </a:r>
            <a:r>
              <a:rPr lang="en-US">
                <a:solidFill>
                  <a:prstClr val="black"/>
                </a:solidFill>
                <a:latin typeface="Calibri"/>
              </a:rPr>
              <a:t>28.5 m NAFLD without cirrhosis =	34.9 m </a:t>
            </a:r>
          </a:p>
          <a:p>
            <a:pPr defTabSz="901562">
              <a:tabLst>
                <a:tab pos="2506279" algn="l"/>
              </a:tabLst>
            </a:pPr>
            <a:r>
              <a:rPr lang="en-US">
                <a:solidFill>
                  <a:prstClr val="black"/>
                </a:solidFill>
                <a:latin typeface="Calibri"/>
              </a:rPr>
              <a:t>	(P = ns). </a:t>
            </a:r>
          </a:p>
          <a:p>
            <a:pPr defTabSz="901562">
              <a:tabLst>
                <a:tab pos="2506279" algn="l"/>
              </a:tabLst>
            </a:pPr>
            <a:r>
              <a:rPr lang="en-US" i="1">
                <a:solidFill>
                  <a:prstClr val="black"/>
                </a:solidFill>
                <a:latin typeface="Calibri"/>
              </a:rPr>
              <a:t>No significant impact of cirrhosis</a:t>
            </a:r>
          </a:p>
        </p:txBody>
      </p:sp>
      <p:sp>
        <p:nvSpPr>
          <p:cNvPr id="10" name="Freccia giù 9"/>
          <p:cNvSpPr/>
          <p:nvPr/>
        </p:nvSpPr>
        <p:spPr>
          <a:xfrm rot="1969485">
            <a:off x="3168699" y="3512385"/>
            <a:ext cx="254965" cy="100811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Tree>
    <p:extLst>
      <p:ext uri="{BB962C8B-B14F-4D97-AF65-F5344CB8AC3E}">
        <p14:creationId xmlns:p14="http://schemas.microsoft.com/office/powerpoint/2010/main" val="325414535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6648652" y="6548042"/>
            <a:ext cx="2531860" cy="30995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9986" tIns="46793" rIns="89986" bIns="46793">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cs typeface="Arial" pitchFamily="34" charset="0"/>
              </a:defRPr>
            </a:lvl9pPr>
          </a:lstStyle>
          <a:p>
            <a:pPr algn="ctr" eaLnBrk="1" hangingPunct="1">
              <a:buClr>
                <a:srgbClr val="FFFFFF"/>
              </a:buClr>
              <a:buFont typeface="Arial" pitchFamily="34" charset="0"/>
              <a:buNone/>
            </a:pPr>
            <a:r>
              <a:rPr lang="en-GB" altLang="it-IT" sz="1400" dirty="0" err="1">
                <a:solidFill>
                  <a:srgbClr val="FFFFFF"/>
                </a:solidFill>
                <a:latin typeface="Calibri"/>
              </a:rPr>
              <a:t>Piscaglia et al</a:t>
            </a:r>
            <a:r>
              <a:rPr lang="en-GB" altLang="it-IT" sz="1400" dirty="0">
                <a:solidFill>
                  <a:srgbClr val="FFFFFF"/>
                </a:solidFill>
                <a:latin typeface="Calibri"/>
              </a:rPr>
              <a:t>., Hepatology 2016</a:t>
            </a:r>
          </a:p>
        </p:txBody>
      </p:sp>
      <p:sp>
        <p:nvSpPr>
          <p:cNvPr id="24579" name="Titolo 5"/>
          <p:cNvSpPr>
            <a:spLocks noGrp="1"/>
          </p:cNvSpPr>
          <p:nvPr>
            <p:ph type="title"/>
          </p:nvPr>
        </p:nvSpPr>
        <p:spPr>
          <a:xfrm>
            <a:off x="467544" y="98629"/>
            <a:ext cx="8229600" cy="954107"/>
          </a:xfrm>
        </p:spPr>
        <p:txBody>
          <a:bodyPr vert="horz" wrap="square" lIns="91425" tIns="45713" rIns="91425" bIns="45713" rtlCol="0" anchor="ctr">
            <a:spAutoFit/>
          </a:bodyPr>
          <a:lstStyle/>
          <a:p>
            <a:r>
              <a:rPr lang="it-IT" sz="2800" b="1" dirty="0">
                <a:solidFill>
                  <a:srgbClr val="002060"/>
                </a:solidFill>
                <a:latin typeface="+mn-lt"/>
                <a:ea typeface="+mn-ea"/>
                <a:cs typeface="+mn-cs"/>
              </a:rPr>
              <a:t>HCC in NAFLD vs HCV: </a:t>
            </a:r>
            <a:br>
              <a:rPr lang="it-IT" sz="2800" b="1" dirty="0">
                <a:solidFill>
                  <a:srgbClr val="002060"/>
                </a:solidFill>
                <a:latin typeface="+mn-lt"/>
                <a:ea typeface="+mn-ea"/>
                <a:cs typeface="+mn-cs"/>
              </a:rPr>
            </a:br>
            <a:r>
              <a:rPr lang="it-IT" sz="2800" b="1" dirty="0">
                <a:solidFill>
                  <a:srgbClr val="002060"/>
                </a:solidFill>
                <a:latin typeface="+mn-lt"/>
                <a:ea typeface="+mn-ea"/>
                <a:cs typeface="+mn-cs"/>
              </a:rPr>
              <a:t>only Milan-in submitted to curative therapies</a:t>
            </a:r>
          </a:p>
        </p:txBody>
      </p:sp>
      <p:sp>
        <p:nvSpPr>
          <p:cNvPr id="7" name="Rettangolo 6"/>
          <p:cNvSpPr/>
          <p:nvPr/>
        </p:nvSpPr>
        <p:spPr>
          <a:xfrm>
            <a:off x="107950" y="1989138"/>
            <a:ext cx="287338"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it-IT" dirty="0">
              <a:solidFill>
                <a:prstClr val="white"/>
              </a:solidFill>
              <a:latin typeface="Calibri"/>
            </a:endParaRPr>
          </a:p>
        </p:txBody>
      </p:sp>
      <p:sp>
        <p:nvSpPr>
          <p:cNvPr id="8" name="Rettangolo 7"/>
          <p:cNvSpPr/>
          <p:nvPr/>
        </p:nvSpPr>
        <p:spPr>
          <a:xfrm>
            <a:off x="4643438" y="1989138"/>
            <a:ext cx="2889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it-IT" dirty="0">
              <a:solidFill>
                <a:prstClr val="white"/>
              </a:solidFill>
              <a:latin typeface="Calibri"/>
            </a:endParaRPr>
          </a:p>
        </p:txBody>
      </p:sp>
      <p:sp>
        <p:nvSpPr>
          <p:cNvPr id="4" name="CasellaDiTesto 3"/>
          <p:cNvSpPr txBox="1"/>
          <p:nvPr/>
        </p:nvSpPr>
        <p:spPr>
          <a:xfrm>
            <a:off x="323528" y="1268763"/>
            <a:ext cx="3456384" cy="936313"/>
          </a:xfrm>
          <a:prstGeom prst="rect">
            <a:avLst/>
          </a:prstGeom>
          <a:noFill/>
          <a:ln w="76200" cmpd="sng">
            <a:solidFill>
              <a:srgbClr val="FF0000"/>
            </a:solidFill>
          </a:ln>
        </p:spPr>
        <p:txBody>
          <a:bodyPr wrap="square" lIns="91425" tIns="45713" rIns="91425" bIns="45713" rtlCol="0">
            <a:spAutoFit/>
          </a:bodyPr>
          <a:lstStyle/>
          <a:p>
            <a:r>
              <a:rPr lang="it-IT">
                <a:solidFill>
                  <a:prstClr val="black"/>
                </a:solidFill>
                <a:latin typeface="Calibri"/>
              </a:rPr>
              <a:t>Mean overall survival</a:t>
            </a:r>
          </a:p>
          <a:p>
            <a:pPr defTabSz="901562">
              <a:tabLst>
                <a:tab pos="980925" algn="l"/>
              </a:tabLst>
            </a:pPr>
            <a:r>
              <a:rPr lang="it-IT">
                <a:solidFill>
                  <a:prstClr val="black"/>
                </a:solidFill>
                <a:latin typeface="Calibri"/>
              </a:rPr>
              <a:t>NAFLD =	</a:t>
            </a:r>
            <a:r>
              <a:rPr lang="en-US">
                <a:solidFill>
                  <a:prstClr val="black"/>
                </a:solidFill>
                <a:latin typeface="Calibri"/>
              </a:rPr>
              <a:t>38.6 months </a:t>
            </a:r>
          </a:p>
          <a:p>
            <a:pPr defTabSz="901562">
              <a:tabLst>
                <a:tab pos="980925" algn="l"/>
              </a:tabLst>
            </a:pPr>
            <a:r>
              <a:rPr lang="en-US">
                <a:solidFill>
                  <a:prstClr val="black"/>
                </a:solidFill>
                <a:latin typeface="Calibri"/>
              </a:rPr>
              <a:t>HCV     =	41.0 months (P = ns). </a:t>
            </a:r>
          </a:p>
        </p:txBody>
      </p:sp>
      <p:pic>
        <p:nvPicPr>
          <p:cNvPr id="2" name="Immagine 1"/>
          <p:cNvPicPr>
            <a:picLocks noChangeAspect="1"/>
          </p:cNvPicPr>
          <p:nvPr/>
        </p:nvPicPr>
        <p:blipFill>
          <a:blip r:embed="rId3"/>
          <a:stretch>
            <a:fillRect/>
          </a:stretch>
        </p:blipFill>
        <p:spPr>
          <a:xfrm>
            <a:off x="5652120" y="1124746"/>
            <a:ext cx="3355556" cy="3817801"/>
          </a:xfrm>
          <a:prstGeom prst="rect">
            <a:avLst/>
          </a:prstGeom>
        </p:spPr>
      </p:pic>
      <p:pic>
        <p:nvPicPr>
          <p:cNvPr id="5" name="Immagine 4"/>
          <p:cNvPicPr>
            <a:picLocks noChangeAspect="1"/>
          </p:cNvPicPr>
          <p:nvPr/>
        </p:nvPicPr>
        <p:blipFill>
          <a:blip r:embed="rId4"/>
          <a:stretch>
            <a:fillRect/>
          </a:stretch>
        </p:blipFill>
        <p:spPr>
          <a:xfrm>
            <a:off x="20223" y="4365104"/>
            <a:ext cx="9144000" cy="2224818"/>
          </a:xfrm>
          <a:prstGeom prst="rect">
            <a:avLst/>
          </a:prstGeom>
        </p:spPr>
      </p:pic>
      <p:sp>
        <p:nvSpPr>
          <p:cNvPr id="12" name="CasellaDiTesto 11"/>
          <p:cNvSpPr txBox="1"/>
          <p:nvPr/>
        </p:nvSpPr>
        <p:spPr>
          <a:xfrm>
            <a:off x="107504" y="3645025"/>
            <a:ext cx="4824536" cy="654986"/>
          </a:xfrm>
          <a:prstGeom prst="rect">
            <a:avLst/>
          </a:prstGeom>
          <a:noFill/>
          <a:ln w="76200" cmpd="sng">
            <a:solidFill>
              <a:srgbClr val="FF0000"/>
            </a:solidFill>
          </a:ln>
        </p:spPr>
        <p:txBody>
          <a:bodyPr wrap="square" lIns="91425" tIns="45713" rIns="91425" bIns="45713" rtlCol="0">
            <a:spAutoFit/>
          </a:bodyPr>
          <a:lstStyle/>
          <a:p>
            <a:r>
              <a:rPr lang="it-IT">
                <a:solidFill>
                  <a:prstClr val="black"/>
                </a:solidFill>
                <a:latin typeface="Calibri"/>
              </a:rPr>
              <a:t>NAFLD HCC patients die more of non liver related causes than HCV HCC patients</a:t>
            </a:r>
            <a:endParaRPr lang="en-US">
              <a:solidFill>
                <a:prstClr val="black"/>
              </a:solidFill>
              <a:latin typeface="Calibri"/>
            </a:endParaRPr>
          </a:p>
        </p:txBody>
      </p:sp>
      <p:sp>
        <p:nvSpPr>
          <p:cNvPr id="9" name="Rettangolo 8"/>
          <p:cNvSpPr/>
          <p:nvPr/>
        </p:nvSpPr>
        <p:spPr>
          <a:xfrm>
            <a:off x="11141" y="6154165"/>
            <a:ext cx="9036496" cy="3600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solidFill>
                <a:prstClr val="white"/>
              </a:solidFill>
              <a:latin typeface="Calibri"/>
            </a:endParaRPr>
          </a:p>
        </p:txBody>
      </p:sp>
      <p:sp>
        <p:nvSpPr>
          <p:cNvPr id="6" name="Freccia sinistra 5"/>
          <p:cNvSpPr/>
          <p:nvPr/>
        </p:nvSpPr>
        <p:spPr>
          <a:xfrm>
            <a:off x="3995936" y="1484784"/>
            <a:ext cx="1080120" cy="2880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
        <p:nvSpPr>
          <p:cNvPr id="14" name="Freccia sinistra 13"/>
          <p:cNvSpPr/>
          <p:nvPr/>
        </p:nvSpPr>
        <p:spPr>
          <a:xfrm rot="17781260">
            <a:off x="3851920" y="2896742"/>
            <a:ext cx="1080120" cy="2880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Tree>
    <p:extLst>
      <p:ext uri="{BB962C8B-B14F-4D97-AF65-F5344CB8AC3E}">
        <p14:creationId xmlns:p14="http://schemas.microsoft.com/office/powerpoint/2010/main" val="348854251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612900"/>
            <a:ext cx="9144000" cy="3620278"/>
          </a:xfrm>
          <a:prstGeom prst="rect">
            <a:avLst/>
          </a:prstGeom>
        </p:spPr>
      </p:pic>
      <p:sp>
        <p:nvSpPr>
          <p:cNvPr id="3" name="Rettangolo 2"/>
          <p:cNvSpPr/>
          <p:nvPr/>
        </p:nvSpPr>
        <p:spPr>
          <a:xfrm>
            <a:off x="-10071" y="25524"/>
            <a:ext cx="9144000" cy="707886"/>
          </a:xfrm>
          <a:prstGeom prst="rect">
            <a:avLst/>
          </a:prstGeom>
          <a:solidFill>
            <a:srgbClr val="FF0000"/>
          </a:solidFill>
        </p:spPr>
        <p:txBody>
          <a:bodyPr wrap="square" lIns="91425" tIns="45713" rIns="91425" bIns="45713">
            <a:spAutoFit/>
          </a:bodyPr>
          <a:lstStyle/>
          <a:p>
            <a:pPr algn="ctr"/>
            <a:r>
              <a:rPr lang="it-IT" sz="2000" b="1" dirty="0" err="1">
                <a:solidFill>
                  <a:schemeClr val="bg1"/>
                </a:solidFill>
                <a:latin typeface="Arial"/>
                <a:cs typeface="Arial"/>
              </a:rPr>
              <a:t>Adiposity</a:t>
            </a:r>
            <a:r>
              <a:rPr lang="it-IT" sz="2000" b="1" dirty="0">
                <a:solidFill>
                  <a:schemeClr val="bg1"/>
                </a:solidFill>
                <a:latin typeface="Arial"/>
                <a:cs typeface="Arial"/>
              </a:rPr>
              <a:t> and </a:t>
            </a:r>
            <a:r>
              <a:rPr lang="it-IT" sz="2000" b="1" dirty="0" err="1">
                <a:solidFill>
                  <a:schemeClr val="bg1"/>
                </a:solidFill>
                <a:latin typeface="Arial"/>
                <a:cs typeface="Arial"/>
              </a:rPr>
              <a:t>cancer</a:t>
            </a:r>
            <a:r>
              <a:rPr lang="it-IT" sz="2000" b="1" dirty="0">
                <a:solidFill>
                  <a:schemeClr val="bg1"/>
                </a:solidFill>
                <a:latin typeface="Arial"/>
                <a:cs typeface="Arial"/>
              </a:rPr>
              <a:t> </a:t>
            </a:r>
            <a:r>
              <a:rPr lang="it-IT" sz="2000" b="1" dirty="0" err="1">
                <a:solidFill>
                  <a:schemeClr val="bg1"/>
                </a:solidFill>
                <a:latin typeface="Arial"/>
                <a:cs typeface="Arial"/>
              </a:rPr>
              <a:t>at</a:t>
            </a:r>
            <a:r>
              <a:rPr lang="it-IT" sz="2000" b="1" dirty="0">
                <a:solidFill>
                  <a:schemeClr val="bg1"/>
                </a:solidFill>
                <a:latin typeface="Arial"/>
                <a:cs typeface="Arial"/>
              </a:rPr>
              <a:t> major </a:t>
            </a:r>
            <a:r>
              <a:rPr lang="it-IT" sz="2000" b="1" dirty="0" err="1">
                <a:solidFill>
                  <a:schemeClr val="bg1"/>
                </a:solidFill>
                <a:latin typeface="Arial"/>
                <a:cs typeface="Arial"/>
              </a:rPr>
              <a:t>anatomical</a:t>
            </a:r>
            <a:r>
              <a:rPr lang="it-IT" sz="2000" b="1" dirty="0">
                <a:solidFill>
                  <a:schemeClr val="bg1"/>
                </a:solidFill>
                <a:latin typeface="Arial"/>
                <a:cs typeface="Arial"/>
              </a:rPr>
              <a:t> </a:t>
            </a:r>
            <a:r>
              <a:rPr lang="it-IT" sz="2000" b="1" dirty="0" err="1">
                <a:solidFill>
                  <a:schemeClr val="bg1"/>
                </a:solidFill>
                <a:latin typeface="Arial"/>
                <a:cs typeface="Arial"/>
              </a:rPr>
              <a:t>sites</a:t>
            </a:r>
            <a:r>
              <a:rPr lang="it-IT" sz="2000" b="1" dirty="0">
                <a:solidFill>
                  <a:schemeClr val="bg1"/>
                </a:solidFill>
                <a:latin typeface="Arial"/>
                <a:cs typeface="Arial"/>
              </a:rPr>
              <a:t>: </a:t>
            </a:r>
            <a:r>
              <a:rPr lang="it-IT" sz="2000" b="1" dirty="0" err="1">
                <a:solidFill>
                  <a:schemeClr val="bg1"/>
                </a:solidFill>
                <a:latin typeface="Arial"/>
                <a:cs typeface="Arial"/>
              </a:rPr>
              <a:t>umbrella</a:t>
            </a:r>
            <a:r>
              <a:rPr lang="it-IT" sz="2000" b="1" dirty="0">
                <a:solidFill>
                  <a:schemeClr val="bg1"/>
                </a:solidFill>
                <a:latin typeface="Arial"/>
                <a:cs typeface="Arial"/>
              </a:rPr>
              <a:t> </a:t>
            </a:r>
            <a:r>
              <a:rPr lang="it-IT" sz="2000" b="1" dirty="0" err="1">
                <a:solidFill>
                  <a:schemeClr val="bg1"/>
                </a:solidFill>
                <a:latin typeface="Arial"/>
                <a:cs typeface="Arial"/>
              </a:rPr>
              <a:t>review</a:t>
            </a:r>
            <a:endParaRPr lang="it-IT" sz="2000" b="1" dirty="0">
              <a:solidFill>
                <a:schemeClr val="bg1"/>
              </a:solidFill>
              <a:latin typeface="Arial"/>
              <a:cs typeface="Arial"/>
            </a:endParaRPr>
          </a:p>
          <a:p>
            <a:pPr algn="ctr"/>
            <a:r>
              <a:rPr lang="it-IT" sz="2000" b="1" dirty="0">
                <a:solidFill>
                  <a:schemeClr val="bg1"/>
                </a:solidFill>
                <a:latin typeface="Arial"/>
                <a:cs typeface="Arial"/>
              </a:rPr>
              <a:t>of the </a:t>
            </a:r>
            <a:r>
              <a:rPr lang="it-IT" sz="2000" b="1" dirty="0" err="1">
                <a:solidFill>
                  <a:schemeClr val="bg1"/>
                </a:solidFill>
                <a:latin typeface="Arial"/>
                <a:cs typeface="Arial"/>
              </a:rPr>
              <a:t>literature</a:t>
            </a:r>
            <a:endParaRPr lang="it-IT" sz="2000" b="1" dirty="0">
              <a:solidFill>
                <a:schemeClr val="bg1"/>
              </a:solidFill>
              <a:latin typeface="Arial"/>
              <a:cs typeface="Arial"/>
            </a:endParaRPr>
          </a:p>
        </p:txBody>
      </p:sp>
      <p:sp>
        <p:nvSpPr>
          <p:cNvPr id="4" name="CasellaDiTesto 3"/>
          <p:cNvSpPr txBox="1"/>
          <p:nvPr/>
        </p:nvSpPr>
        <p:spPr>
          <a:xfrm>
            <a:off x="251521" y="6309321"/>
            <a:ext cx="2524705" cy="373659"/>
          </a:xfrm>
          <a:prstGeom prst="rect">
            <a:avLst/>
          </a:prstGeom>
          <a:noFill/>
        </p:spPr>
        <p:txBody>
          <a:bodyPr wrap="none" lIns="91425" tIns="45713" rIns="91425" bIns="45713" rtlCol="0">
            <a:spAutoFit/>
          </a:bodyPr>
          <a:lstStyle/>
          <a:p>
            <a:r>
              <a:rPr lang="it-IT" b="1" dirty="0" err="1" smtClean="0">
                <a:solidFill>
                  <a:srgbClr val="000090"/>
                </a:solidFill>
              </a:rPr>
              <a:t>Kyrgiou</a:t>
            </a:r>
            <a:r>
              <a:rPr lang="it-IT" b="1" dirty="0" smtClean="0">
                <a:solidFill>
                  <a:srgbClr val="000090"/>
                </a:solidFill>
              </a:rPr>
              <a:t> et al., BMJ 2017</a:t>
            </a:r>
            <a:endParaRPr lang="it-IT" b="1" dirty="0">
              <a:solidFill>
                <a:srgbClr val="000090"/>
              </a:solidFill>
            </a:endParaRPr>
          </a:p>
        </p:txBody>
      </p:sp>
      <p:sp>
        <p:nvSpPr>
          <p:cNvPr id="5" name="Rettangolo 4"/>
          <p:cNvSpPr/>
          <p:nvPr/>
        </p:nvSpPr>
        <p:spPr>
          <a:xfrm>
            <a:off x="7308304" y="2564904"/>
            <a:ext cx="1152128" cy="43204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401981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63915" y="1052736"/>
            <a:ext cx="8520703" cy="5256585"/>
          </a:xfrm>
          <a:prstGeom prst="rect">
            <a:avLst/>
          </a:prstGeom>
        </p:spPr>
      </p:pic>
      <p:sp>
        <p:nvSpPr>
          <p:cNvPr id="3" name="Titolo 1"/>
          <p:cNvSpPr txBox="1">
            <a:spLocks/>
          </p:cNvSpPr>
          <p:nvPr/>
        </p:nvSpPr>
        <p:spPr>
          <a:xfrm>
            <a:off x="0" y="-27384"/>
            <a:ext cx="9144000" cy="893762"/>
          </a:xfrm>
          <a:prstGeom prst="rect">
            <a:avLst/>
          </a:prstGeom>
          <a:solidFill>
            <a:srgbClr val="FF0000"/>
          </a:solidFill>
        </p:spPr>
        <p:txBody>
          <a:bodyPr lIns="91425" tIns="45713" rIns="91425" bIns="4571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Calibri"/>
                <a:cs typeface="Calibri"/>
              </a:rPr>
              <a:t>Pathogenesis of NAFLD/NASH</a:t>
            </a:r>
            <a:endParaRPr lang="en-US" b="1" dirty="0">
              <a:solidFill>
                <a:schemeClr val="bg1"/>
              </a:solidFill>
              <a:latin typeface="Calibri"/>
              <a:cs typeface="Calibri"/>
            </a:endParaRPr>
          </a:p>
        </p:txBody>
      </p:sp>
      <p:sp>
        <p:nvSpPr>
          <p:cNvPr id="4" name="CasellaDiTesto 3"/>
          <p:cNvSpPr txBox="1"/>
          <p:nvPr/>
        </p:nvSpPr>
        <p:spPr>
          <a:xfrm>
            <a:off x="251522" y="6444044"/>
            <a:ext cx="5331107" cy="373659"/>
          </a:xfrm>
          <a:prstGeom prst="rect">
            <a:avLst/>
          </a:prstGeom>
          <a:noFill/>
        </p:spPr>
        <p:txBody>
          <a:bodyPr wrap="none" lIns="91425" tIns="45713" rIns="91425" bIns="45713" rtlCol="0">
            <a:spAutoFit/>
          </a:bodyPr>
          <a:lstStyle/>
          <a:p>
            <a:r>
              <a:rPr lang="it-IT" b="1" dirty="0" err="1" smtClean="0">
                <a:solidFill>
                  <a:srgbClr val="000090"/>
                </a:solidFill>
                <a:latin typeface="Arial"/>
                <a:cs typeface="Arial"/>
              </a:rPr>
              <a:t>Pierantonelli</a:t>
            </a:r>
            <a:r>
              <a:rPr lang="it-IT" b="1" dirty="0" smtClean="0">
                <a:solidFill>
                  <a:srgbClr val="000090"/>
                </a:solidFill>
                <a:latin typeface="Arial"/>
                <a:cs typeface="Arial"/>
              </a:rPr>
              <a:t> et al., Nature </a:t>
            </a:r>
            <a:r>
              <a:rPr lang="it-IT" b="1" dirty="0" err="1" smtClean="0">
                <a:solidFill>
                  <a:srgbClr val="000090"/>
                </a:solidFill>
                <a:latin typeface="Arial"/>
                <a:cs typeface="Arial"/>
              </a:rPr>
              <a:t>Scientific</a:t>
            </a:r>
            <a:r>
              <a:rPr lang="it-IT" b="1" dirty="0" smtClean="0">
                <a:solidFill>
                  <a:srgbClr val="000090"/>
                </a:solidFill>
                <a:latin typeface="Arial"/>
                <a:cs typeface="Arial"/>
              </a:rPr>
              <a:t> Rep  2017</a:t>
            </a:r>
            <a:endParaRPr lang="it-IT" b="1" dirty="0">
              <a:solidFill>
                <a:srgbClr val="000090"/>
              </a:solidFill>
              <a:latin typeface="Arial"/>
              <a:cs typeface="Arial"/>
            </a:endParaRPr>
          </a:p>
        </p:txBody>
      </p:sp>
    </p:spTree>
    <p:extLst>
      <p:ext uri="{BB962C8B-B14F-4D97-AF65-F5344CB8AC3E}">
        <p14:creationId xmlns:p14="http://schemas.microsoft.com/office/powerpoint/2010/main" val="29613662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 y="-261776"/>
            <a:ext cx="184663"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nchor="ctr">
            <a:spAutoFit/>
          </a:bodyPr>
          <a:lstStyle/>
          <a:p>
            <a:pPr fontAlgn="base">
              <a:spcBef>
                <a:spcPct val="0"/>
              </a:spcBef>
              <a:spcAft>
                <a:spcPct val="0"/>
              </a:spcAft>
            </a:pPr>
            <a:endParaRPr lang="it-IT" sz="2800" b="1">
              <a:solidFill>
                <a:srgbClr val="000000"/>
              </a:solidFill>
              <a:ea typeface="MS PGothic" pitchFamily="34" charset="-128"/>
              <a:cs typeface="Arial" pitchFamily="34" charset="0"/>
            </a:endParaRPr>
          </a:p>
        </p:txBody>
      </p:sp>
      <p:sp>
        <p:nvSpPr>
          <p:cNvPr id="29699" name="Titolo 4"/>
          <p:cNvSpPr>
            <a:spLocks noGrp="1"/>
          </p:cNvSpPr>
          <p:nvPr>
            <p:ph type="title" idx="4294967295"/>
          </p:nvPr>
        </p:nvSpPr>
        <p:spPr>
          <a:xfrm>
            <a:off x="0" y="107950"/>
            <a:ext cx="9144000" cy="882650"/>
          </a:xfrm>
        </p:spPr>
        <p:txBody>
          <a:bodyPr>
            <a:normAutofit fontScale="90000"/>
          </a:bodyPr>
          <a:lstStyle/>
          <a:p>
            <a:pPr eaLnBrk="1" hangingPunct="1">
              <a:defRPr/>
            </a:pPr>
            <a:r>
              <a:rPr lang="en-US" dirty="0" smtClean="0">
                <a:solidFill>
                  <a:srgbClr val="000090"/>
                </a:solidFill>
              </a:rPr>
              <a:t>Geographical distribution of risk factors </a:t>
            </a:r>
            <a:br>
              <a:rPr lang="en-US" dirty="0" smtClean="0">
                <a:solidFill>
                  <a:srgbClr val="000090"/>
                </a:solidFill>
              </a:rPr>
            </a:br>
            <a:endParaRPr lang="it-IT" b="0" dirty="0" smtClean="0">
              <a:solidFill>
                <a:srgbClr val="000090"/>
              </a:solidFill>
            </a:endParaRPr>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413" y="6491288"/>
            <a:ext cx="3529012" cy="2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639764"/>
            <a:ext cx="3619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678" name="Group 6"/>
          <p:cNvGrpSpPr>
            <a:grpSpLocks/>
          </p:cNvGrpSpPr>
          <p:nvPr/>
        </p:nvGrpSpPr>
        <p:grpSpPr bwMode="auto">
          <a:xfrm>
            <a:off x="1465264" y="1138238"/>
            <a:ext cx="5688012" cy="5229225"/>
            <a:chOff x="1038" y="717"/>
            <a:chExt cx="4031" cy="3294"/>
          </a:xfrm>
        </p:grpSpPr>
        <p:grpSp>
          <p:nvGrpSpPr>
            <p:cNvPr id="28691" name="Group 7"/>
            <p:cNvGrpSpPr>
              <a:grpSpLocks/>
            </p:cNvGrpSpPr>
            <p:nvPr/>
          </p:nvGrpSpPr>
          <p:grpSpPr bwMode="auto">
            <a:xfrm>
              <a:off x="1038" y="717"/>
              <a:ext cx="4031" cy="3294"/>
              <a:chOff x="1038" y="717"/>
              <a:chExt cx="4031" cy="3294"/>
            </a:xfrm>
          </p:grpSpPr>
          <p:pic>
            <p:nvPicPr>
              <p:cNvPr id="2869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 y="717"/>
                <a:ext cx="4031" cy="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95" name="Rectangle 9"/>
              <p:cNvSpPr>
                <a:spLocks noChangeArrowheads="1"/>
              </p:cNvSpPr>
              <p:nvPr/>
            </p:nvSpPr>
            <p:spPr bwMode="auto">
              <a:xfrm>
                <a:off x="3794" y="814"/>
                <a:ext cx="1072" cy="39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grpSp>
        <p:pic>
          <p:nvPicPr>
            <p:cNvPr id="2869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8" y="1013"/>
              <a:ext cx="1155"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3" y="1159"/>
              <a:ext cx="844"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9829" name="Group 21"/>
          <p:cNvGrpSpPr>
            <a:grpSpLocks/>
          </p:cNvGrpSpPr>
          <p:nvPr/>
        </p:nvGrpSpPr>
        <p:grpSpPr bwMode="auto">
          <a:xfrm>
            <a:off x="3935413" y="2101850"/>
            <a:ext cx="709612" cy="3081338"/>
            <a:chOff x="2501" y="1331"/>
            <a:chExt cx="447" cy="1941"/>
          </a:xfrm>
        </p:grpSpPr>
        <p:sp>
          <p:nvSpPr>
            <p:cNvPr id="28688" name="Oval 12"/>
            <p:cNvSpPr>
              <a:spLocks noChangeArrowheads="1"/>
            </p:cNvSpPr>
            <p:nvPr/>
          </p:nvSpPr>
          <p:spPr bwMode="auto">
            <a:xfrm>
              <a:off x="2515" y="1331"/>
              <a:ext cx="433" cy="218"/>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28689" name="Oval 13"/>
            <p:cNvSpPr>
              <a:spLocks noChangeArrowheads="1"/>
            </p:cNvSpPr>
            <p:nvPr/>
          </p:nvSpPr>
          <p:spPr bwMode="auto">
            <a:xfrm>
              <a:off x="2513" y="1961"/>
              <a:ext cx="433" cy="218"/>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28690" name="Oval 14"/>
            <p:cNvSpPr>
              <a:spLocks noChangeArrowheads="1"/>
            </p:cNvSpPr>
            <p:nvPr/>
          </p:nvSpPr>
          <p:spPr bwMode="auto">
            <a:xfrm>
              <a:off x="2501" y="3073"/>
              <a:ext cx="328" cy="199"/>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grpSp>
      <p:sp>
        <p:nvSpPr>
          <p:cNvPr id="119823" name="Oval 15"/>
          <p:cNvSpPr>
            <a:spLocks noChangeArrowheads="1"/>
          </p:cNvSpPr>
          <p:nvPr/>
        </p:nvSpPr>
        <p:spPr bwMode="auto">
          <a:xfrm>
            <a:off x="5191125" y="2049463"/>
            <a:ext cx="546100" cy="3325812"/>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grpSp>
        <p:nvGrpSpPr>
          <p:cNvPr id="119825" name="Group 17"/>
          <p:cNvGrpSpPr>
            <a:grpSpLocks/>
          </p:cNvGrpSpPr>
          <p:nvPr/>
        </p:nvGrpSpPr>
        <p:grpSpPr bwMode="auto">
          <a:xfrm>
            <a:off x="3910013" y="1592263"/>
            <a:ext cx="2017712" cy="4240212"/>
            <a:chOff x="2771" y="1003"/>
            <a:chExt cx="1430" cy="2671"/>
          </a:xfrm>
        </p:grpSpPr>
        <p:sp>
          <p:nvSpPr>
            <p:cNvPr id="119826" name="Rectangle 18"/>
            <p:cNvSpPr>
              <a:spLocks noChangeArrowheads="1"/>
            </p:cNvSpPr>
            <p:nvPr/>
          </p:nvSpPr>
          <p:spPr bwMode="auto">
            <a:xfrm>
              <a:off x="2831" y="1003"/>
              <a:ext cx="1370" cy="149"/>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it-IT" sz="2800" b="1">
                <a:solidFill>
                  <a:srgbClr val="CC0000"/>
                </a:solidFill>
                <a:ea typeface="MS PGothic" pitchFamily="34" charset="-128"/>
                <a:cs typeface="Arial" pitchFamily="34" charset="0"/>
              </a:endParaRPr>
            </a:p>
          </p:txBody>
        </p:sp>
        <p:sp>
          <p:nvSpPr>
            <p:cNvPr id="119827" name="Rectangle 19"/>
            <p:cNvSpPr>
              <a:spLocks noChangeArrowheads="1"/>
            </p:cNvSpPr>
            <p:nvPr/>
          </p:nvSpPr>
          <p:spPr bwMode="auto">
            <a:xfrm>
              <a:off x="2771" y="3525"/>
              <a:ext cx="1370" cy="149"/>
            </a:xfrm>
            <a:prstGeom prst="rect">
              <a:avLst/>
            </a:prstGeom>
            <a:noFill/>
            <a:ln w="2857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it-IT" sz="2800" b="1">
                <a:solidFill>
                  <a:srgbClr val="CC0000"/>
                </a:solidFill>
                <a:ea typeface="MS PGothic" pitchFamily="34" charset="-128"/>
                <a:cs typeface="Arial" pitchFamily="34" charset="0"/>
              </a:endParaRPr>
            </a:p>
          </p:txBody>
        </p:sp>
      </p:grpSp>
      <p:sp>
        <p:nvSpPr>
          <p:cNvPr id="119828" name="Oval 20"/>
          <p:cNvSpPr>
            <a:spLocks noChangeArrowheads="1"/>
          </p:cNvSpPr>
          <p:nvPr/>
        </p:nvSpPr>
        <p:spPr bwMode="auto">
          <a:xfrm>
            <a:off x="4530725" y="3660777"/>
            <a:ext cx="520700" cy="315913"/>
          </a:xfrm>
          <a:prstGeom prst="ellipse">
            <a:avLst/>
          </a:prstGeom>
          <a:noFill/>
          <a:ln w="2857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23" name="Oval 15"/>
          <p:cNvSpPr>
            <a:spLocks noChangeArrowheads="1"/>
          </p:cNvSpPr>
          <p:nvPr/>
        </p:nvSpPr>
        <p:spPr bwMode="auto">
          <a:xfrm>
            <a:off x="5789612" y="2052638"/>
            <a:ext cx="1302667" cy="3325812"/>
          </a:xfrm>
          <a:prstGeom prst="ellipse">
            <a:avLst/>
          </a:prstGeom>
          <a:noFill/>
          <a:ln w="28575">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nchor="ctr"/>
          <a:lstStyle/>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675844" name="Text Box 4"/>
          <p:cNvSpPr txBox="1">
            <a:spLocks noChangeArrowheads="1"/>
          </p:cNvSpPr>
          <p:nvPr/>
        </p:nvSpPr>
        <p:spPr bwMode="auto">
          <a:xfrm>
            <a:off x="679452" y="3133968"/>
            <a:ext cx="7668683" cy="590064"/>
          </a:xfrm>
          <a:prstGeom prst="rect">
            <a:avLst/>
          </a:prstGeom>
          <a:solidFill>
            <a:srgbClr val="CCECFF"/>
          </a:solidFill>
          <a:ln w="12700">
            <a:solidFill>
              <a:schemeClr val="accent2"/>
            </a:solidFill>
            <a:miter lim="800000"/>
            <a:headEnd/>
            <a:tailEnd/>
          </a:ln>
        </p:spPr>
        <p:txBody>
          <a:bodyPr wrap="none" lIns="91425" tIns="45713" rIns="91425" bIns="45713" anchor="ctr">
            <a:spAutoFit/>
          </a:bodyPr>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eaLnBrk="1" fontAlgn="base" hangingPunct="1">
              <a:spcBef>
                <a:spcPct val="0"/>
              </a:spcBef>
              <a:spcAft>
                <a:spcPct val="0"/>
              </a:spcAft>
            </a:pPr>
            <a:r>
              <a:rPr lang="it-IT" sz="3200">
                <a:solidFill>
                  <a:srgbClr val="000000"/>
                </a:solidFill>
                <a:latin typeface="Arial" pitchFamily="34" charset="0"/>
              </a:rPr>
              <a:t>&gt;80% HCC associated with HBV or HCV</a:t>
            </a:r>
          </a:p>
        </p:txBody>
      </p:sp>
    </p:spTree>
    <p:extLst>
      <p:ext uri="{BB962C8B-B14F-4D97-AF65-F5344CB8AC3E}">
        <p14:creationId xmlns:p14="http://schemas.microsoft.com/office/powerpoint/2010/main" val="2164599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19825"/>
                                        </p:tgtEl>
                                        <p:attrNameLst>
                                          <p:attrName>style.visibility</p:attrName>
                                        </p:attrNameLst>
                                      </p:cBhvr>
                                      <p:to>
                                        <p:strVal val="visible"/>
                                      </p:to>
                                    </p:set>
                                    <p:animEffect transition="in" filter="barn(inHorizontal)">
                                      <p:cBhvr>
                                        <p:cTn id="7" dur="2000"/>
                                        <p:tgtEl>
                                          <p:spTgt spid="1198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75844"/>
                                        </p:tgtEl>
                                        <p:attrNameLst>
                                          <p:attrName>style.visibility</p:attrName>
                                        </p:attrNameLst>
                                      </p:cBhvr>
                                      <p:to>
                                        <p:strVal val="visible"/>
                                      </p:to>
                                    </p:set>
                                    <p:animEffect transition="in" filter="wipe(down)">
                                      <p:cBhvr>
                                        <p:cTn id="12" dur="500"/>
                                        <p:tgtEl>
                                          <p:spTgt spid="67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5"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7" y="764704"/>
            <a:ext cx="8314027"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2226" name="CasellaDiTesto 4"/>
          <p:cNvSpPr txBox="1">
            <a:spLocks noChangeArrowheads="1"/>
          </p:cNvSpPr>
          <p:nvPr/>
        </p:nvSpPr>
        <p:spPr bwMode="auto">
          <a:xfrm>
            <a:off x="5732463" y="6477001"/>
            <a:ext cx="3446172" cy="34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it-IT" sz="1600" b="1">
                <a:solidFill>
                  <a:srgbClr val="000090"/>
                </a:solidFill>
              </a:rPr>
              <a:t>Lade et al., Curr Opin Oncol 2014</a:t>
            </a:r>
          </a:p>
        </p:txBody>
      </p:sp>
      <p:sp>
        <p:nvSpPr>
          <p:cNvPr id="2" name="Rettangolo 1"/>
          <p:cNvSpPr/>
          <p:nvPr/>
        </p:nvSpPr>
        <p:spPr>
          <a:xfrm>
            <a:off x="0" y="-27383"/>
            <a:ext cx="9144000" cy="830997"/>
          </a:xfrm>
          <a:prstGeom prst="rect">
            <a:avLst/>
          </a:prstGeom>
          <a:solidFill>
            <a:srgbClr val="FF0000"/>
          </a:solidFill>
        </p:spPr>
        <p:txBody>
          <a:bodyPr wrap="square" lIns="91425" tIns="45713" rIns="91425" bIns="45713">
            <a:spAutoFit/>
          </a:bodyPr>
          <a:lstStyle/>
          <a:p>
            <a:pPr algn="ctr"/>
            <a:r>
              <a:rPr lang="it-IT" sz="2400" b="1" dirty="0">
                <a:solidFill>
                  <a:schemeClr val="bg1"/>
                </a:solidFill>
                <a:latin typeface="Arial"/>
                <a:cs typeface="Arial"/>
              </a:rPr>
              <a:t>The </a:t>
            </a:r>
            <a:r>
              <a:rPr lang="it-IT" sz="2400" b="1" dirty="0" err="1">
                <a:solidFill>
                  <a:schemeClr val="bg1"/>
                </a:solidFill>
                <a:latin typeface="Arial"/>
                <a:cs typeface="Arial"/>
              </a:rPr>
              <a:t>role</a:t>
            </a:r>
            <a:r>
              <a:rPr lang="it-IT" sz="2400" b="1" dirty="0">
                <a:solidFill>
                  <a:schemeClr val="bg1"/>
                </a:solidFill>
                <a:latin typeface="Arial"/>
                <a:cs typeface="Arial"/>
              </a:rPr>
              <a:t> of </a:t>
            </a:r>
            <a:r>
              <a:rPr lang="it-IT" sz="2400" b="1" dirty="0" err="1">
                <a:solidFill>
                  <a:schemeClr val="bg1"/>
                </a:solidFill>
                <a:latin typeface="Arial"/>
                <a:cs typeface="Arial"/>
              </a:rPr>
              <a:t>diet</a:t>
            </a:r>
            <a:r>
              <a:rPr lang="it-IT" sz="2400" b="1" dirty="0">
                <a:solidFill>
                  <a:schemeClr val="bg1"/>
                </a:solidFill>
                <a:latin typeface="Arial"/>
                <a:cs typeface="Arial"/>
              </a:rPr>
              <a:t> and the </a:t>
            </a:r>
            <a:r>
              <a:rPr lang="it-IT" sz="2400" b="1" dirty="0" err="1">
                <a:solidFill>
                  <a:schemeClr val="bg1"/>
                </a:solidFill>
                <a:latin typeface="Arial"/>
                <a:cs typeface="Arial"/>
              </a:rPr>
              <a:t>gut</a:t>
            </a:r>
            <a:r>
              <a:rPr lang="it-IT" sz="2400" b="1" dirty="0">
                <a:solidFill>
                  <a:schemeClr val="bg1"/>
                </a:solidFill>
                <a:latin typeface="Arial"/>
                <a:cs typeface="Arial"/>
              </a:rPr>
              <a:t>–liver </a:t>
            </a:r>
            <a:r>
              <a:rPr lang="it-IT" sz="2400" b="1" dirty="0" err="1">
                <a:solidFill>
                  <a:schemeClr val="bg1"/>
                </a:solidFill>
                <a:latin typeface="Arial"/>
                <a:cs typeface="Arial"/>
              </a:rPr>
              <a:t>axis</a:t>
            </a:r>
            <a:r>
              <a:rPr lang="it-IT" sz="2400" b="1" dirty="0">
                <a:solidFill>
                  <a:schemeClr val="bg1"/>
                </a:solidFill>
                <a:latin typeface="Arial"/>
                <a:cs typeface="Arial"/>
              </a:rPr>
              <a:t> in </a:t>
            </a:r>
            <a:r>
              <a:rPr lang="it-IT" sz="2400" b="1" dirty="0" err="1">
                <a:solidFill>
                  <a:schemeClr val="bg1"/>
                </a:solidFill>
                <a:latin typeface="Arial"/>
                <a:cs typeface="Arial"/>
              </a:rPr>
              <a:t>promoting</a:t>
            </a:r>
            <a:r>
              <a:rPr lang="it-IT" sz="2400" b="1" dirty="0">
                <a:solidFill>
                  <a:schemeClr val="bg1"/>
                </a:solidFill>
                <a:latin typeface="Arial"/>
                <a:cs typeface="Arial"/>
              </a:rPr>
              <a:t> </a:t>
            </a:r>
            <a:r>
              <a:rPr lang="it-IT" sz="2400" b="1" dirty="0" err="1">
                <a:solidFill>
                  <a:schemeClr val="bg1"/>
                </a:solidFill>
                <a:latin typeface="Arial"/>
                <a:cs typeface="Arial"/>
              </a:rPr>
              <a:t>inflammation</a:t>
            </a:r>
            <a:r>
              <a:rPr lang="it-IT" sz="2400" b="1" dirty="0">
                <a:solidFill>
                  <a:schemeClr val="bg1"/>
                </a:solidFill>
                <a:latin typeface="Arial"/>
                <a:cs typeface="Arial"/>
              </a:rPr>
              <a:t> and </a:t>
            </a:r>
            <a:r>
              <a:rPr lang="it-IT" sz="2400" b="1" dirty="0" err="1">
                <a:solidFill>
                  <a:schemeClr val="bg1"/>
                </a:solidFill>
                <a:latin typeface="Arial"/>
                <a:cs typeface="Arial"/>
              </a:rPr>
              <a:t>hepatocarcinogenesis</a:t>
            </a:r>
            <a:r>
              <a:rPr lang="it-IT" sz="2400" b="1" dirty="0">
                <a:solidFill>
                  <a:schemeClr val="bg1"/>
                </a:solidFill>
                <a:latin typeface="Arial"/>
                <a:cs typeface="Arial"/>
              </a:rPr>
              <a:t> in NASH. </a:t>
            </a:r>
          </a:p>
        </p:txBody>
      </p:sp>
    </p:spTree>
    <p:extLst>
      <p:ext uri="{BB962C8B-B14F-4D97-AF65-F5344CB8AC3E}">
        <p14:creationId xmlns:p14="http://schemas.microsoft.com/office/powerpoint/2010/main" val="5067593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7" name="image48.png" descr="image48.png"/>
          <p:cNvPicPr>
            <a:picLocks noChangeAspect="1"/>
          </p:cNvPicPr>
          <p:nvPr/>
        </p:nvPicPr>
        <p:blipFill>
          <a:blip r:embed="rId3">
            <a:extLst/>
          </a:blip>
          <a:stretch>
            <a:fillRect/>
          </a:stretch>
        </p:blipFill>
        <p:spPr>
          <a:xfrm>
            <a:off x="649106" y="775677"/>
            <a:ext cx="7916338" cy="5720619"/>
          </a:xfrm>
          <a:prstGeom prst="rect">
            <a:avLst/>
          </a:prstGeom>
          <a:ln w="12700">
            <a:miter lim="400000"/>
          </a:ln>
        </p:spPr>
      </p:pic>
      <p:sp>
        <p:nvSpPr>
          <p:cNvPr id="7348" name="Metabolic syndrome and risk of cancer: Which link?"/>
          <p:cNvSpPr/>
          <p:nvPr/>
        </p:nvSpPr>
        <p:spPr>
          <a:xfrm>
            <a:off x="0" y="0"/>
            <a:ext cx="9144000" cy="369318"/>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3" tIns="45713" rIns="45713" bIns="45713">
            <a:spAutoFit/>
          </a:bodyPr>
          <a:lstStyle>
            <a:lvl1pPr algn="ctr">
              <a:defRPr sz="2800" b="1">
                <a:solidFill>
                  <a:srgbClr val="FFFFFF"/>
                </a:solidFill>
                <a:latin typeface="Arial"/>
                <a:ea typeface="Arial"/>
                <a:cs typeface="Arial"/>
                <a:sym typeface="Arial"/>
              </a:defRPr>
            </a:lvl1pPr>
          </a:lstStyle>
          <a:p>
            <a:pPr>
              <a:defRPr sz="1800" b="0">
                <a:solidFill>
                  <a:srgbClr val="000000"/>
                </a:solidFill>
                <a:latin typeface="Calibri"/>
                <a:ea typeface="Calibri"/>
                <a:cs typeface="Calibri"/>
                <a:sym typeface="Calibri"/>
              </a:defRPr>
            </a:pPr>
            <a:r>
              <a:rPr/>
              <a:t>Metabolic syndrome and risk of cancer: Which link?</a:t>
            </a:r>
          </a:p>
        </p:txBody>
      </p:sp>
      <p:sp>
        <p:nvSpPr>
          <p:cNvPr id="7349" name="Mendonca et al., Metabolism 2015"/>
          <p:cNvSpPr txBox="1"/>
          <p:nvPr/>
        </p:nvSpPr>
        <p:spPr>
          <a:xfrm>
            <a:off x="296335" y="6448776"/>
            <a:ext cx="3857551" cy="373659"/>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defRPr b="1">
                <a:solidFill>
                  <a:srgbClr val="000090"/>
                </a:solidFill>
                <a:latin typeface="Arial"/>
                <a:ea typeface="Arial"/>
                <a:cs typeface="Arial"/>
                <a:sym typeface="Arial"/>
              </a:defRPr>
            </a:lvl1pPr>
          </a:lstStyle>
          <a:p>
            <a:pPr>
              <a:defRPr b="0">
                <a:solidFill>
                  <a:srgbClr val="000000"/>
                </a:solidFill>
                <a:latin typeface="Calibri"/>
                <a:ea typeface="Calibri"/>
                <a:cs typeface="Calibri"/>
                <a:sym typeface="Calibri"/>
              </a:defRPr>
            </a:pPr>
            <a:r>
              <a:rPr b="1">
                <a:solidFill>
                  <a:srgbClr val="000090"/>
                </a:solidFill>
                <a:latin typeface="Arial"/>
                <a:ea typeface="Arial"/>
                <a:cs typeface="Arial"/>
                <a:sym typeface="Arial"/>
              </a:rPr>
              <a:t>Mendonca et al., Metabolism 2015 </a:t>
            </a:r>
          </a:p>
        </p:txBody>
      </p:sp>
    </p:spTree>
    <p:extLst>
      <p:ext uri="{BB962C8B-B14F-4D97-AF65-F5344CB8AC3E}">
        <p14:creationId xmlns:p14="http://schemas.microsoft.com/office/powerpoint/2010/main" val="3193621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384"/>
            <a:ext cx="9144000" cy="893762"/>
          </a:xfrm>
          <a:solidFill>
            <a:srgbClr val="FF0000"/>
          </a:solidFill>
        </p:spPr>
        <p:txBody>
          <a:bodyPr/>
          <a:lstStyle/>
          <a:p>
            <a:r>
              <a:rPr lang="en-US" b="1" dirty="0" smtClean="0">
                <a:solidFill>
                  <a:schemeClr val="bg1"/>
                </a:solidFill>
                <a:latin typeface="Calibri"/>
                <a:cs typeface="Calibri"/>
              </a:rPr>
              <a:t>Screening for HCC-NAFLD</a:t>
            </a:r>
            <a:endParaRPr lang="en-US" b="1" dirty="0">
              <a:solidFill>
                <a:schemeClr val="bg1"/>
              </a:solidFill>
              <a:latin typeface="Calibri"/>
              <a:cs typeface="Calibri"/>
            </a:endParaRPr>
          </a:p>
        </p:txBody>
      </p:sp>
      <p:sp>
        <p:nvSpPr>
          <p:cNvPr id="4" name="CasellaDiTesto 3"/>
          <p:cNvSpPr txBox="1"/>
          <p:nvPr/>
        </p:nvSpPr>
        <p:spPr>
          <a:xfrm>
            <a:off x="467545" y="6453337"/>
            <a:ext cx="1630562" cy="373659"/>
          </a:xfrm>
          <a:prstGeom prst="rect">
            <a:avLst/>
          </a:prstGeom>
          <a:noFill/>
        </p:spPr>
        <p:txBody>
          <a:bodyPr wrap="none" lIns="91425" tIns="45713" rIns="91425" bIns="45713" rtlCol="0">
            <a:spAutoFit/>
          </a:bodyPr>
          <a:lstStyle/>
          <a:p>
            <a:r>
              <a:rPr lang="it-IT" b="1" dirty="0" smtClean="0">
                <a:solidFill>
                  <a:srgbClr val="000090"/>
                </a:solidFill>
              </a:rPr>
              <a:t>EASL CPG 2016</a:t>
            </a:r>
            <a:endParaRPr lang="it-IT" b="1" dirty="0">
              <a:solidFill>
                <a:srgbClr val="000090"/>
              </a:solidFill>
            </a:endParaRPr>
          </a:p>
        </p:txBody>
      </p:sp>
      <p:pic>
        <p:nvPicPr>
          <p:cNvPr id="5" name="Immagine 4"/>
          <p:cNvPicPr>
            <a:picLocks noChangeAspect="1"/>
          </p:cNvPicPr>
          <p:nvPr/>
        </p:nvPicPr>
        <p:blipFill>
          <a:blip r:embed="rId2"/>
          <a:stretch>
            <a:fillRect/>
          </a:stretch>
        </p:blipFill>
        <p:spPr>
          <a:xfrm>
            <a:off x="0" y="1930400"/>
            <a:ext cx="9144000" cy="2973202"/>
          </a:xfrm>
          <a:prstGeom prst="rect">
            <a:avLst/>
          </a:prstGeom>
        </p:spPr>
      </p:pic>
    </p:spTree>
    <p:extLst>
      <p:ext uri="{BB962C8B-B14F-4D97-AF65-F5344CB8AC3E}">
        <p14:creationId xmlns:p14="http://schemas.microsoft.com/office/powerpoint/2010/main" val="3559778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Rettangolo 2"/>
          <p:cNvSpPr/>
          <p:nvPr/>
        </p:nvSpPr>
        <p:spPr>
          <a:xfrm>
            <a:off x="467545" y="2182212"/>
            <a:ext cx="8208912" cy="3046988"/>
          </a:xfrm>
          <a:prstGeom prst="rect">
            <a:avLst/>
          </a:prstGeom>
        </p:spPr>
        <p:txBody>
          <a:bodyPr wrap="square" lIns="91425" tIns="45713" rIns="91425" bIns="45713">
            <a:spAutoFit/>
          </a:bodyPr>
          <a:lstStyle/>
          <a:p>
            <a:r>
              <a:rPr lang="it-IT" sz="2400" b="1" dirty="0" err="1">
                <a:solidFill>
                  <a:srgbClr val="000090"/>
                </a:solidFill>
                <a:latin typeface="Arial"/>
                <a:cs typeface="Arial"/>
              </a:rPr>
              <a:t>Apart</a:t>
            </a:r>
            <a:r>
              <a:rPr lang="it-IT" sz="2400" b="1" dirty="0">
                <a:solidFill>
                  <a:srgbClr val="000090"/>
                </a:solidFill>
                <a:latin typeface="Arial"/>
                <a:cs typeface="Arial"/>
              </a:rPr>
              <a:t> from </a:t>
            </a:r>
            <a:r>
              <a:rPr lang="it-IT" sz="2400" b="1" dirty="0" err="1">
                <a:solidFill>
                  <a:srgbClr val="000090"/>
                </a:solidFill>
                <a:latin typeface="Arial"/>
                <a:cs typeface="Arial"/>
              </a:rPr>
              <a:t>advanced</a:t>
            </a:r>
            <a:r>
              <a:rPr lang="it-IT" sz="2400" b="1" dirty="0">
                <a:solidFill>
                  <a:srgbClr val="000090"/>
                </a:solidFill>
                <a:latin typeface="Arial"/>
                <a:cs typeface="Arial"/>
              </a:rPr>
              <a:t> </a:t>
            </a:r>
            <a:r>
              <a:rPr lang="it-IT" sz="2400" b="1" dirty="0" err="1">
                <a:solidFill>
                  <a:srgbClr val="000090"/>
                </a:solidFill>
                <a:latin typeface="Arial"/>
                <a:cs typeface="Arial"/>
              </a:rPr>
              <a:t>fibrosis</a:t>
            </a:r>
            <a:r>
              <a:rPr lang="it-IT" sz="2400" b="1" dirty="0">
                <a:solidFill>
                  <a:srgbClr val="000090"/>
                </a:solidFill>
                <a:latin typeface="Arial"/>
                <a:cs typeface="Arial"/>
              </a:rPr>
              <a:t>/</a:t>
            </a:r>
            <a:r>
              <a:rPr lang="it-IT" sz="2400" b="1" dirty="0" err="1">
                <a:solidFill>
                  <a:srgbClr val="000090"/>
                </a:solidFill>
                <a:latin typeface="Arial"/>
                <a:cs typeface="Arial"/>
              </a:rPr>
              <a:t>cirrhosis</a:t>
            </a:r>
            <a:r>
              <a:rPr lang="it-IT" sz="2400" b="1" dirty="0">
                <a:solidFill>
                  <a:srgbClr val="000090"/>
                </a:solidFill>
                <a:latin typeface="Arial"/>
                <a:cs typeface="Arial"/>
              </a:rPr>
              <a:t>, data </a:t>
            </a:r>
            <a:r>
              <a:rPr lang="it-IT" sz="2400" b="1" dirty="0" err="1">
                <a:solidFill>
                  <a:srgbClr val="000090"/>
                </a:solidFill>
                <a:latin typeface="Arial"/>
                <a:cs typeface="Arial"/>
              </a:rPr>
              <a:t>only</a:t>
            </a:r>
            <a:r>
              <a:rPr lang="it-IT" sz="2400" b="1" dirty="0">
                <a:solidFill>
                  <a:srgbClr val="000090"/>
                </a:solidFill>
                <a:latin typeface="Arial"/>
                <a:cs typeface="Arial"/>
              </a:rPr>
              <a:t> </a:t>
            </a:r>
            <a:r>
              <a:rPr lang="it-IT" sz="2400" b="1" dirty="0" err="1">
                <a:solidFill>
                  <a:srgbClr val="000090"/>
                </a:solidFill>
                <a:latin typeface="Arial"/>
                <a:cs typeface="Arial"/>
              </a:rPr>
              <a:t>point</a:t>
            </a:r>
            <a:r>
              <a:rPr lang="it-IT" sz="2400" b="1" dirty="0">
                <a:solidFill>
                  <a:srgbClr val="000090"/>
                </a:solidFill>
                <a:latin typeface="Arial"/>
                <a:cs typeface="Arial"/>
              </a:rPr>
              <a:t> to male sex, </a:t>
            </a:r>
            <a:r>
              <a:rPr lang="it-IT" sz="2400" b="1" dirty="0" err="1">
                <a:solidFill>
                  <a:srgbClr val="000090"/>
                </a:solidFill>
                <a:latin typeface="Arial"/>
                <a:cs typeface="Arial"/>
              </a:rPr>
              <a:t>older</a:t>
            </a:r>
            <a:r>
              <a:rPr lang="it-IT" sz="2400" b="1" dirty="0">
                <a:solidFill>
                  <a:srgbClr val="000090"/>
                </a:solidFill>
                <a:latin typeface="Arial"/>
                <a:cs typeface="Arial"/>
              </a:rPr>
              <a:t> </a:t>
            </a:r>
            <a:r>
              <a:rPr lang="it-IT" sz="2400" b="1" dirty="0" err="1">
                <a:solidFill>
                  <a:srgbClr val="000090"/>
                </a:solidFill>
                <a:latin typeface="Arial"/>
                <a:cs typeface="Arial"/>
              </a:rPr>
              <a:t>age</a:t>
            </a:r>
            <a:r>
              <a:rPr lang="it-IT" sz="2400" b="1" dirty="0">
                <a:solidFill>
                  <a:srgbClr val="000090"/>
                </a:solidFill>
                <a:latin typeface="Arial"/>
                <a:cs typeface="Arial"/>
              </a:rPr>
              <a:t>, </a:t>
            </a:r>
            <a:r>
              <a:rPr lang="it-IT" sz="2400" b="1" dirty="0" err="1">
                <a:solidFill>
                  <a:srgbClr val="000090"/>
                </a:solidFill>
                <a:latin typeface="Arial"/>
                <a:cs typeface="Arial"/>
              </a:rPr>
              <a:t>alcohol</a:t>
            </a:r>
            <a:r>
              <a:rPr lang="it-IT" sz="2400" b="1" dirty="0">
                <a:solidFill>
                  <a:srgbClr val="000090"/>
                </a:solidFill>
                <a:latin typeface="Arial"/>
                <a:cs typeface="Arial"/>
              </a:rPr>
              <a:t> </a:t>
            </a:r>
            <a:r>
              <a:rPr lang="it-IT" sz="2400" b="1" dirty="0" err="1">
                <a:solidFill>
                  <a:srgbClr val="000090"/>
                </a:solidFill>
                <a:latin typeface="Arial"/>
                <a:cs typeface="Arial"/>
              </a:rPr>
              <a:t>abuse</a:t>
            </a:r>
            <a:r>
              <a:rPr lang="it-IT" sz="2400" b="1" dirty="0">
                <a:solidFill>
                  <a:srgbClr val="000090"/>
                </a:solidFill>
                <a:latin typeface="Arial"/>
                <a:cs typeface="Arial"/>
              </a:rPr>
              <a:t> and </a:t>
            </a:r>
            <a:r>
              <a:rPr lang="it-IT" sz="2400" b="1" dirty="0" err="1">
                <a:solidFill>
                  <a:srgbClr val="000090"/>
                </a:solidFill>
                <a:latin typeface="Arial"/>
                <a:cs typeface="Arial"/>
              </a:rPr>
              <a:t>MetS</a:t>
            </a:r>
            <a:r>
              <a:rPr lang="it-IT" sz="2400" b="1" dirty="0">
                <a:solidFill>
                  <a:srgbClr val="000090"/>
                </a:solidFill>
                <a:latin typeface="Arial"/>
                <a:cs typeface="Arial"/>
              </a:rPr>
              <a:t> </a:t>
            </a:r>
            <a:r>
              <a:rPr lang="it-IT" sz="2400" b="1" dirty="0" err="1">
                <a:solidFill>
                  <a:srgbClr val="000090"/>
                </a:solidFill>
                <a:latin typeface="Arial"/>
                <a:cs typeface="Arial"/>
              </a:rPr>
              <a:t>components</a:t>
            </a:r>
            <a:r>
              <a:rPr lang="it-IT" sz="2400" b="1" dirty="0">
                <a:solidFill>
                  <a:srgbClr val="000090"/>
                </a:solidFill>
                <a:latin typeface="Arial"/>
                <a:cs typeface="Arial"/>
              </a:rPr>
              <a:t> </a:t>
            </a:r>
            <a:r>
              <a:rPr lang="it-IT" sz="2400" b="1" dirty="0" err="1">
                <a:solidFill>
                  <a:srgbClr val="000090"/>
                </a:solidFill>
                <a:latin typeface="Arial"/>
                <a:cs typeface="Arial"/>
              </a:rPr>
              <a:t>as</a:t>
            </a:r>
            <a:r>
              <a:rPr lang="it-IT" sz="2400" b="1" dirty="0">
                <a:solidFill>
                  <a:srgbClr val="000090"/>
                </a:solidFill>
                <a:latin typeface="Arial"/>
                <a:cs typeface="Arial"/>
              </a:rPr>
              <a:t> </a:t>
            </a:r>
            <a:r>
              <a:rPr lang="it-IT" sz="2400" b="1" dirty="0" err="1">
                <a:solidFill>
                  <a:srgbClr val="000090"/>
                </a:solidFill>
                <a:latin typeface="Arial"/>
                <a:cs typeface="Arial"/>
              </a:rPr>
              <a:t>established</a:t>
            </a:r>
            <a:r>
              <a:rPr lang="it-IT" sz="2400" b="1" dirty="0">
                <a:solidFill>
                  <a:srgbClr val="000090"/>
                </a:solidFill>
                <a:latin typeface="Arial"/>
                <a:cs typeface="Arial"/>
              </a:rPr>
              <a:t> </a:t>
            </a:r>
            <a:r>
              <a:rPr lang="it-IT" sz="2400" b="1" dirty="0" err="1">
                <a:solidFill>
                  <a:srgbClr val="000090"/>
                </a:solidFill>
                <a:latin typeface="Arial"/>
                <a:cs typeface="Arial"/>
              </a:rPr>
              <a:t>clinical</a:t>
            </a:r>
            <a:r>
              <a:rPr lang="it-IT" sz="2400" b="1" dirty="0">
                <a:solidFill>
                  <a:srgbClr val="000090"/>
                </a:solidFill>
                <a:latin typeface="Arial"/>
                <a:cs typeface="Arial"/>
              </a:rPr>
              <a:t> </a:t>
            </a:r>
            <a:r>
              <a:rPr lang="it-IT" sz="2400" b="1" dirty="0" err="1">
                <a:solidFill>
                  <a:srgbClr val="000090"/>
                </a:solidFill>
                <a:latin typeface="Arial"/>
                <a:cs typeface="Arial"/>
              </a:rPr>
              <a:t>risk</a:t>
            </a:r>
            <a:r>
              <a:rPr lang="it-IT" sz="2400" b="1" dirty="0">
                <a:solidFill>
                  <a:srgbClr val="000090"/>
                </a:solidFill>
                <a:latin typeface="Arial"/>
                <a:cs typeface="Arial"/>
              </a:rPr>
              <a:t> </a:t>
            </a:r>
            <a:r>
              <a:rPr lang="it-IT" sz="2400" b="1" dirty="0" err="1">
                <a:solidFill>
                  <a:srgbClr val="000090"/>
                </a:solidFill>
                <a:latin typeface="Arial"/>
                <a:cs typeface="Arial"/>
              </a:rPr>
              <a:t>factors</a:t>
            </a:r>
            <a:r>
              <a:rPr lang="it-IT" sz="2400" b="1" dirty="0">
                <a:solidFill>
                  <a:srgbClr val="000090"/>
                </a:solidFill>
                <a:latin typeface="Arial"/>
                <a:cs typeface="Arial"/>
              </a:rPr>
              <a:t> for HCC </a:t>
            </a:r>
            <a:r>
              <a:rPr lang="it-IT" sz="2400" b="1" dirty="0" err="1">
                <a:solidFill>
                  <a:srgbClr val="000090"/>
                </a:solidFill>
                <a:latin typeface="Arial"/>
                <a:cs typeface="Arial"/>
              </a:rPr>
              <a:t>development</a:t>
            </a:r>
            <a:r>
              <a:rPr lang="it-IT" sz="2400" b="1" dirty="0">
                <a:solidFill>
                  <a:srgbClr val="000090"/>
                </a:solidFill>
                <a:latin typeface="Arial"/>
                <a:cs typeface="Arial"/>
              </a:rPr>
              <a:t> in NAFLD. </a:t>
            </a:r>
          </a:p>
          <a:p>
            <a:endParaRPr lang="it-IT" sz="2400" b="1" dirty="0">
              <a:solidFill>
                <a:srgbClr val="000090"/>
              </a:solidFill>
              <a:latin typeface="Arial"/>
              <a:cs typeface="Arial"/>
            </a:endParaRPr>
          </a:p>
          <a:p>
            <a:r>
              <a:rPr lang="it-IT" sz="2400" b="1" dirty="0">
                <a:solidFill>
                  <a:srgbClr val="000090"/>
                </a:solidFill>
                <a:latin typeface="Arial"/>
                <a:cs typeface="Arial"/>
              </a:rPr>
              <a:t>For </a:t>
            </a:r>
            <a:r>
              <a:rPr lang="it-IT" sz="2400" b="1" dirty="0" err="1">
                <a:solidFill>
                  <a:srgbClr val="000090"/>
                </a:solidFill>
                <a:latin typeface="Arial"/>
                <a:cs typeface="Arial"/>
              </a:rPr>
              <a:t>these</a:t>
            </a:r>
            <a:r>
              <a:rPr lang="it-IT" sz="2400" b="1" dirty="0">
                <a:solidFill>
                  <a:srgbClr val="000090"/>
                </a:solidFill>
                <a:latin typeface="Arial"/>
                <a:cs typeface="Arial"/>
              </a:rPr>
              <a:t> </a:t>
            </a:r>
            <a:r>
              <a:rPr lang="it-IT" sz="2400" b="1" dirty="0" err="1">
                <a:solidFill>
                  <a:srgbClr val="000090"/>
                </a:solidFill>
                <a:latin typeface="Arial"/>
                <a:cs typeface="Arial"/>
              </a:rPr>
              <a:t>reasons</a:t>
            </a:r>
            <a:r>
              <a:rPr lang="it-IT" sz="2400" b="1" dirty="0">
                <a:solidFill>
                  <a:srgbClr val="000090"/>
                </a:solidFill>
                <a:latin typeface="Arial"/>
                <a:cs typeface="Arial"/>
              </a:rPr>
              <a:t>, </a:t>
            </a:r>
            <a:r>
              <a:rPr lang="it-IT" sz="2400" b="1" dirty="0" err="1">
                <a:solidFill>
                  <a:srgbClr val="000090"/>
                </a:solidFill>
                <a:latin typeface="Arial"/>
                <a:cs typeface="Arial"/>
              </a:rPr>
              <a:t>except</a:t>
            </a:r>
            <a:r>
              <a:rPr lang="it-IT" sz="2400" b="1" dirty="0">
                <a:solidFill>
                  <a:srgbClr val="000090"/>
                </a:solidFill>
                <a:latin typeface="Arial"/>
                <a:cs typeface="Arial"/>
              </a:rPr>
              <a:t> for </a:t>
            </a:r>
            <a:r>
              <a:rPr lang="it-IT" sz="2400" b="1" dirty="0" err="1">
                <a:solidFill>
                  <a:srgbClr val="000090"/>
                </a:solidFill>
                <a:latin typeface="Arial"/>
                <a:cs typeface="Arial"/>
              </a:rPr>
              <a:t>patients</a:t>
            </a:r>
            <a:r>
              <a:rPr lang="it-IT" sz="2400" b="1" dirty="0">
                <a:solidFill>
                  <a:srgbClr val="000090"/>
                </a:solidFill>
                <a:latin typeface="Arial"/>
                <a:cs typeface="Arial"/>
              </a:rPr>
              <a:t> with NASH-</a:t>
            </a:r>
            <a:r>
              <a:rPr lang="it-IT" sz="2400" b="1" dirty="0" err="1">
                <a:solidFill>
                  <a:srgbClr val="000090"/>
                </a:solidFill>
                <a:latin typeface="Arial"/>
                <a:cs typeface="Arial"/>
              </a:rPr>
              <a:t>cirrhosis</a:t>
            </a:r>
            <a:r>
              <a:rPr lang="it-IT" sz="2400" b="1" dirty="0">
                <a:solidFill>
                  <a:srgbClr val="000090"/>
                </a:solidFill>
                <a:latin typeface="Arial"/>
                <a:cs typeface="Arial"/>
              </a:rPr>
              <a:t>, </a:t>
            </a:r>
            <a:r>
              <a:rPr lang="it-IT" sz="2400" b="1" dirty="0" err="1">
                <a:solidFill>
                  <a:srgbClr val="000090"/>
                </a:solidFill>
                <a:latin typeface="Arial"/>
                <a:cs typeface="Arial"/>
              </a:rPr>
              <a:t>specific</a:t>
            </a:r>
            <a:r>
              <a:rPr lang="it-IT" sz="2400" b="1" dirty="0">
                <a:solidFill>
                  <a:srgbClr val="000090"/>
                </a:solidFill>
                <a:latin typeface="Arial"/>
                <a:cs typeface="Arial"/>
              </a:rPr>
              <a:t> </a:t>
            </a:r>
            <a:r>
              <a:rPr lang="it-IT" sz="2400" b="1" dirty="0" err="1">
                <a:solidFill>
                  <a:srgbClr val="000090"/>
                </a:solidFill>
                <a:latin typeface="Arial"/>
                <a:cs typeface="Arial"/>
              </a:rPr>
              <a:t>surveillance</a:t>
            </a:r>
            <a:r>
              <a:rPr lang="it-IT" sz="2400" b="1" dirty="0">
                <a:solidFill>
                  <a:srgbClr val="000090"/>
                </a:solidFill>
                <a:latin typeface="Arial"/>
                <a:cs typeface="Arial"/>
              </a:rPr>
              <a:t>/screening </a:t>
            </a:r>
            <a:r>
              <a:rPr lang="it-IT" sz="2400" b="1" dirty="0" err="1">
                <a:solidFill>
                  <a:srgbClr val="000090"/>
                </a:solidFill>
                <a:latin typeface="Arial"/>
                <a:cs typeface="Arial"/>
              </a:rPr>
              <a:t>strategies</a:t>
            </a:r>
            <a:r>
              <a:rPr lang="it-IT" sz="2400" b="1" dirty="0">
                <a:solidFill>
                  <a:srgbClr val="000090"/>
                </a:solidFill>
                <a:latin typeface="Arial"/>
                <a:cs typeface="Arial"/>
              </a:rPr>
              <a:t> </a:t>
            </a:r>
            <a:r>
              <a:rPr lang="it-IT" sz="2400" b="1" dirty="0" err="1">
                <a:solidFill>
                  <a:srgbClr val="000090"/>
                </a:solidFill>
                <a:latin typeface="Arial"/>
                <a:cs typeface="Arial"/>
              </a:rPr>
              <a:t>cannot</a:t>
            </a:r>
            <a:r>
              <a:rPr lang="it-IT" sz="2400" b="1" dirty="0">
                <a:solidFill>
                  <a:srgbClr val="000090"/>
                </a:solidFill>
                <a:latin typeface="Arial"/>
                <a:cs typeface="Arial"/>
              </a:rPr>
              <a:t> be </a:t>
            </a:r>
            <a:r>
              <a:rPr lang="it-IT" sz="2400" b="1" dirty="0" err="1">
                <a:solidFill>
                  <a:srgbClr val="000090"/>
                </a:solidFill>
                <a:latin typeface="Arial"/>
                <a:cs typeface="Arial"/>
              </a:rPr>
              <a:t>currently</a:t>
            </a:r>
            <a:r>
              <a:rPr lang="it-IT" sz="2400" b="1" dirty="0">
                <a:solidFill>
                  <a:srgbClr val="000090"/>
                </a:solidFill>
                <a:latin typeface="Arial"/>
                <a:cs typeface="Arial"/>
              </a:rPr>
              <a:t> </a:t>
            </a:r>
            <a:r>
              <a:rPr lang="it-IT" sz="2400" b="1" dirty="0" err="1">
                <a:solidFill>
                  <a:srgbClr val="000090"/>
                </a:solidFill>
                <a:latin typeface="Arial"/>
                <a:cs typeface="Arial"/>
              </a:rPr>
              <a:t>recommended</a:t>
            </a:r>
            <a:r>
              <a:rPr lang="it-IT" sz="2400" b="1" dirty="0">
                <a:solidFill>
                  <a:srgbClr val="000090"/>
                </a:solidFill>
                <a:latin typeface="Arial"/>
                <a:cs typeface="Arial"/>
              </a:rPr>
              <a:t> in NAFLD </a:t>
            </a:r>
            <a:r>
              <a:rPr lang="it-IT" sz="2400" b="1" dirty="0" err="1">
                <a:solidFill>
                  <a:srgbClr val="000090"/>
                </a:solidFill>
                <a:latin typeface="Arial"/>
                <a:cs typeface="Arial"/>
              </a:rPr>
              <a:t>patients</a:t>
            </a:r>
            <a:r>
              <a:rPr lang="it-IT" sz="2400" b="1" dirty="0">
                <a:solidFill>
                  <a:srgbClr val="000090"/>
                </a:solidFill>
                <a:latin typeface="Arial"/>
                <a:cs typeface="Arial"/>
              </a:rPr>
              <a:t>. </a:t>
            </a:r>
          </a:p>
        </p:txBody>
      </p:sp>
      <p:sp>
        <p:nvSpPr>
          <p:cNvPr id="4" name="Titolo 1"/>
          <p:cNvSpPr txBox="1">
            <a:spLocks/>
          </p:cNvSpPr>
          <p:nvPr/>
        </p:nvSpPr>
        <p:spPr>
          <a:xfrm>
            <a:off x="0" y="-27384"/>
            <a:ext cx="9144000" cy="893762"/>
          </a:xfrm>
          <a:prstGeom prst="rect">
            <a:avLst/>
          </a:prstGeom>
          <a:solidFill>
            <a:srgbClr val="FF0000"/>
          </a:solidFill>
        </p:spPr>
        <p:txBody>
          <a:bodyPr vert="horz" lIns="91425" tIns="45713" rIns="91425" bIns="4571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chemeClr val="bg1"/>
                </a:solidFill>
                <a:latin typeface="Calibri"/>
                <a:cs typeface="Calibri"/>
              </a:rPr>
              <a:t>Screening for HCC-NAFLD</a:t>
            </a:r>
            <a:endParaRPr lang="en-US" b="1" dirty="0">
              <a:solidFill>
                <a:schemeClr val="bg1"/>
              </a:solidFill>
              <a:latin typeface="Calibri"/>
              <a:cs typeface="Calibri"/>
            </a:endParaRPr>
          </a:p>
        </p:txBody>
      </p:sp>
      <p:sp>
        <p:nvSpPr>
          <p:cNvPr id="5" name="Rettangolo 4"/>
          <p:cNvSpPr/>
          <p:nvPr/>
        </p:nvSpPr>
        <p:spPr>
          <a:xfrm>
            <a:off x="611560" y="6084006"/>
            <a:ext cx="6120680" cy="461665"/>
          </a:xfrm>
          <a:prstGeom prst="rect">
            <a:avLst/>
          </a:prstGeom>
        </p:spPr>
        <p:txBody>
          <a:bodyPr wrap="square" lIns="91425" tIns="45713" rIns="91425" bIns="45713">
            <a:spAutoFit/>
          </a:bodyPr>
          <a:lstStyle/>
          <a:p>
            <a:r>
              <a:rPr lang="it-IT" sz="2400" dirty="0"/>
              <a:t>AISF position </a:t>
            </a:r>
            <a:r>
              <a:rPr lang="it-IT" sz="2400" dirty="0" err="1"/>
              <a:t>paper</a:t>
            </a:r>
            <a:r>
              <a:rPr lang="it-IT" sz="2400" dirty="0"/>
              <a:t> on NAFLD, </a:t>
            </a:r>
            <a:r>
              <a:rPr lang="it-IT" sz="2400" dirty="0" err="1"/>
              <a:t>Dig</a:t>
            </a:r>
            <a:r>
              <a:rPr lang="it-IT" sz="2400" dirty="0"/>
              <a:t> </a:t>
            </a:r>
            <a:r>
              <a:rPr lang="it-IT" sz="2400" dirty="0" err="1"/>
              <a:t>Liv</a:t>
            </a:r>
            <a:r>
              <a:rPr lang="it-IT" sz="2400" dirty="0"/>
              <a:t> </a:t>
            </a:r>
            <a:r>
              <a:rPr lang="it-IT" sz="2400" dirty="0" err="1"/>
              <a:t>Dis</a:t>
            </a:r>
            <a:r>
              <a:rPr lang="it-IT" sz="2400" dirty="0"/>
              <a:t> 2017</a:t>
            </a:r>
          </a:p>
        </p:txBody>
      </p:sp>
    </p:spTree>
    <p:extLst>
      <p:ext uri="{BB962C8B-B14F-4D97-AF65-F5344CB8AC3E}">
        <p14:creationId xmlns:p14="http://schemas.microsoft.com/office/powerpoint/2010/main" val="22676671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 name="Nonalcoholic Steatohepatitis Is the Second Leading Etiology of Liver Disease Among Adults Awaiting Liver Transplantation in the United States"/>
          <p:cNvSpPr txBox="1">
            <a:spLocks noGrp="1"/>
          </p:cNvSpPr>
          <p:nvPr>
            <p:ph type="title"/>
          </p:nvPr>
        </p:nvSpPr>
        <p:spPr>
          <a:xfrm>
            <a:off x="0" y="6531"/>
            <a:ext cx="9144000" cy="1143001"/>
          </a:xfrm>
          <a:prstGeom prst="rect">
            <a:avLst/>
          </a:prstGeom>
          <a:solidFill>
            <a:srgbClr val="FF0000"/>
          </a:solidFill>
        </p:spPr>
        <p:txBody>
          <a:bodyPr/>
          <a:lstStyle/>
          <a:p>
            <a:r>
              <a:rPr sz="2200" b="1">
                <a:solidFill>
                  <a:srgbClr val="FFFFFF"/>
                </a:solidFill>
                <a:latin typeface="Arial"/>
                <a:ea typeface="Arial"/>
                <a:cs typeface="Arial"/>
                <a:sym typeface="Arial"/>
              </a:rPr>
              <a:t>Nonalcoholic Steatohepatitis Is the Second Leading Etiology</a:t>
            </a:r>
            <a:br>
              <a:rPr sz="2200" b="1">
                <a:solidFill>
                  <a:srgbClr val="FFFFFF"/>
                </a:solidFill>
                <a:latin typeface="Arial"/>
                <a:ea typeface="Arial"/>
                <a:cs typeface="Arial"/>
                <a:sym typeface="Arial"/>
              </a:rPr>
            </a:br>
            <a:r>
              <a:rPr sz="2200" b="1">
                <a:solidFill>
                  <a:srgbClr val="FFFFFF"/>
                </a:solidFill>
                <a:latin typeface="Arial"/>
                <a:ea typeface="Arial"/>
                <a:cs typeface="Arial"/>
                <a:sym typeface="Arial"/>
              </a:rPr>
              <a:t>of Liver Disease Among Adults Awaiting Liver Transplantation</a:t>
            </a:r>
            <a:br>
              <a:rPr sz="2200" b="1">
                <a:solidFill>
                  <a:srgbClr val="FFFFFF"/>
                </a:solidFill>
                <a:latin typeface="Arial"/>
                <a:ea typeface="Arial"/>
                <a:cs typeface="Arial"/>
                <a:sym typeface="Arial"/>
              </a:rPr>
            </a:br>
            <a:r>
              <a:rPr sz="2200" b="1">
                <a:solidFill>
                  <a:srgbClr val="FFFFFF"/>
                </a:solidFill>
                <a:latin typeface="Arial"/>
                <a:ea typeface="Arial"/>
                <a:cs typeface="Arial"/>
                <a:sym typeface="Arial"/>
              </a:rPr>
              <a:t>in the United States</a:t>
            </a:r>
          </a:p>
        </p:txBody>
      </p:sp>
      <p:pic>
        <p:nvPicPr>
          <p:cNvPr id="7384" name="image52.png" descr="image52.png"/>
          <p:cNvPicPr>
            <a:picLocks noChangeAspect="1"/>
          </p:cNvPicPr>
          <p:nvPr/>
        </p:nvPicPr>
        <p:blipFill>
          <a:blip r:embed="rId3">
            <a:extLst/>
          </a:blip>
          <a:stretch>
            <a:fillRect/>
          </a:stretch>
        </p:blipFill>
        <p:spPr>
          <a:xfrm>
            <a:off x="0" y="1588909"/>
            <a:ext cx="9144000" cy="4722499"/>
          </a:xfrm>
          <a:prstGeom prst="rect">
            <a:avLst/>
          </a:prstGeom>
          <a:ln w="12700">
            <a:miter lim="400000"/>
          </a:ln>
        </p:spPr>
      </p:pic>
      <p:sp>
        <p:nvSpPr>
          <p:cNvPr id="7385" name="Wong et al., Gastroenterology 2015"/>
          <p:cNvSpPr txBox="1"/>
          <p:nvPr/>
        </p:nvSpPr>
        <p:spPr>
          <a:xfrm>
            <a:off x="457207" y="6381958"/>
            <a:ext cx="3558321" cy="373659"/>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defRPr b="1">
                <a:solidFill>
                  <a:srgbClr val="000090"/>
                </a:solidFill>
              </a:defRPr>
            </a:lvl1pPr>
          </a:lstStyle>
          <a:p>
            <a:pPr>
              <a:defRPr b="0">
                <a:solidFill>
                  <a:srgbClr val="000000"/>
                </a:solidFill>
              </a:defRPr>
            </a:pPr>
            <a:r>
              <a:rPr b="1">
                <a:solidFill>
                  <a:srgbClr val="000090"/>
                </a:solidFill>
              </a:rPr>
              <a:t>Wong et al., Gastroenterology 2015</a:t>
            </a:r>
          </a:p>
        </p:txBody>
      </p:sp>
    </p:spTree>
    <p:extLst>
      <p:ext uri="{BB962C8B-B14F-4D97-AF65-F5344CB8AC3E}">
        <p14:creationId xmlns:p14="http://schemas.microsoft.com/office/powerpoint/2010/main" val="274509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4"/>
          <p:cNvSpPr>
            <a:spLocks noChangeArrowheads="1"/>
          </p:cNvSpPr>
          <p:nvPr/>
        </p:nvSpPr>
        <p:spPr bwMode="auto">
          <a:xfrm>
            <a:off x="6413896" y="6550226"/>
            <a:ext cx="2730107" cy="307777"/>
          </a:xfrm>
          <a:prstGeom prst="rect">
            <a:avLst/>
          </a:prstGeom>
          <a:solidFill>
            <a:srgbClr val="FF0000"/>
          </a:solidFill>
          <a:ln w="9525">
            <a:noFill/>
            <a:miter lim="800000"/>
            <a:headEnd/>
            <a:tailEnd/>
          </a:ln>
        </p:spPr>
        <p:txBody>
          <a:bodyPr wrap="square" lIns="91425" tIns="45713" rIns="91425" bIns="45713">
            <a:prstTxWarp prst="textNoShape">
              <a:avLst/>
            </a:prstTxWarp>
            <a:spAutoFit/>
          </a:bodyPr>
          <a:lstStyle/>
          <a:p>
            <a:pPr fontAlgn="base">
              <a:spcBef>
                <a:spcPct val="0"/>
              </a:spcBef>
              <a:spcAft>
                <a:spcPct val="0"/>
              </a:spcAft>
              <a:defRPr/>
            </a:pPr>
            <a:r>
              <a:rPr lang="it-IT" sz="1400" b="1" kern="0" dirty="0" err="1">
                <a:solidFill>
                  <a:srgbClr val="FFFFFF"/>
                </a:solidFill>
                <a:latin typeface="Arial"/>
              </a:rPr>
              <a:t>Saran</a:t>
            </a:r>
            <a:r>
              <a:rPr lang="it-IT" sz="1400" b="1" kern="0" dirty="0">
                <a:solidFill>
                  <a:srgbClr val="FFFFFF"/>
                </a:solidFill>
                <a:latin typeface="Arial"/>
              </a:rPr>
              <a:t> </a:t>
            </a:r>
            <a:r>
              <a:rPr lang="it-IT" sz="1400" b="1" kern="0" dirty="0" err="1">
                <a:solidFill>
                  <a:srgbClr val="FFFFFF"/>
                </a:solidFill>
                <a:latin typeface="Arial"/>
              </a:rPr>
              <a:t>et</a:t>
            </a:r>
            <a:r>
              <a:rPr lang="it-IT" sz="1400" b="1" kern="0" dirty="0">
                <a:solidFill>
                  <a:srgbClr val="FFFFFF"/>
                </a:solidFill>
                <a:latin typeface="Arial"/>
              </a:rPr>
              <a:t> al., </a:t>
            </a:r>
            <a:r>
              <a:rPr lang="it-IT" sz="1400" b="1" kern="0" dirty="0" err="1">
                <a:solidFill>
                  <a:srgbClr val="FFFFFF"/>
                </a:solidFill>
                <a:latin typeface="Arial"/>
              </a:rPr>
              <a:t>J</a:t>
            </a:r>
            <a:r>
              <a:rPr lang="it-IT" sz="1400" b="1" kern="0" dirty="0">
                <a:solidFill>
                  <a:srgbClr val="FFFFFF"/>
                </a:solidFill>
                <a:latin typeface="Arial"/>
              </a:rPr>
              <a:t> </a:t>
            </a:r>
            <a:r>
              <a:rPr lang="it-IT" sz="1400" b="1" kern="0" dirty="0" err="1">
                <a:solidFill>
                  <a:srgbClr val="FFFFFF"/>
                </a:solidFill>
                <a:latin typeface="Arial"/>
              </a:rPr>
              <a:t>Hepatol</a:t>
            </a:r>
            <a:r>
              <a:rPr lang="it-IT" sz="1400" b="1" kern="0" dirty="0">
                <a:solidFill>
                  <a:srgbClr val="FFFFFF"/>
                </a:solidFill>
                <a:latin typeface="Arial"/>
              </a:rPr>
              <a:t>  2016</a:t>
            </a:r>
          </a:p>
        </p:txBody>
      </p:sp>
      <p:sp>
        <p:nvSpPr>
          <p:cNvPr id="7" name="Rettangolo 6"/>
          <p:cNvSpPr/>
          <p:nvPr/>
        </p:nvSpPr>
        <p:spPr>
          <a:xfrm>
            <a:off x="582864" y="162580"/>
            <a:ext cx="8001000" cy="523220"/>
          </a:xfrm>
          <a:prstGeom prst="rect">
            <a:avLst/>
          </a:prstGeom>
        </p:spPr>
        <p:txBody>
          <a:bodyPr wrap="square" lIns="91425" tIns="45713" rIns="91425" bIns="45713">
            <a:spAutoFit/>
          </a:bodyPr>
          <a:lstStyle/>
          <a:p>
            <a:pPr algn="ctr"/>
            <a:r>
              <a:rPr lang="it-IT" sz="2800" b="1" dirty="0" err="1">
                <a:solidFill>
                  <a:srgbClr val="002060"/>
                </a:solidFill>
                <a:latin typeface="Arial"/>
              </a:rPr>
              <a:t>Exercise</a:t>
            </a:r>
            <a:r>
              <a:rPr lang="it-IT" sz="2800" b="1" dirty="0">
                <a:solidFill>
                  <a:srgbClr val="002060"/>
                </a:solidFill>
                <a:latin typeface="Arial"/>
              </a:rPr>
              <a:t> and </a:t>
            </a:r>
            <a:r>
              <a:rPr lang="it-IT" sz="2800" b="1" dirty="0" err="1">
                <a:solidFill>
                  <a:srgbClr val="002060"/>
                </a:solidFill>
                <a:latin typeface="Arial"/>
              </a:rPr>
              <a:t>risk</a:t>
            </a:r>
            <a:r>
              <a:rPr lang="it-IT" sz="2800" b="1" dirty="0">
                <a:solidFill>
                  <a:srgbClr val="002060"/>
                </a:solidFill>
                <a:latin typeface="Arial"/>
              </a:rPr>
              <a:t> </a:t>
            </a:r>
            <a:r>
              <a:rPr lang="it-IT" sz="2800" b="1" dirty="0" err="1">
                <a:solidFill>
                  <a:srgbClr val="002060"/>
                </a:solidFill>
                <a:latin typeface="Arial"/>
              </a:rPr>
              <a:t>of</a:t>
            </a:r>
            <a:r>
              <a:rPr lang="it-IT" sz="2800" b="1" dirty="0">
                <a:solidFill>
                  <a:srgbClr val="002060"/>
                </a:solidFill>
                <a:latin typeface="Arial"/>
              </a:rPr>
              <a:t> HCC</a:t>
            </a:r>
          </a:p>
        </p:txBody>
      </p:sp>
      <p:pic>
        <p:nvPicPr>
          <p:cNvPr id="5" name="Immagine 4"/>
          <p:cNvPicPr>
            <a:picLocks noChangeAspect="1"/>
          </p:cNvPicPr>
          <p:nvPr/>
        </p:nvPicPr>
        <p:blipFill>
          <a:blip r:embed="rId2"/>
          <a:stretch>
            <a:fillRect/>
          </a:stretch>
        </p:blipFill>
        <p:spPr>
          <a:xfrm>
            <a:off x="1485507" y="914400"/>
            <a:ext cx="6197600" cy="5630214"/>
          </a:xfrm>
          <a:prstGeom prst="rect">
            <a:avLst/>
          </a:prstGeom>
        </p:spPr>
      </p:pic>
    </p:spTree>
    <p:extLst>
      <p:ext uri="{BB962C8B-B14F-4D97-AF65-F5344CB8AC3E}">
        <p14:creationId xmlns:p14="http://schemas.microsoft.com/office/powerpoint/2010/main" val="5712002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 descr="Picture 1"/>
          <p:cNvPicPr>
            <a:picLocks noChangeAspect="1"/>
          </p:cNvPicPr>
          <p:nvPr/>
        </p:nvPicPr>
        <p:blipFill>
          <a:blip r:embed="rId2">
            <a:extLst/>
          </a:blip>
          <a:stretch>
            <a:fillRect/>
          </a:stretch>
        </p:blipFill>
        <p:spPr>
          <a:xfrm>
            <a:off x="1920" y="-1"/>
            <a:ext cx="9148804" cy="6860883"/>
          </a:xfrm>
          <a:prstGeom prst="rect">
            <a:avLst/>
          </a:prstGeom>
          <a:ln w="12700">
            <a:miter lim="400000"/>
          </a:ln>
        </p:spPr>
      </p:pic>
    </p:spTree>
    <p:extLst>
      <p:ext uri="{BB962C8B-B14F-4D97-AF65-F5344CB8AC3E}">
        <p14:creationId xmlns:p14="http://schemas.microsoft.com/office/powerpoint/2010/main" val="28656830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235577" y="2092325"/>
            <a:ext cx="1326110" cy="341198"/>
          </a:xfrm>
          <a:prstGeom prst="rect">
            <a:avLst/>
          </a:prstGeom>
          <a:noFill/>
        </p:spPr>
        <p:txBody>
          <a:bodyPr wrap="none" lIns="91425" tIns="45713" rIns="91425" bIns="45713">
            <a:spAutoFit/>
          </a:bodyPr>
          <a:lstStyle/>
          <a:p>
            <a:pPr fontAlgn="base">
              <a:spcBef>
                <a:spcPct val="0"/>
              </a:spcBef>
              <a:spcAft>
                <a:spcPct val="0"/>
              </a:spcAft>
              <a:defRPr/>
            </a:pPr>
            <a:r>
              <a:rPr lang="en-US" sz="1600" dirty="0">
                <a:solidFill>
                  <a:srgbClr val="FFFFFF"/>
                </a:solidFill>
                <a:latin typeface="Arial"/>
                <a:ea typeface="MS PGothic" pitchFamily="34" charset="-128"/>
              </a:rPr>
              <a:t>Report 2015</a:t>
            </a:r>
          </a:p>
        </p:txBody>
      </p:sp>
      <p:sp>
        <p:nvSpPr>
          <p:cNvPr id="37891" name="Rectangle 13"/>
          <p:cNvSpPr txBox="1">
            <a:spLocks noChangeArrowheads="1"/>
          </p:cNvSpPr>
          <p:nvPr/>
        </p:nvSpPr>
        <p:spPr bwMode="auto">
          <a:xfrm>
            <a:off x="0" y="-27384"/>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pPr>
            <a:r>
              <a:rPr lang="it-IT" sz="2800" b="1" dirty="0" err="1">
                <a:solidFill>
                  <a:srgbClr val="000000"/>
                </a:solidFill>
                <a:latin typeface="Arial" pitchFamily="34" charset="0"/>
              </a:rPr>
              <a:t>Emerging</a:t>
            </a:r>
            <a:r>
              <a:rPr lang="it-IT" sz="2800" b="1" dirty="0">
                <a:solidFill>
                  <a:srgbClr val="000000"/>
                </a:solidFill>
                <a:latin typeface="Arial" pitchFamily="34" charset="0"/>
              </a:rPr>
              <a:t> </a:t>
            </a:r>
            <a:r>
              <a:rPr lang="it-IT" sz="2800" b="1" dirty="0" err="1">
                <a:solidFill>
                  <a:srgbClr val="000000"/>
                </a:solidFill>
                <a:latin typeface="Arial" pitchFamily="34" charset="0"/>
              </a:rPr>
              <a:t>protective</a:t>
            </a:r>
            <a:r>
              <a:rPr lang="it-IT" sz="2800" b="1" dirty="0">
                <a:solidFill>
                  <a:srgbClr val="000000"/>
                </a:solidFill>
                <a:latin typeface="Arial" pitchFamily="34" charset="0"/>
              </a:rPr>
              <a:t> </a:t>
            </a:r>
            <a:r>
              <a:rPr lang="it-IT" sz="2800" b="1" dirty="0" err="1">
                <a:solidFill>
                  <a:srgbClr val="000000"/>
                </a:solidFill>
                <a:latin typeface="Arial" pitchFamily="34" charset="0"/>
              </a:rPr>
              <a:t>factors</a:t>
            </a:r>
            <a:r>
              <a:rPr lang="it-IT" sz="2800" b="1" dirty="0">
                <a:solidFill>
                  <a:srgbClr val="000000"/>
                </a:solidFill>
                <a:latin typeface="Arial" pitchFamily="34" charset="0"/>
              </a:rPr>
              <a:t> for HCC: </a:t>
            </a:r>
            <a:r>
              <a:rPr lang="it-IT" sz="2800" b="1" dirty="0" err="1">
                <a:solidFill>
                  <a:srgbClr val="990033"/>
                </a:solidFill>
                <a:latin typeface="Arial" pitchFamily="34" charset="0"/>
              </a:rPr>
              <a:t>mediterranean</a:t>
            </a:r>
            <a:r>
              <a:rPr lang="it-IT" sz="2800" b="1" dirty="0">
                <a:solidFill>
                  <a:srgbClr val="990033"/>
                </a:solidFill>
                <a:latin typeface="Arial" pitchFamily="34" charset="0"/>
              </a:rPr>
              <a:t> </a:t>
            </a:r>
            <a:r>
              <a:rPr lang="it-IT" sz="2800" b="1" dirty="0" err="1">
                <a:solidFill>
                  <a:srgbClr val="990033"/>
                </a:solidFill>
                <a:latin typeface="Arial" pitchFamily="34" charset="0"/>
              </a:rPr>
              <a:t>diet</a:t>
            </a:r>
            <a:endParaRPr lang="it-IT" sz="2800" b="1" dirty="0">
              <a:solidFill>
                <a:srgbClr val="990033"/>
              </a:solidFill>
              <a:latin typeface="Arial" pitchFamily="34" charset="0"/>
            </a:endParaRPr>
          </a:p>
        </p:txBody>
      </p:sp>
      <p:pic>
        <p:nvPicPr>
          <p:cNvPr id="37892" name="Picture 6" descr="Picture of the Mediterranean diet food pyram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824" y="864451"/>
            <a:ext cx="2840335" cy="366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http://ars.els-cdn.com/content/image/1-s2.0-S0168827813007976-f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6" y="4485959"/>
            <a:ext cx="8732837"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118914" y="3843983"/>
            <a:ext cx="2436886" cy="523220"/>
          </a:xfrm>
          <a:prstGeom prst="rect">
            <a:avLst/>
          </a:prstGeom>
          <a:solidFill>
            <a:schemeClr val="bg1">
              <a:lumMod val="75000"/>
            </a:schemeClr>
          </a:solidFill>
        </p:spPr>
        <p:txBody>
          <a:bodyPr wrap="none" lIns="91425" tIns="45713" rIns="91425" bIns="45713">
            <a:spAutoFit/>
          </a:bodyPr>
          <a:lstStyle/>
          <a:p>
            <a:pPr fontAlgn="base">
              <a:spcBef>
                <a:spcPct val="0"/>
              </a:spcBef>
              <a:spcAft>
                <a:spcPct val="0"/>
              </a:spcAft>
              <a:defRPr/>
            </a:pPr>
            <a:r>
              <a:rPr lang="en-US" sz="1400" dirty="0">
                <a:solidFill>
                  <a:srgbClr val="000000"/>
                </a:solidFill>
                <a:latin typeface="Arial"/>
                <a:ea typeface="MS PGothic" pitchFamily="34" charset="-128"/>
              </a:rPr>
              <a:t>0= lowest adherence to MD</a:t>
            </a:r>
          </a:p>
          <a:p>
            <a:pPr fontAlgn="base">
              <a:spcBef>
                <a:spcPct val="0"/>
              </a:spcBef>
              <a:spcAft>
                <a:spcPct val="0"/>
              </a:spcAft>
              <a:defRPr/>
            </a:pPr>
            <a:r>
              <a:rPr lang="en-US" sz="1400" dirty="0">
                <a:solidFill>
                  <a:srgbClr val="000000"/>
                </a:solidFill>
                <a:latin typeface="Arial"/>
                <a:ea typeface="MS PGothic" pitchFamily="34" charset="-128"/>
              </a:rPr>
              <a:t>9= highest adherence to MD</a:t>
            </a:r>
          </a:p>
        </p:txBody>
      </p:sp>
      <p:sp>
        <p:nvSpPr>
          <p:cNvPr id="4" name="CasellaDiTesto 3"/>
          <p:cNvSpPr txBox="1"/>
          <p:nvPr/>
        </p:nvSpPr>
        <p:spPr>
          <a:xfrm>
            <a:off x="47055" y="6279704"/>
            <a:ext cx="5893097" cy="461665"/>
          </a:xfrm>
          <a:prstGeom prst="rect">
            <a:avLst/>
          </a:prstGeom>
          <a:solidFill>
            <a:schemeClr val="bg1"/>
          </a:solidFill>
        </p:spPr>
        <p:txBody>
          <a:bodyPr wrap="square" lIns="91425" tIns="45713" rIns="91425" bIns="45713">
            <a:spAutoFit/>
          </a:bodyPr>
          <a:lstStyle/>
          <a:p>
            <a:pPr fontAlgn="base">
              <a:spcBef>
                <a:spcPct val="0"/>
              </a:spcBef>
              <a:spcAft>
                <a:spcPct val="0"/>
              </a:spcAft>
              <a:defRPr/>
            </a:pPr>
            <a:r>
              <a:rPr lang="en-US" sz="1200" b="1" u="sng" dirty="0">
                <a:solidFill>
                  <a:srgbClr val="C00000"/>
                </a:solidFill>
                <a:latin typeface="Arial"/>
                <a:ea typeface="MS PGothic" pitchFamily="34" charset="-128"/>
              </a:rPr>
              <a:t>Model adjusted for</a:t>
            </a:r>
            <a:r>
              <a:rPr lang="en-US" sz="1200" b="1" dirty="0">
                <a:solidFill>
                  <a:srgbClr val="C00000"/>
                </a:solidFill>
                <a:latin typeface="Arial"/>
                <a:ea typeface="MS PGothic" pitchFamily="34" charset="-128"/>
              </a:rPr>
              <a:t>: center, age, sex, education, body mass index, smoking, diabetes, non-alcohol energy intake, and </a:t>
            </a:r>
            <a:r>
              <a:rPr lang="en-US" sz="1200" b="1" dirty="0" err="1">
                <a:solidFill>
                  <a:srgbClr val="C00000"/>
                </a:solidFill>
                <a:latin typeface="Arial"/>
                <a:ea typeface="MS PGothic" pitchFamily="34" charset="-128"/>
              </a:rPr>
              <a:t>HBsAg</a:t>
            </a:r>
            <a:r>
              <a:rPr lang="en-US" sz="1200" b="1" dirty="0">
                <a:solidFill>
                  <a:srgbClr val="C00000"/>
                </a:solidFill>
                <a:latin typeface="Arial"/>
                <a:ea typeface="MS PGothic" pitchFamily="34" charset="-128"/>
              </a:rPr>
              <a:t> and/or anti-HCV positivity.</a:t>
            </a:r>
          </a:p>
        </p:txBody>
      </p:sp>
      <p:sp>
        <p:nvSpPr>
          <p:cNvPr id="37898" name="CasellaDiTesto 5"/>
          <p:cNvSpPr txBox="1">
            <a:spLocks noChangeArrowheads="1"/>
          </p:cNvSpPr>
          <p:nvPr/>
        </p:nvSpPr>
        <p:spPr bwMode="auto">
          <a:xfrm>
            <a:off x="6219828" y="6535741"/>
            <a:ext cx="292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1600">
                <a:solidFill>
                  <a:schemeClr val="tx1"/>
                </a:solidFill>
                <a:latin typeface="Times New Roman" pitchFamily="18" charset="0"/>
                <a:ea typeface="MS PGothic" pitchFamily="34" charset="-128"/>
              </a:defRPr>
            </a:lvl1pPr>
            <a:lvl2pPr marL="742950" indent="-285750" eaLnBrk="0" hangingPunct="0">
              <a:defRPr sz="1600">
                <a:solidFill>
                  <a:schemeClr val="tx1"/>
                </a:solidFill>
                <a:latin typeface="Times New Roman" pitchFamily="18" charset="0"/>
                <a:ea typeface="MS PGothic" pitchFamily="34" charset="-128"/>
              </a:defRPr>
            </a:lvl2pPr>
            <a:lvl3pPr marL="1143000" indent="-228600" eaLnBrk="0" hangingPunct="0">
              <a:defRPr sz="1600">
                <a:solidFill>
                  <a:schemeClr val="tx1"/>
                </a:solidFill>
                <a:latin typeface="Times New Roman" pitchFamily="18" charset="0"/>
                <a:ea typeface="MS PGothic" pitchFamily="34" charset="-128"/>
              </a:defRPr>
            </a:lvl3pPr>
            <a:lvl4pPr marL="1600200" indent="-228600" eaLnBrk="0" hangingPunct="0">
              <a:defRPr sz="1600">
                <a:solidFill>
                  <a:schemeClr val="tx1"/>
                </a:solidFill>
                <a:latin typeface="Times New Roman" pitchFamily="18" charset="0"/>
                <a:ea typeface="MS PGothic" pitchFamily="34" charset="-128"/>
              </a:defRPr>
            </a:lvl4pPr>
            <a:lvl5pPr marL="2057400" indent="-228600" eaLnBrk="0" hangingPunct="0">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600">
                <a:solidFill>
                  <a:schemeClr val="tx1"/>
                </a:solidFill>
                <a:latin typeface="Times New Roman" pitchFamily="18" charset="0"/>
                <a:ea typeface="MS PGothic" pitchFamily="34" charset="-128"/>
              </a:defRPr>
            </a:lvl9pPr>
          </a:lstStyle>
          <a:p>
            <a:pPr algn="r" eaLnBrk="1" fontAlgn="base" hangingPunct="1">
              <a:spcBef>
                <a:spcPct val="0"/>
              </a:spcBef>
              <a:spcAft>
                <a:spcPct val="0"/>
              </a:spcAft>
            </a:pPr>
            <a:r>
              <a:rPr lang="it-IT" sz="1200">
                <a:solidFill>
                  <a:srgbClr val="000000"/>
                </a:solidFill>
                <a:latin typeface="AdvGulliv-R"/>
              </a:rPr>
              <a:t>Turati F et al., J Hepatol 2015;60:606-11</a:t>
            </a:r>
            <a:endParaRPr lang="en-US" sz="1200">
              <a:solidFill>
                <a:srgbClr val="000000"/>
              </a:solidFill>
            </a:endParaRPr>
          </a:p>
        </p:txBody>
      </p:sp>
      <p:sp>
        <p:nvSpPr>
          <p:cNvPr id="19" name="CasellaDiTesto 18"/>
          <p:cNvSpPr txBox="1"/>
          <p:nvPr/>
        </p:nvSpPr>
        <p:spPr>
          <a:xfrm>
            <a:off x="118915" y="1401772"/>
            <a:ext cx="2436885" cy="523220"/>
          </a:xfrm>
          <a:prstGeom prst="rect">
            <a:avLst/>
          </a:prstGeom>
          <a:solidFill>
            <a:schemeClr val="bg1">
              <a:lumMod val="75000"/>
            </a:schemeClr>
          </a:solidFill>
        </p:spPr>
        <p:txBody>
          <a:bodyPr lIns="91425" tIns="45713" rIns="91425" bIns="45713">
            <a:spAutoFit/>
          </a:bodyPr>
          <a:lstStyle/>
          <a:p>
            <a:pPr algn="ctr" fontAlgn="base">
              <a:spcBef>
                <a:spcPct val="0"/>
              </a:spcBef>
              <a:spcAft>
                <a:spcPct val="0"/>
              </a:spcAft>
              <a:defRPr/>
            </a:pPr>
            <a:r>
              <a:rPr lang="en-US" sz="1400" dirty="0">
                <a:solidFill>
                  <a:srgbClr val="000000"/>
                </a:solidFill>
                <a:latin typeface="Arial"/>
                <a:ea typeface="MS PGothic" pitchFamily="34" charset="-128"/>
              </a:rPr>
              <a:t>Case-control study:</a:t>
            </a:r>
          </a:p>
          <a:p>
            <a:pPr algn="ctr" fontAlgn="base">
              <a:spcBef>
                <a:spcPct val="0"/>
              </a:spcBef>
              <a:spcAft>
                <a:spcPct val="0"/>
              </a:spcAft>
              <a:defRPr/>
            </a:pPr>
            <a:r>
              <a:rPr lang="en-US" sz="1400" dirty="0">
                <a:solidFill>
                  <a:srgbClr val="000000"/>
                </a:solidFill>
                <a:latin typeface="Arial"/>
                <a:ea typeface="MS PGothic" pitchFamily="34" charset="-128"/>
              </a:rPr>
              <a:t>518 HCC </a:t>
            </a:r>
            <a:r>
              <a:rPr lang="en-US" sz="1400" dirty="0" err="1">
                <a:solidFill>
                  <a:srgbClr val="000000"/>
                </a:solidFill>
                <a:latin typeface="Arial"/>
                <a:ea typeface="MS PGothic" pitchFamily="34" charset="-128"/>
              </a:rPr>
              <a:t>vs</a:t>
            </a:r>
            <a:r>
              <a:rPr lang="en-US" sz="1400" dirty="0">
                <a:solidFill>
                  <a:srgbClr val="000000"/>
                </a:solidFill>
                <a:latin typeface="Arial"/>
                <a:ea typeface="MS PGothic" pitchFamily="34" charset="-128"/>
              </a:rPr>
              <a:t> 772 controls</a:t>
            </a:r>
          </a:p>
        </p:txBody>
      </p:sp>
      <p:sp>
        <p:nvSpPr>
          <p:cNvPr id="5" name="Rettangolo 4"/>
          <p:cNvSpPr/>
          <p:nvPr/>
        </p:nvSpPr>
        <p:spPr>
          <a:xfrm>
            <a:off x="35496" y="5805264"/>
            <a:ext cx="8892480" cy="288032"/>
          </a:xfrm>
          <a:prstGeom prst="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it-IT"/>
          </a:p>
        </p:txBody>
      </p:sp>
    </p:spTree>
    <p:extLst>
      <p:ext uri="{BB962C8B-B14F-4D97-AF65-F5344CB8AC3E}">
        <p14:creationId xmlns:p14="http://schemas.microsoft.com/office/powerpoint/2010/main" val="19358213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xfrm>
            <a:off x="3" y="198438"/>
            <a:ext cx="9143999" cy="1143000"/>
          </a:xfrm>
        </p:spPr>
        <p:txBody>
          <a:bodyPr>
            <a:normAutofit/>
          </a:bodyPr>
          <a:lstStyle/>
          <a:p>
            <a:pPr eaLnBrk="1" hangingPunct="1">
              <a:defRPr/>
            </a:pPr>
            <a:r>
              <a:rPr lang="it-IT" sz="2800" b="1" dirty="0" err="1">
                <a:solidFill>
                  <a:srgbClr val="FF0000"/>
                </a:solidFill>
                <a:latin typeface="Arial"/>
                <a:ea typeface="ＭＳ Ｐゴシック" pitchFamily="34" charset="-128"/>
                <a:cs typeface="Arial"/>
              </a:rPr>
              <a:t>Pharmacological</a:t>
            </a:r>
            <a:r>
              <a:rPr lang="it-IT" sz="2800" b="1" dirty="0">
                <a:solidFill>
                  <a:srgbClr val="FF0000"/>
                </a:solidFill>
                <a:latin typeface="Arial"/>
                <a:ea typeface="ＭＳ Ｐゴシック" pitchFamily="34" charset="-128"/>
                <a:cs typeface="Arial"/>
              </a:rPr>
              <a:t> treatment of T2DM: </a:t>
            </a:r>
            <a:r>
              <a:rPr lang="it-IT" sz="2800" b="1" dirty="0" err="1">
                <a:solidFill>
                  <a:srgbClr val="FF0000"/>
                </a:solidFill>
                <a:latin typeface="Arial"/>
                <a:ea typeface="ＭＳ Ｐゴシック" pitchFamily="34" charset="-128"/>
                <a:cs typeface="Arial"/>
              </a:rPr>
              <a:t>useful</a:t>
            </a:r>
            <a:r>
              <a:rPr lang="it-IT" sz="2800" b="1" dirty="0">
                <a:solidFill>
                  <a:srgbClr val="FF0000"/>
                </a:solidFill>
                <a:latin typeface="Arial"/>
                <a:ea typeface="ＭＳ Ｐゴシック" pitchFamily="34" charset="-128"/>
                <a:cs typeface="Arial"/>
              </a:rPr>
              <a:t> for </a:t>
            </a:r>
            <a:r>
              <a:rPr lang="it-IT" sz="2800" b="1" dirty="0" err="1">
                <a:solidFill>
                  <a:srgbClr val="FF0000"/>
                </a:solidFill>
                <a:latin typeface="Arial"/>
                <a:ea typeface="ＭＳ Ｐゴシック" pitchFamily="34" charset="-128"/>
                <a:cs typeface="Arial"/>
              </a:rPr>
              <a:t>liver</a:t>
            </a:r>
            <a:r>
              <a:rPr lang="it-IT" sz="2800" b="1" dirty="0">
                <a:solidFill>
                  <a:srgbClr val="FF0000"/>
                </a:solidFill>
                <a:latin typeface="Arial"/>
                <a:ea typeface="ＭＳ Ｐゴシック" pitchFamily="34" charset="-128"/>
                <a:cs typeface="Arial"/>
              </a:rPr>
              <a:t> </a:t>
            </a:r>
            <a:r>
              <a:rPr lang="it-IT" sz="2800" b="1" dirty="0" err="1">
                <a:solidFill>
                  <a:srgbClr val="FF0000"/>
                </a:solidFill>
                <a:latin typeface="Arial"/>
                <a:ea typeface="ＭＳ Ｐゴシック" pitchFamily="34" charset="-128"/>
                <a:cs typeface="Arial"/>
              </a:rPr>
              <a:t>damage</a:t>
            </a:r>
            <a:r>
              <a:rPr lang="it-IT" sz="2800" b="1" dirty="0">
                <a:solidFill>
                  <a:srgbClr val="FF0000"/>
                </a:solidFill>
                <a:latin typeface="Arial"/>
                <a:ea typeface="ＭＳ Ｐゴシック" pitchFamily="34" charset="-128"/>
                <a:cs typeface="Arial"/>
              </a:rPr>
              <a:t> in NASH? </a:t>
            </a:r>
            <a:endParaRPr sz="2800" b="1" dirty="0">
              <a:solidFill>
                <a:srgbClr val="FF0000"/>
              </a:solidFill>
              <a:latin typeface="Arial"/>
              <a:ea typeface="ＭＳ Ｐゴシック" pitchFamily="34" charset="-128"/>
              <a:cs typeface="Arial"/>
            </a:endParaRPr>
          </a:p>
        </p:txBody>
      </p:sp>
      <p:sp>
        <p:nvSpPr>
          <p:cNvPr id="48131" name="Rectangle 3"/>
          <p:cNvSpPr>
            <a:spLocks noGrp="1" noChangeArrowheads="1"/>
          </p:cNvSpPr>
          <p:nvPr>
            <p:ph type="body" idx="1"/>
          </p:nvPr>
        </p:nvSpPr>
        <p:spPr>
          <a:xfrm>
            <a:off x="1116013" y="1628902"/>
            <a:ext cx="7561262" cy="4608413"/>
          </a:xfrm>
        </p:spPr>
        <p:txBody>
          <a:bodyPr>
            <a:normAutofit fontScale="92500"/>
          </a:bodyPr>
          <a:lstStyle/>
          <a:p>
            <a:pPr eaLnBrk="1" hangingPunct="1">
              <a:buClr>
                <a:srgbClr val="FF0000"/>
              </a:buClr>
              <a:buFont typeface="Arial" pitchFamily="34" charset="0"/>
              <a:buNone/>
            </a:pPr>
            <a:r>
              <a:rPr lang="en-GB" altLang="it-IT" sz="2800" dirty="0" err="1">
                <a:solidFill>
                  <a:srgbClr val="7030A0"/>
                </a:solidFill>
                <a:effectLst>
                  <a:outerShdw blurRad="38100" dist="38100" dir="2700000" algn="tl">
                    <a:srgbClr val="000000">
                      <a:alpha val="43137"/>
                    </a:srgbClr>
                  </a:outerShdw>
                </a:effectLst>
              </a:rPr>
              <a:t>Glitazones</a:t>
            </a:r>
            <a:endParaRPr lang="en-GB" altLang="it-IT" sz="2800" dirty="0">
              <a:solidFill>
                <a:srgbClr val="7030A0"/>
              </a:solidFill>
              <a:effectLst>
                <a:outerShdw blurRad="38100" dist="38100" dir="2700000" algn="tl">
                  <a:srgbClr val="000000">
                    <a:alpha val="43137"/>
                  </a:srgbClr>
                </a:outerShdw>
              </a:effectLst>
            </a:endParaRPr>
          </a:p>
          <a:p>
            <a:pPr lvl="1" eaLnBrk="1" hangingPunct="1">
              <a:buClr>
                <a:srgbClr val="FF0000"/>
              </a:buClr>
              <a:buNone/>
            </a:pPr>
            <a:r>
              <a:rPr lang="en-GB" altLang="it-IT" sz="2400" dirty="0" err="1"/>
              <a:t>Pioglitazone</a:t>
            </a:r>
            <a:r>
              <a:rPr lang="en-GB" altLang="it-IT" sz="2400" dirty="0"/>
              <a:t> </a:t>
            </a:r>
            <a:r>
              <a:rPr lang="en-GB" altLang="it-IT" sz="2400" dirty="0">
                <a:sym typeface="Symbol" pitchFamily="18" charset="2"/>
              </a:rPr>
              <a:t> histological diagnosis of</a:t>
            </a:r>
            <a:r>
              <a:rPr lang="en-GB" altLang="it-IT" sz="2400" dirty="0"/>
              <a:t> NASH</a:t>
            </a:r>
            <a:endParaRPr lang="en-GB" altLang="it-IT" dirty="0">
              <a:solidFill>
                <a:srgbClr val="FF0000"/>
              </a:solidFill>
              <a:effectLst>
                <a:outerShdw blurRad="38100" dist="38100" dir="2700000" algn="tl">
                  <a:srgbClr val="000000">
                    <a:alpha val="43137"/>
                  </a:srgbClr>
                </a:outerShdw>
              </a:effectLst>
            </a:endParaRPr>
          </a:p>
          <a:p>
            <a:pPr eaLnBrk="1" hangingPunct="1">
              <a:buClr>
                <a:srgbClr val="FF0000"/>
              </a:buClr>
              <a:buFont typeface="Arial" pitchFamily="34" charset="0"/>
              <a:buNone/>
            </a:pPr>
            <a:r>
              <a:rPr lang="en-GB" altLang="it-IT" sz="2800" dirty="0" err="1">
                <a:solidFill>
                  <a:srgbClr val="7030A0"/>
                </a:solidFill>
                <a:effectLst>
                  <a:outerShdw blurRad="38100" dist="38100" dir="2700000" algn="tl">
                    <a:srgbClr val="000000">
                      <a:alpha val="43137"/>
                    </a:srgbClr>
                  </a:outerShdw>
                </a:effectLst>
              </a:rPr>
              <a:t>Metformin</a:t>
            </a:r>
            <a:endParaRPr lang="en-GB" altLang="it-IT" sz="2800" dirty="0">
              <a:solidFill>
                <a:srgbClr val="7030A0"/>
              </a:solidFill>
              <a:effectLst>
                <a:outerShdw blurRad="38100" dist="38100" dir="2700000" algn="tl">
                  <a:srgbClr val="000000">
                    <a:alpha val="43137"/>
                  </a:srgbClr>
                </a:outerShdw>
              </a:effectLst>
            </a:endParaRPr>
          </a:p>
          <a:p>
            <a:pPr lvl="1" eaLnBrk="1" hangingPunct="1">
              <a:buClr>
                <a:srgbClr val="FF0000"/>
              </a:buClr>
              <a:buNone/>
            </a:pPr>
            <a:r>
              <a:rPr lang="en-GB" altLang="it-IT" sz="2400" dirty="0">
                <a:sym typeface="Symbol" pitchFamily="18" charset="2"/>
              </a:rPr>
              <a:t> Risk of HCC in diabetic patients</a:t>
            </a:r>
            <a:endParaRPr lang="en-GB" altLang="it-IT" sz="2400" dirty="0"/>
          </a:p>
          <a:p>
            <a:pPr lvl="1" eaLnBrk="1" hangingPunct="1">
              <a:buClr>
                <a:srgbClr val="FF0000"/>
              </a:buClr>
              <a:buNone/>
            </a:pPr>
            <a:r>
              <a:rPr lang="en-GB" altLang="it-IT" sz="2400" dirty="0"/>
              <a:t>Ineffective </a:t>
            </a:r>
            <a:r>
              <a:rPr lang="en-GB" altLang="it-IT" sz="2400" dirty="0">
                <a:sym typeface="Symbol" pitchFamily="18" charset="2"/>
              </a:rPr>
              <a:t> histological </a:t>
            </a:r>
            <a:r>
              <a:rPr lang="en-GB" altLang="it-IT" sz="2400" dirty="0"/>
              <a:t>NASH                  	</a:t>
            </a:r>
            <a:endParaRPr lang="en-GB" altLang="it-IT" sz="1800" i="1" dirty="0"/>
          </a:p>
          <a:p>
            <a:pPr eaLnBrk="1" hangingPunct="1">
              <a:buClr>
                <a:srgbClr val="FF0000"/>
              </a:buClr>
              <a:buFont typeface="Arial" pitchFamily="34" charset="0"/>
              <a:buNone/>
            </a:pPr>
            <a:r>
              <a:rPr lang="en-GB" altLang="it-IT" sz="2800" dirty="0">
                <a:solidFill>
                  <a:srgbClr val="7030A0"/>
                </a:solidFill>
                <a:effectLst>
                  <a:outerShdw blurRad="38100" dist="38100" dir="2700000" algn="tl">
                    <a:srgbClr val="000000">
                      <a:alpha val="43137"/>
                    </a:srgbClr>
                  </a:outerShdw>
                </a:effectLst>
              </a:rPr>
              <a:t>GLP-1 agonists</a:t>
            </a:r>
          </a:p>
          <a:p>
            <a:pPr lvl="1" eaLnBrk="1" hangingPunct="1">
              <a:buClr>
                <a:srgbClr val="FF0000"/>
              </a:buClr>
              <a:buNone/>
            </a:pPr>
            <a:r>
              <a:rPr lang="en-GB" altLang="it-IT" sz="2400" dirty="0" err="1">
                <a:sym typeface="Symbol" pitchFamily="18" charset="2"/>
              </a:rPr>
              <a:t>Liraglutide</a:t>
            </a:r>
            <a:r>
              <a:rPr lang="en-GB" altLang="it-IT" sz="2400" dirty="0">
                <a:sym typeface="Symbol" pitchFamily="18" charset="2"/>
              </a:rPr>
              <a:t>  histological diagnosis of NASH  						</a:t>
            </a:r>
            <a:endParaRPr lang="en-GB" altLang="it-IT" dirty="0">
              <a:solidFill>
                <a:srgbClr val="FF0000"/>
              </a:solidFill>
              <a:effectLst>
                <a:outerShdw blurRad="38100" dist="38100" dir="2700000" algn="tl">
                  <a:srgbClr val="000000">
                    <a:alpha val="43137"/>
                  </a:srgbClr>
                </a:outerShdw>
              </a:effectLst>
            </a:endParaRPr>
          </a:p>
          <a:p>
            <a:pPr eaLnBrk="1" hangingPunct="1">
              <a:buClr>
                <a:srgbClr val="FF0000"/>
              </a:buClr>
              <a:buFont typeface="Arial" pitchFamily="34" charset="0"/>
              <a:buNone/>
            </a:pPr>
            <a:r>
              <a:rPr lang="en-GB" altLang="it-IT" sz="2800" dirty="0">
                <a:solidFill>
                  <a:srgbClr val="7030A0"/>
                </a:solidFill>
                <a:effectLst>
                  <a:outerShdw blurRad="38100" dist="38100" dir="2700000" algn="tl">
                    <a:srgbClr val="000000">
                      <a:alpha val="43137"/>
                    </a:srgbClr>
                  </a:outerShdw>
                </a:effectLst>
              </a:rPr>
              <a:t>DPP4 inhibitor</a:t>
            </a:r>
          </a:p>
          <a:p>
            <a:pPr lvl="1" eaLnBrk="1" hangingPunct="1">
              <a:buClr>
                <a:srgbClr val="FF0000"/>
              </a:buClr>
              <a:buNone/>
            </a:pPr>
            <a:r>
              <a:rPr lang="en-GB" altLang="it-IT" sz="2400" dirty="0" err="1">
                <a:sym typeface="Symbol" pitchFamily="18" charset="2"/>
              </a:rPr>
              <a:t>Sitagliptin</a:t>
            </a:r>
            <a:r>
              <a:rPr lang="en-GB" altLang="it-IT" sz="2400" dirty="0">
                <a:sym typeface="Symbol" pitchFamily="18" charset="2"/>
              </a:rPr>
              <a:t> ineffective in  liver fat and ALT											</a:t>
            </a:r>
            <a:endParaRPr lang="en-GB" altLang="it-IT" sz="1800" i="1" dirty="0"/>
          </a:p>
        </p:txBody>
      </p:sp>
    </p:spTree>
    <p:extLst>
      <p:ext uri="{BB962C8B-B14F-4D97-AF65-F5344CB8AC3E}">
        <p14:creationId xmlns:p14="http://schemas.microsoft.com/office/powerpoint/2010/main" val="8173614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4" name="image178.png"/>
          <p:cNvPicPr/>
          <p:nvPr/>
        </p:nvPicPr>
        <p:blipFill>
          <a:blip r:embed="rId3">
            <a:extLst/>
          </a:blip>
          <a:stretch>
            <a:fillRect/>
          </a:stretch>
        </p:blipFill>
        <p:spPr>
          <a:xfrm>
            <a:off x="140757" y="914401"/>
            <a:ext cx="8862488" cy="5880100"/>
          </a:xfrm>
          <a:prstGeom prst="rect">
            <a:avLst/>
          </a:prstGeom>
          <a:ln w="12700">
            <a:miter lim="400000"/>
          </a:ln>
        </p:spPr>
      </p:pic>
      <p:sp>
        <p:nvSpPr>
          <p:cNvPr id="2" name="Rettangolo 1"/>
          <p:cNvSpPr/>
          <p:nvPr/>
        </p:nvSpPr>
        <p:spPr>
          <a:xfrm>
            <a:off x="0" y="1"/>
            <a:ext cx="9144000" cy="830997"/>
          </a:xfrm>
          <a:prstGeom prst="rect">
            <a:avLst/>
          </a:prstGeom>
          <a:solidFill>
            <a:srgbClr val="FF0000"/>
          </a:solidFill>
        </p:spPr>
        <p:txBody>
          <a:bodyPr wrap="square" lIns="91425" tIns="45713" rIns="91425" bIns="45713">
            <a:spAutoFit/>
          </a:bodyPr>
          <a:lstStyle/>
          <a:p>
            <a:pPr algn="ctr"/>
            <a:r>
              <a:rPr lang="it-IT" sz="2400" b="1" dirty="0" err="1">
                <a:solidFill>
                  <a:srgbClr val="FFFFFF"/>
                </a:solidFill>
                <a:latin typeface="Arial"/>
                <a:cs typeface="Arial"/>
              </a:rPr>
              <a:t>Statins</a:t>
            </a:r>
            <a:r>
              <a:rPr lang="it-IT" sz="2400" b="1" dirty="0">
                <a:solidFill>
                  <a:srgbClr val="FFFFFF"/>
                </a:solidFill>
                <a:latin typeface="Arial"/>
                <a:cs typeface="Arial"/>
              </a:rPr>
              <a:t> Are </a:t>
            </a:r>
            <a:r>
              <a:rPr lang="it-IT" sz="2400" b="1" dirty="0" err="1">
                <a:solidFill>
                  <a:srgbClr val="FFFFFF"/>
                </a:solidFill>
                <a:latin typeface="Arial"/>
                <a:cs typeface="Arial"/>
              </a:rPr>
              <a:t>Associated</a:t>
            </a:r>
            <a:r>
              <a:rPr lang="it-IT" sz="2400" b="1" dirty="0">
                <a:solidFill>
                  <a:srgbClr val="FFFFFF"/>
                </a:solidFill>
                <a:latin typeface="Arial"/>
                <a:cs typeface="Arial"/>
              </a:rPr>
              <a:t> With a </a:t>
            </a:r>
            <a:r>
              <a:rPr lang="it-IT" sz="2400" b="1" dirty="0" err="1">
                <a:solidFill>
                  <a:srgbClr val="FFFFFF"/>
                </a:solidFill>
                <a:latin typeface="Arial"/>
                <a:cs typeface="Arial"/>
              </a:rPr>
              <a:t>Reduced</a:t>
            </a:r>
            <a:r>
              <a:rPr lang="it-IT" sz="2400" b="1" dirty="0">
                <a:solidFill>
                  <a:srgbClr val="FFFFFF"/>
                </a:solidFill>
                <a:latin typeface="Arial"/>
                <a:cs typeface="Arial"/>
              </a:rPr>
              <a:t> </a:t>
            </a:r>
            <a:r>
              <a:rPr lang="it-IT" sz="2400" b="1" dirty="0" err="1">
                <a:solidFill>
                  <a:srgbClr val="FFFFFF"/>
                </a:solidFill>
                <a:latin typeface="Arial"/>
                <a:cs typeface="Arial"/>
              </a:rPr>
              <a:t>Risk</a:t>
            </a:r>
            <a:r>
              <a:rPr lang="it-IT" sz="2400" b="1" dirty="0">
                <a:solidFill>
                  <a:srgbClr val="FFFFFF"/>
                </a:solidFill>
                <a:latin typeface="Arial"/>
                <a:cs typeface="Arial"/>
              </a:rPr>
              <a:t> of </a:t>
            </a:r>
            <a:r>
              <a:rPr lang="it-IT" sz="2400" b="1" dirty="0" err="1">
                <a:solidFill>
                  <a:srgbClr val="FFFFFF"/>
                </a:solidFill>
                <a:latin typeface="Arial"/>
                <a:cs typeface="Arial"/>
              </a:rPr>
              <a:t>Hepatocellular</a:t>
            </a:r>
            <a:r>
              <a:rPr lang="it-IT" sz="2400" b="1" dirty="0">
                <a:solidFill>
                  <a:srgbClr val="FFFFFF"/>
                </a:solidFill>
                <a:latin typeface="Arial"/>
                <a:cs typeface="Arial"/>
              </a:rPr>
              <a:t> </a:t>
            </a:r>
            <a:r>
              <a:rPr lang="it-IT" sz="2400" b="1" dirty="0" err="1">
                <a:solidFill>
                  <a:srgbClr val="FFFFFF"/>
                </a:solidFill>
                <a:latin typeface="Arial"/>
                <a:cs typeface="Arial"/>
              </a:rPr>
              <a:t>Cancer</a:t>
            </a:r>
            <a:r>
              <a:rPr lang="it-IT" sz="2400" b="1" dirty="0">
                <a:solidFill>
                  <a:srgbClr val="FFFFFF"/>
                </a:solidFill>
                <a:latin typeface="Arial"/>
                <a:cs typeface="Arial"/>
              </a:rPr>
              <a:t>: A </a:t>
            </a:r>
            <a:r>
              <a:rPr lang="it-IT" sz="2400" b="1" dirty="0" err="1">
                <a:solidFill>
                  <a:srgbClr val="FFFFFF"/>
                </a:solidFill>
                <a:latin typeface="Arial"/>
                <a:cs typeface="Arial"/>
              </a:rPr>
              <a:t>Systematic</a:t>
            </a:r>
            <a:r>
              <a:rPr lang="it-IT" sz="2400" b="1" dirty="0">
                <a:solidFill>
                  <a:srgbClr val="FFFFFF"/>
                </a:solidFill>
                <a:latin typeface="Arial"/>
                <a:cs typeface="Arial"/>
              </a:rPr>
              <a:t> </a:t>
            </a:r>
            <a:r>
              <a:rPr lang="it-IT" sz="2400" b="1" dirty="0" err="1">
                <a:solidFill>
                  <a:srgbClr val="FFFFFF"/>
                </a:solidFill>
                <a:latin typeface="Arial"/>
                <a:cs typeface="Arial"/>
              </a:rPr>
              <a:t>Review</a:t>
            </a:r>
            <a:r>
              <a:rPr lang="it-IT" sz="2400" b="1" dirty="0">
                <a:solidFill>
                  <a:srgbClr val="FFFFFF"/>
                </a:solidFill>
                <a:latin typeface="Arial"/>
                <a:cs typeface="Arial"/>
              </a:rPr>
              <a:t> and Meta-</a:t>
            </a:r>
            <a:r>
              <a:rPr lang="it-IT" sz="2400" b="1" dirty="0" err="1">
                <a:solidFill>
                  <a:srgbClr val="FFFFFF"/>
                </a:solidFill>
                <a:latin typeface="Arial"/>
                <a:cs typeface="Arial"/>
              </a:rPr>
              <a:t>analysis</a:t>
            </a:r>
            <a:endParaRPr lang="it-IT" sz="2400" b="1" dirty="0">
              <a:solidFill>
                <a:srgbClr val="FFFFFF"/>
              </a:solidFill>
              <a:latin typeface="Arial"/>
              <a:cs typeface="Arial"/>
            </a:endParaRPr>
          </a:p>
        </p:txBody>
      </p:sp>
      <p:sp>
        <p:nvSpPr>
          <p:cNvPr id="3" name="CasellaDiTesto 2"/>
          <p:cNvSpPr txBox="1"/>
          <p:nvPr/>
        </p:nvSpPr>
        <p:spPr>
          <a:xfrm>
            <a:off x="107505" y="6488672"/>
            <a:ext cx="2815396" cy="3736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3" tIns="45713" rIns="45713" bIns="45713" numCol="1" spcCol="38094" rtlCol="0" anchor="t">
            <a:spAutoFit/>
          </a:bodyPr>
          <a:lstStyle/>
          <a:p>
            <a:pPr defTabSz="457130" latinLnBrk="1" hangingPunct="0"/>
            <a:r>
              <a:rPr lang="it-IT" b="1" dirty="0" err="1">
                <a:solidFill>
                  <a:srgbClr val="000090"/>
                </a:solidFill>
                <a:latin typeface="Arial"/>
                <a:ea typeface="Calibri"/>
                <a:cs typeface="Arial"/>
                <a:sym typeface="Calibri"/>
              </a:rPr>
              <a:t>Singh</a:t>
            </a:r>
            <a:r>
              <a:rPr lang="it-IT" b="1" dirty="0">
                <a:solidFill>
                  <a:srgbClr val="000090"/>
                </a:solidFill>
                <a:latin typeface="Arial"/>
                <a:ea typeface="Calibri"/>
                <a:cs typeface="Arial"/>
                <a:sym typeface="Calibri"/>
              </a:rPr>
              <a:t> et al., Gastro 2013</a:t>
            </a:r>
          </a:p>
        </p:txBody>
      </p:sp>
    </p:spTree>
    <p:extLst>
      <p:ext uri="{BB962C8B-B14F-4D97-AF65-F5344CB8AC3E}">
        <p14:creationId xmlns:p14="http://schemas.microsoft.com/office/powerpoint/2010/main" val="2981305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86" name="AutoShape 18"/>
          <p:cNvSpPr>
            <a:spLocks noChangeArrowheads="1"/>
          </p:cNvSpPr>
          <p:nvPr/>
        </p:nvSpPr>
        <p:spPr bwMode="auto">
          <a:xfrm>
            <a:off x="4371183" y="1988840"/>
            <a:ext cx="485775" cy="1554286"/>
          </a:xfrm>
          <a:prstGeom prst="downArrow">
            <a:avLst>
              <a:gd name="adj1" fmla="val 50000"/>
              <a:gd name="adj2" fmla="val 97467"/>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nchor="ctr"/>
          <a:lstStyle/>
          <a:p>
            <a:pPr fontAlgn="base">
              <a:spcBef>
                <a:spcPct val="0"/>
              </a:spcBef>
              <a:spcAft>
                <a:spcPct val="0"/>
              </a:spcAft>
            </a:pPr>
            <a:endParaRPr lang="en-US" sz="1600">
              <a:solidFill>
                <a:srgbClr val="000000"/>
              </a:solidFill>
              <a:latin typeface="Times New Roman"/>
            </a:endParaRPr>
          </a:p>
        </p:txBody>
      </p:sp>
      <p:sp>
        <p:nvSpPr>
          <p:cNvPr id="903170" name="Rectangle 2"/>
          <p:cNvSpPr>
            <a:spLocks noChangeArrowheads="1"/>
          </p:cNvSpPr>
          <p:nvPr/>
        </p:nvSpPr>
        <p:spPr bwMode="auto">
          <a:xfrm>
            <a:off x="0" y="0"/>
            <a:ext cx="9144000" cy="636588"/>
          </a:xfrm>
          <a:prstGeom prst="rect">
            <a:avLst/>
          </a:prstGeom>
          <a:solidFill>
            <a:srgbClr val="FF0000"/>
          </a:solidFill>
          <a:ln>
            <a:noFill/>
          </a:ln>
          <a:effectLst/>
          <a:extLst/>
        </p:spPr>
        <p:txBody>
          <a:bodyPr lIns="91425" tIns="45713" rIns="91425" bIns="45713" anchor="ctr"/>
          <a:lstStyle/>
          <a:p>
            <a:pPr algn="ctr" fontAlgn="base">
              <a:spcBef>
                <a:spcPct val="0"/>
              </a:spcBef>
              <a:spcAft>
                <a:spcPct val="0"/>
              </a:spcAft>
            </a:pPr>
            <a:r>
              <a:rPr lang="en-GB" sz="3200" b="1" dirty="0">
                <a:solidFill>
                  <a:srgbClr val="FFFFFF"/>
                </a:solidFill>
                <a:latin typeface="Arial" pitchFamily="34" charset="0"/>
              </a:rPr>
              <a:t>Risk factors of HCC</a:t>
            </a:r>
          </a:p>
        </p:txBody>
      </p:sp>
      <p:sp>
        <p:nvSpPr>
          <p:cNvPr id="903172" name="Text Box 4"/>
          <p:cNvSpPr txBox="1">
            <a:spLocks noChangeArrowheads="1"/>
          </p:cNvSpPr>
          <p:nvPr/>
        </p:nvSpPr>
        <p:spPr bwMode="auto">
          <a:xfrm>
            <a:off x="264070" y="1052736"/>
            <a:ext cx="8615860" cy="769441"/>
          </a:xfrm>
          <a:prstGeom prst="rect">
            <a:avLst/>
          </a:prstGeom>
          <a:solidFill>
            <a:srgbClr val="EAEAEA"/>
          </a:solidFill>
          <a:ln w="2857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spAutoFit/>
          </a:bodyPr>
          <a:lstStyle/>
          <a:p>
            <a:pPr fontAlgn="base">
              <a:spcBef>
                <a:spcPct val="0"/>
              </a:spcBef>
              <a:spcAft>
                <a:spcPct val="0"/>
              </a:spcAft>
            </a:pPr>
            <a:r>
              <a:rPr lang="it-IT" sz="2800" b="1" dirty="0">
                <a:solidFill>
                  <a:srgbClr val="000000"/>
                </a:solidFill>
                <a:latin typeface="Arial" pitchFamily="34" charset="0"/>
              </a:rPr>
              <a:t>&gt;80% </a:t>
            </a:r>
            <a:r>
              <a:rPr lang="it-IT" sz="2800" b="1" dirty="0" err="1">
                <a:solidFill>
                  <a:srgbClr val="000000"/>
                </a:solidFill>
                <a:latin typeface="Arial" pitchFamily="34" charset="0"/>
              </a:rPr>
              <a:t>associated</a:t>
            </a:r>
            <a:r>
              <a:rPr lang="it-IT" sz="2800" b="1" dirty="0">
                <a:solidFill>
                  <a:srgbClr val="000000"/>
                </a:solidFill>
                <a:latin typeface="Arial" pitchFamily="34" charset="0"/>
              </a:rPr>
              <a:t> with HBV o HCV (“</a:t>
            </a:r>
            <a:r>
              <a:rPr lang="it-IT" sz="2800" b="1" dirty="0" err="1">
                <a:solidFill>
                  <a:srgbClr val="000000"/>
                </a:solidFill>
                <a:latin typeface="Arial" pitchFamily="34" charset="0"/>
              </a:rPr>
              <a:t>viral</a:t>
            </a:r>
            <a:r>
              <a:rPr lang="it-IT" sz="2800" b="1" dirty="0">
                <a:solidFill>
                  <a:srgbClr val="000000"/>
                </a:solidFill>
                <a:latin typeface="Arial" pitchFamily="34" charset="0"/>
              </a:rPr>
              <a:t>” </a:t>
            </a:r>
            <a:r>
              <a:rPr lang="it-IT" sz="2800" b="1" dirty="0" err="1">
                <a:solidFill>
                  <a:srgbClr val="000000"/>
                </a:solidFill>
                <a:latin typeface="Arial" pitchFamily="34" charset="0"/>
              </a:rPr>
              <a:t>cancer</a:t>
            </a:r>
            <a:r>
              <a:rPr lang="it-IT" sz="2800" b="1" dirty="0">
                <a:solidFill>
                  <a:srgbClr val="000000"/>
                </a:solidFill>
                <a:latin typeface="Arial" pitchFamily="34" charset="0"/>
              </a:rPr>
              <a:t>)</a:t>
            </a:r>
          </a:p>
          <a:p>
            <a:pPr fontAlgn="base">
              <a:spcBef>
                <a:spcPct val="0"/>
              </a:spcBef>
              <a:spcAft>
                <a:spcPct val="0"/>
              </a:spcAft>
            </a:pPr>
            <a:r>
              <a:rPr lang="it-IT" sz="1600" dirty="0">
                <a:solidFill>
                  <a:srgbClr val="000000"/>
                </a:solidFill>
                <a:latin typeface="Arial" pitchFamily="34" charset="0"/>
              </a:rPr>
              <a:t>			                </a:t>
            </a:r>
            <a:r>
              <a:rPr lang="it-IT" sz="1400" dirty="0">
                <a:solidFill>
                  <a:srgbClr val="000000"/>
                </a:solidFill>
                <a:latin typeface="Arial" pitchFamily="34" charset="0"/>
              </a:rPr>
              <a:t>Pisani et al., </a:t>
            </a:r>
            <a:r>
              <a:rPr lang="it-IT" sz="1400" dirty="0" err="1">
                <a:solidFill>
                  <a:srgbClr val="000000"/>
                </a:solidFill>
                <a:latin typeface="Arial" pitchFamily="34" charset="0"/>
              </a:rPr>
              <a:t>Cancer</a:t>
            </a:r>
            <a:r>
              <a:rPr lang="it-IT" sz="1400" dirty="0">
                <a:solidFill>
                  <a:srgbClr val="000000"/>
                </a:solidFill>
                <a:latin typeface="Arial" pitchFamily="34" charset="0"/>
              </a:rPr>
              <a:t> </a:t>
            </a:r>
            <a:r>
              <a:rPr lang="it-IT" sz="1400" dirty="0" err="1">
                <a:solidFill>
                  <a:srgbClr val="000000"/>
                </a:solidFill>
                <a:latin typeface="Arial" pitchFamily="34" charset="0"/>
              </a:rPr>
              <a:t>Epidemiol</a:t>
            </a:r>
            <a:r>
              <a:rPr lang="it-IT" sz="1400" dirty="0">
                <a:solidFill>
                  <a:srgbClr val="000000"/>
                </a:solidFill>
                <a:latin typeface="Arial" pitchFamily="34" charset="0"/>
              </a:rPr>
              <a:t> </a:t>
            </a:r>
            <a:r>
              <a:rPr lang="it-IT" sz="1400" dirty="0" err="1">
                <a:solidFill>
                  <a:srgbClr val="000000"/>
                </a:solidFill>
                <a:latin typeface="Arial" pitchFamily="34" charset="0"/>
              </a:rPr>
              <a:t>Biomarkers</a:t>
            </a:r>
            <a:r>
              <a:rPr lang="it-IT" sz="1400" dirty="0">
                <a:solidFill>
                  <a:srgbClr val="000000"/>
                </a:solidFill>
                <a:latin typeface="Arial" pitchFamily="34" charset="0"/>
              </a:rPr>
              <a:t> </a:t>
            </a:r>
            <a:r>
              <a:rPr lang="it-IT" sz="1400" dirty="0" err="1">
                <a:solidFill>
                  <a:srgbClr val="000000"/>
                </a:solidFill>
                <a:latin typeface="Arial" pitchFamily="34" charset="0"/>
              </a:rPr>
              <a:t>Prev</a:t>
            </a:r>
            <a:r>
              <a:rPr lang="it-IT" sz="1400" dirty="0">
                <a:solidFill>
                  <a:srgbClr val="000000"/>
                </a:solidFill>
                <a:latin typeface="Arial" pitchFamily="34" charset="0"/>
              </a:rPr>
              <a:t> 1997</a:t>
            </a:r>
          </a:p>
        </p:txBody>
      </p:sp>
      <p:sp>
        <p:nvSpPr>
          <p:cNvPr id="903187" name="Text Box 19"/>
          <p:cNvSpPr txBox="1">
            <a:spLocks noChangeArrowheads="1"/>
          </p:cNvSpPr>
          <p:nvPr/>
        </p:nvSpPr>
        <p:spPr bwMode="auto">
          <a:xfrm>
            <a:off x="2960688" y="2280300"/>
            <a:ext cx="3306762" cy="588963"/>
          </a:xfrm>
          <a:prstGeom prst="rect">
            <a:avLst/>
          </a:prstGeom>
          <a:gradFill rotWithShape="1">
            <a:gsLst>
              <a:gs pos="0">
                <a:srgbClr val="EAEAEA">
                  <a:alpha val="39999"/>
                </a:srgbClr>
              </a:gs>
              <a:gs pos="100000">
                <a:srgbClr val="EAEAEA">
                  <a:gamma/>
                  <a:shade val="46275"/>
                  <a:invGamma/>
                  <a:alpha val="39999"/>
                </a:srgbClr>
              </a:gs>
            </a:gsLst>
            <a:lin ang="5400000" scaled="1"/>
          </a:gra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5" tIns="45713" rIns="91425" bIns="45713">
            <a:spAutoFit/>
          </a:bodyPr>
          <a:lstStyle/>
          <a:p>
            <a:pPr fontAlgn="base">
              <a:spcBef>
                <a:spcPct val="0"/>
              </a:spcBef>
              <a:spcAft>
                <a:spcPct val="0"/>
              </a:spcAft>
            </a:pPr>
            <a:r>
              <a:rPr lang="en-US" sz="3200">
                <a:solidFill>
                  <a:srgbClr val="000000"/>
                </a:solidFill>
                <a:latin typeface="Arial" pitchFamily="34" charset="0"/>
              </a:rPr>
              <a:t> Western society </a:t>
            </a:r>
          </a:p>
        </p:txBody>
      </p:sp>
      <p:grpSp>
        <p:nvGrpSpPr>
          <p:cNvPr id="903198" name="Group 30"/>
          <p:cNvGrpSpPr>
            <a:grpSpLocks/>
          </p:cNvGrpSpPr>
          <p:nvPr/>
        </p:nvGrpSpPr>
        <p:grpSpPr bwMode="auto">
          <a:xfrm>
            <a:off x="815978" y="3645028"/>
            <a:ext cx="7659691" cy="2308225"/>
            <a:chOff x="514" y="2552"/>
            <a:chExt cx="4825" cy="1454"/>
          </a:xfrm>
        </p:grpSpPr>
        <p:sp>
          <p:nvSpPr>
            <p:cNvPr id="903185" name="Text Box 17"/>
            <p:cNvSpPr txBox="1">
              <a:spLocks noChangeArrowheads="1"/>
            </p:cNvSpPr>
            <p:nvPr/>
          </p:nvSpPr>
          <p:spPr bwMode="auto">
            <a:xfrm>
              <a:off x="514" y="2552"/>
              <a:ext cx="4825" cy="1454"/>
            </a:xfrm>
            <a:prstGeom prst="rect">
              <a:avLst/>
            </a:prstGeom>
            <a:solidFill>
              <a:srgbClr val="EAEAEA"/>
            </a:solidFill>
            <a:ln w="2857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33413" indent="-450850">
                <a:defRPr sz="2400">
                  <a:solidFill>
                    <a:schemeClr val="tx1"/>
                  </a:solidFill>
                  <a:latin typeface="Times New Roman" pitchFamily="18" charset="0"/>
                </a:defRPr>
              </a:lvl1pPr>
              <a:lvl2pPr marL="812800">
                <a:defRPr sz="2400">
                  <a:solidFill>
                    <a:schemeClr val="tx1"/>
                  </a:solidFill>
                  <a:latin typeface="Times New Roman" pitchFamily="18" charset="0"/>
                </a:defRPr>
              </a:lvl2pPr>
              <a:lvl3pPr marL="992188">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it-IT" dirty="0" smtClean="0">
                  <a:solidFill>
                    <a:srgbClr val="000000"/>
                  </a:solidFill>
                  <a:latin typeface="Arial" pitchFamily="34" charset="0"/>
                </a:rPr>
                <a:t>HCC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err="1" smtClean="0">
                  <a:solidFill>
                    <a:srgbClr val="000000"/>
                  </a:solidFill>
                  <a:latin typeface="Arial" pitchFamily="34" charset="0"/>
                </a:rPr>
                <a:t>becoming</a:t>
              </a:r>
              <a:r>
                <a:rPr lang="it-IT" dirty="0" smtClean="0">
                  <a:solidFill>
                    <a:srgbClr val="000000"/>
                  </a:solidFill>
                  <a:latin typeface="Arial" pitchFamily="34" charset="0"/>
                </a:rPr>
                <a:t> an “</a:t>
              </a:r>
              <a:r>
                <a:rPr lang="it-IT" dirty="0" err="1" smtClean="0">
                  <a:solidFill>
                    <a:srgbClr val="000000"/>
                  </a:solidFill>
                  <a:effectLst>
                    <a:outerShdw blurRad="38100" dist="38100" dir="2700000" algn="tl">
                      <a:srgbClr val="000000">
                        <a:alpha val="43137"/>
                      </a:srgbClr>
                    </a:outerShdw>
                  </a:effectLst>
                  <a:latin typeface="Arial" pitchFamily="34" charset="0"/>
                </a:rPr>
                <a:t>addiction-environmental</a:t>
              </a:r>
              <a:r>
                <a:rPr lang="it-IT" dirty="0" smtClean="0">
                  <a:solidFill>
                    <a:srgbClr val="000000"/>
                  </a:solidFill>
                  <a:latin typeface="Arial" pitchFamily="34" charset="0"/>
                </a:rPr>
                <a:t>” </a:t>
              </a:r>
              <a:r>
                <a:rPr lang="it-IT" dirty="0" err="1" smtClean="0">
                  <a:solidFill>
                    <a:srgbClr val="000000"/>
                  </a:solidFill>
                  <a:effectLst>
                    <a:outerShdw blurRad="38100" dist="38100" dir="2700000" algn="tl">
                      <a:srgbClr val="000000">
                        <a:alpha val="43137"/>
                      </a:srgbClr>
                    </a:outerShdw>
                  </a:effectLst>
                  <a:latin typeface="Arial" pitchFamily="34" charset="0"/>
                </a:rPr>
                <a:t>cancer</a:t>
              </a:r>
              <a:r>
                <a:rPr lang="it-IT" dirty="0" smtClean="0">
                  <a:solidFill>
                    <a:srgbClr val="000000"/>
                  </a:solidFill>
                  <a:latin typeface="Arial" pitchFamily="34" charset="0"/>
                </a:rPr>
                <a:t>:</a:t>
              </a:r>
            </a:p>
            <a:p>
              <a:pPr fontAlgn="base">
                <a:spcBef>
                  <a:spcPct val="0"/>
                </a:spcBef>
                <a:spcAft>
                  <a:spcPct val="0"/>
                </a:spcAft>
                <a:buFontTx/>
                <a:buChar char="•"/>
              </a:pPr>
              <a:r>
                <a:rPr lang="it-IT" dirty="0" err="1" smtClean="0">
                  <a:solidFill>
                    <a:srgbClr val="000000"/>
                  </a:solidFill>
                  <a:latin typeface="Arial" pitchFamily="34" charset="0"/>
                </a:rPr>
                <a:t>Drugs</a:t>
              </a:r>
              <a:endParaRPr lang="it-IT" dirty="0" smtClean="0">
                <a:solidFill>
                  <a:srgbClr val="000000"/>
                </a:solidFill>
                <a:latin typeface="Arial" pitchFamily="34" charset="0"/>
              </a:endParaRPr>
            </a:p>
            <a:p>
              <a:pPr fontAlgn="base">
                <a:spcBef>
                  <a:spcPct val="0"/>
                </a:spcBef>
                <a:spcAft>
                  <a:spcPct val="0"/>
                </a:spcAft>
                <a:buFontTx/>
                <a:buChar char="•"/>
              </a:pPr>
              <a:r>
                <a:rPr lang="it-IT" dirty="0" err="1" smtClean="0">
                  <a:solidFill>
                    <a:srgbClr val="000000"/>
                  </a:solidFill>
                  <a:latin typeface="Arial" pitchFamily="34" charset="0"/>
                </a:rPr>
                <a:t>Alcohol</a:t>
              </a:r>
              <a:endParaRPr lang="it-IT" dirty="0" smtClean="0">
                <a:solidFill>
                  <a:srgbClr val="000000"/>
                </a:solidFill>
                <a:latin typeface="Arial" pitchFamily="34" charset="0"/>
              </a:endParaRPr>
            </a:p>
            <a:p>
              <a:pPr fontAlgn="base">
                <a:spcBef>
                  <a:spcPct val="0"/>
                </a:spcBef>
                <a:spcAft>
                  <a:spcPct val="0"/>
                </a:spcAft>
                <a:buFontTx/>
                <a:buChar char="•"/>
              </a:pPr>
              <a:r>
                <a:rPr lang="it-IT" dirty="0" err="1" smtClean="0">
                  <a:solidFill>
                    <a:srgbClr val="000000"/>
                  </a:solidFill>
                  <a:latin typeface="Arial" pitchFamily="34" charset="0"/>
                </a:rPr>
                <a:t>Food</a:t>
              </a:r>
              <a:endParaRPr lang="it-IT" dirty="0" smtClean="0">
                <a:solidFill>
                  <a:srgbClr val="000000"/>
                </a:solidFill>
                <a:latin typeface="Arial" pitchFamily="34" charset="0"/>
              </a:endParaRPr>
            </a:p>
            <a:p>
              <a:pPr fontAlgn="base">
                <a:spcBef>
                  <a:spcPct val="0"/>
                </a:spcBef>
                <a:spcAft>
                  <a:spcPct val="0"/>
                </a:spcAft>
                <a:buFontTx/>
                <a:buChar char="•"/>
              </a:pPr>
              <a:r>
                <a:rPr lang="en-US" dirty="0" smtClean="0">
                  <a:solidFill>
                    <a:srgbClr val="000000"/>
                  </a:solidFill>
                  <a:latin typeface="Arial" pitchFamily="34" charset="0"/>
                </a:rPr>
                <a:t>Tobacco smoking</a:t>
              </a:r>
            </a:p>
            <a:p>
              <a:pPr fontAlgn="base">
                <a:spcBef>
                  <a:spcPct val="0"/>
                </a:spcBef>
                <a:spcAft>
                  <a:spcPct val="0"/>
                </a:spcAft>
                <a:buFontTx/>
                <a:buChar char="•"/>
              </a:pPr>
              <a:r>
                <a:rPr lang="en-US" dirty="0" smtClean="0">
                  <a:solidFill>
                    <a:srgbClr val="000000"/>
                  </a:solidFill>
                  <a:latin typeface="Arial" pitchFamily="34" charset="0"/>
                </a:rPr>
                <a:t>Environmental contaminants</a:t>
              </a:r>
            </a:p>
          </p:txBody>
        </p:sp>
        <p:pic>
          <p:nvPicPr>
            <p:cNvPr id="903193" name="Picture 25" descr="948667_blue_syring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 y="2847"/>
              <a:ext cx="659" cy="497"/>
            </a:xfrm>
            <a:prstGeom prst="rect">
              <a:avLst/>
            </a:prstGeom>
            <a:noFill/>
            <a:extLst>
              <a:ext uri="{909E8E84-426E-40dd-AFC4-6F175D3DCCD1}">
                <a14:hiddenFill xmlns:a14="http://schemas.microsoft.com/office/drawing/2010/main">
                  <a:solidFill>
                    <a:srgbClr val="FFFFFF"/>
                  </a:solidFill>
                </a14:hiddenFill>
              </a:ext>
            </a:extLst>
          </p:spPr>
        </p:pic>
        <p:pic>
          <p:nvPicPr>
            <p:cNvPr id="903197" name="Picture 29" descr="alcoh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4" y="2911"/>
              <a:ext cx="588" cy="588"/>
            </a:xfrm>
            <a:prstGeom prst="rect">
              <a:avLst/>
            </a:prstGeom>
            <a:noFill/>
            <a:extLst>
              <a:ext uri="{909E8E84-426E-40dd-AFC4-6F175D3DCCD1}">
                <a14:hiddenFill xmlns:a14="http://schemas.microsoft.com/office/drawing/2010/main">
                  <a:solidFill>
                    <a:srgbClr val="FFFFFF"/>
                  </a:solidFill>
                </a14:hiddenFill>
              </a:ext>
            </a:extLst>
          </p:spPr>
        </p:pic>
        <p:pic>
          <p:nvPicPr>
            <p:cNvPr id="903195" name="Picture 27" descr="upclose-fast_food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0" y="3087"/>
              <a:ext cx="686" cy="515"/>
            </a:xfrm>
            <a:prstGeom prst="rect">
              <a:avLst/>
            </a:prstGeom>
            <a:noFill/>
            <a:extLst>
              <a:ext uri="{909E8E84-426E-40dd-AFC4-6F175D3DCCD1}">
                <a14:hiddenFill xmlns:a14="http://schemas.microsoft.com/office/drawing/2010/main">
                  <a:solidFill>
                    <a:srgbClr val="FFFFFF"/>
                  </a:solidFill>
                </a14:hiddenFill>
              </a:ext>
            </a:extLst>
          </p:spPr>
        </p:pic>
        <p:pic>
          <p:nvPicPr>
            <p:cNvPr id="903189" name="Picture 21" descr="smoking_img_assist_custom_Gj7Rj_193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1" y="3255"/>
              <a:ext cx="609" cy="487"/>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51" descr="pesticides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2028" y="5589240"/>
            <a:ext cx="1414228" cy="936104"/>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3"/>
          <p:cNvPicPr>
            <a:picLocks noChangeAspect="1"/>
          </p:cNvPicPr>
          <p:nvPr/>
        </p:nvPicPr>
        <p:blipFill>
          <a:blip r:embed="rId8" cstate="print"/>
          <a:stretch>
            <a:fillRect/>
          </a:stretch>
        </p:blipFill>
        <p:spPr>
          <a:xfrm>
            <a:off x="7164288" y="5589240"/>
            <a:ext cx="633815" cy="936104"/>
          </a:xfrm>
          <a:prstGeom prst="rect">
            <a:avLst/>
          </a:prstGeom>
        </p:spPr>
      </p:pic>
    </p:spTree>
    <p:extLst>
      <p:ext uri="{BB962C8B-B14F-4D97-AF65-F5344CB8AC3E}">
        <p14:creationId xmlns:p14="http://schemas.microsoft.com/office/powerpoint/2010/main" val="2686934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4"/>
          <p:cNvSpPr>
            <a:spLocks noChangeArrowheads="1"/>
          </p:cNvSpPr>
          <p:nvPr/>
        </p:nvSpPr>
        <p:spPr bwMode="auto">
          <a:xfrm>
            <a:off x="6413896" y="6550226"/>
            <a:ext cx="2730107" cy="307777"/>
          </a:xfrm>
          <a:prstGeom prst="rect">
            <a:avLst/>
          </a:prstGeom>
          <a:solidFill>
            <a:srgbClr val="FF0000"/>
          </a:solidFill>
          <a:ln w="9525">
            <a:noFill/>
            <a:miter lim="800000"/>
            <a:headEnd/>
            <a:tailEnd/>
          </a:ln>
        </p:spPr>
        <p:txBody>
          <a:bodyPr wrap="square" lIns="91425" tIns="45713" rIns="91425" bIns="45713">
            <a:prstTxWarp prst="textNoShape">
              <a:avLst/>
            </a:prstTxWarp>
            <a:spAutoFit/>
          </a:bodyPr>
          <a:lstStyle/>
          <a:p>
            <a:pPr fontAlgn="base">
              <a:spcBef>
                <a:spcPct val="0"/>
              </a:spcBef>
              <a:spcAft>
                <a:spcPct val="0"/>
              </a:spcAft>
              <a:defRPr/>
            </a:pPr>
            <a:r>
              <a:rPr lang="it-IT" sz="1400" b="1" kern="0" dirty="0" err="1">
                <a:solidFill>
                  <a:srgbClr val="FFFFFF"/>
                </a:solidFill>
                <a:latin typeface="Arial"/>
              </a:rPr>
              <a:t>Viganò</a:t>
            </a:r>
            <a:r>
              <a:rPr lang="it-IT" sz="1400" b="1" kern="0" dirty="0">
                <a:solidFill>
                  <a:srgbClr val="FFFFFF"/>
                </a:solidFill>
                <a:latin typeface="Arial"/>
              </a:rPr>
              <a:t> </a:t>
            </a:r>
            <a:r>
              <a:rPr lang="it-IT" sz="1400" b="1" kern="0" dirty="0" err="1">
                <a:solidFill>
                  <a:srgbClr val="FFFFFF"/>
                </a:solidFill>
                <a:latin typeface="Arial"/>
              </a:rPr>
              <a:t>et</a:t>
            </a:r>
            <a:r>
              <a:rPr lang="it-IT" sz="1400" b="1" kern="0" dirty="0">
                <a:solidFill>
                  <a:srgbClr val="FFFFFF"/>
                </a:solidFill>
                <a:latin typeface="Arial"/>
              </a:rPr>
              <a:t> al., </a:t>
            </a:r>
            <a:r>
              <a:rPr lang="it-IT" sz="1400" b="1" kern="0" dirty="0" err="1">
                <a:solidFill>
                  <a:srgbClr val="FFFFFF"/>
                </a:solidFill>
                <a:latin typeface="Arial"/>
              </a:rPr>
              <a:t>J</a:t>
            </a:r>
            <a:r>
              <a:rPr lang="it-IT" sz="1400" b="1" kern="0" dirty="0">
                <a:solidFill>
                  <a:srgbClr val="FFFFFF"/>
                </a:solidFill>
                <a:latin typeface="Arial"/>
              </a:rPr>
              <a:t> </a:t>
            </a:r>
            <a:r>
              <a:rPr lang="it-IT" sz="1400" b="1" kern="0" dirty="0" err="1">
                <a:solidFill>
                  <a:srgbClr val="FFFFFF"/>
                </a:solidFill>
                <a:latin typeface="Arial"/>
              </a:rPr>
              <a:t>Hepatol</a:t>
            </a:r>
            <a:r>
              <a:rPr lang="it-IT" sz="1400" b="1" kern="0" dirty="0">
                <a:solidFill>
                  <a:srgbClr val="FFFFFF"/>
                </a:solidFill>
                <a:latin typeface="Arial"/>
              </a:rPr>
              <a:t>  2016</a:t>
            </a:r>
          </a:p>
        </p:txBody>
      </p:sp>
      <p:sp>
        <p:nvSpPr>
          <p:cNvPr id="7" name="Rettangolo 6"/>
          <p:cNvSpPr/>
          <p:nvPr/>
        </p:nvSpPr>
        <p:spPr>
          <a:xfrm>
            <a:off x="582864" y="162580"/>
            <a:ext cx="8001000" cy="523220"/>
          </a:xfrm>
          <a:prstGeom prst="rect">
            <a:avLst/>
          </a:prstGeom>
        </p:spPr>
        <p:txBody>
          <a:bodyPr wrap="square" lIns="91425" tIns="45713" rIns="91425" bIns="45713">
            <a:spAutoFit/>
          </a:bodyPr>
          <a:lstStyle/>
          <a:p>
            <a:pPr algn="ctr"/>
            <a:r>
              <a:rPr lang="it-IT" sz="2800" b="1" dirty="0" err="1">
                <a:solidFill>
                  <a:srgbClr val="002060"/>
                </a:solidFill>
                <a:latin typeface="Arial"/>
              </a:rPr>
              <a:t>Resection</a:t>
            </a:r>
            <a:r>
              <a:rPr lang="it-IT" sz="2800" b="1" dirty="0">
                <a:solidFill>
                  <a:srgbClr val="002060"/>
                </a:solidFill>
                <a:latin typeface="Arial"/>
              </a:rPr>
              <a:t> </a:t>
            </a:r>
            <a:r>
              <a:rPr lang="it-IT" sz="2800" b="1" dirty="0" err="1">
                <a:solidFill>
                  <a:srgbClr val="002060"/>
                </a:solidFill>
                <a:latin typeface="Arial"/>
              </a:rPr>
              <a:t>for</a:t>
            </a:r>
            <a:r>
              <a:rPr lang="it-IT" sz="2800" b="1" dirty="0">
                <a:solidFill>
                  <a:srgbClr val="002060"/>
                </a:solidFill>
                <a:latin typeface="Arial"/>
              </a:rPr>
              <a:t> HCC in NAFLD and HCV</a:t>
            </a:r>
          </a:p>
        </p:txBody>
      </p:sp>
      <p:pic>
        <p:nvPicPr>
          <p:cNvPr id="8" name="Immagine 7"/>
          <p:cNvPicPr>
            <a:picLocks noChangeAspect="1"/>
          </p:cNvPicPr>
          <p:nvPr/>
        </p:nvPicPr>
        <p:blipFill>
          <a:blip r:embed="rId2"/>
          <a:stretch>
            <a:fillRect/>
          </a:stretch>
        </p:blipFill>
        <p:spPr>
          <a:xfrm>
            <a:off x="304800" y="2274540"/>
            <a:ext cx="4007603" cy="3314700"/>
          </a:xfrm>
          <a:prstGeom prst="rect">
            <a:avLst/>
          </a:prstGeom>
        </p:spPr>
      </p:pic>
      <p:pic>
        <p:nvPicPr>
          <p:cNvPr id="9" name="Immagine 8"/>
          <p:cNvPicPr>
            <a:picLocks noChangeAspect="1"/>
          </p:cNvPicPr>
          <p:nvPr/>
        </p:nvPicPr>
        <p:blipFill>
          <a:blip r:embed="rId3"/>
          <a:stretch>
            <a:fillRect/>
          </a:stretch>
        </p:blipFill>
        <p:spPr>
          <a:xfrm>
            <a:off x="4876800" y="2179290"/>
            <a:ext cx="4038600" cy="3370274"/>
          </a:xfrm>
          <a:prstGeom prst="rect">
            <a:avLst/>
          </a:prstGeom>
        </p:spPr>
      </p:pic>
      <p:sp>
        <p:nvSpPr>
          <p:cNvPr id="2" name="CasellaDiTesto 1"/>
          <p:cNvSpPr txBox="1"/>
          <p:nvPr/>
        </p:nvSpPr>
        <p:spPr>
          <a:xfrm>
            <a:off x="1800467" y="1268760"/>
            <a:ext cx="5626789" cy="373659"/>
          </a:xfrm>
          <a:prstGeom prst="rect">
            <a:avLst/>
          </a:prstGeom>
          <a:noFill/>
        </p:spPr>
        <p:txBody>
          <a:bodyPr wrap="none" lIns="91425" tIns="45713" rIns="91425" bIns="45713" rtlCol="0">
            <a:spAutoFit/>
          </a:bodyPr>
          <a:lstStyle/>
          <a:p>
            <a:r>
              <a:rPr lang="it-IT" dirty="0" err="1" smtClean="0"/>
              <a:t>Multicenter</a:t>
            </a:r>
            <a:r>
              <a:rPr lang="it-IT" dirty="0" smtClean="0"/>
              <a:t> </a:t>
            </a:r>
            <a:r>
              <a:rPr lang="it-IT" dirty="0" err="1" smtClean="0"/>
              <a:t>study</a:t>
            </a:r>
            <a:r>
              <a:rPr lang="it-IT" dirty="0" smtClean="0"/>
              <a:t>, 1563 </a:t>
            </a:r>
            <a:r>
              <a:rPr lang="it-IT" dirty="0" err="1" smtClean="0"/>
              <a:t>patients</a:t>
            </a:r>
            <a:r>
              <a:rPr lang="it-IT" dirty="0" smtClean="0"/>
              <a:t>, 6.1% with MS-HCC</a:t>
            </a:r>
            <a:endParaRPr lang="it-IT" dirty="0"/>
          </a:p>
        </p:txBody>
      </p:sp>
      <p:sp>
        <p:nvSpPr>
          <p:cNvPr id="4" name="CasellaDiTesto 3"/>
          <p:cNvSpPr txBox="1"/>
          <p:nvPr/>
        </p:nvSpPr>
        <p:spPr>
          <a:xfrm>
            <a:off x="2771802" y="4005065"/>
            <a:ext cx="1168895" cy="373659"/>
          </a:xfrm>
          <a:prstGeom prst="rect">
            <a:avLst/>
          </a:prstGeom>
          <a:noFill/>
        </p:spPr>
        <p:txBody>
          <a:bodyPr wrap="none" lIns="91425" tIns="45713" rIns="91425" bIns="45713" rtlCol="0">
            <a:spAutoFit/>
          </a:bodyPr>
          <a:lstStyle/>
          <a:p>
            <a:r>
              <a:rPr lang="it-IT" dirty="0" err="1"/>
              <a:t>p</a:t>
            </a:r>
            <a:r>
              <a:rPr lang="it-IT" dirty="0" smtClean="0"/>
              <a:t> = 0.031</a:t>
            </a:r>
            <a:endParaRPr lang="it-IT" dirty="0"/>
          </a:p>
        </p:txBody>
      </p:sp>
      <p:sp>
        <p:nvSpPr>
          <p:cNvPr id="10" name="CasellaDiTesto 9"/>
          <p:cNvSpPr txBox="1"/>
          <p:nvPr/>
        </p:nvSpPr>
        <p:spPr>
          <a:xfrm>
            <a:off x="7452320" y="2924944"/>
            <a:ext cx="1168895" cy="373659"/>
          </a:xfrm>
          <a:prstGeom prst="rect">
            <a:avLst/>
          </a:prstGeom>
          <a:noFill/>
        </p:spPr>
        <p:txBody>
          <a:bodyPr wrap="none" lIns="91425" tIns="45713" rIns="91425" bIns="45713" rtlCol="0">
            <a:spAutoFit/>
          </a:bodyPr>
          <a:lstStyle/>
          <a:p>
            <a:r>
              <a:rPr lang="it-IT" dirty="0" err="1"/>
              <a:t>p</a:t>
            </a:r>
            <a:r>
              <a:rPr lang="it-IT" dirty="0" smtClean="0"/>
              <a:t> = 0.077</a:t>
            </a:r>
            <a:endParaRPr lang="it-IT" dirty="0"/>
          </a:p>
        </p:txBody>
      </p:sp>
    </p:spTree>
    <p:extLst>
      <p:ext uri="{BB962C8B-B14F-4D97-AF65-F5344CB8AC3E}">
        <p14:creationId xmlns:p14="http://schemas.microsoft.com/office/powerpoint/2010/main" val="356596885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4"/>
          <p:cNvSpPr>
            <a:spLocks noChangeArrowheads="1"/>
          </p:cNvSpPr>
          <p:nvPr/>
        </p:nvSpPr>
        <p:spPr bwMode="auto">
          <a:xfrm>
            <a:off x="6250759" y="6550226"/>
            <a:ext cx="2895600" cy="307777"/>
          </a:xfrm>
          <a:prstGeom prst="rect">
            <a:avLst/>
          </a:prstGeom>
          <a:solidFill>
            <a:srgbClr val="FF0000"/>
          </a:solidFill>
          <a:ln w="9525">
            <a:noFill/>
            <a:miter lim="800000"/>
            <a:headEnd/>
            <a:tailEnd/>
          </a:ln>
        </p:spPr>
        <p:txBody>
          <a:bodyPr wrap="square" lIns="91425" tIns="45713" rIns="91425" bIns="45713">
            <a:prstTxWarp prst="textNoShape">
              <a:avLst/>
            </a:prstTxWarp>
            <a:spAutoFit/>
          </a:bodyPr>
          <a:lstStyle/>
          <a:p>
            <a:pPr fontAlgn="base">
              <a:spcBef>
                <a:spcPct val="0"/>
              </a:spcBef>
              <a:spcAft>
                <a:spcPct val="0"/>
              </a:spcAft>
              <a:defRPr/>
            </a:pPr>
            <a:r>
              <a:rPr lang="it-IT" sz="1400" b="1" kern="0" dirty="0" err="1">
                <a:solidFill>
                  <a:srgbClr val="FFFFFF"/>
                </a:solidFill>
                <a:latin typeface="Calibri"/>
              </a:rPr>
              <a:t>Dutkowskiet</a:t>
            </a:r>
            <a:r>
              <a:rPr lang="it-IT" sz="1400" b="1" kern="0" dirty="0">
                <a:solidFill>
                  <a:srgbClr val="FFFFFF"/>
                </a:solidFill>
                <a:latin typeface="Calibri"/>
              </a:rPr>
              <a:t> al., </a:t>
            </a:r>
            <a:r>
              <a:rPr lang="it-IT" sz="1400" b="1" kern="0" dirty="0" err="1">
                <a:solidFill>
                  <a:srgbClr val="FFFFFF"/>
                </a:solidFill>
                <a:latin typeface="Calibri"/>
              </a:rPr>
              <a:t>J</a:t>
            </a:r>
            <a:r>
              <a:rPr lang="it-IT" sz="1400" b="1" kern="0" dirty="0">
                <a:solidFill>
                  <a:srgbClr val="FFFFFF"/>
                </a:solidFill>
                <a:latin typeface="Calibri"/>
              </a:rPr>
              <a:t> </a:t>
            </a:r>
            <a:r>
              <a:rPr lang="it-IT" sz="1400" b="1" kern="0" dirty="0" err="1">
                <a:solidFill>
                  <a:srgbClr val="FFFFFF"/>
                </a:solidFill>
                <a:latin typeface="Calibri"/>
              </a:rPr>
              <a:t>Hepatol</a:t>
            </a:r>
            <a:r>
              <a:rPr lang="it-IT" sz="1400" b="1" kern="0" dirty="0">
                <a:solidFill>
                  <a:srgbClr val="FFFFFF"/>
                </a:solidFill>
                <a:latin typeface="Calibri"/>
              </a:rPr>
              <a:t> 2015</a:t>
            </a:r>
          </a:p>
        </p:txBody>
      </p:sp>
      <p:sp>
        <p:nvSpPr>
          <p:cNvPr id="7" name="Rettangolo 6"/>
          <p:cNvSpPr/>
          <p:nvPr/>
        </p:nvSpPr>
        <p:spPr>
          <a:xfrm>
            <a:off x="571500" y="97468"/>
            <a:ext cx="8001000" cy="523220"/>
          </a:xfrm>
          <a:prstGeom prst="rect">
            <a:avLst/>
          </a:prstGeom>
        </p:spPr>
        <p:txBody>
          <a:bodyPr wrap="square" lIns="91425" tIns="45713" rIns="91425" bIns="45713">
            <a:spAutoFit/>
          </a:bodyPr>
          <a:lstStyle/>
          <a:p>
            <a:pPr algn="ctr"/>
            <a:r>
              <a:rPr lang="it-IT" sz="2800" b="1" dirty="0">
                <a:solidFill>
                  <a:srgbClr val="002060"/>
                </a:solidFill>
                <a:latin typeface="Calibri"/>
              </a:rPr>
              <a:t>NAFLD and OLT</a:t>
            </a:r>
          </a:p>
        </p:txBody>
      </p:sp>
      <p:pic>
        <p:nvPicPr>
          <p:cNvPr id="6" name="Immagine 5"/>
          <p:cNvPicPr>
            <a:picLocks noChangeAspect="1"/>
          </p:cNvPicPr>
          <p:nvPr/>
        </p:nvPicPr>
        <p:blipFill>
          <a:blip r:embed="rId2"/>
          <a:stretch>
            <a:fillRect/>
          </a:stretch>
        </p:blipFill>
        <p:spPr>
          <a:xfrm>
            <a:off x="1403648" y="772024"/>
            <a:ext cx="7056784" cy="5574538"/>
          </a:xfrm>
          <a:prstGeom prst="rect">
            <a:avLst/>
          </a:prstGeom>
        </p:spPr>
      </p:pic>
    </p:spTree>
    <p:extLst>
      <p:ext uri="{BB962C8B-B14F-4D97-AF65-F5344CB8AC3E}">
        <p14:creationId xmlns:p14="http://schemas.microsoft.com/office/powerpoint/2010/main" val="28333386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7381"/>
            <a:ext cx="9144000" cy="744537"/>
          </a:xfrm>
          <a:prstGeom prst="rect">
            <a:avLst/>
          </a:prstGeom>
          <a:solidFill>
            <a:srgbClr val="FF0000"/>
          </a:solidFill>
          <a:ln>
            <a:noFill/>
          </a:ln>
          <a:extLst/>
        </p:spPr>
        <p:txBody>
          <a:bodyPr lIns="91425" tIns="45713" rIns="91425" bIns="45713" anchor="ctr"/>
          <a:lstStyle/>
          <a:p>
            <a:pPr algn="ctr"/>
            <a:r>
              <a:rPr lang="en-US" sz="2400" b="1" dirty="0" smtClean="0">
                <a:solidFill>
                  <a:schemeClr val="bg1"/>
                </a:solidFill>
                <a:latin typeface="Arial"/>
                <a:cs typeface="Arial"/>
              </a:rPr>
              <a:t>NAFLD and HCC </a:t>
            </a:r>
            <a:r>
              <a:rPr lang="en-US" sz="2400" b="1" dirty="0">
                <a:solidFill>
                  <a:schemeClr val="bg1"/>
                </a:solidFill>
                <a:latin typeface="Arial"/>
                <a:cs typeface="Arial"/>
              </a:rPr>
              <a:t>in ITALY</a:t>
            </a:r>
            <a:r>
              <a:rPr lang="en-US" sz="2400" b="1" dirty="0" smtClean="0">
                <a:solidFill>
                  <a:schemeClr val="bg1"/>
                </a:solidFill>
                <a:latin typeface="Arial"/>
                <a:cs typeface="Arial"/>
              </a:rPr>
              <a:t>: take </a:t>
            </a:r>
            <a:r>
              <a:rPr lang="en-US" sz="2400" b="1" dirty="0">
                <a:solidFill>
                  <a:schemeClr val="bg1"/>
                </a:solidFill>
                <a:latin typeface="Arial"/>
                <a:cs typeface="Arial"/>
              </a:rPr>
              <a:t>home messages</a:t>
            </a:r>
            <a:endParaRPr lang="it-IT" sz="2400" u="sng" dirty="0">
              <a:solidFill>
                <a:schemeClr val="bg1"/>
              </a:solidFill>
              <a:latin typeface="Arial"/>
              <a:cs typeface="Arial"/>
            </a:endParaRPr>
          </a:p>
        </p:txBody>
      </p:sp>
      <p:sp>
        <p:nvSpPr>
          <p:cNvPr id="4" name="CasellaDiTesto 3"/>
          <p:cNvSpPr txBox="1"/>
          <p:nvPr/>
        </p:nvSpPr>
        <p:spPr>
          <a:xfrm>
            <a:off x="395537" y="1566959"/>
            <a:ext cx="8352927" cy="3724083"/>
          </a:xfrm>
          <a:prstGeom prst="rect">
            <a:avLst/>
          </a:prstGeom>
          <a:noFill/>
        </p:spPr>
        <p:txBody>
          <a:bodyPr wrap="square" lIns="91425" tIns="45713" rIns="91425" bIns="45713" rtlCol="0">
            <a:spAutoFit/>
          </a:bodyPr>
          <a:lstStyle/>
          <a:p>
            <a:pPr marL="285707" indent="-285707">
              <a:buFont typeface="Arial"/>
              <a:buChar char="•"/>
            </a:pPr>
            <a:r>
              <a:rPr lang="en-US" sz="2000" b="1" dirty="0" smtClean="0">
                <a:solidFill>
                  <a:srgbClr val="000090"/>
                </a:solidFill>
                <a:latin typeface="Arial"/>
                <a:cs typeface="Arial"/>
              </a:rPr>
              <a:t>The </a:t>
            </a:r>
            <a:r>
              <a:rPr lang="en-US" sz="2000" b="1" u="sng" dirty="0" smtClean="0">
                <a:solidFill>
                  <a:srgbClr val="000090"/>
                </a:solidFill>
                <a:latin typeface="Arial"/>
                <a:cs typeface="Arial"/>
              </a:rPr>
              <a:t>incidence and mortality</a:t>
            </a:r>
            <a:r>
              <a:rPr lang="en-US" sz="2000" b="1" dirty="0" smtClean="0">
                <a:solidFill>
                  <a:srgbClr val="000090"/>
                </a:solidFill>
                <a:latin typeface="Arial"/>
                <a:cs typeface="Arial"/>
              </a:rPr>
              <a:t> of HCC is decreasing, particularly in men. </a:t>
            </a:r>
          </a:p>
          <a:p>
            <a:pPr marL="285707" indent="-285707">
              <a:buFont typeface="Arial"/>
              <a:buChar char="•"/>
            </a:pPr>
            <a:endParaRPr lang="en-US" b="1" dirty="0">
              <a:solidFill>
                <a:srgbClr val="000090"/>
              </a:solidFill>
              <a:latin typeface="Arial"/>
              <a:cs typeface="Arial"/>
            </a:endParaRPr>
          </a:p>
          <a:p>
            <a:pPr marL="285707" indent="-285707">
              <a:buFont typeface="Arial"/>
              <a:buChar char="•"/>
            </a:pPr>
            <a:r>
              <a:rPr lang="en-US" sz="2000" b="1" dirty="0" smtClean="0">
                <a:solidFill>
                  <a:srgbClr val="000090"/>
                </a:solidFill>
                <a:latin typeface="Arial"/>
                <a:cs typeface="Arial"/>
              </a:rPr>
              <a:t>The </a:t>
            </a:r>
            <a:r>
              <a:rPr lang="en-US" sz="2000" b="1" u="sng" dirty="0" smtClean="0">
                <a:solidFill>
                  <a:srgbClr val="000090"/>
                </a:solidFill>
                <a:latin typeface="Arial"/>
                <a:cs typeface="Arial"/>
              </a:rPr>
              <a:t>etiologic scenario</a:t>
            </a:r>
            <a:r>
              <a:rPr lang="en-US" sz="2000" b="1" dirty="0" smtClean="0">
                <a:solidFill>
                  <a:srgbClr val="000090"/>
                </a:solidFill>
                <a:latin typeface="Arial"/>
                <a:cs typeface="Arial"/>
              </a:rPr>
              <a:t> is changing, with a reduction in HCV-related tumors and a progressive rise of non-viral tumor, particularly of “metabolic” HCCs.</a:t>
            </a:r>
          </a:p>
          <a:p>
            <a:pPr marL="285707" indent="-285707">
              <a:buFont typeface="Arial"/>
              <a:buChar char="•"/>
            </a:pPr>
            <a:endParaRPr lang="en-US" b="1" dirty="0">
              <a:solidFill>
                <a:srgbClr val="000090"/>
              </a:solidFill>
              <a:latin typeface="Arial"/>
              <a:cs typeface="Arial"/>
            </a:endParaRPr>
          </a:p>
          <a:p>
            <a:pPr marL="285707" indent="-285707">
              <a:buFont typeface="Arial"/>
              <a:buChar char="•"/>
            </a:pPr>
            <a:r>
              <a:rPr lang="en-US" sz="2000" b="1" dirty="0" smtClean="0">
                <a:solidFill>
                  <a:srgbClr val="000090"/>
                </a:solidFill>
                <a:latin typeface="Arial"/>
                <a:cs typeface="Arial"/>
              </a:rPr>
              <a:t>Several series of patients highlight </a:t>
            </a:r>
            <a:r>
              <a:rPr lang="en-US" sz="2000" b="1" dirty="0">
                <a:solidFill>
                  <a:srgbClr val="000090"/>
                </a:solidFill>
                <a:latin typeface="Arial"/>
                <a:cs typeface="Arial"/>
              </a:rPr>
              <a:t>the need to focus future research on identifying those patients with NAFLD who require surveillance in order to establish earlier diagnosis and offer them treatment, which </a:t>
            </a:r>
            <a:r>
              <a:rPr lang="en-US" sz="2000" b="1" dirty="0" smtClean="0">
                <a:solidFill>
                  <a:srgbClr val="000090"/>
                </a:solidFill>
                <a:latin typeface="Arial"/>
                <a:cs typeface="Arial"/>
              </a:rPr>
              <a:t>appeared </a:t>
            </a:r>
            <a:r>
              <a:rPr lang="en-US" sz="2000" b="1" dirty="0">
                <a:solidFill>
                  <a:srgbClr val="000090"/>
                </a:solidFill>
                <a:latin typeface="Arial"/>
                <a:cs typeface="Arial"/>
              </a:rPr>
              <a:t>to be as effective as that provided for patients with HCV at an early stage.</a:t>
            </a:r>
          </a:p>
        </p:txBody>
      </p:sp>
    </p:spTree>
    <p:extLst>
      <p:ext uri="{BB962C8B-B14F-4D97-AF65-F5344CB8AC3E}">
        <p14:creationId xmlns:p14="http://schemas.microsoft.com/office/powerpoint/2010/main" val="882779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279400"/>
            <a:ext cx="9144000" cy="6291482"/>
          </a:xfrm>
          <a:prstGeom prst="rect">
            <a:avLst/>
          </a:prstGeom>
        </p:spPr>
      </p:pic>
    </p:spTree>
    <p:extLst>
      <p:ext uri="{BB962C8B-B14F-4D97-AF65-F5344CB8AC3E}">
        <p14:creationId xmlns:p14="http://schemas.microsoft.com/office/powerpoint/2010/main" val="25466361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 name="Nonalcoholic Steatohepatitis Is the Second Leading Etiology of Liver Disease Among Adults Awaiting Liver Transplantation in the United States"/>
          <p:cNvSpPr txBox="1">
            <a:spLocks noGrp="1"/>
          </p:cNvSpPr>
          <p:nvPr>
            <p:ph type="title"/>
          </p:nvPr>
        </p:nvSpPr>
        <p:spPr>
          <a:xfrm>
            <a:off x="0" y="6531"/>
            <a:ext cx="9144000" cy="1143001"/>
          </a:xfrm>
          <a:prstGeom prst="rect">
            <a:avLst/>
          </a:prstGeom>
          <a:solidFill>
            <a:srgbClr val="FF0000"/>
          </a:solidFill>
        </p:spPr>
        <p:txBody>
          <a:bodyPr/>
          <a:lstStyle/>
          <a:p>
            <a:r>
              <a:rPr sz="2200" b="1">
                <a:solidFill>
                  <a:srgbClr val="FFFFFF"/>
                </a:solidFill>
                <a:latin typeface="Arial"/>
                <a:ea typeface="Arial"/>
                <a:cs typeface="Arial"/>
                <a:sym typeface="Arial"/>
              </a:rPr>
              <a:t>Nonalcoholic Steatohepatitis Is the Second Leading Etiology</a:t>
            </a:r>
            <a:br>
              <a:rPr sz="2200" b="1">
                <a:solidFill>
                  <a:srgbClr val="FFFFFF"/>
                </a:solidFill>
                <a:latin typeface="Arial"/>
                <a:ea typeface="Arial"/>
                <a:cs typeface="Arial"/>
                <a:sym typeface="Arial"/>
              </a:rPr>
            </a:br>
            <a:r>
              <a:rPr sz="2200" b="1">
                <a:solidFill>
                  <a:srgbClr val="FFFFFF"/>
                </a:solidFill>
                <a:latin typeface="Arial"/>
                <a:ea typeface="Arial"/>
                <a:cs typeface="Arial"/>
                <a:sym typeface="Arial"/>
              </a:rPr>
              <a:t>of Liver Disease Among Adults Awaiting Liver Transplantation</a:t>
            </a:r>
            <a:br>
              <a:rPr sz="2200" b="1">
                <a:solidFill>
                  <a:srgbClr val="FFFFFF"/>
                </a:solidFill>
                <a:latin typeface="Arial"/>
                <a:ea typeface="Arial"/>
                <a:cs typeface="Arial"/>
                <a:sym typeface="Arial"/>
              </a:rPr>
            </a:br>
            <a:r>
              <a:rPr sz="2200" b="1">
                <a:solidFill>
                  <a:srgbClr val="FFFFFF"/>
                </a:solidFill>
                <a:latin typeface="Arial"/>
                <a:ea typeface="Arial"/>
                <a:cs typeface="Arial"/>
                <a:sym typeface="Arial"/>
              </a:rPr>
              <a:t>in the United States</a:t>
            </a:r>
          </a:p>
        </p:txBody>
      </p:sp>
      <p:pic>
        <p:nvPicPr>
          <p:cNvPr id="7384" name="image52.png" descr="image52.png"/>
          <p:cNvPicPr>
            <a:picLocks noChangeAspect="1"/>
          </p:cNvPicPr>
          <p:nvPr/>
        </p:nvPicPr>
        <p:blipFill>
          <a:blip r:embed="rId3">
            <a:extLst/>
          </a:blip>
          <a:stretch>
            <a:fillRect/>
          </a:stretch>
        </p:blipFill>
        <p:spPr>
          <a:xfrm>
            <a:off x="0" y="1588909"/>
            <a:ext cx="9144000" cy="4722499"/>
          </a:xfrm>
          <a:prstGeom prst="rect">
            <a:avLst/>
          </a:prstGeom>
          <a:ln w="12700">
            <a:miter lim="400000"/>
          </a:ln>
        </p:spPr>
      </p:pic>
      <p:sp>
        <p:nvSpPr>
          <p:cNvPr id="7385" name="Wong et al., Gastroenterology 2015"/>
          <p:cNvSpPr txBox="1"/>
          <p:nvPr/>
        </p:nvSpPr>
        <p:spPr>
          <a:xfrm>
            <a:off x="457207" y="6381958"/>
            <a:ext cx="3558321" cy="373659"/>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defRPr b="1">
                <a:solidFill>
                  <a:srgbClr val="000090"/>
                </a:solidFill>
              </a:defRPr>
            </a:lvl1pPr>
          </a:lstStyle>
          <a:p>
            <a:pPr>
              <a:defRPr b="0">
                <a:solidFill>
                  <a:srgbClr val="000000"/>
                </a:solidFill>
              </a:defRPr>
            </a:pPr>
            <a:r>
              <a:rPr b="0">
                <a:solidFill>
                  <a:srgbClr val="000000"/>
                </a:solidFill>
                <a:latin typeface="Calibri"/>
              </a:rPr>
              <a:t>Wong et al., Gastroenterology 2015</a:t>
            </a:r>
          </a:p>
        </p:txBody>
      </p:sp>
    </p:spTree>
    <p:extLst>
      <p:ext uri="{BB962C8B-B14F-4D97-AF65-F5344CB8AC3E}">
        <p14:creationId xmlns:p14="http://schemas.microsoft.com/office/powerpoint/2010/main" val="3636353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508" name="Text Box 1"/>
          <p:cNvSpPr txBox="1"/>
          <p:nvPr/>
        </p:nvSpPr>
        <p:spPr>
          <a:xfrm>
            <a:off x="141090" y="149668"/>
            <a:ext cx="8964819" cy="1001159"/>
          </a:xfrm>
          <a:prstGeom prst="rect">
            <a:avLst/>
          </a:prstGeom>
          <a:ln w="12700">
            <a:miter lim="400000"/>
          </a:ln>
          <a:extLst>
            <a:ext uri="{C572A759-6A51-4108-AA02-DFA0A04FC94B}">
              <ma14:wrappingTextBoxFlag xmlns:ma14="http://schemas.microsoft.com/office/mac/drawingml/2011/main" val="1"/>
            </a:ext>
          </a:extLst>
        </p:spPr>
        <p:txBody>
          <a:bodyPr lIns="39351" tIns="39351" rIns="39351" bIns="39351" anchor="ctr">
            <a:spAutoFit/>
          </a:bodyPr>
          <a:lstStyle/>
          <a:p>
            <a:pPr algn="ctr" defTabSz="399285">
              <a:lnSpc>
                <a:spcPct val="93000"/>
              </a:lnSpc>
              <a:tabLst>
                <a:tab pos="444477" algn="l"/>
                <a:tab pos="888955" algn="l"/>
                <a:tab pos="1346131" algn="l"/>
                <a:tab pos="1790609" algn="l"/>
                <a:tab pos="2235085" algn="l"/>
                <a:tab pos="2692262" algn="l"/>
                <a:tab pos="3136739" algn="l"/>
                <a:tab pos="3581217" algn="l"/>
                <a:tab pos="4038393" algn="l"/>
                <a:tab pos="4482871" algn="l"/>
                <a:tab pos="4940047" algn="l"/>
                <a:tab pos="5384525" algn="l"/>
                <a:tab pos="5829001" algn="l"/>
                <a:tab pos="6286178" algn="l"/>
                <a:tab pos="6730655" algn="l"/>
                <a:tab pos="7175133" algn="l"/>
                <a:tab pos="7632309" algn="l"/>
                <a:tab pos="8076787" algn="l"/>
                <a:tab pos="8533963" algn="l"/>
                <a:tab pos="8978441" algn="l"/>
                <a:tab pos="9410219" algn="l"/>
              </a:tabLst>
              <a:defRPr sz="3600" b="1">
                <a:solidFill>
                  <a:srgbClr val="FF811D"/>
                </a:solidFill>
              </a:defRPr>
            </a:pPr>
            <a:r>
              <a:rPr sz="3200" b="1" dirty="0">
                <a:latin typeface="Arial"/>
                <a:cs typeface="Arial"/>
              </a:rPr>
              <a:t>What is</a:t>
            </a:r>
            <a:br>
              <a:rPr sz="3200" b="1" dirty="0">
                <a:latin typeface="Arial"/>
                <a:cs typeface="Arial"/>
              </a:rPr>
            </a:br>
            <a:r>
              <a:rPr sz="3200" b="1" dirty="0">
                <a:latin typeface="Arial"/>
                <a:cs typeface="Arial"/>
              </a:rPr>
              <a:t>Non-Alcoholic Fatty Liver Disease (NAFLD)?</a:t>
            </a:r>
          </a:p>
        </p:txBody>
      </p:sp>
      <p:sp>
        <p:nvSpPr>
          <p:cNvPr id="4509" name="Text Box 2"/>
          <p:cNvSpPr txBox="1"/>
          <p:nvPr/>
        </p:nvSpPr>
        <p:spPr>
          <a:xfrm>
            <a:off x="75485" y="1367686"/>
            <a:ext cx="9144001" cy="1279799"/>
          </a:xfrm>
          <a:prstGeom prst="rect">
            <a:avLst/>
          </a:prstGeom>
          <a:ln w="12700">
            <a:miter lim="400000"/>
          </a:ln>
          <a:extLst>
            <a:ext uri="{C572A759-6A51-4108-AA02-DFA0A04FC94B}">
              <ma14:wrappingTextBoxFlag xmlns:ma14="http://schemas.microsoft.com/office/mac/drawingml/2011/main" val="1"/>
            </a:ext>
          </a:extLst>
        </p:spPr>
        <p:txBody>
          <a:bodyPr lIns="39351" tIns="39351" rIns="39351" bIns="39351">
            <a:spAutoFit/>
          </a:bodyPr>
          <a:lstStyle/>
          <a:p>
            <a:pPr marL="346057" indent="-342882" defTabSz="399285">
              <a:lnSpc>
                <a:spcPct val="80000"/>
              </a:lnSpc>
              <a:spcBef>
                <a:spcPts val="800"/>
              </a:spcBef>
              <a:buSzPct val="100000"/>
              <a:buFont typeface="Arial"/>
              <a:buChar char="•"/>
              <a:tabLst>
                <a:tab pos="342882" algn="l"/>
                <a:tab pos="787360" algn="l"/>
                <a:tab pos="1231837" algn="l"/>
                <a:tab pos="1689014" algn="l"/>
                <a:tab pos="2133491" algn="l"/>
                <a:tab pos="2577968" algn="l"/>
                <a:tab pos="3035145" algn="l"/>
                <a:tab pos="3479622" algn="l"/>
                <a:tab pos="3924099" algn="l"/>
                <a:tab pos="4381276" algn="l"/>
                <a:tab pos="4825753" algn="l"/>
                <a:tab pos="5282930" algn="l"/>
                <a:tab pos="5727407" algn="l"/>
                <a:tab pos="6171884" algn="l"/>
                <a:tab pos="6629061" algn="l"/>
                <a:tab pos="7073538" algn="l"/>
                <a:tab pos="7518015" algn="l"/>
                <a:tab pos="7975192" algn="l"/>
                <a:tab pos="8419669" algn="l"/>
                <a:tab pos="8876846" algn="l"/>
                <a:tab pos="9321323" algn="l"/>
                <a:tab pos="9410219" algn="l"/>
                <a:tab pos="10134081" algn="l"/>
              </a:tabLst>
              <a:defRPr sz="2000">
                <a:solidFill>
                  <a:srgbClr val="FFFFFF"/>
                </a:solidFill>
              </a:defRPr>
            </a:pPr>
            <a:r>
              <a:rPr dirty="0"/>
              <a:t>NAFLD is a chronic liver condition characterized by hepatic fat accumulation in the absence of ethanol abuse (&lt;20g/day) &amp; other identifiable causes </a:t>
            </a:r>
            <a:endParaRPr sz="3200" dirty="0"/>
          </a:p>
          <a:p>
            <a:pPr marL="346057" indent="-342882" defTabSz="399285">
              <a:lnSpc>
                <a:spcPct val="80000"/>
              </a:lnSpc>
              <a:spcBef>
                <a:spcPts val="800"/>
              </a:spcBef>
              <a:buSzPct val="100000"/>
              <a:buFont typeface="Arial"/>
              <a:buChar char="•"/>
              <a:tabLst>
                <a:tab pos="342882" algn="l"/>
                <a:tab pos="787360" algn="l"/>
                <a:tab pos="1231837" algn="l"/>
                <a:tab pos="1689014" algn="l"/>
                <a:tab pos="2133491" algn="l"/>
                <a:tab pos="2577968" algn="l"/>
                <a:tab pos="3035145" algn="l"/>
                <a:tab pos="3479622" algn="l"/>
                <a:tab pos="3924099" algn="l"/>
                <a:tab pos="4381276" algn="l"/>
                <a:tab pos="4825753" algn="l"/>
                <a:tab pos="5282930" algn="l"/>
                <a:tab pos="5727407" algn="l"/>
                <a:tab pos="6171884" algn="l"/>
                <a:tab pos="6629061" algn="l"/>
                <a:tab pos="7073538" algn="l"/>
                <a:tab pos="7518015" algn="l"/>
                <a:tab pos="7975192" algn="l"/>
                <a:tab pos="8419669" algn="l"/>
                <a:tab pos="8876846" algn="l"/>
                <a:tab pos="9321323" algn="l"/>
                <a:tab pos="9410219" algn="l"/>
                <a:tab pos="10134081" algn="l"/>
              </a:tabLst>
              <a:defRPr sz="2000">
                <a:solidFill>
                  <a:srgbClr val="FFFFFF"/>
                </a:solidFill>
              </a:defRPr>
            </a:pPr>
            <a:r>
              <a:rPr dirty="0"/>
              <a:t>NAFLD is associated to insulin resistance</a:t>
            </a:r>
            <a:endParaRPr sz="3200" dirty="0"/>
          </a:p>
          <a:p>
            <a:pPr marL="346057" indent="-342882" defTabSz="399285">
              <a:lnSpc>
                <a:spcPct val="80000"/>
              </a:lnSpc>
              <a:spcBef>
                <a:spcPts val="800"/>
              </a:spcBef>
              <a:buSzPct val="100000"/>
              <a:buFont typeface="Arial"/>
              <a:buChar char="•"/>
              <a:tabLst>
                <a:tab pos="342882" algn="l"/>
                <a:tab pos="787360" algn="l"/>
                <a:tab pos="1231837" algn="l"/>
                <a:tab pos="1689014" algn="l"/>
                <a:tab pos="2133491" algn="l"/>
                <a:tab pos="2577968" algn="l"/>
                <a:tab pos="3035145" algn="l"/>
                <a:tab pos="3479622" algn="l"/>
                <a:tab pos="3924099" algn="l"/>
                <a:tab pos="4381276" algn="l"/>
                <a:tab pos="4825753" algn="l"/>
                <a:tab pos="5282930" algn="l"/>
                <a:tab pos="5727407" algn="l"/>
                <a:tab pos="6171884" algn="l"/>
                <a:tab pos="6629061" algn="l"/>
                <a:tab pos="7073538" algn="l"/>
                <a:tab pos="7518015" algn="l"/>
                <a:tab pos="7975192" algn="l"/>
                <a:tab pos="8419669" algn="l"/>
                <a:tab pos="8876846" algn="l"/>
                <a:tab pos="9321323" algn="l"/>
                <a:tab pos="9410219" algn="l"/>
                <a:tab pos="10134081" algn="l"/>
              </a:tabLst>
              <a:defRPr sz="2000">
                <a:solidFill>
                  <a:srgbClr val="FFFFFF"/>
                </a:solidFill>
              </a:defRPr>
            </a:pPr>
            <a:r>
              <a:rPr dirty="0"/>
              <a:t>NAFLD is considered the hepatic manifestation of Metabolic Syndrome </a:t>
            </a:r>
          </a:p>
        </p:txBody>
      </p:sp>
      <p:grpSp>
        <p:nvGrpSpPr>
          <p:cNvPr id="5050" name="Group 3"/>
          <p:cNvGrpSpPr/>
          <p:nvPr/>
        </p:nvGrpSpPr>
        <p:grpSpPr>
          <a:xfrm>
            <a:off x="539553" y="2996951"/>
            <a:ext cx="8004000" cy="3235182"/>
            <a:chOff x="0" y="0"/>
            <a:chExt cx="8003999" cy="3235180"/>
          </a:xfrm>
        </p:grpSpPr>
        <p:grpSp>
          <p:nvGrpSpPr>
            <p:cNvPr id="5033" name="Group 4"/>
            <p:cNvGrpSpPr/>
            <p:nvPr/>
          </p:nvGrpSpPr>
          <p:grpSpPr>
            <a:xfrm>
              <a:off x="2665177" y="382352"/>
              <a:ext cx="1722702" cy="1138592"/>
              <a:chOff x="0" y="0"/>
              <a:chExt cx="1722700" cy="1138591"/>
            </a:xfrm>
          </p:grpSpPr>
          <p:sp>
            <p:nvSpPr>
              <p:cNvPr id="4510" name="AutoShape 5"/>
              <p:cNvSpPr/>
              <p:nvPr/>
            </p:nvSpPr>
            <p:spPr>
              <a:xfrm>
                <a:off x="0" y="0"/>
                <a:ext cx="1087799" cy="1138592"/>
              </a:xfrm>
              <a:custGeom>
                <a:avLst/>
                <a:gdLst/>
                <a:ahLst/>
                <a:cxnLst>
                  <a:cxn ang="0">
                    <a:pos x="wd2" y="hd2"/>
                  </a:cxn>
                  <a:cxn ang="5400000">
                    <a:pos x="wd2" y="hd2"/>
                  </a:cxn>
                  <a:cxn ang="10800000">
                    <a:pos x="wd2" y="hd2"/>
                  </a:cxn>
                  <a:cxn ang="16200000">
                    <a:pos x="wd2" y="hd2"/>
                  </a:cxn>
                </a:cxnLst>
                <a:rect l="0" t="0" r="r" b="b"/>
                <a:pathLst>
                  <a:path w="21600" h="21600" extrusionOk="0">
                    <a:moveTo>
                      <a:pt x="1249" y="21448"/>
                    </a:moveTo>
                    <a:lnTo>
                      <a:pt x="1249" y="21371"/>
                    </a:lnTo>
                    <a:lnTo>
                      <a:pt x="1110" y="21181"/>
                    </a:lnTo>
                    <a:lnTo>
                      <a:pt x="925" y="20838"/>
                    </a:lnTo>
                    <a:lnTo>
                      <a:pt x="740" y="20419"/>
                    </a:lnTo>
                    <a:lnTo>
                      <a:pt x="463" y="19924"/>
                    </a:lnTo>
                    <a:lnTo>
                      <a:pt x="324" y="19314"/>
                    </a:lnTo>
                    <a:lnTo>
                      <a:pt x="185" y="18667"/>
                    </a:lnTo>
                    <a:lnTo>
                      <a:pt x="139" y="17943"/>
                    </a:lnTo>
                    <a:lnTo>
                      <a:pt x="46" y="16990"/>
                    </a:lnTo>
                    <a:lnTo>
                      <a:pt x="46" y="15619"/>
                    </a:lnTo>
                    <a:lnTo>
                      <a:pt x="0" y="14019"/>
                    </a:lnTo>
                    <a:lnTo>
                      <a:pt x="0" y="12229"/>
                    </a:lnTo>
                    <a:lnTo>
                      <a:pt x="46" y="10400"/>
                    </a:lnTo>
                    <a:lnTo>
                      <a:pt x="278" y="8724"/>
                    </a:lnTo>
                    <a:lnTo>
                      <a:pt x="370" y="7886"/>
                    </a:lnTo>
                    <a:lnTo>
                      <a:pt x="509" y="7162"/>
                    </a:lnTo>
                    <a:lnTo>
                      <a:pt x="786" y="6514"/>
                    </a:lnTo>
                    <a:lnTo>
                      <a:pt x="1064" y="5981"/>
                    </a:lnTo>
                    <a:lnTo>
                      <a:pt x="1665" y="4990"/>
                    </a:lnTo>
                    <a:lnTo>
                      <a:pt x="2313" y="4152"/>
                    </a:lnTo>
                    <a:lnTo>
                      <a:pt x="3053" y="3390"/>
                    </a:lnTo>
                    <a:lnTo>
                      <a:pt x="3885" y="2705"/>
                    </a:lnTo>
                    <a:lnTo>
                      <a:pt x="4672" y="2171"/>
                    </a:lnTo>
                    <a:lnTo>
                      <a:pt x="5504" y="1676"/>
                    </a:lnTo>
                    <a:lnTo>
                      <a:pt x="6429" y="1295"/>
                    </a:lnTo>
                    <a:lnTo>
                      <a:pt x="7400" y="952"/>
                    </a:lnTo>
                    <a:lnTo>
                      <a:pt x="8510" y="648"/>
                    </a:lnTo>
                    <a:lnTo>
                      <a:pt x="9806" y="419"/>
                    </a:lnTo>
                    <a:lnTo>
                      <a:pt x="11193" y="229"/>
                    </a:lnTo>
                    <a:lnTo>
                      <a:pt x="12673" y="38"/>
                    </a:lnTo>
                    <a:lnTo>
                      <a:pt x="14061" y="0"/>
                    </a:lnTo>
                    <a:lnTo>
                      <a:pt x="15356" y="0"/>
                    </a:lnTo>
                    <a:lnTo>
                      <a:pt x="16050" y="38"/>
                    </a:lnTo>
                    <a:lnTo>
                      <a:pt x="16651" y="152"/>
                    </a:lnTo>
                    <a:lnTo>
                      <a:pt x="17206" y="267"/>
                    </a:lnTo>
                    <a:lnTo>
                      <a:pt x="17715" y="381"/>
                    </a:lnTo>
                    <a:lnTo>
                      <a:pt x="18501" y="648"/>
                    </a:lnTo>
                    <a:lnTo>
                      <a:pt x="19195" y="838"/>
                    </a:lnTo>
                    <a:lnTo>
                      <a:pt x="19704" y="1067"/>
                    </a:lnTo>
                    <a:lnTo>
                      <a:pt x="20120" y="1257"/>
                    </a:lnTo>
                    <a:lnTo>
                      <a:pt x="20629" y="1676"/>
                    </a:lnTo>
                    <a:lnTo>
                      <a:pt x="21091" y="2286"/>
                    </a:lnTo>
                    <a:lnTo>
                      <a:pt x="21322" y="2781"/>
                    </a:lnTo>
                    <a:lnTo>
                      <a:pt x="21461" y="3390"/>
                    </a:lnTo>
                    <a:lnTo>
                      <a:pt x="21507" y="4152"/>
                    </a:lnTo>
                    <a:lnTo>
                      <a:pt x="21600" y="4914"/>
                    </a:lnTo>
                    <a:lnTo>
                      <a:pt x="21600" y="6552"/>
                    </a:lnTo>
                    <a:lnTo>
                      <a:pt x="21507" y="7352"/>
                    </a:lnTo>
                    <a:lnTo>
                      <a:pt x="21461" y="8076"/>
                    </a:lnTo>
                    <a:lnTo>
                      <a:pt x="21369" y="8724"/>
                    </a:lnTo>
                    <a:lnTo>
                      <a:pt x="21184" y="9333"/>
                    </a:lnTo>
                    <a:lnTo>
                      <a:pt x="20999" y="9981"/>
                    </a:lnTo>
                    <a:lnTo>
                      <a:pt x="20767" y="10590"/>
                    </a:lnTo>
                    <a:lnTo>
                      <a:pt x="20490" y="11200"/>
                    </a:lnTo>
                    <a:lnTo>
                      <a:pt x="20166" y="11695"/>
                    </a:lnTo>
                    <a:lnTo>
                      <a:pt x="19889" y="12152"/>
                    </a:lnTo>
                    <a:lnTo>
                      <a:pt x="19565" y="12571"/>
                    </a:lnTo>
                    <a:lnTo>
                      <a:pt x="19102" y="12952"/>
                    </a:lnTo>
                    <a:lnTo>
                      <a:pt x="18501" y="13257"/>
                    </a:lnTo>
                    <a:lnTo>
                      <a:pt x="17715" y="13638"/>
                    </a:lnTo>
                    <a:lnTo>
                      <a:pt x="16928" y="13905"/>
                    </a:lnTo>
                    <a:lnTo>
                      <a:pt x="16050" y="14248"/>
                    </a:lnTo>
                    <a:lnTo>
                      <a:pt x="15171" y="14476"/>
                    </a:lnTo>
                    <a:lnTo>
                      <a:pt x="14431" y="14629"/>
                    </a:lnTo>
                    <a:lnTo>
                      <a:pt x="13830" y="14819"/>
                    </a:lnTo>
                    <a:lnTo>
                      <a:pt x="13321" y="14933"/>
                    </a:lnTo>
                    <a:lnTo>
                      <a:pt x="12858" y="15048"/>
                    </a:lnTo>
                    <a:lnTo>
                      <a:pt x="12396" y="15124"/>
                    </a:lnTo>
                    <a:lnTo>
                      <a:pt x="11933" y="15276"/>
                    </a:lnTo>
                    <a:lnTo>
                      <a:pt x="11517" y="15467"/>
                    </a:lnTo>
                    <a:lnTo>
                      <a:pt x="11193" y="15619"/>
                    </a:lnTo>
                    <a:lnTo>
                      <a:pt x="10916" y="15771"/>
                    </a:lnTo>
                    <a:lnTo>
                      <a:pt x="10684" y="15962"/>
                    </a:lnTo>
                    <a:lnTo>
                      <a:pt x="10453" y="16114"/>
                    </a:lnTo>
                    <a:lnTo>
                      <a:pt x="10268" y="16305"/>
                    </a:lnTo>
                    <a:lnTo>
                      <a:pt x="10129" y="16457"/>
                    </a:lnTo>
                    <a:lnTo>
                      <a:pt x="9944" y="16686"/>
                    </a:lnTo>
                    <a:lnTo>
                      <a:pt x="9667" y="16914"/>
                    </a:lnTo>
                    <a:lnTo>
                      <a:pt x="9389" y="17105"/>
                    </a:lnTo>
                    <a:lnTo>
                      <a:pt x="9066" y="17333"/>
                    </a:lnTo>
                    <a:lnTo>
                      <a:pt x="8325" y="17867"/>
                    </a:lnTo>
                    <a:lnTo>
                      <a:pt x="7909" y="18095"/>
                    </a:lnTo>
                    <a:lnTo>
                      <a:pt x="7539" y="18248"/>
                    </a:lnTo>
                    <a:lnTo>
                      <a:pt x="6707" y="18705"/>
                    </a:lnTo>
                    <a:lnTo>
                      <a:pt x="6290" y="18895"/>
                    </a:lnTo>
                    <a:lnTo>
                      <a:pt x="5874" y="19200"/>
                    </a:lnTo>
                    <a:lnTo>
                      <a:pt x="5412" y="19467"/>
                    </a:lnTo>
                    <a:lnTo>
                      <a:pt x="4995" y="19848"/>
                    </a:lnTo>
                    <a:lnTo>
                      <a:pt x="4579" y="20190"/>
                    </a:lnTo>
                    <a:lnTo>
                      <a:pt x="4255" y="20533"/>
                    </a:lnTo>
                    <a:lnTo>
                      <a:pt x="3931" y="20762"/>
                    </a:lnTo>
                    <a:lnTo>
                      <a:pt x="3608" y="21067"/>
                    </a:lnTo>
                    <a:lnTo>
                      <a:pt x="3284" y="21257"/>
                    </a:lnTo>
                    <a:lnTo>
                      <a:pt x="3006" y="21448"/>
                    </a:lnTo>
                    <a:lnTo>
                      <a:pt x="2729" y="21562"/>
                    </a:lnTo>
                    <a:lnTo>
                      <a:pt x="2405" y="21600"/>
                    </a:lnTo>
                    <a:lnTo>
                      <a:pt x="1850" y="21600"/>
                    </a:lnTo>
                    <a:lnTo>
                      <a:pt x="1665" y="21562"/>
                    </a:lnTo>
                    <a:lnTo>
                      <a:pt x="1526" y="21486"/>
                    </a:lnTo>
                    <a:lnTo>
                      <a:pt x="1388" y="21486"/>
                    </a:lnTo>
                    <a:lnTo>
                      <a:pt x="1295" y="21448"/>
                    </a:lnTo>
                    <a:lnTo>
                      <a:pt x="1249" y="21448"/>
                    </a:lnTo>
                    <a:close/>
                  </a:path>
                </a:pathLst>
              </a:custGeom>
              <a:solidFill>
                <a:srgbClr val="7F000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1" name="AutoShape 6"/>
              <p:cNvSpPr/>
              <p:nvPr/>
            </p:nvSpPr>
            <p:spPr>
              <a:xfrm>
                <a:off x="1008788" y="87475"/>
                <a:ext cx="713913" cy="523442"/>
              </a:xfrm>
              <a:custGeom>
                <a:avLst/>
                <a:gdLst/>
                <a:ahLst/>
                <a:cxnLst>
                  <a:cxn ang="0">
                    <a:pos x="wd2" y="hd2"/>
                  </a:cxn>
                  <a:cxn ang="5400000">
                    <a:pos x="wd2" y="hd2"/>
                  </a:cxn>
                  <a:cxn ang="10800000">
                    <a:pos x="wd2" y="hd2"/>
                  </a:cxn>
                  <a:cxn ang="16200000">
                    <a:pos x="wd2" y="hd2"/>
                  </a:cxn>
                </a:cxnLst>
                <a:rect l="0" t="0" r="r" b="b"/>
                <a:pathLst>
                  <a:path w="21600" h="21600" extrusionOk="0">
                    <a:moveTo>
                      <a:pt x="1196" y="1566"/>
                    </a:moveTo>
                    <a:lnTo>
                      <a:pt x="1337" y="1402"/>
                    </a:lnTo>
                    <a:lnTo>
                      <a:pt x="1407" y="1154"/>
                    </a:lnTo>
                    <a:lnTo>
                      <a:pt x="1689" y="907"/>
                    </a:lnTo>
                    <a:lnTo>
                      <a:pt x="2040" y="742"/>
                    </a:lnTo>
                    <a:lnTo>
                      <a:pt x="2533" y="495"/>
                    </a:lnTo>
                    <a:lnTo>
                      <a:pt x="3236" y="330"/>
                    </a:lnTo>
                    <a:lnTo>
                      <a:pt x="4010" y="82"/>
                    </a:lnTo>
                    <a:lnTo>
                      <a:pt x="5136" y="82"/>
                    </a:lnTo>
                    <a:lnTo>
                      <a:pt x="6473" y="0"/>
                    </a:lnTo>
                    <a:lnTo>
                      <a:pt x="7810" y="82"/>
                    </a:lnTo>
                    <a:lnTo>
                      <a:pt x="9217" y="247"/>
                    </a:lnTo>
                    <a:lnTo>
                      <a:pt x="10624" y="330"/>
                    </a:lnTo>
                    <a:lnTo>
                      <a:pt x="11961" y="577"/>
                    </a:lnTo>
                    <a:lnTo>
                      <a:pt x="13087" y="907"/>
                    </a:lnTo>
                    <a:lnTo>
                      <a:pt x="14072" y="1319"/>
                    </a:lnTo>
                    <a:lnTo>
                      <a:pt x="14916" y="1814"/>
                    </a:lnTo>
                    <a:lnTo>
                      <a:pt x="15901" y="2308"/>
                    </a:lnTo>
                    <a:lnTo>
                      <a:pt x="16816" y="2721"/>
                    </a:lnTo>
                    <a:lnTo>
                      <a:pt x="17871" y="3215"/>
                    </a:lnTo>
                    <a:lnTo>
                      <a:pt x="18786" y="3627"/>
                    </a:lnTo>
                    <a:lnTo>
                      <a:pt x="19489" y="4122"/>
                    </a:lnTo>
                    <a:lnTo>
                      <a:pt x="20052" y="4534"/>
                    </a:lnTo>
                    <a:lnTo>
                      <a:pt x="20474" y="4617"/>
                    </a:lnTo>
                    <a:lnTo>
                      <a:pt x="20756" y="4782"/>
                    </a:lnTo>
                    <a:lnTo>
                      <a:pt x="20967" y="4782"/>
                    </a:lnTo>
                    <a:lnTo>
                      <a:pt x="21178" y="4864"/>
                    </a:lnTo>
                    <a:lnTo>
                      <a:pt x="21600" y="4864"/>
                    </a:lnTo>
                    <a:lnTo>
                      <a:pt x="21389" y="7255"/>
                    </a:lnTo>
                    <a:lnTo>
                      <a:pt x="21178" y="7337"/>
                    </a:lnTo>
                    <a:lnTo>
                      <a:pt x="20685" y="7667"/>
                    </a:lnTo>
                    <a:lnTo>
                      <a:pt x="19982" y="8327"/>
                    </a:lnTo>
                    <a:lnTo>
                      <a:pt x="19208" y="8904"/>
                    </a:lnTo>
                    <a:lnTo>
                      <a:pt x="17379" y="10553"/>
                    </a:lnTo>
                    <a:lnTo>
                      <a:pt x="16042" y="12119"/>
                    </a:lnTo>
                    <a:lnTo>
                      <a:pt x="15479" y="12861"/>
                    </a:lnTo>
                    <a:lnTo>
                      <a:pt x="15197" y="13273"/>
                    </a:lnTo>
                    <a:lnTo>
                      <a:pt x="14494" y="14263"/>
                    </a:lnTo>
                    <a:lnTo>
                      <a:pt x="14072" y="14592"/>
                    </a:lnTo>
                    <a:lnTo>
                      <a:pt x="13720" y="15087"/>
                    </a:lnTo>
                    <a:lnTo>
                      <a:pt x="13157" y="15499"/>
                    </a:lnTo>
                    <a:lnTo>
                      <a:pt x="12664" y="15911"/>
                    </a:lnTo>
                    <a:lnTo>
                      <a:pt x="11961" y="16406"/>
                    </a:lnTo>
                    <a:lnTo>
                      <a:pt x="11046" y="16983"/>
                    </a:lnTo>
                    <a:lnTo>
                      <a:pt x="10061" y="17560"/>
                    </a:lnTo>
                    <a:lnTo>
                      <a:pt x="8936" y="18302"/>
                    </a:lnTo>
                    <a:lnTo>
                      <a:pt x="7810" y="18879"/>
                    </a:lnTo>
                    <a:lnTo>
                      <a:pt x="6825" y="19539"/>
                    </a:lnTo>
                    <a:lnTo>
                      <a:pt x="5769" y="19951"/>
                    </a:lnTo>
                    <a:lnTo>
                      <a:pt x="4362" y="20611"/>
                    </a:lnTo>
                    <a:lnTo>
                      <a:pt x="3799" y="20940"/>
                    </a:lnTo>
                    <a:lnTo>
                      <a:pt x="3236" y="21105"/>
                    </a:lnTo>
                    <a:lnTo>
                      <a:pt x="2674" y="21353"/>
                    </a:lnTo>
                    <a:lnTo>
                      <a:pt x="2251" y="21518"/>
                    </a:lnTo>
                    <a:lnTo>
                      <a:pt x="1829" y="21600"/>
                    </a:lnTo>
                    <a:lnTo>
                      <a:pt x="1337" y="21518"/>
                    </a:lnTo>
                    <a:lnTo>
                      <a:pt x="493" y="20693"/>
                    </a:lnTo>
                    <a:lnTo>
                      <a:pt x="281" y="19951"/>
                    </a:lnTo>
                    <a:lnTo>
                      <a:pt x="70" y="19127"/>
                    </a:lnTo>
                    <a:lnTo>
                      <a:pt x="0" y="18055"/>
                    </a:lnTo>
                    <a:lnTo>
                      <a:pt x="0" y="13026"/>
                    </a:lnTo>
                    <a:lnTo>
                      <a:pt x="70" y="11707"/>
                    </a:lnTo>
                    <a:lnTo>
                      <a:pt x="281" y="9893"/>
                    </a:lnTo>
                    <a:lnTo>
                      <a:pt x="493" y="7915"/>
                    </a:lnTo>
                    <a:lnTo>
                      <a:pt x="915" y="4287"/>
                    </a:lnTo>
                    <a:lnTo>
                      <a:pt x="985" y="2803"/>
                    </a:lnTo>
                    <a:lnTo>
                      <a:pt x="1196" y="1896"/>
                    </a:lnTo>
                    <a:lnTo>
                      <a:pt x="1196" y="1566"/>
                    </a:lnTo>
                    <a:close/>
                  </a:path>
                </a:pathLst>
              </a:custGeom>
              <a:solidFill>
                <a:srgbClr val="7F000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2" name="AutoShape 7"/>
              <p:cNvSpPr/>
              <p:nvPr/>
            </p:nvSpPr>
            <p:spPr>
              <a:xfrm>
                <a:off x="1410" y="2821"/>
                <a:ext cx="1082157" cy="1130127"/>
              </a:xfrm>
              <a:custGeom>
                <a:avLst/>
                <a:gdLst/>
                <a:ahLst/>
                <a:cxnLst>
                  <a:cxn ang="0">
                    <a:pos x="wd2" y="hd2"/>
                  </a:cxn>
                  <a:cxn ang="5400000">
                    <a:pos x="wd2" y="hd2"/>
                  </a:cxn>
                  <a:cxn ang="10800000">
                    <a:pos x="wd2" y="hd2"/>
                  </a:cxn>
                  <a:cxn ang="16200000">
                    <a:pos x="wd2" y="hd2"/>
                  </a:cxn>
                </a:cxnLst>
                <a:rect l="0" t="0" r="r" b="b"/>
                <a:pathLst>
                  <a:path w="21600" h="21600" extrusionOk="0">
                    <a:moveTo>
                      <a:pt x="2700" y="21562"/>
                    </a:moveTo>
                    <a:lnTo>
                      <a:pt x="2421" y="21600"/>
                    </a:lnTo>
                    <a:lnTo>
                      <a:pt x="1862" y="21600"/>
                    </a:lnTo>
                    <a:lnTo>
                      <a:pt x="1722" y="21562"/>
                    </a:lnTo>
                    <a:lnTo>
                      <a:pt x="1490" y="21562"/>
                    </a:lnTo>
                    <a:lnTo>
                      <a:pt x="1350" y="21447"/>
                    </a:lnTo>
                    <a:lnTo>
                      <a:pt x="1257" y="21447"/>
                    </a:lnTo>
                    <a:lnTo>
                      <a:pt x="1210" y="21370"/>
                    </a:lnTo>
                    <a:lnTo>
                      <a:pt x="1071" y="21178"/>
                    </a:lnTo>
                    <a:lnTo>
                      <a:pt x="978" y="20833"/>
                    </a:lnTo>
                    <a:lnTo>
                      <a:pt x="698" y="20411"/>
                    </a:lnTo>
                    <a:lnTo>
                      <a:pt x="466" y="19912"/>
                    </a:lnTo>
                    <a:lnTo>
                      <a:pt x="279" y="19298"/>
                    </a:lnTo>
                    <a:lnTo>
                      <a:pt x="140" y="18646"/>
                    </a:lnTo>
                    <a:lnTo>
                      <a:pt x="140" y="17955"/>
                    </a:lnTo>
                    <a:lnTo>
                      <a:pt x="93" y="16996"/>
                    </a:lnTo>
                    <a:lnTo>
                      <a:pt x="93" y="15653"/>
                    </a:lnTo>
                    <a:lnTo>
                      <a:pt x="0" y="14042"/>
                    </a:lnTo>
                    <a:lnTo>
                      <a:pt x="0" y="12277"/>
                    </a:lnTo>
                    <a:lnTo>
                      <a:pt x="93" y="10436"/>
                    </a:lnTo>
                    <a:lnTo>
                      <a:pt x="279" y="8671"/>
                    </a:lnTo>
                    <a:lnTo>
                      <a:pt x="419" y="7903"/>
                    </a:lnTo>
                    <a:lnTo>
                      <a:pt x="559" y="7174"/>
                    </a:lnTo>
                    <a:lnTo>
                      <a:pt x="838" y="6522"/>
                    </a:lnTo>
                    <a:lnTo>
                      <a:pt x="1071" y="5985"/>
                    </a:lnTo>
                    <a:lnTo>
                      <a:pt x="1722" y="4988"/>
                    </a:lnTo>
                    <a:lnTo>
                      <a:pt x="2374" y="4144"/>
                    </a:lnTo>
                    <a:lnTo>
                      <a:pt x="3119" y="3415"/>
                    </a:lnTo>
                    <a:lnTo>
                      <a:pt x="3864" y="2762"/>
                    </a:lnTo>
                    <a:lnTo>
                      <a:pt x="4702" y="2225"/>
                    </a:lnTo>
                    <a:lnTo>
                      <a:pt x="5540" y="1726"/>
                    </a:lnTo>
                    <a:lnTo>
                      <a:pt x="6424" y="1343"/>
                    </a:lnTo>
                    <a:lnTo>
                      <a:pt x="7448" y="921"/>
                    </a:lnTo>
                    <a:lnTo>
                      <a:pt x="8519" y="691"/>
                    </a:lnTo>
                    <a:lnTo>
                      <a:pt x="9822" y="384"/>
                    </a:lnTo>
                    <a:lnTo>
                      <a:pt x="12616" y="77"/>
                    </a:lnTo>
                    <a:lnTo>
                      <a:pt x="14105" y="0"/>
                    </a:lnTo>
                    <a:lnTo>
                      <a:pt x="15409" y="0"/>
                    </a:lnTo>
                    <a:lnTo>
                      <a:pt x="16014" y="77"/>
                    </a:lnTo>
                    <a:lnTo>
                      <a:pt x="16666" y="115"/>
                    </a:lnTo>
                    <a:lnTo>
                      <a:pt x="17178" y="230"/>
                    </a:lnTo>
                    <a:lnTo>
                      <a:pt x="17690" y="384"/>
                    </a:lnTo>
                    <a:lnTo>
                      <a:pt x="18528" y="691"/>
                    </a:lnTo>
                    <a:lnTo>
                      <a:pt x="19179" y="882"/>
                    </a:lnTo>
                    <a:lnTo>
                      <a:pt x="19691" y="1113"/>
                    </a:lnTo>
                    <a:lnTo>
                      <a:pt x="20110" y="1266"/>
                    </a:lnTo>
                    <a:lnTo>
                      <a:pt x="20669" y="1726"/>
                    </a:lnTo>
                    <a:lnTo>
                      <a:pt x="20855" y="1995"/>
                    </a:lnTo>
                    <a:lnTo>
                      <a:pt x="21088" y="2340"/>
                    </a:lnTo>
                    <a:lnTo>
                      <a:pt x="21274" y="2801"/>
                    </a:lnTo>
                    <a:lnTo>
                      <a:pt x="21414" y="3415"/>
                    </a:lnTo>
                    <a:lnTo>
                      <a:pt x="21553" y="4144"/>
                    </a:lnTo>
                    <a:lnTo>
                      <a:pt x="21553" y="4911"/>
                    </a:lnTo>
                    <a:lnTo>
                      <a:pt x="21600" y="5755"/>
                    </a:lnTo>
                    <a:lnTo>
                      <a:pt x="21553" y="6561"/>
                    </a:lnTo>
                    <a:lnTo>
                      <a:pt x="21553" y="7366"/>
                    </a:lnTo>
                    <a:lnTo>
                      <a:pt x="21460" y="8095"/>
                    </a:lnTo>
                    <a:lnTo>
                      <a:pt x="21321" y="8671"/>
                    </a:lnTo>
                    <a:lnTo>
                      <a:pt x="21181" y="9361"/>
                    </a:lnTo>
                    <a:lnTo>
                      <a:pt x="20995" y="10013"/>
                    </a:lnTo>
                    <a:lnTo>
                      <a:pt x="20809" y="10627"/>
                    </a:lnTo>
                    <a:lnTo>
                      <a:pt x="20529" y="11164"/>
                    </a:lnTo>
                    <a:lnTo>
                      <a:pt x="20203" y="11740"/>
                    </a:lnTo>
                    <a:lnTo>
                      <a:pt x="19831" y="12162"/>
                    </a:lnTo>
                    <a:lnTo>
                      <a:pt x="19598" y="12622"/>
                    </a:lnTo>
                    <a:lnTo>
                      <a:pt x="19133" y="12929"/>
                    </a:lnTo>
                    <a:lnTo>
                      <a:pt x="18528" y="13313"/>
                    </a:lnTo>
                    <a:lnTo>
                      <a:pt x="17690" y="13658"/>
                    </a:lnTo>
                    <a:lnTo>
                      <a:pt x="16898" y="13965"/>
                    </a:lnTo>
                    <a:lnTo>
                      <a:pt x="16014" y="14272"/>
                    </a:lnTo>
                    <a:lnTo>
                      <a:pt x="15176" y="14502"/>
                    </a:lnTo>
                    <a:lnTo>
                      <a:pt x="14431" y="14656"/>
                    </a:lnTo>
                    <a:lnTo>
                      <a:pt x="13826" y="14809"/>
                    </a:lnTo>
                    <a:lnTo>
                      <a:pt x="13360" y="14924"/>
                    </a:lnTo>
                    <a:lnTo>
                      <a:pt x="12848" y="15039"/>
                    </a:lnTo>
                    <a:lnTo>
                      <a:pt x="12429" y="15116"/>
                    </a:lnTo>
                    <a:lnTo>
                      <a:pt x="11964" y="15308"/>
                    </a:lnTo>
                    <a:lnTo>
                      <a:pt x="11545" y="15461"/>
                    </a:lnTo>
                    <a:lnTo>
                      <a:pt x="11219" y="15653"/>
                    </a:lnTo>
                    <a:lnTo>
                      <a:pt x="10847" y="15807"/>
                    </a:lnTo>
                    <a:lnTo>
                      <a:pt x="10707" y="15960"/>
                    </a:lnTo>
                    <a:lnTo>
                      <a:pt x="10288" y="16306"/>
                    </a:lnTo>
                    <a:lnTo>
                      <a:pt x="10055" y="16459"/>
                    </a:lnTo>
                    <a:lnTo>
                      <a:pt x="9683" y="16919"/>
                    </a:lnTo>
                    <a:lnTo>
                      <a:pt x="9403" y="17111"/>
                    </a:lnTo>
                    <a:lnTo>
                      <a:pt x="9078" y="17341"/>
                    </a:lnTo>
                    <a:lnTo>
                      <a:pt x="8705" y="17648"/>
                    </a:lnTo>
                    <a:lnTo>
                      <a:pt x="8333" y="17840"/>
                    </a:lnTo>
                    <a:lnTo>
                      <a:pt x="7914" y="18070"/>
                    </a:lnTo>
                    <a:lnTo>
                      <a:pt x="7541" y="18301"/>
                    </a:lnTo>
                    <a:lnTo>
                      <a:pt x="7122" y="18454"/>
                    </a:lnTo>
                    <a:lnTo>
                      <a:pt x="6703" y="18684"/>
                    </a:lnTo>
                    <a:lnTo>
                      <a:pt x="6284" y="18876"/>
                    </a:lnTo>
                    <a:lnTo>
                      <a:pt x="5447" y="19490"/>
                    </a:lnTo>
                    <a:lnTo>
                      <a:pt x="4981" y="19835"/>
                    </a:lnTo>
                    <a:lnTo>
                      <a:pt x="4562" y="20180"/>
                    </a:lnTo>
                    <a:lnTo>
                      <a:pt x="4236" y="20526"/>
                    </a:lnTo>
                    <a:lnTo>
                      <a:pt x="4003" y="20756"/>
                    </a:lnTo>
                    <a:lnTo>
                      <a:pt x="3352" y="21293"/>
                    </a:lnTo>
                    <a:lnTo>
                      <a:pt x="3026" y="21447"/>
                    </a:lnTo>
                    <a:lnTo>
                      <a:pt x="2700" y="21562"/>
                    </a:lnTo>
                    <a:close/>
                  </a:path>
                </a:pathLst>
              </a:custGeom>
              <a:solidFill>
                <a:srgbClr val="80000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3" name="AutoShape 8"/>
              <p:cNvSpPr/>
              <p:nvPr/>
            </p:nvSpPr>
            <p:spPr>
              <a:xfrm>
                <a:off x="7054" y="5643"/>
                <a:ext cx="1069458" cy="1120251"/>
              </a:xfrm>
              <a:custGeom>
                <a:avLst/>
                <a:gdLst/>
                <a:ahLst/>
                <a:cxnLst>
                  <a:cxn ang="0">
                    <a:pos x="wd2" y="hd2"/>
                  </a:cxn>
                  <a:cxn ang="5400000">
                    <a:pos x="wd2" y="hd2"/>
                  </a:cxn>
                  <a:cxn ang="10800000">
                    <a:pos x="wd2" y="hd2"/>
                  </a:cxn>
                  <a:cxn ang="16200000">
                    <a:pos x="wd2" y="hd2"/>
                  </a:cxn>
                </a:cxnLst>
                <a:rect l="0" t="0" r="r" b="b"/>
                <a:pathLst>
                  <a:path w="21600" h="21600" extrusionOk="0">
                    <a:moveTo>
                      <a:pt x="2682" y="21561"/>
                    </a:moveTo>
                    <a:lnTo>
                      <a:pt x="2353" y="21600"/>
                    </a:lnTo>
                    <a:lnTo>
                      <a:pt x="1882" y="21600"/>
                    </a:lnTo>
                    <a:lnTo>
                      <a:pt x="1694" y="21561"/>
                    </a:lnTo>
                    <a:lnTo>
                      <a:pt x="1506" y="21561"/>
                    </a:lnTo>
                    <a:lnTo>
                      <a:pt x="1318" y="21484"/>
                    </a:lnTo>
                    <a:lnTo>
                      <a:pt x="1271" y="21445"/>
                    </a:lnTo>
                    <a:lnTo>
                      <a:pt x="1176" y="21406"/>
                    </a:lnTo>
                    <a:lnTo>
                      <a:pt x="1035" y="21174"/>
                    </a:lnTo>
                    <a:lnTo>
                      <a:pt x="894" y="20865"/>
                    </a:lnTo>
                    <a:lnTo>
                      <a:pt x="659" y="20439"/>
                    </a:lnTo>
                    <a:lnTo>
                      <a:pt x="471" y="19897"/>
                    </a:lnTo>
                    <a:lnTo>
                      <a:pt x="235" y="19316"/>
                    </a:lnTo>
                    <a:lnTo>
                      <a:pt x="141" y="18658"/>
                    </a:lnTo>
                    <a:lnTo>
                      <a:pt x="141" y="17923"/>
                    </a:lnTo>
                    <a:lnTo>
                      <a:pt x="47" y="16994"/>
                    </a:lnTo>
                    <a:lnTo>
                      <a:pt x="47" y="15639"/>
                    </a:lnTo>
                    <a:lnTo>
                      <a:pt x="0" y="13974"/>
                    </a:lnTo>
                    <a:lnTo>
                      <a:pt x="0" y="12232"/>
                    </a:lnTo>
                    <a:lnTo>
                      <a:pt x="47" y="10413"/>
                    </a:lnTo>
                    <a:lnTo>
                      <a:pt x="235" y="8671"/>
                    </a:lnTo>
                    <a:lnTo>
                      <a:pt x="376" y="7897"/>
                    </a:lnTo>
                    <a:lnTo>
                      <a:pt x="518" y="7161"/>
                    </a:lnTo>
                    <a:lnTo>
                      <a:pt x="800" y="6503"/>
                    </a:lnTo>
                    <a:lnTo>
                      <a:pt x="1035" y="5961"/>
                    </a:lnTo>
                    <a:lnTo>
                      <a:pt x="1694" y="4994"/>
                    </a:lnTo>
                    <a:lnTo>
                      <a:pt x="2353" y="4103"/>
                    </a:lnTo>
                    <a:lnTo>
                      <a:pt x="3106" y="3368"/>
                    </a:lnTo>
                    <a:lnTo>
                      <a:pt x="3859" y="2710"/>
                    </a:lnTo>
                    <a:lnTo>
                      <a:pt x="4659" y="2168"/>
                    </a:lnTo>
                    <a:lnTo>
                      <a:pt x="5506" y="1703"/>
                    </a:lnTo>
                    <a:lnTo>
                      <a:pt x="6494" y="1277"/>
                    </a:lnTo>
                    <a:lnTo>
                      <a:pt x="7435" y="929"/>
                    </a:lnTo>
                    <a:lnTo>
                      <a:pt x="8518" y="658"/>
                    </a:lnTo>
                    <a:lnTo>
                      <a:pt x="9835" y="387"/>
                    </a:lnTo>
                    <a:lnTo>
                      <a:pt x="11247" y="155"/>
                    </a:lnTo>
                    <a:lnTo>
                      <a:pt x="12659" y="39"/>
                    </a:lnTo>
                    <a:lnTo>
                      <a:pt x="14071" y="0"/>
                    </a:lnTo>
                    <a:lnTo>
                      <a:pt x="15435" y="0"/>
                    </a:lnTo>
                    <a:lnTo>
                      <a:pt x="16094" y="39"/>
                    </a:lnTo>
                    <a:lnTo>
                      <a:pt x="16659" y="116"/>
                    </a:lnTo>
                    <a:lnTo>
                      <a:pt x="17271" y="194"/>
                    </a:lnTo>
                    <a:lnTo>
                      <a:pt x="17741" y="387"/>
                    </a:lnTo>
                    <a:lnTo>
                      <a:pt x="18541" y="658"/>
                    </a:lnTo>
                    <a:lnTo>
                      <a:pt x="19247" y="852"/>
                    </a:lnTo>
                    <a:lnTo>
                      <a:pt x="19765" y="1084"/>
                    </a:lnTo>
                    <a:lnTo>
                      <a:pt x="20094" y="1277"/>
                    </a:lnTo>
                    <a:lnTo>
                      <a:pt x="20471" y="1471"/>
                    </a:lnTo>
                    <a:lnTo>
                      <a:pt x="20706" y="1703"/>
                    </a:lnTo>
                    <a:lnTo>
                      <a:pt x="20941" y="1974"/>
                    </a:lnTo>
                    <a:lnTo>
                      <a:pt x="21129" y="2323"/>
                    </a:lnTo>
                    <a:lnTo>
                      <a:pt x="21318" y="2748"/>
                    </a:lnTo>
                    <a:lnTo>
                      <a:pt x="21459" y="3368"/>
                    </a:lnTo>
                    <a:lnTo>
                      <a:pt x="21553" y="4103"/>
                    </a:lnTo>
                    <a:lnTo>
                      <a:pt x="21600" y="4955"/>
                    </a:lnTo>
                    <a:lnTo>
                      <a:pt x="21600" y="6542"/>
                    </a:lnTo>
                    <a:lnTo>
                      <a:pt x="21553" y="7355"/>
                    </a:lnTo>
                    <a:lnTo>
                      <a:pt x="21459" y="8090"/>
                    </a:lnTo>
                    <a:lnTo>
                      <a:pt x="21412" y="8671"/>
                    </a:lnTo>
                    <a:lnTo>
                      <a:pt x="21271" y="9368"/>
                    </a:lnTo>
                    <a:lnTo>
                      <a:pt x="21082" y="9987"/>
                    </a:lnTo>
                    <a:lnTo>
                      <a:pt x="20800" y="10568"/>
                    </a:lnTo>
                    <a:lnTo>
                      <a:pt x="20518" y="11187"/>
                    </a:lnTo>
                    <a:lnTo>
                      <a:pt x="20235" y="11690"/>
                    </a:lnTo>
                    <a:lnTo>
                      <a:pt x="19906" y="12194"/>
                    </a:lnTo>
                    <a:lnTo>
                      <a:pt x="19576" y="12581"/>
                    </a:lnTo>
                    <a:lnTo>
                      <a:pt x="19153" y="12929"/>
                    </a:lnTo>
                    <a:lnTo>
                      <a:pt x="18541" y="13316"/>
                    </a:lnTo>
                    <a:lnTo>
                      <a:pt x="17741" y="13626"/>
                    </a:lnTo>
                    <a:lnTo>
                      <a:pt x="16941" y="13974"/>
                    </a:lnTo>
                    <a:lnTo>
                      <a:pt x="16047" y="14245"/>
                    </a:lnTo>
                    <a:lnTo>
                      <a:pt x="15247" y="14477"/>
                    </a:lnTo>
                    <a:lnTo>
                      <a:pt x="14494" y="14632"/>
                    </a:lnTo>
                    <a:lnTo>
                      <a:pt x="13882" y="14826"/>
                    </a:lnTo>
                    <a:lnTo>
                      <a:pt x="13318" y="14942"/>
                    </a:lnTo>
                    <a:lnTo>
                      <a:pt x="12894" y="15058"/>
                    </a:lnTo>
                    <a:lnTo>
                      <a:pt x="12376" y="15174"/>
                    </a:lnTo>
                    <a:lnTo>
                      <a:pt x="12000" y="15290"/>
                    </a:lnTo>
                    <a:lnTo>
                      <a:pt x="11576" y="15484"/>
                    </a:lnTo>
                    <a:lnTo>
                      <a:pt x="11247" y="15639"/>
                    </a:lnTo>
                    <a:lnTo>
                      <a:pt x="10871" y="15832"/>
                    </a:lnTo>
                    <a:lnTo>
                      <a:pt x="10729" y="15987"/>
                    </a:lnTo>
                    <a:lnTo>
                      <a:pt x="10494" y="16142"/>
                    </a:lnTo>
                    <a:lnTo>
                      <a:pt x="10306" y="16335"/>
                    </a:lnTo>
                    <a:lnTo>
                      <a:pt x="10071" y="16490"/>
                    </a:lnTo>
                    <a:lnTo>
                      <a:pt x="9882" y="16723"/>
                    </a:lnTo>
                    <a:lnTo>
                      <a:pt x="9694" y="16877"/>
                    </a:lnTo>
                    <a:lnTo>
                      <a:pt x="9412" y="17071"/>
                    </a:lnTo>
                    <a:lnTo>
                      <a:pt x="9082" y="17381"/>
                    </a:lnTo>
                    <a:lnTo>
                      <a:pt x="8706" y="17613"/>
                    </a:lnTo>
                    <a:lnTo>
                      <a:pt x="8329" y="17884"/>
                    </a:lnTo>
                    <a:lnTo>
                      <a:pt x="7906" y="18116"/>
                    </a:lnTo>
                    <a:lnTo>
                      <a:pt x="7529" y="18348"/>
                    </a:lnTo>
                    <a:lnTo>
                      <a:pt x="7106" y="18503"/>
                    </a:lnTo>
                    <a:lnTo>
                      <a:pt x="6259" y="18968"/>
                    </a:lnTo>
                    <a:lnTo>
                      <a:pt x="5882" y="19200"/>
                    </a:lnTo>
                    <a:lnTo>
                      <a:pt x="5412" y="19510"/>
                    </a:lnTo>
                    <a:lnTo>
                      <a:pt x="4988" y="19819"/>
                    </a:lnTo>
                    <a:lnTo>
                      <a:pt x="4612" y="20245"/>
                    </a:lnTo>
                    <a:lnTo>
                      <a:pt x="4235" y="20516"/>
                    </a:lnTo>
                    <a:lnTo>
                      <a:pt x="3953" y="20865"/>
                    </a:lnTo>
                    <a:lnTo>
                      <a:pt x="3671" y="21058"/>
                    </a:lnTo>
                    <a:lnTo>
                      <a:pt x="3294" y="21290"/>
                    </a:lnTo>
                    <a:lnTo>
                      <a:pt x="3059" y="21445"/>
                    </a:lnTo>
                    <a:lnTo>
                      <a:pt x="2682" y="21561"/>
                    </a:lnTo>
                    <a:close/>
                  </a:path>
                </a:pathLst>
              </a:custGeom>
              <a:solidFill>
                <a:srgbClr val="8100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4" name="AutoShape 9"/>
              <p:cNvSpPr/>
              <p:nvPr/>
            </p:nvSpPr>
            <p:spPr>
              <a:xfrm>
                <a:off x="9876" y="5643"/>
                <a:ext cx="1065225" cy="1114607"/>
              </a:xfrm>
              <a:custGeom>
                <a:avLst/>
                <a:gdLst/>
                <a:ahLst/>
                <a:cxnLst>
                  <a:cxn ang="0">
                    <a:pos x="wd2" y="hd2"/>
                  </a:cxn>
                  <a:cxn ang="5400000">
                    <a:pos x="wd2" y="hd2"/>
                  </a:cxn>
                  <a:cxn ang="10800000">
                    <a:pos x="wd2" y="hd2"/>
                  </a:cxn>
                  <a:cxn ang="16200000">
                    <a:pos x="wd2" y="hd2"/>
                  </a:cxn>
                </a:cxnLst>
                <a:rect l="0" t="0" r="r" b="b"/>
                <a:pathLst>
                  <a:path w="21600" h="21600" extrusionOk="0">
                    <a:moveTo>
                      <a:pt x="2741" y="21561"/>
                    </a:moveTo>
                    <a:lnTo>
                      <a:pt x="2411" y="21600"/>
                    </a:lnTo>
                    <a:lnTo>
                      <a:pt x="1843" y="21600"/>
                    </a:lnTo>
                    <a:lnTo>
                      <a:pt x="1654" y="21561"/>
                    </a:lnTo>
                    <a:lnTo>
                      <a:pt x="1512" y="21561"/>
                    </a:lnTo>
                    <a:lnTo>
                      <a:pt x="1371" y="21522"/>
                    </a:lnTo>
                    <a:lnTo>
                      <a:pt x="1229" y="21405"/>
                    </a:lnTo>
                    <a:lnTo>
                      <a:pt x="898" y="20861"/>
                    </a:lnTo>
                    <a:lnTo>
                      <a:pt x="709" y="20432"/>
                    </a:lnTo>
                    <a:lnTo>
                      <a:pt x="473" y="19888"/>
                    </a:lnTo>
                    <a:lnTo>
                      <a:pt x="284" y="19304"/>
                    </a:lnTo>
                    <a:lnTo>
                      <a:pt x="142" y="18642"/>
                    </a:lnTo>
                    <a:lnTo>
                      <a:pt x="142" y="17903"/>
                    </a:lnTo>
                    <a:lnTo>
                      <a:pt x="95" y="16969"/>
                    </a:lnTo>
                    <a:lnTo>
                      <a:pt x="0" y="15606"/>
                    </a:lnTo>
                    <a:lnTo>
                      <a:pt x="0" y="12259"/>
                    </a:lnTo>
                    <a:lnTo>
                      <a:pt x="95" y="10469"/>
                    </a:lnTo>
                    <a:lnTo>
                      <a:pt x="189" y="8718"/>
                    </a:lnTo>
                    <a:lnTo>
                      <a:pt x="425" y="7939"/>
                    </a:lnTo>
                    <a:lnTo>
                      <a:pt x="567" y="7161"/>
                    </a:lnTo>
                    <a:lnTo>
                      <a:pt x="851" y="6538"/>
                    </a:lnTo>
                    <a:lnTo>
                      <a:pt x="1087" y="5994"/>
                    </a:lnTo>
                    <a:lnTo>
                      <a:pt x="1702" y="5021"/>
                    </a:lnTo>
                    <a:lnTo>
                      <a:pt x="2411" y="4203"/>
                    </a:lnTo>
                    <a:lnTo>
                      <a:pt x="3072" y="3386"/>
                    </a:lnTo>
                    <a:lnTo>
                      <a:pt x="3923" y="2763"/>
                    </a:lnTo>
                    <a:lnTo>
                      <a:pt x="4679" y="2218"/>
                    </a:lnTo>
                    <a:lnTo>
                      <a:pt x="5577" y="1712"/>
                    </a:lnTo>
                    <a:lnTo>
                      <a:pt x="6475" y="1323"/>
                    </a:lnTo>
                    <a:lnTo>
                      <a:pt x="7421" y="973"/>
                    </a:lnTo>
                    <a:lnTo>
                      <a:pt x="8555" y="739"/>
                    </a:lnTo>
                    <a:lnTo>
                      <a:pt x="9831" y="428"/>
                    </a:lnTo>
                    <a:lnTo>
                      <a:pt x="11249" y="195"/>
                    </a:lnTo>
                    <a:lnTo>
                      <a:pt x="12667" y="117"/>
                    </a:lnTo>
                    <a:lnTo>
                      <a:pt x="14085" y="0"/>
                    </a:lnTo>
                    <a:lnTo>
                      <a:pt x="15456" y="39"/>
                    </a:lnTo>
                    <a:lnTo>
                      <a:pt x="16070" y="117"/>
                    </a:lnTo>
                    <a:lnTo>
                      <a:pt x="16684" y="156"/>
                    </a:lnTo>
                    <a:lnTo>
                      <a:pt x="17252" y="272"/>
                    </a:lnTo>
                    <a:lnTo>
                      <a:pt x="17677" y="389"/>
                    </a:lnTo>
                    <a:lnTo>
                      <a:pt x="18528" y="662"/>
                    </a:lnTo>
                    <a:lnTo>
                      <a:pt x="19189" y="934"/>
                    </a:lnTo>
                    <a:lnTo>
                      <a:pt x="19709" y="1090"/>
                    </a:lnTo>
                    <a:lnTo>
                      <a:pt x="20088" y="1323"/>
                    </a:lnTo>
                    <a:lnTo>
                      <a:pt x="20418" y="1479"/>
                    </a:lnTo>
                    <a:lnTo>
                      <a:pt x="20702" y="1712"/>
                    </a:lnTo>
                    <a:lnTo>
                      <a:pt x="20891" y="1985"/>
                    </a:lnTo>
                    <a:lnTo>
                      <a:pt x="21127" y="2335"/>
                    </a:lnTo>
                    <a:lnTo>
                      <a:pt x="21316" y="2841"/>
                    </a:lnTo>
                    <a:lnTo>
                      <a:pt x="21458" y="3464"/>
                    </a:lnTo>
                    <a:lnTo>
                      <a:pt x="21505" y="4203"/>
                    </a:lnTo>
                    <a:lnTo>
                      <a:pt x="21600" y="4982"/>
                    </a:lnTo>
                    <a:lnTo>
                      <a:pt x="21600" y="6577"/>
                    </a:lnTo>
                    <a:lnTo>
                      <a:pt x="21505" y="7395"/>
                    </a:lnTo>
                    <a:lnTo>
                      <a:pt x="21458" y="8134"/>
                    </a:lnTo>
                    <a:lnTo>
                      <a:pt x="21364" y="8718"/>
                    </a:lnTo>
                    <a:lnTo>
                      <a:pt x="21175" y="9418"/>
                    </a:lnTo>
                    <a:lnTo>
                      <a:pt x="21033" y="10041"/>
                    </a:lnTo>
                    <a:lnTo>
                      <a:pt x="20749" y="10625"/>
                    </a:lnTo>
                    <a:lnTo>
                      <a:pt x="20513" y="11209"/>
                    </a:lnTo>
                    <a:lnTo>
                      <a:pt x="20229" y="11754"/>
                    </a:lnTo>
                    <a:lnTo>
                      <a:pt x="19851" y="12182"/>
                    </a:lnTo>
                    <a:lnTo>
                      <a:pt x="19568" y="12610"/>
                    </a:lnTo>
                    <a:lnTo>
                      <a:pt x="19142" y="12999"/>
                    </a:lnTo>
                    <a:lnTo>
                      <a:pt x="18433" y="13349"/>
                    </a:lnTo>
                    <a:lnTo>
                      <a:pt x="17677" y="13661"/>
                    </a:lnTo>
                    <a:lnTo>
                      <a:pt x="16874" y="14011"/>
                    </a:lnTo>
                    <a:lnTo>
                      <a:pt x="16023" y="14283"/>
                    </a:lnTo>
                    <a:lnTo>
                      <a:pt x="15219" y="14517"/>
                    </a:lnTo>
                    <a:lnTo>
                      <a:pt x="14463" y="14711"/>
                    </a:lnTo>
                    <a:lnTo>
                      <a:pt x="13801" y="14828"/>
                    </a:lnTo>
                    <a:lnTo>
                      <a:pt x="13329" y="14945"/>
                    </a:lnTo>
                    <a:lnTo>
                      <a:pt x="12903" y="15062"/>
                    </a:lnTo>
                    <a:lnTo>
                      <a:pt x="12383" y="15178"/>
                    </a:lnTo>
                    <a:lnTo>
                      <a:pt x="11911" y="15334"/>
                    </a:lnTo>
                    <a:lnTo>
                      <a:pt x="11485" y="15490"/>
                    </a:lnTo>
                    <a:lnTo>
                      <a:pt x="11154" y="15684"/>
                    </a:lnTo>
                    <a:lnTo>
                      <a:pt x="10871" y="15840"/>
                    </a:lnTo>
                    <a:lnTo>
                      <a:pt x="10729" y="15996"/>
                    </a:lnTo>
                    <a:lnTo>
                      <a:pt x="9878" y="16696"/>
                    </a:lnTo>
                    <a:lnTo>
                      <a:pt x="9689" y="16930"/>
                    </a:lnTo>
                    <a:lnTo>
                      <a:pt x="9406" y="17163"/>
                    </a:lnTo>
                    <a:lnTo>
                      <a:pt x="9075" y="17358"/>
                    </a:lnTo>
                    <a:lnTo>
                      <a:pt x="8319" y="17903"/>
                    </a:lnTo>
                    <a:lnTo>
                      <a:pt x="7893" y="18097"/>
                    </a:lnTo>
                    <a:lnTo>
                      <a:pt x="7562" y="18331"/>
                    </a:lnTo>
                    <a:lnTo>
                      <a:pt x="7137" y="18525"/>
                    </a:lnTo>
                    <a:lnTo>
                      <a:pt x="6759" y="18720"/>
                    </a:lnTo>
                    <a:lnTo>
                      <a:pt x="6239" y="18954"/>
                    </a:lnTo>
                    <a:lnTo>
                      <a:pt x="5861" y="19187"/>
                    </a:lnTo>
                    <a:lnTo>
                      <a:pt x="5388" y="19537"/>
                    </a:lnTo>
                    <a:lnTo>
                      <a:pt x="4963" y="19888"/>
                    </a:lnTo>
                    <a:lnTo>
                      <a:pt x="4585" y="20238"/>
                    </a:lnTo>
                    <a:lnTo>
                      <a:pt x="4207" y="20549"/>
                    </a:lnTo>
                    <a:lnTo>
                      <a:pt x="3923" y="20861"/>
                    </a:lnTo>
                    <a:lnTo>
                      <a:pt x="3639" y="21055"/>
                    </a:lnTo>
                    <a:lnTo>
                      <a:pt x="3356" y="21289"/>
                    </a:lnTo>
                    <a:lnTo>
                      <a:pt x="3025" y="21444"/>
                    </a:lnTo>
                    <a:lnTo>
                      <a:pt x="2741" y="21561"/>
                    </a:lnTo>
                    <a:close/>
                  </a:path>
                </a:pathLst>
              </a:custGeom>
              <a:solidFill>
                <a:srgbClr val="8201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5" name="AutoShape 10"/>
              <p:cNvSpPr/>
              <p:nvPr/>
            </p:nvSpPr>
            <p:spPr>
              <a:xfrm>
                <a:off x="14108" y="8465"/>
                <a:ext cx="1055350" cy="1107552"/>
              </a:xfrm>
              <a:custGeom>
                <a:avLst/>
                <a:gdLst/>
                <a:ahLst/>
                <a:cxnLst>
                  <a:cxn ang="0">
                    <a:pos x="wd2" y="hd2"/>
                  </a:cxn>
                  <a:cxn ang="5400000">
                    <a:pos x="wd2" y="hd2"/>
                  </a:cxn>
                  <a:cxn ang="10800000">
                    <a:pos x="wd2" y="hd2"/>
                  </a:cxn>
                  <a:cxn ang="16200000">
                    <a:pos x="wd2" y="hd2"/>
                  </a:cxn>
                </a:cxnLst>
                <a:rect l="0" t="0" r="r" b="b"/>
                <a:pathLst>
                  <a:path w="21600" h="21600" extrusionOk="0">
                    <a:moveTo>
                      <a:pt x="2670" y="21522"/>
                    </a:moveTo>
                    <a:lnTo>
                      <a:pt x="2384" y="21600"/>
                    </a:lnTo>
                    <a:lnTo>
                      <a:pt x="1621" y="21600"/>
                    </a:lnTo>
                    <a:lnTo>
                      <a:pt x="1526" y="21522"/>
                    </a:lnTo>
                    <a:lnTo>
                      <a:pt x="1383" y="21483"/>
                    </a:lnTo>
                    <a:lnTo>
                      <a:pt x="1287" y="21483"/>
                    </a:lnTo>
                    <a:lnTo>
                      <a:pt x="1287" y="21404"/>
                    </a:lnTo>
                    <a:lnTo>
                      <a:pt x="1192" y="21365"/>
                    </a:lnTo>
                    <a:lnTo>
                      <a:pt x="1049" y="21130"/>
                    </a:lnTo>
                    <a:lnTo>
                      <a:pt x="858" y="20857"/>
                    </a:lnTo>
                    <a:lnTo>
                      <a:pt x="668" y="20426"/>
                    </a:lnTo>
                    <a:lnTo>
                      <a:pt x="477" y="19878"/>
                    </a:lnTo>
                    <a:lnTo>
                      <a:pt x="238" y="19252"/>
                    </a:lnTo>
                    <a:lnTo>
                      <a:pt x="95" y="18587"/>
                    </a:lnTo>
                    <a:lnTo>
                      <a:pt x="95" y="17922"/>
                    </a:lnTo>
                    <a:lnTo>
                      <a:pt x="48" y="16983"/>
                    </a:lnTo>
                    <a:lnTo>
                      <a:pt x="0" y="15613"/>
                    </a:lnTo>
                    <a:lnTo>
                      <a:pt x="0" y="12209"/>
                    </a:lnTo>
                    <a:lnTo>
                      <a:pt x="48" y="10409"/>
                    </a:lnTo>
                    <a:lnTo>
                      <a:pt x="191" y="8687"/>
                    </a:lnTo>
                    <a:lnTo>
                      <a:pt x="381" y="7904"/>
                    </a:lnTo>
                    <a:lnTo>
                      <a:pt x="525" y="7161"/>
                    </a:lnTo>
                    <a:lnTo>
                      <a:pt x="763" y="6535"/>
                    </a:lnTo>
                    <a:lnTo>
                      <a:pt x="1001" y="5987"/>
                    </a:lnTo>
                    <a:lnTo>
                      <a:pt x="1669" y="5009"/>
                    </a:lnTo>
                    <a:lnTo>
                      <a:pt x="2336" y="4187"/>
                    </a:lnTo>
                    <a:lnTo>
                      <a:pt x="3099" y="3443"/>
                    </a:lnTo>
                    <a:lnTo>
                      <a:pt x="3862" y="2739"/>
                    </a:lnTo>
                    <a:lnTo>
                      <a:pt x="4625" y="2191"/>
                    </a:lnTo>
                    <a:lnTo>
                      <a:pt x="5531" y="1761"/>
                    </a:lnTo>
                    <a:lnTo>
                      <a:pt x="6485" y="1291"/>
                    </a:lnTo>
                    <a:lnTo>
                      <a:pt x="7486" y="939"/>
                    </a:lnTo>
                    <a:lnTo>
                      <a:pt x="8535" y="704"/>
                    </a:lnTo>
                    <a:lnTo>
                      <a:pt x="9823" y="470"/>
                    </a:lnTo>
                    <a:lnTo>
                      <a:pt x="11253" y="235"/>
                    </a:lnTo>
                    <a:lnTo>
                      <a:pt x="12636" y="117"/>
                    </a:lnTo>
                    <a:lnTo>
                      <a:pt x="14066" y="0"/>
                    </a:lnTo>
                    <a:lnTo>
                      <a:pt x="16069" y="117"/>
                    </a:lnTo>
                    <a:lnTo>
                      <a:pt x="16689" y="157"/>
                    </a:lnTo>
                    <a:lnTo>
                      <a:pt x="17213" y="274"/>
                    </a:lnTo>
                    <a:lnTo>
                      <a:pt x="17690" y="391"/>
                    </a:lnTo>
                    <a:lnTo>
                      <a:pt x="18501" y="704"/>
                    </a:lnTo>
                    <a:lnTo>
                      <a:pt x="19216" y="900"/>
                    </a:lnTo>
                    <a:lnTo>
                      <a:pt x="19693" y="1135"/>
                    </a:lnTo>
                    <a:lnTo>
                      <a:pt x="20074" y="1291"/>
                    </a:lnTo>
                    <a:lnTo>
                      <a:pt x="20456" y="1526"/>
                    </a:lnTo>
                    <a:lnTo>
                      <a:pt x="20646" y="1761"/>
                    </a:lnTo>
                    <a:lnTo>
                      <a:pt x="20932" y="2035"/>
                    </a:lnTo>
                    <a:lnTo>
                      <a:pt x="21123" y="2387"/>
                    </a:lnTo>
                    <a:lnTo>
                      <a:pt x="21362" y="2817"/>
                    </a:lnTo>
                    <a:lnTo>
                      <a:pt x="21457" y="3443"/>
                    </a:lnTo>
                    <a:lnTo>
                      <a:pt x="21552" y="4187"/>
                    </a:lnTo>
                    <a:lnTo>
                      <a:pt x="21600" y="4970"/>
                    </a:lnTo>
                    <a:lnTo>
                      <a:pt x="21600" y="5791"/>
                    </a:lnTo>
                    <a:lnTo>
                      <a:pt x="21552" y="6652"/>
                    </a:lnTo>
                    <a:lnTo>
                      <a:pt x="21552" y="7396"/>
                    </a:lnTo>
                    <a:lnTo>
                      <a:pt x="21457" y="8139"/>
                    </a:lnTo>
                    <a:lnTo>
                      <a:pt x="21362" y="8726"/>
                    </a:lnTo>
                    <a:lnTo>
                      <a:pt x="21219" y="9352"/>
                    </a:lnTo>
                    <a:lnTo>
                      <a:pt x="20980" y="10057"/>
                    </a:lnTo>
                    <a:lnTo>
                      <a:pt x="20789" y="10604"/>
                    </a:lnTo>
                    <a:lnTo>
                      <a:pt x="20503" y="11230"/>
                    </a:lnTo>
                    <a:lnTo>
                      <a:pt x="20170" y="11700"/>
                    </a:lnTo>
                    <a:lnTo>
                      <a:pt x="19883" y="12170"/>
                    </a:lnTo>
                    <a:lnTo>
                      <a:pt x="19550" y="12561"/>
                    </a:lnTo>
                    <a:lnTo>
                      <a:pt x="19121" y="12952"/>
                    </a:lnTo>
                    <a:lnTo>
                      <a:pt x="18453" y="13304"/>
                    </a:lnTo>
                    <a:lnTo>
                      <a:pt x="17690" y="13617"/>
                    </a:lnTo>
                    <a:lnTo>
                      <a:pt x="16879" y="14009"/>
                    </a:lnTo>
                    <a:lnTo>
                      <a:pt x="15974" y="14243"/>
                    </a:lnTo>
                    <a:lnTo>
                      <a:pt x="15163" y="14478"/>
                    </a:lnTo>
                    <a:lnTo>
                      <a:pt x="14400" y="14713"/>
                    </a:lnTo>
                    <a:lnTo>
                      <a:pt x="13828" y="14830"/>
                    </a:lnTo>
                    <a:lnTo>
                      <a:pt x="13303" y="14948"/>
                    </a:lnTo>
                    <a:lnTo>
                      <a:pt x="12350" y="15183"/>
                    </a:lnTo>
                    <a:lnTo>
                      <a:pt x="11921" y="15300"/>
                    </a:lnTo>
                    <a:lnTo>
                      <a:pt x="11491" y="15496"/>
                    </a:lnTo>
                    <a:lnTo>
                      <a:pt x="11158" y="15652"/>
                    </a:lnTo>
                    <a:lnTo>
                      <a:pt x="10872" y="15848"/>
                    </a:lnTo>
                    <a:lnTo>
                      <a:pt x="10633" y="15965"/>
                    </a:lnTo>
                    <a:lnTo>
                      <a:pt x="10490" y="16122"/>
                    </a:lnTo>
                    <a:lnTo>
                      <a:pt x="10299" y="16278"/>
                    </a:lnTo>
                    <a:lnTo>
                      <a:pt x="10061" y="16513"/>
                    </a:lnTo>
                    <a:lnTo>
                      <a:pt x="9870" y="16670"/>
                    </a:lnTo>
                    <a:lnTo>
                      <a:pt x="9679" y="16904"/>
                    </a:lnTo>
                    <a:lnTo>
                      <a:pt x="9393" y="17139"/>
                    </a:lnTo>
                    <a:lnTo>
                      <a:pt x="9060" y="17335"/>
                    </a:lnTo>
                    <a:lnTo>
                      <a:pt x="8678" y="17648"/>
                    </a:lnTo>
                    <a:lnTo>
                      <a:pt x="8297" y="17883"/>
                    </a:lnTo>
                    <a:lnTo>
                      <a:pt x="7868" y="18078"/>
                    </a:lnTo>
                    <a:lnTo>
                      <a:pt x="7534" y="18313"/>
                    </a:lnTo>
                    <a:lnTo>
                      <a:pt x="7105" y="18509"/>
                    </a:lnTo>
                    <a:lnTo>
                      <a:pt x="6723" y="18704"/>
                    </a:lnTo>
                    <a:lnTo>
                      <a:pt x="6294" y="18939"/>
                    </a:lnTo>
                    <a:lnTo>
                      <a:pt x="5817" y="19213"/>
                    </a:lnTo>
                    <a:lnTo>
                      <a:pt x="5388" y="19487"/>
                    </a:lnTo>
                    <a:lnTo>
                      <a:pt x="4911" y="19839"/>
                    </a:lnTo>
                    <a:lnTo>
                      <a:pt x="4577" y="20191"/>
                    </a:lnTo>
                    <a:lnTo>
                      <a:pt x="4244" y="20504"/>
                    </a:lnTo>
                    <a:lnTo>
                      <a:pt x="3862" y="20817"/>
                    </a:lnTo>
                    <a:lnTo>
                      <a:pt x="3624" y="21052"/>
                    </a:lnTo>
                    <a:lnTo>
                      <a:pt x="3290" y="21248"/>
                    </a:lnTo>
                    <a:lnTo>
                      <a:pt x="3004" y="21404"/>
                    </a:lnTo>
                    <a:lnTo>
                      <a:pt x="2670" y="21522"/>
                    </a:lnTo>
                    <a:close/>
                  </a:path>
                </a:pathLst>
              </a:custGeom>
              <a:solidFill>
                <a:srgbClr val="8301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6" name="AutoShape 11"/>
              <p:cNvSpPr/>
              <p:nvPr/>
            </p:nvSpPr>
            <p:spPr>
              <a:xfrm>
                <a:off x="16930" y="12698"/>
                <a:ext cx="1045473" cy="1099087"/>
              </a:xfrm>
              <a:custGeom>
                <a:avLst/>
                <a:gdLst/>
                <a:ahLst/>
                <a:cxnLst>
                  <a:cxn ang="0">
                    <a:pos x="wd2" y="hd2"/>
                  </a:cxn>
                  <a:cxn ang="5400000">
                    <a:pos x="wd2" y="hd2"/>
                  </a:cxn>
                  <a:cxn ang="10800000">
                    <a:pos x="wd2" y="hd2"/>
                  </a:cxn>
                  <a:cxn ang="16200000">
                    <a:pos x="wd2" y="hd2"/>
                  </a:cxn>
                </a:cxnLst>
                <a:rect l="0" t="0" r="r" b="b"/>
                <a:pathLst>
                  <a:path w="21600" h="21600" extrusionOk="0">
                    <a:moveTo>
                      <a:pt x="2694" y="21482"/>
                    </a:moveTo>
                    <a:lnTo>
                      <a:pt x="2357" y="21561"/>
                    </a:lnTo>
                    <a:lnTo>
                      <a:pt x="2069" y="21600"/>
                    </a:lnTo>
                    <a:lnTo>
                      <a:pt x="1876" y="21561"/>
                    </a:lnTo>
                    <a:lnTo>
                      <a:pt x="1636" y="21561"/>
                    </a:lnTo>
                    <a:lnTo>
                      <a:pt x="1491" y="21482"/>
                    </a:lnTo>
                    <a:lnTo>
                      <a:pt x="1395" y="21442"/>
                    </a:lnTo>
                    <a:lnTo>
                      <a:pt x="1347" y="21442"/>
                    </a:lnTo>
                    <a:lnTo>
                      <a:pt x="1251" y="21364"/>
                    </a:lnTo>
                    <a:lnTo>
                      <a:pt x="1251" y="21324"/>
                    </a:lnTo>
                    <a:lnTo>
                      <a:pt x="1106" y="21127"/>
                    </a:lnTo>
                    <a:lnTo>
                      <a:pt x="866" y="20812"/>
                    </a:lnTo>
                    <a:lnTo>
                      <a:pt x="722" y="20378"/>
                    </a:lnTo>
                    <a:lnTo>
                      <a:pt x="481" y="19826"/>
                    </a:lnTo>
                    <a:lnTo>
                      <a:pt x="289" y="19196"/>
                    </a:lnTo>
                    <a:lnTo>
                      <a:pt x="144" y="18604"/>
                    </a:lnTo>
                    <a:lnTo>
                      <a:pt x="48" y="17855"/>
                    </a:lnTo>
                    <a:lnTo>
                      <a:pt x="48" y="16909"/>
                    </a:lnTo>
                    <a:lnTo>
                      <a:pt x="0" y="15569"/>
                    </a:lnTo>
                    <a:lnTo>
                      <a:pt x="0" y="12180"/>
                    </a:lnTo>
                    <a:lnTo>
                      <a:pt x="48" y="10366"/>
                    </a:lnTo>
                    <a:lnTo>
                      <a:pt x="192" y="8672"/>
                    </a:lnTo>
                    <a:lnTo>
                      <a:pt x="433" y="7883"/>
                    </a:lnTo>
                    <a:lnTo>
                      <a:pt x="577" y="7134"/>
                    </a:lnTo>
                    <a:lnTo>
                      <a:pt x="770" y="6504"/>
                    </a:lnTo>
                    <a:lnTo>
                      <a:pt x="1010" y="5952"/>
                    </a:lnTo>
                    <a:lnTo>
                      <a:pt x="1636" y="4966"/>
                    </a:lnTo>
                    <a:lnTo>
                      <a:pt x="2357" y="4139"/>
                    </a:lnTo>
                    <a:lnTo>
                      <a:pt x="3079" y="3390"/>
                    </a:lnTo>
                    <a:lnTo>
                      <a:pt x="3849" y="2759"/>
                    </a:lnTo>
                    <a:lnTo>
                      <a:pt x="4714" y="2207"/>
                    </a:lnTo>
                    <a:lnTo>
                      <a:pt x="5580" y="1695"/>
                    </a:lnTo>
                    <a:lnTo>
                      <a:pt x="6494" y="1261"/>
                    </a:lnTo>
                    <a:lnTo>
                      <a:pt x="7505" y="946"/>
                    </a:lnTo>
                    <a:lnTo>
                      <a:pt x="8563" y="631"/>
                    </a:lnTo>
                    <a:lnTo>
                      <a:pt x="9862" y="434"/>
                    </a:lnTo>
                    <a:lnTo>
                      <a:pt x="11209" y="197"/>
                    </a:lnTo>
                    <a:lnTo>
                      <a:pt x="12700" y="39"/>
                    </a:lnTo>
                    <a:lnTo>
                      <a:pt x="14143" y="0"/>
                    </a:lnTo>
                    <a:lnTo>
                      <a:pt x="15442" y="39"/>
                    </a:lnTo>
                    <a:lnTo>
                      <a:pt x="16164" y="39"/>
                    </a:lnTo>
                    <a:lnTo>
                      <a:pt x="16693" y="158"/>
                    </a:lnTo>
                    <a:lnTo>
                      <a:pt x="17270" y="276"/>
                    </a:lnTo>
                    <a:lnTo>
                      <a:pt x="18569" y="631"/>
                    </a:lnTo>
                    <a:lnTo>
                      <a:pt x="19243" y="867"/>
                    </a:lnTo>
                    <a:lnTo>
                      <a:pt x="19772" y="1104"/>
                    </a:lnTo>
                    <a:lnTo>
                      <a:pt x="20157" y="1261"/>
                    </a:lnTo>
                    <a:lnTo>
                      <a:pt x="20494" y="1498"/>
                    </a:lnTo>
                    <a:lnTo>
                      <a:pt x="20734" y="1734"/>
                    </a:lnTo>
                    <a:lnTo>
                      <a:pt x="20927" y="2010"/>
                    </a:lnTo>
                    <a:lnTo>
                      <a:pt x="21215" y="2365"/>
                    </a:lnTo>
                    <a:lnTo>
                      <a:pt x="21359" y="2799"/>
                    </a:lnTo>
                    <a:lnTo>
                      <a:pt x="21504" y="3429"/>
                    </a:lnTo>
                    <a:lnTo>
                      <a:pt x="21600" y="4178"/>
                    </a:lnTo>
                    <a:lnTo>
                      <a:pt x="21600" y="6622"/>
                    </a:lnTo>
                    <a:lnTo>
                      <a:pt x="21552" y="7371"/>
                    </a:lnTo>
                    <a:lnTo>
                      <a:pt x="21552" y="8041"/>
                    </a:lnTo>
                    <a:lnTo>
                      <a:pt x="21408" y="8711"/>
                    </a:lnTo>
                    <a:lnTo>
                      <a:pt x="21263" y="9342"/>
                    </a:lnTo>
                    <a:lnTo>
                      <a:pt x="21071" y="9972"/>
                    </a:lnTo>
                    <a:lnTo>
                      <a:pt x="20830" y="10603"/>
                    </a:lnTo>
                    <a:lnTo>
                      <a:pt x="20590" y="11155"/>
                    </a:lnTo>
                    <a:lnTo>
                      <a:pt x="20205" y="11667"/>
                    </a:lnTo>
                    <a:lnTo>
                      <a:pt x="19964" y="12180"/>
                    </a:lnTo>
                    <a:lnTo>
                      <a:pt x="19628" y="12574"/>
                    </a:lnTo>
                    <a:lnTo>
                      <a:pt x="19195" y="12928"/>
                    </a:lnTo>
                    <a:lnTo>
                      <a:pt x="18473" y="13283"/>
                    </a:lnTo>
                    <a:lnTo>
                      <a:pt x="17703" y="13599"/>
                    </a:lnTo>
                    <a:lnTo>
                      <a:pt x="16934" y="13953"/>
                    </a:lnTo>
                    <a:lnTo>
                      <a:pt x="16068" y="14229"/>
                    </a:lnTo>
                    <a:lnTo>
                      <a:pt x="15250" y="14466"/>
                    </a:lnTo>
                    <a:lnTo>
                      <a:pt x="14480" y="14702"/>
                    </a:lnTo>
                    <a:lnTo>
                      <a:pt x="13855" y="14781"/>
                    </a:lnTo>
                    <a:lnTo>
                      <a:pt x="12412" y="15136"/>
                    </a:lnTo>
                    <a:lnTo>
                      <a:pt x="11979" y="15333"/>
                    </a:lnTo>
                    <a:lnTo>
                      <a:pt x="11546" y="15451"/>
                    </a:lnTo>
                    <a:lnTo>
                      <a:pt x="11209" y="15569"/>
                    </a:lnTo>
                    <a:lnTo>
                      <a:pt x="10920" y="15766"/>
                    </a:lnTo>
                    <a:lnTo>
                      <a:pt x="10680" y="15924"/>
                    </a:lnTo>
                    <a:lnTo>
                      <a:pt x="10487" y="16082"/>
                    </a:lnTo>
                    <a:lnTo>
                      <a:pt x="10343" y="16279"/>
                    </a:lnTo>
                    <a:lnTo>
                      <a:pt x="10102" y="16515"/>
                    </a:lnTo>
                    <a:lnTo>
                      <a:pt x="9910" y="16673"/>
                    </a:lnTo>
                    <a:lnTo>
                      <a:pt x="9718" y="16909"/>
                    </a:lnTo>
                    <a:lnTo>
                      <a:pt x="9429" y="17146"/>
                    </a:lnTo>
                    <a:lnTo>
                      <a:pt x="9092" y="17343"/>
                    </a:lnTo>
                    <a:lnTo>
                      <a:pt x="8707" y="17580"/>
                    </a:lnTo>
                    <a:lnTo>
                      <a:pt x="8322" y="17855"/>
                    </a:lnTo>
                    <a:lnTo>
                      <a:pt x="7890" y="18092"/>
                    </a:lnTo>
                    <a:lnTo>
                      <a:pt x="7553" y="18250"/>
                    </a:lnTo>
                    <a:lnTo>
                      <a:pt x="7120" y="18486"/>
                    </a:lnTo>
                    <a:lnTo>
                      <a:pt x="6735" y="18644"/>
                    </a:lnTo>
                    <a:lnTo>
                      <a:pt x="6302" y="18880"/>
                    </a:lnTo>
                    <a:lnTo>
                      <a:pt x="5917" y="19196"/>
                    </a:lnTo>
                    <a:lnTo>
                      <a:pt x="5388" y="19511"/>
                    </a:lnTo>
                    <a:lnTo>
                      <a:pt x="4570" y="20181"/>
                    </a:lnTo>
                    <a:lnTo>
                      <a:pt x="4233" y="20496"/>
                    </a:lnTo>
                    <a:lnTo>
                      <a:pt x="3849" y="20772"/>
                    </a:lnTo>
                    <a:lnTo>
                      <a:pt x="3608" y="21048"/>
                    </a:lnTo>
                    <a:lnTo>
                      <a:pt x="3319" y="21245"/>
                    </a:lnTo>
                    <a:lnTo>
                      <a:pt x="2983" y="21442"/>
                    </a:lnTo>
                    <a:lnTo>
                      <a:pt x="2694" y="21482"/>
                    </a:lnTo>
                    <a:close/>
                  </a:path>
                </a:pathLst>
              </a:custGeom>
              <a:solidFill>
                <a:srgbClr val="84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7" name="AutoShape 12"/>
              <p:cNvSpPr/>
              <p:nvPr/>
            </p:nvSpPr>
            <p:spPr>
              <a:xfrm>
                <a:off x="18341" y="14108"/>
                <a:ext cx="1041240" cy="1092033"/>
              </a:xfrm>
              <a:custGeom>
                <a:avLst/>
                <a:gdLst/>
                <a:ahLst/>
                <a:cxnLst>
                  <a:cxn ang="0">
                    <a:pos x="wd2" y="hd2"/>
                  </a:cxn>
                  <a:cxn ang="5400000">
                    <a:pos x="wd2" y="hd2"/>
                  </a:cxn>
                  <a:cxn ang="10800000">
                    <a:pos x="wd2" y="hd2"/>
                  </a:cxn>
                  <a:cxn ang="16200000">
                    <a:pos x="wd2" y="hd2"/>
                  </a:cxn>
                </a:cxnLst>
                <a:rect l="0" t="0" r="r" b="b"/>
                <a:pathLst>
                  <a:path w="21600" h="21600" extrusionOk="0">
                    <a:moveTo>
                      <a:pt x="2658" y="21560"/>
                    </a:moveTo>
                    <a:lnTo>
                      <a:pt x="2368" y="21560"/>
                    </a:lnTo>
                    <a:lnTo>
                      <a:pt x="2126" y="21600"/>
                    </a:lnTo>
                    <a:lnTo>
                      <a:pt x="1836" y="21560"/>
                    </a:lnTo>
                    <a:lnTo>
                      <a:pt x="1691" y="21560"/>
                    </a:lnTo>
                    <a:lnTo>
                      <a:pt x="1498" y="21481"/>
                    </a:lnTo>
                    <a:lnTo>
                      <a:pt x="1450" y="21441"/>
                    </a:lnTo>
                    <a:lnTo>
                      <a:pt x="1305" y="21441"/>
                    </a:lnTo>
                    <a:lnTo>
                      <a:pt x="1305" y="21362"/>
                    </a:lnTo>
                    <a:lnTo>
                      <a:pt x="1208" y="21322"/>
                    </a:lnTo>
                    <a:lnTo>
                      <a:pt x="1063" y="21124"/>
                    </a:lnTo>
                    <a:lnTo>
                      <a:pt x="918" y="20806"/>
                    </a:lnTo>
                    <a:lnTo>
                      <a:pt x="725" y="20369"/>
                    </a:lnTo>
                    <a:lnTo>
                      <a:pt x="532" y="19853"/>
                    </a:lnTo>
                    <a:lnTo>
                      <a:pt x="290" y="19297"/>
                    </a:lnTo>
                    <a:lnTo>
                      <a:pt x="145" y="18582"/>
                    </a:lnTo>
                    <a:lnTo>
                      <a:pt x="97" y="17907"/>
                    </a:lnTo>
                    <a:lnTo>
                      <a:pt x="97" y="16915"/>
                    </a:lnTo>
                    <a:lnTo>
                      <a:pt x="0" y="15525"/>
                    </a:lnTo>
                    <a:lnTo>
                      <a:pt x="0" y="12190"/>
                    </a:lnTo>
                    <a:lnTo>
                      <a:pt x="97" y="10403"/>
                    </a:lnTo>
                    <a:lnTo>
                      <a:pt x="242" y="8696"/>
                    </a:lnTo>
                    <a:lnTo>
                      <a:pt x="387" y="7901"/>
                    </a:lnTo>
                    <a:lnTo>
                      <a:pt x="580" y="7147"/>
                    </a:lnTo>
                    <a:lnTo>
                      <a:pt x="773" y="6512"/>
                    </a:lnTo>
                    <a:lnTo>
                      <a:pt x="1063" y="5956"/>
                    </a:lnTo>
                    <a:lnTo>
                      <a:pt x="1691" y="4963"/>
                    </a:lnTo>
                    <a:lnTo>
                      <a:pt x="2368" y="4129"/>
                    </a:lnTo>
                    <a:lnTo>
                      <a:pt x="3141" y="3375"/>
                    </a:lnTo>
                    <a:lnTo>
                      <a:pt x="3914" y="2740"/>
                    </a:lnTo>
                    <a:lnTo>
                      <a:pt x="4736" y="2184"/>
                    </a:lnTo>
                    <a:lnTo>
                      <a:pt x="5557" y="1707"/>
                    </a:lnTo>
                    <a:lnTo>
                      <a:pt x="6475" y="1310"/>
                    </a:lnTo>
                    <a:lnTo>
                      <a:pt x="7490" y="953"/>
                    </a:lnTo>
                    <a:lnTo>
                      <a:pt x="8553" y="675"/>
                    </a:lnTo>
                    <a:lnTo>
                      <a:pt x="9858" y="397"/>
                    </a:lnTo>
                    <a:lnTo>
                      <a:pt x="11211" y="238"/>
                    </a:lnTo>
                    <a:lnTo>
                      <a:pt x="12709" y="40"/>
                    </a:lnTo>
                    <a:lnTo>
                      <a:pt x="14062" y="0"/>
                    </a:lnTo>
                    <a:lnTo>
                      <a:pt x="15463" y="0"/>
                    </a:lnTo>
                    <a:lnTo>
                      <a:pt x="16091" y="40"/>
                    </a:lnTo>
                    <a:lnTo>
                      <a:pt x="16719" y="159"/>
                    </a:lnTo>
                    <a:lnTo>
                      <a:pt x="17203" y="278"/>
                    </a:lnTo>
                    <a:lnTo>
                      <a:pt x="17734" y="397"/>
                    </a:lnTo>
                    <a:lnTo>
                      <a:pt x="18507" y="675"/>
                    </a:lnTo>
                    <a:lnTo>
                      <a:pt x="19715" y="1072"/>
                    </a:lnTo>
                    <a:lnTo>
                      <a:pt x="20102" y="1310"/>
                    </a:lnTo>
                    <a:lnTo>
                      <a:pt x="20392" y="1469"/>
                    </a:lnTo>
                    <a:lnTo>
                      <a:pt x="20682" y="1707"/>
                    </a:lnTo>
                    <a:lnTo>
                      <a:pt x="20875" y="1985"/>
                    </a:lnTo>
                    <a:lnTo>
                      <a:pt x="21117" y="2343"/>
                    </a:lnTo>
                    <a:lnTo>
                      <a:pt x="21310" y="2859"/>
                    </a:lnTo>
                    <a:lnTo>
                      <a:pt x="21455" y="3415"/>
                    </a:lnTo>
                    <a:lnTo>
                      <a:pt x="21552" y="4169"/>
                    </a:lnTo>
                    <a:lnTo>
                      <a:pt x="21600" y="4963"/>
                    </a:lnTo>
                    <a:lnTo>
                      <a:pt x="21600" y="6631"/>
                    </a:lnTo>
                    <a:lnTo>
                      <a:pt x="21552" y="7385"/>
                    </a:lnTo>
                    <a:lnTo>
                      <a:pt x="21455" y="8060"/>
                    </a:lnTo>
                    <a:lnTo>
                      <a:pt x="21407" y="8735"/>
                    </a:lnTo>
                    <a:lnTo>
                      <a:pt x="21262" y="9371"/>
                    </a:lnTo>
                    <a:lnTo>
                      <a:pt x="21020" y="10006"/>
                    </a:lnTo>
                    <a:lnTo>
                      <a:pt x="20779" y="10562"/>
                    </a:lnTo>
                    <a:lnTo>
                      <a:pt x="20489" y="11197"/>
                    </a:lnTo>
                    <a:lnTo>
                      <a:pt x="20199" y="11713"/>
                    </a:lnTo>
                    <a:lnTo>
                      <a:pt x="19957" y="12190"/>
                    </a:lnTo>
                    <a:lnTo>
                      <a:pt x="19570" y="12587"/>
                    </a:lnTo>
                    <a:lnTo>
                      <a:pt x="19087" y="12904"/>
                    </a:lnTo>
                    <a:lnTo>
                      <a:pt x="18459" y="13341"/>
                    </a:lnTo>
                    <a:lnTo>
                      <a:pt x="17734" y="13659"/>
                    </a:lnTo>
                    <a:lnTo>
                      <a:pt x="16864" y="13976"/>
                    </a:lnTo>
                    <a:lnTo>
                      <a:pt x="15221" y="14453"/>
                    </a:lnTo>
                    <a:lnTo>
                      <a:pt x="14448" y="14691"/>
                    </a:lnTo>
                    <a:lnTo>
                      <a:pt x="13289" y="14929"/>
                    </a:lnTo>
                    <a:lnTo>
                      <a:pt x="12419" y="15168"/>
                    </a:lnTo>
                    <a:lnTo>
                      <a:pt x="11936" y="15326"/>
                    </a:lnTo>
                    <a:lnTo>
                      <a:pt x="11549" y="15485"/>
                    </a:lnTo>
                    <a:lnTo>
                      <a:pt x="11211" y="15604"/>
                    </a:lnTo>
                    <a:lnTo>
                      <a:pt x="10872" y="15763"/>
                    </a:lnTo>
                    <a:lnTo>
                      <a:pt x="10679" y="15962"/>
                    </a:lnTo>
                    <a:lnTo>
                      <a:pt x="10486" y="16121"/>
                    </a:lnTo>
                    <a:lnTo>
                      <a:pt x="10244" y="16279"/>
                    </a:lnTo>
                    <a:lnTo>
                      <a:pt x="10099" y="16478"/>
                    </a:lnTo>
                    <a:lnTo>
                      <a:pt x="9906" y="16716"/>
                    </a:lnTo>
                    <a:lnTo>
                      <a:pt x="9616" y="16875"/>
                    </a:lnTo>
                    <a:lnTo>
                      <a:pt x="9423" y="17113"/>
                    </a:lnTo>
                    <a:lnTo>
                      <a:pt x="9085" y="17351"/>
                    </a:lnTo>
                    <a:lnTo>
                      <a:pt x="8311" y="17828"/>
                    </a:lnTo>
                    <a:lnTo>
                      <a:pt x="7973" y="18066"/>
                    </a:lnTo>
                    <a:lnTo>
                      <a:pt x="7538" y="18304"/>
                    </a:lnTo>
                    <a:lnTo>
                      <a:pt x="7103" y="18463"/>
                    </a:lnTo>
                    <a:lnTo>
                      <a:pt x="6717" y="18701"/>
                    </a:lnTo>
                    <a:lnTo>
                      <a:pt x="6282" y="18940"/>
                    </a:lnTo>
                    <a:lnTo>
                      <a:pt x="5895" y="19218"/>
                    </a:lnTo>
                    <a:lnTo>
                      <a:pt x="5364" y="19496"/>
                    </a:lnTo>
                    <a:lnTo>
                      <a:pt x="4977" y="19853"/>
                    </a:lnTo>
                    <a:lnTo>
                      <a:pt x="4591" y="20171"/>
                    </a:lnTo>
                    <a:lnTo>
                      <a:pt x="3914" y="20806"/>
                    </a:lnTo>
                    <a:lnTo>
                      <a:pt x="3672" y="21044"/>
                    </a:lnTo>
                    <a:lnTo>
                      <a:pt x="3286" y="21243"/>
                    </a:lnTo>
                    <a:lnTo>
                      <a:pt x="3044" y="21441"/>
                    </a:lnTo>
                    <a:lnTo>
                      <a:pt x="2658" y="21560"/>
                    </a:lnTo>
                    <a:close/>
                  </a:path>
                </a:pathLst>
              </a:custGeom>
              <a:solidFill>
                <a:srgbClr val="85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8" name="AutoShape 13"/>
              <p:cNvSpPr/>
              <p:nvPr/>
            </p:nvSpPr>
            <p:spPr>
              <a:xfrm>
                <a:off x="22574" y="15519"/>
                <a:ext cx="1034186" cy="1084978"/>
              </a:xfrm>
              <a:custGeom>
                <a:avLst/>
                <a:gdLst/>
                <a:ahLst/>
                <a:cxnLst>
                  <a:cxn ang="0">
                    <a:pos x="wd2" y="hd2"/>
                  </a:cxn>
                  <a:cxn ang="5400000">
                    <a:pos x="wd2" y="hd2"/>
                  </a:cxn>
                  <a:cxn ang="10800000">
                    <a:pos x="wd2" y="hd2"/>
                  </a:cxn>
                  <a:cxn ang="16200000">
                    <a:pos x="wd2" y="hd2"/>
                  </a:cxn>
                </a:cxnLst>
                <a:rect l="0" t="0" r="r" b="b"/>
                <a:pathLst>
                  <a:path w="21600" h="21600" extrusionOk="0">
                    <a:moveTo>
                      <a:pt x="2676" y="21560"/>
                    </a:moveTo>
                    <a:lnTo>
                      <a:pt x="2384" y="21600"/>
                    </a:lnTo>
                    <a:lnTo>
                      <a:pt x="1800" y="21600"/>
                    </a:lnTo>
                    <a:lnTo>
                      <a:pt x="1605" y="21560"/>
                    </a:lnTo>
                    <a:lnTo>
                      <a:pt x="1459" y="21480"/>
                    </a:lnTo>
                    <a:lnTo>
                      <a:pt x="1362" y="21440"/>
                    </a:lnTo>
                    <a:lnTo>
                      <a:pt x="1265" y="21440"/>
                    </a:lnTo>
                    <a:lnTo>
                      <a:pt x="1216" y="21360"/>
                    </a:lnTo>
                    <a:lnTo>
                      <a:pt x="1022" y="21160"/>
                    </a:lnTo>
                    <a:lnTo>
                      <a:pt x="876" y="20800"/>
                    </a:lnTo>
                    <a:lnTo>
                      <a:pt x="681" y="20360"/>
                    </a:lnTo>
                    <a:lnTo>
                      <a:pt x="438" y="19840"/>
                    </a:lnTo>
                    <a:lnTo>
                      <a:pt x="292" y="19280"/>
                    </a:lnTo>
                    <a:lnTo>
                      <a:pt x="146" y="18560"/>
                    </a:lnTo>
                    <a:lnTo>
                      <a:pt x="49" y="17880"/>
                    </a:lnTo>
                    <a:lnTo>
                      <a:pt x="49" y="16880"/>
                    </a:lnTo>
                    <a:lnTo>
                      <a:pt x="0" y="15560"/>
                    </a:lnTo>
                    <a:lnTo>
                      <a:pt x="0" y="12160"/>
                    </a:lnTo>
                    <a:lnTo>
                      <a:pt x="49" y="10360"/>
                    </a:lnTo>
                    <a:lnTo>
                      <a:pt x="195" y="8640"/>
                    </a:lnTo>
                    <a:lnTo>
                      <a:pt x="341" y="7840"/>
                    </a:lnTo>
                    <a:lnTo>
                      <a:pt x="584" y="7160"/>
                    </a:lnTo>
                    <a:lnTo>
                      <a:pt x="730" y="6440"/>
                    </a:lnTo>
                    <a:lnTo>
                      <a:pt x="1022" y="5960"/>
                    </a:lnTo>
                    <a:lnTo>
                      <a:pt x="1654" y="4960"/>
                    </a:lnTo>
                    <a:lnTo>
                      <a:pt x="2384" y="4160"/>
                    </a:lnTo>
                    <a:lnTo>
                      <a:pt x="3065" y="3400"/>
                    </a:lnTo>
                    <a:lnTo>
                      <a:pt x="3843" y="2720"/>
                    </a:lnTo>
                    <a:lnTo>
                      <a:pt x="4670" y="2200"/>
                    </a:lnTo>
                    <a:lnTo>
                      <a:pt x="5595" y="1680"/>
                    </a:lnTo>
                    <a:lnTo>
                      <a:pt x="6519" y="1280"/>
                    </a:lnTo>
                    <a:lnTo>
                      <a:pt x="7492" y="1000"/>
                    </a:lnTo>
                    <a:lnTo>
                      <a:pt x="8514" y="680"/>
                    </a:lnTo>
                    <a:lnTo>
                      <a:pt x="9876" y="440"/>
                    </a:lnTo>
                    <a:lnTo>
                      <a:pt x="11189" y="240"/>
                    </a:lnTo>
                    <a:lnTo>
                      <a:pt x="12697" y="80"/>
                    </a:lnTo>
                    <a:lnTo>
                      <a:pt x="14059" y="0"/>
                    </a:lnTo>
                    <a:lnTo>
                      <a:pt x="15422" y="0"/>
                    </a:lnTo>
                    <a:lnTo>
                      <a:pt x="16054" y="80"/>
                    </a:lnTo>
                    <a:lnTo>
                      <a:pt x="16686" y="200"/>
                    </a:lnTo>
                    <a:lnTo>
                      <a:pt x="17222" y="240"/>
                    </a:lnTo>
                    <a:lnTo>
                      <a:pt x="17757" y="440"/>
                    </a:lnTo>
                    <a:lnTo>
                      <a:pt x="19216" y="920"/>
                    </a:lnTo>
                    <a:lnTo>
                      <a:pt x="19703" y="1120"/>
                    </a:lnTo>
                    <a:lnTo>
                      <a:pt x="20092" y="1320"/>
                    </a:lnTo>
                    <a:lnTo>
                      <a:pt x="20384" y="1520"/>
                    </a:lnTo>
                    <a:lnTo>
                      <a:pt x="20676" y="1760"/>
                    </a:lnTo>
                    <a:lnTo>
                      <a:pt x="20870" y="2040"/>
                    </a:lnTo>
                    <a:lnTo>
                      <a:pt x="21065" y="2400"/>
                    </a:lnTo>
                    <a:lnTo>
                      <a:pt x="21308" y="2840"/>
                    </a:lnTo>
                    <a:lnTo>
                      <a:pt x="21454" y="3480"/>
                    </a:lnTo>
                    <a:lnTo>
                      <a:pt x="21503" y="4160"/>
                    </a:lnTo>
                    <a:lnTo>
                      <a:pt x="21600" y="4960"/>
                    </a:lnTo>
                    <a:lnTo>
                      <a:pt x="21600" y="5840"/>
                    </a:lnTo>
                    <a:lnTo>
                      <a:pt x="21503" y="6640"/>
                    </a:lnTo>
                    <a:lnTo>
                      <a:pt x="21503" y="7400"/>
                    </a:lnTo>
                    <a:lnTo>
                      <a:pt x="21454" y="8080"/>
                    </a:lnTo>
                    <a:lnTo>
                      <a:pt x="21357" y="8720"/>
                    </a:lnTo>
                    <a:lnTo>
                      <a:pt x="21162" y="9400"/>
                    </a:lnTo>
                    <a:lnTo>
                      <a:pt x="20919" y="9960"/>
                    </a:lnTo>
                    <a:lnTo>
                      <a:pt x="20724" y="10600"/>
                    </a:lnTo>
                    <a:lnTo>
                      <a:pt x="20432" y="11200"/>
                    </a:lnTo>
                    <a:lnTo>
                      <a:pt x="19849" y="12160"/>
                    </a:lnTo>
                    <a:lnTo>
                      <a:pt x="19557" y="12560"/>
                    </a:lnTo>
                    <a:lnTo>
                      <a:pt x="19070" y="12960"/>
                    </a:lnTo>
                    <a:lnTo>
                      <a:pt x="18438" y="13320"/>
                    </a:lnTo>
                    <a:lnTo>
                      <a:pt x="17659" y="13640"/>
                    </a:lnTo>
                    <a:lnTo>
                      <a:pt x="16832" y="13960"/>
                    </a:lnTo>
                    <a:lnTo>
                      <a:pt x="15957" y="14240"/>
                    </a:lnTo>
                    <a:lnTo>
                      <a:pt x="15130" y="14480"/>
                    </a:lnTo>
                    <a:lnTo>
                      <a:pt x="14449" y="14720"/>
                    </a:lnTo>
                    <a:lnTo>
                      <a:pt x="13816" y="14840"/>
                    </a:lnTo>
                    <a:lnTo>
                      <a:pt x="13281" y="14920"/>
                    </a:lnTo>
                    <a:lnTo>
                      <a:pt x="12843" y="15040"/>
                    </a:lnTo>
                    <a:lnTo>
                      <a:pt x="12308" y="15160"/>
                    </a:lnTo>
                    <a:lnTo>
                      <a:pt x="11919" y="15360"/>
                    </a:lnTo>
                    <a:lnTo>
                      <a:pt x="11481" y="15480"/>
                    </a:lnTo>
                    <a:lnTo>
                      <a:pt x="11141" y="15600"/>
                    </a:lnTo>
                    <a:lnTo>
                      <a:pt x="10849" y="15800"/>
                    </a:lnTo>
                    <a:lnTo>
                      <a:pt x="10654" y="15960"/>
                    </a:lnTo>
                    <a:lnTo>
                      <a:pt x="10459" y="16160"/>
                    </a:lnTo>
                    <a:lnTo>
                      <a:pt x="10216" y="16320"/>
                    </a:lnTo>
                    <a:lnTo>
                      <a:pt x="10070" y="16480"/>
                    </a:lnTo>
                    <a:lnTo>
                      <a:pt x="9876" y="16720"/>
                    </a:lnTo>
                    <a:lnTo>
                      <a:pt x="9584" y="16880"/>
                    </a:lnTo>
                    <a:lnTo>
                      <a:pt x="9389" y="17120"/>
                    </a:lnTo>
                    <a:lnTo>
                      <a:pt x="9049" y="17360"/>
                    </a:lnTo>
                    <a:lnTo>
                      <a:pt x="8659" y="17640"/>
                    </a:lnTo>
                    <a:lnTo>
                      <a:pt x="8270" y="17880"/>
                    </a:lnTo>
                    <a:lnTo>
                      <a:pt x="7930" y="18120"/>
                    </a:lnTo>
                    <a:lnTo>
                      <a:pt x="7492" y="18280"/>
                    </a:lnTo>
                    <a:lnTo>
                      <a:pt x="7054" y="18520"/>
                    </a:lnTo>
                    <a:lnTo>
                      <a:pt x="6665" y="18680"/>
                    </a:lnTo>
                    <a:lnTo>
                      <a:pt x="6227" y="18920"/>
                    </a:lnTo>
                    <a:lnTo>
                      <a:pt x="5838" y="19200"/>
                    </a:lnTo>
                    <a:lnTo>
                      <a:pt x="5351" y="19480"/>
                    </a:lnTo>
                    <a:lnTo>
                      <a:pt x="4962" y="19840"/>
                    </a:lnTo>
                    <a:lnTo>
                      <a:pt x="4524" y="20160"/>
                    </a:lnTo>
                    <a:lnTo>
                      <a:pt x="4184" y="20520"/>
                    </a:lnTo>
                    <a:lnTo>
                      <a:pt x="3843" y="20800"/>
                    </a:lnTo>
                    <a:lnTo>
                      <a:pt x="3600" y="21040"/>
                    </a:lnTo>
                    <a:lnTo>
                      <a:pt x="3308" y="21280"/>
                    </a:lnTo>
                    <a:lnTo>
                      <a:pt x="2968" y="21440"/>
                    </a:lnTo>
                    <a:lnTo>
                      <a:pt x="2676" y="21560"/>
                    </a:lnTo>
                    <a:close/>
                  </a:path>
                </a:pathLst>
              </a:custGeom>
              <a:solidFill>
                <a:srgbClr val="86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19" name="AutoShape 14"/>
              <p:cNvSpPr/>
              <p:nvPr/>
            </p:nvSpPr>
            <p:spPr>
              <a:xfrm>
                <a:off x="25396" y="19752"/>
                <a:ext cx="1024309" cy="1073691"/>
              </a:xfrm>
              <a:custGeom>
                <a:avLst/>
                <a:gdLst/>
                <a:ahLst/>
                <a:cxnLst>
                  <a:cxn ang="0">
                    <a:pos x="wd2" y="hd2"/>
                  </a:cxn>
                  <a:cxn ang="5400000">
                    <a:pos x="wd2" y="hd2"/>
                  </a:cxn>
                  <a:cxn ang="10800000">
                    <a:pos x="wd2" y="hd2"/>
                  </a:cxn>
                  <a:cxn ang="16200000">
                    <a:pos x="wd2" y="hd2"/>
                  </a:cxn>
                </a:cxnLst>
                <a:rect l="0" t="0" r="r" b="b"/>
                <a:pathLst>
                  <a:path w="21600" h="21600" extrusionOk="0">
                    <a:moveTo>
                      <a:pt x="2700" y="21560"/>
                    </a:moveTo>
                    <a:lnTo>
                      <a:pt x="2356" y="21600"/>
                    </a:lnTo>
                    <a:lnTo>
                      <a:pt x="1865" y="21600"/>
                    </a:lnTo>
                    <a:lnTo>
                      <a:pt x="1620" y="21560"/>
                    </a:lnTo>
                    <a:lnTo>
                      <a:pt x="1473" y="21479"/>
                    </a:lnTo>
                    <a:lnTo>
                      <a:pt x="1325" y="21479"/>
                    </a:lnTo>
                    <a:lnTo>
                      <a:pt x="1227" y="21358"/>
                    </a:lnTo>
                    <a:lnTo>
                      <a:pt x="1080" y="21156"/>
                    </a:lnTo>
                    <a:lnTo>
                      <a:pt x="835" y="20833"/>
                    </a:lnTo>
                    <a:lnTo>
                      <a:pt x="638" y="20348"/>
                    </a:lnTo>
                    <a:lnTo>
                      <a:pt x="442" y="19824"/>
                    </a:lnTo>
                    <a:lnTo>
                      <a:pt x="295" y="19258"/>
                    </a:lnTo>
                    <a:lnTo>
                      <a:pt x="147" y="18612"/>
                    </a:lnTo>
                    <a:lnTo>
                      <a:pt x="98" y="17845"/>
                    </a:lnTo>
                    <a:lnTo>
                      <a:pt x="98" y="16917"/>
                    </a:lnTo>
                    <a:lnTo>
                      <a:pt x="0" y="15544"/>
                    </a:lnTo>
                    <a:lnTo>
                      <a:pt x="0" y="12153"/>
                    </a:lnTo>
                    <a:lnTo>
                      <a:pt x="98" y="10336"/>
                    </a:lnTo>
                    <a:lnTo>
                      <a:pt x="245" y="8640"/>
                    </a:lnTo>
                    <a:lnTo>
                      <a:pt x="393" y="7833"/>
                    </a:lnTo>
                    <a:lnTo>
                      <a:pt x="589" y="7146"/>
                    </a:lnTo>
                    <a:lnTo>
                      <a:pt x="785" y="6419"/>
                    </a:lnTo>
                    <a:lnTo>
                      <a:pt x="1080" y="5935"/>
                    </a:lnTo>
                    <a:lnTo>
                      <a:pt x="1718" y="4926"/>
                    </a:lnTo>
                    <a:lnTo>
                      <a:pt x="2405" y="4118"/>
                    </a:lnTo>
                    <a:lnTo>
                      <a:pt x="3142" y="3351"/>
                    </a:lnTo>
                    <a:lnTo>
                      <a:pt x="3878" y="2705"/>
                    </a:lnTo>
                    <a:lnTo>
                      <a:pt x="4762" y="2140"/>
                    </a:lnTo>
                    <a:lnTo>
                      <a:pt x="5596" y="1696"/>
                    </a:lnTo>
                    <a:lnTo>
                      <a:pt x="6529" y="1252"/>
                    </a:lnTo>
                    <a:lnTo>
                      <a:pt x="7511" y="929"/>
                    </a:lnTo>
                    <a:lnTo>
                      <a:pt x="8640" y="606"/>
                    </a:lnTo>
                    <a:lnTo>
                      <a:pt x="9916" y="404"/>
                    </a:lnTo>
                    <a:lnTo>
                      <a:pt x="11242" y="161"/>
                    </a:lnTo>
                    <a:lnTo>
                      <a:pt x="12665" y="40"/>
                    </a:lnTo>
                    <a:lnTo>
                      <a:pt x="14138" y="0"/>
                    </a:lnTo>
                    <a:lnTo>
                      <a:pt x="15513" y="0"/>
                    </a:lnTo>
                    <a:lnTo>
                      <a:pt x="16151" y="40"/>
                    </a:lnTo>
                    <a:lnTo>
                      <a:pt x="16691" y="121"/>
                    </a:lnTo>
                    <a:lnTo>
                      <a:pt x="17280" y="242"/>
                    </a:lnTo>
                    <a:lnTo>
                      <a:pt x="17771" y="404"/>
                    </a:lnTo>
                    <a:lnTo>
                      <a:pt x="18605" y="606"/>
                    </a:lnTo>
                    <a:lnTo>
                      <a:pt x="19244" y="848"/>
                    </a:lnTo>
                    <a:lnTo>
                      <a:pt x="19735" y="1090"/>
                    </a:lnTo>
                    <a:lnTo>
                      <a:pt x="20176" y="1252"/>
                    </a:lnTo>
                    <a:lnTo>
                      <a:pt x="20422" y="1494"/>
                    </a:lnTo>
                    <a:lnTo>
                      <a:pt x="20716" y="1736"/>
                    </a:lnTo>
                    <a:lnTo>
                      <a:pt x="20962" y="2019"/>
                    </a:lnTo>
                    <a:lnTo>
                      <a:pt x="21158" y="2382"/>
                    </a:lnTo>
                    <a:lnTo>
                      <a:pt x="21355" y="2826"/>
                    </a:lnTo>
                    <a:lnTo>
                      <a:pt x="21453" y="3432"/>
                    </a:lnTo>
                    <a:lnTo>
                      <a:pt x="21600" y="4199"/>
                    </a:lnTo>
                    <a:lnTo>
                      <a:pt x="21600" y="7388"/>
                    </a:lnTo>
                    <a:lnTo>
                      <a:pt x="21502" y="8075"/>
                    </a:lnTo>
                    <a:lnTo>
                      <a:pt x="21207" y="9367"/>
                    </a:lnTo>
                    <a:lnTo>
                      <a:pt x="21011" y="9972"/>
                    </a:lnTo>
                    <a:lnTo>
                      <a:pt x="20815" y="10618"/>
                    </a:lnTo>
                    <a:lnTo>
                      <a:pt x="20520" y="11224"/>
                    </a:lnTo>
                    <a:lnTo>
                      <a:pt x="20225" y="11708"/>
                    </a:lnTo>
                    <a:lnTo>
                      <a:pt x="19882" y="12233"/>
                    </a:lnTo>
                    <a:lnTo>
                      <a:pt x="19538" y="12597"/>
                    </a:lnTo>
                    <a:lnTo>
                      <a:pt x="19096" y="12960"/>
                    </a:lnTo>
                    <a:lnTo>
                      <a:pt x="18458" y="13323"/>
                    </a:lnTo>
                    <a:lnTo>
                      <a:pt x="17722" y="13646"/>
                    </a:lnTo>
                    <a:lnTo>
                      <a:pt x="16838" y="13929"/>
                    </a:lnTo>
                    <a:lnTo>
                      <a:pt x="16004" y="14252"/>
                    </a:lnTo>
                    <a:lnTo>
                      <a:pt x="15218" y="14454"/>
                    </a:lnTo>
                    <a:lnTo>
                      <a:pt x="14433" y="14696"/>
                    </a:lnTo>
                    <a:lnTo>
                      <a:pt x="13893" y="14817"/>
                    </a:lnTo>
                    <a:lnTo>
                      <a:pt x="13304" y="14938"/>
                    </a:lnTo>
                    <a:lnTo>
                      <a:pt x="12813" y="15059"/>
                    </a:lnTo>
                    <a:lnTo>
                      <a:pt x="12371" y="15181"/>
                    </a:lnTo>
                    <a:lnTo>
                      <a:pt x="11978" y="15342"/>
                    </a:lnTo>
                    <a:lnTo>
                      <a:pt x="11536" y="15463"/>
                    </a:lnTo>
                    <a:lnTo>
                      <a:pt x="11193" y="15625"/>
                    </a:lnTo>
                    <a:lnTo>
                      <a:pt x="10898" y="15786"/>
                    </a:lnTo>
                    <a:lnTo>
                      <a:pt x="10702" y="15988"/>
                    </a:lnTo>
                    <a:lnTo>
                      <a:pt x="10505" y="16150"/>
                    </a:lnTo>
                    <a:lnTo>
                      <a:pt x="10260" y="16311"/>
                    </a:lnTo>
                    <a:lnTo>
                      <a:pt x="10015" y="16513"/>
                    </a:lnTo>
                    <a:lnTo>
                      <a:pt x="9867" y="16674"/>
                    </a:lnTo>
                    <a:lnTo>
                      <a:pt x="9622" y="16917"/>
                    </a:lnTo>
                    <a:lnTo>
                      <a:pt x="9327" y="17159"/>
                    </a:lnTo>
                    <a:lnTo>
                      <a:pt x="9082" y="17401"/>
                    </a:lnTo>
                    <a:lnTo>
                      <a:pt x="8689" y="17603"/>
                    </a:lnTo>
                    <a:lnTo>
                      <a:pt x="8296" y="17886"/>
                    </a:lnTo>
                    <a:lnTo>
                      <a:pt x="7953" y="18128"/>
                    </a:lnTo>
                    <a:lnTo>
                      <a:pt x="7511" y="18289"/>
                    </a:lnTo>
                    <a:lnTo>
                      <a:pt x="7069" y="18491"/>
                    </a:lnTo>
                    <a:lnTo>
                      <a:pt x="6725" y="18733"/>
                    </a:lnTo>
                    <a:lnTo>
                      <a:pt x="6284" y="18935"/>
                    </a:lnTo>
                    <a:lnTo>
                      <a:pt x="5842" y="19258"/>
                    </a:lnTo>
                    <a:lnTo>
                      <a:pt x="5351" y="19501"/>
                    </a:lnTo>
                    <a:lnTo>
                      <a:pt x="4958" y="19864"/>
                    </a:lnTo>
                    <a:lnTo>
                      <a:pt x="4173" y="20510"/>
                    </a:lnTo>
                    <a:lnTo>
                      <a:pt x="3878" y="20833"/>
                    </a:lnTo>
                    <a:lnTo>
                      <a:pt x="3633" y="21035"/>
                    </a:lnTo>
                    <a:lnTo>
                      <a:pt x="3289" y="21277"/>
                    </a:lnTo>
                    <a:lnTo>
                      <a:pt x="2945" y="21479"/>
                    </a:lnTo>
                    <a:lnTo>
                      <a:pt x="2700" y="21560"/>
                    </a:lnTo>
                    <a:close/>
                  </a:path>
                </a:pathLst>
              </a:custGeom>
              <a:solidFill>
                <a:srgbClr val="87030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0" name="AutoShape 15"/>
              <p:cNvSpPr/>
              <p:nvPr/>
            </p:nvSpPr>
            <p:spPr>
              <a:xfrm>
                <a:off x="29628" y="22574"/>
                <a:ext cx="1015845" cy="1065225"/>
              </a:xfrm>
              <a:custGeom>
                <a:avLst/>
                <a:gdLst/>
                <a:ahLst/>
                <a:cxnLst>
                  <a:cxn ang="0">
                    <a:pos x="wd2" y="hd2"/>
                  </a:cxn>
                  <a:cxn ang="5400000">
                    <a:pos x="wd2" y="hd2"/>
                  </a:cxn>
                  <a:cxn ang="10800000">
                    <a:pos x="wd2" y="hd2"/>
                  </a:cxn>
                  <a:cxn ang="16200000">
                    <a:pos x="wd2" y="hd2"/>
                  </a:cxn>
                </a:cxnLst>
                <a:rect l="0" t="0" r="r" b="b"/>
                <a:pathLst>
                  <a:path w="21600" h="21600" extrusionOk="0">
                    <a:moveTo>
                      <a:pt x="2626" y="21600"/>
                    </a:moveTo>
                    <a:lnTo>
                      <a:pt x="1635" y="21600"/>
                    </a:lnTo>
                    <a:lnTo>
                      <a:pt x="1387" y="21519"/>
                    </a:lnTo>
                    <a:lnTo>
                      <a:pt x="1338" y="21519"/>
                    </a:lnTo>
                    <a:lnTo>
                      <a:pt x="1288" y="21478"/>
                    </a:lnTo>
                    <a:lnTo>
                      <a:pt x="1239" y="21478"/>
                    </a:lnTo>
                    <a:lnTo>
                      <a:pt x="1239" y="21356"/>
                    </a:lnTo>
                    <a:lnTo>
                      <a:pt x="1090" y="21153"/>
                    </a:lnTo>
                    <a:lnTo>
                      <a:pt x="842" y="20827"/>
                    </a:lnTo>
                    <a:lnTo>
                      <a:pt x="594" y="20380"/>
                    </a:lnTo>
                    <a:lnTo>
                      <a:pt x="446" y="19851"/>
                    </a:lnTo>
                    <a:lnTo>
                      <a:pt x="297" y="19241"/>
                    </a:lnTo>
                    <a:lnTo>
                      <a:pt x="149" y="18590"/>
                    </a:lnTo>
                    <a:lnTo>
                      <a:pt x="50" y="17858"/>
                    </a:lnTo>
                    <a:lnTo>
                      <a:pt x="50" y="16881"/>
                    </a:lnTo>
                    <a:lnTo>
                      <a:pt x="0" y="15539"/>
                    </a:lnTo>
                    <a:lnTo>
                      <a:pt x="0" y="12203"/>
                    </a:lnTo>
                    <a:lnTo>
                      <a:pt x="50" y="10373"/>
                    </a:lnTo>
                    <a:lnTo>
                      <a:pt x="198" y="8624"/>
                    </a:lnTo>
                    <a:lnTo>
                      <a:pt x="347" y="7851"/>
                    </a:lnTo>
                    <a:lnTo>
                      <a:pt x="545" y="7078"/>
                    </a:lnTo>
                    <a:lnTo>
                      <a:pt x="743" y="6427"/>
                    </a:lnTo>
                    <a:lnTo>
                      <a:pt x="1090" y="5939"/>
                    </a:lnTo>
                    <a:lnTo>
                      <a:pt x="1684" y="4922"/>
                    </a:lnTo>
                    <a:lnTo>
                      <a:pt x="2328" y="4108"/>
                    </a:lnTo>
                    <a:lnTo>
                      <a:pt x="3121" y="3336"/>
                    </a:lnTo>
                    <a:lnTo>
                      <a:pt x="3914" y="2685"/>
                    </a:lnTo>
                    <a:lnTo>
                      <a:pt x="4706" y="2197"/>
                    </a:lnTo>
                    <a:lnTo>
                      <a:pt x="5648" y="1708"/>
                    </a:lnTo>
                    <a:lnTo>
                      <a:pt x="6539" y="1302"/>
                    </a:lnTo>
                    <a:lnTo>
                      <a:pt x="7481" y="936"/>
                    </a:lnTo>
                    <a:lnTo>
                      <a:pt x="8620" y="651"/>
                    </a:lnTo>
                    <a:lnTo>
                      <a:pt x="9908" y="447"/>
                    </a:lnTo>
                    <a:lnTo>
                      <a:pt x="11246" y="203"/>
                    </a:lnTo>
                    <a:lnTo>
                      <a:pt x="12683" y="81"/>
                    </a:lnTo>
                    <a:lnTo>
                      <a:pt x="14119" y="0"/>
                    </a:lnTo>
                    <a:lnTo>
                      <a:pt x="15506" y="0"/>
                    </a:lnTo>
                    <a:lnTo>
                      <a:pt x="16101" y="81"/>
                    </a:lnTo>
                    <a:lnTo>
                      <a:pt x="16695" y="122"/>
                    </a:lnTo>
                    <a:lnTo>
                      <a:pt x="17785" y="366"/>
                    </a:lnTo>
                    <a:lnTo>
                      <a:pt x="18628" y="651"/>
                    </a:lnTo>
                    <a:lnTo>
                      <a:pt x="19272" y="895"/>
                    </a:lnTo>
                    <a:lnTo>
                      <a:pt x="19767" y="1098"/>
                    </a:lnTo>
                    <a:lnTo>
                      <a:pt x="20213" y="1302"/>
                    </a:lnTo>
                    <a:lnTo>
                      <a:pt x="20461" y="1546"/>
                    </a:lnTo>
                    <a:lnTo>
                      <a:pt x="20758" y="1749"/>
                    </a:lnTo>
                    <a:lnTo>
                      <a:pt x="20956" y="1993"/>
                    </a:lnTo>
                    <a:lnTo>
                      <a:pt x="21154" y="2359"/>
                    </a:lnTo>
                    <a:lnTo>
                      <a:pt x="21303" y="2807"/>
                    </a:lnTo>
                    <a:lnTo>
                      <a:pt x="21451" y="3458"/>
                    </a:lnTo>
                    <a:lnTo>
                      <a:pt x="21550" y="4190"/>
                    </a:lnTo>
                    <a:lnTo>
                      <a:pt x="21600" y="5003"/>
                    </a:lnTo>
                    <a:lnTo>
                      <a:pt x="21600" y="6631"/>
                    </a:lnTo>
                    <a:lnTo>
                      <a:pt x="21550" y="7403"/>
                    </a:lnTo>
                    <a:lnTo>
                      <a:pt x="21451" y="8095"/>
                    </a:lnTo>
                    <a:lnTo>
                      <a:pt x="21402" y="8746"/>
                    </a:lnTo>
                    <a:lnTo>
                      <a:pt x="21253" y="9397"/>
                    </a:lnTo>
                    <a:lnTo>
                      <a:pt x="21055" y="10007"/>
                    </a:lnTo>
                    <a:lnTo>
                      <a:pt x="20758" y="10617"/>
                    </a:lnTo>
                    <a:lnTo>
                      <a:pt x="20510" y="11186"/>
                    </a:lnTo>
                    <a:lnTo>
                      <a:pt x="20213" y="11715"/>
                    </a:lnTo>
                    <a:lnTo>
                      <a:pt x="19916" y="12203"/>
                    </a:lnTo>
                    <a:lnTo>
                      <a:pt x="19519" y="12610"/>
                    </a:lnTo>
                    <a:lnTo>
                      <a:pt x="19123" y="12976"/>
                    </a:lnTo>
                    <a:lnTo>
                      <a:pt x="18479" y="13302"/>
                    </a:lnTo>
                    <a:lnTo>
                      <a:pt x="17686" y="13668"/>
                    </a:lnTo>
                    <a:lnTo>
                      <a:pt x="16894" y="13953"/>
                    </a:lnTo>
                    <a:lnTo>
                      <a:pt x="16051" y="14278"/>
                    </a:lnTo>
                    <a:lnTo>
                      <a:pt x="15209" y="14481"/>
                    </a:lnTo>
                    <a:lnTo>
                      <a:pt x="14417" y="14725"/>
                    </a:lnTo>
                    <a:lnTo>
                      <a:pt x="13822" y="14847"/>
                    </a:lnTo>
                    <a:lnTo>
                      <a:pt x="13327" y="14969"/>
                    </a:lnTo>
                    <a:lnTo>
                      <a:pt x="12831" y="15051"/>
                    </a:lnTo>
                    <a:lnTo>
                      <a:pt x="12385" y="15173"/>
                    </a:lnTo>
                    <a:lnTo>
                      <a:pt x="11890" y="15376"/>
                    </a:lnTo>
                    <a:lnTo>
                      <a:pt x="11196" y="15620"/>
                    </a:lnTo>
                    <a:lnTo>
                      <a:pt x="10899" y="15824"/>
                    </a:lnTo>
                    <a:lnTo>
                      <a:pt x="10651" y="15986"/>
                    </a:lnTo>
                    <a:lnTo>
                      <a:pt x="10503" y="16190"/>
                    </a:lnTo>
                    <a:lnTo>
                      <a:pt x="10007" y="16515"/>
                    </a:lnTo>
                    <a:lnTo>
                      <a:pt x="9859" y="16719"/>
                    </a:lnTo>
                    <a:lnTo>
                      <a:pt x="9611" y="16963"/>
                    </a:lnTo>
                    <a:lnTo>
                      <a:pt x="9314" y="17125"/>
                    </a:lnTo>
                    <a:lnTo>
                      <a:pt x="9066" y="17410"/>
                    </a:lnTo>
                    <a:lnTo>
                      <a:pt x="8670" y="17614"/>
                    </a:lnTo>
                    <a:lnTo>
                      <a:pt x="8273" y="17858"/>
                    </a:lnTo>
                    <a:lnTo>
                      <a:pt x="7927" y="18102"/>
                    </a:lnTo>
                    <a:lnTo>
                      <a:pt x="7481" y="18346"/>
                    </a:lnTo>
                    <a:lnTo>
                      <a:pt x="7134" y="18508"/>
                    </a:lnTo>
                    <a:lnTo>
                      <a:pt x="6688" y="18753"/>
                    </a:lnTo>
                    <a:lnTo>
                      <a:pt x="6242" y="18956"/>
                    </a:lnTo>
                    <a:lnTo>
                      <a:pt x="5846" y="19241"/>
                    </a:lnTo>
                    <a:lnTo>
                      <a:pt x="5301" y="19525"/>
                    </a:lnTo>
                    <a:lnTo>
                      <a:pt x="4905" y="19851"/>
                    </a:lnTo>
                    <a:lnTo>
                      <a:pt x="4558" y="20217"/>
                    </a:lnTo>
                    <a:lnTo>
                      <a:pt x="3815" y="20827"/>
                    </a:lnTo>
                    <a:lnTo>
                      <a:pt x="3567" y="21112"/>
                    </a:lnTo>
                    <a:lnTo>
                      <a:pt x="3270" y="21275"/>
                    </a:lnTo>
                    <a:lnTo>
                      <a:pt x="2972" y="21478"/>
                    </a:lnTo>
                    <a:lnTo>
                      <a:pt x="2626" y="21600"/>
                    </a:lnTo>
                    <a:close/>
                  </a:path>
                </a:pathLst>
              </a:custGeom>
              <a:solidFill>
                <a:srgbClr val="88030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1" name="AutoShape 16"/>
              <p:cNvSpPr/>
              <p:nvPr/>
            </p:nvSpPr>
            <p:spPr>
              <a:xfrm>
                <a:off x="32450" y="22574"/>
                <a:ext cx="1011612" cy="1060993"/>
              </a:xfrm>
              <a:custGeom>
                <a:avLst/>
                <a:gdLst/>
                <a:ahLst/>
                <a:cxnLst>
                  <a:cxn ang="0">
                    <a:pos x="wd2" y="hd2"/>
                  </a:cxn>
                  <a:cxn ang="5400000">
                    <a:pos x="wd2" y="hd2"/>
                  </a:cxn>
                  <a:cxn ang="10800000">
                    <a:pos x="wd2" y="hd2"/>
                  </a:cxn>
                  <a:cxn ang="16200000">
                    <a:pos x="wd2" y="hd2"/>
                  </a:cxn>
                </a:cxnLst>
                <a:rect l="0" t="0" r="r" b="b"/>
                <a:pathLst>
                  <a:path w="21600" h="21600" extrusionOk="0">
                    <a:moveTo>
                      <a:pt x="2688" y="21559"/>
                    </a:moveTo>
                    <a:lnTo>
                      <a:pt x="2389" y="21600"/>
                    </a:lnTo>
                    <a:lnTo>
                      <a:pt x="1792" y="21600"/>
                    </a:lnTo>
                    <a:lnTo>
                      <a:pt x="1593" y="21559"/>
                    </a:lnTo>
                    <a:lnTo>
                      <a:pt x="1443" y="21559"/>
                    </a:lnTo>
                    <a:lnTo>
                      <a:pt x="1294" y="21437"/>
                    </a:lnTo>
                    <a:lnTo>
                      <a:pt x="1244" y="21437"/>
                    </a:lnTo>
                    <a:lnTo>
                      <a:pt x="1244" y="21314"/>
                    </a:lnTo>
                    <a:lnTo>
                      <a:pt x="1095" y="21110"/>
                    </a:lnTo>
                    <a:lnTo>
                      <a:pt x="846" y="20783"/>
                    </a:lnTo>
                    <a:lnTo>
                      <a:pt x="647" y="20334"/>
                    </a:lnTo>
                    <a:lnTo>
                      <a:pt x="448" y="19803"/>
                    </a:lnTo>
                    <a:lnTo>
                      <a:pt x="299" y="19191"/>
                    </a:lnTo>
                    <a:lnTo>
                      <a:pt x="149" y="18538"/>
                    </a:lnTo>
                    <a:lnTo>
                      <a:pt x="100" y="17803"/>
                    </a:lnTo>
                    <a:lnTo>
                      <a:pt x="100" y="16904"/>
                    </a:lnTo>
                    <a:lnTo>
                      <a:pt x="0" y="15557"/>
                    </a:lnTo>
                    <a:lnTo>
                      <a:pt x="0" y="12168"/>
                    </a:lnTo>
                    <a:lnTo>
                      <a:pt x="100" y="10371"/>
                    </a:lnTo>
                    <a:lnTo>
                      <a:pt x="249" y="8656"/>
                    </a:lnTo>
                    <a:lnTo>
                      <a:pt x="547" y="7105"/>
                    </a:lnTo>
                    <a:lnTo>
                      <a:pt x="796" y="6451"/>
                    </a:lnTo>
                    <a:lnTo>
                      <a:pt x="1095" y="5961"/>
                    </a:lnTo>
                    <a:lnTo>
                      <a:pt x="1742" y="5022"/>
                    </a:lnTo>
                    <a:lnTo>
                      <a:pt x="2389" y="4124"/>
                    </a:lnTo>
                    <a:lnTo>
                      <a:pt x="3086" y="3430"/>
                    </a:lnTo>
                    <a:lnTo>
                      <a:pt x="3882" y="2777"/>
                    </a:lnTo>
                    <a:lnTo>
                      <a:pt x="4728" y="2205"/>
                    </a:lnTo>
                    <a:lnTo>
                      <a:pt x="5624" y="1715"/>
                    </a:lnTo>
                    <a:lnTo>
                      <a:pt x="6520" y="1307"/>
                    </a:lnTo>
                    <a:lnTo>
                      <a:pt x="7565" y="1021"/>
                    </a:lnTo>
                    <a:lnTo>
                      <a:pt x="8610" y="694"/>
                    </a:lnTo>
                    <a:lnTo>
                      <a:pt x="9904" y="449"/>
                    </a:lnTo>
                    <a:lnTo>
                      <a:pt x="11248" y="245"/>
                    </a:lnTo>
                    <a:lnTo>
                      <a:pt x="14135" y="0"/>
                    </a:lnTo>
                    <a:lnTo>
                      <a:pt x="15528" y="82"/>
                    </a:lnTo>
                    <a:lnTo>
                      <a:pt x="16076" y="122"/>
                    </a:lnTo>
                    <a:lnTo>
                      <a:pt x="16723" y="204"/>
                    </a:lnTo>
                    <a:lnTo>
                      <a:pt x="17718" y="449"/>
                    </a:lnTo>
                    <a:lnTo>
                      <a:pt x="18564" y="694"/>
                    </a:lnTo>
                    <a:lnTo>
                      <a:pt x="19211" y="939"/>
                    </a:lnTo>
                    <a:lnTo>
                      <a:pt x="19709" y="1102"/>
                    </a:lnTo>
                    <a:lnTo>
                      <a:pt x="20157" y="1347"/>
                    </a:lnTo>
                    <a:lnTo>
                      <a:pt x="20654" y="1756"/>
                    </a:lnTo>
                    <a:lnTo>
                      <a:pt x="20853" y="2082"/>
                    </a:lnTo>
                    <a:lnTo>
                      <a:pt x="21102" y="2450"/>
                    </a:lnTo>
                    <a:lnTo>
                      <a:pt x="21301" y="2899"/>
                    </a:lnTo>
                    <a:lnTo>
                      <a:pt x="21451" y="3471"/>
                    </a:lnTo>
                    <a:lnTo>
                      <a:pt x="21500" y="4247"/>
                    </a:lnTo>
                    <a:lnTo>
                      <a:pt x="21600" y="5022"/>
                    </a:lnTo>
                    <a:lnTo>
                      <a:pt x="21600" y="6656"/>
                    </a:lnTo>
                    <a:lnTo>
                      <a:pt x="21500" y="7431"/>
                    </a:lnTo>
                    <a:lnTo>
                      <a:pt x="21451" y="8126"/>
                    </a:lnTo>
                    <a:lnTo>
                      <a:pt x="21351" y="8779"/>
                    </a:lnTo>
                    <a:lnTo>
                      <a:pt x="21152" y="9432"/>
                    </a:lnTo>
                    <a:lnTo>
                      <a:pt x="21003" y="10004"/>
                    </a:lnTo>
                    <a:lnTo>
                      <a:pt x="20704" y="10657"/>
                    </a:lnTo>
                    <a:lnTo>
                      <a:pt x="20406" y="11229"/>
                    </a:lnTo>
                    <a:lnTo>
                      <a:pt x="20157" y="11719"/>
                    </a:lnTo>
                    <a:lnTo>
                      <a:pt x="19858" y="12168"/>
                    </a:lnTo>
                    <a:lnTo>
                      <a:pt x="19510" y="12576"/>
                    </a:lnTo>
                    <a:lnTo>
                      <a:pt x="19062" y="12944"/>
                    </a:lnTo>
                    <a:lnTo>
                      <a:pt x="18415" y="13311"/>
                    </a:lnTo>
                    <a:lnTo>
                      <a:pt x="17668" y="13679"/>
                    </a:lnTo>
                    <a:lnTo>
                      <a:pt x="16872" y="14005"/>
                    </a:lnTo>
                    <a:lnTo>
                      <a:pt x="15976" y="14250"/>
                    </a:lnTo>
                    <a:lnTo>
                      <a:pt x="15130" y="14454"/>
                    </a:lnTo>
                    <a:lnTo>
                      <a:pt x="14433" y="14699"/>
                    </a:lnTo>
                    <a:lnTo>
                      <a:pt x="13786" y="14822"/>
                    </a:lnTo>
                    <a:lnTo>
                      <a:pt x="13239" y="14944"/>
                    </a:lnTo>
                    <a:lnTo>
                      <a:pt x="12841" y="15067"/>
                    </a:lnTo>
                    <a:lnTo>
                      <a:pt x="12343" y="15189"/>
                    </a:lnTo>
                    <a:lnTo>
                      <a:pt x="11895" y="15353"/>
                    </a:lnTo>
                    <a:lnTo>
                      <a:pt x="11497" y="15475"/>
                    </a:lnTo>
                    <a:lnTo>
                      <a:pt x="11198" y="15679"/>
                    </a:lnTo>
                    <a:lnTo>
                      <a:pt x="10800" y="15802"/>
                    </a:lnTo>
                    <a:lnTo>
                      <a:pt x="10651" y="16006"/>
                    </a:lnTo>
                    <a:lnTo>
                      <a:pt x="10402" y="16169"/>
                    </a:lnTo>
                    <a:lnTo>
                      <a:pt x="10253" y="16292"/>
                    </a:lnTo>
                    <a:lnTo>
                      <a:pt x="10004" y="16537"/>
                    </a:lnTo>
                    <a:lnTo>
                      <a:pt x="9854" y="16700"/>
                    </a:lnTo>
                    <a:lnTo>
                      <a:pt x="9606" y="16904"/>
                    </a:lnTo>
                    <a:lnTo>
                      <a:pt x="9307" y="17109"/>
                    </a:lnTo>
                    <a:lnTo>
                      <a:pt x="9058" y="17353"/>
                    </a:lnTo>
                    <a:lnTo>
                      <a:pt x="8660" y="17680"/>
                    </a:lnTo>
                    <a:lnTo>
                      <a:pt x="8262" y="17884"/>
                    </a:lnTo>
                    <a:lnTo>
                      <a:pt x="7913" y="18129"/>
                    </a:lnTo>
                    <a:lnTo>
                      <a:pt x="7465" y="18293"/>
                    </a:lnTo>
                    <a:lnTo>
                      <a:pt x="7117" y="18538"/>
                    </a:lnTo>
                    <a:lnTo>
                      <a:pt x="6669" y="18701"/>
                    </a:lnTo>
                    <a:lnTo>
                      <a:pt x="6221" y="18946"/>
                    </a:lnTo>
                    <a:lnTo>
                      <a:pt x="5823" y="19191"/>
                    </a:lnTo>
                    <a:lnTo>
                      <a:pt x="4977" y="19885"/>
                    </a:lnTo>
                    <a:lnTo>
                      <a:pt x="4529" y="20171"/>
                    </a:lnTo>
                    <a:lnTo>
                      <a:pt x="4181" y="20538"/>
                    </a:lnTo>
                    <a:lnTo>
                      <a:pt x="3882" y="20824"/>
                    </a:lnTo>
                    <a:lnTo>
                      <a:pt x="3633" y="21069"/>
                    </a:lnTo>
                    <a:lnTo>
                      <a:pt x="3335" y="21314"/>
                    </a:lnTo>
                    <a:lnTo>
                      <a:pt x="2936" y="21437"/>
                    </a:lnTo>
                    <a:lnTo>
                      <a:pt x="2688" y="21559"/>
                    </a:lnTo>
                    <a:close/>
                  </a:path>
                </a:pathLst>
              </a:custGeom>
              <a:solidFill>
                <a:srgbClr val="89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2" name="AutoShape 17"/>
              <p:cNvSpPr/>
              <p:nvPr/>
            </p:nvSpPr>
            <p:spPr>
              <a:xfrm>
                <a:off x="36683" y="25396"/>
                <a:ext cx="1001735" cy="1051116"/>
              </a:xfrm>
              <a:custGeom>
                <a:avLst/>
                <a:gdLst/>
                <a:ahLst/>
                <a:cxnLst>
                  <a:cxn ang="0">
                    <a:pos x="wd2" y="hd2"/>
                  </a:cxn>
                  <a:cxn ang="5400000">
                    <a:pos x="wd2" y="hd2"/>
                  </a:cxn>
                  <a:cxn ang="10800000">
                    <a:pos x="wd2" y="hd2"/>
                  </a:cxn>
                  <a:cxn ang="16200000">
                    <a:pos x="wd2" y="hd2"/>
                  </a:cxn>
                </a:cxnLst>
                <a:rect l="0" t="0" r="r" b="b"/>
                <a:pathLst>
                  <a:path w="21600" h="21600" extrusionOk="0">
                    <a:moveTo>
                      <a:pt x="2662" y="21559"/>
                    </a:moveTo>
                    <a:lnTo>
                      <a:pt x="2311" y="21600"/>
                    </a:lnTo>
                    <a:lnTo>
                      <a:pt x="1808" y="21600"/>
                    </a:lnTo>
                    <a:lnTo>
                      <a:pt x="1557" y="21559"/>
                    </a:lnTo>
                    <a:lnTo>
                      <a:pt x="1407" y="21559"/>
                    </a:lnTo>
                    <a:lnTo>
                      <a:pt x="1256" y="21476"/>
                    </a:lnTo>
                    <a:lnTo>
                      <a:pt x="1206" y="21435"/>
                    </a:lnTo>
                    <a:lnTo>
                      <a:pt x="1155" y="21353"/>
                    </a:lnTo>
                    <a:lnTo>
                      <a:pt x="1005" y="21147"/>
                    </a:lnTo>
                    <a:lnTo>
                      <a:pt x="854" y="20776"/>
                    </a:lnTo>
                    <a:lnTo>
                      <a:pt x="603" y="20363"/>
                    </a:lnTo>
                    <a:lnTo>
                      <a:pt x="201" y="19209"/>
                    </a:lnTo>
                    <a:lnTo>
                      <a:pt x="151" y="18508"/>
                    </a:lnTo>
                    <a:lnTo>
                      <a:pt x="50" y="17766"/>
                    </a:lnTo>
                    <a:lnTo>
                      <a:pt x="50" y="16860"/>
                    </a:lnTo>
                    <a:lnTo>
                      <a:pt x="0" y="15540"/>
                    </a:lnTo>
                    <a:lnTo>
                      <a:pt x="0" y="12160"/>
                    </a:lnTo>
                    <a:lnTo>
                      <a:pt x="50" y="10388"/>
                    </a:lnTo>
                    <a:lnTo>
                      <a:pt x="201" y="8656"/>
                    </a:lnTo>
                    <a:lnTo>
                      <a:pt x="352" y="7791"/>
                    </a:lnTo>
                    <a:lnTo>
                      <a:pt x="553" y="7090"/>
                    </a:lnTo>
                    <a:lnTo>
                      <a:pt x="753" y="6431"/>
                    </a:lnTo>
                    <a:lnTo>
                      <a:pt x="1105" y="5936"/>
                    </a:lnTo>
                    <a:lnTo>
                      <a:pt x="1708" y="4988"/>
                    </a:lnTo>
                    <a:lnTo>
                      <a:pt x="2361" y="4163"/>
                    </a:lnTo>
                    <a:lnTo>
                      <a:pt x="3114" y="3380"/>
                    </a:lnTo>
                    <a:lnTo>
                      <a:pt x="3868" y="2721"/>
                    </a:lnTo>
                    <a:lnTo>
                      <a:pt x="4772" y="2185"/>
                    </a:lnTo>
                    <a:lnTo>
                      <a:pt x="5626" y="1690"/>
                    </a:lnTo>
                    <a:lnTo>
                      <a:pt x="6480" y="1278"/>
                    </a:lnTo>
                    <a:lnTo>
                      <a:pt x="7535" y="948"/>
                    </a:lnTo>
                    <a:lnTo>
                      <a:pt x="8590" y="701"/>
                    </a:lnTo>
                    <a:lnTo>
                      <a:pt x="9896" y="371"/>
                    </a:lnTo>
                    <a:lnTo>
                      <a:pt x="11252" y="247"/>
                    </a:lnTo>
                    <a:lnTo>
                      <a:pt x="12709" y="41"/>
                    </a:lnTo>
                    <a:lnTo>
                      <a:pt x="14065" y="0"/>
                    </a:lnTo>
                    <a:lnTo>
                      <a:pt x="15472" y="41"/>
                    </a:lnTo>
                    <a:lnTo>
                      <a:pt x="16125" y="124"/>
                    </a:lnTo>
                    <a:lnTo>
                      <a:pt x="16677" y="165"/>
                    </a:lnTo>
                    <a:lnTo>
                      <a:pt x="17280" y="289"/>
                    </a:lnTo>
                    <a:lnTo>
                      <a:pt x="17732" y="371"/>
                    </a:lnTo>
                    <a:lnTo>
                      <a:pt x="18586" y="701"/>
                    </a:lnTo>
                    <a:lnTo>
                      <a:pt x="19239" y="948"/>
                    </a:lnTo>
                    <a:lnTo>
                      <a:pt x="19741" y="1113"/>
                    </a:lnTo>
                    <a:lnTo>
                      <a:pt x="20093" y="1360"/>
                    </a:lnTo>
                    <a:lnTo>
                      <a:pt x="20445" y="1525"/>
                    </a:lnTo>
                    <a:lnTo>
                      <a:pt x="20646" y="1773"/>
                    </a:lnTo>
                    <a:lnTo>
                      <a:pt x="20897" y="2061"/>
                    </a:lnTo>
                    <a:lnTo>
                      <a:pt x="21098" y="2391"/>
                    </a:lnTo>
                    <a:lnTo>
                      <a:pt x="21299" y="2844"/>
                    </a:lnTo>
                    <a:lnTo>
                      <a:pt x="21449" y="3504"/>
                    </a:lnTo>
                    <a:lnTo>
                      <a:pt x="21550" y="4205"/>
                    </a:lnTo>
                    <a:lnTo>
                      <a:pt x="21550" y="5029"/>
                    </a:lnTo>
                    <a:lnTo>
                      <a:pt x="21600" y="5812"/>
                    </a:lnTo>
                    <a:lnTo>
                      <a:pt x="21550" y="6637"/>
                    </a:lnTo>
                    <a:lnTo>
                      <a:pt x="21550" y="7420"/>
                    </a:lnTo>
                    <a:lnTo>
                      <a:pt x="21449" y="8121"/>
                    </a:lnTo>
                    <a:lnTo>
                      <a:pt x="21299" y="8780"/>
                    </a:lnTo>
                    <a:lnTo>
                      <a:pt x="21198" y="9357"/>
                    </a:lnTo>
                    <a:lnTo>
                      <a:pt x="20947" y="10017"/>
                    </a:lnTo>
                    <a:lnTo>
                      <a:pt x="20746" y="10594"/>
                    </a:lnTo>
                    <a:lnTo>
                      <a:pt x="20445" y="11212"/>
                    </a:lnTo>
                    <a:lnTo>
                      <a:pt x="20193" y="11748"/>
                    </a:lnTo>
                    <a:lnTo>
                      <a:pt x="19892" y="12202"/>
                    </a:lnTo>
                    <a:lnTo>
                      <a:pt x="19540" y="12614"/>
                    </a:lnTo>
                    <a:lnTo>
                      <a:pt x="19088" y="12985"/>
                    </a:lnTo>
                    <a:lnTo>
                      <a:pt x="18435" y="13356"/>
                    </a:lnTo>
                    <a:lnTo>
                      <a:pt x="17632" y="13644"/>
                    </a:lnTo>
                    <a:lnTo>
                      <a:pt x="16828" y="13974"/>
                    </a:lnTo>
                    <a:lnTo>
                      <a:pt x="15974" y="14263"/>
                    </a:lnTo>
                    <a:lnTo>
                      <a:pt x="15120" y="14510"/>
                    </a:lnTo>
                    <a:lnTo>
                      <a:pt x="14367" y="14716"/>
                    </a:lnTo>
                    <a:lnTo>
                      <a:pt x="13261" y="14963"/>
                    </a:lnTo>
                    <a:lnTo>
                      <a:pt x="12809" y="15087"/>
                    </a:lnTo>
                    <a:lnTo>
                      <a:pt x="12357" y="15169"/>
                    </a:lnTo>
                    <a:lnTo>
                      <a:pt x="11905" y="15293"/>
                    </a:lnTo>
                    <a:lnTo>
                      <a:pt x="11503" y="15499"/>
                    </a:lnTo>
                    <a:lnTo>
                      <a:pt x="11101" y="15664"/>
                    </a:lnTo>
                    <a:lnTo>
                      <a:pt x="10800" y="15829"/>
                    </a:lnTo>
                    <a:lnTo>
                      <a:pt x="10649" y="15994"/>
                    </a:lnTo>
                    <a:lnTo>
                      <a:pt x="10398" y="16118"/>
                    </a:lnTo>
                    <a:lnTo>
                      <a:pt x="10247" y="16324"/>
                    </a:lnTo>
                    <a:lnTo>
                      <a:pt x="9996" y="16489"/>
                    </a:lnTo>
                    <a:lnTo>
                      <a:pt x="9846" y="16736"/>
                    </a:lnTo>
                    <a:lnTo>
                      <a:pt x="9594" y="16901"/>
                    </a:lnTo>
                    <a:lnTo>
                      <a:pt x="9293" y="17148"/>
                    </a:lnTo>
                    <a:lnTo>
                      <a:pt x="9042" y="17395"/>
                    </a:lnTo>
                    <a:lnTo>
                      <a:pt x="8238" y="17890"/>
                    </a:lnTo>
                    <a:lnTo>
                      <a:pt x="7887" y="18096"/>
                    </a:lnTo>
                    <a:lnTo>
                      <a:pt x="7434" y="18344"/>
                    </a:lnTo>
                    <a:lnTo>
                      <a:pt x="7083" y="18508"/>
                    </a:lnTo>
                    <a:lnTo>
                      <a:pt x="6179" y="19003"/>
                    </a:lnTo>
                    <a:lnTo>
                      <a:pt x="5777" y="19209"/>
                    </a:lnTo>
                    <a:lnTo>
                      <a:pt x="5325" y="19539"/>
                    </a:lnTo>
                    <a:lnTo>
                      <a:pt x="4923" y="19869"/>
                    </a:lnTo>
                    <a:lnTo>
                      <a:pt x="4521" y="20240"/>
                    </a:lnTo>
                    <a:lnTo>
                      <a:pt x="3818" y="20817"/>
                    </a:lnTo>
                    <a:lnTo>
                      <a:pt x="3567" y="21064"/>
                    </a:lnTo>
                    <a:lnTo>
                      <a:pt x="3265" y="21311"/>
                    </a:lnTo>
                    <a:lnTo>
                      <a:pt x="2662" y="21559"/>
                    </a:lnTo>
                    <a:close/>
                  </a:path>
                </a:pathLst>
              </a:custGeom>
              <a:solidFill>
                <a:srgbClr val="8A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3" name="AutoShape 18"/>
              <p:cNvSpPr/>
              <p:nvPr/>
            </p:nvSpPr>
            <p:spPr>
              <a:xfrm>
                <a:off x="39504" y="28217"/>
                <a:ext cx="991860" cy="1044063"/>
              </a:xfrm>
              <a:custGeom>
                <a:avLst/>
                <a:gdLst/>
                <a:ahLst/>
                <a:cxnLst>
                  <a:cxn ang="0">
                    <a:pos x="wd2" y="hd2"/>
                  </a:cxn>
                  <a:cxn ang="5400000">
                    <a:pos x="wd2" y="hd2"/>
                  </a:cxn>
                  <a:cxn ang="10800000">
                    <a:pos x="wd2" y="hd2"/>
                  </a:cxn>
                  <a:cxn ang="16200000">
                    <a:pos x="wd2" y="hd2"/>
                  </a:cxn>
                </a:cxnLst>
                <a:rect l="0" t="0" r="r" b="b"/>
                <a:pathLst>
                  <a:path w="21600" h="21600" extrusionOk="0">
                    <a:moveTo>
                      <a:pt x="2637" y="21558"/>
                    </a:moveTo>
                    <a:lnTo>
                      <a:pt x="2332" y="21600"/>
                    </a:lnTo>
                    <a:lnTo>
                      <a:pt x="1623" y="21600"/>
                    </a:lnTo>
                    <a:lnTo>
                      <a:pt x="1470" y="21558"/>
                    </a:lnTo>
                    <a:lnTo>
                      <a:pt x="1318" y="21475"/>
                    </a:lnTo>
                    <a:lnTo>
                      <a:pt x="1217" y="21434"/>
                    </a:lnTo>
                    <a:lnTo>
                      <a:pt x="1166" y="21351"/>
                    </a:lnTo>
                    <a:lnTo>
                      <a:pt x="1065" y="21143"/>
                    </a:lnTo>
                    <a:lnTo>
                      <a:pt x="913" y="20769"/>
                    </a:lnTo>
                    <a:lnTo>
                      <a:pt x="659" y="20354"/>
                    </a:lnTo>
                    <a:lnTo>
                      <a:pt x="406" y="19814"/>
                    </a:lnTo>
                    <a:lnTo>
                      <a:pt x="254" y="19232"/>
                    </a:lnTo>
                    <a:lnTo>
                      <a:pt x="152" y="18568"/>
                    </a:lnTo>
                    <a:lnTo>
                      <a:pt x="101" y="17862"/>
                    </a:lnTo>
                    <a:lnTo>
                      <a:pt x="101" y="16865"/>
                    </a:lnTo>
                    <a:lnTo>
                      <a:pt x="0" y="15494"/>
                    </a:lnTo>
                    <a:lnTo>
                      <a:pt x="0" y="12171"/>
                    </a:lnTo>
                    <a:lnTo>
                      <a:pt x="101" y="10385"/>
                    </a:lnTo>
                    <a:lnTo>
                      <a:pt x="254" y="8598"/>
                    </a:lnTo>
                    <a:lnTo>
                      <a:pt x="355" y="7809"/>
                    </a:lnTo>
                    <a:lnTo>
                      <a:pt x="558" y="7103"/>
                    </a:lnTo>
                    <a:lnTo>
                      <a:pt x="811" y="6438"/>
                    </a:lnTo>
                    <a:lnTo>
                      <a:pt x="1115" y="5940"/>
                    </a:lnTo>
                    <a:lnTo>
                      <a:pt x="1673" y="4985"/>
                    </a:lnTo>
                    <a:lnTo>
                      <a:pt x="2434" y="4154"/>
                    </a:lnTo>
                    <a:lnTo>
                      <a:pt x="3144" y="3365"/>
                    </a:lnTo>
                    <a:lnTo>
                      <a:pt x="3955" y="2742"/>
                    </a:lnTo>
                    <a:lnTo>
                      <a:pt x="4766" y="2160"/>
                    </a:lnTo>
                    <a:lnTo>
                      <a:pt x="5628" y="1662"/>
                    </a:lnTo>
                    <a:lnTo>
                      <a:pt x="6592" y="1329"/>
                    </a:lnTo>
                    <a:lnTo>
                      <a:pt x="7555" y="955"/>
                    </a:lnTo>
                    <a:lnTo>
                      <a:pt x="8620" y="665"/>
                    </a:lnTo>
                    <a:lnTo>
                      <a:pt x="9938" y="415"/>
                    </a:lnTo>
                    <a:lnTo>
                      <a:pt x="11307" y="249"/>
                    </a:lnTo>
                    <a:lnTo>
                      <a:pt x="12727" y="83"/>
                    </a:lnTo>
                    <a:lnTo>
                      <a:pt x="14146" y="0"/>
                    </a:lnTo>
                    <a:lnTo>
                      <a:pt x="15515" y="83"/>
                    </a:lnTo>
                    <a:lnTo>
                      <a:pt x="16124" y="83"/>
                    </a:lnTo>
                    <a:lnTo>
                      <a:pt x="17746" y="415"/>
                    </a:lnTo>
                    <a:lnTo>
                      <a:pt x="18608" y="706"/>
                    </a:lnTo>
                    <a:lnTo>
                      <a:pt x="19268" y="955"/>
                    </a:lnTo>
                    <a:lnTo>
                      <a:pt x="19775" y="1122"/>
                    </a:lnTo>
                    <a:lnTo>
                      <a:pt x="20180" y="1329"/>
                    </a:lnTo>
                    <a:lnTo>
                      <a:pt x="20535" y="1578"/>
                    </a:lnTo>
                    <a:lnTo>
                      <a:pt x="20738" y="1786"/>
                    </a:lnTo>
                    <a:lnTo>
                      <a:pt x="20941" y="2035"/>
                    </a:lnTo>
                    <a:lnTo>
                      <a:pt x="21194" y="2368"/>
                    </a:lnTo>
                    <a:lnTo>
                      <a:pt x="21397" y="2866"/>
                    </a:lnTo>
                    <a:lnTo>
                      <a:pt x="21448" y="3489"/>
                    </a:lnTo>
                    <a:lnTo>
                      <a:pt x="21600" y="4278"/>
                    </a:lnTo>
                    <a:lnTo>
                      <a:pt x="21600" y="6646"/>
                    </a:lnTo>
                    <a:lnTo>
                      <a:pt x="21549" y="7435"/>
                    </a:lnTo>
                    <a:lnTo>
                      <a:pt x="21448" y="8142"/>
                    </a:lnTo>
                    <a:lnTo>
                      <a:pt x="21397" y="8723"/>
                    </a:lnTo>
                    <a:lnTo>
                      <a:pt x="21245" y="9388"/>
                    </a:lnTo>
                    <a:lnTo>
                      <a:pt x="21042" y="10052"/>
                    </a:lnTo>
                    <a:lnTo>
                      <a:pt x="20789" y="10634"/>
                    </a:lnTo>
                    <a:lnTo>
                      <a:pt x="20535" y="11257"/>
                    </a:lnTo>
                    <a:lnTo>
                      <a:pt x="20231" y="11755"/>
                    </a:lnTo>
                    <a:lnTo>
                      <a:pt x="19876" y="12212"/>
                    </a:lnTo>
                    <a:lnTo>
                      <a:pt x="19572" y="12628"/>
                    </a:lnTo>
                    <a:lnTo>
                      <a:pt x="19115" y="13002"/>
                    </a:lnTo>
                    <a:lnTo>
                      <a:pt x="18456" y="13334"/>
                    </a:lnTo>
                    <a:lnTo>
                      <a:pt x="17746" y="13708"/>
                    </a:lnTo>
                    <a:lnTo>
                      <a:pt x="16885" y="13998"/>
                    </a:lnTo>
                    <a:lnTo>
                      <a:pt x="15972" y="14331"/>
                    </a:lnTo>
                    <a:lnTo>
                      <a:pt x="15211" y="14538"/>
                    </a:lnTo>
                    <a:lnTo>
                      <a:pt x="14451" y="14705"/>
                    </a:lnTo>
                    <a:lnTo>
                      <a:pt x="13792" y="14829"/>
                    </a:lnTo>
                    <a:lnTo>
                      <a:pt x="13285" y="14954"/>
                    </a:lnTo>
                    <a:lnTo>
                      <a:pt x="12879" y="15078"/>
                    </a:lnTo>
                    <a:lnTo>
                      <a:pt x="12372" y="15203"/>
                    </a:lnTo>
                    <a:lnTo>
                      <a:pt x="11915" y="15328"/>
                    </a:lnTo>
                    <a:lnTo>
                      <a:pt x="11561" y="15494"/>
                    </a:lnTo>
                    <a:lnTo>
                      <a:pt x="11155" y="15702"/>
                    </a:lnTo>
                    <a:lnTo>
                      <a:pt x="10851" y="15826"/>
                    </a:lnTo>
                    <a:lnTo>
                      <a:pt x="10242" y="16325"/>
                    </a:lnTo>
                    <a:lnTo>
                      <a:pt x="10039" y="16532"/>
                    </a:lnTo>
                    <a:lnTo>
                      <a:pt x="9887" y="16698"/>
                    </a:lnTo>
                    <a:lnTo>
                      <a:pt x="9634" y="16948"/>
                    </a:lnTo>
                    <a:lnTo>
                      <a:pt x="9076" y="17405"/>
                    </a:lnTo>
                    <a:lnTo>
                      <a:pt x="8670" y="17654"/>
                    </a:lnTo>
                    <a:lnTo>
                      <a:pt x="8265" y="17862"/>
                    </a:lnTo>
                    <a:lnTo>
                      <a:pt x="7910" y="18111"/>
                    </a:lnTo>
                    <a:lnTo>
                      <a:pt x="7454" y="18318"/>
                    </a:lnTo>
                    <a:lnTo>
                      <a:pt x="7099" y="18568"/>
                    </a:lnTo>
                    <a:lnTo>
                      <a:pt x="6642" y="18734"/>
                    </a:lnTo>
                    <a:lnTo>
                      <a:pt x="6287" y="18983"/>
                    </a:lnTo>
                    <a:lnTo>
                      <a:pt x="5882" y="19232"/>
                    </a:lnTo>
                    <a:lnTo>
                      <a:pt x="5324" y="19565"/>
                    </a:lnTo>
                    <a:lnTo>
                      <a:pt x="4158" y="20520"/>
                    </a:lnTo>
                    <a:lnTo>
                      <a:pt x="3854" y="20811"/>
                    </a:lnTo>
                    <a:lnTo>
                      <a:pt x="3549" y="21060"/>
                    </a:lnTo>
                    <a:lnTo>
                      <a:pt x="3296" y="21309"/>
                    </a:lnTo>
                    <a:lnTo>
                      <a:pt x="2992" y="21475"/>
                    </a:lnTo>
                    <a:lnTo>
                      <a:pt x="2637" y="21558"/>
                    </a:lnTo>
                    <a:close/>
                  </a:path>
                </a:pathLst>
              </a:custGeom>
              <a:solidFill>
                <a:srgbClr val="8B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4" name="AutoShape 19"/>
              <p:cNvSpPr/>
              <p:nvPr/>
            </p:nvSpPr>
            <p:spPr>
              <a:xfrm>
                <a:off x="43737" y="32450"/>
                <a:ext cx="984805" cy="1037008"/>
              </a:xfrm>
              <a:custGeom>
                <a:avLst/>
                <a:gdLst/>
                <a:ahLst/>
                <a:cxnLst>
                  <a:cxn ang="0">
                    <a:pos x="wd2" y="hd2"/>
                  </a:cxn>
                  <a:cxn ang="5400000">
                    <a:pos x="wd2" y="hd2"/>
                  </a:cxn>
                  <a:cxn ang="10800000">
                    <a:pos x="wd2" y="hd2"/>
                  </a:cxn>
                  <a:cxn ang="16200000">
                    <a:pos x="wd2" y="hd2"/>
                  </a:cxn>
                </a:cxnLst>
                <a:rect l="0" t="0" r="r" b="b"/>
                <a:pathLst>
                  <a:path w="21600" h="21600" extrusionOk="0">
                    <a:moveTo>
                      <a:pt x="2655" y="21516"/>
                    </a:moveTo>
                    <a:lnTo>
                      <a:pt x="2349" y="21516"/>
                    </a:lnTo>
                    <a:lnTo>
                      <a:pt x="2043" y="21600"/>
                    </a:lnTo>
                    <a:lnTo>
                      <a:pt x="1736" y="21516"/>
                    </a:lnTo>
                    <a:lnTo>
                      <a:pt x="1583" y="21516"/>
                    </a:lnTo>
                    <a:lnTo>
                      <a:pt x="1430" y="21475"/>
                    </a:lnTo>
                    <a:lnTo>
                      <a:pt x="1277" y="21391"/>
                    </a:lnTo>
                    <a:lnTo>
                      <a:pt x="1226" y="21349"/>
                    </a:lnTo>
                    <a:lnTo>
                      <a:pt x="1123" y="21308"/>
                    </a:lnTo>
                    <a:lnTo>
                      <a:pt x="1021" y="21057"/>
                    </a:lnTo>
                    <a:lnTo>
                      <a:pt x="868" y="20723"/>
                    </a:lnTo>
                    <a:lnTo>
                      <a:pt x="664" y="20263"/>
                    </a:lnTo>
                    <a:lnTo>
                      <a:pt x="409" y="19720"/>
                    </a:lnTo>
                    <a:lnTo>
                      <a:pt x="204" y="19135"/>
                    </a:lnTo>
                    <a:lnTo>
                      <a:pt x="51" y="18467"/>
                    </a:lnTo>
                    <a:lnTo>
                      <a:pt x="51" y="16754"/>
                    </a:lnTo>
                    <a:lnTo>
                      <a:pt x="0" y="15458"/>
                    </a:lnTo>
                    <a:lnTo>
                      <a:pt x="0" y="12074"/>
                    </a:lnTo>
                    <a:lnTo>
                      <a:pt x="51" y="10278"/>
                    </a:lnTo>
                    <a:lnTo>
                      <a:pt x="204" y="8565"/>
                    </a:lnTo>
                    <a:lnTo>
                      <a:pt x="306" y="7771"/>
                    </a:lnTo>
                    <a:lnTo>
                      <a:pt x="562" y="7061"/>
                    </a:lnTo>
                    <a:lnTo>
                      <a:pt x="817" y="6392"/>
                    </a:lnTo>
                    <a:lnTo>
                      <a:pt x="1072" y="5891"/>
                    </a:lnTo>
                    <a:lnTo>
                      <a:pt x="1685" y="4930"/>
                    </a:lnTo>
                    <a:lnTo>
                      <a:pt x="2400" y="4094"/>
                    </a:lnTo>
                    <a:lnTo>
                      <a:pt x="3166" y="3342"/>
                    </a:lnTo>
                    <a:lnTo>
                      <a:pt x="3881" y="2674"/>
                    </a:lnTo>
                    <a:lnTo>
                      <a:pt x="4749" y="2173"/>
                    </a:lnTo>
                    <a:lnTo>
                      <a:pt x="5668" y="1671"/>
                    </a:lnTo>
                    <a:lnTo>
                      <a:pt x="6536" y="1253"/>
                    </a:lnTo>
                    <a:lnTo>
                      <a:pt x="7557" y="919"/>
                    </a:lnTo>
                    <a:lnTo>
                      <a:pt x="8630" y="627"/>
                    </a:lnTo>
                    <a:lnTo>
                      <a:pt x="9906" y="376"/>
                    </a:lnTo>
                    <a:lnTo>
                      <a:pt x="11285" y="167"/>
                    </a:lnTo>
                    <a:lnTo>
                      <a:pt x="12715" y="42"/>
                    </a:lnTo>
                    <a:lnTo>
                      <a:pt x="14094" y="0"/>
                    </a:lnTo>
                    <a:lnTo>
                      <a:pt x="15523" y="0"/>
                    </a:lnTo>
                    <a:lnTo>
                      <a:pt x="16085" y="42"/>
                    </a:lnTo>
                    <a:lnTo>
                      <a:pt x="16749" y="167"/>
                    </a:lnTo>
                    <a:lnTo>
                      <a:pt x="17260" y="251"/>
                    </a:lnTo>
                    <a:lnTo>
                      <a:pt x="17770" y="376"/>
                    </a:lnTo>
                    <a:lnTo>
                      <a:pt x="18587" y="627"/>
                    </a:lnTo>
                    <a:lnTo>
                      <a:pt x="19251" y="877"/>
                    </a:lnTo>
                    <a:lnTo>
                      <a:pt x="19762" y="1128"/>
                    </a:lnTo>
                    <a:lnTo>
                      <a:pt x="20119" y="1295"/>
                    </a:lnTo>
                    <a:lnTo>
                      <a:pt x="20426" y="1504"/>
                    </a:lnTo>
                    <a:lnTo>
                      <a:pt x="20681" y="1713"/>
                    </a:lnTo>
                    <a:lnTo>
                      <a:pt x="20936" y="2047"/>
                    </a:lnTo>
                    <a:lnTo>
                      <a:pt x="21140" y="2381"/>
                    </a:lnTo>
                    <a:lnTo>
                      <a:pt x="21294" y="2883"/>
                    </a:lnTo>
                    <a:lnTo>
                      <a:pt x="21447" y="3468"/>
                    </a:lnTo>
                    <a:lnTo>
                      <a:pt x="21498" y="4220"/>
                    </a:lnTo>
                    <a:lnTo>
                      <a:pt x="21600" y="4972"/>
                    </a:lnTo>
                    <a:lnTo>
                      <a:pt x="21600" y="6601"/>
                    </a:lnTo>
                    <a:lnTo>
                      <a:pt x="21498" y="7395"/>
                    </a:lnTo>
                    <a:lnTo>
                      <a:pt x="21447" y="8105"/>
                    </a:lnTo>
                    <a:lnTo>
                      <a:pt x="21396" y="8690"/>
                    </a:lnTo>
                    <a:lnTo>
                      <a:pt x="21243" y="9359"/>
                    </a:lnTo>
                    <a:lnTo>
                      <a:pt x="20987" y="9944"/>
                    </a:lnTo>
                    <a:lnTo>
                      <a:pt x="20681" y="10570"/>
                    </a:lnTo>
                    <a:lnTo>
                      <a:pt x="20528" y="11155"/>
                    </a:lnTo>
                    <a:lnTo>
                      <a:pt x="20221" y="11740"/>
                    </a:lnTo>
                    <a:lnTo>
                      <a:pt x="19813" y="12200"/>
                    </a:lnTo>
                    <a:lnTo>
                      <a:pt x="19557" y="12534"/>
                    </a:lnTo>
                    <a:lnTo>
                      <a:pt x="19098" y="12910"/>
                    </a:lnTo>
                    <a:lnTo>
                      <a:pt x="18434" y="13286"/>
                    </a:lnTo>
                    <a:lnTo>
                      <a:pt x="17719" y="13662"/>
                    </a:lnTo>
                    <a:lnTo>
                      <a:pt x="16800" y="13954"/>
                    </a:lnTo>
                    <a:lnTo>
                      <a:pt x="15932" y="14247"/>
                    </a:lnTo>
                    <a:lnTo>
                      <a:pt x="15115" y="14497"/>
                    </a:lnTo>
                    <a:lnTo>
                      <a:pt x="14400" y="14665"/>
                    </a:lnTo>
                    <a:lnTo>
                      <a:pt x="13787" y="14790"/>
                    </a:lnTo>
                    <a:lnTo>
                      <a:pt x="12766" y="15041"/>
                    </a:lnTo>
                    <a:lnTo>
                      <a:pt x="12357" y="15166"/>
                    </a:lnTo>
                    <a:lnTo>
                      <a:pt x="11898" y="15250"/>
                    </a:lnTo>
                    <a:lnTo>
                      <a:pt x="11540" y="15458"/>
                    </a:lnTo>
                    <a:lnTo>
                      <a:pt x="11132" y="15626"/>
                    </a:lnTo>
                    <a:lnTo>
                      <a:pt x="10826" y="15834"/>
                    </a:lnTo>
                    <a:lnTo>
                      <a:pt x="10672" y="15918"/>
                    </a:lnTo>
                    <a:lnTo>
                      <a:pt x="10417" y="16085"/>
                    </a:lnTo>
                    <a:lnTo>
                      <a:pt x="10009" y="16503"/>
                    </a:lnTo>
                    <a:lnTo>
                      <a:pt x="9855" y="16628"/>
                    </a:lnTo>
                    <a:lnTo>
                      <a:pt x="9600" y="16879"/>
                    </a:lnTo>
                    <a:lnTo>
                      <a:pt x="9294" y="17088"/>
                    </a:lnTo>
                    <a:lnTo>
                      <a:pt x="8630" y="17631"/>
                    </a:lnTo>
                    <a:lnTo>
                      <a:pt x="8221" y="17882"/>
                    </a:lnTo>
                    <a:lnTo>
                      <a:pt x="7864" y="18091"/>
                    </a:lnTo>
                    <a:lnTo>
                      <a:pt x="7506" y="18258"/>
                    </a:lnTo>
                    <a:lnTo>
                      <a:pt x="7047" y="18467"/>
                    </a:lnTo>
                    <a:lnTo>
                      <a:pt x="6689" y="18675"/>
                    </a:lnTo>
                    <a:lnTo>
                      <a:pt x="6230" y="18926"/>
                    </a:lnTo>
                    <a:lnTo>
                      <a:pt x="5821" y="19177"/>
                    </a:lnTo>
                    <a:lnTo>
                      <a:pt x="5311" y="19469"/>
                    </a:lnTo>
                    <a:lnTo>
                      <a:pt x="4902" y="19845"/>
                    </a:lnTo>
                    <a:lnTo>
                      <a:pt x="4545" y="20138"/>
                    </a:lnTo>
                    <a:lnTo>
                      <a:pt x="4187" y="20514"/>
                    </a:lnTo>
                    <a:lnTo>
                      <a:pt x="3779" y="20723"/>
                    </a:lnTo>
                    <a:lnTo>
                      <a:pt x="3472" y="21057"/>
                    </a:lnTo>
                    <a:lnTo>
                      <a:pt x="3217" y="21224"/>
                    </a:lnTo>
                    <a:lnTo>
                      <a:pt x="2911" y="21391"/>
                    </a:lnTo>
                    <a:lnTo>
                      <a:pt x="2655" y="21516"/>
                    </a:lnTo>
                    <a:close/>
                  </a:path>
                </a:pathLst>
              </a:custGeom>
              <a:solidFill>
                <a:srgbClr val="8C05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5" name="AutoShape 20"/>
              <p:cNvSpPr/>
              <p:nvPr/>
            </p:nvSpPr>
            <p:spPr>
              <a:xfrm>
                <a:off x="46559" y="33861"/>
                <a:ext cx="977750" cy="1029953"/>
              </a:xfrm>
              <a:custGeom>
                <a:avLst/>
                <a:gdLst/>
                <a:ahLst/>
                <a:cxnLst>
                  <a:cxn ang="0">
                    <a:pos x="wd2" y="hd2"/>
                  </a:cxn>
                  <a:cxn ang="5400000">
                    <a:pos x="wd2" y="hd2"/>
                  </a:cxn>
                  <a:cxn ang="10800000">
                    <a:pos x="wd2" y="hd2"/>
                  </a:cxn>
                  <a:cxn ang="16200000">
                    <a:pos x="wd2" y="hd2"/>
                  </a:cxn>
                </a:cxnLst>
                <a:rect l="0" t="0" r="r" b="b"/>
                <a:pathLst>
                  <a:path w="21600" h="21600" extrusionOk="0">
                    <a:moveTo>
                      <a:pt x="2623" y="21516"/>
                    </a:moveTo>
                    <a:lnTo>
                      <a:pt x="2314" y="21600"/>
                    </a:lnTo>
                    <a:lnTo>
                      <a:pt x="2006" y="21600"/>
                    </a:lnTo>
                    <a:lnTo>
                      <a:pt x="1800" y="21516"/>
                    </a:lnTo>
                    <a:lnTo>
                      <a:pt x="1543" y="21516"/>
                    </a:lnTo>
                    <a:lnTo>
                      <a:pt x="1389" y="21474"/>
                    </a:lnTo>
                    <a:lnTo>
                      <a:pt x="1337" y="21432"/>
                    </a:lnTo>
                    <a:lnTo>
                      <a:pt x="1234" y="21432"/>
                    </a:lnTo>
                    <a:lnTo>
                      <a:pt x="1183" y="21347"/>
                    </a:lnTo>
                    <a:lnTo>
                      <a:pt x="1183" y="21305"/>
                    </a:lnTo>
                    <a:lnTo>
                      <a:pt x="823" y="20716"/>
                    </a:lnTo>
                    <a:lnTo>
                      <a:pt x="617" y="20253"/>
                    </a:lnTo>
                    <a:lnTo>
                      <a:pt x="411" y="19705"/>
                    </a:lnTo>
                    <a:lnTo>
                      <a:pt x="206" y="19116"/>
                    </a:lnTo>
                    <a:lnTo>
                      <a:pt x="103" y="18442"/>
                    </a:lnTo>
                    <a:lnTo>
                      <a:pt x="103" y="16800"/>
                    </a:lnTo>
                    <a:lnTo>
                      <a:pt x="0" y="15453"/>
                    </a:lnTo>
                    <a:lnTo>
                      <a:pt x="0" y="12042"/>
                    </a:lnTo>
                    <a:lnTo>
                      <a:pt x="206" y="8589"/>
                    </a:lnTo>
                    <a:lnTo>
                      <a:pt x="360" y="7789"/>
                    </a:lnTo>
                    <a:lnTo>
                      <a:pt x="617" y="7074"/>
                    </a:lnTo>
                    <a:lnTo>
                      <a:pt x="823" y="6400"/>
                    </a:lnTo>
                    <a:lnTo>
                      <a:pt x="1080" y="5895"/>
                    </a:lnTo>
                    <a:lnTo>
                      <a:pt x="1697" y="4926"/>
                    </a:lnTo>
                    <a:lnTo>
                      <a:pt x="2366" y="4084"/>
                    </a:lnTo>
                    <a:lnTo>
                      <a:pt x="3137" y="3326"/>
                    </a:lnTo>
                    <a:lnTo>
                      <a:pt x="3909" y="2737"/>
                    </a:lnTo>
                    <a:lnTo>
                      <a:pt x="4731" y="2147"/>
                    </a:lnTo>
                    <a:lnTo>
                      <a:pt x="5657" y="1684"/>
                    </a:lnTo>
                    <a:lnTo>
                      <a:pt x="6583" y="1263"/>
                    </a:lnTo>
                    <a:lnTo>
                      <a:pt x="7560" y="884"/>
                    </a:lnTo>
                    <a:lnTo>
                      <a:pt x="8640" y="674"/>
                    </a:lnTo>
                    <a:lnTo>
                      <a:pt x="9926" y="421"/>
                    </a:lnTo>
                    <a:lnTo>
                      <a:pt x="11314" y="211"/>
                    </a:lnTo>
                    <a:lnTo>
                      <a:pt x="12754" y="84"/>
                    </a:lnTo>
                    <a:lnTo>
                      <a:pt x="14143" y="0"/>
                    </a:lnTo>
                    <a:lnTo>
                      <a:pt x="15480" y="0"/>
                    </a:lnTo>
                    <a:lnTo>
                      <a:pt x="16149" y="84"/>
                    </a:lnTo>
                    <a:lnTo>
                      <a:pt x="16714" y="126"/>
                    </a:lnTo>
                    <a:lnTo>
                      <a:pt x="17280" y="211"/>
                    </a:lnTo>
                    <a:lnTo>
                      <a:pt x="17794" y="337"/>
                    </a:lnTo>
                    <a:lnTo>
                      <a:pt x="18566" y="674"/>
                    </a:lnTo>
                    <a:lnTo>
                      <a:pt x="19234" y="884"/>
                    </a:lnTo>
                    <a:lnTo>
                      <a:pt x="19800" y="1095"/>
                    </a:lnTo>
                    <a:lnTo>
                      <a:pt x="20160" y="1347"/>
                    </a:lnTo>
                    <a:lnTo>
                      <a:pt x="20469" y="1516"/>
                    </a:lnTo>
                    <a:lnTo>
                      <a:pt x="20726" y="1768"/>
                    </a:lnTo>
                    <a:lnTo>
                      <a:pt x="20931" y="2063"/>
                    </a:lnTo>
                    <a:lnTo>
                      <a:pt x="21086" y="2358"/>
                    </a:lnTo>
                    <a:lnTo>
                      <a:pt x="21343" y="2863"/>
                    </a:lnTo>
                    <a:lnTo>
                      <a:pt x="21497" y="3453"/>
                    </a:lnTo>
                    <a:lnTo>
                      <a:pt x="21600" y="4968"/>
                    </a:lnTo>
                    <a:lnTo>
                      <a:pt x="21600" y="5811"/>
                    </a:lnTo>
                    <a:lnTo>
                      <a:pt x="21549" y="6653"/>
                    </a:lnTo>
                    <a:lnTo>
                      <a:pt x="21549" y="7411"/>
                    </a:lnTo>
                    <a:lnTo>
                      <a:pt x="21497" y="8126"/>
                    </a:lnTo>
                    <a:lnTo>
                      <a:pt x="21343" y="8716"/>
                    </a:lnTo>
                    <a:lnTo>
                      <a:pt x="21189" y="9389"/>
                    </a:lnTo>
                    <a:lnTo>
                      <a:pt x="21034" y="9979"/>
                    </a:lnTo>
                    <a:lnTo>
                      <a:pt x="20726" y="10611"/>
                    </a:lnTo>
                    <a:lnTo>
                      <a:pt x="20469" y="11158"/>
                    </a:lnTo>
                    <a:lnTo>
                      <a:pt x="20160" y="11705"/>
                    </a:lnTo>
                    <a:lnTo>
                      <a:pt x="19851" y="12211"/>
                    </a:lnTo>
                    <a:lnTo>
                      <a:pt x="19491" y="12547"/>
                    </a:lnTo>
                    <a:lnTo>
                      <a:pt x="19029" y="12926"/>
                    </a:lnTo>
                    <a:lnTo>
                      <a:pt x="18411" y="13263"/>
                    </a:lnTo>
                    <a:lnTo>
                      <a:pt x="17691" y="13642"/>
                    </a:lnTo>
                    <a:lnTo>
                      <a:pt x="16817" y="13937"/>
                    </a:lnTo>
                    <a:lnTo>
                      <a:pt x="15994" y="14232"/>
                    </a:lnTo>
                    <a:lnTo>
                      <a:pt x="15120" y="14526"/>
                    </a:lnTo>
                    <a:lnTo>
                      <a:pt x="14349" y="14653"/>
                    </a:lnTo>
                    <a:lnTo>
                      <a:pt x="13783" y="14779"/>
                    </a:lnTo>
                    <a:lnTo>
                      <a:pt x="13320" y="14905"/>
                    </a:lnTo>
                    <a:lnTo>
                      <a:pt x="12806" y="15032"/>
                    </a:lnTo>
                    <a:lnTo>
                      <a:pt x="12394" y="15158"/>
                    </a:lnTo>
                    <a:lnTo>
                      <a:pt x="11931" y="15284"/>
                    </a:lnTo>
                    <a:lnTo>
                      <a:pt x="11469" y="15453"/>
                    </a:lnTo>
                    <a:lnTo>
                      <a:pt x="11160" y="15663"/>
                    </a:lnTo>
                    <a:lnTo>
                      <a:pt x="10851" y="15789"/>
                    </a:lnTo>
                    <a:lnTo>
                      <a:pt x="10594" y="15916"/>
                    </a:lnTo>
                    <a:lnTo>
                      <a:pt x="10440" y="16126"/>
                    </a:lnTo>
                    <a:lnTo>
                      <a:pt x="10234" y="16295"/>
                    </a:lnTo>
                    <a:lnTo>
                      <a:pt x="10029" y="16505"/>
                    </a:lnTo>
                    <a:lnTo>
                      <a:pt x="9874" y="16674"/>
                    </a:lnTo>
                    <a:lnTo>
                      <a:pt x="9617" y="16842"/>
                    </a:lnTo>
                    <a:lnTo>
                      <a:pt x="9309" y="17095"/>
                    </a:lnTo>
                    <a:lnTo>
                      <a:pt x="9051" y="17347"/>
                    </a:lnTo>
                    <a:lnTo>
                      <a:pt x="8640" y="17600"/>
                    </a:lnTo>
                    <a:lnTo>
                      <a:pt x="8229" y="17895"/>
                    </a:lnTo>
                    <a:lnTo>
                      <a:pt x="7869" y="18063"/>
                    </a:lnTo>
                    <a:lnTo>
                      <a:pt x="7509" y="18316"/>
                    </a:lnTo>
                    <a:lnTo>
                      <a:pt x="7046" y="18526"/>
                    </a:lnTo>
                    <a:lnTo>
                      <a:pt x="6686" y="18695"/>
                    </a:lnTo>
                    <a:lnTo>
                      <a:pt x="6223" y="18905"/>
                    </a:lnTo>
                    <a:lnTo>
                      <a:pt x="5811" y="19158"/>
                    </a:lnTo>
                    <a:lnTo>
                      <a:pt x="5297" y="19537"/>
                    </a:lnTo>
                    <a:lnTo>
                      <a:pt x="4886" y="19832"/>
                    </a:lnTo>
                    <a:lnTo>
                      <a:pt x="4166" y="20505"/>
                    </a:lnTo>
                    <a:lnTo>
                      <a:pt x="3857" y="20800"/>
                    </a:lnTo>
                    <a:lnTo>
                      <a:pt x="3549" y="21053"/>
                    </a:lnTo>
                    <a:lnTo>
                      <a:pt x="3291" y="21221"/>
                    </a:lnTo>
                    <a:lnTo>
                      <a:pt x="2983" y="21432"/>
                    </a:lnTo>
                    <a:lnTo>
                      <a:pt x="2623" y="21516"/>
                    </a:lnTo>
                    <a:close/>
                  </a:path>
                </a:pathLst>
              </a:custGeom>
              <a:solidFill>
                <a:srgbClr val="8D05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6" name="AutoShape 21"/>
              <p:cNvSpPr/>
              <p:nvPr/>
            </p:nvSpPr>
            <p:spPr>
              <a:xfrm>
                <a:off x="50792" y="38094"/>
                <a:ext cx="967874" cy="1020077"/>
              </a:xfrm>
              <a:custGeom>
                <a:avLst/>
                <a:gdLst/>
                <a:ahLst/>
                <a:cxnLst>
                  <a:cxn ang="0">
                    <a:pos x="wd2" y="hd2"/>
                  </a:cxn>
                  <a:cxn ang="5400000">
                    <a:pos x="wd2" y="hd2"/>
                  </a:cxn>
                  <a:cxn ang="10800000">
                    <a:pos x="wd2" y="hd2"/>
                  </a:cxn>
                  <a:cxn ang="16200000">
                    <a:pos x="wd2" y="hd2"/>
                  </a:cxn>
                </a:cxnLst>
                <a:rect l="0" t="0" r="r" b="b"/>
                <a:pathLst>
                  <a:path w="21600" h="21600" extrusionOk="0">
                    <a:moveTo>
                      <a:pt x="2544" y="21557"/>
                    </a:moveTo>
                    <a:lnTo>
                      <a:pt x="2285" y="21600"/>
                    </a:lnTo>
                    <a:lnTo>
                      <a:pt x="1765" y="21600"/>
                    </a:lnTo>
                    <a:lnTo>
                      <a:pt x="1558" y="21557"/>
                    </a:lnTo>
                    <a:lnTo>
                      <a:pt x="1402" y="21472"/>
                    </a:lnTo>
                    <a:lnTo>
                      <a:pt x="1246" y="21430"/>
                    </a:lnTo>
                    <a:lnTo>
                      <a:pt x="1142" y="21430"/>
                    </a:lnTo>
                    <a:lnTo>
                      <a:pt x="1142" y="21345"/>
                    </a:lnTo>
                    <a:lnTo>
                      <a:pt x="1090" y="21302"/>
                    </a:lnTo>
                    <a:lnTo>
                      <a:pt x="987" y="21047"/>
                    </a:lnTo>
                    <a:lnTo>
                      <a:pt x="831" y="20750"/>
                    </a:lnTo>
                    <a:lnTo>
                      <a:pt x="571" y="20239"/>
                    </a:lnTo>
                    <a:lnTo>
                      <a:pt x="312" y="19772"/>
                    </a:lnTo>
                    <a:lnTo>
                      <a:pt x="156" y="19134"/>
                    </a:lnTo>
                    <a:lnTo>
                      <a:pt x="52" y="18454"/>
                    </a:lnTo>
                    <a:lnTo>
                      <a:pt x="52" y="16753"/>
                    </a:lnTo>
                    <a:lnTo>
                      <a:pt x="0" y="15392"/>
                    </a:lnTo>
                    <a:lnTo>
                      <a:pt x="0" y="12033"/>
                    </a:lnTo>
                    <a:lnTo>
                      <a:pt x="52" y="10290"/>
                    </a:lnTo>
                    <a:lnTo>
                      <a:pt x="156" y="8546"/>
                    </a:lnTo>
                    <a:lnTo>
                      <a:pt x="312" y="7739"/>
                    </a:lnTo>
                    <a:lnTo>
                      <a:pt x="571" y="7016"/>
                    </a:lnTo>
                    <a:lnTo>
                      <a:pt x="831" y="6378"/>
                    </a:lnTo>
                    <a:lnTo>
                      <a:pt x="1090" y="5868"/>
                    </a:lnTo>
                    <a:lnTo>
                      <a:pt x="1713" y="4890"/>
                    </a:lnTo>
                    <a:lnTo>
                      <a:pt x="2388" y="4082"/>
                    </a:lnTo>
                    <a:lnTo>
                      <a:pt x="3115" y="3274"/>
                    </a:lnTo>
                    <a:lnTo>
                      <a:pt x="3946" y="2679"/>
                    </a:lnTo>
                    <a:lnTo>
                      <a:pt x="4777" y="2126"/>
                    </a:lnTo>
                    <a:lnTo>
                      <a:pt x="5660" y="1616"/>
                    </a:lnTo>
                    <a:lnTo>
                      <a:pt x="6542" y="1276"/>
                    </a:lnTo>
                    <a:lnTo>
                      <a:pt x="7529" y="893"/>
                    </a:lnTo>
                    <a:lnTo>
                      <a:pt x="8619" y="595"/>
                    </a:lnTo>
                    <a:lnTo>
                      <a:pt x="9917" y="340"/>
                    </a:lnTo>
                    <a:lnTo>
                      <a:pt x="11267" y="128"/>
                    </a:lnTo>
                    <a:lnTo>
                      <a:pt x="12773" y="43"/>
                    </a:lnTo>
                    <a:lnTo>
                      <a:pt x="14175" y="0"/>
                    </a:lnTo>
                    <a:lnTo>
                      <a:pt x="15525" y="0"/>
                    </a:lnTo>
                    <a:lnTo>
                      <a:pt x="16096" y="43"/>
                    </a:lnTo>
                    <a:lnTo>
                      <a:pt x="16719" y="128"/>
                    </a:lnTo>
                    <a:lnTo>
                      <a:pt x="17238" y="213"/>
                    </a:lnTo>
                    <a:lnTo>
                      <a:pt x="17758" y="340"/>
                    </a:lnTo>
                    <a:lnTo>
                      <a:pt x="18588" y="638"/>
                    </a:lnTo>
                    <a:lnTo>
                      <a:pt x="19263" y="893"/>
                    </a:lnTo>
                    <a:lnTo>
                      <a:pt x="19783" y="1063"/>
                    </a:lnTo>
                    <a:lnTo>
                      <a:pt x="20146" y="1318"/>
                    </a:lnTo>
                    <a:lnTo>
                      <a:pt x="20458" y="1488"/>
                    </a:lnTo>
                    <a:lnTo>
                      <a:pt x="20717" y="1743"/>
                    </a:lnTo>
                    <a:lnTo>
                      <a:pt x="20873" y="1998"/>
                    </a:lnTo>
                    <a:lnTo>
                      <a:pt x="21133" y="2339"/>
                    </a:lnTo>
                    <a:lnTo>
                      <a:pt x="21340" y="2849"/>
                    </a:lnTo>
                    <a:lnTo>
                      <a:pt x="21496" y="3487"/>
                    </a:lnTo>
                    <a:lnTo>
                      <a:pt x="21600" y="4209"/>
                    </a:lnTo>
                    <a:lnTo>
                      <a:pt x="21600" y="6633"/>
                    </a:lnTo>
                    <a:lnTo>
                      <a:pt x="21496" y="7398"/>
                    </a:lnTo>
                    <a:lnTo>
                      <a:pt x="21496" y="8121"/>
                    </a:lnTo>
                    <a:lnTo>
                      <a:pt x="21340" y="8717"/>
                    </a:lnTo>
                    <a:lnTo>
                      <a:pt x="21185" y="9354"/>
                    </a:lnTo>
                    <a:lnTo>
                      <a:pt x="20769" y="10630"/>
                    </a:lnTo>
                    <a:lnTo>
                      <a:pt x="20146" y="11735"/>
                    </a:lnTo>
                    <a:lnTo>
                      <a:pt x="19887" y="12161"/>
                    </a:lnTo>
                    <a:lnTo>
                      <a:pt x="19471" y="12586"/>
                    </a:lnTo>
                    <a:lnTo>
                      <a:pt x="19056" y="12969"/>
                    </a:lnTo>
                    <a:lnTo>
                      <a:pt x="18433" y="13266"/>
                    </a:lnTo>
                    <a:lnTo>
                      <a:pt x="17706" y="13649"/>
                    </a:lnTo>
                    <a:lnTo>
                      <a:pt x="16771" y="13946"/>
                    </a:lnTo>
                    <a:lnTo>
                      <a:pt x="15940" y="14244"/>
                    </a:lnTo>
                    <a:lnTo>
                      <a:pt x="15162" y="14499"/>
                    </a:lnTo>
                    <a:lnTo>
                      <a:pt x="14383" y="14669"/>
                    </a:lnTo>
                    <a:lnTo>
                      <a:pt x="13812" y="14797"/>
                    </a:lnTo>
                    <a:lnTo>
                      <a:pt x="12773" y="15052"/>
                    </a:lnTo>
                    <a:lnTo>
                      <a:pt x="11838" y="15307"/>
                    </a:lnTo>
                    <a:lnTo>
                      <a:pt x="11112" y="15647"/>
                    </a:lnTo>
                    <a:lnTo>
                      <a:pt x="10852" y="15775"/>
                    </a:lnTo>
                    <a:lnTo>
                      <a:pt x="10437" y="16115"/>
                    </a:lnTo>
                    <a:lnTo>
                      <a:pt x="10229" y="16328"/>
                    </a:lnTo>
                    <a:lnTo>
                      <a:pt x="10021" y="16498"/>
                    </a:lnTo>
                    <a:lnTo>
                      <a:pt x="9865" y="16710"/>
                    </a:lnTo>
                    <a:lnTo>
                      <a:pt x="9554" y="16880"/>
                    </a:lnTo>
                    <a:lnTo>
                      <a:pt x="9035" y="17391"/>
                    </a:lnTo>
                    <a:lnTo>
                      <a:pt x="8619" y="17603"/>
                    </a:lnTo>
                    <a:lnTo>
                      <a:pt x="8204" y="17858"/>
                    </a:lnTo>
                    <a:lnTo>
                      <a:pt x="7477" y="18283"/>
                    </a:lnTo>
                    <a:lnTo>
                      <a:pt x="7010" y="18454"/>
                    </a:lnTo>
                    <a:lnTo>
                      <a:pt x="6646" y="18709"/>
                    </a:lnTo>
                    <a:lnTo>
                      <a:pt x="6179" y="18964"/>
                    </a:lnTo>
                    <a:lnTo>
                      <a:pt x="5763" y="19219"/>
                    </a:lnTo>
                    <a:lnTo>
                      <a:pt x="5244" y="19517"/>
                    </a:lnTo>
                    <a:lnTo>
                      <a:pt x="4933" y="19899"/>
                    </a:lnTo>
                    <a:lnTo>
                      <a:pt x="4465" y="20154"/>
                    </a:lnTo>
                    <a:lnTo>
                      <a:pt x="4154" y="20494"/>
                    </a:lnTo>
                    <a:lnTo>
                      <a:pt x="3790" y="20835"/>
                    </a:lnTo>
                    <a:lnTo>
                      <a:pt x="3479" y="21047"/>
                    </a:lnTo>
                    <a:lnTo>
                      <a:pt x="3219" y="21217"/>
                    </a:lnTo>
                    <a:lnTo>
                      <a:pt x="2908" y="21430"/>
                    </a:lnTo>
                    <a:lnTo>
                      <a:pt x="2544" y="21557"/>
                    </a:lnTo>
                    <a:close/>
                  </a:path>
                </a:pathLst>
              </a:custGeom>
              <a:solidFill>
                <a:srgbClr val="8E06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7" name="AutoShape 22"/>
              <p:cNvSpPr/>
              <p:nvPr/>
            </p:nvSpPr>
            <p:spPr>
              <a:xfrm>
                <a:off x="50792" y="39505"/>
                <a:ext cx="965052" cy="1011611"/>
              </a:xfrm>
              <a:custGeom>
                <a:avLst/>
                <a:gdLst/>
                <a:ahLst/>
                <a:cxnLst>
                  <a:cxn ang="0">
                    <a:pos x="wd2" y="hd2"/>
                  </a:cxn>
                  <a:cxn ang="5400000">
                    <a:pos x="wd2" y="hd2"/>
                  </a:cxn>
                  <a:cxn ang="10800000">
                    <a:pos x="wd2" y="hd2"/>
                  </a:cxn>
                  <a:cxn ang="16200000">
                    <a:pos x="wd2" y="hd2"/>
                  </a:cxn>
                </a:cxnLst>
                <a:rect l="0" t="0" r="r" b="b"/>
                <a:pathLst>
                  <a:path w="21600" h="21600" extrusionOk="0">
                    <a:moveTo>
                      <a:pt x="2661" y="21557"/>
                    </a:moveTo>
                    <a:lnTo>
                      <a:pt x="2400" y="21600"/>
                    </a:lnTo>
                    <a:lnTo>
                      <a:pt x="1826" y="21600"/>
                    </a:lnTo>
                    <a:lnTo>
                      <a:pt x="1617" y="21557"/>
                    </a:lnTo>
                    <a:lnTo>
                      <a:pt x="1461" y="21471"/>
                    </a:lnTo>
                    <a:lnTo>
                      <a:pt x="1304" y="21429"/>
                    </a:lnTo>
                    <a:lnTo>
                      <a:pt x="1252" y="21429"/>
                    </a:lnTo>
                    <a:lnTo>
                      <a:pt x="1252" y="21343"/>
                    </a:lnTo>
                    <a:lnTo>
                      <a:pt x="1148" y="21300"/>
                    </a:lnTo>
                    <a:lnTo>
                      <a:pt x="991" y="21043"/>
                    </a:lnTo>
                    <a:lnTo>
                      <a:pt x="887" y="20743"/>
                    </a:lnTo>
                    <a:lnTo>
                      <a:pt x="678" y="20271"/>
                    </a:lnTo>
                    <a:lnTo>
                      <a:pt x="417" y="19757"/>
                    </a:lnTo>
                    <a:lnTo>
                      <a:pt x="261" y="19114"/>
                    </a:lnTo>
                    <a:lnTo>
                      <a:pt x="104" y="18429"/>
                    </a:lnTo>
                    <a:lnTo>
                      <a:pt x="104" y="17700"/>
                    </a:lnTo>
                    <a:lnTo>
                      <a:pt x="52" y="16800"/>
                    </a:lnTo>
                    <a:lnTo>
                      <a:pt x="52" y="15429"/>
                    </a:lnTo>
                    <a:lnTo>
                      <a:pt x="0" y="13843"/>
                    </a:lnTo>
                    <a:lnTo>
                      <a:pt x="104" y="10329"/>
                    </a:lnTo>
                    <a:lnTo>
                      <a:pt x="261" y="8571"/>
                    </a:lnTo>
                    <a:lnTo>
                      <a:pt x="417" y="7757"/>
                    </a:lnTo>
                    <a:lnTo>
                      <a:pt x="678" y="7029"/>
                    </a:lnTo>
                    <a:lnTo>
                      <a:pt x="887" y="6386"/>
                    </a:lnTo>
                    <a:lnTo>
                      <a:pt x="1096" y="5871"/>
                    </a:lnTo>
                    <a:lnTo>
                      <a:pt x="1774" y="4886"/>
                    </a:lnTo>
                    <a:lnTo>
                      <a:pt x="2452" y="4071"/>
                    </a:lnTo>
                    <a:lnTo>
                      <a:pt x="3235" y="3343"/>
                    </a:lnTo>
                    <a:lnTo>
                      <a:pt x="3965" y="2657"/>
                    </a:lnTo>
                    <a:lnTo>
                      <a:pt x="4800" y="2100"/>
                    </a:lnTo>
                    <a:lnTo>
                      <a:pt x="5687" y="1671"/>
                    </a:lnTo>
                    <a:lnTo>
                      <a:pt x="6678" y="1243"/>
                    </a:lnTo>
                    <a:lnTo>
                      <a:pt x="7617" y="900"/>
                    </a:lnTo>
                    <a:lnTo>
                      <a:pt x="8661" y="600"/>
                    </a:lnTo>
                    <a:lnTo>
                      <a:pt x="9965" y="343"/>
                    </a:lnTo>
                    <a:lnTo>
                      <a:pt x="11322" y="171"/>
                    </a:lnTo>
                    <a:lnTo>
                      <a:pt x="12730" y="86"/>
                    </a:lnTo>
                    <a:lnTo>
                      <a:pt x="14191" y="0"/>
                    </a:lnTo>
                    <a:lnTo>
                      <a:pt x="15548" y="0"/>
                    </a:lnTo>
                    <a:lnTo>
                      <a:pt x="16174" y="86"/>
                    </a:lnTo>
                    <a:lnTo>
                      <a:pt x="16748" y="86"/>
                    </a:lnTo>
                    <a:lnTo>
                      <a:pt x="17322" y="214"/>
                    </a:lnTo>
                    <a:lnTo>
                      <a:pt x="17791" y="343"/>
                    </a:lnTo>
                    <a:lnTo>
                      <a:pt x="18574" y="686"/>
                    </a:lnTo>
                    <a:lnTo>
                      <a:pt x="19252" y="900"/>
                    </a:lnTo>
                    <a:lnTo>
                      <a:pt x="19826" y="1114"/>
                    </a:lnTo>
                    <a:lnTo>
                      <a:pt x="20191" y="1286"/>
                    </a:lnTo>
                    <a:lnTo>
                      <a:pt x="20504" y="1543"/>
                    </a:lnTo>
                    <a:lnTo>
                      <a:pt x="20922" y="2057"/>
                    </a:lnTo>
                    <a:lnTo>
                      <a:pt x="21130" y="2400"/>
                    </a:lnTo>
                    <a:lnTo>
                      <a:pt x="21287" y="2829"/>
                    </a:lnTo>
                    <a:lnTo>
                      <a:pt x="21443" y="3471"/>
                    </a:lnTo>
                    <a:lnTo>
                      <a:pt x="21548" y="4200"/>
                    </a:lnTo>
                    <a:lnTo>
                      <a:pt x="21600" y="4971"/>
                    </a:lnTo>
                    <a:lnTo>
                      <a:pt x="21600" y="6643"/>
                    </a:lnTo>
                    <a:lnTo>
                      <a:pt x="21548" y="7414"/>
                    </a:lnTo>
                    <a:lnTo>
                      <a:pt x="21443" y="8100"/>
                    </a:lnTo>
                    <a:lnTo>
                      <a:pt x="21391" y="8743"/>
                    </a:lnTo>
                    <a:lnTo>
                      <a:pt x="21235" y="9386"/>
                    </a:lnTo>
                    <a:lnTo>
                      <a:pt x="20974" y="9986"/>
                    </a:lnTo>
                    <a:lnTo>
                      <a:pt x="20817" y="10586"/>
                    </a:lnTo>
                    <a:lnTo>
                      <a:pt x="20504" y="11186"/>
                    </a:lnTo>
                    <a:lnTo>
                      <a:pt x="20191" y="11743"/>
                    </a:lnTo>
                    <a:lnTo>
                      <a:pt x="19878" y="12214"/>
                    </a:lnTo>
                    <a:lnTo>
                      <a:pt x="19513" y="12600"/>
                    </a:lnTo>
                    <a:lnTo>
                      <a:pt x="19043" y="12943"/>
                    </a:lnTo>
                    <a:lnTo>
                      <a:pt x="18417" y="13329"/>
                    </a:lnTo>
                    <a:lnTo>
                      <a:pt x="17687" y="13629"/>
                    </a:lnTo>
                    <a:lnTo>
                      <a:pt x="16800" y="13971"/>
                    </a:lnTo>
                    <a:lnTo>
                      <a:pt x="15965" y="14229"/>
                    </a:lnTo>
                    <a:lnTo>
                      <a:pt x="15130" y="14529"/>
                    </a:lnTo>
                    <a:lnTo>
                      <a:pt x="14400" y="14700"/>
                    </a:lnTo>
                    <a:lnTo>
                      <a:pt x="13774" y="14786"/>
                    </a:lnTo>
                    <a:lnTo>
                      <a:pt x="13357" y="14914"/>
                    </a:lnTo>
                    <a:lnTo>
                      <a:pt x="12835" y="15043"/>
                    </a:lnTo>
                    <a:lnTo>
                      <a:pt x="11896" y="15300"/>
                    </a:lnTo>
                    <a:lnTo>
                      <a:pt x="11530" y="15471"/>
                    </a:lnTo>
                    <a:lnTo>
                      <a:pt x="11165" y="15600"/>
                    </a:lnTo>
                    <a:lnTo>
                      <a:pt x="10904" y="15814"/>
                    </a:lnTo>
                    <a:lnTo>
                      <a:pt x="10643" y="15986"/>
                    </a:lnTo>
                    <a:lnTo>
                      <a:pt x="10070" y="16457"/>
                    </a:lnTo>
                    <a:lnTo>
                      <a:pt x="9809" y="16757"/>
                    </a:lnTo>
                    <a:lnTo>
                      <a:pt x="9600" y="16886"/>
                    </a:lnTo>
                    <a:lnTo>
                      <a:pt x="9339" y="17143"/>
                    </a:lnTo>
                    <a:lnTo>
                      <a:pt x="9078" y="17357"/>
                    </a:lnTo>
                    <a:lnTo>
                      <a:pt x="8661" y="17657"/>
                    </a:lnTo>
                    <a:lnTo>
                      <a:pt x="8243" y="17914"/>
                    </a:lnTo>
                    <a:lnTo>
                      <a:pt x="7878" y="18086"/>
                    </a:lnTo>
                    <a:lnTo>
                      <a:pt x="7513" y="18300"/>
                    </a:lnTo>
                    <a:lnTo>
                      <a:pt x="6261" y="18943"/>
                    </a:lnTo>
                    <a:lnTo>
                      <a:pt x="5843" y="19200"/>
                    </a:lnTo>
                    <a:lnTo>
                      <a:pt x="5374" y="19500"/>
                    </a:lnTo>
                    <a:lnTo>
                      <a:pt x="4957" y="19886"/>
                    </a:lnTo>
                    <a:lnTo>
                      <a:pt x="4539" y="20186"/>
                    </a:lnTo>
                    <a:lnTo>
                      <a:pt x="4174" y="20486"/>
                    </a:lnTo>
                    <a:lnTo>
                      <a:pt x="3861" y="20786"/>
                    </a:lnTo>
                    <a:lnTo>
                      <a:pt x="3548" y="21043"/>
                    </a:lnTo>
                    <a:lnTo>
                      <a:pt x="3287" y="21300"/>
                    </a:lnTo>
                    <a:lnTo>
                      <a:pt x="2661" y="21557"/>
                    </a:lnTo>
                    <a:close/>
                  </a:path>
                </a:pathLst>
              </a:custGeom>
              <a:solidFill>
                <a:srgbClr val="8F06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8" name="AutoShape 23"/>
              <p:cNvSpPr/>
              <p:nvPr/>
            </p:nvSpPr>
            <p:spPr>
              <a:xfrm>
                <a:off x="53613" y="39505"/>
                <a:ext cx="959409" cy="1005968"/>
              </a:xfrm>
              <a:custGeom>
                <a:avLst/>
                <a:gdLst/>
                <a:ahLst/>
                <a:cxnLst>
                  <a:cxn ang="0">
                    <a:pos x="wd2" y="hd2"/>
                  </a:cxn>
                  <a:cxn ang="5400000">
                    <a:pos x="wd2" y="hd2"/>
                  </a:cxn>
                  <a:cxn ang="10800000">
                    <a:pos x="wd2" y="hd2"/>
                  </a:cxn>
                  <a:cxn ang="16200000">
                    <a:pos x="wd2" y="hd2"/>
                  </a:cxn>
                </a:cxnLst>
                <a:rect l="0" t="0" r="r" b="b"/>
                <a:pathLst>
                  <a:path w="21600" h="21600" extrusionOk="0">
                    <a:moveTo>
                      <a:pt x="2621" y="21557"/>
                    </a:moveTo>
                    <a:lnTo>
                      <a:pt x="2359" y="21600"/>
                    </a:lnTo>
                    <a:lnTo>
                      <a:pt x="1783" y="21600"/>
                    </a:lnTo>
                    <a:lnTo>
                      <a:pt x="1678" y="21557"/>
                    </a:lnTo>
                    <a:lnTo>
                      <a:pt x="1520" y="21471"/>
                    </a:lnTo>
                    <a:lnTo>
                      <a:pt x="1363" y="21471"/>
                    </a:lnTo>
                    <a:lnTo>
                      <a:pt x="1258" y="21428"/>
                    </a:lnTo>
                    <a:lnTo>
                      <a:pt x="1206" y="21298"/>
                    </a:lnTo>
                    <a:lnTo>
                      <a:pt x="1049" y="21083"/>
                    </a:lnTo>
                    <a:lnTo>
                      <a:pt x="891" y="20738"/>
                    </a:lnTo>
                    <a:lnTo>
                      <a:pt x="682" y="20307"/>
                    </a:lnTo>
                    <a:lnTo>
                      <a:pt x="472" y="19746"/>
                    </a:lnTo>
                    <a:lnTo>
                      <a:pt x="262" y="19099"/>
                    </a:lnTo>
                    <a:lnTo>
                      <a:pt x="105" y="18410"/>
                    </a:lnTo>
                    <a:lnTo>
                      <a:pt x="105" y="17763"/>
                    </a:lnTo>
                    <a:lnTo>
                      <a:pt x="52" y="16771"/>
                    </a:lnTo>
                    <a:lnTo>
                      <a:pt x="52" y="15478"/>
                    </a:lnTo>
                    <a:lnTo>
                      <a:pt x="0" y="13840"/>
                    </a:lnTo>
                    <a:lnTo>
                      <a:pt x="105" y="10304"/>
                    </a:lnTo>
                    <a:lnTo>
                      <a:pt x="262" y="8537"/>
                    </a:lnTo>
                    <a:lnTo>
                      <a:pt x="682" y="7071"/>
                    </a:lnTo>
                    <a:lnTo>
                      <a:pt x="891" y="6424"/>
                    </a:lnTo>
                    <a:lnTo>
                      <a:pt x="1101" y="5907"/>
                    </a:lnTo>
                    <a:lnTo>
                      <a:pt x="1783" y="4958"/>
                    </a:lnTo>
                    <a:lnTo>
                      <a:pt x="2517" y="4096"/>
                    </a:lnTo>
                    <a:lnTo>
                      <a:pt x="3250" y="3363"/>
                    </a:lnTo>
                    <a:lnTo>
                      <a:pt x="3984" y="2716"/>
                    </a:lnTo>
                    <a:lnTo>
                      <a:pt x="4823" y="2199"/>
                    </a:lnTo>
                    <a:lnTo>
                      <a:pt x="5767" y="1681"/>
                    </a:lnTo>
                    <a:lnTo>
                      <a:pt x="6658" y="1293"/>
                    </a:lnTo>
                    <a:lnTo>
                      <a:pt x="7602" y="992"/>
                    </a:lnTo>
                    <a:lnTo>
                      <a:pt x="8650" y="690"/>
                    </a:lnTo>
                    <a:lnTo>
                      <a:pt x="9961" y="431"/>
                    </a:lnTo>
                    <a:lnTo>
                      <a:pt x="11324" y="216"/>
                    </a:lnTo>
                    <a:lnTo>
                      <a:pt x="12740" y="86"/>
                    </a:lnTo>
                    <a:lnTo>
                      <a:pt x="14208" y="0"/>
                    </a:lnTo>
                    <a:lnTo>
                      <a:pt x="15571" y="86"/>
                    </a:lnTo>
                    <a:lnTo>
                      <a:pt x="16148" y="86"/>
                    </a:lnTo>
                    <a:lnTo>
                      <a:pt x="16777" y="172"/>
                    </a:lnTo>
                    <a:lnTo>
                      <a:pt x="17301" y="302"/>
                    </a:lnTo>
                    <a:lnTo>
                      <a:pt x="18559" y="690"/>
                    </a:lnTo>
                    <a:lnTo>
                      <a:pt x="19241" y="905"/>
                    </a:lnTo>
                    <a:lnTo>
                      <a:pt x="19765" y="1164"/>
                    </a:lnTo>
                    <a:lnTo>
                      <a:pt x="20132" y="1380"/>
                    </a:lnTo>
                    <a:lnTo>
                      <a:pt x="20447" y="1552"/>
                    </a:lnTo>
                    <a:lnTo>
                      <a:pt x="20709" y="1811"/>
                    </a:lnTo>
                    <a:lnTo>
                      <a:pt x="21128" y="2414"/>
                    </a:lnTo>
                    <a:lnTo>
                      <a:pt x="21285" y="2889"/>
                    </a:lnTo>
                    <a:lnTo>
                      <a:pt x="21443" y="3535"/>
                    </a:lnTo>
                    <a:lnTo>
                      <a:pt x="21495" y="4311"/>
                    </a:lnTo>
                    <a:lnTo>
                      <a:pt x="21600" y="5001"/>
                    </a:lnTo>
                    <a:lnTo>
                      <a:pt x="21600" y="5907"/>
                    </a:lnTo>
                    <a:lnTo>
                      <a:pt x="21495" y="6683"/>
                    </a:lnTo>
                    <a:lnTo>
                      <a:pt x="21495" y="7459"/>
                    </a:lnTo>
                    <a:lnTo>
                      <a:pt x="21443" y="8149"/>
                    </a:lnTo>
                    <a:lnTo>
                      <a:pt x="21338" y="8795"/>
                    </a:lnTo>
                    <a:lnTo>
                      <a:pt x="21128" y="9442"/>
                    </a:lnTo>
                    <a:lnTo>
                      <a:pt x="20971" y="10046"/>
                    </a:lnTo>
                    <a:lnTo>
                      <a:pt x="20447" y="11253"/>
                    </a:lnTo>
                    <a:lnTo>
                      <a:pt x="20132" y="11727"/>
                    </a:lnTo>
                    <a:lnTo>
                      <a:pt x="19765" y="12244"/>
                    </a:lnTo>
                    <a:lnTo>
                      <a:pt x="19450" y="12632"/>
                    </a:lnTo>
                    <a:lnTo>
                      <a:pt x="19031" y="12977"/>
                    </a:lnTo>
                    <a:lnTo>
                      <a:pt x="18454" y="13365"/>
                    </a:lnTo>
                    <a:lnTo>
                      <a:pt x="17668" y="13667"/>
                    </a:lnTo>
                    <a:lnTo>
                      <a:pt x="16829" y="13969"/>
                    </a:lnTo>
                    <a:lnTo>
                      <a:pt x="15938" y="14271"/>
                    </a:lnTo>
                    <a:lnTo>
                      <a:pt x="15047" y="14529"/>
                    </a:lnTo>
                    <a:lnTo>
                      <a:pt x="14417" y="14745"/>
                    </a:lnTo>
                    <a:lnTo>
                      <a:pt x="13788" y="14831"/>
                    </a:lnTo>
                    <a:lnTo>
                      <a:pt x="12845" y="15090"/>
                    </a:lnTo>
                    <a:lnTo>
                      <a:pt x="12320" y="15219"/>
                    </a:lnTo>
                    <a:lnTo>
                      <a:pt x="11901" y="15349"/>
                    </a:lnTo>
                    <a:lnTo>
                      <a:pt x="11534" y="15521"/>
                    </a:lnTo>
                    <a:lnTo>
                      <a:pt x="11167" y="15650"/>
                    </a:lnTo>
                    <a:lnTo>
                      <a:pt x="10905" y="15823"/>
                    </a:lnTo>
                    <a:lnTo>
                      <a:pt x="10643" y="16038"/>
                    </a:lnTo>
                    <a:lnTo>
                      <a:pt x="10433" y="16168"/>
                    </a:lnTo>
                    <a:lnTo>
                      <a:pt x="10276" y="16297"/>
                    </a:lnTo>
                    <a:lnTo>
                      <a:pt x="10066" y="16513"/>
                    </a:lnTo>
                    <a:lnTo>
                      <a:pt x="9804" y="16685"/>
                    </a:lnTo>
                    <a:lnTo>
                      <a:pt x="9594" y="16944"/>
                    </a:lnTo>
                    <a:lnTo>
                      <a:pt x="9332" y="17116"/>
                    </a:lnTo>
                    <a:lnTo>
                      <a:pt x="9070" y="17375"/>
                    </a:lnTo>
                    <a:lnTo>
                      <a:pt x="8650" y="17634"/>
                    </a:lnTo>
                    <a:lnTo>
                      <a:pt x="8231" y="17935"/>
                    </a:lnTo>
                    <a:lnTo>
                      <a:pt x="7864" y="18151"/>
                    </a:lnTo>
                    <a:lnTo>
                      <a:pt x="7497" y="18280"/>
                    </a:lnTo>
                    <a:lnTo>
                      <a:pt x="7078" y="18539"/>
                    </a:lnTo>
                    <a:lnTo>
                      <a:pt x="6658" y="18754"/>
                    </a:lnTo>
                    <a:lnTo>
                      <a:pt x="6239" y="19013"/>
                    </a:lnTo>
                    <a:lnTo>
                      <a:pt x="5819" y="19229"/>
                    </a:lnTo>
                    <a:lnTo>
                      <a:pt x="5348" y="19574"/>
                    </a:lnTo>
                    <a:lnTo>
                      <a:pt x="4928" y="19875"/>
                    </a:lnTo>
                    <a:lnTo>
                      <a:pt x="4509" y="20263"/>
                    </a:lnTo>
                    <a:lnTo>
                      <a:pt x="4194" y="20522"/>
                    </a:lnTo>
                    <a:lnTo>
                      <a:pt x="3827" y="20781"/>
                    </a:lnTo>
                    <a:lnTo>
                      <a:pt x="3513" y="21083"/>
                    </a:lnTo>
                    <a:lnTo>
                      <a:pt x="3250" y="21298"/>
                    </a:lnTo>
                    <a:lnTo>
                      <a:pt x="3041" y="21428"/>
                    </a:lnTo>
                    <a:lnTo>
                      <a:pt x="2621" y="21557"/>
                    </a:lnTo>
                    <a:close/>
                  </a:path>
                </a:pathLst>
              </a:custGeom>
              <a:solidFill>
                <a:srgbClr val="9007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29" name="AutoShape 24"/>
              <p:cNvSpPr/>
              <p:nvPr/>
            </p:nvSpPr>
            <p:spPr>
              <a:xfrm>
                <a:off x="56435" y="43737"/>
                <a:ext cx="949533" cy="996092"/>
              </a:xfrm>
              <a:custGeom>
                <a:avLst/>
                <a:gdLst/>
                <a:ahLst/>
                <a:cxnLst>
                  <a:cxn ang="0">
                    <a:pos x="wd2" y="hd2"/>
                  </a:cxn>
                  <a:cxn ang="5400000">
                    <a:pos x="wd2" y="hd2"/>
                  </a:cxn>
                  <a:cxn ang="10800000">
                    <a:pos x="wd2" y="hd2"/>
                  </a:cxn>
                  <a:cxn ang="16200000">
                    <a:pos x="wd2" y="hd2"/>
                  </a:cxn>
                </a:cxnLst>
                <a:rect l="0" t="0" r="r" b="b"/>
                <a:pathLst>
                  <a:path w="21600" h="21600" extrusionOk="0">
                    <a:moveTo>
                      <a:pt x="2700" y="21556"/>
                    </a:moveTo>
                    <a:lnTo>
                      <a:pt x="2382" y="21600"/>
                    </a:lnTo>
                    <a:lnTo>
                      <a:pt x="1853" y="21600"/>
                    </a:lnTo>
                    <a:lnTo>
                      <a:pt x="1641" y="21556"/>
                    </a:lnTo>
                    <a:lnTo>
                      <a:pt x="1482" y="21556"/>
                    </a:lnTo>
                    <a:lnTo>
                      <a:pt x="1324" y="21426"/>
                    </a:lnTo>
                    <a:lnTo>
                      <a:pt x="1218" y="21426"/>
                    </a:lnTo>
                    <a:lnTo>
                      <a:pt x="1218" y="21295"/>
                    </a:lnTo>
                    <a:lnTo>
                      <a:pt x="1059" y="21121"/>
                    </a:lnTo>
                    <a:lnTo>
                      <a:pt x="900" y="20729"/>
                    </a:lnTo>
                    <a:lnTo>
                      <a:pt x="741" y="20294"/>
                    </a:lnTo>
                    <a:lnTo>
                      <a:pt x="476" y="19727"/>
                    </a:lnTo>
                    <a:lnTo>
                      <a:pt x="318" y="19118"/>
                    </a:lnTo>
                    <a:lnTo>
                      <a:pt x="159" y="18465"/>
                    </a:lnTo>
                    <a:lnTo>
                      <a:pt x="159" y="17724"/>
                    </a:lnTo>
                    <a:lnTo>
                      <a:pt x="53" y="16766"/>
                    </a:lnTo>
                    <a:lnTo>
                      <a:pt x="53" y="15416"/>
                    </a:lnTo>
                    <a:lnTo>
                      <a:pt x="0" y="13848"/>
                    </a:lnTo>
                    <a:lnTo>
                      <a:pt x="53" y="12063"/>
                    </a:lnTo>
                    <a:lnTo>
                      <a:pt x="159" y="10234"/>
                    </a:lnTo>
                    <a:lnTo>
                      <a:pt x="318" y="8535"/>
                    </a:lnTo>
                    <a:lnTo>
                      <a:pt x="476" y="7752"/>
                    </a:lnTo>
                    <a:lnTo>
                      <a:pt x="741" y="7055"/>
                    </a:lnTo>
                    <a:lnTo>
                      <a:pt x="900" y="6402"/>
                    </a:lnTo>
                    <a:lnTo>
                      <a:pt x="1165" y="5879"/>
                    </a:lnTo>
                    <a:lnTo>
                      <a:pt x="1853" y="4921"/>
                    </a:lnTo>
                    <a:lnTo>
                      <a:pt x="2488" y="4050"/>
                    </a:lnTo>
                    <a:lnTo>
                      <a:pt x="3229" y="3353"/>
                    </a:lnTo>
                    <a:lnTo>
                      <a:pt x="4076" y="2656"/>
                    </a:lnTo>
                    <a:lnTo>
                      <a:pt x="4924" y="2134"/>
                    </a:lnTo>
                    <a:lnTo>
                      <a:pt x="5771" y="1655"/>
                    </a:lnTo>
                    <a:lnTo>
                      <a:pt x="6671" y="1306"/>
                    </a:lnTo>
                    <a:lnTo>
                      <a:pt x="7624" y="915"/>
                    </a:lnTo>
                    <a:lnTo>
                      <a:pt x="8788" y="653"/>
                    </a:lnTo>
                    <a:lnTo>
                      <a:pt x="10006" y="392"/>
                    </a:lnTo>
                    <a:lnTo>
                      <a:pt x="11382" y="218"/>
                    </a:lnTo>
                    <a:lnTo>
                      <a:pt x="12812" y="0"/>
                    </a:lnTo>
                    <a:lnTo>
                      <a:pt x="15565" y="0"/>
                    </a:lnTo>
                    <a:lnTo>
                      <a:pt x="16147" y="87"/>
                    </a:lnTo>
                    <a:lnTo>
                      <a:pt x="16782" y="131"/>
                    </a:lnTo>
                    <a:lnTo>
                      <a:pt x="17312" y="261"/>
                    </a:lnTo>
                    <a:lnTo>
                      <a:pt x="17788" y="392"/>
                    </a:lnTo>
                    <a:lnTo>
                      <a:pt x="18582" y="653"/>
                    </a:lnTo>
                    <a:lnTo>
                      <a:pt x="19324" y="915"/>
                    </a:lnTo>
                    <a:lnTo>
                      <a:pt x="19747" y="1089"/>
                    </a:lnTo>
                    <a:lnTo>
                      <a:pt x="20541" y="1524"/>
                    </a:lnTo>
                    <a:lnTo>
                      <a:pt x="20753" y="1785"/>
                    </a:lnTo>
                    <a:lnTo>
                      <a:pt x="21018" y="2047"/>
                    </a:lnTo>
                    <a:lnTo>
                      <a:pt x="21124" y="2395"/>
                    </a:lnTo>
                    <a:lnTo>
                      <a:pt x="21335" y="2918"/>
                    </a:lnTo>
                    <a:lnTo>
                      <a:pt x="21494" y="3484"/>
                    </a:lnTo>
                    <a:lnTo>
                      <a:pt x="21600" y="4268"/>
                    </a:lnTo>
                    <a:lnTo>
                      <a:pt x="21600" y="6663"/>
                    </a:lnTo>
                    <a:lnTo>
                      <a:pt x="21494" y="7447"/>
                    </a:lnTo>
                    <a:lnTo>
                      <a:pt x="21494" y="8144"/>
                    </a:lnTo>
                    <a:lnTo>
                      <a:pt x="21335" y="8753"/>
                    </a:lnTo>
                    <a:lnTo>
                      <a:pt x="21176" y="9450"/>
                    </a:lnTo>
                    <a:lnTo>
                      <a:pt x="21018" y="10060"/>
                    </a:lnTo>
                    <a:lnTo>
                      <a:pt x="20753" y="10626"/>
                    </a:lnTo>
                    <a:lnTo>
                      <a:pt x="20435" y="11192"/>
                    </a:lnTo>
                    <a:lnTo>
                      <a:pt x="20171" y="11758"/>
                    </a:lnTo>
                    <a:lnTo>
                      <a:pt x="19853" y="12194"/>
                    </a:lnTo>
                    <a:lnTo>
                      <a:pt x="19535" y="12673"/>
                    </a:lnTo>
                    <a:lnTo>
                      <a:pt x="19059" y="12934"/>
                    </a:lnTo>
                    <a:lnTo>
                      <a:pt x="18476" y="13326"/>
                    </a:lnTo>
                    <a:lnTo>
                      <a:pt x="17735" y="13631"/>
                    </a:lnTo>
                    <a:lnTo>
                      <a:pt x="16888" y="14023"/>
                    </a:lnTo>
                    <a:lnTo>
                      <a:pt x="15988" y="14284"/>
                    </a:lnTo>
                    <a:lnTo>
                      <a:pt x="15141" y="14502"/>
                    </a:lnTo>
                    <a:lnTo>
                      <a:pt x="14400" y="14719"/>
                    </a:lnTo>
                    <a:lnTo>
                      <a:pt x="13818" y="14850"/>
                    </a:lnTo>
                    <a:lnTo>
                      <a:pt x="13394" y="14937"/>
                    </a:lnTo>
                    <a:lnTo>
                      <a:pt x="12812" y="15024"/>
                    </a:lnTo>
                    <a:lnTo>
                      <a:pt x="12388" y="15198"/>
                    </a:lnTo>
                    <a:lnTo>
                      <a:pt x="11912" y="15329"/>
                    </a:lnTo>
                    <a:lnTo>
                      <a:pt x="11541" y="15547"/>
                    </a:lnTo>
                    <a:lnTo>
                      <a:pt x="11224" y="15634"/>
                    </a:lnTo>
                    <a:lnTo>
                      <a:pt x="10959" y="15852"/>
                    </a:lnTo>
                    <a:lnTo>
                      <a:pt x="10694" y="16026"/>
                    </a:lnTo>
                    <a:lnTo>
                      <a:pt x="10482" y="16156"/>
                    </a:lnTo>
                    <a:lnTo>
                      <a:pt x="10271" y="16331"/>
                    </a:lnTo>
                    <a:lnTo>
                      <a:pt x="10112" y="16548"/>
                    </a:lnTo>
                    <a:lnTo>
                      <a:pt x="9847" y="16723"/>
                    </a:lnTo>
                    <a:lnTo>
                      <a:pt x="9635" y="16940"/>
                    </a:lnTo>
                    <a:lnTo>
                      <a:pt x="9371" y="17158"/>
                    </a:lnTo>
                    <a:lnTo>
                      <a:pt x="9000" y="17419"/>
                    </a:lnTo>
                    <a:lnTo>
                      <a:pt x="8682" y="17681"/>
                    </a:lnTo>
                    <a:lnTo>
                      <a:pt x="8259" y="17898"/>
                    </a:lnTo>
                    <a:lnTo>
                      <a:pt x="7888" y="18160"/>
                    </a:lnTo>
                    <a:lnTo>
                      <a:pt x="7518" y="18377"/>
                    </a:lnTo>
                    <a:lnTo>
                      <a:pt x="7094" y="18508"/>
                    </a:lnTo>
                    <a:lnTo>
                      <a:pt x="6671" y="18726"/>
                    </a:lnTo>
                    <a:lnTo>
                      <a:pt x="6247" y="18987"/>
                    </a:lnTo>
                    <a:lnTo>
                      <a:pt x="5824" y="19205"/>
                    </a:lnTo>
                    <a:lnTo>
                      <a:pt x="5347" y="19553"/>
                    </a:lnTo>
                    <a:lnTo>
                      <a:pt x="4606" y="20250"/>
                    </a:lnTo>
                    <a:lnTo>
                      <a:pt x="4182" y="20511"/>
                    </a:lnTo>
                    <a:lnTo>
                      <a:pt x="3918" y="20860"/>
                    </a:lnTo>
                    <a:lnTo>
                      <a:pt x="3600" y="21121"/>
                    </a:lnTo>
                    <a:lnTo>
                      <a:pt x="3335" y="21295"/>
                    </a:lnTo>
                    <a:lnTo>
                      <a:pt x="3018" y="21469"/>
                    </a:lnTo>
                    <a:lnTo>
                      <a:pt x="2700" y="21556"/>
                    </a:lnTo>
                    <a:close/>
                  </a:path>
                </a:pathLst>
              </a:custGeom>
              <a:solidFill>
                <a:srgbClr val="9107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0" name="AutoShape 25"/>
              <p:cNvSpPr/>
              <p:nvPr/>
            </p:nvSpPr>
            <p:spPr>
              <a:xfrm>
                <a:off x="57846" y="43737"/>
                <a:ext cx="945300" cy="989038"/>
              </a:xfrm>
              <a:custGeom>
                <a:avLst/>
                <a:gdLst/>
                <a:ahLst/>
                <a:cxnLst>
                  <a:cxn ang="0">
                    <a:pos x="wd2" y="hd2"/>
                  </a:cxn>
                  <a:cxn ang="5400000">
                    <a:pos x="wd2" y="hd2"/>
                  </a:cxn>
                  <a:cxn ang="10800000">
                    <a:pos x="wd2" y="hd2"/>
                  </a:cxn>
                  <a:cxn ang="16200000">
                    <a:pos x="wd2" y="hd2"/>
                  </a:cxn>
                </a:cxnLst>
                <a:rect l="0" t="0" r="r" b="b"/>
                <a:pathLst>
                  <a:path w="21600" h="21600" extrusionOk="0">
                    <a:moveTo>
                      <a:pt x="2713" y="21556"/>
                    </a:moveTo>
                    <a:lnTo>
                      <a:pt x="2447" y="21600"/>
                    </a:lnTo>
                    <a:lnTo>
                      <a:pt x="1862" y="21600"/>
                    </a:lnTo>
                    <a:lnTo>
                      <a:pt x="1649" y="21556"/>
                    </a:lnTo>
                    <a:lnTo>
                      <a:pt x="1490" y="21556"/>
                    </a:lnTo>
                    <a:lnTo>
                      <a:pt x="1330" y="21469"/>
                    </a:lnTo>
                    <a:lnTo>
                      <a:pt x="1330" y="21425"/>
                    </a:lnTo>
                    <a:lnTo>
                      <a:pt x="1277" y="21425"/>
                    </a:lnTo>
                    <a:lnTo>
                      <a:pt x="1277" y="21337"/>
                    </a:lnTo>
                    <a:lnTo>
                      <a:pt x="1117" y="21118"/>
                    </a:lnTo>
                    <a:lnTo>
                      <a:pt x="851" y="20724"/>
                    </a:lnTo>
                    <a:lnTo>
                      <a:pt x="745" y="20286"/>
                    </a:lnTo>
                    <a:lnTo>
                      <a:pt x="532" y="19716"/>
                    </a:lnTo>
                    <a:lnTo>
                      <a:pt x="372" y="19146"/>
                    </a:lnTo>
                    <a:lnTo>
                      <a:pt x="160" y="18489"/>
                    </a:lnTo>
                    <a:lnTo>
                      <a:pt x="106" y="17788"/>
                    </a:lnTo>
                    <a:lnTo>
                      <a:pt x="106" y="15422"/>
                    </a:lnTo>
                    <a:lnTo>
                      <a:pt x="0" y="13845"/>
                    </a:lnTo>
                    <a:lnTo>
                      <a:pt x="106" y="12092"/>
                    </a:lnTo>
                    <a:lnTo>
                      <a:pt x="160" y="10296"/>
                    </a:lnTo>
                    <a:lnTo>
                      <a:pt x="372" y="8587"/>
                    </a:lnTo>
                    <a:lnTo>
                      <a:pt x="532" y="7799"/>
                    </a:lnTo>
                    <a:lnTo>
                      <a:pt x="745" y="7098"/>
                    </a:lnTo>
                    <a:lnTo>
                      <a:pt x="958" y="6441"/>
                    </a:lnTo>
                    <a:lnTo>
                      <a:pt x="1170" y="5915"/>
                    </a:lnTo>
                    <a:lnTo>
                      <a:pt x="1809" y="4951"/>
                    </a:lnTo>
                    <a:lnTo>
                      <a:pt x="2500" y="4162"/>
                    </a:lnTo>
                    <a:lnTo>
                      <a:pt x="3299" y="3374"/>
                    </a:lnTo>
                    <a:lnTo>
                      <a:pt x="4043" y="2760"/>
                    </a:lnTo>
                    <a:lnTo>
                      <a:pt x="4895" y="2147"/>
                    </a:lnTo>
                    <a:lnTo>
                      <a:pt x="5799" y="1665"/>
                    </a:lnTo>
                    <a:lnTo>
                      <a:pt x="6703" y="1314"/>
                    </a:lnTo>
                    <a:lnTo>
                      <a:pt x="7714" y="964"/>
                    </a:lnTo>
                    <a:lnTo>
                      <a:pt x="8778" y="657"/>
                    </a:lnTo>
                    <a:lnTo>
                      <a:pt x="10055" y="482"/>
                    </a:lnTo>
                    <a:lnTo>
                      <a:pt x="11385" y="219"/>
                    </a:lnTo>
                    <a:lnTo>
                      <a:pt x="12822" y="88"/>
                    </a:lnTo>
                    <a:lnTo>
                      <a:pt x="14258" y="0"/>
                    </a:lnTo>
                    <a:lnTo>
                      <a:pt x="15535" y="88"/>
                    </a:lnTo>
                    <a:lnTo>
                      <a:pt x="16227" y="88"/>
                    </a:lnTo>
                    <a:lnTo>
                      <a:pt x="16759" y="219"/>
                    </a:lnTo>
                    <a:lnTo>
                      <a:pt x="17291" y="263"/>
                    </a:lnTo>
                    <a:lnTo>
                      <a:pt x="17823" y="482"/>
                    </a:lnTo>
                    <a:lnTo>
                      <a:pt x="18621" y="701"/>
                    </a:lnTo>
                    <a:lnTo>
                      <a:pt x="19312" y="964"/>
                    </a:lnTo>
                    <a:lnTo>
                      <a:pt x="19738" y="1183"/>
                    </a:lnTo>
                    <a:lnTo>
                      <a:pt x="20217" y="1358"/>
                    </a:lnTo>
                    <a:lnTo>
                      <a:pt x="20536" y="1621"/>
                    </a:lnTo>
                    <a:lnTo>
                      <a:pt x="20749" y="1884"/>
                    </a:lnTo>
                    <a:lnTo>
                      <a:pt x="21015" y="2147"/>
                    </a:lnTo>
                    <a:lnTo>
                      <a:pt x="21174" y="2497"/>
                    </a:lnTo>
                    <a:lnTo>
                      <a:pt x="21387" y="2935"/>
                    </a:lnTo>
                    <a:lnTo>
                      <a:pt x="21440" y="3549"/>
                    </a:lnTo>
                    <a:lnTo>
                      <a:pt x="21600" y="4294"/>
                    </a:lnTo>
                    <a:lnTo>
                      <a:pt x="21600" y="6703"/>
                    </a:lnTo>
                    <a:lnTo>
                      <a:pt x="21547" y="7492"/>
                    </a:lnTo>
                    <a:lnTo>
                      <a:pt x="21440" y="8193"/>
                    </a:lnTo>
                    <a:lnTo>
                      <a:pt x="21387" y="8806"/>
                    </a:lnTo>
                    <a:lnTo>
                      <a:pt x="21228" y="9420"/>
                    </a:lnTo>
                    <a:lnTo>
                      <a:pt x="21015" y="10077"/>
                    </a:lnTo>
                    <a:lnTo>
                      <a:pt x="20749" y="10690"/>
                    </a:lnTo>
                    <a:lnTo>
                      <a:pt x="20430" y="11260"/>
                    </a:lnTo>
                    <a:lnTo>
                      <a:pt x="20164" y="11786"/>
                    </a:lnTo>
                    <a:lnTo>
                      <a:pt x="19844" y="12268"/>
                    </a:lnTo>
                    <a:lnTo>
                      <a:pt x="19525" y="12662"/>
                    </a:lnTo>
                    <a:lnTo>
                      <a:pt x="19100" y="13013"/>
                    </a:lnTo>
                    <a:lnTo>
                      <a:pt x="18461" y="13363"/>
                    </a:lnTo>
                    <a:lnTo>
                      <a:pt x="17716" y="13714"/>
                    </a:lnTo>
                    <a:lnTo>
                      <a:pt x="16865" y="14064"/>
                    </a:lnTo>
                    <a:lnTo>
                      <a:pt x="16014" y="14283"/>
                    </a:lnTo>
                    <a:lnTo>
                      <a:pt x="15163" y="14546"/>
                    </a:lnTo>
                    <a:lnTo>
                      <a:pt x="14365" y="14765"/>
                    </a:lnTo>
                    <a:lnTo>
                      <a:pt x="13833" y="14897"/>
                    </a:lnTo>
                    <a:lnTo>
                      <a:pt x="13300" y="14984"/>
                    </a:lnTo>
                    <a:lnTo>
                      <a:pt x="12822" y="15028"/>
                    </a:lnTo>
                    <a:lnTo>
                      <a:pt x="12396" y="15247"/>
                    </a:lnTo>
                    <a:lnTo>
                      <a:pt x="11917" y="15378"/>
                    </a:lnTo>
                    <a:lnTo>
                      <a:pt x="11545" y="15554"/>
                    </a:lnTo>
                    <a:lnTo>
                      <a:pt x="11172" y="15685"/>
                    </a:lnTo>
                    <a:lnTo>
                      <a:pt x="10853" y="15860"/>
                    </a:lnTo>
                    <a:lnTo>
                      <a:pt x="10640" y="16080"/>
                    </a:lnTo>
                    <a:lnTo>
                      <a:pt x="10481" y="16211"/>
                    </a:lnTo>
                    <a:lnTo>
                      <a:pt x="10215" y="16342"/>
                    </a:lnTo>
                    <a:lnTo>
                      <a:pt x="10108" y="16561"/>
                    </a:lnTo>
                    <a:lnTo>
                      <a:pt x="9630" y="16956"/>
                    </a:lnTo>
                    <a:lnTo>
                      <a:pt x="9417" y="17175"/>
                    </a:lnTo>
                    <a:lnTo>
                      <a:pt x="9044" y="17438"/>
                    </a:lnTo>
                    <a:lnTo>
                      <a:pt x="8725" y="17701"/>
                    </a:lnTo>
                    <a:lnTo>
                      <a:pt x="8246" y="17963"/>
                    </a:lnTo>
                    <a:lnTo>
                      <a:pt x="7874" y="18139"/>
                    </a:lnTo>
                    <a:lnTo>
                      <a:pt x="7501" y="18402"/>
                    </a:lnTo>
                    <a:lnTo>
                      <a:pt x="7076" y="18577"/>
                    </a:lnTo>
                    <a:lnTo>
                      <a:pt x="6703" y="18752"/>
                    </a:lnTo>
                    <a:lnTo>
                      <a:pt x="6278" y="19059"/>
                    </a:lnTo>
                    <a:lnTo>
                      <a:pt x="5852" y="19278"/>
                    </a:lnTo>
                    <a:lnTo>
                      <a:pt x="5427" y="19585"/>
                    </a:lnTo>
                    <a:lnTo>
                      <a:pt x="4948" y="19935"/>
                    </a:lnTo>
                    <a:lnTo>
                      <a:pt x="4575" y="20242"/>
                    </a:lnTo>
                    <a:lnTo>
                      <a:pt x="4256" y="20548"/>
                    </a:lnTo>
                    <a:lnTo>
                      <a:pt x="3299" y="21337"/>
                    </a:lnTo>
                    <a:lnTo>
                      <a:pt x="3033" y="21469"/>
                    </a:lnTo>
                    <a:lnTo>
                      <a:pt x="2713" y="21556"/>
                    </a:lnTo>
                    <a:close/>
                  </a:path>
                </a:pathLst>
              </a:custGeom>
              <a:solidFill>
                <a:srgbClr val="92070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1" name="AutoShape 26"/>
              <p:cNvSpPr/>
              <p:nvPr/>
            </p:nvSpPr>
            <p:spPr>
              <a:xfrm>
                <a:off x="63490" y="47970"/>
                <a:ext cx="938245" cy="983394"/>
              </a:xfrm>
              <a:custGeom>
                <a:avLst/>
                <a:gdLst/>
                <a:ahLst/>
                <a:cxnLst>
                  <a:cxn ang="0">
                    <a:pos x="wd2" y="hd2"/>
                  </a:cxn>
                  <a:cxn ang="5400000">
                    <a:pos x="wd2" y="hd2"/>
                  </a:cxn>
                  <a:cxn ang="10800000">
                    <a:pos x="wd2" y="hd2"/>
                  </a:cxn>
                  <a:cxn ang="16200000">
                    <a:pos x="wd2" y="hd2"/>
                  </a:cxn>
                </a:cxnLst>
                <a:rect l="0" t="0" r="r" b="b"/>
                <a:pathLst>
                  <a:path w="21600" h="21600" extrusionOk="0">
                    <a:moveTo>
                      <a:pt x="2626" y="21512"/>
                    </a:moveTo>
                    <a:lnTo>
                      <a:pt x="2358" y="21512"/>
                    </a:lnTo>
                    <a:lnTo>
                      <a:pt x="2090" y="21600"/>
                    </a:lnTo>
                    <a:lnTo>
                      <a:pt x="1876" y="21512"/>
                    </a:lnTo>
                    <a:lnTo>
                      <a:pt x="1608" y="21512"/>
                    </a:lnTo>
                    <a:lnTo>
                      <a:pt x="1501" y="21468"/>
                    </a:lnTo>
                    <a:lnTo>
                      <a:pt x="1340" y="21380"/>
                    </a:lnTo>
                    <a:lnTo>
                      <a:pt x="1233" y="21380"/>
                    </a:lnTo>
                    <a:lnTo>
                      <a:pt x="1179" y="21203"/>
                    </a:lnTo>
                    <a:lnTo>
                      <a:pt x="858" y="20674"/>
                    </a:lnTo>
                    <a:lnTo>
                      <a:pt x="697" y="20189"/>
                    </a:lnTo>
                    <a:lnTo>
                      <a:pt x="482" y="19704"/>
                    </a:lnTo>
                    <a:lnTo>
                      <a:pt x="268" y="19087"/>
                    </a:lnTo>
                    <a:lnTo>
                      <a:pt x="54" y="17677"/>
                    </a:lnTo>
                    <a:lnTo>
                      <a:pt x="54" y="15384"/>
                    </a:lnTo>
                    <a:lnTo>
                      <a:pt x="0" y="13798"/>
                    </a:lnTo>
                    <a:lnTo>
                      <a:pt x="54" y="12034"/>
                    </a:lnTo>
                    <a:lnTo>
                      <a:pt x="161" y="10227"/>
                    </a:lnTo>
                    <a:lnTo>
                      <a:pt x="322" y="8508"/>
                    </a:lnTo>
                    <a:lnTo>
                      <a:pt x="482" y="7758"/>
                    </a:lnTo>
                    <a:lnTo>
                      <a:pt x="697" y="7053"/>
                    </a:lnTo>
                    <a:lnTo>
                      <a:pt x="858" y="6348"/>
                    </a:lnTo>
                    <a:lnTo>
                      <a:pt x="1179" y="5863"/>
                    </a:lnTo>
                    <a:lnTo>
                      <a:pt x="1769" y="4893"/>
                    </a:lnTo>
                    <a:lnTo>
                      <a:pt x="2466" y="4100"/>
                    </a:lnTo>
                    <a:lnTo>
                      <a:pt x="3216" y="3306"/>
                    </a:lnTo>
                    <a:lnTo>
                      <a:pt x="4073" y="2689"/>
                    </a:lnTo>
                    <a:lnTo>
                      <a:pt x="4877" y="2072"/>
                    </a:lnTo>
                    <a:lnTo>
                      <a:pt x="5735" y="1675"/>
                    </a:lnTo>
                    <a:lnTo>
                      <a:pt x="6646" y="1278"/>
                    </a:lnTo>
                    <a:lnTo>
                      <a:pt x="7665" y="970"/>
                    </a:lnTo>
                    <a:lnTo>
                      <a:pt x="8736" y="617"/>
                    </a:lnTo>
                    <a:lnTo>
                      <a:pt x="10023" y="397"/>
                    </a:lnTo>
                    <a:lnTo>
                      <a:pt x="11363" y="176"/>
                    </a:lnTo>
                    <a:lnTo>
                      <a:pt x="12756" y="44"/>
                    </a:lnTo>
                    <a:lnTo>
                      <a:pt x="14257" y="0"/>
                    </a:lnTo>
                    <a:lnTo>
                      <a:pt x="15543" y="0"/>
                    </a:lnTo>
                    <a:lnTo>
                      <a:pt x="16133" y="44"/>
                    </a:lnTo>
                    <a:lnTo>
                      <a:pt x="16723" y="132"/>
                    </a:lnTo>
                    <a:lnTo>
                      <a:pt x="17795" y="397"/>
                    </a:lnTo>
                    <a:lnTo>
                      <a:pt x="18599" y="705"/>
                    </a:lnTo>
                    <a:lnTo>
                      <a:pt x="19295" y="970"/>
                    </a:lnTo>
                    <a:lnTo>
                      <a:pt x="19724" y="1146"/>
                    </a:lnTo>
                    <a:lnTo>
                      <a:pt x="20099" y="1322"/>
                    </a:lnTo>
                    <a:lnTo>
                      <a:pt x="20421" y="1587"/>
                    </a:lnTo>
                    <a:lnTo>
                      <a:pt x="20742" y="1807"/>
                    </a:lnTo>
                    <a:lnTo>
                      <a:pt x="21118" y="2424"/>
                    </a:lnTo>
                    <a:lnTo>
                      <a:pt x="21278" y="2909"/>
                    </a:lnTo>
                    <a:lnTo>
                      <a:pt x="21439" y="3482"/>
                    </a:lnTo>
                    <a:lnTo>
                      <a:pt x="21493" y="4232"/>
                    </a:lnTo>
                    <a:lnTo>
                      <a:pt x="21600" y="5025"/>
                    </a:lnTo>
                    <a:lnTo>
                      <a:pt x="21600" y="6656"/>
                    </a:lnTo>
                    <a:lnTo>
                      <a:pt x="21493" y="7450"/>
                    </a:lnTo>
                    <a:lnTo>
                      <a:pt x="21439" y="8155"/>
                    </a:lnTo>
                    <a:lnTo>
                      <a:pt x="21225" y="9389"/>
                    </a:lnTo>
                    <a:lnTo>
                      <a:pt x="20957" y="10051"/>
                    </a:lnTo>
                    <a:lnTo>
                      <a:pt x="20742" y="10624"/>
                    </a:lnTo>
                    <a:lnTo>
                      <a:pt x="20099" y="11770"/>
                    </a:lnTo>
                    <a:lnTo>
                      <a:pt x="19778" y="12167"/>
                    </a:lnTo>
                    <a:lnTo>
                      <a:pt x="19510" y="12563"/>
                    </a:lnTo>
                    <a:lnTo>
                      <a:pt x="19027" y="12960"/>
                    </a:lnTo>
                    <a:lnTo>
                      <a:pt x="18438" y="13269"/>
                    </a:lnTo>
                    <a:lnTo>
                      <a:pt x="17634" y="13665"/>
                    </a:lnTo>
                    <a:lnTo>
                      <a:pt x="16776" y="13974"/>
                    </a:lnTo>
                    <a:lnTo>
                      <a:pt x="15972" y="14238"/>
                    </a:lnTo>
                    <a:lnTo>
                      <a:pt x="15115" y="14459"/>
                    </a:lnTo>
                    <a:lnTo>
                      <a:pt x="14364" y="14679"/>
                    </a:lnTo>
                    <a:lnTo>
                      <a:pt x="13775" y="14811"/>
                    </a:lnTo>
                    <a:lnTo>
                      <a:pt x="13292" y="14944"/>
                    </a:lnTo>
                    <a:lnTo>
                      <a:pt x="12756" y="14988"/>
                    </a:lnTo>
                    <a:lnTo>
                      <a:pt x="12328" y="15164"/>
                    </a:lnTo>
                    <a:lnTo>
                      <a:pt x="11899" y="15296"/>
                    </a:lnTo>
                    <a:lnTo>
                      <a:pt x="11524" y="15517"/>
                    </a:lnTo>
                    <a:lnTo>
                      <a:pt x="11148" y="15649"/>
                    </a:lnTo>
                    <a:lnTo>
                      <a:pt x="10827" y="15825"/>
                    </a:lnTo>
                    <a:lnTo>
                      <a:pt x="10612" y="15958"/>
                    </a:lnTo>
                    <a:lnTo>
                      <a:pt x="10452" y="16134"/>
                    </a:lnTo>
                    <a:lnTo>
                      <a:pt x="10184" y="16354"/>
                    </a:lnTo>
                    <a:lnTo>
                      <a:pt x="10076" y="16487"/>
                    </a:lnTo>
                    <a:lnTo>
                      <a:pt x="9862" y="16707"/>
                    </a:lnTo>
                    <a:lnTo>
                      <a:pt x="9594" y="16883"/>
                    </a:lnTo>
                    <a:lnTo>
                      <a:pt x="9272" y="17148"/>
                    </a:lnTo>
                    <a:lnTo>
                      <a:pt x="9004" y="17324"/>
                    </a:lnTo>
                    <a:lnTo>
                      <a:pt x="8683" y="17589"/>
                    </a:lnTo>
                    <a:lnTo>
                      <a:pt x="8308" y="17853"/>
                    </a:lnTo>
                    <a:lnTo>
                      <a:pt x="7825" y="18118"/>
                    </a:lnTo>
                    <a:lnTo>
                      <a:pt x="7450" y="18294"/>
                    </a:lnTo>
                    <a:lnTo>
                      <a:pt x="7021" y="18514"/>
                    </a:lnTo>
                    <a:lnTo>
                      <a:pt x="6646" y="18735"/>
                    </a:lnTo>
                    <a:lnTo>
                      <a:pt x="6217" y="18911"/>
                    </a:lnTo>
                    <a:lnTo>
                      <a:pt x="5789" y="19176"/>
                    </a:lnTo>
                    <a:lnTo>
                      <a:pt x="5360" y="19484"/>
                    </a:lnTo>
                    <a:lnTo>
                      <a:pt x="4502" y="20189"/>
                    </a:lnTo>
                    <a:lnTo>
                      <a:pt x="4181" y="20542"/>
                    </a:lnTo>
                    <a:lnTo>
                      <a:pt x="3913" y="20762"/>
                    </a:lnTo>
                    <a:lnTo>
                      <a:pt x="3537" y="21027"/>
                    </a:lnTo>
                    <a:lnTo>
                      <a:pt x="3216" y="21203"/>
                    </a:lnTo>
                    <a:lnTo>
                      <a:pt x="2948" y="21380"/>
                    </a:lnTo>
                    <a:lnTo>
                      <a:pt x="2626" y="21512"/>
                    </a:lnTo>
                    <a:close/>
                  </a:path>
                </a:pathLst>
              </a:custGeom>
              <a:solidFill>
                <a:srgbClr val="93080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2" name="AutoShape 27"/>
              <p:cNvSpPr/>
              <p:nvPr/>
            </p:nvSpPr>
            <p:spPr>
              <a:xfrm>
                <a:off x="64901" y="49381"/>
                <a:ext cx="931190" cy="974928"/>
              </a:xfrm>
              <a:custGeom>
                <a:avLst/>
                <a:gdLst/>
                <a:ahLst/>
                <a:cxnLst>
                  <a:cxn ang="0">
                    <a:pos x="wd2" y="hd2"/>
                  </a:cxn>
                  <a:cxn ang="5400000">
                    <a:pos x="wd2" y="hd2"/>
                  </a:cxn>
                  <a:cxn ang="10800000">
                    <a:pos x="wd2" y="hd2"/>
                  </a:cxn>
                  <a:cxn ang="16200000">
                    <a:pos x="wd2" y="hd2"/>
                  </a:cxn>
                </a:cxnLst>
                <a:rect l="0" t="0" r="r" b="b"/>
                <a:pathLst>
                  <a:path w="21600" h="21600" extrusionOk="0">
                    <a:moveTo>
                      <a:pt x="2700" y="21511"/>
                    </a:moveTo>
                    <a:lnTo>
                      <a:pt x="2376" y="21511"/>
                    </a:lnTo>
                    <a:lnTo>
                      <a:pt x="2052" y="21600"/>
                    </a:lnTo>
                    <a:lnTo>
                      <a:pt x="1836" y="21511"/>
                    </a:lnTo>
                    <a:lnTo>
                      <a:pt x="1512" y="21511"/>
                    </a:lnTo>
                    <a:lnTo>
                      <a:pt x="1350" y="21422"/>
                    </a:lnTo>
                    <a:lnTo>
                      <a:pt x="1296" y="21333"/>
                    </a:lnTo>
                    <a:lnTo>
                      <a:pt x="1188" y="21200"/>
                    </a:lnTo>
                    <a:lnTo>
                      <a:pt x="1026" y="21022"/>
                    </a:lnTo>
                    <a:lnTo>
                      <a:pt x="864" y="20667"/>
                    </a:lnTo>
                    <a:lnTo>
                      <a:pt x="648" y="20178"/>
                    </a:lnTo>
                    <a:lnTo>
                      <a:pt x="540" y="19689"/>
                    </a:lnTo>
                    <a:lnTo>
                      <a:pt x="270" y="19022"/>
                    </a:lnTo>
                    <a:lnTo>
                      <a:pt x="216" y="18400"/>
                    </a:lnTo>
                    <a:lnTo>
                      <a:pt x="108" y="17644"/>
                    </a:lnTo>
                    <a:lnTo>
                      <a:pt x="108" y="15333"/>
                    </a:lnTo>
                    <a:lnTo>
                      <a:pt x="0" y="13733"/>
                    </a:lnTo>
                    <a:lnTo>
                      <a:pt x="108" y="12000"/>
                    </a:lnTo>
                    <a:lnTo>
                      <a:pt x="216" y="10178"/>
                    </a:lnTo>
                    <a:lnTo>
                      <a:pt x="378" y="8533"/>
                    </a:lnTo>
                    <a:lnTo>
                      <a:pt x="540" y="7778"/>
                    </a:lnTo>
                    <a:lnTo>
                      <a:pt x="648" y="7022"/>
                    </a:lnTo>
                    <a:lnTo>
                      <a:pt x="864" y="6356"/>
                    </a:lnTo>
                    <a:lnTo>
                      <a:pt x="1836" y="4889"/>
                    </a:lnTo>
                    <a:lnTo>
                      <a:pt x="2538" y="4089"/>
                    </a:lnTo>
                    <a:lnTo>
                      <a:pt x="3186" y="3378"/>
                    </a:lnTo>
                    <a:lnTo>
                      <a:pt x="4050" y="2711"/>
                    </a:lnTo>
                    <a:lnTo>
                      <a:pt x="4860" y="2133"/>
                    </a:lnTo>
                    <a:lnTo>
                      <a:pt x="6696" y="1244"/>
                    </a:lnTo>
                    <a:lnTo>
                      <a:pt x="7668" y="933"/>
                    </a:lnTo>
                    <a:lnTo>
                      <a:pt x="8748" y="667"/>
                    </a:lnTo>
                    <a:lnTo>
                      <a:pt x="10044" y="400"/>
                    </a:lnTo>
                    <a:lnTo>
                      <a:pt x="11394" y="222"/>
                    </a:lnTo>
                    <a:lnTo>
                      <a:pt x="12798" y="89"/>
                    </a:lnTo>
                    <a:lnTo>
                      <a:pt x="14202" y="0"/>
                    </a:lnTo>
                    <a:lnTo>
                      <a:pt x="15552" y="0"/>
                    </a:lnTo>
                    <a:lnTo>
                      <a:pt x="16200" y="89"/>
                    </a:lnTo>
                    <a:lnTo>
                      <a:pt x="16794" y="133"/>
                    </a:lnTo>
                    <a:lnTo>
                      <a:pt x="17334" y="267"/>
                    </a:lnTo>
                    <a:lnTo>
                      <a:pt x="17820" y="400"/>
                    </a:lnTo>
                    <a:lnTo>
                      <a:pt x="18576" y="711"/>
                    </a:lnTo>
                    <a:lnTo>
                      <a:pt x="19278" y="933"/>
                    </a:lnTo>
                    <a:lnTo>
                      <a:pt x="19710" y="1200"/>
                    </a:lnTo>
                    <a:lnTo>
                      <a:pt x="20142" y="1378"/>
                    </a:lnTo>
                    <a:lnTo>
                      <a:pt x="20466" y="1556"/>
                    </a:lnTo>
                    <a:lnTo>
                      <a:pt x="20682" y="1822"/>
                    </a:lnTo>
                    <a:lnTo>
                      <a:pt x="20898" y="2133"/>
                    </a:lnTo>
                    <a:lnTo>
                      <a:pt x="21168" y="2444"/>
                    </a:lnTo>
                    <a:lnTo>
                      <a:pt x="21330" y="2889"/>
                    </a:lnTo>
                    <a:lnTo>
                      <a:pt x="21438" y="3511"/>
                    </a:lnTo>
                    <a:lnTo>
                      <a:pt x="21546" y="4222"/>
                    </a:lnTo>
                    <a:lnTo>
                      <a:pt x="21600" y="5067"/>
                    </a:lnTo>
                    <a:lnTo>
                      <a:pt x="21600" y="5911"/>
                    </a:lnTo>
                    <a:lnTo>
                      <a:pt x="21546" y="6667"/>
                    </a:lnTo>
                    <a:lnTo>
                      <a:pt x="21546" y="7467"/>
                    </a:lnTo>
                    <a:lnTo>
                      <a:pt x="21438" y="8178"/>
                    </a:lnTo>
                    <a:lnTo>
                      <a:pt x="21330" y="8800"/>
                    </a:lnTo>
                    <a:lnTo>
                      <a:pt x="21168" y="9422"/>
                    </a:lnTo>
                    <a:lnTo>
                      <a:pt x="21006" y="10089"/>
                    </a:lnTo>
                    <a:lnTo>
                      <a:pt x="20682" y="10667"/>
                    </a:lnTo>
                    <a:lnTo>
                      <a:pt x="20466" y="11244"/>
                    </a:lnTo>
                    <a:lnTo>
                      <a:pt x="20142" y="11733"/>
                    </a:lnTo>
                    <a:lnTo>
                      <a:pt x="19818" y="12178"/>
                    </a:lnTo>
                    <a:lnTo>
                      <a:pt x="19440" y="12622"/>
                    </a:lnTo>
                    <a:lnTo>
                      <a:pt x="19062" y="12933"/>
                    </a:lnTo>
                    <a:lnTo>
                      <a:pt x="18414" y="13333"/>
                    </a:lnTo>
                    <a:lnTo>
                      <a:pt x="16794" y="14000"/>
                    </a:lnTo>
                    <a:lnTo>
                      <a:pt x="15930" y="14267"/>
                    </a:lnTo>
                    <a:lnTo>
                      <a:pt x="15174" y="14489"/>
                    </a:lnTo>
                    <a:lnTo>
                      <a:pt x="14364" y="14667"/>
                    </a:lnTo>
                    <a:lnTo>
                      <a:pt x="13824" y="14844"/>
                    </a:lnTo>
                    <a:lnTo>
                      <a:pt x="13284" y="14978"/>
                    </a:lnTo>
                    <a:lnTo>
                      <a:pt x="12798" y="15022"/>
                    </a:lnTo>
                    <a:lnTo>
                      <a:pt x="12366" y="15200"/>
                    </a:lnTo>
                    <a:lnTo>
                      <a:pt x="11880" y="15333"/>
                    </a:lnTo>
                    <a:lnTo>
                      <a:pt x="11502" y="15467"/>
                    </a:lnTo>
                    <a:lnTo>
                      <a:pt x="10854" y="15822"/>
                    </a:lnTo>
                    <a:lnTo>
                      <a:pt x="10638" y="15956"/>
                    </a:lnTo>
                    <a:lnTo>
                      <a:pt x="10368" y="16178"/>
                    </a:lnTo>
                    <a:lnTo>
                      <a:pt x="10206" y="16356"/>
                    </a:lnTo>
                    <a:lnTo>
                      <a:pt x="10098" y="16444"/>
                    </a:lnTo>
                    <a:lnTo>
                      <a:pt x="9882" y="16756"/>
                    </a:lnTo>
                    <a:lnTo>
                      <a:pt x="9612" y="16933"/>
                    </a:lnTo>
                    <a:lnTo>
                      <a:pt x="9288" y="17156"/>
                    </a:lnTo>
                    <a:lnTo>
                      <a:pt x="8694" y="17644"/>
                    </a:lnTo>
                    <a:lnTo>
                      <a:pt x="8316" y="17911"/>
                    </a:lnTo>
                    <a:lnTo>
                      <a:pt x="7830" y="18133"/>
                    </a:lnTo>
                    <a:lnTo>
                      <a:pt x="7452" y="18356"/>
                    </a:lnTo>
                    <a:lnTo>
                      <a:pt x="7020" y="18533"/>
                    </a:lnTo>
                    <a:lnTo>
                      <a:pt x="6642" y="18711"/>
                    </a:lnTo>
                    <a:lnTo>
                      <a:pt x="6264" y="18978"/>
                    </a:lnTo>
                    <a:lnTo>
                      <a:pt x="5778" y="19244"/>
                    </a:lnTo>
                    <a:lnTo>
                      <a:pt x="4914" y="19867"/>
                    </a:lnTo>
                    <a:lnTo>
                      <a:pt x="4536" y="20178"/>
                    </a:lnTo>
                    <a:lnTo>
                      <a:pt x="4158" y="20533"/>
                    </a:lnTo>
                    <a:lnTo>
                      <a:pt x="3888" y="20800"/>
                    </a:lnTo>
                    <a:lnTo>
                      <a:pt x="3510" y="21022"/>
                    </a:lnTo>
                    <a:lnTo>
                      <a:pt x="3294" y="21289"/>
                    </a:lnTo>
                    <a:lnTo>
                      <a:pt x="3024" y="21422"/>
                    </a:lnTo>
                    <a:lnTo>
                      <a:pt x="2700" y="21511"/>
                    </a:lnTo>
                    <a:close/>
                  </a:path>
                </a:pathLst>
              </a:custGeom>
              <a:solidFill>
                <a:srgbClr val="9408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3" name="AutoShape 28"/>
              <p:cNvSpPr/>
              <p:nvPr/>
            </p:nvSpPr>
            <p:spPr>
              <a:xfrm>
                <a:off x="69133" y="53613"/>
                <a:ext cx="919904" cy="967874"/>
              </a:xfrm>
              <a:custGeom>
                <a:avLst/>
                <a:gdLst/>
                <a:ahLst/>
                <a:cxnLst>
                  <a:cxn ang="0">
                    <a:pos x="wd2" y="hd2"/>
                  </a:cxn>
                  <a:cxn ang="5400000">
                    <a:pos x="wd2" y="hd2"/>
                  </a:cxn>
                  <a:cxn ang="10800000">
                    <a:pos x="wd2" y="hd2"/>
                  </a:cxn>
                  <a:cxn ang="16200000">
                    <a:pos x="wd2" y="hd2"/>
                  </a:cxn>
                </a:cxnLst>
                <a:rect l="0" t="0" r="r" b="b"/>
                <a:pathLst>
                  <a:path w="21600" h="21600" extrusionOk="0">
                    <a:moveTo>
                      <a:pt x="2679" y="21510"/>
                    </a:moveTo>
                    <a:lnTo>
                      <a:pt x="2351" y="21600"/>
                    </a:lnTo>
                    <a:lnTo>
                      <a:pt x="2078" y="21600"/>
                    </a:lnTo>
                    <a:lnTo>
                      <a:pt x="1805" y="21510"/>
                    </a:lnTo>
                    <a:lnTo>
                      <a:pt x="1586" y="21510"/>
                    </a:lnTo>
                    <a:lnTo>
                      <a:pt x="1422" y="21421"/>
                    </a:lnTo>
                    <a:lnTo>
                      <a:pt x="1203" y="21241"/>
                    </a:lnTo>
                    <a:lnTo>
                      <a:pt x="1039" y="20973"/>
                    </a:lnTo>
                    <a:lnTo>
                      <a:pt x="875" y="20659"/>
                    </a:lnTo>
                    <a:lnTo>
                      <a:pt x="602" y="20166"/>
                    </a:lnTo>
                    <a:lnTo>
                      <a:pt x="492" y="19628"/>
                    </a:lnTo>
                    <a:lnTo>
                      <a:pt x="273" y="18956"/>
                    </a:lnTo>
                    <a:lnTo>
                      <a:pt x="164" y="18329"/>
                    </a:lnTo>
                    <a:lnTo>
                      <a:pt x="109" y="17612"/>
                    </a:lnTo>
                    <a:lnTo>
                      <a:pt x="109" y="15281"/>
                    </a:lnTo>
                    <a:lnTo>
                      <a:pt x="0" y="13668"/>
                    </a:lnTo>
                    <a:lnTo>
                      <a:pt x="109" y="11965"/>
                    </a:lnTo>
                    <a:lnTo>
                      <a:pt x="164" y="10173"/>
                    </a:lnTo>
                    <a:lnTo>
                      <a:pt x="328" y="8515"/>
                    </a:lnTo>
                    <a:lnTo>
                      <a:pt x="492" y="7708"/>
                    </a:lnTo>
                    <a:lnTo>
                      <a:pt x="602" y="6991"/>
                    </a:lnTo>
                    <a:lnTo>
                      <a:pt x="875" y="6319"/>
                    </a:lnTo>
                    <a:lnTo>
                      <a:pt x="1203" y="5826"/>
                    </a:lnTo>
                    <a:lnTo>
                      <a:pt x="1805" y="4840"/>
                    </a:lnTo>
                    <a:lnTo>
                      <a:pt x="2515" y="4033"/>
                    </a:lnTo>
                    <a:lnTo>
                      <a:pt x="3226" y="3316"/>
                    </a:lnTo>
                    <a:lnTo>
                      <a:pt x="3992" y="2644"/>
                    </a:lnTo>
                    <a:lnTo>
                      <a:pt x="4867" y="2106"/>
                    </a:lnTo>
                    <a:lnTo>
                      <a:pt x="5742" y="1613"/>
                    </a:lnTo>
                    <a:lnTo>
                      <a:pt x="6671" y="1210"/>
                    </a:lnTo>
                    <a:lnTo>
                      <a:pt x="7656" y="896"/>
                    </a:lnTo>
                    <a:lnTo>
                      <a:pt x="8749" y="627"/>
                    </a:lnTo>
                    <a:lnTo>
                      <a:pt x="10062" y="403"/>
                    </a:lnTo>
                    <a:lnTo>
                      <a:pt x="11429" y="179"/>
                    </a:lnTo>
                    <a:lnTo>
                      <a:pt x="12851" y="45"/>
                    </a:lnTo>
                    <a:lnTo>
                      <a:pt x="14272" y="0"/>
                    </a:lnTo>
                    <a:lnTo>
                      <a:pt x="15639" y="0"/>
                    </a:lnTo>
                    <a:lnTo>
                      <a:pt x="16296" y="45"/>
                    </a:lnTo>
                    <a:lnTo>
                      <a:pt x="16788" y="134"/>
                    </a:lnTo>
                    <a:lnTo>
                      <a:pt x="17335" y="269"/>
                    </a:lnTo>
                    <a:lnTo>
                      <a:pt x="18647" y="627"/>
                    </a:lnTo>
                    <a:lnTo>
                      <a:pt x="19358" y="896"/>
                    </a:lnTo>
                    <a:lnTo>
                      <a:pt x="19795" y="1120"/>
                    </a:lnTo>
                    <a:lnTo>
                      <a:pt x="20178" y="1344"/>
                    </a:lnTo>
                    <a:lnTo>
                      <a:pt x="20506" y="1568"/>
                    </a:lnTo>
                    <a:lnTo>
                      <a:pt x="20725" y="1837"/>
                    </a:lnTo>
                    <a:lnTo>
                      <a:pt x="20998" y="2061"/>
                    </a:lnTo>
                    <a:lnTo>
                      <a:pt x="21217" y="2465"/>
                    </a:lnTo>
                    <a:lnTo>
                      <a:pt x="21381" y="2913"/>
                    </a:lnTo>
                    <a:lnTo>
                      <a:pt x="21545" y="3540"/>
                    </a:lnTo>
                    <a:lnTo>
                      <a:pt x="21600" y="4257"/>
                    </a:lnTo>
                    <a:lnTo>
                      <a:pt x="21600" y="6632"/>
                    </a:lnTo>
                    <a:lnTo>
                      <a:pt x="21545" y="7439"/>
                    </a:lnTo>
                    <a:lnTo>
                      <a:pt x="21491" y="8156"/>
                    </a:lnTo>
                    <a:lnTo>
                      <a:pt x="21381" y="8783"/>
                    </a:lnTo>
                    <a:lnTo>
                      <a:pt x="21217" y="9411"/>
                    </a:lnTo>
                    <a:lnTo>
                      <a:pt x="20998" y="9993"/>
                    </a:lnTo>
                    <a:lnTo>
                      <a:pt x="20725" y="10666"/>
                    </a:lnTo>
                    <a:lnTo>
                      <a:pt x="20452" y="11159"/>
                    </a:lnTo>
                    <a:lnTo>
                      <a:pt x="20178" y="11741"/>
                    </a:lnTo>
                    <a:lnTo>
                      <a:pt x="19795" y="12189"/>
                    </a:lnTo>
                    <a:lnTo>
                      <a:pt x="19522" y="12593"/>
                    </a:lnTo>
                    <a:lnTo>
                      <a:pt x="18975" y="12906"/>
                    </a:lnTo>
                    <a:lnTo>
                      <a:pt x="18374" y="13310"/>
                    </a:lnTo>
                    <a:lnTo>
                      <a:pt x="17663" y="13623"/>
                    </a:lnTo>
                    <a:lnTo>
                      <a:pt x="16788" y="13937"/>
                    </a:lnTo>
                    <a:lnTo>
                      <a:pt x="15147" y="14475"/>
                    </a:lnTo>
                    <a:lnTo>
                      <a:pt x="14436" y="14654"/>
                    </a:lnTo>
                    <a:lnTo>
                      <a:pt x="13780" y="14788"/>
                    </a:lnTo>
                    <a:lnTo>
                      <a:pt x="13343" y="14923"/>
                    </a:lnTo>
                    <a:lnTo>
                      <a:pt x="12741" y="15012"/>
                    </a:lnTo>
                    <a:lnTo>
                      <a:pt x="12413" y="15147"/>
                    </a:lnTo>
                    <a:lnTo>
                      <a:pt x="11921" y="15281"/>
                    </a:lnTo>
                    <a:lnTo>
                      <a:pt x="11538" y="15416"/>
                    </a:lnTo>
                    <a:lnTo>
                      <a:pt x="11210" y="15640"/>
                    </a:lnTo>
                    <a:lnTo>
                      <a:pt x="10882" y="15819"/>
                    </a:lnTo>
                    <a:lnTo>
                      <a:pt x="10663" y="15954"/>
                    </a:lnTo>
                    <a:lnTo>
                      <a:pt x="10390" y="16133"/>
                    </a:lnTo>
                    <a:lnTo>
                      <a:pt x="10226" y="16267"/>
                    </a:lnTo>
                    <a:lnTo>
                      <a:pt x="10062" y="16491"/>
                    </a:lnTo>
                    <a:lnTo>
                      <a:pt x="9898" y="16626"/>
                    </a:lnTo>
                    <a:lnTo>
                      <a:pt x="9624" y="16895"/>
                    </a:lnTo>
                    <a:lnTo>
                      <a:pt x="9296" y="17119"/>
                    </a:lnTo>
                    <a:lnTo>
                      <a:pt x="8695" y="17612"/>
                    </a:lnTo>
                    <a:lnTo>
                      <a:pt x="8312" y="17880"/>
                    </a:lnTo>
                    <a:lnTo>
                      <a:pt x="7874" y="18060"/>
                    </a:lnTo>
                    <a:lnTo>
                      <a:pt x="7492" y="18284"/>
                    </a:lnTo>
                    <a:lnTo>
                      <a:pt x="6999" y="18463"/>
                    </a:lnTo>
                    <a:lnTo>
                      <a:pt x="6234" y="18911"/>
                    </a:lnTo>
                    <a:lnTo>
                      <a:pt x="5742" y="19180"/>
                    </a:lnTo>
                    <a:lnTo>
                      <a:pt x="5359" y="19494"/>
                    </a:lnTo>
                    <a:lnTo>
                      <a:pt x="4867" y="19807"/>
                    </a:lnTo>
                    <a:lnTo>
                      <a:pt x="4484" y="20166"/>
                    </a:lnTo>
                    <a:lnTo>
                      <a:pt x="4156" y="20480"/>
                    </a:lnTo>
                    <a:lnTo>
                      <a:pt x="3883" y="20793"/>
                    </a:lnTo>
                    <a:lnTo>
                      <a:pt x="3226" y="21241"/>
                    </a:lnTo>
                    <a:lnTo>
                      <a:pt x="2679" y="21510"/>
                    </a:lnTo>
                    <a:close/>
                  </a:path>
                </a:pathLst>
              </a:custGeom>
              <a:solidFill>
                <a:srgbClr val="9509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4" name="AutoShape 29"/>
              <p:cNvSpPr/>
              <p:nvPr/>
            </p:nvSpPr>
            <p:spPr>
              <a:xfrm>
                <a:off x="74777" y="56435"/>
                <a:ext cx="912849" cy="956587"/>
              </a:xfrm>
              <a:custGeom>
                <a:avLst/>
                <a:gdLst/>
                <a:ahLst/>
                <a:cxnLst>
                  <a:cxn ang="0">
                    <a:pos x="wd2" y="hd2"/>
                  </a:cxn>
                  <a:cxn ang="5400000">
                    <a:pos x="wd2" y="hd2"/>
                  </a:cxn>
                  <a:cxn ang="10800000">
                    <a:pos x="wd2" y="hd2"/>
                  </a:cxn>
                  <a:cxn ang="16200000">
                    <a:pos x="wd2" y="hd2"/>
                  </a:cxn>
                </a:cxnLst>
                <a:rect l="0" t="0" r="r" b="b"/>
                <a:pathLst>
                  <a:path w="21600" h="21600" extrusionOk="0">
                    <a:moveTo>
                      <a:pt x="2590" y="21555"/>
                    </a:moveTo>
                    <a:lnTo>
                      <a:pt x="2259" y="21600"/>
                    </a:lnTo>
                    <a:lnTo>
                      <a:pt x="1818" y="21600"/>
                    </a:lnTo>
                    <a:lnTo>
                      <a:pt x="1543" y="21555"/>
                    </a:lnTo>
                    <a:lnTo>
                      <a:pt x="1378" y="21464"/>
                    </a:lnTo>
                    <a:lnTo>
                      <a:pt x="1322" y="21419"/>
                    </a:lnTo>
                    <a:lnTo>
                      <a:pt x="1267" y="21419"/>
                    </a:lnTo>
                    <a:lnTo>
                      <a:pt x="1157" y="21374"/>
                    </a:lnTo>
                    <a:lnTo>
                      <a:pt x="1157" y="21283"/>
                    </a:lnTo>
                    <a:lnTo>
                      <a:pt x="992" y="21057"/>
                    </a:lnTo>
                    <a:lnTo>
                      <a:pt x="827" y="20694"/>
                    </a:lnTo>
                    <a:lnTo>
                      <a:pt x="606" y="20242"/>
                    </a:lnTo>
                    <a:lnTo>
                      <a:pt x="386" y="19653"/>
                    </a:lnTo>
                    <a:lnTo>
                      <a:pt x="220" y="19064"/>
                    </a:lnTo>
                    <a:lnTo>
                      <a:pt x="165" y="18340"/>
                    </a:lnTo>
                    <a:lnTo>
                      <a:pt x="55" y="17615"/>
                    </a:lnTo>
                    <a:lnTo>
                      <a:pt x="55" y="15351"/>
                    </a:lnTo>
                    <a:lnTo>
                      <a:pt x="0" y="13721"/>
                    </a:lnTo>
                    <a:lnTo>
                      <a:pt x="0" y="11955"/>
                    </a:lnTo>
                    <a:lnTo>
                      <a:pt x="165" y="10189"/>
                    </a:lnTo>
                    <a:lnTo>
                      <a:pt x="331" y="8513"/>
                    </a:lnTo>
                    <a:lnTo>
                      <a:pt x="441" y="7743"/>
                    </a:lnTo>
                    <a:lnTo>
                      <a:pt x="606" y="7019"/>
                    </a:lnTo>
                    <a:lnTo>
                      <a:pt x="827" y="6340"/>
                    </a:lnTo>
                    <a:lnTo>
                      <a:pt x="1818" y="4845"/>
                    </a:lnTo>
                    <a:lnTo>
                      <a:pt x="2535" y="4030"/>
                    </a:lnTo>
                    <a:lnTo>
                      <a:pt x="3196" y="3306"/>
                    </a:lnTo>
                    <a:lnTo>
                      <a:pt x="4022" y="2626"/>
                    </a:lnTo>
                    <a:lnTo>
                      <a:pt x="4904" y="2083"/>
                    </a:lnTo>
                    <a:lnTo>
                      <a:pt x="5786" y="1675"/>
                    </a:lnTo>
                    <a:lnTo>
                      <a:pt x="6612" y="1268"/>
                    </a:lnTo>
                    <a:lnTo>
                      <a:pt x="7659" y="951"/>
                    </a:lnTo>
                    <a:lnTo>
                      <a:pt x="8816" y="589"/>
                    </a:lnTo>
                    <a:lnTo>
                      <a:pt x="10084" y="408"/>
                    </a:lnTo>
                    <a:lnTo>
                      <a:pt x="11406" y="226"/>
                    </a:lnTo>
                    <a:lnTo>
                      <a:pt x="12839" y="91"/>
                    </a:lnTo>
                    <a:lnTo>
                      <a:pt x="14216" y="0"/>
                    </a:lnTo>
                    <a:lnTo>
                      <a:pt x="15539" y="0"/>
                    </a:lnTo>
                    <a:lnTo>
                      <a:pt x="16200" y="91"/>
                    </a:lnTo>
                    <a:lnTo>
                      <a:pt x="16751" y="136"/>
                    </a:lnTo>
                    <a:lnTo>
                      <a:pt x="17302" y="272"/>
                    </a:lnTo>
                    <a:lnTo>
                      <a:pt x="17798" y="408"/>
                    </a:lnTo>
                    <a:lnTo>
                      <a:pt x="18680" y="679"/>
                    </a:lnTo>
                    <a:lnTo>
                      <a:pt x="19286" y="951"/>
                    </a:lnTo>
                    <a:lnTo>
                      <a:pt x="19782" y="1132"/>
                    </a:lnTo>
                    <a:lnTo>
                      <a:pt x="20167" y="1313"/>
                    </a:lnTo>
                    <a:lnTo>
                      <a:pt x="20498" y="1585"/>
                    </a:lnTo>
                    <a:lnTo>
                      <a:pt x="20718" y="1811"/>
                    </a:lnTo>
                    <a:lnTo>
                      <a:pt x="20939" y="2083"/>
                    </a:lnTo>
                    <a:lnTo>
                      <a:pt x="21104" y="2445"/>
                    </a:lnTo>
                    <a:lnTo>
                      <a:pt x="21380" y="2943"/>
                    </a:lnTo>
                    <a:lnTo>
                      <a:pt x="21435" y="3532"/>
                    </a:lnTo>
                    <a:lnTo>
                      <a:pt x="21545" y="4257"/>
                    </a:lnTo>
                    <a:lnTo>
                      <a:pt x="21600" y="5026"/>
                    </a:lnTo>
                    <a:lnTo>
                      <a:pt x="21600" y="6657"/>
                    </a:lnTo>
                    <a:lnTo>
                      <a:pt x="21545" y="7472"/>
                    </a:lnTo>
                    <a:lnTo>
                      <a:pt x="21435" y="8196"/>
                    </a:lnTo>
                    <a:lnTo>
                      <a:pt x="21380" y="8830"/>
                    </a:lnTo>
                    <a:lnTo>
                      <a:pt x="21214" y="9419"/>
                    </a:lnTo>
                    <a:lnTo>
                      <a:pt x="20939" y="10053"/>
                    </a:lnTo>
                    <a:lnTo>
                      <a:pt x="20718" y="10687"/>
                    </a:lnTo>
                    <a:lnTo>
                      <a:pt x="19782" y="12226"/>
                    </a:lnTo>
                    <a:lnTo>
                      <a:pt x="19451" y="12634"/>
                    </a:lnTo>
                    <a:lnTo>
                      <a:pt x="18955" y="12996"/>
                    </a:lnTo>
                    <a:lnTo>
                      <a:pt x="18349" y="13313"/>
                    </a:lnTo>
                    <a:lnTo>
                      <a:pt x="17633" y="13675"/>
                    </a:lnTo>
                    <a:lnTo>
                      <a:pt x="16751" y="13992"/>
                    </a:lnTo>
                    <a:lnTo>
                      <a:pt x="15980" y="14264"/>
                    </a:lnTo>
                    <a:lnTo>
                      <a:pt x="15098" y="14491"/>
                    </a:lnTo>
                    <a:lnTo>
                      <a:pt x="14382" y="14672"/>
                    </a:lnTo>
                    <a:lnTo>
                      <a:pt x="13720" y="14853"/>
                    </a:lnTo>
                    <a:lnTo>
                      <a:pt x="13280" y="14989"/>
                    </a:lnTo>
                    <a:lnTo>
                      <a:pt x="12729" y="15034"/>
                    </a:lnTo>
                    <a:lnTo>
                      <a:pt x="12288" y="15215"/>
                    </a:lnTo>
                    <a:lnTo>
                      <a:pt x="11516" y="15487"/>
                    </a:lnTo>
                    <a:lnTo>
                      <a:pt x="11076" y="15668"/>
                    </a:lnTo>
                    <a:lnTo>
                      <a:pt x="10855" y="15804"/>
                    </a:lnTo>
                    <a:lnTo>
                      <a:pt x="10194" y="16347"/>
                    </a:lnTo>
                    <a:lnTo>
                      <a:pt x="9863" y="16709"/>
                    </a:lnTo>
                    <a:lnTo>
                      <a:pt x="9588" y="16936"/>
                    </a:lnTo>
                    <a:lnTo>
                      <a:pt x="9257" y="17162"/>
                    </a:lnTo>
                    <a:lnTo>
                      <a:pt x="8982" y="17389"/>
                    </a:lnTo>
                    <a:lnTo>
                      <a:pt x="8651" y="17615"/>
                    </a:lnTo>
                    <a:lnTo>
                      <a:pt x="8265" y="17887"/>
                    </a:lnTo>
                    <a:lnTo>
                      <a:pt x="7824" y="18158"/>
                    </a:lnTo>
                    <a:lnTo>
                      <a:pt x="7439" y="18340"/>
                    </a:lnTo>
                    <a:lnTo>
                      <a:pt x="7053" y="18566"/>
                    </a:lnTo>
                    <a:lnTo>
                      <a:pt x="6557" y="18747"/>
                    </a:lnTo>
                    <a:lnTo>
                      <a:pt x="6171" y="18974"/>
                    </a:lnTo>
                    <a:lnTo>
                      <a:pt x="5786" y="19291"/>
                    </a:lnTo>
                    <a:lnTo>
                      <a:pt x="5290" y="19517"/>
                    </a:lnTo>
                    <a:lnTo>
                      <a:pt x="4904" y="19925"/>
                    </a:lnTo>
                    <a:lnTo>
                      <a:pt x="4518" y="20242"/>
                    </a:lnTo>
                    <a:lnTo>
                      <a:pt x="4078" y="20513"/>
                    </a:lnTo>
                    <a:lnTo>
                      <a:pt x="3802" y="20830"/>
                    </a:lnTo>
                    <a:lnTo>
                      <a:pt x="3527" y="21057"/>
                    </a:lnTo>
                    <a:lnTo>
                      <a:pt x="3196" y="21283"/>
                    </a:lnTo>
                    <a:lnTo>
                      <a:pt x="2920" y="21419"/>
                    </a:lnTo>
                    <a:lnTo>
                      <a:pt x="2590" y="21555"/>
                    </a:lnTo>
                    <a:close/>
                  </a:path>
                </a:pathLst>
              </a:custGeom>
              <a:solidFill>
                <a:srgbClr val="9609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5" name="AutoShape 30"/>
              <p:cNvSpPr/>
              <p:nvPr/>
            </p:nvSpPr>
            <p:spPr>
              <a:xfrm>
                <a:off x="77599" y="56435"/>
                <a:ext cx="907205" cy="950944"/>
              </a:xfrm>
              <a:custGeom>
                <a:avLst/>
                <a:gdLst/>
                <a:ahLst/>
                <a:cxnLst>
                  <a:cxn ang="0">
                    <a:pos x="wd2" y="hd2"/>
                  </a:cxn>
                  <a:cxn ang="5400000">
                    <a:pos x="wd2" y="hd2"/>
                  </a:cxn>
                  <a:cxn ang="10800000">
                    <a:pos x="wd2" y="hd2"/>
                  </a:cxn>
                  <a:cxn ang="16200000">
                    <a:pos x="wd2" y="hd2"/>
                  </a:cxn>
                </a:cxnLst>
                <a:rect l="0" t="0" r="r" b="b"/>
                <a:pathLst>
                  <a:path w="21600" h="21600" extrusionOk="0">
                    <a:moveTo>
                      <a:pt x="2658" y="21554"/>
                    </a:moveTo>
                    <a:lnTo>
                      <a:pt x="2326" y="21600"/>
                    </a:lnTo>
                    <a:lnTo>
                      <a:pt x="1772" y="21600"/>
                    </a:lnTo>
                    <a:lnTo>
                      <a:pt x="1440" y="21509"/>
                    </a:lnTo>
                    <a:lnTo>
                      <a:pt x="1274" y="21418"/>
                    </a:lnTo>
                    <a:lnTo>
                      <a:pt x="1218" y="21418"/>
                    </a:lnTo>
                    <a:lnTo>
                      <a:pt x="1218" y="21327"/>
                    </a:lnTo>
                    <a:lnTo>
                      <a:pt x="1108" y="21281"/>
                    </a:lnTo>
                    <a:lnTo>
                      <a:pt x="1052" y="21053"/>
                    </a:lnTo>
                    <a:lnTo>
                      <a:pt x="886" y="20689"/>
                    </a:lnTo>
                    <a:lnTo>
                      <a:pt x="609" y="20233"/>
                    </a:lnTo>
                    <a:lnTo>
                      <a:pt x="388" y="19641"/>
                    </a:lnTo>
                    <a:lnTo>
                      <a:pt x="277" y="19048"/>
                    </a:lnTo>
                    <a:lnTo>
                      <a:pt x="166" y="18319"/>
                    </a:lnTo>
                    <a:lnTo>
                      <a:pt x="111" y="17590"/>
                    </a:lnTo>
                    <a:lnTo>
                      <a:pt x="111" y="15311"/>
                    </a:lnTo>
                    <a:lnTo>
                      <a:pt x="0" y="13762"/>
                    </a:lnTo>
                    <a:lnTo>
                      <a:pt x="0" y="12030"/>
                    </a:lnTo>
                    <a:lnTo>
                      <a:pt x="166" y="10253"/>
                    </a:lnTo>
                    <a:lnTo>
                      <a:pt x="332" y="8567"/>
                    </a:lnTo>
                    <a:lnTo>
                      <a:pt x="443" y="7792"/>
                    </a:lnTo>
                    <a:lnTo>
                      <a:pt x="609" y="7063"/>
                    </a:lnTo>
                    <a:lnTo>
                      <a:pt x="886" y="6380"/>
                    </a:lnTo>
                    <a:lnTo>
                      <a:pt x="1218" y="5878"/>
                    </a:lnTo>
                    <a:lnTo>
                      <a:pt x="1828" y="4876"/>
                    </a:lnTo>
                    <a:lnTo>
                      <a:pt x="2492" y="4101"/>
                    </a:lnTo>
                    <a:lnTo>
                      <a:pt x="3268" y="3372"/>
                    </a:lnTo>
                    <a:lnTo>
                      <a:pt x="4043" y="2689"/>
                    </a:lnTo>
                    <a:lnTo>
                      <a:pt x="4874" y="2187"/>
                    </a:lnTo>
                    <a:lnTo>
                      <a:pt x="5760" y="1686"/>
                    </a:lnTo>
                    <a:lnTo>
                      <a:pt x="6702" y="1276"/>
                    </a:lnTo>
                    <a:lnTo>
                      <a:pt x="7643" y="957"/>
                    </a:lnTo>
                    <a:lnTo>
                      <a:pt x="8806" y="684"/>
                    </a:lnTo>
                    <a:lnTo>
                      <a:pt x="10080" y="410"/>
                    </a:lnTo>
                    <a:lnTo>
                      <a:pt x="11409" y="228"/>
                    </a:lnTo>
                    <a:lnTo>
                      <a:pt x="12738" y="91"/>
                    </a:lnTo>
                    <a:lnTo>
                      <a:pt x="14234" y="0"/>
                    </a:lnTo>
                    <a:lnTo>
                      <a:pt x="15563" y="91"/>
                    </a:lnTo>
                    <a:lnTo>
                      <a:pt x="16172" y="137"/>
                    </a:lnTo>
                    <a:lnTo>
                      <a:pt x="16782" y="228"/>
                    </a:lnTo>
                    <a:lnTo>
                      <a:pt x="17225" y="365"/>
                    </a:lnTo>
                    <a:lnTo>
                      <a:pt x="17723" y="456"/>
                    </a:lnTo>
                    <a:lnTo>
                      <a:pt x="18609" y="729"/>
                    </a:lnTo>
                    <a:lnTo>
                      <a:pt x="19274" y="1003"/>
                    </a:lnTo>
                    <a:lnTo>
                      <a:pt x="19772" y="1185"/>
                    </a:lnTo>
                    <a:lnTo>
                      <a:pt x="20105" y="1413"/>
                    </a:lnTo>
                    <a:lnTo>
                      <a:pt x="20437" y="1595"/>
                    </a:lnTo>
                    <a:lnTo>
                      <a:pt x="20714" y="1868"/>
                    </a:lnTo>
                    <a:lnTo>
                      <a:pt x="20935" y="2187"/>
                    </a:lnTo>
                    <a:lnTo>
                      <a:pt x="21102" y="2506"/>
                    </a:lnTo>
                    <a:lnTo>
                      <a:pt x="21268" y="2962"/>
                    </a:lnTo>
                    <a:lnTo>
                      <a:pt x="21434" y="3646"/>
                    </a:lnTo>
                    <a:lnTo>
                      <a:pt x="21489" y="4329"/>
                    </a:lnTo>
                    <a:lnTo>
                      <a:pt x="21600" y="5149"/>
                    </a:lnTo>
                    <a:lnTo>
                      <a:pt x="21600" y="5924"/>
                    </a:lnTo>
                    <a:lnTo>
                      <a:pt x="21489" y="6790"/>
                    </a:lnTo>
                    <a:lnTo>
                      <a:pt x="21489" y="7519"/>
                    </a:lnTo>
                    <a:lnTo>
                      <a:pt x="21434" y="8248"/>
                    </a:lnTo>
                    <a:lnTo>
                      <a:pt x="21268" y="8795"/>
                    </a:lnTo>
                    <a:lnTo>
                      <a:pt x="21102" y="9478"/>
                    </a:lnTo>
                    <a:lnTo>
                      <a:pt x="20935" y="10116"/>
                    </a:lnTo>
                    <a:lnTo>
                      <a:pt x="20714" y="10754"/>
                    </a:lnTo>
                    <a:lnTo>
                      <a:pt x="20049" y="11757"/>
                    </a:lnTo>
                    <a:lnTo>
                      <a:pt x="19772" y="12258"/>
                    </a:lnTo>
                    <a:lnTo>
                      <a:pt x="19440" y="12623"/>
                    </a:lnTo>
                    <a:lnTo>
                      <a:pt x="18942" y="13033"/>
                    </a:lnTo>
                    <a:lnTo>
                      <a:pt x="18277" y="13352"/>
                    </a:lnTo>
                    <a:lnTo>
                      <a:pt x="17557" y="13671"/>
                    </a:lnTo>
                    <a:lnTo>
                      <a:pt x="16671" y="13990"/>
                    </a:lnTo>
                    <a:lnTo>
                      <a:pt x="15895" y="14354"/>
                    </a:lnTo>
                    <a:lnTo>
                      <a:pt x="15120" y="14537"/>
                    </a:lnTo>
                    <a:lnTo>
                      <a:pt x="14289" y="14719"/>
                    </a:lnTo>
                    <a:lnTo>
                      <a:pt x="13735" y="14856"/>
                    </a:lnTo>
                    <a:lnTo>
                      <a:pt x="13292" y="14992"/>
                    </a:lnTo>
                    <a:lnTo>
                      <a:pt x="12738" y="15084"/>
                    </a:lnTo>
                    <a:lnTo>
                      <a:pt x="11852" y="15357"/>
                    </a:lnTo>
                    <a:lnTo>
                      <a:pt x="11520" y="15494"/>
                    </a:lnTo>
                    <a:lnTo>
                      <a:pt x="11077" y="15722"/>
                    </a:lnTo>
                    <a:lnTo>
                      <a:pt x="10800" y="15858"/>
                    </a:lnTo>
                    <a:lnTo>
                      <a:pt x="10523" y="16041"/>
                    </a:lnTo>
                    <a:lnTo>
                      <a:pt x="10357" y="16177"/>
                    </a:lnTo>
                    <a:lnTo>
                      <a:pt x="10191" y="16359"/>
                    </a:lnTo>
                    <a:lnTo>
                      <a:pt x="10025" y="16587"/>
                    </a:lnTo>
                    <a:lnTo>
                      <a:pt x="9748" y="16724"/>
                    </a:lnTo>
                    <a:lnTo>
                      <a:pt x="9526" y="16952"/>
                    </a:lnTo>
                    <a:lnTo>
                      <a:pt x="9249" y="17134"/>
                    </a:lnTo>
                    <a:lnTo>
                      <a:pt x="8972" y="17453"/>
                    </a:lnTo>
                    <a:lnTo>
                      <a:pt x="8640" y="17681"/>
                    </a:lnTo>
                    <a:lnTo>
                      <a:pt x="8252" y="17954"/>
                    </a:lnTo>
                    <a:lnTo>
                      <a:pt x="7809" y="18137"/>
                    </a:lnTo>
                    <a:lnTo>
                      <a:pt x="7422" y="18410"/>
                    </a:lnTo>
                    <a:lnTo>
                      <a:pt x="7034" y="18592"/>
                    </a:lnTo>
                    <a:lnTo>
                      <a:pt x="6591" y="18820"/>
                    </a:lnTo>
                    <a:lnTo>
                      <a:pt x="6148" y="18957"/>
                    </a:lnTo>
                    <a:lnTo>
                      <a:pt x="5760" y="19230"/>
                    </a:lnTo>
                    <a:lnTo>
                      <a:pt x="5262" y="19595"/>
                    </a:lnTo>
                    <a:lnTo>
                      <a:pt x="4486" y="20233"/>
                    </a:lnTo>
                    <a:lnTo>
                      <a:pt x="4154" y="20552"/>
                    </a:lnTo>
                    <a:lnTo>
                      <a:pt x="3877" y="20825"/>
                    </a:lnTo>
                    <a:lnTo>
                      <a:pt x="3489" y="21099"/>
                    </a:lnTo>
                    <a:lnTo>
                      <a:pt x="3157" y="21281"/>
                    </a:lnTo>
                    <a:lnTo>
                      <a:pt x="2991" y="21509"/>
                    </a:lnTo>
                    <a:lnTo>
                      <a:pt x="2658" y="21554"/>
                    </a:lnTo>
                    <a:close/>
                  </a:path>
                </a:pathLst>
              </a:custGeom>
              <a:solidFill>
                <a:srgbClr val="9709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6" name="AutoShape 31"/>
              <p:cNvSpPr/>
              <p:nvPr/>
            </p:nvSpPr>
            <p:spPr>
              <a:xfrm>
                <a:off x="81831" y="60668"/>
                <a:ext cx="895919" cy="943889"/>
              </a:xfrm>
              <a:custGeom>
                <a:avLst/>
                <a:gdLst/>
                <a:ahLst/>
                <a:cxnLst>
                  <a:cxn ang="0">
                    <a:pos x="wd2" y="hd2"/>
                  </a:cxn>
                  <a:cxn ang="5400000">
                    <a:pos x="wd2" y="hd2"/>
                  </a:cxn>
                  <a:cxn ang="10800000">
                    <a:pos x="wd2" y="hd2"/>
                  </a:cxn>
                  <a:cxn ang="16200000">
                    <a:pos x="wd2" y="hd2"/>
                  </a:cxn>
                </a:cxnLst>
                <a:rect l="0" t="0" r="r" b="b"/>
                <a:pathLst>
                  <a:path w="21600" h="21600" extrusionOk="0">
                    <a:moveTo>
                      <a:pt x="2581" y="21508"/>
                    </a:moveTo>
                    <a:lnTo>
                      <a:pt x="2300" y="21600"/>
                    </a:lnTo>
                    <a:lnTo>
                      <a:pt x="1739" y="21600"/>
                    </a:lnTo>
                    <a:lnTo>
                      <a:pt x="1403" y="21416"/>
                    </a:lnTo>
                    <a:lnTo>
                      <a:pt x="1234" y="21416"/>
                    </a:lnTo>
                    <a:lnTo>
                      <a:pt x="1178" y="21370"/>
                    </a:lnTo>
                    <a:lnTo>
                      <a:pt x="1178" y="21278"/>
                    </a:lnTo>
                    <a:lnTo>
                      <a:pt x="1122" y="21278"/>
                    </a:lnTo>
                    <a:lnTo>
                      <a:pt x="1010" y="21003"/>
                    </a:lnTo>
                    <a:lnTo>
                      <a:pt x="785" y="20635"/>
                    </a:lnTo>
                    <a:lnTo>
                      <a:pt x="617" y="20175"/>
                    </a:lnTo>
                    <a:lnTo>
                      <a:pt x="337" y="19624"/>
                    </a:lnTo>
                    <a:lnTo>
                      <a:pt x="224" y="19026"/>
                    </a:lnTo>
                    <a:lnTo>
                      <a:pt x="56" y="18337"/>
                    </a:lnTo>
                    <a:lnTo>
                      <a:pt x="56" y="15304"/>
                    </a:lnTo>
                    <a:lnTo>
                      <a:pt x="0" y="13695"/>
                    </a:lnTo>
                    <a:lnTo>
                      <a:pt x="0" y="11995"/>
                    </a:lnTo>
                    <a:lnTo>
                      <a:pt x="168" y="10203"/>
                    </a:lnTo>
                    <a:lnTo>
                      <a:pt x="281" y="8502"/>
                    </a:lnTo>
                    <a:lnTo>
                      <a:pt x="617" y="7031"/>
                    </a:lnTo>
                    <a:lnTo>
                      <a:pt x="842" y="6342"/>
                    </a:lnTo>
                    <a:lnTo>
                      <a:pt x="1178" y="5837"/>
                    </a:lnTo>
                    <a:lnTo>
                      <a:pt x="1851" y="4871"/>
                    </a:lnTo>
                    <a:lnTo>
                      <a:pt x="2469" y="4044"/>
                    </a:lnTo>
                    <a:lnTo>
                      <a:pt x="3198" y="3309"/>
                    </a:lnTo>
                    <a:lnTo>
                      <a:pt x="3983" y="2620"/>
                    </a:lnTo>
                    <a:lnTo>
                      <a:pt x="4881" y="2114"/>
                    </a:lnTo>
                    <a:lnTo>
                      <a:pt x="5779" y="1654"/>
                    </a:lnTo>
                    <a:lnTo>
                      <a:pt x="6676" y="1241"/>
                    </a:lnTo>
                    <a:lnTo>
                      <a:pt x="7630" y="919"/>
                    </a:lnTo>
                    <a:lnTo>
                      <a:pt x="8808" y="643"/>
                    </a:lnTo>
                    <a:lnTo>
                      <a:pt x="10099" y="368"/>
                    </a:lnTo>
                    <a:lnTo>
                      <a:pt x="11445" y="184"/>
                    </a:lnTo>
                    <a:lnTo>
                      <a:pt x="12792" y="46"/>
                    </a:lnTo>
                    <a:lnTo>
                      <a:pt x="14194" y="0"/>
                    </a:lnTo>
                    <a:lnTo>
                      <a:pt x="15597" y="46"/>
                    </a:lnTo>
                    <a:lnTo>
                      <a:pt x="16270" y="138"/>
                    </a:lnTo>
                    <a:lnTo>
                      <a:pt x="16775" y="184"/>
                    </a:lnTo>
                    <a:lnTo>
                      <a:pt x="17336" y="276"/>
                    </a:lnTo>
                    <a:lnTo>
                      <a:pt x="17841" y="368"/>
                    </a:lnTo>
                    <a:lnTo>
                      <a:pt x="18683" y="735"/>
                    </a:lnTo>
                    <a:lnTo>
                      <a:pt x="19300" y="919"/>
                    </a:lnTo>
                    <a:lnTo>
                      <a:pt x="19805" y="1195"/>
                    </a:lnTo>
                    <a:lnTo>
                      <a:pt x="20197" y="1379"/>
                    </a:lnTo>
                    <a:lnTo>
                      <a:pt x="20534" y="1609"/>
                    </a:lnTo>
                    <a:lnTo>
                      <a:pt x="20758" y="1884"/>
                    </a:lnTo>
                    <a:lnTo>
                      <a:pt x="20927" y="2114"/>
                    </a:lnTo>
                    <a:lnTo>
                      <a:pt x="21151" y="2528"/>
                    </a:lnTo>
                    <a:lnTo>
                      <a:pt x="21319" y="2987"/>
                    </a:lnTo>
                    <a:lnTo>
                      <a:pt x="21488" y="3585"/>
                    </a:lnTo>
                    <a:lnTo>
                      <a:pt x="21600" y="4274"/>
                    </a:lnTo>
                    <a:lnTo>
                      <a:pt x="21600" y="6756"/>
                    </a:lnTo>
                    <a:lnTo>
                      <a:pt x="21488" y="7491"/>
                    </a:lnTo>
                    <a:lnTo>
                      <a:pt x="21488" y="8226"/>
                    </a:lnTo>
                    <a:lnTo>
                      <a:pt x="21319" y="8778"/>
                    </a:lnTo>
                    <a:lnTo>
                      <a:pt x="21151" y="9467"/>
                    </a:lnTo>
                    <a:lnTo>
                      <a:pt x="20702" y="10662"/>
                    </a:lnTo>
                    <a:lnTo>
                      <a:pt x="20422" y="11260"/>
                    </a:lnTo>
                    <a:lnTo>
                      <a:pt x="20085" y="11765"/>
                    </a:lnTo>
                    <a:lnTo>
                      <a:pt x="19805" y="12271"/>
                    </a:lnTo>
                    <a:lnTo>
                      <a:pt x="19468" y="12638"/>
                    </a:lnTo>
                    <a:lnTo>
                      <a:pt x="19019" y="13006"/>
                    </a:lnTo>
                    <a:lnTo>
                      <a:pt x="18346" y="13282"/>
                    </a:lnTo>
                    <a:lnTo>
                      <a:pt x="17617" y="13695"/>
                    </a:lnTo>
                    <a:lnTo>
                      <a:pt x="16775" y="13971"/>
                    </a:lnTo>
                    <a:lnTo>
                      <a:pt x="15934" y="14293"/>
                    </a:lnTo>
                    <a:lnTo>
                      <a:pt x="15092" y="14523"/>
                    </a:lnTo>
                    <a:lnTo>
                      <a:pt x="14363" y="14706"/>
                    </a:lnTo>
                    <a:lnTo>
                      <a:pt x="13689" y="14798"/>
                    </a:lnTo>
                    <a:lnTo>
                      <a:pt x="13241" y="14890"/>
                    </a:lnTo>
                    <a:lnTo>
                      <a:pt x="12792" y="15028"/>
                    </a:lnTo>
                    <a:lnTo>
                      <a:pt x="12287" y="15166"/>
                    </a:lnTo>
                    <a:lnTo>
                      <a:pt x="11894" y="15350"/>
                    </a:lnTo>
                    <a:lnTo>
                      <a:pt x="11445" y="15488"/>
                    </a:lnTo>
                    <a:lnTo>
                      <a:pt x="11109" y="15671"/>
                    </a:lnTo>
                    <a:lnTo>
                      <a:pt x="10828" y="15809"/>
                    </a:lnTo>
                    <a:lnTo>
                      <a:pt x="10548" y="16039"/>
                    </a:lnTo>
                    <a:lnTo>
                      <a:pt x="10379" y="16131"/>
                    </a:lnTo>
                    <a:lnTo>
                      <a:pt x="10155" y="16361"/>
                    </a:lnTo>
                    <a:lnTo>
                      <a:pt x="10043" y="16545"/>
                    </a:lnTo>
                    <a:lnTo>
                      <a:pt x="9762" y="16774"/>
                    </a:lnTo>
                    <a:lnTo>
                      <a:pt x="9538" y="16912"/>
                    </a:lnTo>
                    <a:lnTo>
                      <a:pt x="9257" y="17142"/>
                    </a:lnTo>
                    <a:lnTo>
                      <a:pt x="8977" y="17418"/>
                    </a:lnTo>
                    <a:lnTo>
                      <a:pt x="8640" y="17648"/>
                    </a:lnTo>
                    <a:lnTo>
                      <a:pt x="8247" y="17923"/>
                    </a:lnTo>
                    <a:lnTo>
                      <a:pt x="7798" y="18153"/>
                    </a:lnTo>
                    <a:lnTo>
                      <a:pt x="7013" y="18521"/>
                    </a:lnTo>
                    <a:lnTo>
                      <a:pt x="6564" y="18751"/>
                    </a:lnTo>
                    <a:lnTo>
                      <a:pt x="6228" y="19026"/>
                    </a:lnTo>
                    <a:lnTo>
                      <a:pt x="5723" y="19256"/>
                    </a:lnTo>
                    <a:lnTo>
                      <a:pt x="5330" y="19532"/>
                    </a:lnTo>
                    <a:lnTo>
                      <a:pt x="4825" y="19854"/>
                    </a:lnTo>
                    <a:lnTo>
                      <a:pt x="4488" y="20175"/>
                    </a:lnTo>
                    <a:lnTo>
                      <a:pt x="4096" y="20543"/>
                    </a:lnTo>
                    <a:lnTo>
                      <a:pt x="3815" y="20773"/>
                    </a:lnTo>
                    <a:lnTo>
                      <a:pt x="3535" y="21049"/>
                    </a:lnTo>
                    <a:lnTo>
                      <a:pt x="3198" y="21278"/>
                    </a:lnTo>
                    <a:lnTo>
                      <a:pt x="2917" y="21416"/>
                    </a:lnTo>
                    <a:lnTo>
                      <a:pt x="2581" y="21508"/>
                    </a:lnTo>
                    <a:close/>
                  </a:path>
                </a:pathLst>
              </a:custGeom>
              <a:solidFill>
                <a:srgbClr val="980A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7" name="AutoShape 32"/>
              <p:cNvSpPr/>
              <p:nvPr/>
            </p:nvSpPr>
            <p:spPr>
              <a:xfrm>
                <a:off x="84653" y="62079"/>
                <a:ext cx="888864" cy="932601"/>
              </a:xfrm>
              <a:custGeom>
                <a:avLst/>
                <a:gdLst/>
                <a:ahLst/>
                <a:cxnLst>
                  <a:cxn ang="0">
                    <a:pos x="wd2" y="hd2"/>
                  </a:cxn>
                  <a:cxn ang="5400000">
                    <a:pos x="wd2" y="hd2"/>
                  </a:cxn>
                  <a:cxn ang="10800000">
                    <a:pos x="wd2" y="hd2"/>
                  </a:cxn>
                  <a:cxn ang="16200000">
                    <a:pos x="wd2" y="hd2"/>
                  </a:cxn>
                </a:cxnLst>
                <a:rect l="0" t="0" r="r" b="b"/>
                <a:pathLst>
                  <a:path w="21600" h="21600" extrusionOk="0">
                    <a:moveTo>
                      <a:pt x="2601" y="21554"/>
                    </a:moveTo>
                    <a:lnTo>
                      <a:pt x="2262" y="21600"/>
                    </a:lnTo>
                    <a:lnTo>
                      <a:pt x="1809" y="21600"/>
                    </a:lnTo>
                    <a:lnTo>
                      <a:pt x="1527" y="21554"/>
                    </a:lnTo>
                    <a:lnTo>
                      <a:pt x="1357" y="21461"/>
                    </a:lnTo>
                    <a:lnTo>
                      <a:pt x="1187" y="21461"/>
                    </a:lnTo>
                    <a:lnTo>
                      <a:pt x="1187" y="21368"/>
                    </a:lnTo>
                    <a:lnTo>
                      <a:pt x="1131" y="21321"/>
                    </a:lnTo>
                    <a:lnTo>
                      <a:pt x="961" y="21043"/>
                    </a:lnTo>
                    <a:lnTo>
                      <a:pt x="792" y="20717"/>
                    </a:lnTo>
                    <a:lnTo>
                      <a:pt x="622" y="20206"/>
                    </a:lnTo>
                    <a:lnTo>
                      <a:pt x="396" y="19695"/>
                    </a:lnTo>
                    <a:lnTo>
                      <a:pt x="226" y="19045"/>
                    </a:lnTo>
                    <a:lnTo>
                      <a:pt x="113" y="18348"/>
                    </a:lnTo>
                    <a:lnTo>
                      <a:pt x="113" y="15375"/>
                    </a:lnTo>
                    <a:lnTo>
                      <a:pt x="0" y="13750"/>
                    </a:lnTo>
                    <a:lnTo>
                      <a:pt x="0" y="11985"/>
                    </a:lnTo>
                    <a:lnTo>
                      <a:pt x="170" y="10173"/>
                    </a:lnTo>
                    <a:lnTo>
                      <a:pt x="283" y="8547"/>
                    </a:lnTo>
                    <a:lnTo>
                      <a:pt x="452" y="7711"/>
                    </a:lnTo>
                    <a:lnTo>
                      <a:pt x="622" y="7061"/>
                    </a:lnTo>
                    <a:lnTo>
                      <a:pt x="905" y="6364"/>
                    </a:lnTo>
                    <a:lnTo>
                      <a:pt x="1187" y="5853"/>
                    </a:lnTo>
                    <a:lnTo>
                      <a:pt x="1809" y="4877"/>
                    </a:lnTo>
                    <a:lnTo>
                      <a:pt x="2545" y="4041"/>
                    </a:lnTo>
                    <a:lnTo>
                      <a:pt x="3223" y="3298"/>
                    </a:lnTo>
                    <a:lnTo>
                      <a:pt x="4071" y="2694"/>
                    </a:lnTo>
                    <a:lnTo>
                      <a:pt x="4863" y="2137"/>
                    </a:lnTo>
                    <a:lnTo>
                      <a:pt x="5768" y="1719"/>
                    </a:lnTo>
                    <a:lnTo>
                      <a:pt x="6729" y="1301"/>
                    </a:lnTo>
                    <a:lnTo>
                      <a:pt x="7747" y="975"/>
                    </a:lnTo>
                    <a:lnTo>
                      <a:pt x="8821" y="697"/>
                    </a:lnTo>
                    <a:lnTo>
                      <a:pt x="10121" y="418"/>
                    </a:lnTo>
                    <a:lnTo>
                      <a:pt x="11422" y="232"/>
                    </a:lnTo>
                    <a:lnTo>
                      <a:pt x="12836" y="93"/>
                    </a:lnTo>
                    <a:lnTo>
                      <a:pt x="14249" y="0"/>
                    </a:lnTo>
                    <a:lnTo>
                      <a:pt x="15550" y="93"/>
                    </a:lnTo>
                    <a:lnTo>
                      <a:pt x="16228" y="93"/>
                    </a:lnTo>
                    <a:lnTo>
                      <a:pt x="16794" y="232"/>
                    </a:lnTo>
                    <a:lnTo>
                      <a:pt x="17359" y="279"/>
                    </a:lnTo>
                    <a:lnTo>
                      <a:pt x="17868" y="418"/>
                    </a:lnTo>
                    <a:lnTo>
                      <a:pt x="18660" y="743"/>
                    </a:lnTo>
                    <a:lnTo>
                      <a:pt x="19282" y="975"/>
                    </a:lnTo>
                    <a:lnTo>
                      <a:pt x="19847" y="1161"/>
                    </a:lnTo>
                    <a:lnTo>
                      <a:pt x="20186" y="1440"/>
                    </a:lnTo>
                    <a:lnTo>
                      <a:pt x="20526" y="1626"/>
                    </a:lnTo>
                    <a:lnTo>
                      <a:pt x="20808" y="1858"/>
                    </a:lnTo>
                    <a:lnTo>
                      <a:pt x="21204" y="2508"/>
                    </a:lnTo>
                    <a:lnTo>
                      <a:pt x="21374" y="2973"/>
                    </a:lnTo>
                    <a:lnTo>
                      <a:pt x="21543" y="3623"/>
                    </a:lnTo>
                    <a:lnTo>
                      <a:pt x="21600" y="4274"/>
                    </a:lnTo>
                    <a:lnTo>
                      <a:pt x="21600" y="6782"/>
                    </a:lnTo>
                    <a:lnTo>
                      <a:pt x="21543" y="7525"/>
                    </a:lnTo>
                    <a:lnTo>
                      <a:pt x="21430" y="8268"/>
                    </a:lnTo>
                    <a:lnTo>
                      <a:pt x="21374" y="8826"/>
                    </a:lnTo>
                    <a:lnTo>
                      <a:pt x="21204" y="9523"/>
                    </a:lnTo>
                    <a:lnTo>
                      <a:pt x="20978" y="10126"/>
                    </a:lnTo>
                    <a:lnTo>
                      <a:pt x="20695" y="10730"/>
                    </a:lnTo>
                    <a:lnTo>
                      <a:pt x="20469" y="11241"/>
                    </a:lnTo>
                    <a:lnTo>
                      <a:pt x="19847" y="12263"/>
                    </a:lnTo>
                    <a:lnTo>
                      <a:pt x="19508" y="12681"/>
                    </a:lnTo>
                    <a:lnTo>
                      <a:pt x="18999" y="13006"/>
                    </a:lnTo>
                    <a:lnTo>
                      <a:pt x="18320" y="13378"/>
                    </a:lnTo>
                    <a:lnTo>
                      <a:pt x="17585" y="13750"/>
                    </a:lnTo>
                    <a:lnTo>
                      <a:pt x="16794" y="13982"/>
                    </a:lnTo>
                    <a:lnTo>
                      <a:pt x="15889" y="14354"/>
                    </a:lnTo>
                    <a:lnTo>
                      <a:pt x="15097" y="14539"/>
                    </a:lnTo>
                    <a:lnTo>
                      <a:pt x="14362" y="14725"/>
                    </a:lnTo>
                    <a:lnTo>
                      <a:pt x="13740" y="14865"/>
                    </a:lnTo>
                    <a:lnTo>
                      <a:pt x="13288" y="14911"/>
                    </a:lnTo>
                    <a:lnTo>
                      <a:pt x="12836" y="15097"/>
                    </a:lnTo>
                    <a:lnTo>
                      <a:pt x="12327" y="15236"/>
                    </a:lnTo>
                    <a:lnTo>
                      <a:pt x="11931" y="15422"/>
                    </a:lnTo>
                    <a:lnTo>
                      <a:pt x="11479" y="15515"/>
                    </a:lnTo>
                    <a:lnTo>
                      <a:pt x="11139" y="15747"/>
                    </a:lnTo>
                    <a:lnTo>
                      <a:pt x="10857" y="15886"/>
                    </a:lnTo>
                    <a:lnTo>
                      <a:pt x="10574" y="16072"/>
                    </a:lnTo>
                    <a:lnTo>
                      <a:pt x="10178" y="16397"/>
                    </a:lnTo>
                    <a:lnTo>
                      <a:pt x="10065" y="16630"/>
                    </a:lnTo>
                    <a:lnTo>
                      <a:pt x="9782" y="16769"/>
                    </a:lnTo>
                    <a:lnTo>
                      <a:pt x="9556" y="17001"/>
                    </a:lnTo>
                    <a:lnTo>
                      <a:pt x="9273" y="17234"/>
                    </a:lnTo>
                    <a:lnTo>
                      <a:pt x="8991" y="17512"/>
                    </a:lnTo>
                    <a:lnTo>
                      <a:pt x="8651" y="17698"/>
                    </a:lnTo>
                    <a:lnTo>
                      <a:pt x="8255" y="17930"/>
                    </a:lnTo>
                    <a:lnTo>
                      <a:pt x="7803" y="18209"/>
                    </a:lnTo>
                    <a:lnTo>
                      <a:pt x="7407" y="18441"/>
                    </a:lnTo>
                    <a:lnTo>
                      <a:pt x="7012" y="18627"/>
                    </a:lnTo>
                    <a:lnTo>
                      <a:pt x="6559" y="18813"/>
                    </a:lnTo>
                    <a:lnTo>
                      <a:pt x="6220" y="19045"/>
                    </a:lnTo>
                    <a:lnTo>
                      <a:pt x="5768" y="19277"/>
                    </a:lnTo>
                    <a:lnTo>
                      <a:pt x="5315" y="19649"/>
                    </a:lnTo>
                    <a:lnTo>
                      <a:pt x="4863" y="19974"/>
                    </a:lnTo>
                    <a:lnTo>
                      <a:pt x="4128" y="20578"/>
                    </a:lnTo>
                    <a:lnTo>
                      <a:pt x="3788" y="20903"/>
                    </a:lnTo>
                    <a:lnTo>
                      <a:pt x="3506" y="21089"/>
                    </a:lnTo>
                    <a:lnTo>
                      <a:pt x="3166" y="21368"/>
                    </a:lnTo>
                    <a:lnTo>
                      <a:pt x="2601" y="21554"/>
                    </a:lnTo>
                    <a:close/>
                  </a:path>
                </a:pathLst>
              </a:custGeom>
              <a:solidFill>
                <a:srgbClr val="990A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8" name="AutoShape 33"/>
              <p:cNvSpPr/>
              <p:nvPr/>
            </p:nvSpPr>
            <p:spPr>
              <a:xfrm>
                <a:off x="88886" y="66312"/>
                <a:ext cx="881809" cy="922725"/>
              </a:xfrm>
              <a:custGeom>
                <a:avLst/>
                <a:gdLst/>
                <a:ahLst/>
                <a:cxnLst>
                  <a:cxn ang="0">
                    <a:pos x="wd2" y="hd2"/>
                  </a:cxn>
                  <a:cxn ang="5400000">
                    <a:pos x="wd2" y="hd2"/>
                  </a:cxn>
                  <a:cxn ang="10800000">
                    <a:pos x="wd2" y="hd2"/>
                  </a:cxn>
                  <a:cxn ang="16200000">
                    <a:pos x="wd2" y="hd2"/>
                  </a:cxn>
                </a:cxnLst>
                <a:rect l="0" t="0" r="r" b="b"/>
                <a:pathLst>
                  <a:path w="21600" h="21600" extrusionOk="0">
                    <a:moveTo>
                      <a:pt x="2622" y="21600"/>
                    </a:moveTo>
                    <a:lnTo>
                      <a:pt x="1368" y="21600"/>
                    </a:lnTo>
                    <a:lnTo>
                      <a:pt x="1083" y="21365"/>
                    </a:lnTo>
                    <a:lnTo>
                      <a:pt x="1083" y="21318"/>
                    </a:lnTo>
                    <a:lnTo>
                      <a:pt x="969" y="21037"/>
                    </a:lnTo>
                    <a:lnTo>
                      <a:pt x="798" y="20708"/>
                    </a:lnTo>
                    <a:lnTo>
                      <a:pt x="513" y="20191"/>
                    </a:lnTo>
                    <a:lnTo>
                      <a:pt x="342" y="19675"/>
                    </a:lnTo>
                    <a:lnTo>
                      <a:pt x="171" y="19017"/>
                    </a:lnTo>
                    <a:lnTo>
                      <a:pt x="57" y="18313"/>
                    </a:lnTo>
                    <a:lnTo>
                      <a:pt x="57" y="16623"/>
                    </a:lnTo>
                    <a:lnTo>
                      <a:pt x="0" y="15308"/>
                    </a:lnTo>
                    <a:lnTo>
                      <a:pt x="0" y="11974"/>
                    </a:lnTo>
                    <a:lnTo>
                      <a:pt x="114" y="10190"/>
                    </a:lnTo>
                    <a:lnTo>
                      <a:pt x="285" y="8546"/>
                    </a:lnTo>
                    <a:lnTo>
                      <a:pt x="456" y="7701"/>
                    </a:lnTo>
                    <a:lnTo>
                      <a:pt x="627" y="6950"/>
                    </a:lnTo>
                    <a:lnTo>
                      <a:pt x="855" y="6339"/>
                    </a:lnTo>
                    <a:lnTo>
                      <a:pt x="1197" y="5823"/>
                    </a:lnTo>
                    <a:lnTo>
                      <a:pt x="1767" y="4837"/>
                    </a:lnTo>
                    <a:lnTo>
                      <a:pt x="2508" y="3991"/>
                    </a:lnTo>
                    <a:lnTo>
                      <a:pt x="3249" y="3287"/>
                    </a:lnTo>
                    <a:lnTo>
                      <a:pt x="4046" y="2630"/>
                    </a:lnTo>
                    <a:lnTo>
                      <a:pt x="4901" y="2066"/>
                    </a:lnTo>
                    <a:lnTo>
                      <a:pt x="5813" y="1643"/>
                    </a:lnTo>
                    <a:lnTo>
                      <a:pt x="6668" y="1221"/>
                    </a:lnTo>
                    <a:lnTo>
                      <a:pt x="7694" y="939"/>
                    </a:lnTo>
                    <a:lnTo>
                      <a:pt x="8777" y="610"/>
                    </a:lnTo>
                    <a:lnTo>
                      <a:pt x="10088" y="376"/>
                    </a:lnTo>
                    <a:lnTo>
                      <a:pt x="11398" y="188"/>
                    </a:lnTo>
                    <a:lnTo>
                      <a:pt x="12823" y="47"/>
                    </a:lnTo>
                    <a:lnTo>
                      <a:pt x="14248" y="0"/>
                    </a:lnTo>
                    <a:lnTo>
                      <a:pt x="15559" y="0"/>
                    </a:lnTo>
                    <a:lnTo>
                      <a:pt x="16186" y="47"/>
                    </a:lnTo>
                    <a:lnTo>
                      <a:pt x="16699" y="141"/>
                    </a:lnTo>
                    <a:lnTo>
                      <a:pt x="17326" y="235"/>
                    </a:lnTo>
                    <a:lnTo>
                      <a:pt x="17782" y="376"/>
                    </a:lnTo>
                    <a:lnTo>
                      <a:pt x="18636" y="657"/>
                    </a:lnTo>
                    <a:lnTo>
                      <a:pt x="19263" y="939"/>
                    </a:lnTo>
                    <a:lnTo>
                      <a:pt x="19776" y="1127"/>
                    </a:lnTo>
                    <a:lnTo>
                      <a:pt x="20175" y="1362"/>
                    </a:lnTo>
                    <a:lnTo>
                      <a:pt x="20403" y="1643"/>
                    </a:lnTo>
                    <a:lnTo>
                      <a:pt x="20688" y="1784"/>
                    </a:lnTo>
                    <a:lnTo>
                      <a:pt x="20916" y="2160"/>
                    </a:lnTo>
                    <a:lnTo>
                      <a:pt x="21087" y="2489"/>
                    </a:lnTo>
                    <a:lnTo>
                      <a:pt x="21315" y="2958"/>
                    </a:lnTo>
                    <a:lnTo>
                      <a:pt x="21429" y="3569"/>
                    </a:lnTo>
                    <a:lnTo>
                      <a:pt x="21486" y="4320"/>
                    </a:lnTo>
                    <a:lnTo>
                      <a:pt x="21600" y="5118"/>
                    </a:lnTo>
                    <a:lnTo>
                      <a:pt x="21600" y="5917"/>
                    </a:lnTo>
                    <a:lnTo>
                      <a:pt x="21486" y="6762"/>
                    </a:lnTo>
                    <a:lnTo>
                      <a:pt x="21486" y="7513"/>
                    </a:lnTo>
                    <a:lnTo>
                      <a:pt x="21429" y="8170"/>
                    </a:lnTo>
                    <a:lnTo>
                      <a:pt x="21315" y="8828"/>
                    </a:lnTo>
                    <a:lnTo>
                      <a:pt x="21144" y="9438"/>
                    </a:lnTo>
                    <a:lnTo>
                      <a:pt x="20916" y="10143"/>
                    </a:lnTo>
                    <a:lnTo>
                      <a:pt x="20688" y="10706"/>
                    </a:lnTo>
                    <a:lnTo>
                      <a:pt x="20346" y="11270"/>
                    </a:lnTo>
                    <a:lnTo>
                      <a:pt x="20061" y="11833"/>
                    </a:lnTo>
                    <a:lnTo>
                      <a:pt x="19719" y="12303"/>
                    </a:lnTo>
                    <a:lnTo>
                      <a:pt x="19320" y="12631"/>
                    </a:lnTo>
                    <a:lnTo>
                      <a:pt x="18978" y="13054"/>
                    </a:lnTo>
                    <a:lnTo>
                      <a:pt x="18294" y="13383"/>
                    </a:lnTo>
                    <a:lnTo>
                      <a:pt x="17554" y="13711"/>
                    </a:lnTo>
                    <a:lnTo>
                      <a:pt x="16699" y="14040"/>
                    </a:lnTo>
                    <a:lnTo>
                      <a:pt x="15844" y="14322"/>
                    </a:lnTo>
                    <a:lnTo>
                      <a:pt x="14989" y="14557"/>
                    </a:lnTo>
                    <a:lnTo>
                      <a:pt x="14362" y="14744"/>
                    </a:lnTo>
                    <a:lnTo>
                      <a:pt x="13735" y="14885"/>
                    </a:lnTo>
                    <a:lnTo>
                      <a:pt x="13222" y="14932"/>
                    </a:lnTo>
                    <a:lnTo>
                      <a:pt x="12709" y="15073"/>
                    </a:lnTo>
                    <a:lnTo>
                      <a:pt x="12310" y="15214"/>
                    </a:lnTo>
                    <a:lnTo>
                      <a:pt x="11797" y="15449"/>
                    </a:lnTo>
                    <a:lnTo>
                      <a:pt x="11455" y="15543"/>
                    </a:lnTo>
                    <a:lnTo>
                      <a:pt x="11056" y="15683"/>
                    </a:lnTo>
                    <a:lnTo>
                      <a:pt x="10828" y="15871"/>
                    </a:lnTo>
                    <a:lnTo>
                      <a:pt x="10544" y="16012"/>
                    </a:lnTo>
                    <a:lnTo>
                      <a:pt x="10316" y="16247"/>
                    </a:lnTo>
                    <a:lnTo>
                      <a:pt x="10145" y="16435"/>
                    </a:lnTo>
                    <a:lnTo>
                      <a:pt x="10031" y="16576"/>
                    </a:lnTo>
                    <a:lnTo>
                      <a:pt x="9746" y="16763"/>
                    </a:lnTo>
                    <a:lnTo>
                      <a:pt x="9518" y="16998"/>
                    </a:lnTo>
                    <a:lnTo>
                      <a:pt x="9233" y="17233"/>
                    </a:lnTo>
                    <a:lnTo>
                      <a:pt x="8948" y="17421"/>
                    </a:lnTo>
                    <a:lnTo>
                      <a:pt x="8606" y="17750"/>
                    </a:lnTo>
                    <a:lnTo>
                      <a:pt x="8207" y="17984"/>
                    </a:lnTo>
                    <a:lnTo>
                      <a:pt x="7751" y="18172"/>
                    </a:lnTo>
                    <a:lnTo>
                      <a:pt x="7352" y="18407"/>
                    </a:lnTo>
                    <a:lnTo>
                      <a:pt x="6953" y="18595"/>
                    </a:lnTo>
                    <a:lnTo>
                      <a:pt x="6497" y="18783"/>
                    </a:lnTo>
                    <a:lnTo>
                      <a:pt x="6155" y="19064"/>
                    </a:lnTo>
                    <a:lnTo>
                      <a:pt x="5699" y="19346"/>
                    </a:lnTo>
                    <a:lnTo>
                      <a:pt x="5243" y="19581"/>
                    </a:lnTo>
                    <a:lnTo>
                      <a:pt x="4388" y="20285"/>
                    </a:lnTo>
                    <a:lnTo>
                      <a:pt x="4046" y="20614"/>
                    </a:lnTo>
                    <a:lnTo>
                      <a:pt x="3704" y="20896"/>
                    </a:lnTo>
                    <a:lnTo>
                      <a:pt x="3534" y="21177"/>
                    </a:lnTo>
                    <a:lnTo>
                      <a:pt x="3135" y="21365"/>
                    </a:lnTo>
                    <a:lnTo>
                      <a:pt x="2793" y="21506"/>
                    </a:lnTo>
                    <a:lnTo>
                      <a:pt x="2622" y="21600"/>
                    </a:lnTo>
                    <a:close/>
                  </a:path>
                </a:pathLst>
              </a:custGeom>
              <a:solidFill>
                <a:srgbClr val="9A0B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39" name="AutoShape 34"/>
              <p:cNvSpPr/>
              <p:nvPr/>
            </p:nvSpPr>
            <p:spPr>
              <a:xfrm>
                <a:off x="90297" y="67722"/>
                <a:ext cx="873344" cy="921315"/>
              </a:xfrm>
              <a:custGeom>
                <a:avLst/>
                <a:gdLst/>
                <a:ahLst/>
                <a:cxnLst>
                  <a:cxn ang="0">
                    <a:pos x="wd2" y="hd2"/>
                  </a:cxn>
                  <a:cxn ang="5400000">
                    <a:pos x="wd2" y="hd2"/>
                  </a:cxn>
                  <a:cxn ang="10800000">
                    <a:pos x="wd2" y="hd2"/>
                  </a:cxn>
                  <a:cxn ang="16200000">
                    <a:pos x="wd2" y="hd2"/>
                  </a:cxn>
                </a:cxnLst>
                <a:rect l="0" t="0" r="r" b="b"/>
                <a:pathLst>
                  <a:path w="21600" h="21600" extrusionOk="0">
                    <a:moveTo>
                      <a:pt x="2592" y="21506"/>
                    </a:moveTo>
                    <a:lnTo>
                      <a:pt x="2304" y="21506"/>
                    </a:lnTo>
                    <a:lnTo>
                      <a:pt x="1958" y="21600"/>
                    </a:lnTo>
                    <a:lnTo>
                      <a:pt x="1728" y="21506"/>
                    </a:lnTo>
                    <a:lnTo>
                      <a:pt x="1555" y="21506"/>
                    </a:lnTo>
                    <a:lnTo>
                      <a:pt x="1382" y="21459"/>
                    </a:lnTo>
                    <a:lnTo>
                      <a:pt x="1210" y="21365"/>
                    </a:lnTo>
                    <a:lnTo>
                      <a:pt x="1210" y="21318"/>
                    </a:lnTo>
                    <a:lnTo>
                      <a:pt x="1152" y="21318"/>
                    </a:lnTo>
                    <a:lnTo>
                      <a:pt x="1152" y="21176"/>
                    </a:lnTo>
                    <a:lnTo>
                      <a:pt x="979" y="20941"/>
                    </a:lnTo>
                    <a:lnTo>
                      <a:pt x="806" y="20565"/>
                    </a:lnTo>
                    <a:lnTo>
                      <a:pt x="576" y="20094"/>
                    </a:lnTo>
                    <a:lnTo>
                      <a:pt x="403" y="19529"/>
                    </a:lnTo>
                    <a:lnTo>
                      <a:pt x="230" y="18918"/>
                    </a:lnTo>
                    <a:lnTo>
                      <a:pt x="58" y="18259"/>
                    </a:lnTo>
                    <a:lnTo>
                      <a:pt x="58" y="16565"/>
                    </a:lnTo>
                    <a:lnTo>
                      <a:pt x="0" y="15200"/>
                    </a:lnTo>
                    <a:lnTo>
                      <a:pt x="0" y="11859"/>
                    </a:lnTo>
                    <a:lnTo>
                      <a:pt x="115" y="10118"/>
                    </a:lnTo>
                    <a:lnTo>
                      <a:pt x="288" y="8424"/>
                    </a:lnTo>
                    <a:lnTo>
                      <a:pt x="634" y="6918"/>
                    </a:lnTo>
                    <a:lnTo>
                      <a:pt x="922" y="6306"/>
                    </a:lnTo>
                    <a:lnTo>
                      <a:pt x="1152" y="5788"/>
                    </a:lnTo>
                    <a:lnTo>
                      <a:pt x="1843" y="4800"/>
                    </a:lnTo>
                    <a:lnTo>
                      <a:pt x="2592" y="4047"/>
                    </a:lnTo>
                    <a:lnTo>
                      <a:pt x="3283" y="3247"/>
                    </a:lnTo>
                    <a:lnTo>
                      <a:pt x="4032" y="2635"/>
                    </a:lnTo>
                    <a:lnTo>
                      <a:pt x="4896" y="2118"/>
                    </a:lnTo>
                    <a:lnTo>
                      <a:pt x="5818" y="1647"/>
                    </a:lnTo>
                    <a:lnTo>
                      <a:pt x="6797" y="1224"/>
                    </a:lnTo>
                    <a:lnTo>
                      <a:pt x="7718" y="894"/>
                    </a:lnTo>
                    <a:lnTo>
                      <a:pt x="8870" y="612"/>
                    </a:lnTo>
                    <a:lnTo>
                      <a:pt x="10138" y="424"/>
                    </a:lnTo>
                    <a:lnTo>
                      <a:pt x="11462" y="188"/>
                    </a:lnTo>
                    <a:lnTo>
                      <a:pt x="12902" y="94"/>
                    </a:lnTo>
                    <a:lnTo>
                      <a:pt x="14285" y="0"/>
                    </a:lnTo>
                    <a:lnTo>
                      <a:pt x="15610" y="0"/>
                    </a:lnTo>
                    <a:lnTo>
                      <a:pt x="16301" y="94"/>
                    </a:lnTo>
                    <a:lnTo>
                      <a:pt x="16819" y="141"/>
                    </a:lnTo>
                    <a:lnTo>
                      <a:pt x="17856" y="424"/>
                    </a:lnTo>
                    <a:lnTo>
                      <a:pt x="18662" y="706"/>
                    </a:lnTo>
                    <a:lnTo>
                      <a:pt x="19354" y="941"/>
                    </a:lnTo>
                    <a:lnTo>
                      <a:pt x="19872" y="1176"/>
                    </a:lnTo>
                    <a:lnTo>
                      <a:pt x="20275" y="1365"/>
                    </a:lnTo>
                    <a:lnTo>
                      <a:pt x="20736" y="1835"/>
                    </a:lnTo>
                    <a:lnTo>
                      <a:pt x="21024" y="2118"/>
                    </a:lnTo>
                    <a:lnTo>
                      <a:pt x="21197" y="2447"/>
                    </a:lnTo>
                    <a:lnTo>
                      <a:pt x="21485" y="3624"/>
                    </a:lnTo>
                    <a:lnTo>
                      <a:pt x="21600" y="4282"/>
                    </a:lnTo>
                    <a:lnTo>
                      <a:pt x="21600" y="6729"/>
                    </a:lnTo>
                    <a:lnTo>
                      <a:pt x="21485" y="7482"/>
                    </a:lnTo>
                    <a:lnTo>
                      <a:pt x="21485" y="8141"/>
                    </a:lnTo>
                    <a:lnTo>
                      <a:pt x="21312" y="8800"/>
                    </a:lnTo>
                    <a:lnTo>
                      <a:pt x="21197" y="9412"/>
                    </a:lnTo>
                    <a:lnTo>
                      <a:pt x="21024" y="10071"/>
                    </a:lnTo>
                    <a:lnTo>
                      <a:pt x="20736" y="10682"/>
                    </a:lnTo>
                    <a:lnTo>
                      <a:pt x="20390" y="11200"/>
                    </a:lnTo>
                    <a:lnTo>
                      <a:pt x="20102" y="11718"/>
                    </a:lnTo>
                    <a:lnTo>
                      <a:pt x="19757" y="12235"/>
                    </a:lnTo>
                    <a:lnTo>
                      <a:pt x="19411" y="12612"/>
                    </a:lnTo>
                    <a:lnTo>
                      <a:pt x="19008" y="12941"/>
                    </a:lnTo>
                    <a:lnTo>
                      <a:pt x="18374" y="13271"/>
                    </a:lnTo>
                    <a:lnTo>
                      <a:pt x="17568" y="13647"/>
                    </a:lnTo>
                    <a:lnTo>
                      <a:pt x="16762" y="13976"/>
                    </a:lnTo>
                    <a:lnTo>
                      <a:pt x="15955" y="14259"/>
                    </a:lnTo>
                    <a:lnTo>
                      <a:pt x="15091" y="14447"/>
                    </a:lnTo>
                    <a:lnTo>
                      <a:pt x="14342" y="14682"/>
                    </a:lnTo>
                    <a:lnTo>
                      <a:pt x="12787" y="14965"/>
                    </a:lnTo>
                    <a:lnTo>
                      <a:pt x="12269" y="15153"/>
                    </a:lnTo>
                    <a:lnTo>
                      <a:pt x="11866" y="15341"/>
                    </a:lnTo>
                    <a:lnTo>
                      <a:pt x="11462" y="15482"/>
                    </a:lnTo>
                    <a:lnTo>
                      <a:pt x="11117" y="15576"/>
                    </a:lnTo>
                    <a:lnTo>
                      <a:pt x="10886" y="15812"/>
                    </a:lnTo>
                    <a:lnTo>
                      <a:pt x="10598" y="15953"/>
                    </a:lnTo>
                    <a:lnTo>
                      <a:pt x="9965" y="16471"/>
                    </a:lnTo>
                    <a:lnTo>
                      <a:pt x="9792" y="16706"/>
                    </a:lnTo>
                    <a:lnTo>
                      <a:pt x="9562" y="16894"/>
                    </a:lnTo>
                    <a:lnTo>
                      <a:pt x="9274" y="17082"/>
                    </a:lnTo>
                    <a:lnTo>
                      <a:pt x="8986" y="17365"/>
                    </a:lnTo>
                    <a:lnTo>
                      <a:pt x="8640" y="17647"/>
                    </a:lnTo>
                    <a:lnTo>
                      <a:pt x="8237" y="17882"/>
                    </a:lnTo>
                    <a:lnTo>
                      <a:pt x="7776" y="18118"/>
                    </a:lnTo>
                    <a:lnTo>
                      <a:pt x="7373" y="18306"/>
                    </a:lnTo>
                    <a:lnTo>
                      <a:pt x="6970" y="18541"/>
                    </a:lnTo>
                    <a:lnTo>
                      <a:pt x="6509" y="18729"/>
                    </a:lnTo>
                    <a:lnTo>
                      <a:pt x="6163" y="18918"/>
                    </a:lnTo>
                    <a:lnTo>
                      <a:pt x="5702" y="19200"/>
                    </a:lnTo>
                    <a:lnTo>
                      <a:pt x="5299" y="19529"/>
                    </a:lnTo>
                    <a:lnTo>
                      <a:pt x="4781" y="19906"/>
                    </a:lnTo>
                    <a:lnTo>
                      <a:pt x="4493" y="20141"/>
                    </a:lnTo>
                    <a:lnTo>
                      <a:pt x="4147" y="20471"/>
                    </a:lnTo>
                    <a:lnTo>
                      <a:pt x="3802" y="20753"/>
                    </a:lnTo>
                    <a:lnTo>
                      <a:pt x="3514" y="21035"/>
                    </a:lnTo>
                    <a:lnTo>
                      <a:pt x="3226" y="21224"/>
                    </a:lnTo>
                    <a:lnTo>
                      <a:pt x="2880" y="21365"/>
                    </a:lnTo>
                    <a:lnTo>
                      <a:pt x="2592" y="21506"/>
                    </a:lnTo>
                    <a:close/>
                  </a:path>
                </a:pathLst>
              </a:custGeom>
              <a:solidFill>
                <a:srgbClr val="9B0B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0" name="AutoShape 35"/>
              <p:cNvSpPr/>
              <p:nvPr/>
            </p:nvSpPr>
            <p:spPr>
              <a:xfrm>
                <a:off x="93118" y="71955"/>
                <a:ext cx="866290" cy="911438"/>
              </a:xfrm>
              <a:custGeom>
                <a:avLst/>
                <a:gdLst/>
                <a:ahLst/>
                <a:cxnLst>
                  <a:cxn ang="0">
                    <a:pos x="wd2" y="hd2"/>
                  </a:cxn>
                  <a:cxn ang="5400000">
                    <a:pos x="wd2" y="hd2"/>
                  </a:cxn>
                  <a:cxn ang="10800000">
                    <a:pos x="wd2" y="hd2"/>
                  </a:cxn>
                  <a:cxn ang="16200000">
                    <a:pos x="wd2" y="hd2"/>
                  </a:cxn>
                </a:cxnLst>
                <a:rect l="0" t="0" r="r" b="b"/>
                <a:pathLst>
                  <a:path w="21600" h="21600" extrusionOk="0">
                    <a:moveTo>
                      <a:pt x="2613" y="21505"/>
                    </a:moveTo>
                    <a:lnTo>
                      <a:pt x="2265" y="21600"/>
                    </a:lnTo>
                    <a:lnTo>
                      <a:pt x="2032" y="21600"/>
                    </a:lnTo>
                    <a:lnTo>
                      <a:pt x="1800" y="21505"/>
                    </a:lnTo>
                    <a:lnTo>
                      <a:pt x="1626" y="21505"/>
                    </a:lnTo>
                    <a:lnTo>
                      <a:pt x="1452" y="21457"/>
                    </a:lnTo>
                    <a:lnTo>
                      <a:pt x="1277" y="21362"/>
                    </a:lnTo>
                    <a:lnTo>
                      <a:pt x="1161" y="21315"/>
                    </a:lnTo>
                    <a:lnTo>
                      <a:pt x="1103" y="21172"/>
                    </a:lnTo>
                    <a:lnTo>
                      <a:pt x="987" y="20981"/>
                    </a:lnTo>
                    <a:lnTo>
                      <a:pt x="871" y="20553"/>
                    </a:lnTo>
                    <a:lnTo>
                      <a:pt x="581" y="20078"/>
                    </a:lnTo>
                    <a:lnTo>
                      <a:pt x="406" y="19507"/>
                    </a:lnTo>
                    <a:lnTo>
                      <a:pt x="232" y="18888"/>
                    </a:lnTo>
                    <a:lnTo>
                      <a:pt x="58" y="18222"/>
                    </a:lnTo>
                    <a:lnTo>
                      <a:pt x="58" y="16509"/>
                    </a:lnTo>
                    <a:lnTo>
                      <a:pt x="0" y="15225"/>
                    </a:lnTo>
                    <a:lnTo>
                      <a:pt x="0" y="11847"/>
                    </a:lnTo>
                    <a:lnTo>
                      <a:pt x="174" y="10086"/>
                    </a:lnTo>
                    <a:lnTo>
                      <a:pt x="348" y="8421"/>
                    </a:lnTo>
                    <a:lnTo>
                      <a:pt x="697" y="6899"/>
                    </a:lnTo>
                    <a:lnTo>
                      <a:pt x="929" y="6280"/>
                    </a:lnTo>
                    <a:lnTo>
                      <a:pt x="1161" y="5757"/>
                    </a:lnTo>
                    <a:lnTo>
                      <a:pt x="1858" y="4758"/>
                    </a:lnTo>
                    <a:lnTo>
                      <a:pt x="2555" y="3996"/>
                    </a:lnTo>
                    <a:lnTo>
                      <a:pt x="3252" y="3188"/>
                    </a:lnTo>
                    <a:lnTo>
                      <a:pt x="4123" y="2569"/>
                    </a:lnTo>
                    <a:lnTo>
                      <a:pt x="4935" y="2046"/>
                    </a:lnTo>
                    <a:lnTo>
                      <a:pt x="5865" y="1570"/>
                    </a:lnTo>
                    <a:lnTo>
                      <a:pt x="6794" y="1237"/>
                    </a:lnTo>
                    <a:lnTo>
                      <a:pt x="7781" y="856"/>
                    </a:lnTo>
                    <a:lnTo>
                      <a:pt x="8884" y="619"/>
                    </a:lnTo>
                    <a:lnTo>
                      <a:pt x="10161" y="333"/>
                    </a:lnTo>
                    <a:lnTo>
                      <a:pt x="11497" y="190"/>
                    </a:lnTo>
                    <a:lnTo>
                      <a:pt x="12948" y="48"/>
                    </a:lnTo>
                    <a:lnTo>
                      <a:pt x="14342" y="0"/>
                    </a:lnTo>
                    <a:lnTo>
                      <a:pt x="15677" y="0"/>
                    </a:lnTo>
                    <a:lnTo>
                      <a:pt x="16839" y="95"/>
                    </a:lnTo>
                    <a:lnTo>
                      <a:pt x="17361" y="238"/>
                    </a:lnTo>
                    <a:lnTo>
                      <a:pt x="17826" y="381"/>
                    </a:lnTo>
                    <a:lnTo>
                      <a:pt x="18697" y="666"/>
                    </a:lnTo>
                    <a:lnTo>
                      <a:pt x="19394" y="856"/>
                    </a:lnTo>
                    <a:lnTo>
                      <a:pt x="19858" y="1142"/>
                    </a:lnTo>
                    <a:lnTo>
                      <a:pt x="20206" y="1380"/>
                    </a:lnTo>
                    <a:lnTo>
                      <a:pt x="20497" y="1570"/>
                    </a:lnTo>
                    <a:lnTo>
                      <a:pt x="20787" y="1808"/>
                    </a:lnTo>
                    <a:lnTo>
                      <a:pt x="20961" y="2093"/>
                    </a:lnTo>
                    <a:lnTo>
                      <a:pt x="21194" y="2426"/>
                    </a:lnTo>
                    <a:lnTo>
                      <a:pt x="21368" y="2950"/>
                    </a:lnTo>
                    <a:lnTo>
                      <a:pt x="21542" y="3568"/>
                    </a:lnTo>
                    <a:lnTo>
                      <a:pt x="21600" y="4282"/>
                    </a:lnTo>
                    <a:lnTo>
                      <a:pt x="21600" y="6708"/>
                    </a:lnTo>
                    <a:lnTo>
                      <a:pt x="21542" y="7470"/>
                    </a:lnTo>
                    <a:lnTo>
                      <a:pt x="21426" y="8136"/>
                    </a:lnTo>
                    <a:lnTo>
                      <a:pt x="21368" y="8754"/>
                    </a:lnTo>
                    <a:lnTo>
                      <a:pt x="21194" y="9420"/>
                    </a:lnTo>
                    <a:lnTo>
                      <a:pt x="20961" y="10086"/>
                    </a:lnTo>
                    <a:lnTo>
                      <a:pt x="20671" y="10705"/>
                    </a:lnTo>
                    <a:lnTo>
                      <a:pt x="20439" y="11228"/>
                    </a:lnTo>
                    <a:lnTo>
                      <a:pt x="20148" y="11752"/>
                    </a:lnTo>
                    <a:lnTo>
                      <a:pt x="19800" y="12180"/>
                    </a:lnTo>
                    <a:lnTo>
                      <a:pt x="19452" y="12560"/>
                    </a:lnTo>
                    <a:lnTo>
                      <a:pt x="19045" y="12941"/>
                    </a:lnTo>
                    <a:lnTo>
                      <a:pt x="18348" y="13274"/>
                    </a:lnTo>
                    <a:lnTo>
                      <a:pt x="17594" y="13607"/>
                    </a:lnTo>
                    <a:lnTo>
                      <a:pt x="16723" y="13988"/>
                    </a:lnTo>
                    <a:lnTo>
                      <a:pt x="15097" y="14463"/>
                    </a:lnTo>
                    <a:lnTo>
                      <a:pt x="14342" y="14654"/>
                    </a:lnTo>
                    <a:lnTo>
                      <a:pt x="13761" y="14796"/>
                    </a:lnTo>
                    <a:lnTo>
                      <a:pt x="13239" y="14844"/>
                    </a:lnTo>
                    <a:lnTo>
                      <a:pt x="12310" y="15130"/>
                    </a:lnTo>
                    <a:lnTo>
                      <a:pt x="11903" y="15367"/>
                    </a:lnTo>
                    <a:lnTo>
                      <a:pt x="11497" y="15510"/>
                    </a:lnTo>
                    <a:lnTo>
                      <a:pt x="11148" y="15605"/>
                    </a:lnTo>
                    <a:lnTo>
                      <a:pt x="10800" y="15796"/>
                    </a:lnTo>
                    <a:lnTo>
                      <a:pt x="10568" y="15938"/>
                    </a:lnTo>
                    <a:lnTo>
                      <a:pt x="10394" y="16176"/>
                    </a:lnTo>
                    <a:lnTo>
                      <a:pt x="9987" y="16509"/>
                    </a:lnTo>
                    <a:lnTo>
                      <a:pt x="9813" y="16700"/>
                    </a:lnTo>
                    <a:lnTo>
                      <a:pt x="9581" y="16937"/>
                    </a:lnTo>
                    <a:lnTo>
                      <a:pt x="9290" y="17080"/>
                    </a:lnTo>
                    <a:lnTo>
                      <a:pt x="9000" y="17413"/>
                    </a:lnTo>
                    <a:lnTo>
                      <a:pt x="8535" y="17604"/>
                    </a:lnTo>
                    <a:lnTo>
                      <a:pt x="8245" y="17889"/>
                    </a:lnTo>
                    <a:lnTo>
                      <a:pt x="7781" y="18079"/>
                    </a:lnTo>
                    <a:lnTo>
                      <a:pt x="7374" y="18270"/>
                    </a:lnTo>
                    <a:lnTo>
                      <a:pt x="6968" y="18507"/>
                    </a:lnTo>
                    <a:lnTo>
                      <a:pt x="6619" y="18698"/>
                    </a:lnTo>
                    <a:lnTo>
                      <a:pt x="6213" y="18983"/>
                    </a:lnTo>
                    <a:lnTo>
                      <a:pt x="5690" y="19269"/>
                    </a:lnTo>
                    <a:lnTo>
                      <a:pt x="5284" y="19507"/>
                    </a:lnTo>
                    <a:lnTo>
                      <a:pt x="4877" y="19887"/>
                    </a:lnTo>
                    <a:lnTo>
                      <a:pt x="4471" y="20220"/>
                    </a:lnTo>
                    <a:lnTo>
                      <a:pt x="4123" y="20458"/>
                    </a:lnTo>
                    <a:lnTo>
                      <a:pt x="3774" y="20744"/>
                    </a:lnTo>
                    <a:lnTo>
                      <a:pt x="3542" y="21029"/>
                    </a:lnTo>
                    <a:lnTo>
                      <a:pt x="3194" y="21219"/>
                    </a:lnTo>
                    <a:lnTo>
                      <a:pt x="2613" y="21505"/>
                    </a:lnTo>
                    <a:close/>
                  </a:path>
                </a:pathLst>
              </a:custGeom>
              <a:solidFill>
                <a:srgbClr val="9C0C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1" name="AutoShape 36"/>
              <p:cNvSpPr/>
              <p:nvPr/>
            </p:nvSpPr>
            <p:spPr>
              <a:xfrm>
                <a:off x="95940" y="74777"/>
                <a:ext cx="860646" cy="902973"/>
              </a:xfrm>
              <a:custGeom>
                <a:avLst/>
                <a:gdLst/>
                <a:ahLst/>
                <a:cxnLst>
                  <a:cxn ang="0">
                    <a:pos x="wd2" y="hd2"/>
                  </a:cxn>
                  <a:cxn ang="5400000">
                    <a:pos x="wd2" y="hd2"/>
                  </a:cxn>
                  <a:cxn ang="10800000">
                    <a:pos x="wd2" y="hd2"/>
                  </a:cxn>
                  <a:cxn ang="16200000">
                    <a:pos x="wd2" y="hd2"/>
                  </a:cxn>
                </a:cxnLst>
                <a:rect l="0" t="0" r="r" b="b"/>
                <a:pathLst>
                  <a:path w="21600" h="21600" extrusionOk="0">
                    <a:moveTo>
                      <a:pt x="2685" y="21504"/>
                    </a:moveTo>
                    <a:lnTo>
                      <a:pt x="2335" y="21600"/>
                    </a:lnTo>
                    <a:lnTo>
                      <a:pt x="2043" y="21600"/>
                    </a:lnTo>
                    <a:lnTo>
                      <a:pt x="1810" y="21504"/>
                    </a:lnTo>
                    <a:lnTo>
                      <a:pt x="1576" y="21504"/>
                    </a:lnTo>
                    <a:lnTo>
                      <a:pt x="1401" y="21456"/>
                    </a:lnTo>
                    <a:lnTo>
                      <a:pt x="1226" y="21312"/>
                    </a:lnTo>
                    <a:lnTo>
                      <a:pt x="1109" y="21168"/>
                    </a:lnTo>
                    <a:lnTo>
                      <a:pt x="1051" y="20976"/>
                    </a:lnTo>
                    <a:lnTo>
                      <a:pt x="817" y="20544"/>
                    </a:lnTo>
                    <a:lnTo>
                      <a:pt x="642" y="20160"/>
                    </a:lnTo>
                    <a:lnTo>
                      <a:pt x="467" y="19536"/>
                    </a:lnTo>
                    <a:lnTo>
                      <a:pt x="175" y="18864"/>
                    </a:lnTo>
                    <a:lnTo>
                      <a:pt x="117" y="18192"/>
                    </a:lnTo>
                    <a:lnTo>
                      <a:pt x="117" y="16512"/>
                    </a:lnTo>
                    <a:lnTo>
                      <a:pt x="0" y="15120"/>
                    </a:lnTo>
                    <a:lnTo>
                      <a:pt x="0" y="11808"/>
                    </a:lnTo>
                    <a:lnTo>
                      <a:pt x="175" y="10128"/>
                    </a:lnTo>
                    <a:lnTo>
                      <a:pt x="350" y="8400"/>
                    </a:lnTo>
                    <a:lnTo>
                      <a:pt x="525" y="7632"/>
                    </a:lnTo>
                    <a:lnTo>
                      <a:pt x="701" y="6912"/>
                    </a:lnTo>
                    <a:lnTo>
                      <a:pt x="934" y="6288"/>
                    </a:lnTo>
                    <a:lnTo>
                      <a:pt x="1226" y="5760"/>
                    </a:lnTo>
                    <a:lnTo>
                      <a:pt x="1868" y="4752"/>
                    </a:lnTo>
                    <a:lnTo>
                      <a:pt x="2569" y="3984"/>
                    </a:lnTo>
                    <a:lnTo>
                      <a:pt x="3328" y="3216"/>
                    </a:lnTo>
                    <a:lnTo>
                      <a:pt x="4145" y="2640"/>
                    </a:lnTo>
                    <a:lnTo>
                      <a:pt x="5021" y="2064"/>
                    </a:lnTo>
                    <a:lnTo>
                      <a:pt x="5838" y="1632"/>
                    </a:lnTo>
                    <a:lnTo>
                      <a:pt x="6772" y="1200"/>
                    </a:lnTo>
                    <a:lnTo>
                      <a:pt x="7764" y="864"/>
                    </a:lnTo>
                    <a:lnTo>
                      <a:pt x="8874" y="624"/>
                    </a:lnTo>
                    <a:lnTo>
                      <a:pt x="10158" y="336"/>
                    </a:lnTo>
                    <a:lnTo>
                      <a:pt x="11501" y="144"/>
                    </a:lnTo>
                    <a:lnTo>
                      <a:pt x="12960" y="0"/>
                    </a:lnTo>
                    <a:lnTo>
                      <a:pt x="15645" y="0"/>
                    </a:lnTo>
                    <a:lnTo>
                      <a:pt x="16229" y="48"/>
                    </a:lnTo>
                    <a:lnTo>
                      <a:pt x="16755" y="144"/>
                    </a:lnTo>
                    <a:lnTo>
                      <a:pt x="17397" y="288"/>
                    </a:lnTo>
                    <a:lnTo>
                      <a:pt x="18623" y="720"/>
                    </a:lnTo>
                    <a:lnTo>
                      <a:pt x="19323" y="864"/>
                    </a:lnTo>
                    <a:lnTo>
                      <a:pt x="19849" y="1104"/>
                    </a:lnTo>
                    <a:lnTo>
                      <a:pt x="20491" y="1632"/>
                    </a:lnTo>
                    <a:lnTo>
                      <a:pt x="20724" y="1776"/>
                    </a:lnTo>
                    <a:lnTo>
                      <a:pt x="20899" y="2160"/>
                    </a:lnTo>
                    <a:lnTo>
                      <a:pt x="21191" y="2496"/>
                    </a:lnTo>
                    <a:lnTo>
                      <a:pt x="21366" y="2976"/>
                    </a:lnTo>
                    <a:lnTo>
                      <a:pt x="21425" y="3600"/>
                    </a:lnTo>
                    <a:lnTo>
                      <a:pt x="21483" y="4272"/>
                    </a:lnTo>
                    <a:lnTo>
                      <a:pt x="21600" y="5136"/>
                    </a:lnTo>
                    <a:lnTo>
                      <a:pt x="21600" y="5856"/>
                    </a:lnTo>
                    <a:lnTo>
                      <a:pt x="21483" y="6720"/>
                    </a:lnTo>
                    <a:lnTo>
                      <a:pt x="21483" y="7488"/>
                    </a:lnTo>
                    <a:lnTo>
                      <a:pt x="21425" y="8160"/>
                    </a:lnTo>
                    <a:lnTo>
                      <a:pt x="21366" y="8784"/>
                    </a:lnTo>
                    <a:lnTo>
                      <a:pt x="21191" y="9408"/>
                    </a:lnTo>
                    <a:lnTo>
                      <a:pt x="20899" y="10032"/>
                    </a:lnTo>
                    <a:lnTo>
                      <a:pt x="20666" y="10656"/>
                    </a:lnTo>
                    <a:lnTo>
                      <a:pt x="20432" y="11184"/>
                    </a:lnTo>
                    <a:lnTo>
                      <a:pt x="20082" y="11760"/>
                    </a:lnTo>
                    <a:lnTo>
                      <a:pt x="19732" y="12240"/>
                    </a:lnTo>
                    <a:lnTo>
                      <a:pt x="19440" y="12576"/>
                    </a:lnTo>
                    <a:lnTo>
                      <a:pt x="18973" y="12960"/>
                    </a:lnTo>
                    <a:lnTo>
                      <a:pt x="18331" y="13344"/>
                    </a:lnTo>
                    <a:lnTo>
                      <a:pt x="17572" y="13632"/>
                    </a:lnTo>
                    <a:lnTo>
                      <a:pt x="16755" y="13968"/>
                    </a:lnTo>
                    <a:lnTo>
                      <a:pt x="15879" y="14256"/>
                    </a:lnTo>
                    <a:lnTo>
                      <a:pt x="15003" y="14448"/>
                    </a:lnTo>
                    <a:lnTo>
                      <a:pt x="14361" y="14688"/>
                    </a:lnTo>
                    <a:lnTo>
                      <a:pt x="13777" y="14832"/>
                    </a:lnTo>
                    <a:lnTo>
                      <a:pt x="13252" y="14880"/>
                    </a:lnTo>
                    <a:lnTo>
                      <a:pt x="12785" y="15024"/>
                    </a:lnTo>
                    <a:lnTo>
                      <a:pt x="12318" y="15120"/>
                    </a:lnTo>
                    <a:lnTo>
                      <a:pt x="11851" y="15312"/>
                    </a:lnTo>
                    <a:lnTo>
                      <a:pt x="11501" y="15504"/>
                    </a:lnTo>
                    <a:lnTo>
                      <a:pt x="11150" y="15648"/>
                    </a:lnTo>
                    <a:lnTo>
                      <a:pt x="10800" y="15840"/>
                    </a:lnTo>
                    <a:lnTo>
                      <a:pt x="10566" y="15984"/>
                    </a:lnTo>
                    <a:lnTo>
                      <a:pt x="10391" y="16176"/>
                    </a:lnTo>
                    <a:lnTo>
                      <a:pt x="9983" y="16512"/>
                    </a:lnTo>
                    <a:lnTo>
                      <a:pt x="9808" y="16752"/>
                    </a:lnTo>
                    <a:lnTo>
                      <a:pt x="9282" y="17184"/>
                    </a:lnTo>
                    <a:lnTo>
                      <a:pt x="8990" y="17376"/>
                    </a:lnTo>
                    <a:lnTo>
                      <a:pt x="8523" y="17616"/>
                    </a:lnTo>
                    <a:lnTo>
                      <a:pt x="8231" y="17952"/>
                    </a:lnTo>
                    <a:lnTo>
                      <a:pt x="7764" y="18096"/>
                    </a:lnTo>
                    <a:lnTo>
                      <a:pt x="7356" y="18336"/>
                    </a:lnTo>
                    <a:lnTo>
                      <a:pt x="7005" y="18528"/>
                    </a:lnTo>
                    <a:lnTo>
                      <a:pt x="6597" y="18768"/>
                    </a:lnTo>
                    <a:lnTo>
                      <a:pt x="6188" y="18960"/>
                    </a:lnTo>
                    <a:lnTo>
                      <a:pt x="5779" y="19248"/>
                    </a:lnTo>
                    <a:lnTo>
                      <a:pt x="5254" y="19584"/>
                    </a:lnTo>
                    <a:lnTo>
                      <a:pt x="4845" y="19824"/>
                    </a:lnTo>
                    <a:lnTo>
                      <a:pt x="4495" y="20208"/>
                    </a:lnTo>
                    <a:lnTo>
                      <a:pt x="4145" y="20544"/>
                    </a:lnTo>
                    <a:lnTo>
                      <a:pt x="3795" y="20832"/>
                    </a:lnTo>
                    <a:lnTo>
                      <a:pt x="3211" y="21216"/>
                    </a:lnTo>
                    <a:lnTo>
                      <a:pt x="2861" y="21456"/>
                    </a:lnTo>
                    <a:lnTo>
                      <a:pt x="2685" y="21504"/>
                    </a:lnTo>
                    <a:close/>
                  </a:path>
                </a:pathLst>
              </a:custGeom>
              <a:solidFill>
                <a:srgbClr val="9D0C1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2" name="AutoShape 37"/>
              <p:cNvSpPr/>
              <p:nvPr/>
            </p:nvSpPr>
            <p:spPr>
              <a:xfrm>
                <a:off x="100173" y="74777"/>
                <a:ext cx="852181" cy="895918"/>
              </a:xfrm>
              <a:custGeom>
                <a:avLst/>
                <a:gdLst/>
                <a:ahLst/>
                <a:cxnLst>
                  <a:cxn ang="0">
                    <a:pos x="wd2" y="hd2"/>
                  </a:cxn>
                  <a:cxn ang="5400000">
                    <a:pos x="wd2" y="hd2"/>
                  </a:cxn>
                  <a:cxn ang="10800000">
                    <a:pos x="wd2" y="hd2"/>
                  </a:cxn>
                  <a:cxn ang="16200000">
                    <a:pos x="wd2" y="hd2"/>
                  </a:cxn>
                </a:cxnLst>
                <a:rect l="0" t="0" r="r" b="b"/>
                <a:pathLst>
                  <a:path w="21600" h="21600" extrusionOk="0">
                    <a:moveTo>
                      <a:pt x="2597" y="21503"/>
                    </a:moveTo>
                    <a:lnTo>
                      <a:pt x="2302" y="21600"/>
                    </a:lnTo>
                    <a:lnTo>
                      <a:pt x="1711" y="21600"/>
                    </a:lnTo>
                    <a:lnTo>
                      <a:pt x="1534" y="21503"/>
                    </a:lnTo>
                    <a:lnTo>
                      <a:pt x="1357" y="21455"/>
                    </a:lnTo>
                    <a:lnTo>
                      <a:pt x="1298" y="21358"/>
                    </a:lnTo>
                    <a:lnTo>
                      <a:pt x="1180" y="21310"/>
                    </a:lnTo>
                    <a:lnTo>
                      <a:pt x="1121" y="21165"/>
                    </a:lnTo>
                    <a:lnTo>
                      <a:pt x="944" y="20972"/>
                    </a:lnTo>
                    <a:lnTo>
                      <a:pt x="767" y="20585"/>
                    </a:lnTo>
                    <a:lnTo>
                      <a:pt x="354" y="19570"/>
                    </a:lnTo>
                    <a:lnTo>
                      <a:pt x="177" y="18894"/>
                    </a:lnTo>
                    <a:lnTo>
                      <a:pt x="59" y="18217"/>
                    </a:lnTo>
                    <a:lnTo>
                      <a:pt x="59" y="16526"/>
                    </a:lnTo>
                    <a:lnTo>
                      <a:pt x="0" y="15173"/>
                    </a:lnTo>
                    <a:lnTo>
                      <a:pt x="0" y="11887"/>
                    </a:lnTo>
                    <a:lnTo>
                      <a:pt x="177" y="10099"/>
                    </a:lnTo>
                    <a:lnTo>
                      <a:pt x="354" y="8456"/>
                    </a:lnTo>
                    <a:lnTo>
                      <a:pt x="531" y="7683"/>
                    </a:lnTo>
                    <a:lnTo>
                      <a:pt x="708" y="6958"/>
                    </a:lnTo>
                    <a:lnTo>
                      <a:pt x="944" y="6330"/>
                    </a:lnTo>
                    <a:lnTo>
                      <a:pt x="1180" y="5799"/>
                    </a:lnTo>
                    <a:lnTo>
                      <a:pt x="1889" y="4784"/>
                    </a:lnTo>
                    <a:lnTo>
                      <a:pt x="2597" y="4011"/>
                    </a:lnTo>
                    <a:lnTo>
                      <a:pt x="3364" y="3238"/>
                    </a:lnTo>
                    <a:lnTo>
                      <a:pt x="4072" y="2658"/>
                    </a:lnTo>
                    <a:lnTo>
                      <a:pt x="4957" y="2078"/>
                    </a:lnTo>
                    <a:lnTo>
                      <a:pt x="5902" y="1643"/>
                    </a:lnTo>
                    <a:lnTo>
                      <a:pt x="6787" y="1256"/>
                    </a:lnTo>
                    <a:lnTo>
                      <a:pt x="7731" y="870"/>
                    </a:lnTo>
                    <a:lnTo>
                      <a:pt x="8852" y="628"/>
                    </a:lnTo>
                    <a:lnTo>
                      <a:pt x="10151" y="435"/>
                    </a:lnTo>
                    <a:lnTo>
                      <a:pt x="11508" y="193"/>
                    </a:lnTo>
                    <a:lnTo>
                      <a:pt x="12984" y="48"/>
                    </a:lnTo>
                    <a:lnTo>
                      <a:pt x="14282" y="0"/>
                    </a:lnTo>
                    <a:lnTo>
                      <a:pt x="15580" y="48"/>
                    </a:lnTo>
                    <a:lnTo>
                      <a:pt x="16289" y="145"/>
                    </a:lnTo>
                    <a:lnTo>
                      <a:pt x="16820" y="193"/>
                    </a:lnTo>
                    <a:lnTo>
                      <a:pt x="17351" y="290"/>
                    </a:lnTo>
                    <a:lnTo>
                      <a:pt x="17882" y="435"/>
                    </a:lnTo>
                    <a:lnTo>
                      <a:pt x="18649" y="725"/>
                    </a:lnTo>
                    <a:lnTo>
                      <a:pt x="19357" y="966"/>
                    </a:lnTo>
                    <a:lnTo>
                      <a:pt x="19830" y="1208"/>
                    </a:lnTo>
                    <a:lnTo>
                      <a:pt x="20184" y="1401"/>
                    </a:lnTo>
                    <a:lnTo>
                      <a:pt x="20538" y="1643"/>
                    </a:lnTo>
                    <a:lnTo>
                      <a:pt x="20774" y="1885"/>
                    </a:lnTo>
                    <a:lnTo>
                      <a:pt x="20951" y="2174"/>
                    </a:lnTo>
                    <a:lnTo>
                      <a:pt x="21128" y="2513"/>
                    </a:lnTo>
                    <a:lnTo>
                      <a:pt x="21364" y="2996"/>
                    </a:lnTo>
                    <a:lnTo>
                      <a:pt x="21482" y="3624"/>
                    </a:lnTo>
                    <a:lnTo>
                      <a:pt x="21541" y="4301"/>
                    </a:lnTo>
                    <a:lnTo>
                      <a:pt x="21600" y="5170"/>
                    </a:lnTo>
                    <a:lnTo>
                      <a:pt x="21600" y="5992"/>
                    </a:lnTo>
                    <a:lnTo>
                      <a:pt x="21541" y="6765"/>
                    </a:lnTo>
                    <a:lnTo>
                      <a:pt x="21541" y="7538"/>
                    </a:lnTo>
                    <a:lnTo>
                      <a:pt x="21482" y="8215"/>
                    </a:lnTo>
                    <a:lnTo>
                      <a:pt x="20951" y="10099"/>
                    </a:lnTo>
                    <a:lnTo>
                      <a:pt x="20656" y="10728"/>
                    </a:lnTo>
                    <a:lnTo>
                      <a:pt x="20361" y="11259"/>
                    </a:lnTo>
                    <a:lnTo>
                      <a:pt x="20125" y="11791"/>
                    </a:lnTo>
                    <a:lnTo>
                      <a:pt x="19711" y="12274"/>
                    </a:lnTo>
                    <a:lnTo>
                      <a:pt x="19416" y="12660"/>
                    </a:lnTo>
                    <a:lnTo>
                      <a:pt x="18885" y="13047"/>
                    </a:lnTo>
                    <a:lnTo>
                      <a:pt x="18295" y="13385"/>
                    </a:lnTo>
                    <a:lnTo>
                      <a:pt x="17528" y="13723"/>
                    </a:lnTo>
                    <a:lnTo>
                      <a:pt x="16702" y="14013"/>
                    </a:lnTo>
                    <a:lnTo>
                      <a:pt x="15816" y="14255"/>
                    </a:lnTo>
                    <a:lnTo>
                      <a:pt x="15049" y="14497"/>
                    </a:lnTo>
                    <a:lnTo>
                      <a:pt x="14282" y="14690"/>
                    </a:lnTo>
                    <a:lnTo>
                      <a:pt x="13692" y="14835"/>
                    </a:lnTo>
                    <a:lnTo>
                      <a:pt x="13161" y="14932"/>
                    </a:lnTo>
                    <a:lnTo>
                      <a:pt x="12275" y="15173"/>
                    </a:lnTo>
                    <a:lnTo>
                      <a:pt x="11862" y="15318"/>
                    </a:lnTo>
                    <a:lnTo>
                      <a:pt x="11508" y="15560"/>
                    </a:lnTo>
                    <a:lnTo>
                      <a:pt x="11095" y="15705"/>
                    </a:lnTo>
                    <a:lnTo>
                      <a:pt x="10800" y="15850"/>
                    </a:lnTo>
                    <a:lnTo>
                      <a:pt x="10564" y="15995"/>
                    </a:lnTo>
                    <a:lnTo>
                      <a:pt x="10387" y="16140"/>
                    </a:lnTo>
                    <a:lnTo>
                      <a:pt x="10151" y="16381"/>
                    </a:lnTo>
                    <a:lnTo>
                      <a:pt x="9974" y="16574"/>
                    </a:lnTo>
                    <a:lnTo>
                      <a:pt x="9561" y="16913"/>
                    </a:lnTo>
                    <a:lnTo>
                      <a:pt x="9266" y="17203"/>
                    </a:lnTo>
                    <a:lnTo>
                      <a:pt x="8970" y="17396"/>
                    </a:lnTo>
                    <a:lnTo>
                      <a:pt x="8498" y="17686"/>
                    </a:lnTo>
                    <a:lnTo>
                      <a:pt x="8203" y="17928"/>
                    </a:lnTo>
                    <a:lnTo>
                      <a:pt x="7731" y="18169"/>
                    </a:lnTo>
                    <a:lnTo>
                      <a:pt x="7318" y="18362"/>
                    </a:lnTo>
                    <a:lnTo>
                      <a:pt x="6964" y="18604"/>
                    </a:lnTo>
                    <a:lnTo>
                      <a:pt x="6138" y="18991"/>
                    </a:lnTo>
                    <a:lnTo>
                      <a:pt x="5311" y="19570"/>
                    </a:lnTo>
                    <a:lnTo>
                      <a:pt x="4839" y="19909"/>
                    </a:lnTo>
                    <a:lnTo>
                      <a:pt x="4426" y="20199"/>
                    </a:lnTo>
                    <a:lnTo>
                      <a:pt x="4072" y="20537"/>
                    </a:lnTo>
                    <a:lnTo>
                      <a:pt x="3718" y="20827"/>
                    </a:lnTo>
                    <a:lnTo>
                      <a:pt x="3541" y="21020"/>
                    </a:lnTo>
                    <a:lnTo>
                      <a:pt x="3128" y="21262"/>
                    </a:lnTo>
                    <a:lnTo>
                      <a:pt x="2892" y="21455"/>
                    </a:lnTo>
                    <a:lnTo>
                      <a:pt x="2597" y="21503"/>
                    </a:lnTo>
                    <a:close/>
                  </a:path>
                </a:pathLst>
              </a:custGeom>
              <a:solidFill>
                <a:srgbClr val="9E0C1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3" name="AutoShape 38"/>
              <p:cNvSpPr/>
              <p:nvPr/>
            </p:nvSpPr>
            <p:spPr>
              <a:xfrm>
                <a:off x="102995" y="76188"/>
                <a:ext cx="845126" cy="888864"/>
              </a:xfrm>
              <a:custGeom>
                <a:avLst/>
                <a:gdLst/>
                <a:ahLst/>
                <a:cxnLst>
                  <a:cxn ang="0">
                    <a:pos x="wd2" y="hd2"/>
                  </a:cxn>
                  <a:cxn ang="5400000">
                    <a:pos x="wd2" y="hd2"/>
                  </a:cxn>
                  <a:cxn ang="10800000">
                    <a:pos x="wd2" y="hd2"/>
                  </a:cxn>
                  <a:cxn ang="16200000">
                    <a:pos x="wd2" y="hd2"/>
                  </a:cxn>
                </a:cxnLst>
                <a:rect l="0" t="0" r="r" b="b"/>
                <a:pathLst>
                  <a:path w="21600" h="21600" extrusionOk="0">
                    <a:moveTo>
                      <a:pt x="2559" y="21502"/>
                    </a:moveTo>
                    <a:lnTo>
                      <a:pt x="2261" y="21600"/>
                    </a:lnTo>
                    <a:lnTo>
                      <a:pt x="1726" y="21600"/>
                    </a:lnTo>
                    <a:lnTo>
                      <a:pt x="1607" y="21502"/>
                    </a:lnTo>
                    <a:lnTo>
                      <a:pt x="1250" y="21405"/>
                    </a:lnTo>
                    <a:lnTo>
                      <a:pt x="1131" y="21307"/>
                    </a:lnTo>
                    <a:lnTo>
                      <a:pt x="1131" y="21161"/>
                    </a:lnTo>
                    <a:lnTo>
                      <a:pt x="952" y="20966"/>
                    </a:lnTo>
                    <a:lnTo>
                      <a:pt x="774" y="20625"/>
                    </a:lnTo>
                    <a:lnTo>
                      <a:pt x="655" y="20137"/>
                    </a:lnTo>
                    <a:lnTo>
                      <a:pt x="357" y="19552"/>
                    </a:lnTo>
                    <a:lnTo>
                      <a:pt x="179" y="18918"/>
                    </a:lnTo>
                    <a:lnTo>
                      <a:pt x="119" y="18236"/>
                    </a:lnTo>
                    <a:lnTo>
                      <a:pt x="119" y="16529"/>
                    </a:lnTo>
                    <a:lnTo>
                      <a:pt x="0" y="15213"/>
                    </a:lnTo>
                    <a:lnTo>
                      <a:pt x="0" y="11897"/>
                    </a:lnTo>
                    <a:lnTo>
                      <a:pt x="179" y="10142"/>
                    </a:lnTo>
                    <a:lnTo>
                      <a:pt x="357" y="8484"/>
                    </a:lnTo>
                    <a:lnTo>
                      <a:pt x="536" y="7704"/>
                    </a:lnTo>
                    <a:lnTo>
                      <a:pt x="714" y="6972"/>
                    </a:lnTo>
                    <a:lnTo>
                      <a:pt x="952" y="6290"/>
                    </a:lnTo>
                    <a:lnTo>
                      <a:pt x="1250" y="5802"/>
                    </a:lnTo>
                    <a:lnTo>
                      <a:pt x="1904" y="4778"/>
                    </a:lnTo>
                    <a:lnTo>
                      <a:pt x="2559" y="3998"/>
                    </a:lnTo>
                    <a:lnTo>
                      <a:pt x="3392" y="3218"/>
                    </a:lnTo>
                    <a:lnTo>
                      <a:pt x="4165" y="2633"/>
                    </a:lnTo>
                    <a:lnTo>
                      <a:pt x="4998" y="2145"/>
                    </a:lnTo>
                    <a:lnTo>
                      <a:pt x="5891" y="1609"/>
                    </a:lnTo>
                    <a:lnTo>
                      <a:pt x="6783" y="1316"/>
                    </a:lnTo>
                    <a:lnTo>
                      <a:pt x="7855" y="926"/>
                    </a:lnTo>
                    <a:lnTo>
                      <a:pt x="8866" y="683"/>
                    </a:lnTo>
                    <a:lnTo>
                      <a:pt x="10175" y="439"/>
                    </a:lnTo>
                    <a:lnTo>
                      <a:pt x="11544" y="244"/>
                    </a:lnTo>
                    <a:lnTo>
                      <a:pt x="12912" y="98"/>
                    </a:lnTo>
                    <a:lnTo>
                      <a:pt x="14281" y="0"/>
                    </a:lnTo>
                    <a:lnTo>
                      <a:pt x="15650" y="98"/>
                    </a:lnTo>
                    <a:lnTo>
                      <a:pt x="16245" y="146"/>
                    </a:lnTo>
                    <a:lnTo>
                      <a:pt x="16899" y="244"/>
                    </a:lnTo>
                    <a:lnTo>
                      <a:pt x="17375" y="293"/>
                    </a:lnTo>
                    <a:lnTo>
                      <a:pt x="17851" y="439"/>
                    </a:lnTo>
                    <a:lnTo>
                      <a:pt x="18684" y="731"/>
                    </a:lnTo>
                    <a:lnTo>
                      <a:pt x="19339" y="1024"/>
                    </a:lnTo>
                    <a:lnTo>
                      <a:pt x="19815" y="1219"/>
                    </a:lnTo>
                    <a:lnTo>
                      <a:pt x="20231" y="1463"/>
                    </a:lnTo>
                    <a:lnTo>
                      <a:pt x="20588" y="1609"/>
                    </a:lnTo>
                    <a:lnTo>
                      <a:pt x="20707" y="1902"/>
                    </a:lnTo>
                    <a:lnTo>
                      <a:pt x="20945" y="2194"/>
                    </a:lnTo>
                    <a:lnTo>
                      <a:pt x="21124" y="2535"/>
                    </a:lnTo>
                    <a:lnTo>
                      <a:pt x="21302" y="3072"/>
                    </a:lnTo>
                    <a:lnTo>
                      <a:pt x="21481" y="3706"/>
                    </a:lnTo>
                    <a:lnTo>
                      <a:pt x="21600" y="4388"/>
                    </a:lnTo>
                    <a:lnTo>
                      <a:pt x="21600" y="6777"/>
                    </a:lnTo>
                    <a:lnTo>
                      <a:pt x="21481" y="7558"/>
                    </a:lnTo>
                    <a:lnTo>
                      <a:pt x="21421" y="8240"/>
                    </a:lnTo>
                    <a:lnTo>
                      <a:pt x="21302" y="8874"/>
                    </a:lnTo>
                    <a:lnTo>
                      <a:pt x="20945" y="10142"/>
                    </a:lnTo>
                    <a:lnTo>
                      <a:pt x="20648" y="10727"/>
                    </a:lnTo>
                    <a:lnTo>
                      <a:pt x="20410" y="11263"/>
                    </a:lnTo>
                    <a:lnTo>
                      <a:pt x="20053" y="11848"/>
                    </a:lnTo>
                    <a:lnTo>
                      <a:pt x="19696" y="12238"/>
                    </a:lnTo>
                    <a:lnTo>
                      <a:pt x="19458" y="12677"/>
                    </a:lnTo>
                    <a:lnTo>
                      <a:pt x="18922" y="13019"/>
                    </a:lnTo>
                    <a:lnTo>
                      <a:pt x="18327" y="13409"/>
                    </a:lnTo>
                    <a:lnTo>
                      <a:pt x="17554" y="13701"/>
                    </a:lnTo>
                    <a:lnTo>
                      <a:pt x="15055" y="14579"/>
                    </a:lnTo>
                    <a:lnTo>
                      <a:pt x="14281" y="14725"/>
                    </a:lnTo>
                    <a:lnTo>
                      <a:pt x="13745" y="14871"/>
                    </a:lnTo>
                    <a:lnTo>
                      <a:pt x="13210" y="14920"/>
                    </a:lnTo>
                    <a:lnTo>
                      <a:pt x="12734" y="15066"/>
                    </a:lnTo>
                    <a:lnTo>
                      <a:pt x="12317" y="15213"/>
                    </a:lnTo>
                    <a:lnTo>
                      <a:pt x="11901" y="15310"/>
                    </a:lnTo>
                    <a:lnTo>
                      <a:pt x="11425" y="15554"/>
                    </a:lnTo>
                    <a:lnTo>
                      <a:pt x="10830" y="15847"/>
                    </a:lnTo>
                    <a:lnTo>
                      <a:pt x="9759" y="16724"/>
                    </a:lnTo>
                    <a:lnTo>
                      <a:pt x="9580" y="16968"/>
                    </a:lnTo>
                    <a:lnTo>
                      <a:pt x="9223" y="17163"/>
                    </a:lnTo>
                    <a:lnTo>
                      <a:pt x="8985" y="17407"/>
                    </a:lnTo>
                    <a:lnTo>
                      <a:pt x="8509" y="17651"/>
                    </a:lnTo>
                    <a:lnTo>
                      <a:pt x="8212" y="17943"/>
                    </a:lnTo>
                    <a:lnTo>
                      <a:pt x="7736" y="18187"/>
                    </a:lnTo>
                    <a:lnTo>
                      <a:pt x="7379" y="18333"/>
                    </a:lnTo>
                    <a:lnTo>
                      <a:pt x="6962" y="18577"/>
                    </a:lnTo>
                    <a:lnTo>
                      <a:pt x="6545" y="18772"/>
                    </a:lnTo>
                    <a:lnTo>
                      <a:pt x="5712" y="19260"/>
                    </a:lnTo>
                    <a:lnTo>
                      <a:pt x="5296" y="19552"/>
                    </a:lnTo>
                    <a:lnTo>
                      <a:pt x="4820" y="19893"/>
                    </a:lnTo>
                    <a:lnTo>
                      <a:pt x="4403" y="20284"/>
                    </a:lnTo>
                    <a:lnTo>
                      <a:pt x="4046" y="20576"/>
                    </a:lnTo>
                    <a:lnTo>
                      <a:pt x="3808" y="20820"/>
                    </a:lnTo>
                    <a:lnTo>
                      <a:pt x="3511" y="21112"/>
                    </a:lnTo>
                    <a:lnTo>
                      <a:pt x="3213" y="21307"/>
                    </a:lnTo>
                    <a:lnTo>
                      <a:pt x="2856" y="21454"/>
                    </a:lnTo>
                    <a:lnTo>
                      <a:pt x="2559" y="21502"/>
                    </a:lnTo>
                    <a:close/>
                  </a:path>
                </a:pathLst>
              </a:custGeom>
              <a:solidFill>
                <a:srgbClr val="9F0D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4" name="AutoShape 39"/>
              <p:cNvSpPr/>
              <p:nvPr/>
            </p:nvSpPr>
            <p:spPr>
              <a:xfrm>
                <a:off x="107227" y="80421"/>
                <a:ext cx="835250" cy="878987"/>
              </a:xfrm>
              <a:custGeom>
                <a:avLst/>
                <a:gdLst/>
                <a:ahLst/>
                <a:cxnLst>
                  <a:cxn ang="0">
                    <a:pos x="wd2" y="hd2"/>
                  </a:cxn>
                  <a:cxn ang="5400000">
                    <a:pos x="wd2" y="hd2"/>
                  </a:cxn>
                  <a:cxn ang="10800000">
                    <a:pos x="wd2" y="hd2"/>
                  </a:cxn>
                  <a:cxn ang="16200000">
                    <a:pos x="wd2" y="hd2"/>
                  </a:cxn>
                </a:cxnLst>
                <a:rect l="0" t="0" r="r" b="b"/>
                <a:pathLst>
                  <a:path w="21600" h="21600" extrusionOk="0">
                    <a:moveTo>
                      <a:pt x="2467" y="21551"/>
                    </a:moveTo>
                    <a:lnTo>
                      <a:pt x="2286" y="21600"/>
                    </a:lnTo>
                    <a:lnTo>
                      <a:pt x="1745" y="21600"/>
                    </a:lnTo>
                    <a:lnTo>
                      <a:pt x="1564" y="21551"/>
                    </a:lnTo>
                    <a:lnTo>
                      <a:pt x="1384" y="21452"/>
                    </a:lnTo>
                    <a:lnTo>
                      <a:pt x="1203" y="21403"/>
                    </a:lnTo>
                    <a:lnTo>
                      <a:pt x="1143" y="21403"/>
                    </a:lnTo>
                    <a:lnTo>
                      <a:pt x="1143" y="21255"/>
                    </a:lnTo>
                    <a:lnTo>
                      <a:pt x="963" y="20959"/>
                    </a:lnTo>
                    <a:lnTo>
                      <a:pt x="782" y="20614"/>
                    </a:lnTo>
                    <a:lnTo>
                      <a:pt x="542" y="20071"/>
                    </a:lnTo>
                    <a:lnTo>
                      <a:pt x="361" y="19529"/>
                    </a:lnTo>
                    <a:lnTo>
                      <a:pt x="181" y="18888"/>
                    </a:lnTo>
                    <a:lnTo>
                      <a:pt x="60" y="18197"/>
                    </a:lnTo>
                    <a:lnTo>
                      <a:pt x="0" y="17507"/>
                    </a:lnTo>
                    <a:lnTo>
                      <a:pt x="0" y="11885"/>
                    </a:lnTo>
                    <a:lnTo>
                      <a:pt x="181" y="10110"/>
                    </a:lnTo>
                    <a:lnTo>
                      <a:pt x="361" y="8384"/>
                    </a:lnTo>
                    <a:lnTo>
                      <a:pt x="542" y="7595"/>
                    </a:lnTo>
                    <a:lnTo>
                      <a:pt x="662" y="6904"/>
                    </a:lnTo>
                    <a:lnTo>
                      <a:pt x="963" y="6263"/>
                    </a:lnTo>
                    <a:lnTo>
                      <a:pt x="1203" y="5770"/>
                    </a:lnTo>
                    <a:lnTo>
                      <a:pt x="1805" y="4833"/>
                    </a:lnTo>
                    <a:lnTo>
                      <a:pt x="2587" y="3945"/>
                    </a:lnTo>
                    <a:lnTo>
                      <a:pt x="3309" y="3255"/>
                    </a:lnTo>
                    <a:lnTo>
                      <a:pt x="4152" y="2614"/>
                    </a:lnTo>
                    <a:lnTo>
                      <a:pt x="4934" y="2071"/>
                    </a:lnTo>
                    <a:lnTo>
                      <a:pt x="5896" y="1627"/>
                    </a:lnTo>
                    <a:lnTo>
                      <a:pt x="6859" y="1233"/>
                    </a:lnTo>
                    <a:lnTo>
                      <a:pt x="7822" y="937"/>
                    </a:lnTo>
                    <a:lnTo>
                      <a:pt x="8965" y="641"/>
                    </a:lnTo>
                    <a:lnTo>
                      <a:pt x="10168" y="444"/>
                    </a:lnTo>
                    <a:lnTo>
                      <a:pt x="11552" y="197"/>
                    </a:lnTo>
                    <a:lnTo>
                      <a:pt x="12936" y="49"/>
                    </a:lnTo>
                    <a:lnTo>
                      <a:pt x="14320" y="0"/>
                    </a:lnTo>
                    <a:lnTo>
                      <a:pt x="15643" y="49"/>
                    </a:lnTo>
                    <a:lnTo>
                      <a:pt x="16245" y="49"/>
                    </a:lnTo>
                    <a:lnTo>
                      <a:pt x="16847" y="148"/>
                    </a:lnTo>
                    <a:lnTo>
                      <a:pt x="17328" y="296"/>
                    </a:lnTo>
                    <a:lnTo>
                      <a:pt x="17870" y="444"/>
                    </a:lnTo>
                    <a:lnTo>
                      <a:pt x="18652" y="690"/>
                    </a:lnTo>
                    <a:lnTo>
                      <a:pt x="19374" y="986"/>
                    </a:lnTo>
                    <a:lnTo>
                      <a:pt x="19795" y="1233"/>
                    </a:lnTo>
                    <a:lnTo>
                      <a:pt x="20216" y="1430"/>
                    </a:lnTo>
                    <a:lnTo>
                      <a:pt x="20517" y="1627"/>
                    </a:lnTo>
                    <a:lnTo>
                      <a:pt x="20758" y="1825"/>
                    </a:lnTo>
                    <a:lnTo>
                      <a:pt x="20998" y="2219"/>
                    </a:lnTo>
                    <a:lnTo>
                      <a:pt x="21179" y="2564"/>
                    </a:lnTo>
                    <a:lnTo>
                      <a:pt x="21359" y="3008"/>
                    </a:lnTo>
                    <a:lnTo>
                      <a:pt x="21540" y="3649"/>
                    </a:lnTo>
                    <a:lnTo>
                      <a:pt x="21600" y="4340"/>
                    </a:lnTo>
                    <a:lnTo>
                      <a:pt x="21600" y="6756"/>
                    </a:lnTo>
                    <a:lnTo>
                      <a:pt x="21540" y="7545"/>
                    </a:lnTo>
                    <a:lnTo>
                      <a:pt x="21419" y="8236"/>
                    </a:lnTo>
                    <a:lnTo>
                      <a:pt x="21359" y="8877"/>
                    </a:lnTo>
                    <a:lnTo>
                      <a:pt x="21179" y="9518"/>
                    </a:lnTo>
                    <a:lnTo>
                      <a:pt x="20878" y="10110"/>
                    </a:lnTo>
                    <a:lnTo>
                      <a:pt x="20697" y="10751"/>
                    </a:lnTo>
                    <a:lnTo>
                      <a:pt x="20397" y="11293"/>
                    </a:lnTo>
                    <a:lnTo>
                      <a:pt x="20036" y="11786"/>
                    </a:lnTo>
                    <a:lnTo>
                      <a:pt x="19735" y="12279"/>
                    </a:lnTo>
                    <a:lnTo>
                      <a:pt x="19374" y="12674"/>
                    </a:lnTo>
                    <a:lnTo>
                      <a:pt x="18892" y="13019"/>
                    </a:lnTo>
                    <a:lnTo>
                      <a:pt x="18291" y="13364"/>
                    </a:lnTo>
                    <a:lnTo>
                      <a:pt x="17509" y="13710"/>
                    </a:lnTo>
                    <a:lnTo>
                      <a:pt x="16787" y="14005"/>
                    </a:lnTo>
                    <a:lnTo>
                      <a:pt x="15884" y="14301"/>
                    </a:lnTo>
                    <a:lnTo>
                      <a:pt x="14982" y="14548"/>
                    </a:lnTo>
                    <a:lnTo>
                      <a:pt x="14320" y="14696"/>
                    </a:lnTo>
                    <a:lnTo>
                      <a:pt x="13718" y="14844"/>
                    </a:lnTo>
                    <a:lnTo>
                      <a:pt x="13177" y="14942"/>
                    </a:lnTo>
                    <a:lnTo>
                      <a:pt x="12755" y="15090"/>
                    </a:lnTo>
                    <a:lnTo>
                      <a:pt x="12214" y="15189"/>
                    </a:lnTo>
                    <a:lnTo>
                      <a:pt x="11793" y="15337"/>
                    </a:lnTo>
                    <a:lnTo>
                      <a:pt x="11432" y="15584"/>
                    </a:lnTo>
                    <a:lnTo>
                      <a:pt x="11131" y="15732"/>
                    </a:lnTo>
                    <a:lnTo>
                      <a:pt x="10770" y="15879"/>
                    </a:lnTo>
                    <a:lnTo>
                      <a:pt x="10589" y="16027"/>
                    </a:lnTo>
                    <a:lnTo>
                      <a:pt x="10289" y="16175"/>
                    </a:lnTo>
                    <a:lnTo>
                      <a:pt x="10168" y="16422"/>
                    </a:lnTo>
                    <a:lnTo>
                      <a:pt x="9747" y="16767"/>
                    </a:lnTo>
                    <a:lnTo>
                      <a:pt x="9567" y="16964"/>
                    </a:lnTo>
                    <a:lnTo>
                      <a:pt x="9206" y="17211"/>
                    </a:lnTo>
                    <a:lnTo>
                      <a:pt x="8965" y="17408"/>
                    </a:lnTo>
                    <a:lnTo>
                      <a:pt x="8484" y="17704"/>
                    </a:lnTo>
                    <a:lnTo>
                      <a:pt x="8183" y="17951"/>
                    </a:lnTo>
                    <a:lnTo>
                      <a:pt x="7701" y="18197"/>
                    </a:lnTo>
                    <a:lnTo>
                      <a:pt x="7340" y="18395"/>
                    </a:lnTo>
                    <a:lnTo>
                      <a:pt x="6919" y="18592"/>
                    </a:lnTo>
                    <a:lnTo>
                      <a:pt x="6498" y="18838"/>
                    </a:lnTo>
                    <a:lnTo>
                      <a:pt x="6197" y="19036"/>
                    </a:lnTo>
                    <a:lnTo>
                      <a:pt x="5235" y="19627"/>
                    </a:lnTo>
                    <a:lnTo>
                      <a:pt x="4753" y="19973"/>
                    </a:lnTo>
                    <a:lnTo>
                      <a:pt x="4392" y="20268"/>
                    </a:lnTo>
                    <a:lnTo>
                      <a:pt x="4091" y="20564"/>
                    </a:lnTo>
                    <a:lnTo>
                      <a:pt x="3730" y="20811"/>
                    </a:lnTo>
                    <a:lnTo>
                      <a:pt x="3430" y="21107"/>
                    </a:lnTo>
                    <a:lnTo>
                      <a:pt x="3129" y="21304"/>
                    </a:lnTo>
                    <a:lnTo>
                      <a:pt x="2828" y="21452"/>
                    </a:lnTo>
                    <a:lnTo>
                      <a:pt x="2467" y="21551"/>
                    </a:lnTo>
                    <a:close/>
                  </a:path>
                </a:pathLst>
              </a:custGeom>
              <a:solidFill>
                <a:srgbClr val="A00D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5" name="AutoShape 40"/>
              <p:cNvSpPr/>
              <p:nvPr/>
            </p:nvSpPr>
            <p:spPr>
              <a:xfrm>
                <a:off x="110049" y="83242"/>
                <a:ext cx="828196" cy="870523"/>
              </a:xfrm>
              <a:custGeom>
                <a:avLst/>
                <a:gdLst/>
                <a:ahLst/>
                <a:cxnLst>
                  <a:cxn ang="0">
                    <a:pos x="wd2" y="hd2"/>
                  </a:cxn>
                  <a:cxn ang="5400000">
                    <a:pos x="wd2" y="hd2"/>
                  </a:cxn>
                  <a:cxn ang="10800000">
                    <a:pos x="wd2" y="hd2"/>
                  </a:cxn>
                  <a:cxn ang="16200000">
                    <a:pos x="wd2" y="hd2"/>
                  </a:cxn>
                </a:cxnLst>
                <a:rect l="0" t="0" r="r" b="b"/>
                <a:pathLst>
                  <a:path w="21600" h="21600" extrusionOk="0">
                    <a:moveTo>
                      <a:pt x="2548" y="21600"/>
                    </a:moveTo>
                    <a:lnTo>
                      <a:pt x="1760" y="21600"/>
                    </a:lnTo>
                    <a:lnTo>
                      <a:pt x="1517" y="21550"/>
                    </a:lnTo>
                    <a:lnTo>
                      <a:pt x="1335" y="21451"/>
                    </a:lnTo>
                    <a:lnTo>
                      <a:pt x="1274" y="21451"/>
                    </a:lnTo>
                    <a:lnTo>
                      <a:pt x="1153" y="21401"/>
                    </a:lnTo>
                    <a:lnTo>
                      <a:pt x="1153" y="21301"/>
                    </a:lnTo>
                    <a:lnTo>
                      <a:pt x="1092" y="21252"/>
                    </a:lnTo>
                    <a:lnTo>
                      <a:pt x="971" y="20953"/>
                    </a:lnTo>
                    <a:lnTo>
                      <a:pt x="789" y="20605"/>
                    </a:lnTo>
                    <a:lnTo>
                      <a:pt x="546" y="20107"/>
                    </a:lnTo>
                    <a:lnTo>
                      <a:pt x="364" y="19510"/>
                    </a:lnTo>
                    <a:lnTo>
                      <a:pt x="182" y="18863"/>
                    </a:lnTo>
                    <a:lnTo>
                      <a:pt x="121" y="18166"/>
                    </a:lnTo>
                    <a:lnTo>
                      <a:pt x="0" y="17469"/>
                    </a:lnTo>
                    <a:lnTo>
                      <a:pt x="0" y="11845"/>
                    </a:lnTo>
                    <a:lnTo>
                      <a:pt x="182" y="10053"/>
                    </a:lnTo>
                    <a:lnTo>
                      <a:pt x="364" y="8411"/>
                    </a:lnTo>
                    <a:lnTo>
                      <a:pt x="546" y="7615"/>
                    </a:lnTo>
                    <a:lnTo>
                      <a:pt x="728" y="6918"/>
                    </a:lnTo>
                    <a:lnTo>
                      <a:pt x="971" y="6271"/>
                    </a:lnTo>
                    <a:lnTo>
                      <a:pt x="1274" y="5773"/>
                    </a:lnTo>
                    <a:lnTo>
                      <a:pt x="1881" y="4828"/>
                    </a:lnTo>
                    <a:lnTo>
                      <a:pt x="2548" y="3932"/>
                    </a:lnTo>
                    <a:lnTo>
                      <a:pt x="3337" y="3235"/>
                    </a:lnTo>
                    <a:lnTo>
                      <a:pt x="4126" y="2588"/>
                    </a:lnTo>
                    <a:lnTo>
                      <a:pt x="5036" y="2090"/>
                    </a:lnTo>
                    <a:lnTo>
                      <a:pt x="5885" y="1593"/>
                    </a:lnTo>
                    <a:lnTo>
                      <a:pt x="7827" y="896"/>
                    </a:lnTo>
                    <a:lnTo>
                      <a:pt x="8919" y="647"/>
                    </a:lnTo>
                    <a:lnTo>
                      <a:pt x="10193" y="398"/>
                    </a:lnTo>
                    <a:lnTo>
                      <a:pt x="11528" y="249"/>
                    </a:lnTo>
                    <a:lnTo>
                      <a:pt x="12984" y="100"/>
                    </a:lnTo>
                    <a:lnTo>
                      <a:pt x="14319" y="0"/>
                    </a:lnTo>
                    <a:lnTo>
                      <a:pt x="15654" y="0"/>
                    </a:lnTo>
                    <a:lnTo>
                      <a:pt x="16261" y="100"/>
                    </a:lnTo>
                    <a:lnTo>
                      <a:pt x="16807" y="149"/>
                    </a:lnTo>
                    <a:lnTo>
                      <a:pt x="17413" y="299"/>
                    </a:lnTo>
                    <a:lnTo>
                      <a:pt x="17838" y="448"/>
                    </a:lnTo>
                    <a:lnTo>
                      <a:pt x="18627" y="697"/>
                    </a:lnTo>
                    <a:lnTo>
                      <a:pt x="19355" y="946"/>
                    </a:lnTo>
                    <a:lnTo>
                      <a:pt x="19780" y="1194"/>
                    </a:lnTo>
                    <a:lnTo>
                      <a:pt x="20204" y="1394"/>
                    </a:lnTo>
                    <a:lnTo>
                      <a:pt x="20447" y="1642"/>
                    </a:lnTo>
                    <a:lnTo>
                      <a:pt x="20751" y="1891"/>
                    </a:lnTo>
                    <a:lnTo>
                      <a:pt x="20872" y="2190"/>
                    </a:lnTo>
                    <a:lnTo>
                      <a:pt x="21175" y="2538"/>
                    </a:lnTo>
                    <a:lnTo>
                      <a:pt x="21357" y="3036"/>
                    </a:lnTo>
                    <a:lnTo>
                      <a:pt x="21418" y="3683"/>
                    </a:lnTo>
                    <a:lnTo>
                      <a:pt x="21539" y="4380"/>
                    </a:lnTo>
                    <a:lnTo>
                      <a:pt x="21600" y="5176"/>
                    </a:lnTo>
                    <a:lnTo>
                      <a:pt x="21600" y="5972"/>
                    </a:lnTo>
                    <a:lnTo>
                      <a:pt x="21539" y="6818"/>
                    </a:lnTo>
                    <a:lnTo>
                      <a:pt x="21539" y="7565"/>
                    </a:lnTo>
                    <a:lnTo>
                      <a:pt x="21418" y="8262"/>
                    </a:lnTo>
                    <a:lnTo>
                      <a:pt x="21357" y="8909"/>
                    </a:lnTo>
                    <a:lnTo>
                      <a:pt x="21175" y="9506"/>
                    </a:lnTo>
                    <a:lnTo>
                      <a:pt x="20872" y="10153"/>
                    </a:lnTo>
                    <a:lnTo>
                      <a:pt x="20387" y="11248"/>
                    </a:lnTo>
                    <a:lnTo>
                      <a:pt x="20022" y="11845"/>
                    </a:lnTo>
                    <a:lnTo>
                      <a:pt x="19719" y="12293"/>
                    </a:lnTo>
                    <a:lnTo>
                      <a:pt x="19355" y="12741"/>
                    </a:lnTo>
                    <a:lnTo>
                      <a:pt x="18930" y="12990"/>
                    </a:lnTo>
                    <a:lnTo>
                      <a:pt x="18263" y="13388"/>
                    </a:lnTo>
                    <a:lnTo>
                      <a:pt x="17474" y="13687"/>
                    </a:lnTo>
                    <a:lnTo>
                      <a:pt x="16746" y="13985"/>
                    </a:lnTo>
                    <a:lnTo>
                      <a:pt x="15836" y="14284"/>
                    </a:lnTo>
                    <a:lnTo>
                      <a:pt x="15047" y="14582"/>
                    </a:lnTo>
                    <a:lnTo>
                      <a:pt x="14258" y="14732"/>
                    </a:lnTo>
                    <a:lnTo>
                      <a:pt x="13652" y="14881"/>
                    </a:lnTo>
                    <a:lnTo>
                      <a:pt x="13227" y="14931"/>
                    </a:lnTo>
                    <a:lnTo>
                      <a:pt x="12681" y="15080"/>
                    </a:lnTo>
                    <a:lnTo>
                      <a:pt x="11831" y="15379"/>
                    </a:lnTo>
                    <a:lnTo>
                      <a:pt x="11467" y="15578"/>
                    </a:lnTo>
                    <a:lnTo>
                      <a:pt x="11164" y="15727"/>
                    </a:lnTo>
                    <a:lnTo>
                      <a:pt x="10800" y="15876"/>
                    </a:lnTo>
                    <a:lnTo>
                      <a:pt x="10497" y="16076"/>
                    </a:lnTo>
                    <a:lnTo>
                      <a:pt x="10315" y="16225"/>
                    </a:lnTo>
                    <a:lnTo>
                      <a:pt x="10193" y="16374"/>
                    </a:lnTo>
                    <a:lnTo>
                      <a:pt x="10011" y="16573"/>
                    </a:lnTo>
                    <a:lnTo>
                      <a:pt x="8919" y="17469"/>
                    </a:lnTo>
                    <a:lnTo>
                      <a:pt x="8494" y="17718"/>
                    </a:lnTo>
                    <a:lnTo>
                      <a:pt x="8191" y="17967"/>
                    </a:lnTo>
                    <a:lnTo>
                      <a:pt x="7706" y="18265"/>
                    </a:lnTo>
                    <a:lnTo>
                      <a:pt x="7342" y="18415"/>
                    </a:lnTo>
                    <a:lnTo>
                      <a:pt x="6917" y="18564"/>
                    </a:lnTo>
                    <a:lnTo>
                      <a:pt x="6553" y="18813"/>
                    </a:lnTo>
                    <a:lnTo>
                      <a:pt x="6128" y="19012"/>
                    </a:lnTo>
                    <a:lnTo>
                      <a:pt x="5279" y="19609"/>
                    </a:lnTo>
                    <a:lnTo>
                      <a:pt x="4854" y="19958"/>
                    </a:lnTo>
                    <a:lnTo>
                      <a:pt x="4369" y="20206"/>
                    </a:lnTo>
                    <a:lnTo>
                      <a:pt x="4065" y="20605"/>
                    </a:lnTo>
                    <a:lnTo>
                      <a:pt x="3762" y="20903"/>
                    </a:lnTo>
                    <a:lnTo>
                      <a:pt x="3398" y="21102"/>
                    </a:lnTo>
                    <a:lnTo>
                      <a:pt x="3155" y="21301"/>
                    </a:lnTo>
                    <a:lnTo>
                      <a:pt x="2912" y="21451"/>
                    </a:lnTo>
                    <a:lnTo>
                      <a:pt x="2548" y="21600"/>
                    </a:lnTo>
                    <a:close/>
                  </a:path>
                </a:pathLst>
              </a:custGeom>
              <a:solidFill>
                <a:srgbClr val="A10E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6" name="AutoShape 41"/>
              <p:cNvSpPr/>
              <p:nvPr/>
            </p:nvSpPr>
            <p:spPr>
              <a:xfrm>
                <a:off x="114282" y="87475"/>
                <a:ext cx="816908" cy="860646"/>
              </a:xfrm>
              <a:custGeom>
                <a:avLst/>
                <a:gdLst/>
                <a:ahLst/>
                <a:cxnLst>
                  <a:cxn ang="0">
                    <a:pos x="wd2" y="hd2"/>
                  </a:cxn>
                  <a:cxn ang="5400000">
                    <a:pos x="wd2" y="hd2"/>
                  </a:cxn>
                  <a:cxn ang="10800000">
                    <a:pos x="wd2" y="hd2"/>
                  </a:cxn>
                  <a:cxn ang="16200000">
                    <a:pos x="wd2" y="hd2"/>
                  </a:cxn>
                </a:cxnLst>
                <a:rect l="0" t="0" r="r" b="b"/>
                <a:pathLst>
                  <a:path w="21600" h="21600" extrusionOk="0">
                    <a:moveTo>
                      <a:pt x="2523" y="21600"/>
                    </a:moveTo>
                    <a:lnTo>
                      <a:pt x="1662" y="21600"/>
                    </a:lnTo>
                    <a:lnTo>
                      <a:pt x="1477" y="21550"/>
                    </a:lnTo>
                    <a:lnTo>
                      <a:pt x="1354" y="21550"/>
                    </a:lnTo>
                    <a:lnTo>
                      <a:pt x="1169" y="21399"/>
                    </a:lnTo>
                    <a:lnTo>
                      <a:pt x="1169" y="21298"/>
                    </a:lnTo>
                    <a:lnTo>
                      <a:pt x="1046" y="21248"/>
                    </a:lnTo>
                    <a:lnTo>
                      <a:pt x="985" y="20996"/>
                    </a:lnTo>
                    <a:lnTo>
                      <a:pt x="800" y="20593"/>
                    </a:lnTo>
                    <a:lnTo>
                      <a:pt x="492" y="20090"/>
                    </a:lnTo>
                    <a:lnTo>
                      <a:pt x="369" y="19485"/>
                    </a:lnTo>
                    <a:lnTo>
                      <a:pt x="185" y="18831"/>
                    </a:lnTo>
                    <a:lnTo>
                      <a:pt x="62" y="18176"/>
                    </a:lnTo>
                    <a:lnTo>
                      <a:pt x="0" y="17471"/>
                    </a:lnTo>
                    <a:lnTo>
                      <a:pt x="0" y="11832"/>
                    </a:lnTo>
                    <a:lnTo>
                      <a:pt x="62" y="10070"/>
                    </a:lnTo>
                    <a:lnTo>
                      <a:pt x="369" y="8408"/>
                    </a:lnTo>
                    <a:lnTo>
                      <a:pt x="492" y="7603"/>
                    </a:lnTo>
                    <a:lnTo>
                      <a:pt x="677" y="6898"/>
                    </a:lnTo>
                    <a:lnTo>
                      <a:pt x="985" y="6243"/>
                    </a:lnTo>
                    <a:lnTo>
                      <a:pt x="1231" y="5740"/>
                    </a:lnTo>
                    <a:lnTo>
                      <a:pt x="1846" y="4783"/>
                    </a:lnTo>
                    <a:lnTo>
                      <a:pt x="2523" y="3877"/>
                    </a:lnTo>
                    <a:lnTo>
                      <a:pt x="3323" y="3172"/>
                    </a:lnTo>
                    <a:lnTo>
                      <a:pt x="4185" y="2618"/>
                    </a:lnTo>
                    <a:lnTo>
                      <a:pt x="5046" y="2014"/>
                    </a:lnTo>
                    <a:lnTo>
                      <a:pt x="5908" y="1561"/>
                    </a:lnTo>
                    <a:lnTo>
                      <a:pt x="6831" y="1259"/>
                    </a:lnTo>
                    <a:lnTo>
                      <a:pt x="7877" y="856"/>
                    </a:lnTo>
                    <a:lnTo>
                      <a:pt x="8923" y="554"/>
                    </a:lnTo>
                    <a:lnTo>
                      <a:pt x="10215" y="352"/>
                    </a:lnTo>
                    <a:lnTo>
                      <a:pt x="12923" y="50"/>
                    </a:lnTo>
                    <a:lnTo>
                      <a:pt x="14338" y="0"/>
                    </a:lnTo>
                    <a:lnTo>
                      <a:pt x="15692" y="0"/>
                    </a:lnTo>
                    <a:lnTo>
                      <a:pt x="16923" y="151"/>
                    </a:lnTo>
                    <a:lnTo>
                      <a:pt x="17908" y="453"/>
                    </a:lnTo>
                    <a:lnTo>
                      <a:pt x="18708" y="705"/>
                    </a:lnTo>
                    <a:lnTo>
                      <a:pt x="19385" y="957"/>
                    </a:lnTo>
                    <a:lnTo>
                      <a:pt x="19815" y="1158"/>
                    </a:lnTo>
                    <a:lnTo>
                      <a:pt x="20246" y="1410"/>
                    </a:lnTo>
                    <a:lnTo>
                      <a:pt x="20554" y="1561"/>
                    </a:lnTo>
                    <a:lnTo>
                      <a:pt x="20800" y="1863"/>
                    </a:lnTo>
                    <a:lnTo>
                      <a:pt x="20985" y="2165"/>
                    </a:lnTo>
                    <a:lnTo>
                      <a:pt x="21231" y="2517"/>
                    </a:lnTo>
                    <a:lnTo>
                      <a:pt x="21415" y="3021"/>
                    </a:lnTo>
                    <a:lnTo>
                      <a:pt x="21538" y="3625"/>
                    </a:lnTo>
                    <a:lnTo>
                      <a:pt x="21600" y="4330"/>
                    </a:lnTo>
                    <a:lnTo>
                      <a:pt x="21600" y="6797"/>
                    </a:lnTo>
                    <a:lnTo>
                      <a:pt x="21538" y="7552"/>
                    </a:lnTo>
                    <a:lnTo>
                      <a:pt x="21538" y="8257"/>
                    </a:lnTo>
                    <a:lnTo>
                      <a:pt x="21354" y="8811"/>
                    </a:lnTo>
                    <a:lnTo>
                      <a:pt x="21169" y="9516"/>
                    </a:lnTo>
                    <a:lnTo>
                      <a:pt x="20985" y="10171"/>
                    </a:lnTo>
                    <a:lnTo>
                      <a:pt x="20738" y="10724"/>
                    </a:lnTo>
                    <a:lnTo>
                      <a:pt x="20369" y="11278"/>
                    </a:lnTo>
                    <a:lnTo>
                      <a:pt x="20062" y="11832"/>
                    </a:lnTo>
                    <a:lnTo>
                      <a:pt x="19754" y="12235"/>
                    </a:lnTo>
                    <a:lnTo>
                      <a:pt x="19385" y="12688"/>
                    </a:lnTo>
                    <a:lnTo>
                      <a:pt x="18954" y="13041"/>
                    </a:lnTo>
                    <a:lnTo>
                      <a:pt x="18338" y="13443"/>
                    </a:lnTo>
                    <a:lnTo>
                      <a:pt x="17538" y="13695"/>
                    </a:lnTo>
                    <a:lnTo>
                      <a:pt x="16738" y="13997"/>
                    </a:lnTo>
                    <a:lnTo>
                      <a:pt x="15877" y="14299"/>
                    </a:lnTo>
                    <a:lnTo>
                      <a:pt x="15077" y="14551"/>
                    </a:lnTo>
                    <a:lnTo>
                      <a:pt x="14338" y="14702"/>
                    </a:lnTo>
                    <a:lnTo>
                      <a:pt x="13723" y="14853"/>
                    </a:lnTo>
                    <a:lnTo>
                      <a:pt x="13169" y="14954"/>
                    </a:lnTo>
                    <a:lnTo>
                      <a:pt x="12308" y="15256"/>
                    </a:lnTo>
                    <a:lnTo>
                      <a:pt x="11877" y="15357"/>
                    </a:lnTo>
                    <a:lnTo>
                      <a:pt x="11385" y="15508"/>
                    </a:lnTo>
                    <a:lnTo>
                      <a:pt x="11077" y="15759"/>
                    </a:lnTo>
                    <a:lnTo>
                      <a:pt x="10831" y="15910"/>
                    </a:lnTo>
                    <a:lnTo>
                      <a:pt x="10523" y="16062"/>
                    </a:lnTo>
                    <a:lnTo>
                      <a:pt x="10338" y="16213"/>
                    </a:lnTo>
                    <a:lnTo>
                      <a:pt x="10215" y="16364"/>
                    </a:lnTo>
                    <a:lnTo>
                      <a:pt x="9231" y="17169"/>
                    </a:lnTo>
                    <a:lnTo>
                      <a:pt x="8923" y="17471"/>
                    </a:lnTo>
                    <a:lnTo>
                      <a:pt x="8492" y="17723"/>
                    </a:lnTo>
                    <a:lnTo>
                      <a:pt x="8185" y="17975"/>
                    </a:lnTo>
                    <a:lnTo>
                      <a:pt x="7692" y="18176"/>
                    </a:lnTo>
                    <a:lnTo>
                      <a:pt x="7323" y="18428"/>
                    </a:lnTo>
                    <a:lnTo>
                      <a:pt x="6892" y="18629"/>
                    </a:lnTo>
                    <a:lnTo>
                      <a:pt x="6523" y="18831"/>
                    </a:lnTo>
                    <a:lnTo>
                      <a:pt x="6092" y="19083"/>
                    </a:lnTo>
                    <a:lnTo>
                      <a:pt x="5662" y="19284"/>
                    </a:lnTo>
                    <a:lnTo>
                      <a:pt x="5231" y="19636"/>
                    </a:lnTo>
                    <a:lnTo>
                      <a:pt x="4800" y="19938"/>
                    </a:lnTo>
                    <a:lnTo>
                      <a:pt x="4369" y="20291"/>
                    </a:lnTo>
                    <a:lnTo>
                      <a:pt x="4062" y="20593"/>
                    </a:lnTo>
                    <a:lnTo>
                      <a:pt x="3200" y="21298"/>
                    </a:lnTo>
                    <a:lnTo>
                      <a:pt x="2831" y="21449"/>
                    </a:lnTo>
                    <a:lnTo>
                      <a:pt x="2523" y="21600"/>
                    </a:lnTo>
                    <a:close/>
                  </a:path>
                </a:pathLst>
              </a:custGeom>
              <a:solidFill>
                <a:srgbClr val="A20E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7" name="AutoShape 42"/>
              <p:cNvSpPr/>
              <p:nvPr/>
            </p:nvSpPr>
            <p:spPr>
              <a:xfrm>
                <a:off x="117104" y="88886"/>
                <a:ext cx="812675" cy="856413"/>
              </a:xfrm>
              <a:custGeom>
                <a:avLst/>
                <a:gdLst/>
                <a:ahLst/>
                <a:cxnLst>
                  <a:cxn ang="0">
                    <a:pos x="wd2" y="hd2"/>
                  </a:cxn>
                  <a:cxn ang="5400000">
                    <a:pos x="wd2" y="hd2"/>
                  </a:cxn>
                  <a:cxn ang="10800000">
                    <a:pos x="wd2" y="hd2"/>
                  </a:cxn>
                  <a:cxn ang="16200000">
                    <a:pos x="wd2" y="hd2"/>
                  </a:cxn>
                </a:cxnLst>
                <a:rect l="0" t="0" r="r" b="b"/>
                <a:pathLst>
                  <a:path w="21600" h="21600" extrusionOk="0">
                    <a:moveTo>
                      <a:pt x="2476" y="21499"/>
                    </a:moveTo>
                    <a:lnTo>
                      <a:pt x="2290" y="21600"/>
                    </a:lnTo>
                    <a:lnTo>
                      <a:pt x="1981" y="21600"/>
                    </a:lnTo>
                    <a:lnTo>
                      <a:pt x="1733" y="21499"/>
                    </a:lnTo>
                    <a:lnTo>
                      <a:pt x="1547" y="21499"/>
                    </a:lnTo>
                    <a:lnTo>
                      <a:pt x="1362" y="21448"/>
                    </a:lnTo>
                    <a:lnTo>
                      <a:pt x="1300" y="21347"/>
                    </a:lnTo>
                    <a:lnTo>
                      <a:pt x="1176" y="21296"/>
                    </a:lnTo>
                    <a:lnTo>
                      <a:pt x="1114" y="21195"/>
                    </a:lnTo>
                    <a:lnTo>
                      <a:pt x="1114" y="21145"/>
                    </a:lnTo>
                    <a:lnTo>
                      <a:pt x="928" y="20892"/>
                    </a:lnTo>
                    <a:lnTo>
                      <a:pt x="743" y="20487"/>
                    </a:lnTo>
                    <a:lnTo>
                      <a:pt x="557" y="19981"/>
                    </a:lnTo>
                    <a:lnTo>
                      <a:pt x="371" y="19425"/>
                    </a:lnTo>
                    <a:lnTo>
                      <a:pt x="186" y="18818"/>
                    </a:lnTo>
                    <a:lnTo>
                      <a:pt x="124" y="18110"/>
                    </a:lnTo>
                    <a:lnTo>
                      <a:pt x="0" y="17351"/>
                    </a:lnTo>
                    <a:lnTo>
                      <a:pt x="0" y="11736"/>
                    </a:lnTo>
                    <a:lnTo>
                      <a:pt x="124" y="10016"/>
                    </a:lnTo>
                    <a:lnTo>
                      <a:pt x="371" y="8347"/>
                    </a:lnTo>
                    <a:lnTo>
                      <a:pt x="557" y="7588"/>
                    </a:lnTo>
                    <a:lnTo>
                      <a:pt x="743" y="6880"/>
                    </a:lnTo>
                    <a:lnTo>
                      <a:pt x="990" y="6222"/>
                    </a:lnTo>
                    <a:lnTo>
                      <a:pt x="1300" y="5716"/>
                    </a:lnTo>
                    <a:lnTo>
                      <a:pt x="1919" y="4755"/>
                    </a:lnTo>
                    <a:lnTo>
                      <a:pt x="2599" y="3946"/>
                    </a:lnTo>
                    <a:lnTo>
                      <a:pt x="3280" y="3187"/>
                    </a:lnTo>
                    <a:lnTo>
                      <a:pt x="4209" y="2580"/>
                    </a:lnTo>
                    <a:lnTo>
                      <a:pt x="5013" y="2074"/>
                    </a:lnTo>
                    <a:lnTo>
                      <a:pt x="5880" y="1518"/>
                    </a:lnTo>
                    <a:lnTo>
                      <a:pt x="7860" y="911"/>
                    </a:lnTo>
                    <a:lnTo>
                      <a:pt x="8912" y="556"/>
                    </a:lnTo>
                    <a:lnTo>
                      <a:pt x="10212" y="405"/>
                    </a:lnTo>
                    <a:lnTo>
                      <a:pt x="11512" y="152"/>
                    </a:lnTo>
                    <a:lnTo>
                      <a:pt x="12935" y="101"/>
                    </a:lnTo>
                    <a:lnTo>
                      <a:pt x="14359" y="0"/>
                    </a:lnTo>
                    <a:lnTo>
                      <a:pt x="15720" y="0"/>
                    </a:lnTo>
                    <a:lnTo>
                      <a:pt x="16896" y="152"/>
                    </a:lnTo>
                    <a:lnTo>
                      <a:pt x="17825" y="405"/>
                    </a:lnTo>
                    <a:lnTo>
                      <a:pt x="18629" y="658"/>
                    </a:lnTo>
                    <a:lnTo>
                      <a:pt x="19372" y="961"/>
                    </a:lnTo>
                    <a:lnTo>
                      <a:pt x="19805" y="1214"/>
                    </a:lnTo>
                    <a:lnTo>
                      <a:pt x="20238" y="1366"/>
                    </a:lnTo>
                    <a:lnTo>
                      <a:pt x="20486" y="1619"/>
                    </a:lnTo>
                    <a:lnTo>
                      <a:pt x="20795" y="1922"/>
                    </a:lnTo>
                    <a:lnTo>
                      <a:pt x="20981" y="2175"/>
                    </a:lnTo>
                    <a:lnTo>
                      <a:pt x="21105" y="2580"/>
                    </a:lnTo>
                    <a:lnTo>
                      <a:pt x="21291" y="2985"/>
                    </a:lnTo>
                    <a:lnTo>
                      <a:pt x="21476" y="3693"/>
                    </a:lnTo>
                    <a:lnTo>
                      <a:pt x="21600" y="4401"/>
                    </a:lnTo>
                    <a:lnTo>
                      <a:pt x="21600" y="6778"/>
                    </a:lnTo>
                    <a:lnTo>
                      <a:pt x="21476" y="7537"/>
                    </a:lnTo>
                    <a:lnTo>
                      <a:pt x="21414" y="8245"/>
                    </a:lnTo>
                    <a:lnTo>
                      <a:pt x="21291" y="8802"/>
                    </a:lnTo>
                    <a:lnTo>
                      <a:pt x="21105" y="9510"/>
                    </a:lnTo>
                    <a:lnTo>
                      <a:pt x="20857" y="10067"/>
                    </a:lnTo>
                    <a:lnTo>
                      <a:pt x="20610" y="10724"/>
                    </a:lnTo>
                    <a:lnTo>
                      <a:pt x="19681" y="12242"/>
                    </a:lnTo>
                    <a:lnTo>
                      <a:pt x="19372" y="12646"/>
                    </a:lnTo>
                    <a:lnTo>
                      <a:pt x="18939" y="12950"/>
                    </a:lnTo>
                    <a:lnTo>
                      <a:pt x="18258" y="13355"/>
                    </a:lnTo>
                    <a:lnTo>
                      <a:pt x="17453" y="13658"/>
                    </a:lnTo>
                    <a:lnTo>
                      <a:pt x="16711" y="14012"/>
                    </a:lnTo>
                    <a:lnTo>
                      <a:pt x="15782" y="14215"/>
                    </a:lnTo>
                    <a:lnTo>
                      <a:pt x="14978" y="14518"/>
                    </a:lnTo>
                    <a:lnTo>
                      <a:pt x="14235" y="14670"/>
                    </a:lnTo>
                    <a:lnTo>
                      <a:pt x="13678" y="14822"/>
                    </a:lnTo>
                    <a:lnTo>
                      <a:pt x="13183" y="14872"/>
                    </a:lnTo>
                    <a:lnTo>
                      <a:pt x="12193" y="15176"/>
                    </a:lnTo>
                    <a:lnTo>
                      <a:pt x="11883" y="15327"/>
                    </a:lnTo>
                    <a:lnTo>
                      <a:pt x="11388" y="15479"/>
                    </a:lnTo>
                    <a:lnTo>
                      <a:pt x="11079" y="15681"/>
                    </a:lnTo>
                    <a:lnTo>
                      <a:pt x="10831" y="15833"/>
                    </a:lnTo>
                    <a:lnTo>
                      <a:pt x="10521" y="15985"/>
                    </a:lnTo>
                    <a:lnTo>
                      <a:pt x="10336" y="16187"/>
                    </a:lnTo>
                    <a:lnTo>
                      <a:pt x="10212" y="16339"/>
                    </a:lnTo>
                    <a:lnTo>
                      <a:pt x="9903" y="16541"/>
                    </a:lnTo>
                    <a:lnTo>
                      <a:pt x="9717" y="16693"/>
                    </a:lnTo>
                    <a:lnTo>
                      <a:pt x="9469" y="16946"/>
                    </a:lnTo>
                    <a:lnTo>
                      <a:pt x="9222" y="17148"/>
                    </a:lnTo>
                    <a:lnTo>
                      <a:pt x="8912" y="17452"/>
                    </a:lnTo>
                    <a:lnTo>
                      <a:pt x="8479" y="17654"/>
                    </a:lnTo>
                    <a:lnTo>
                      <a:pt x="8170" y="17958"/>
                    </a:lnTo>
                    <a:lnTo>
                      <a:pt x="7674" y="18160"/>
                    </a:lnTo>
                    <a:lnTo>
                      <a:pt x="7303" y="18413"/>
                    </a:lnTo>
                    <a:lnTo>
                      <a:pt x="6994" y="18565"/>
                    </a:lnTo>
                    <a:lnTo>
                      <a:pt x="6499" y="18717"/>
                    </a:lnTo>
                    <a:lnTo>
                      <a:pt x="6065" y="18970"/>
                    </a:lnTo>
                    <a:lnTo>
                      <a:pt x="5632" y="19273"/>
                    </a:lnTo>
                    <a:lnTo>
                      <a:pt x="5199" y="19526"/>
                    </a:lnTo>
                    <a:lnTo>
                      <a:pt x="4766" y="19931"/>
                    </a:lnTo>
                    <a:lnTo>
                      <a:pt x="4332" y="20234"/>
                    </a:lnTo>
                    <a:lnTo>
                      <a:pt x="4023" y="20487"/>
                    </a:lnTo>
                    <a:lnTo>
                      <a:pt x="3775" y="20791"/>
                    </a:lnTo>
                    <a:lnTo>
                      <a:pt x="3404" y="21094"/>
                    </a:lnTo>
                    <a:lnTo>
                      <a:pt x="3156" y="21195"/>
                    </a:lnTo>
                    <a:lnTo>
                      <a:pt x="2847" y="21347"/>
                    </a:lnTo>
                    <a:lnTo>
                      <a:pt x="2476" y="21499"/>
                    </a:lnTo>
                    <a:close/>
                  </a:path>
                </a:pathLst>
              </a:custGeom>
              <a:solidFill>
                <a:srgbClr val="A30E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8" name="AutoShape 43"/>
              <p:cNvSpPr/>
              <p:nvPr/>
            </p:nvSpPr>
            <p:spPr>
              <a:xfrm>
                <a:off x="121336" y="93119"/>
                <a:ext cx="802800" cy="846537"/>
              </a:xfrm>
              <a:custGeom>
                <a:avLst/>
                <a:gdLst/>
                <a:ahLst/>
                <a:cxnLst>
                  <a:cxn ang="0">
                    <a:pos x="wd2" y="hd2"/>
                  </a:cxn>
                  <a:cxn ang="5400000">
                    <a:pos x="wd2" y="hd2"/>
                  </a:cxn>
                  <a:cxn ang="10800000">
                    <a:pos x="wd2" y="hd2"/>
                  </a:cxn>
                  <a:cxn ang="16200000">
                    <a:pos x="wd2" y="hd2"/>
                  </a:cxn>
                </a:cxnLst>
                <a:rect l="0" t="0" r="r" b="b"/>
                <a:pathLst>
                  <a:path w="21600" h="21600" extrusionOk="0">
                    <a:moveTo>
                      <a:pt x="2504" y="21498"/>
                    </a:moveTo>
                    <a:lnTo>
                      <a:pt x="2191" y="21600"/>
                    </a:lnTo>
                    <a:lnTo>
                      <a:pt x="2003" y="21600"/>
                    </a:lnTo>
                    <a:lnTo>
                      <a:pt x="1690" y="21498"/>
                    </a:lnTo>
                    <a:lnTo>
                      <a:pt x="1503" y="21498"/>
                    </a:lnTo>
                    <a:lnTo>
                      <a:pt x="1315" y="21446"/>
                    </a:lnTo>
                    <a:lnTo>
                      <a:pt x="1190" y="21344"/>
                    </a:lnTo>
                    <a:lnTo>
                      <a:pt x="1064" y="21293"/>
                    </a:lnTo>
                    <a:lnTo>
                      <a:pt x="1064" y="21191"/>
                    </a:lnTo>
                    <a:lnTo>
                      <a:pt x="877" y="20883"/>
                    </a:lnTo>
                    <a:lnTo>
                      <a:pt x="501" y="20064"/>
                    </a:lnTo>
                    <a:lnTo>
                      <a:pt x="313" y="19450"/>
                    </a:lnTo>
                    <a:lnTo>
                      <a:pt x="188" y="18785"/>
                    </a:lnTo>
                    <a:lnTo>
                      <a:pt x="0" y="18068"/>
                    </a:lnTo>
                    <a:lnTo>
                      <a:pt x="0" y="11721"/>
                    </a:lnTo>
                    <a:lnTo>
                      <a:pt x="63" y="10032"/>
                    </a:lnTo>
                    <a:lnTo>
                      <a:pt x="313" y="8343"/>
                    </a:lnTo>
                    <a:lnTo>
                      <a:pt x="501" y="7524"/>
                    </a:lnTo>
                    <a:lnTo>
                      <a:pt x="877" y="6193"/>
                    </a:lnTo>
                    <a:lnTo>
                      <a:pt x="1252" y="5682"/>
                    </a:lnTo>
                    <a:lnTo>
                      <a:pt x="1878" y="4709"/>
                    </a:lnTo>
                    <a:lnTo>
                      <a:pt x="2567" y="3890"/>
                    </a:lnTo>
                    <a:lnTo>
                      <a:pt x="3318" y="3122"/>
                    </a:lnTo>
                    <a:lnTo>
                      <a:pt x="4132" y="2559"/>
                    </a:lnTo>
                    <a:lnTo>
                      <a:pt x="5071" y="1996"/>
                    </a:lnTo>
                    <a:lnTo>
                      <a:pt x="5948" y="1536"/>
                    </a:lnTo>
                    <a:lnTo>
                      <a:pt x="6824" y="1177"/>
                    </a:lnTo>
                    <a:lnTo>
                      <a:pt x="7826" y="870"/>
                    </a:lnTo>
                    <a:lnTo>
                      <a:pt x="8890" y="563"/>
                    </a:lnTo>
                    <a:lnTo>
                      <a:pt x="11520" y="154"/>
                    </a:lnTo>
                    <a:lnTo>
                      <a:pt x="12960" y="0"/>
                    </a:lnTo>
                    <a:lnTo>
                      <a:pt x="15652" y="0"/>
                    </a:lnTo>
                    <a:lnTo>
                      <a:pt x="16842" y="154"/>
                    </a:lnTo>
                    <a:lnTo>
                      <a:pt x="17906" y="358"/>
                    </a:lnTo>
                    <a:lnTo>
                      <a:pt x="18720" y="665"/>
                    </a:lnTo>
                    <a:lnTo>
                      <a:pt x="19346" y="973"/>
                    </a:lnTo>
                    <a:lnTo>
                      <a:pt x="20223" y="1382"/>
                    </a:lnTo>
                    <a:lnTo>
                      <a:pt x="20536" y="1587"/>
                    </a:lnTo>
                    <a:lnTo>
                      <a:pt x="20786" y="1843"/>
                    </a:lnTo>
                    <a:lnTo>
                      <a:pt x="20974" y="2099"/>
                    </a:lnTo>
                    <a:lnTo>
                      <a:pt x="21162" y="2508"/>
                    </a:lnTo>
                    <a:lnTo>
                      <a:pt x="21350" y="2969"/>
                    </a:lnTo>
                    <a:lnTo>
                      <a:pt x="21537" y="3634"/>
                    </a:lnTo>
                    <a:lnTo>
                      <a:pt x="21537" y="4351"/>
                    </a:lnTo>
                    <a:lnTo>
                      <a:pt x="21600" y="5170"/>
                    </a:lnTo>
                    <a:lnTo>
                      <a:pt x="21600" y="5989"/>
                    </a:lnTo>
                    <a:lnTo>
                      <a:pt x="21537" y="6756"/>
                    </a:lnTo>
                    <a:lnTo>
                      <a:pt x="21537" y="7524"/>
                    </a:lnTo>
                    <a:lnTo>
                      <a:pt x="21412" y="8190"/>
                    </a:lnTo>
                    <a:lnTo>
                      <a:pt x="21350" y="8804"/>
                    </a:lnTo>
                    <a:lnTo>
                      <a:pt x="21162" y="9520"/>
                    </a:lnTo>
                    <a:lnTo>
                      <a:pt x="20911" y="10083"/>
                    </a:lnTo>
                    <a:lnTo>
                      <a:pt x="20598" y="10646"/>
                    </a:lnTo>
                    <a:lnTo>
                      <a:pt x="20348" y="11261"/>
                    </a:lnTo>
                    <a:lnTo>
                      <a:pt x="19972" y="11773"/>
                    </a:lnTo>
                    <a:lnTo>
                      <a:pt x="19722" y="12233"/>
                    </a:lnTo>
                    <a:lnTo>
                      <a:pt x="19346" y="12591"/>
                    </a:lnTo>
                    <a:lnTo>
                      <a:pt x="18908" y="12950"/>
                    </a:lnTo>
                    <a:lnTo>
                      <a:pt x="18282" y="13359"/>
                    </a:lnTo>
                    <a:lnTo>
                      <a:pt x="15840" y="14281"/>
                    </a:lnTo>
                    <a:lnTo>
                      <a:pt x="15026" y="14536"/>
                    </a:lnTo>
                    <a:lnTo>
                      <a:pt x="14212" y="14639"/>
                    </a:lnTo>
                    <a:lnTo>
                      <a:pt x="13711" y="14792"/>
                    </a:lnTo>
                    <a:lnTo>
                      <a:pt x="13148" y="14895"/>
                    </a:lnTo>
                    <a:lnTo>
                      <a:pt x="12710" y="15048"/>
                    </a:lnTo>
                    <a:lnTo>
                      <a:pt x="12209" y="15202"/>
                    </a:lnTo>
                    <a:lnTo>
                      <a:pt x="11770" y="15355"/>
                    </a:lnTo>
                    <a:lnTo>
                      <a:pt x="11395" y="15458"/>
                    </a:lnTo>
                    <a:lnTo>
                      <a:pt x="11082" y="15714"/>
                    </a:lnTo>
                    <a:lnTo>
                      <a:pt x="10831" y="15867"/>
                    </a:lnTo>
                    <a:lnTo>
                      <a:pt x="10518" y="16021"/>
                    </a:lnTo>
                    <a:lnTo>
                      <a:pt x="10330" y="16226"/>
                    </a:lnTo>
                    <a:lnTo>
                      <a:pt x="10080" y="16328"/>
                    </a:lnTo>
                    <a:lnTo>
                      <a:pt x="9892" y="16482"/>
                    </a:lnTo>
                    <a:lnTo>
                      <a:pt x="9704" y="16737"/>
                    </a:lnTo>
                    <a:lnTo>
                      <a:pt x="8890" y="17403"/>
                    </a:lnTo>
                    <a:lnTo>
                      <a:pt x="8452" y="17710"/>
                    </a:lnTo>
                    <a:lnTo>
                      <a:pt x="8139" y="17864"/>
                    </a:lnTo>
                    <a:lnTo>
                      <a:pt x="7763" y="18119"/>
                    </a:lnTo>
                    <a:lnTo>
                      <a:pt x="7263" y="18375"/>
                    </a:lnTo>
                    <a:lnTo>
                      <a:pt x="6950" y="18580"/>
                    </a:lnTo>
                    <a:lnTo>
                      <a:pt x="6449" y="18785"/>
                    </a:lnTo>
                    <a:lnTo>
                      <a:pt x="6010" y="18990"/>
                    </a:lnTo>
                    <a:lnTo>
                      <a:pt x="5635" y="19245"/>
                    </a:lnTo>
                    <a:lnTo>
                      <a:pt x="5197" y="19604"/>
                    </a:lnTo>
                    <a:lnTo>
                      <a:pt x="4758" y="19911"/>
                    </a:lnTo>
                    <a:lnTo>
                      <a:pt x="4383" y="20218"/>
                    </a:lnTo>
                    <a:lnTo>
                      <a:pt x="4070" y="20525"/>
                    </a:lnTo>
                    <a:lnTo>
                      <a:pt x="3694" y="20781"/>
                    </a:lnTo>
                    <a:lnTo>
                      <a:pt x="3381" y="21088"/>
                    </a:lnTo>
                    <a:lnTo>
                      <a:pt x="3130" y="21293"/>
                    </a:lnTo>
                    <a:lnTo>
                      <a:pt x="2755" y="21446"/>
                    </a:lnTo>
                    <a:lnTo>
                      <a:pt x="2504" y="21498"/>
                    </a:lnTo>
                    <a:close/>
                  </a:path>
                </a:pathLst>
              </a:custGeom>
              <a:solidFill>
                <a:srgbClr val="A40F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49" name="AutoShape 44"/>
              <p:cNvSpPr/>
              <p:nvPr/>
            </p:nvSpPr>
            <p:spPr>
              <a:xfrm>
                <a:off x="124158" y="93119"/>
                <a:ext cx="792923" cy="840893"/>
              </a:xfrm>
              <a:custGeom>
                <a:avLst/>
                <a:gdLst/>
                <a:ahLst/>
                <a:cxnLst>
                  <a:cxn ang="0">
                    <a:pos x="wd2" y="hd2"/>
                  </a:cxn>
                  <a:cxn ang="5400000">
                    <a:pos x="wd2" y="hd2"/>
                  </a:cxn>
                  <a:cxn ang="10800000">
                    <a:pos x="wd2" y="hd2"/>
                  </a:cxn>
                  <a:cxn ang="16200000">
                    <a:pos x="wd2" y="hd2"/>
                  </a:cxn>
                </a:cxnLst>
                <a:rect l="0" t="0" r="r" b="b"/>
                <a:pathLst>
                  <a:path w="21600" h="21600" extrusionOk="0">
                    <a:moveTo>
                      <a:pt x="2534" y="21497"/>
                    </a:moveTo>
                    <a:lnTo>
                      <a:pt x="2154" y="21600"/>
                    </a:lnTo>
                    <a:lnTo>
                      <a:pt x="1964" y="21600"/>
                    </a:lnTo>
                    <a:lnTo>
                      <a:pt x="1774" y="21497"/>
                    </a:lnTo>
                    <a:lnTo>
                      <a:pt x="1457" y="21497"/>
                    </a:lnTo>
                    <a:lnTo>
                      <a:pt x="1267" y="21445"/>
                    </a:lnTo>
                    <a:lnTo>
                      <a:pt x="1140" y="21342"/>
                    </a:lnTo>
                    <a:lnTo>
                      <a:pt x="1013" y="21188"/>
                    </a:lnTo>
                    <a:lnTo>
                      <a:pt x="950" y="20930"/>
                    </a:lnTo>
                    <a:lnTo>
                      <a:pt x="760" y="20517"/>
                    </a:lnTo>
                    <a:lnTo>
                      <a:pt x="570" y="20053"/>
                    </a:lnTo>
                    <a:lnTo>
                      <a:pt x="253" y="19435"/>
                    </a:lnTo>
                    <a:lnTo>
                      <a:pt x="190" y="18816"/>
                    </a:lnTo>
                    <a:lnTo>
                      <a:pt x="0" y="18095"/>
                    </a:lnTo>
                    <a:lnTo>
                      <a:pt x="0" y="11702"/>
                    </a:lnTo>
                    <a:lnTo>
                      <a:pt x="127" y="10001"/>
                    </a:lnTo>
                    <a:lnTo>
                      <a:pt x="380" y="8300"/>
                    </a:lnTo>
                    <a:lnTo>
                      <a:pt x="570" y="7578"/>
                    </a:lnTo>
                    <a:lnTo>
                      <a:pt x="950" y="6238"/>
                    </a:lnTo>
                    <a:lnTo>
                      <a:pt x="1267" y="5722"/>
                    </a:lnTo>
                    <a:lnTo>
                      <a:pt x="1964" y="4743"/>
                    </a:lnTo>
                    <a:lnTo>
                      <a:pt x="2660" y="3918"/>
                    </a:lnTo>
                    <a:lnTo>
                      <a:pt x="3357" y="3145"/>
                    </a:lnTo>
                    <a:lnTo>
                      <a:pt x="4181" y="2578"/>
                    </a:lnTo>
                    <a:lnTo>
                      <a:pt x="5067" y="2062"/>
                    </a:lnTo>
                    <a:lnTo>
                      <a:pt x="5954" y="1598"/>
                    </a:lnTo>
                    <a:lnTo>
                      <a:pt x="6968" y="1186"/>
                    </a:lnTo>
                    <a:lnTo>
                      <a:pt x="7981" y="876"/>
                    </a:lnTo>
                    <a:lnTo>
                      <a:pt x="9058" y="670"/>
                    </a:lnTo>
                    <a:lnTo>
                      <a:pt x="10262" y="412"/>
                    </a:lnTo>
                    <a:lnTo>
                      <a:pt x="11592" y="206"/>
                    </a:lnTo>
                    <a:lnTo>
                      <a:pt x="13049" y="52"/>
                    </a:lnTo>
                    <a:lnTo>
                      <a:pt x="14379" y="0"/>
                    </a:lnTo>
                    <a:lnTo>
                      <a:pt x="15709" y="52"/>
                    </a:lnTo>
                    <a:lnTo>
                      <a:pt x="16976" y="206"/>
                    </a:lnTo>
                    <a:lnTo>
                      <a:pt x="17989" y="412"/>
                    </a:lnTo>
                    <a:lnTo>
                      <a:pt x="18813" y="722"/>
                    </a:lnTo>
                    <a:lnTo>
                      <a:pt x="19383" y="979"/>
                    </a:lnTo>
                    <a:lnTo>
                      <a:pt x="19890" y="1186"/>
                    </a:lnTo>
                    <a:lnTo>
                      <a:pt x="20270" y="1392"/>
                    </a:lnTo>
                    <a:lnTo>
                      <a:pt x="20587" y="1701"/>
                    </a:lnTo>
                    <a:lnTo>
                      <a:pt x="20777" y="1907"/>
                    </a:lnTo>
                    <a:lnTo>
                      <a:pt x="21093" y="2217"/>
                    </a:lnTo>
                    <a:lnTo>
                      <a:pt x="21283" y="2578"/>
                    </a:lnTo>
                    <a:lnTo>
                      <a:pt x="21410" y="2990"/>
                    </a:lnTo>
                    <a:lnTo>
                      <a:pt x="21537" y="3712"/>
                    </a:lnTo>
                    <a:lnTo>
                      <a:pt x="21600" y="4382"/>
                    </a:lnTo>
                    <a:lnTo>
                      <a:pt x="21600" y="6805"/>
                    </a:lnTo>
                    <a:lnTo>
                      <a:pt x="21537" y="7578"/>
                    </a:lnTo>
                    <a:lnTo>
                      <a:pt x="21537" y="8248"/>
                    </a:lnTo>
                    <a:lnTo>
                      <a:pt x="21157" y="9485"/>
                    </a:lnTo>
                    <a:lnTo>
                      <a:pt x="20967" y="10156"/>
                    </a:lnTo>
                    <a:lnTo>
                      <a:pt x="20713" y="10723"/>
                    </a:lnTo>
                    <a:lnTo>
                      <a:pt x="20396" y="11290"/>
                    </a:lnTo>
                    <a:lnTo>
                      <a:pt x="20080" y="11805"/>
                    </a:lnTo>
                    <a:lnTo>
                      <a:pt x="19700" y="12321"/>
                    </a:lnTo>
                    <a:lnTo>
                      <a:pt x="19383" y="12682"/>
                    </a:lnTo>
                    <a:lnTo>
                      <a:pt x="19003" y="12991"/>
                    </a:lnTo>
                    <a:lnTo>
                      <a:pt x="18370" y="13352"/>
                    </a:lnTo>
                    <a:lnTo>
                      <a:pt x="17483" y="13764"/>
                    </a:lnTo>
                    <a:lnTo>
                      <a:pt x="16659" y="14022"/>
                    </a:lnTo>
                    <a:lnTo>
                      <a:pt x="15899" y="14331"/>
                    </a:lnTo>
                    <a:lnTo>
                      <a:pt x="15076" y="14537"/>
                    </a:lnTo>
                    <a:lnTo>
                      <a:pt x="14316" y="14692"/>
                    </a:lnTo>
                    <a:lnTo>
                      <a:pt x="13682" y="14847"/>
                    </a:lnTo>
                    <a:lnTo>
                      <a:pt x="13239" y="14898"/>
                    </a:lnTo>
                    <a:lnTo>
                      <a:pt x="12795" y="15053"/>
                    </a:lnTo>
                    <a:lnTo>
                      <a:pt x="12289" y="15208"/>
                    </a:lnTo>
                    <a:lnTo>
                      <a:pt x="11845" y="15362"/>
                    </a:lnTo>
                    <a:lnTo>
                      <a:pt x="11465" y="15517"/>
                    </a:lnTo>
                    <a:lnTo>
                      <a:pt x="11148" y="15672"/>
                    </a:lnTo>
                    <a:lnTo>
                      <a:pt x="10768" y="15878"/>
                    </a:lnTo>
                    <a:lnTo>
                      <a:pt x="10578" y="16032"/>
                    </a:lnTo>
                    <a:lnTo>
                      <a:pt x="10262" y="16187"/>
                    </a:lnTo>
                    <a:lnTo>
                      <a:pt x="10135" y="16393"/>
                    </a:lnTo>
                    <a:lnTo>
                      <a:pt x="9945" y="16548"/>
                    </a:lnTo>
                    <a:lnTo>
                      <a:pt x="9755" y="16754"/>
                    </a:lnTo>
                    <a:lnTo>
                      <a:pt x="9501" y="17012"/>
                    </a:lnTo>
                    <a:lnTo>
                      <a:pt x="9248" y="17218"/>
                    </a:lnTo>
                    <a:lnTo>
                      <a:pt x="8868" y="17424"/>
                    </a:lnTo>
                    <a:lnTo>
                      <a:pt x="8488" y="17682"/>
                    </a:lnTo>
                    <a:lnTo>
                      <a:pt x="8171" y="17991"/>
                    </a:lnTo>
                    <a:lnTo>
                      <a:pt x="7791" y="18198"/>
                    </a:lnTo>
                    <a:lnTo>
                      <a:pt x="7284" y="18404"/>
                    </a:lnTo>
                    <a:lnTo>
                      <a:pt x="6968" y="18662"/>
                    </a:lnTo>
                    <a:lnTo>
                      <a:pt x="6461" y="18816"/>
                    </a:lnTo>
                    <a:lnTo>
                      <a:pt x="6144" y="18971"/>
                    </a:lnTo>
                    <a:lnTo>
                      <a:pt x="5638" y="19280"/>
                    </a:lnTo>
                    <a:lnTo>
                      <a:pt x="5194" y="19589"/>
                    </a:lnTo>
                    <a:lnTo>
                      <a:pt x="4371" y="20260"/>
                    </a:lnTo>
                    <a:lnTo>
                      <a:pt x="3737" y="20878"/>
                    </a:lnTo>
                    <a:lnTo>
                      <a:pt x="3357" y="21084"/>
                    </a:lnTo>
                    <a:lnTo>
                      <a:pt x="3104" y="21342"/>
                    </a:lnTo>
                    <a:lnTo>
                      <a:pt x="2850" y="21445"/>
                    </a:lnTo>
                    <a:lnTo>
                      <a:pt x="2534" y="21497"/>
                    </a:lnTo>
                    <a:close/>
                  </a:path>
                </a:pathLst>
              </a:custGeom>
              <a:solidFill>
                <a:srgbClr val="A50F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0" name="AutoShape 45"/>
              <p:cNvSpPr/>
              <p:nvPr/>
            </p:nvSpPr>
            <p:spPr>
              <a:xfrm>
                <a:off x="128391" y="94529"/>
                <a:ext cx="785868" cy="832429"/>
              </a:xfrm>
              <a:custGeom>
                <a:avLst/>
                <a:gdLst/>
                <a:ahLst/>
                <a:cxnLst>
                  <a:cxn ang="0">
                    <a:pos x="wd2" y="hd2"/>
                  </a:cxn>
                  <a:cxn ang="5400000">
                    <a:pos x="wd2" y="hd2"/>
                  </a:cxn>
                  <a:cxn ang="10800000">
                    <a:pos x="wd2" y="hd2"/>
                  </a:cxn>
                  <a:cxn ang="16200000">
                    <a:pos x="wd2" y="hd2"/>
                  </a:cxn>
                </a:cxnLst>
                <a:rect l="0" t="0" r="r" b="b"/>
                <a:pathLst>
                  <a:path w="21600" h="21600" extrusionOk="0">
                    <a:moveTo>
                      <a:pt x="2428" y="21548"/>
                    </a:moveTo>
                    <a:lnTo>
                      <a:pt x="2173" y="21600"/>
                    </a:lnTo>
                    <a:lnTo>
                      <a:pt x="1662" y="21600"/>
                    </a:lnTo>
                    <a:lnTo>
                      <a:pt x="1278" y="21496"/>
                    </a:lnTo>
                    <a:lnTo>
                      <a:pt x="1086" y="21340"/>
                    </a:lnTo>
                    <a:lnTo>
                      <a:pt x="1022" y="21184"/>
                    </a:lnTo>
                    <a:lnTo>
                      <a:pt x="895" y="20923"/>
                    </a:lnTo>
                    <a:lnTo>
                      <a:pt x="703" y="20507"/>
                    </a:lnTo>
                    <a:lnTo>
                      <a:pt x="256" y="19414"/>
                    </a:lnTo>
                    <a:lnTo>
                      <a:pt x="64" y="18789"/>
                    </a:lnTo>
                    <a:lnTo>
                      <a:pt x="0" y="18113"/>
                    </a:lnTo>
                    <a:lnTo>
                      <a:pt x="0" y="11763"/>
                    </a:lnTo>
                    <a:lnTo>
                      <a:pt x="64" y="9993"/>
                    </a:lnTo>
                    <a:lnTo>
                      <a:pt x="320" y="8328"/>
                    </a:lnTo>
                    <a:lnTo>
                      <a:pt x="511" y="7599"/>
                    </a:lnTo>
                    <a:lnTo>
                      <a:pt x="703" y="6818"/>
                    </a:lnTo>
                    <a:lnTo>
                      <a:pt x="895" y="6246"/>
                    </a:lnTo>
                    <a:lnTo>
                      <a:pt x="1150" y="5725"/>
                    </a:lnTo>
                    <a:lnTo>
                      <a:pt x="1917" y="4736"/>
                    </a:lnTo>
                    <a:lnTo>
                      <a:pt x="2556" y="3904"/>
                    </a:lnTo>
                    <a:lnTo>
                      <a:pt x="4218" y="2550"/>
                    </a:lnTo>
                    <a:lnTo>
                      <a:pt x="5049" y="2030"/>
                    </a:lnTo>
                    <a:lnTo>
                      <a:pt x="5943" y="1561"/>
                    </a:lnTo>
                    <a:lnTo>
                      <a:pt x="6902" y="1249"/>
                    </a:lnTo>
                    <a:lnTo>
                      <a:pt x="7924" y="885"/>
                    </a:lnTo>
                    <a:lnTo>
                      <a:pt x="9011" y="625"/>
                    </a:lnTo>
                    <a:lnTo>
                      <a:pt x="10225" y="364"/>
                    </a:lnTo>
                    <a:lnTo>
                      <a:pt x="11567" y="260"/>
                    </a:lnTo>
                    <a:lnTo>
                      <a:pt x="12973" y="104"/>
                    </a:lnTo>
                    <a:lnTo>
                      <a:pt x="14379" y="0"/>
                    </a:lnTo>
                    <a:lnTo>
                      <a:pt x="15721" y="104"/>
                    </a:lnTo>
                    <a:lnTo>
                      <a:pt x="16935" y="260"/>
                    </a:lnTo>
                    <a:lnTo>
                      <a:pt x="17893" y="416"/>
                    </a:lnTo>
                    <a:lnTo>
                      <a:pt x="18724" y="781"/>
                    </a:lnTo>
                    <a:lnTo>
                      <a:pt x="19427" y="989"/>
                    </a:lnTo>
                    <a:lnTo>
                      <a:pt x="19875" y="1249"/>
                    </a:lnTo>
                    <a:lnTo>
                      <a:pt x="20194" y="1405"/>
                    </a:lnTo>
                    <a:lnTo>
                      <a:pt x="20578" y="1666"/>
                    </a:lnTo>
                    <a:lnTo>
                      <a:pt x="20769" y="1978"/>
                    </a:lnTo>
                    <a:lnTo>
                      <a:pt x="20961" y="2238"/>
                    </a:lnTo>
                    <a:lnTo>
                      <a:pt x="21217" y="2654"/>
                    </a:lnTo>
                    <a:lnTo>
                      <a:pt x="21408" y="3071"/>
                    </a:lnTo>
                    <a:lnTo>
                      <a:pt x="21472" y="3695"/>
                    </a:lnTo>
                    <a:lnTo>
                      <a:pt x="21600" y="4424"/>
                    </a:lnTo>
                    <a:lnTo>
                      <a:pt x="21600" y="6818"/>
                    </a:lnTo>
                    <a:lnTo>
                      <a:pt x="21472" y="7599"/>
                    </a:lnTo>
                    <a:lnTo>
                      <a:pt x="21408" y="8276"/>
                    </a:lnTo>
                    <a:lnTo>
                      <a:pt x="21344" y="8900"/>
                    </a:lnTo>
                    <a:lnTo>
                      <a:pt x="20961" y="10149"/>
                    </a:lnTo>
                    <a:lnTo>
                      <a:pt x="20641" y="10722"/>
                    </a:lnTo>
                    <a:lnTo>
                      <a:pt x="20322" y="11347"/>
                    </a:lnTo>
                    <a:lnTo>
                      <a:pt x="20002" y="11867"/>
                    </a:lnTo>
                    <a:lnTo>
                      <a:pt x="19683" y="12283"/>
                    </a:lnTo>
                    <a:lnTo>
                      <a:pt x="19299" y="12700"/>
                    </a:lnTo>
                    <a:lnTo>
                      <a:pt x="18852" y="13064"/>
                    </a:lnTo>
                    <a:lnTo>
                      <a:pt x="18277" y="13376"/>
                    </a:lnTo>
                    <a:lnTo>
                      <a:pt x="17446" y="13741"/>
                    </a:lnTo>
                    <a:lnTo>
                      <a:pt x="16615" y="14001"/>
                    </a:lnTo>
                    <a:lnTo>
                      <a:pt x="15785" y="14313"/>
                    </a:lnTo>
                    <a:lnTo>
                      <a:pt x="14954" y="14573"/>
                    </a:lnTo>
                    <a:lnTo>
                      <a:pt x="14251" y="14730"/>
                    </a:lnTo>
                    <a:lnTo>
                      <a:pt x="13676" y="14834"/>
                    </a:lnTo>
                    <a:lnTo>
                      <a:pt x="13164" y="14938"/>
                    </a:lnTo>
                    <a:lnTo>
                      <a:pt x="12653" y="15094"/>
                    </a:lnTo>
                    <a:lnTo>
                      <a:pt x="12206" y="15250"/>
                    </a:lnTo>
                    <a:lnTo>
                      <a:pt x="11822" y="15406"/>
                    </a:lnTo>
                    <a:lnTo>
                      <a:pt x="11375" y="15562"/>
                    </a:lnTo>
                    <a:lnTo>
                      <a:pt x="11056" y="15667"/>
                    </a:lnTo>
                    <a:lnTo>
                      <a:pt x="10736" y="15927"/>
                    </a:lnTo>
                    <a:lnTo>
                      <a:pt x="10417" y="16083"/>
                    </a:lnTo>
                    <a:lnTo>
                      <a:pt x="10225" y="16239"/>
                    </a:lnTo>
                    <a:lnTo>
                      <a:pt x="10097" y="16447"/>
                    </a:lnTo>
                    <a:lnTo>
                      <a:pt x="9905" y="16551"/>
                    </a:lnTo>
                    <a:lnTo>
                      <a:pt x="9714" y="16812"/>
                    </a:lnTo>
                    <a:lnTo>
                      <a:pt x="9458" y="16968"/>
                    </a:lnTo>
                    <a:lnTo>
                      <a:pt x="8819" y="17488"/>
                    </a:lnTo>
                    <a:lnTo>
                      <a:pt x="8436" y="17696"/>
                    </a:lnTo>
                    <a:lnTo>
                      <a:pt x="8116" y="18009"/>
                    </a:lnTo>
                    <a:lnTo>
                      <a:pt x="7733" y="18217"/>
                    </a:lnTo>
                    <a:lnTo>
                      <a:pt x="7221" y="18373"/>
                    </a:lnTo>
                    <a:lnTo>
                      <a:pt x="6902" y="18633"/>
                    </a:lnTo>
                    <a:lnTo>
                      <a:pt x="6391" y="18841"/>
                    </a:lnTo>
                    <a:lnTo>
                      <a:pt x="6071" y="19050"/>
                    </a:lnTo>
                    <a:lnTo>
                      <a:pt x="5560" y="19258"/>
                    </a:lnTo>
                    <a:lnTo>
                      <a:pt x="5112" y="19570"/>
                    </a:lnTo>
                    <a:lnTo>
                      <a:pt x="4793" y="19934"/>
                    </a:lnTo>
                    <a:lnTo>
                      <a:pt x="4282" y="20247"/>
                    </a:lnTo>
                    <a:lnTo>
                      <a:pt x="4026" y="20559"/>
                    </a:lnTo>
                    <a:lnTo>
                      <a:pt x="3067" y="21340"/>
                    </a:lnTo>
                    <a:lnTo>
                      <a:pt x="2812" y="21496"/>
                    </a:lnTo>
                    <a:lnTo>
                      <a:pt x="2428" y="21548"/>
                    </a:lnTo>
                    <a:close/>
                  </a:path>
                </a:pathLst>
              </a:custGeom>
              <a:solidFill>
                <a:srgbClr val="A610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1" name="AutoShape 46"/>
              <p:cNvSpPr/>
              <p:nvPr/>
            </p:nvSpPr>
            <p:spPr>
              <a:xfrm>
                <a:off x="129802" y="98762"/>
                <a:ext cx="781636" cy="823963"/>
              </a:xfrm>
              <a:custGeom>
                <a:avLst/>
                <a:gdLst/>
                <a:ahLst/>
                <a:cxnLst>
                  <a:cxn ang="0">
                    <a:pos x="wd2" y="hd2"/>
                  </a:cxn>
                  <a:cxn ang="5400000">
                    <a:pos x="wd2" y="hd2"/>
                  </a:cxn>
                  <a:cxn ang="10800000">
                    <a:pos x="wd2" y="hd2"/>
                  </a:cxn>
                  <a:cxn ang="16200000">
                    <a:pos x="wd2" y="hd2"/>
                  </a:cxn>
                </a:cxnLst>
                <a:rect l="0" t="0" r="r" b="b"/>
                <a:pathLst>
                  <a:path w="21600" h="21600" extrusionOk="0">
                    <a:moveTo>
                      <a:pt x="2507" y="21495"/>
                    </a:moveTo>
                    <a:lnTo>
                      <a:pt x="2186" y="21600"/>
                    </a:lnTo>
                    <a:lnTo>
                      <a:pt x="1671" y="21600"/>
                    </a:lnTo>
                    <a:lnTo>
                      <a:pt x="1479" y="21495"/>
                    </a:lnTo>
                    <a:lnTo>
                      <a:pt x="1286" y="21442"/>
                    </a:lnTo>
                    <a:lnTo>
                      <a:pt x="1221" y="21337"/>
                    </a:lnTo>
                    <a:lnTo>
                      <a:pt x="1093" y="21285"/>
                    </a:lnTo>
                    <a:lnTo>
                      <a:pt x="1029" y="21127"/>
                    </a:lnTo>
                    <a:lnTo>
                      <a:pt x="964" y="20864"/>
                    </a:lnTo>
                    <a:lnTo>
                      <a:pt x="771" y="20496"/>
                    </a:lnTo>
                    <a:lnTo>
                      <a:pt x="450" y="19971"/>
                    </a:lnTo>
                    <a:lnTo>
                      <a:pt x="257" y="19340"/>
                    </a:lnTo>
                    <a:lnTo>
                      <a:pt x="64" y="18762"/>
                    </a:lnTo>
                    <a:lnTo>
                      <a:pt x="0" y="18026"/>
                    </a:lnTo>
                    <a:lnTo>
                      <a:pt x="0" y="11720"/>
                    </a:lnTo>
                    <a:lnTo>
                      <a:pt x="64" y="9985"/>
                    </a:lnTo>
                    <a:lnTo>
                      <a:pt x="386" y="8304"/>
                    </a:lnTo>
                    <a:lnTo>
                      <a:pt x="579" y="7568"/>
                    </a:lnTo>
                    <a:lnTo>
                      <a:pt x="771" y="6780"/>
                    </a:lnTo>
                    <a:lnTo>
                      <a:pt x="964" y="6201"/>
                    </a:lnTo>
                    <a:lnTo>
                      <a:pt x="1221" y="5676"/>
                    </a:lnTo>
                    <a:lnTo>
                      <a:pt x="1864" y="4677"/>
                    </a:lnTo>
                    <a:lnTo>
                      <a:pt x="2571" y="3889"/>
                    </a:lnTo>
                    <a:lnTo>
                      <a:pt x="3343" y="3153"/>
                    </a:lnTo>
                    <a:lnTo>
                      <a:pt x="4179" y="2575"/>
                    </a:lnTo>
                    <a:lnTo>
                      <a:pt x="5079" y="1997"/>
                    </a:lnTo>
                    <a:lnTo>
                      <a:pt x="5979" y="1577"/>
                    </a:lnTo>
                    <a:lnTo>
                      <a:pt x="6943" y="1156"/>
                    </a:lnTo>
                    <a:lnTo>
                      <a:pt x="7907" y="893"/>
                    </a:lnTo>
                    <a:lnTo>
                      <a:pt x="9000" y="578"/>
                    </a:lnTo>
                    <a:lnTo>
                      <a:pt x="10286" y="315"/>
                    </a:lnTo>
                    <a:lnTo>
                      <a:pt x="11571" y="210"/>
                    </a:lnTo>
                    <a:lnTo>
                      <a:pt x="12986" y="53"/>
                    </a:lnTo>
                    <a:lnTo>
                      <a:pt x="14336" y="0"/>
                    </a:lnTo>
                    <a:lnTo>
                      <a:pt x="15686" y="53"/>
                    </a:lnTo>
                    <a:lnTo>
                      <a:pt x="16907" y="158"/>
                    </a:lnTo>
                    <a:lnTo>
                      <a:pt x="17871" y="420"/>
                    </a:lnTo>
                    <a:lnTo>
                      <a:pt x="18707" y="736"/>
                    </a:lnTo>
                    <a:lnTo>
                      <a:pt x="19414" y="999"/>
                    </a:lnTo>
                    <a:lnTo>
                      <a:pt x="19864" y="1156"/>
                    </a:lnTo>
                    <a:lnTo>
                      <a:pt x="20250" y="1419"/>
                    </a:lnTo>
                    <a:lnTo>
                      <a:pt x="20507" y="1629"/>
                    </a:lnTo>
                    <a:lnTo>
                      <a:pt x="20764" y="1892"/>
                    </a:lnTo>
                    <a:lnTo>
                      <a:pt x="20957" y="2155"/>
                    </a:lnTo>
                    <a:lnTo>
                      <a:pt x="21343" y="2996"/>
                    </a:lnTo>
                    <a:lnTo>
                      <a:pt x="21536" y="3731"/>
                    </a:lnTo>
                    <a:lnTo>
                      <a:pt x="21600" y="4362"/>
                    </a:lnTo>
                    <a:lnTo>
                      <a:pt x="21600" y="5991"/>
                    </a:lnTo>
                    <a:lnTo>
                      <a:pt x="21536" y="6780"/>
                    </a:lnTo>
                    <a:lnTo>
                      <a:pt x="21536" y="7568"/>
                    </a:lnTo>
                    <a:lnTo>
                      <a:pt x="21471" y="8251"/>
                    </a:lnTo>
                    <a:lnTo>
                      <a:pt x="21343" y="8882"/>
                    </a:lnTo>
                    <a:lnTo>
                      <a:pt x="21150" y="9512"/>
                    </a:lnTo>
                    <a:lnTo>
                      <a:pt x="20893" y="10143"/>
                    </a:lnTo>
                    <a:lnTo>
                      <a:pt x="20571" y="10721"/>
                    </a:lnTo>
                    <a:lnTo>
                      <a:pt x="20314" y="11299"/>
                    </a:lnTo>
                    <a:lnTo>
                      <a:pt x="20057" y="11772"/>
                    </a:lnTo>
                    <a:lnTo>
                      <a:pt x="19671" y="12245"/>
                    </a:lnTo>
                    <a:lnTo>
                      <a:pt x="19286" y="12613"/>
                    </a:lnTo>
                    <a:lnTo>
                      <a:pt x="18836" y="13034"/>
                    </a:lnTo>
                    <a:lnTo>
                      <a:pt x="18257" y="13401"/>
                    </a:lnTo>
                    <a:lnTo>
                      <a:pt x="17486" y="13717"/>
                    </a:lnTo>
                    <a:lnTo>
                      <a:pt x="16586" y="13980"/>
                    </a:lnTo>
                    <a:lnTo>
                      <a:pt x="15750" y="14295"/>
                    </a:lnTo>
                    <a:lnTo>
                      <a:pt x="14914" y="14505"/>
                    </a:lnTo>
                    <a:lnTo>
                      <a:pt x="14336" y="14663"/>
                    </a:lnTo>
                    <a:lnTo>
                      <a:pt x="13629" y="14820"/>
                    </a:lnTo>
                    <a:lnTo>
                      <a:pt x="13179" y="14873"/>
                    </a:lnTo>
                    <a:lnTo>
                      <a:pt x="12279" y="15188"/>
                    </a:lnTo>
                    <a:lnTo>
                      <a:pt x="11764" y="15346"/>
                    </a:lnTo>
                    <a:lnTo>
                      <a:pt x="11379" y="15504"/>
                    </a:lnTo>
                    <a:lnTo>
                      <a:pt x="11057" y="15661"/>
                    </a:lnTo>
                    <a:lnTo>
                      <a:pt x="10736" y="15872"/>
                    </a:lnTo>
                    <a:lnTo>
                      <a:pt x="10479" y="16029"/>
                    </a:lnTo>
                    <a:lnTo>
                      <a:pt x="10286" y="16187"/>
                    </a:lnTo>
                    <a:lnTo>
                      <a:pt x="10157" y="16345"/>
                    </a:lnTo>
                    <a:lnTo>
                      <a:pt x="9964" y="16555"/>
                    </a:lnTo>
                    <a:lnTo>
                      <a:pt x="9643" y="16712"/>
                    </a:lnTo>
                    <a:lnTo>
                      <a:pt x="9450" y="16923"/>
                    </a:lnTo>
                    <a:lnTo>
                      <a:pt x="9193" y="17185"/>
                    </a:lnTo>
                    <a:lnTo>
                      <a:pt x="8807" y="17396"/>
                    </a:lnTo>
                    <a:lnTo>
                      <a:pt x="8421" y="17711"/>
                    </a:lnTo>
                    <a:lnTo>
                      <a:pt x="8100" y="17921"/>
                    </a:lnTo>
                    <a:lnTo>
                      <a:pt x="7714" y="18184"/>
                    </a:lnTo>
                    <a:lnTo>
                      <a:pt x="7200" y="18394"/>
                    </a:lnTo>
                    <a:lnTo>
                      <a:pt x="6879" y="18604"/>
                    </a:lnTo>
                    <a:lnTo>
                      <a:pt x="6493" y="18762"/>
                    </a:lnTo>
                    <a:lnTo>
                      <a:pt x="6043" y="19025"/>
                    </a:lnTo>
                    <a:lnTo>
                      <a:pt x="5657" y="19288"/>
                    </a:lnTo>
                    <a:lnTo>
                      <a:pt x="4757" y="19918"/>
                    </a:lnTo>
                    <a:lnTo>
                      <a:pt x="4371" y="20286"/>
                    </a:lnTo>
                    <a:lnTo>
                      <a:pt x="3729" y="20812"/>
                    </a:lnTo>
                    <a:lnTo>
                      <a:pt x="3343" y="21022"/>
                    </a:lnTo>
                    <a:lnTo>
                      <a:pt x="2829" y="21442"/>
                    </a:lnTo>
                    <a:lnTo>
                      <a:pt x="2507" y="21495"/>
                    </a:lnTo>
                    <a:close/>
                  </a:path>
                </a:pathLst>
              </a:custGeom>
              <a:solidFill>
                <a:srgbClr val="A710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2" name="AutoShape 47"/>
              <p:cNvSpPr/>
              <p:nvPr/>
            </p:nvSpPr>
            <p:spPr>
              <a:xfrm>
                <a:off x="132623" y="101584"/>
                <a:ext cx="777404" cy="815497"/>
              </a:xfrm>
              <a:custGeom>
                <a:avLst/>
                <a:gdLst/>
                <a:ahLst/>
                <a:cxnLst>
                  <a:cxn ang="0">
                    <a:pos x="wd2" y="hd2"/>
                  </a:cxn>
                  <a:cxn ang="5400000">
                    <a:pos x="wd2" y="hd2"/>
                  </a:cxn>
                  <a:cxn ang="10800000">
                    <a:pos x="wd2" y="hd2"/>
                  </a:cxn>
                  <a:cxn ang="16200000">
                    <a:pos x="wd2" y="hd2"/>
                  </a:cxn>
                </a:cxnLst>
                <a:rect l="0" t="0" r="r" b="b"/>
                <a:pathLst>
                  <a:path w="21600" h="21600" extrusionOk="0">
                    <a:moveTo>
                      <a:pt x="2457" y="21600"/>
                    </a:moveTo>
                    <a:lnTo>
                      <a:pt x="1746" y="21600"/>
                    </a:lnTo>
                    <a:lnTo>
                      <a:pt x="1423" y="21494"/>
                    </a:lnTo>
                    <a:lnTo>
                      <a:pt x="1358" y="21441"/>
                    </a:lnTo>
                    <a:lnTo>
                      <a:pt x="1164" y="21335"/>
                    </a:lnTo>
                    <a:lnTo>
                      <a:pt x="1035" y="21282"/>
                    </a:lnTo>
                    <a:lnTo>
                      <a:pt x="1035" y="21122"/>
                    </a:lnTo>
                    <a:lnTo>
                      <a:pt x="905" y="20910"/>
                    </a:lnTo>
                    <a:lnTo>
                      <a:pt x="711" y="20486"/>
                    </a:lnTo>
                    <a:lnTo>
                      <a:pt x="517" y="19955"/>
                    </a:lnTo>
                    <a:lnTo>
                      <a:pt x="323" y="19318"/>
                    </a:lnTo>
                    <a:lnTo>
                      <a:pt x="129" y="18734"/>
                    </a:lnTo>
                    <a:lnTo>
                      <a:pt x="0" y="18044"/>
                    </a:lnTo>
                    <a:lnTo>
                      <a:pt x="0" y="11676"/>
                    </a:lnTo>
                    <a:lnTo>
                      <a:pt x="129" y="9924"/>
                    </a:lnTo>
                    <a:lnTo>
                      <a:pt x="388" y="8279"/>
                    </a:lnTo>
                    <a:lnTo>
                      <a:pt x="517" y="7483"/>
                    </a:lnTo>
                    <a:lnTo>
                      <a:pt x="776" y="6793"/>
                    </a:lnTo>
                    <a:lnTo>
                      <a:pt x="970" y="6209"/>
                    </a:lnTo>
                    <a:lnTo>
                      <a:pt x="1229" y="5679"/>
                    </a:lnTo>
                    <a:lnTo>
                      <a:pt x="1940" y="4723"/>
                    </a:lnTo>
                    <a:lnTo>
                      <a:pt x="2651" y="3874"/>
                    </a:lnTo>
                    <a:lnTo>
                      <a:pt x="3363" y="3237"/>
                    </a:lnTo>
                    <a:lnTo>
                      <a:pt x="4204" y="2547"/>
                    </a:lnTo>
                    <a:lnTo>
                      <a:pt x="5044" y="1964"/>
                    </a:lnTo>
                    <a:lnTo>
                      <a:pt x="6014" y="1539"/>
                    </a:lnTo>
                    <a:lnTo>
                      <a:pt x="6920" y="1114"/>
                    </a:lnTo>
                    <a:lnTo>
                      <a:pt x="7890" y="849"/>
                    </a:lnTo>
                    <a:lnTo>
                      <a:pt x="8989" y="637"/>
                    </a:lnTo>
                    <a:lnTo>
                      <a:pt x="10283" y="371"/>
                    </a:lnTo>
                    <a:lnTo>
                      <a:pt x="11576" y="159"/>
                    </a:lnTo>
                    <a:lnTo>
                      <a:pt x="12999" y="106"/>
                    </a:lnTo>
                    <a:lnTo>
                      <a:pt x="14357" y="0"/>
                    </a:lnTo>
                    <a:lnTo>
                      <a:pt x="15715" y="0"/>
                    </a:lnTo>
                    <a:lnTo>
                      <a:pt x="16814" y="159"/>
                    </a:lnTo>
                    <a:lnTo>
                      <a:pt x="17849" y="478"/>
                    </a:lnTo>
                    <a:lnTo>
                      <a:pt x="18690" y="690"/>
                    </a:lnTo>
                    <a:lnTo>
                      <a:pt x="19337" y="1008"/>
                    </a:lnTo>
                    <a:lnTo>
                      <a:pt x="19789" y="1221"/>
                    </a:lnTo>
                    <a:lnTo>
                      <a:pt x="20177" y="1433"/>
                    </a:lnTo>
                    <a:lnTo>
                      <a:pt x="20501" y="1698"/>
                    </a:lnTo>
                    <a:lnTo>
                      <a:pt x="20695" y="1911"/>
                    </a:lnTo>
                    <a:lnTo>
                      <a:pt x="20953" y="2229"/>
                    </a:lnTo>
                    <a:lnTo>
                      <a:pt x="21147" y="2600"/>
                    </a:lnTo>
                    <a:lnTo>
                      <a:pt x="21341" y="3025"/>
                    </a:lnTo>
                    <a:lnTo>
                      <a:pt x="21406" y="3715"/>
                    </a:lnTo>
                    <a:lnTo>
                      <a:pt x="21535" y="4458"/>
                    </a:lnTo>
                    <a:lnTo>
                      <a:pt x="21600" y="5201"/>
                    </a:lnTo>
                    <a:lnTo>
                      <a:pt x="21600" y="6050"/>
                    </a:lnTo>
                    <a:lnTo>
                      <a:pt x="21535" y="6793"/>
                    </a:lnTo>
                    <a:lnTo>
                      <a:pt x="21535" y="7589"/>
                    </a:lnTo>
                    <a:lnTo>
                      <a:pt x="21406" y="8279"/>
                    </a:lnTo>
                    <a:lnTo>
                      <a:pt x="21212" y="8863"/>
                    </a:lnTo>
                    <a:lnTo>
                      <a:pt x="21147" y="9553"/>
                    </a:lnTo>
                    <a:lnTo>
                      <a:pt x="20824" y="10190"/>
                    </a:lnTo>
                    <a:lnTo>
                      <a:pt x="20565" y="10720"/>
                    </a:lnTo>
                    <a:lnTo>
                      <a:pt x="20307" y="11357"/>
                    </a:lnTo>
                    <a:lnTo>
                      <a:pt x="19919" y="11835"/>
                    </a:lnTo>
                    <a:lnTo>
                      <a:pt x="19595" y="12313"/>
                    </a:lnTo>
                    <a:lnTo>
                      <a:pt x="19272" y="12684"/>
                    </a:lnTo>
                    <a:lnTo>
                      <a:pt x="18754" y="13002"/>
                    </a:lnTo>
                    <a:lnTo>
                      <a:pt x="18108" y="13374"/>
                    </a:lnTo>
                    <a:lnTo>
                      <a:pt x="17396" y="13692"/>
                    </a:lnTo>
                    <a:lnTo>
                      <a:pt x="16620" y="14011"/>
                    </a:lnTo>
                    <a:lnTo>
                      <a:pt x="15715" y="14276"/>
                    </a:lnTo>
                    <a:lnTo>
                      <a:pt x="14939" y="14542"/>
                    </a:lnTo>
                    <a:lnTo>
                      <a:pt x="14228" y="14701"/>
                    </a:lnTo>
                    <a:lnTo>
                      <a:pt x="13646" y="14860"/>
                    </a:lnTo>
                    <a:lnTo>
                      <a:pt x="13128" y="14913"/>
                    </a:lnTo>
                    <a:lnTo>
                      <a:pt x="12611" y="15072"/>
                    </a:lnTo>
                    <a:lnTo>
                      <a:pt x="12158" y="15231"/>
                    </a:lnTo>
                    <a:lnTo>
                      <a:pt x="11382" y="15550"/>
                    </a:lnTo>
                    <a:lnTo>
                      <a:pt x="11059" y="15709"/>
                    </a:lnTo>
                    <a:lnTo>
                      <a:pt x="10735" y="15815"/>
                    </a:lnTo>
                    <a:lnTo>
                      <a:pt x="10477" y="16081"/>
                    </a:lnTo>
                    <a:lnTo>
                      <a:pt x="10283" y="16240"/>
                    </a:lnTo>
                    <a:lnTo>
                      <a:pt x="10153" y="16399"/>
                    </a:lnTo>
                    <a:lnTo>
                      <a:pt x="9959" y="16611"/>
                    </a:lnTo>
                    <a:lnTo>
                      <a:pt x="9636" y="16717"/>
                    </a:lnTo>
                    <a:lnTo>
                      <a:pt x="9442" y="16983"/>
                    </a:lnTo>
                    <a:lnTo>
                      <a:pt x="9183" y="17195"/>
                    </a:lnTo>
                    <a:lnTo>
                      <a:pt x="8795" y="17460"/>
                    </a:lnTo>
                    <a:lnTo>
                      <a:pt x="8407" y="17673"/>
                    </a:lnTo>
                    <a:lnTo>
                      <a:pt x="8084" y="17991"/>
                    </a:lnTo>
                    <a:lnTo>
                      <a:pt x="7308" y="18416"/>
                    </a:lnTo>
                    <a:lnTo>
                      <a:pt x="6855" y="18575"/>
                    </a:lnTo>
                    <a:lnTo>
                      <a:pt x="6467" y="18840"/>
                    </a:lnTo>
                    <a:lnTo>
                      <a:pt x="6014" y="19053"/>
                    </a:lnTo>
                    <a:lnTo>
                      <a:pt x="5626" y="19265"/>
                    </a:lnTo>
                    <a:lnTo>
                      <a:pt x="5174" y="19583"/>
                    </a:lnTo>
                    <a:lnTo>
                      <a:pt x="4333" y="20273"/>
                    </a:lnTo>
                    <a:lnTo>
                      <a:pt x="4010" y="20592"/>
                    </a:lnTo>
                    <a:lnTo>
                      <a:pt x="3686" y="20804"/>
                    </a:lnTo>
                    <a:lnTo>
                      <a:pt x="3363" y="21122"/>
                    </a:lnTo>
                    <a:lnTo>
                      <a:pt x="2846" y="21441"/>
                    </a:lnTo>
                    <a:lnTo>
                      <a:pt x="2457" y="21600"/>
                    </a:lnTo>
                    <a:close/>
                  </a:path>
                </a:pathLst>
              </a:custGeom>
              <a:solidFill>
                <a:srgbClr val="A8111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3" name="AutoShape 48"/>
              <p:cNvSpPr/>
              <p:nvPr/>
            </p:nvSpPr>
            <p:spPr>
              <a:xfrm>
                <a:off x="136856" y="104406"/>
                <a:ext cx="766116" cy="807032"/>
              </a:xfrm>
              <a:custGeom>
                <a:avLst/>
                <a:gdLst/>
                <a:ahLst/>
                <a:cxnLst>
                  <a:cxn ang="0">
                    <a:pos x="wd2" y="hd2"/>
                  </a:cxn>
                  <a:cxn ang="5400000">
                    <a:pos x="wd2" y="hd2"/>
                  </a:cxn>
                  <a:cxn ang="10800000">
                    <a:pos x="wd2" y="hd2"/>
                  </a:cxn>
                  <a:cxn ang="16200000">
                    <a:pos x="wd2" y="hd2"/>
                  </a:cxn>
                </a:cxnLst>
                <a:rect l="0" t="0" r="r" b="b"/>
                <a:pathLst>
                  <a:path w="21600" h="21600" extrusionOk="0">
                    <a:moveTo>
                      <a:pt x="2429" y="21600"/>
                    </a:moveTo>
                    <a:lnTo>
                      <a:pt x="1641" y="21600"/>
                    </a:lnTo>
                    <a:lnTo>
                      <a:pt x="1444" y="21493"/>
                    </a:lnTo>
                    <a:lnTo>
                      <a:pt x="1247" y="21439"/>
                    </a:lnTo>
                    <a:lnTo>
                      <a:pt x="1116" y="21331"/>
                    </a:lnTo>
                    <a:lnTo>
                      <a:pt x="1050" y="21331"/>
                    </a:lnTo>
                    <a:lnTo>
                      <a:pt x="1050" y="21116"/>
                    </a:lnTo>
                    <a:lnTo>
                      <a:pt x="853" y="20901"/>
                    </a:lnTo>
                    <a:lnTo>
                      <a:pt x="657" y="20472"/>
                    </a:lnTo>
                    <a:lnTo>
                      <a:pt x="263" y="19397"/>
                    </a:lnTo>
                    <a:lnTo>
                      <a:pt x="66" y="18699"/>
                    </a:lnTo>
                    <a:lnTo>
                      <a:pt x="0" y="18000"/>
                    </a:lnTo>
                    <a:lnTo>
                      <a:pt x="0" y="11660"/>
                    </a:lnTo>
                    <a:lnTo>
                      <a:pt x="66" y="9887"/>
                    </a:lnTo>
                    <a:lnTo>
                      <a:pt x="394" y="8275"/>
                    </a:lnTo>
                    <a:lnTo>
                      <a:pt x="460" y="7469"/>
                    </a:lnTo>
                    <a:lnTo>
                      <a:pt x="788" y="6770"/>
                    </a:lnTo>
                    <a:lnTo>
                      <a:pt x="919" y="6179"/>
                    </a:lnTo>
                    <a:lnTo>
                      <a:pt x="1838" y="4675"/>
                    </a:lnTo>
                    <a:lnTo>
                      <a:pt x="2692" y="3815"/>
                    </a:lnTo>
                    <a:lnTo>
                      <a:pt x="3414" y="3170"/>
                    </a:lnTo>
                    <a:lnTo>
                      <a:pt x="4267" y="2525"/>
                    </a:lnTo>
                    <a:lnTo>
                      <a:pt x="5121" y="1988"/>
                    </a:lnTo>
                    <a:lnTo>
                      <a:pt x="5974" y="1504"/>
                    </a:lnTo>
                    <a:lnTo>
                      <a:pt x="6894" y="1128"/>
                    </a:lnTo>
                    <a:lnTo>
                      <a:pt x="8995" y="591"/>
                    </a:lnTo>
                    <a:lnTo>
                      <a:pt x="10308" y="376"/>
                    </a:lnTo>
                    <a:lnTo>
                      <a:pt x="11621" y="107"/>
                    </a:lnTo>
                    <a:lnTo>
                      <a:pt x="13065" y="54"/>
                    </a:lnTo>
                    <a:lnTo>
                      <a:pt x="14444" y="0"/>
                    </a:lnTo>
                    <a:lnTo>
                      <a:pt x="15691" y="0"/>
                    </a:lnTo>
                    <a:lnTo>
                      <a:pt x="16939" y="107"/>
                    </a:lnTo>
                    <a:lnTo>
                      <a:pt x="17858" y="376"/>
                    </a:lnTo>
                    <a:lnTo>
                      <a:pt x="18711" y="645"/>
                    </a:lnTo>
                    <a:lnTo>
                      <a:pt x="19433" y="913"/>
                    </a:lnTo>
                    <a:lnTo>
                      <a:pt x="19893" y="1128"/>
                    </a:lnTo>
                    <a:lnTo>
                      <a:pt x="20287" y="1343"/>
                    </a:lnTo>
                    <a:lnTo>
                      <a:pt x="20812" y="1881"/>
                    </a:lnTo>
                    <a:lnTo>
                      <a:pt x="21206" y="2525"/>
                    </a:lnTo>
                    <a:lnTo>
                      <a:pt x="21403" y="3063"/>
                    </a:lnTo>
                    <a:lnTo>
                      <a:pt x="21534" y="3654"/>
                    </a:lnTo>
                    <a:lnTo>
                      <a:pt x="21600" y="4406"/>
                    </a:lnTo>
                    <a:lnTo>
                      <a:pt x="21600" y="6770"/>
                    </a:lnTo>
                    <a:lnTo>
                      <a:pt x="21534" y="7576"/>
                    </a:lnTo>
                    <a:lnTo>
                      <a:pt x="21403" y="8275"/>
                    </a:lnTo>
                    <a:lnTo>
                      <a:pt x="21337" y="8866"/>
                    </a:lnTo>
                    <a:lnTo>
                      <a:pt x="21140" y="9510"/>
                    </a:lnTo>
                    <a:lnTo>
                      <a:pt x="20878" y="10101"/>
                    </a:lnTo>
                    <a:lnTo>
                      <a:pt x="20681" y="10746"/>
                    </a:lnTo>
                    <a:lnTo>
                      <a:pt x="20353" y="11284"/>
                    </a:lnTo>
                    <a:lnTo>
                      <a:pt x="19959" y="11821"/>
                    </a:lnTo>
                    <a:lnTo>
                      <a:pt x="19696" y="12304"/>
                    </a:lnTo>
                    <a:lnTo>
                      <a:pt x="19302" y="12681"/>
                    </a:lnTo>
                    <a:lnTo>
                      <a:pt x="18843" y="13003"/>
                    </a:lnTo>
                    <a:lnTo>
                      <a:pt x="18186" y="13379"/>
                    </a:lnTo>
                    <a:lnTo>
                      <a:pt x="17464" y="13701"/>
                    </a:lnTo>
                    <a:lnTo>
                      <a:pt x="16676" y="14024"/>
                    </a:lnTo>
                    <a:lnTo>
                      <a:pt x="15822" y="14293"/>
                    </a:lnTo>
                    <a:lnTo>
                      <a:pt x="14969" y="14507"/>
                    </a:lnTo>
                    <a:lnTo>
                      <a:pt x="14181" y="14669"/>
                    </a:lnTo>
                    <a:lnTo>
                      <a:pt x="13196" y="14937"/>
                    </a:lnTo>
                    <a:lnTo>
                      <a:pt x="12671" y="15045"/>
                    </a:lnTo>
                    <a:lnTo>
                      <a:pt x="12212" y="15206"/>
                    </a:lnTo>
                    <a:lnTo>
                      <a:pt x="11818" y="15367"/>
                    </a:lnTo>
                    <a:lnTo>
                      <a:pt x="11358" y="15528"/>
                    </a:lnTo>
                    <a:lnTo>
                      <a:pt x="11095" y="15690"/>
                    </a:lnTo>
                    <a:lnTo>
                      <a:pt x="10702" y="15851"/>
                    </a:lnTo>
                    <a:lnTo>
                      <a:pt x="10505" y="16066"/>
                    </a:lnTo>
                    <a:lnTo>
                      <a:pt x="10308" y="16227"/>
                    </a:lnTo>
                    <a:lnTo>
                      <a:pt x="10176" y="16388"/>
                    </a:lnTo>
                    <a:lnTo>
                      <a:pt x="9848" y="16549"/>
                    </a:lnTo>
                    <a:lnTo>
                      <a:pt x="9454" y="16979"/>
                    </a:lnTo>
                    <a:lnTo>
                      <a:pt x="9191" y="17248"/>
                    </a:lnTo>
                    <a:lnTo>
                      <a:pt x="8404" y="17678"/>
                    </a:lnTo>
                    <a:lnTo>
                      <a:pt x="8075" y="17946"/>
                    </a:lnTo>
                    <a:lnTo>
                      <a:pt x="7681" y="18161"/>
                    </a:lnTo>
                    <a:lnTo>
                      <a:pt x="7288" y="18430"/>
                    </a:lnTo>
                    <a:lnTo>
                      <a:pt x="6828" y="18645"/>
                    </a:lnTo>
                    <a:lnTo>
                      <a:pt x="6434" y="18860"/>
                    </a:lnTo>
                    <a:lnTo>
                      <a:pt x="6040" y="19021"/>
                    </a:lnTo>
                    <a:lnTo>
                      <a:pt x="5581" y="19343"/>
                    </a:lnTo>
                    <a:lnTo>
                      <a:pt x="5121" y="19612"/>
                    </a:lnTo>
                    <a:lnTo>
                      <a:pt x="3939" y="20579"/>
                    </a:lnTo>
                    <a:lnTo>
                      <a:pt x="3677" y="20901"/>
                    </a:lnTo>
                    <a:lnTo>
                      <a:pt x="3283" y="21116"/>
                    </a:lnTo>
                    <a:lnTo>
                      <a:pt x="2757" y="21439"/>
                    </a:lnTo>
                    <a:lnTo>
                      <a:pt x="2429" y="21600"/>
                    </a:lnTo>
                    <a:close/>
                  </a:path>
                </a:pathLst>
              </a:custGeom>
              <a:solidFill>
                <a:srgbClr val="A9111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4" name="AutoShape 49"/>
              <p:cNvSpPr/>
              <p:nvPr/>
            </p:nvSpPr>
            <p:spPr>
              <a:xfrm>
                <a:off x="139678" y="107227"/>
                <a:ext cx="760472" cy="799978"/>
              </a:xfrm>
              <a:custGeom>
                <a:avLst/>
                <a:gdLst/>
                <a:ahLst/>
                <a:cxnLst>
                  <a:cxn ang="0">
                    <a:pos x="wd2" y="hd2"/>
                  </a:cxn>
                  <a:cxn ang="5400000">
                    <a:pos x="wd2" y="hd2"/>
                  </a:cxn>
                  <a:cxn ang="10800000">
                    <a:pos x="wd2" y="hd2"/>
                  </a:cxn>
                  <a:cxn ang="16200000">
                    <a:pos x="wd2" y="hd2"/>
                  </a:cxn>
                </a:cxnLst>
                <a:rect l="0" t="0" r="r" b="b"/>
                <a:pathLst>
                  <a:path w="21600" h="21600" extrusionOk="0">
                    <a:moveTo>
                      <a:pt x="2510" y="21546"/>
                    </a:moveTo>
                    <a:lnTo>
                      <a:pt x="2180" y="21546"/>
                    </a:lnTo>
                    <a:lnTo>
                      <a:pt x="1916" y="21600"/>
                    </a:lnTo>
                    <a:lnTo>
                      <a:pt x="1651" y="21546"/>
                    </a:lnTo>
                    <a:lnTo>
                      <a:pt x="1453" y="21438"/>
                    </a:lnTo>
                    <a:lnTo>
                      <a:pt x="1255" y="21438"/>
                    </a:lnTo>
                    <a:lnTo>
                      <a:pt x="1057" y="21275"/>
                    </a:lnTo>
                    <a:lnTo>
                      <a:pt x="1057" y="21221"/>
                    </a:lnTo>
                    <a:lnTo>
                      <a:pt x="991" y="21059"/>
                    </a:lnTo>
                    <a:lnTo>
                      <a:pt x="859" y="20842"/>
                    </a:lnTo>
                    <a:lnTo>
                      <a:pt x="727" y="20409"/>
                    </a:lnTo>
                    <a:lnTo>
                      <a:pt x="528" y="19868"/>
                    </a:lnTo>
                    <a:lnTo>
                      <a:pt x="330" y="19380"/>
                    </a:lnTo>
                    <a:lnTo>
                      <a:pt x="132" y="18623"/>
                    </a:lnTo>
                    <a:lnTo>
                      <a:pt x="0" y="17919"/>
                    </a:lnTo>
                    <a:lnTo>
                      <a:pt x="0" y="11585"/>
                    </a:lnTo>
                    <a:lnTo>
                      <a:pt x="132" y="9907"/>
                    </a:lnTo>
                    <a:lnTo>
                      <a:pt x="528" y="7471"/>
                    </a:lnTo>
                    <a:lnTo>
                      <a:pt x="793" y="6767"/>
                    </a:lnTo>
                    <a:lnTo>
                      <a:pt x="991" y="6171"/>
                    </a:lnTo>
                    <a:lnTo>
                      <a:pt x="1255" y="5630"/>
                    </a:lnTo>
                    <a:lnTo>
                      <a:pt x="1916" y="4656"/>
                    </a:lnTo>
                    <a:lnTo>
                      <a:pt x="2708" y="3789"/>
                    </a:lnTo>
                    <a:lnTo>
                      <a:pt x="3435" y="3140"/>
                    </a:lnTo>
                    <a:lnTo>
                      <a:pt x="4228" y="2490"/>
                    </a:lnTo>
                    <a:lnTo>
                      <a:pt x="5086" y="1949"/>
                    </a:lnTo>
                    <a:lnTo>
                      <a:pt x="6011" y="1570"/>
                    </a:lnTo>
                    <a:lnTo>
                      <a:pt x="7002" y="1137"/>
                    </a:lnTo>
                    <a:lnTo>
                      <a:pt x="7927" y="866"/>
                    </a:lnTo>
                    <a:lnTo>
                      <a:pt x="9116" y="541"/>
                    </a:lnTo>
                    <a:lnTo>
                      <a:pt x="10305" y="325"/>
                    </a:lnTo>
                    <a:lnTo>
                      <a:pt x="11626" y="108"/>
                    </a:lnTo>
                    <a:lnTo>
                      <a:pt x="13013" y="0"/>
                    </a:lnTo>
                    <a:lnTo>
                      <a:pt x="15721" y="0"/>
                    </a:lnTo>
                    <a:lnTo>
                      <a:pt x="16910" y="108"/>
                    </a:lnTo>
                    <a:lnTo>
                      <a:pt x="17835" y="379"/>
                    </a:lnTo>
                    <a:lnTo>
                      <a:pt x="18694" y="704"/>
                    </a:lnTo>
                    <a:lnTo>
                      <a:pt x="19354" y="974"/>
                    </a:lnTo>
                    <a:lnTo>
                      <a:pt x="19817" y="1137"/>
                    </a:lnTo>
                    <a:lnTo>
                      <a:pt x="20213" y="1408"/>
                    </a:lnTo>
                    <a:lnTo>
                      <a:pt x="20543" y="1624"/>
                    </a:lnTo>
                    <a:lnTo>
                      <a:pt x="20741" y="1949"/>
                    </a:lnTo>
                    <a:lnTo>
                      <a:pt x="20939" y="2165"/>
                    </a:lnTo>
                    <a:lnTo>
                      <a:pt x="21204" y="2598"/>
                    </a:lnTo>
                    <a:lnTo>
                      <a:pt x="21402" y="3032"/>
                    </a:lnTo>
                    <a:lnTo>
                      <a:pt x="21468" y="3627"/>
                    </a:lnTo>
                    <a:lnTo>
                      <a:pt x="21600" y="4385"/>
                    </a:lnTo>
                    <a:lnTo>
                      <a:pt x="21600" y="6767"/>
                    </a:lnTo>
                    <a:lnTo>
                      <a:pt x="21468" y="7579"/>
                    </a:lnTo>
                    <a:lnTo>
                      <a:pt x="21402" y="8283"/>
                    </a:lnTo>
                    <a:lnTo>
                      <a:pt x="21270" y="8878"/>
                    </a:lnTo>
                    <a:lnTo>
                      <a:pt x="21072" y="9528"/>
                    </a:lnTo>
                    <a:lnTo>
                      <a:pt x="20873" y="10123"/>
                    </a:lnTo>
                    <a:lnTo>
                      <a:pt x="20609" y="10773"/>
                    </a:lnTo>
                    <a:lnTo>
                      <a:pt x="20213" y="11314"/>
                    </a:lnTo>
                    <a:lnTo>
                      <a:pt x="19949" y="11747"/>
                    </a:lnTo>
                    <a:lnTo>
                      <a:pt x="19552" y="12235"/>
                    </a:lnTo>
                    <a:lnTo>
                      <a:pt x="19288" y="12614"/>
                    </a:lnTo>
                    <a:lnTo>
                      <a:pt x="18760" y="13047"/>
                    </a:lnTo>
                    <a:lnTo>
                      <a:pt x="18099" y="13317"/>
                    </a:lnTo>
                    <a:lnTo>
                      <a:pt x="17372" y="13642"/>
                    </a:lnTo>
                    <a:lnTo>
                      <a:pt x="16580" y="13967"/>
                    </a:lnTo>
                    <a:lnTo>
                      <a:pt x="14862" y="14508"/>
                    </a:lnTo>
                    <a:lnTo>
                      <a:pt x="14202" y="14671"/>
                    </a:lnTo>
                    <a:lnTo>
                      <a:pt x="13607" y="14833"/>
                    </a:lnTo>
                    <a:lnTo>
                      <a:pt x="13079" y="14887"/>
                    </a:lnTo>
                    <a:lnTo>
                      <a:pt x="12617" y="15050"/>
                    </a:lnTo>
                    <a:lnTo>
                      <a:pt x="12220" y="15212"/>
                    </a:lnTo>
                    <a:lnTo>
                      <a:pt x="11758" y="15374"/>
                    </a:lnTo>
                    <a:lnTo>
                      <a:pt x="10965" y="15699"/>
                    </a:lnTo>
                    <a:lnTo>
                      <a:pt x="10701" y="15862"/>
                    </a:lnTo>
                    <a:lnTo>
                      <a:pt x="10503" y="15970"/>
                    </a:lnTo>
                    <a:lnTo>
                      <a:pt x="10305" y="16241"/>
                    </a:lnTo>
                    <a:lnTo>
                      <a:pt x="10040" y="16403"/>
                    </a:lnTo>
                    <a:lnTo>
                      <a:pt x="9842" y="16565"/>
                    </a:lnTo>
                    <a:lnTo>
                      <a:pt x="9644" y="16782"/>
                    </a:lnTo>
                    <a:lnTo>
                      <a:pt x="9380" y="16890"/>
                    </a:lnTo>
                    <a:lnTo>
                      <a:pt x="9182" y="17161"/>
                    </a:lnTo>
                    <a:lnTo>
                      <a:pt x="8785" y="17377"/>
                    </a:lnTo>
                    <a:lnTo>
                      <a:pt x="8389" y="17702"/>
                    </a:lnTo>
                    <a:lnTo>
                      <a:pt x="8059" y="17919"/>
                    </a:lnTo>
                    <a:lnTo>
                      <a:pt x="7662" y="18189"/>
                    </a:lnTo>
                    <a:lnTo>
                      <a:pt x="7266" y="18406"/>
                    </a:lnTo>
                    <a:lnTo>
                      <a:pt x="6870" y="18568"/>
                    </a:lnTo>
                    <a:lnTo>
                      <a:pt x="6407" y="18785"/>
                    </a:lnTo>
                    <a:lnTo>
                      <a:pt x="6011" y="19056"/>
                    </a:lnTo>
                    <a:lnTo>
                      <a:pt x="5549" y="19272"/>
                    </a:lnTo>
                    <a:lnTo>
                      <a:pt x="5152" y="19543"/>
                    </a:lnTo>
                    <a:lnTo>
                      <a:pt x="4690" y="19868"/>
                    </a:lnTo>
                    <a:lnTo>
                      <a:pt x="4294" y="20301"/>
                    </a:lnTo>
                    <a:lnTo>
                      <a:pt x="3897" y="20517"/>
                    </a:lnTo>
                    <a:lnTo>
                      <a:pt x="3633" y="20842"/>
                    </a:lnTo>
                    <a:lnTo>
                      <a:pt x="3369" y="21059"/>
                    </a:lnTo>
                    <a:lnTo>
                      <a:pt x="3039" y="21275"/>
                    </a:lnTo>
                    <a:lnTo>
                      <a:pt x="2840" y="21438"/>
                    </a:lnTo>
                    <a:lnTo>
                      <a:pt x="2510" y="21546"/>
                    </a:lnTo>
                    <a:close/>
                  </a:path>
                </a:pathLst>
              </a:custGeom>
              <a:solidFill>
                <a:srgbClr val="AA11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5" name="AutoShape 50"/>
              <p:cNvSpPr/>
              <p:nvPr/>
            </p:nvSpPr>
            <p:spPr>
              <a:xfrm>
                <a:off x="143911" y="108638"/>
                <a:ext cx="752007" cy="792924"/>
              </a:xfrm>
              <a:custGeom>
                <a:avLst/>
                <a:gdLst/>
                <a:ahLst/>
                <a:cxnLst>
                  <a:cxn ang="0">
                    <a:pos x="wd2" y="hd2"/>
                  </a:cxn>
                  <a:cxn ang="5400000">
                    <a:pos x="wd2" y="hd2"/>
                  </a:cxn>
                  <a:cxn ang="10800000">
                    <a:pos x="wd2" y="hd2"/>
                  </a:cxn>
                  <a:cxn ang="16200000">
                    <a:pos x="wd2" y="hd2"/>
                  </a:cxn>
                </a:cxnLst>
                <a:rect l="0" t="0" r="r" b="b"/>
                <a:pathLst>
                  <a:path w="21600" h="21600" extrusionOk="0">
                    <a:moveTo>
                      <a:pt x="2407" y="21545"/>
                    </a:moveTo>
                    <a:lnTo>
                      <a:pt x="2073" y="21600"/>
                    </a:lnTo>
                    <a:lnTo>
                      <a:pt x="1806" y="21600"/>
                    </a:lnTo>
                    <a:lnTo>
                      <a:pt x="1672" y="21545"/>
                    </a:lnTo>
                    <a:lnTo>
                      <a:pt x="1471" y="21545"/>
                    </a:lnTo>
                    <a:lnTo>
                      <a:pt x="1271" y="21436"/>
                    </a:lnTo>
                    <a:lnTo>
                      <a:pt x="1137" y="21381"/>
                    </a:lnTo>
                    <a:lnTo>
                      <a:pt x="1070" y="21327"/>
                    </a:lnTo>
                    <a:lnTo>
                      <a:pt x="1070" y="21217"/>
                    </a:lnTo>
                    <a:lnTo>
                      <a:pt x="936" y="21163"/>
                    </a:lnTo>
                    <a:lnTo>
                      <a:pt x="869" y="20834"/>
                    </a:lnTo>
                    <a:lnTo>
                      <a:pt x="669" y="20452"/>
                    </a:lnTo>
                    <a:lnTo>
                      <a:pt x="468" y="19959"/>
                    </a:lnTo>
                    <a:lnTo>
                      <a:pt x="267" y="19358"/>
                    </a:lnTo>
                    <a:lnTo>
                      <a:pt x="67" y="18647"/>
                    </a:lnTo>
                    <a:lnTo>
                      <a:pt x="0" y="17882"/>
                    </a:lnTo>
                    <a:lnTo>
                      <a:pt x="0" y="11593"/>
                    </a:lnTo>
                    <a:lnTo>
                      <a:pt x="67" y="9843"/>
                    </a:lnTo>
                    <a:lnTo>
                      <a:pt x="401" y="8203"/>
                    </a:lnTo>
                    <a:lnTo>
                      <a:pt x="468" y="7437"/>
                    </a:lnTo>
                    <a:lnTo>
                      <a:pt x="669" y="6781"/>
                    </a:lnTo>
                    <a:lnTo>
                      <a:pt x="936" y="6179"/>
                    </a:lnTo>
                    <a:lnTo>
                      <a:pt x="1872" y="4648"/>
                    </a:lnTo>
                    <a:lnTo>
                      <a:pt x="2608" y="3883"/>
                    </a:lnTo>
                    <a:lnTo>
                      <a:pt x="3344" y="3172"/>
                    </a:lnTo>
                    <a:lnTo>
                      <a:pt x="5082" y="1969"/>
                    </a:lnTo>
                    <a:lnTo>
                      <a:pt x="5952" y="1531"/>
                    </a:lnTo>
                    <a:lnTo>
                      <a:pt x="6955" y="1094"/>
                    </a:lnTo>
                    <a:lnTo>
                      <a:pt x="7891" y="820"/>
                    </a:lnTo>
                    <a:lnTo>
                      <a:pt x="9095" y="547"/>
                    </a:lnTo>
                    <a:lnTo>
                      <a:pt x="10298" y="328"/>
                    </a:lnTo>
                    <a:lnTo>
                      <a:pt x="11636" y="164"/>
                    </a:lnTo>
                    <a:lnTo>
                      <a:pt x="13040" y="0"/>
                    </a:lnTo>
                    <a:lnTo>
                      <a:pt x="15715" y="0"/>
                    </a:lnTo>
                    <a:lnTo>
                      <a:pt x="16852" y="164"/>
                    </a:lnTo>
                    <a:lnTo>
                      <a:pt x="17922" y="437"/>
                    </a:lnTo>
                    <a:lnTo>
                      <a:pt x="18724" y="766"/>
                    </a:lnTo>
                    <a:lnTo>
                      <a:pt x="19393" y="930"/>
                    </a:lnTo>
                    <a:lnTo>
                      <a:pt x="19861" y="1203"/>
                    </a:lnTo>
                    <a:lnTo>
                      <a:pt x="20263" y="1422"/>
                    </a:lnTo>
                    <a:lnTo>
                      <a:pt x="20530" y="1695"/>
                    </a:lnTo>
                    <a:lnTo>
                      <a:pt x="20731" y="1914"/>
                    </a:lnTo>
                    <a:lnTo>
                      <a:pt x="20931" y="2242"/>
                    </a:lnTo>
                    <a:lnTo>
                      <a:pt x="21065" y="2625"/>
                    </a:lnTo>
                    <a:lnTo>
                      <a:pt x="21333" y="3117"/>
                    </a:lnTo>
                    <a:lnTo>
                      <a:pt x="21533" y="3718"/>
                    </a:lnTo>
                    <a:lnTo>
                      <a:pt x="21533" y="4429"/>
                    </a:lnTo>
                    <a:lnTo>
                      <a:pt x="21600" y="5250"/>
                    </a:lnTo>
                    <a:lnTo>
                      <a:pt x="21600" y="6015"/>
                    </a:lnTo>
                    <a:lnTo>
                      <a:pt x="21533" y="6890"/>
                    </a:lnTo>
                    <a:lnTo>
                      <a:pt x="21533" y="7601"/>
                    </a:lnTo>
                    <a:lnTo>
                      <a:pt x="21399" y="8312"/>
                    </a:lnTo>
                    <a:lnTo>
                      <a:pt x="21333" y="8913"/>
                    </a:lnTo>
                    <a:lnTo>
                      <a:pt x="21065" y="9570"/>
                    </a:lnTo>
                    <a:lnTo>
                      <a:pt x="20864" y="10171"/>
                    </a:lnTo>
                    <a:lnTo>
                      <a:pt x="20530" y="10718"/>
                    </a:lnTo>
                    <a:lnTo>
                      <a:pt x="20263" y="11319"/>
                    </a:lnTo>
                    <a:lnTo>
                      <a:pt x="19594" y="12304"/>
                    </a:lnTo>
                    <a:lnTo>
                      <a:pt x="19259" y="12687"/>
                    </a:lnTo>
                    <a:lnTo>
                      <a:pt x="18791" y="13015"/>
                    </a:lnTo>
                    <a:lnTo>
                      <a:pt x="18123" y="13343"/>
                    </a:lnTo>
                    <a:lnTo>
                      <a:pt x="17387" y="13726"/>
                    </a:lnTo>
                    <a:lnTo>
                      <a:pt x="16585" y="14054"/>
                    </a:lnTo>
                    <a:lnTo>
                      <a:pt x="15715" y="14272"/>
                    </a:lnTo>
                    <a:lnTo>
                      <a:pt x="14913" y="14491"/>
                    </a:lnTo>
                    <a:lnTo>
                      <a:pt x="14177" y="14655"/>
                    </a:lnTo>
                    <a:lnTo>
                      <a:pt x="13575" y="14819"/>
                    </a:lnTo>
                    <a:lnTo>
                      <a:pt x="13107" y="14929"/>
                    </a:lnTo>
                    <a:lnTo>
                      <a:pt x="12639" y="15093"/>
                    </a:lnTo>
                    <a:lnTo>
                      <a:pt x="12171" y="15202"/>
                    </a:lnTo>
                    <a:lnTo>
                      <a:pt x="10967" y="15694"/>
                    </a:lnTo>
                    <a:lnTo>
                      <a:pt x="10700" y="15858"/>
                    </a:lnTo>
                    <a:lnTo>
                      <a:pt x="10499" y="16022"/>
                    </a:lnTo>
                    <a:lnTo>
                      <a:pt x="10232" y="16186"/>
                    </a:lnTo>
                    <a:lnTo>
                      <a:pt x="10031" y="16405"/>
                    </a:lnTo>
                    <a:lnTo>
                      <a:pt x="9830" y="16569"/>
                    </a:lnTo>
                    <a:lnTo>
                      <a:pt x="9630" y="16843"/>
                    </a:lnTo>
                    <a:lnTo>
                      <a:pt x="9362" y="16952"/>
                    </a:lnTo>
                    <a:lnTo>
                      <a:pt x="8760" y="17444"/>
                    </a:lnTo>
                    <a:lnTo>
                      <a:pt x="8359" y="17663"/>
                    </a:lnTo>
                    <a:lnTo>
                      <a:pt x="8025" y="17991"/>
                    </a:lnTo>
                    <a:lnTo>
                      <a:pt x="7624" y="18210"/>
                    </a:lnTo>
                    <a:lnTo>
                      <a:pt x="7222" y="18374"/>
                    </a:lnTo>
                    <a:lnTo>
                      <a:pt x="6821" y="18647"/>
                    </a:lnTo>
                    <a:lnTo>
                      <a:pt x="6353" y="18866"/>
                    </a:lnTo>
                    <a:lnTo>
                      <a:pt x="5952" y="19085"/>
                    </a:lnTo>
                    <a:lnTo>
                      <a:pt x="5617" y="19358"/>
                    </a:lnTo>
                    <a:lnTo>
                      <a:pt x="5082" y="19631"/>
                    </a:lnTo>
                    <a:lnTo>
                      <a:pt x="4614" y="19959"/>
                    </a:lnTo>
                    <a:lnTo>
                      <a:pt x="4213" y="20288"/>
                    </a:lnTo>
                    <a:lnTo>
                      <a:pt x="3678" y="20834"/>
                    </a:lnTo>
                    <a:lnTo>
                      <a:pt x="3344" y="21053"/>
                    </a:lnTo>
                    <a:lnTo>
                      <a:pt x="3076" y="21327"/>
                    </a:lnTo>
                    <a:lnTo>
                      <a:pt x="2407" y="21545"/>
                    </a:lnTo>
                    <a:close/>
                  </a:path>
                </a:pathLst>
              </a:custGeom>
              <a:solidFill>
                <a:srgbClr val="AB12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6" name="AutoShape 51"/>
              <p:cNvSpPr/>
              <p:nvPr/>
            </p:nvSpPr>
            <p:spPr>
              <a:xfrm>
                <a:off x="146732" y="108638"/>
                <a:ext cx="742131" cy="785869"/>
              </a:xfrm>
              <a:custGeom>
                <a:avLst/>
                <a:gdLst/>
                <a:ahLst/>
                <a:cxnLst>
                  <a:cxn ang="0">
                    <a:pos x="wd2" y="hd2"/>
                  </a:cxn>
                  <a:cxn ang="5400000">
                    <a:pos x="wd2" y="hd2"/>
                  </a:cxn>
                  <a:cxn ang="10800000">
                    <a:pos x="wd2" y="hd2"/>
                  </a:cxn>
                  <a:cxn ang="16200000">
                    <a:pos x="wd2" y="hd2"/>
                  </a:cxn>
                </a:cxnLst>
                <a:rect l="0" t="0" r="r" b="b"/>
                <a:pathLst>
                  <a:path w="21600" h="21600" extrusionOk="0">
                    <a:moveTo>
                      <a:pt x="2505" y="21545"/>
                    </a:moveTo>
                    <a:lnTo>
                      <a:pt x="2167" y="21600"/>
                    </a:lnTo>
                    <a:lnTo>
                      <a:pt x="1828" y="21600"/>
                    </a:lnTo>
                    <a:lnTo>
                      <a:pt x="1625" y="21545"/>
                    </a:lnTo>
                    <a:lnTo>
                      <a:pt x="1422" y="21545"/>
                    </a:lnTo>
                    <a:lnTo>
                      <a:pt x="1287" y="21490"/>
                    </a:lnTo>
                    <a:lnTo>
                      <a:pt x="1083" y="21380"/>
                    </a:lnTo>
                    <a:lnTo>
                      <a:pt x="1083" y="21324"/>
                    </a:lnTo>
                    <a:lnTo>
                      <a:pt x="1016" y="21214"/>
                    </a:lnTo>
                    <a:lnTo>
                      <a:pt x="1016" y="21159"/>
                    </a:lnTo>
                    <a:lnTo>
                      <a:pt x="880" y="20829"/>
                    </a:lnTo>
                    <a:lnTo>
                      <a:pt x="677" y="20443"/>
                    </a:lnTo>
                    <a:lnTo>
                      <a:pt x="542" y="19947"/>
                    </a:lnTo>
                    <a:lnTo>
                      <a:pt x="339" y="19341"/>
                    </a:lnTo>
                    <a:lnTo>
                      <a:pt x="135" y="18680"/>
                    </a:lnTo>
                    <a:lnTo>
                      <a:pt x="0" y="17963"/>
                    </a:lnTo>
                    <a:lnTo>
                      <a:pt x="0" y="11627"/>
                    </a:lnTo>
                    <a:lnTo>
                      <a:pt x="135" y="9918"/>
                    </a:lnTo>
                    <a:lnTo>
                      <a:pt x="406" y="8265"/>
                    </a:lnTo>
                    <a:lnTo>
                      <a:pt x="542" y="7494"/>
                    </a:lnTo>
                    <a:lnTo>
                      <a:pt x="677" y="6778"/>
                    </a:lnTo>
                    <a:lnTo>
                      <a:pt x="1016" y="6171"/>
                    </a:lnTo>
                    <a:lnTo>
                      <a:pt x="1287" y="5676"/>
                    </a:lnTo>
                    <a:lnTo>
                      <a:pt x="1964" y="4684"/>
                    </a:lnTo>
                    <a:lnTo>
                      <a:pt x="2708" y="3912"/>
                    </a:lnTo>
                    <a:lnTo>
                      <a:pt x="3453" y="3196"/>
                    </a:lnTo>
                    <a:lnTo>
                      <a:pt x="4334" y="2590"/>
                    </a:lnTo>
                    <a:lnTo>
                      <a:pt x="5078" y="1984"/>
                    </a:lnTo>
                    <a:lnTo>
                      <a:pt x="6026" y="1598"/>
                    </a:lnTo>
                    <a:lnTo>
                      <a:pt x="7042" y="1212"/>
                    </a:lnTo>
                    <a:lnTo>
                      <a:pt x="8058" y="937"/>
                    </a:lnTo>
                    <a:lnTo>
                      <a:pt x="9141" y="661"/>
                    </a:lnTo>
                    <a:lnTo>
                      <a:pt x="10360" y="441"/>
                    </a:lnTo>
                    <a:lnTo>
                      <a:pt x="11714" y="276"/>
                    </a:lnTo>
                    <a:lnTo>
                      <a:pt x="13136" y="55"/>
                    </a:lnTo>
                    <a:lnTo>
                      <a:pt x="14490" y="0"/>
                    </a:lnTo>
                    <a:lnTo>
                      <a:pt x="15709" y="55"/>
                    </a:lnTo>
                    <a:lnTo>
                      <a:pt x="16996" y="276"/>
                    </a:lnTo>
                    <a:lnTo>
                      <a:pt x="17944" y="496"/>
                    </a:lnTo>
                    <a:lnTo>
                      <a:pt x="18756" y="771"/>
                    </a:lnTo>
                    <a:lnTo>
                      <a:pt x="19975" y="1267"/>
                    </a:lnTo>
                    <a:lnTo>
                      <a:pt x="20313" y="1543"/>
                    </a:lnTo>
                    <a:lnTo>
                      <a:pt x="20652" y="1763"/>
                    </a:lnTo>
                    <a:lnTo>
                      <a:pt x="20855" y="1984"/>
                    </a:lnTo>
                    <a:lnTo>
                      <a:pt x="21058" y="2314"/>
                    </a:lnTo>
                    <a:lnTo>
                      <a:pt x="21397" y="3141"/>
                    </a:lnTo>
                    <a:lnTo>
                      <a:pt x="21532" y="3747"/>
                    </a:lnTo>
                    <a:lnTo>
                      <a:pt x="21600" y="4463"/>
                    </a:lnTo>
                    <a:lnTo>
                      <a:pt x="21600" y="6943"/>
                    </a:lnTo>
                    <a:lnTo>
                      <a:pt x="21532" y="7659"/>
                    </a:lnTo>
                    <a:lnTo>
                      <a:pt x="21397" y="8376"/>
                    </a:lnTo>
                    <a:lnTo>
                      <a:pt x="21261" y="8982"/>
                    </a:lnTo>
                    <a:lnTo>
                      <a:pt x="21126" y="9643"/>
                    </a:lnTo>
                    <a:lnTo>
                      <a:pt x="20923" y="10194"/>
                    </a:lnTo>
                    <a:lnTo>
                      <a:pt x="20652" y="10800"/>
                    </a:lnTo>
                    <a:lnTo>
                      <a:pt x="20313" y="11406"/>
                    </a:lnTo>
                    <a:lnTo>
                      <a:pt x="20043" y="11847"/>
                    </a:lnTo>
                    <a:lnTo>
                      <a:pt x="19636" y="12343"/>
                    </a:lnTo>
                    <a:lnTo>
                      <a:pt x="19230" y="12729"/>
                    </a:lnTo>
                    <a:lnTo>
                      <a:pt x="18892" y="13059"/>
                    </a:lnTo>
                    <a:lnTo>
                      <a:pt x="18147" y="13445"/>
                    </a:lnTo>
                    <a:lnTo>
                      <a:pt x="16657" y="14106"/>
                    </a:lnTo>
                    <a:lnTo>
                      <a:pt x="15709" y="14327"/>
                    </a:lnTo>
                    <a:lnTo>
                      <a:pt x="14964" y="14547"/>
                    </a:lnTo>
                    <a:lnTo>
                      <a:pt x="14287" y="14712"/>
                    </a:lnTo>
                    <a:lnTo>
                      <a:pt x="13678" y="14878"/>
                    </a:lnTo>
                    <a:lnTo>
                      <a:pt x="13204" y="14933"/>
                    </a:lnTo>
                    <a:lnTo>
                      <a:pt x="12256" y="15263"/>
                    </a:lnTo>
                    <a:lnTo>
                      <a:pt x="11037" y="15759"/>
                    </a:lnTo>
                    <a:lnTo>
                      <a:pt x="10766" y="15924"/>
                    </a:lnTo>
                    <a:lnTo>
                      <a:pt x="10428" y="16090"/>
                    </a:lnTo>
                    <a:lnTo>
                      <a:pt x="10292" y="16200"/>
                    </a:lnTo>
                    <a:lnTo>
                      <a:pt x="10089" y="16476"/>
                    </a:lnTo>
                    <a:lnTo>
                      <a:pt x="9141" y="17247"/>
                    </a:lnTo>
                    <a:lnTo>
                      <a:pt x="8803" y="17467"/>
                    </a:lnTo>
                    <a:lnTo>
                      <a:pt x="8396" y="17743"/>
                    </a:lnTo>
                    <a:lnTo>
                      <a:pt x="8058" y="17963"/>
                    </a:lnTo>
                    <a:lnTo>
                      <a:pt x="7651" y="18184"/>
                    </a:lnTo>
                    <a:lnTo>
                      <a:pt x="7245" y="18459"/>
                    </a:lnTo>
                    <a:lnTo>
                      <a:pt x="6839" y="18680"/>
                    </a:lnTo>
                    <a:lnTo>
                      <a:pt x="6433" y="18845"/>
                    </a:lnTo>
                    <a:lnTo>
                      <a:pt x="5959" y="19065"/>
                    </a:lnTo>
                    <a:lnTo>
                      <a:pt x="5620" y="19341"/>
                    </a:lnTo>
                    <a:lnTo>
                      <a:pt x="5078" y="19671"/>
                    </a:lnTo>
                    <a:lnTo>
                      <a:pt x="3656" y="20829"/>
                    </a:lnTo>
                    <a:lnTo>
                      <a:pt x="3318" y="21049"/>
                    </a:lnTo>
                    <a:lnTo>
                      <a:pt x="3047" y="21324"/>
                    </a:lnTo>
                    <a:lnTo>
                      <a:pt x="2708" y="21490"/>
                    </a:lnTo>
                    <a:lnTo>
                      <a:pt x="2505" y="21545"/>
                    </a:lnTo>
                    <a:close/>
                  </a:path>
                </a:pathLst>
              </a:custGeom>
              <a:solidFill>
                <a:srgbClr val="AC12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7" name="AutoShape 52"/>
              <p:cNvSpPr/>
              <p:nvPr/>
            </p:nvSpPr>
            <p:spPr>
              <a:xfrm>
                <a:off x="152376" y="111460"/>
                <a:ext cx="735076" cy="780225"/>
              </a:xfrm>
              <a:custGeom>
                <a:avLst/>
                <a:gdLst/>
                <a:ahLst/>
                <a:cxnLst>
                  <a:cxn ang="0">
                    <a:pos x="wd2" y="hd2"/>
                  </a:cxn>
                  <a:cxn ang="5400000">
                    <a:pos x="wd2" y="hd2"/>
                  </a:cxn>
                  <a:cxn ang="10800000">
                    <a:pos x="wd2" y="hd2"/>
                  </a:cxn>
                  <a:cxn ang="16200000">
                    <a:pos x="wd2" y="hd2"/>
                  </a:cxn>
                </a:cxnLst>
                <a:rect l="0" t="0" r="r" b="b"/>
                <a:pathLst>
                  <a:path w="21600" h="21600" extrusionOk="0">
                    <a:moveTo>
                      <a:pt x="2461" y="21489"/>
                    </a:moveTo>
                    <a:lnTo>
                      <a:pt x="2119" y="21600"/>
                    </a:lnTo>
                    <a:lnTo>
                      <a:pt x="1846" y="21600"/>
                    </a:lnTo>
                    <a:lnTo>
                      <a:pt x="1504" y="21489"/>
                    </a:lnTo>
                    <a:lnTo>
                      <a:pt x="1367" y="21489"/>
                    </a:lnTo>
                    <a:lnTo>
                      <a:pt x="1162" y="21433"/>
                    </a:lnTo>
                    <a:lnTo>
                      <a:pt x="1094" y="21322"/>
                    </a:lnTo>
                    <a:lnTo>
                      <a:pt x="957" y="21267"/>
                    </a:lnTo>
                    <a:lnTo>
                      <a:pt x="957" y="21100"/>
                    </a:lnTo>
                    <a:lnTo>
                      <a:pt x="752" y="20767"/>
                    </a:lnTo>
                    <a:lnTo>
                      <a:pt x="684" y="20378"/>
                    </a:lnTo>
                    <a:lnTo>
                      <a:pt x="410" y="19879"/>
                    </a:lnTo>
                    <a:lnTo>
                      <a:pt x="205" y="19268"/>
                    </a:lnTo>
                    <a:lnTo>
                      <a:pt x="68" y="18602"/>
                    </a:lnTo>
                    <a:lnTo>
                      <a:pt x="0" y="17880"/>
                    </a:lnTo>
                    <a:lnTo>
                      <a:pt x="0" y="11661"/>
                    </a:lnTo>
                    <a:lnTo>
                      <a:pt x="68" y="9884"/>
                    </a:lnTo>
                    <a:lnTo>
                      <a:pt x="410" y="8162"/>
                    </a:lnTo>
                    <a:lnTo>
                      <a:pt x="478" y="7496"/>
                    </a:lnTo>
                    <a:lnTo>
                      <a:pt x="684" y="6774"/>
                    </a:lnTo>
                    <a:lnTo>
                      <a:pt x="957" y="6163"/>
                    </a:lnTo>
                    <a:lnTo>
                      <a:pt x="1299" y="5664"/>
                    </a:lnTo>
                    <a:lnTo>
                      <a:pt x="1914" y="4664"/>
                    </a:lnTo>
                    <a:lnTo>
                      <a:pt x="2597" y="3887"/>
                    </a:lnTo>
                    <a:lnTo>
                      <a:pt x="3418" y="3165"/>
                    </a:lnTo>
                    <a:lnTo>
                      <a:pt x="4238" y="2610"/>
                    </a:lnTo>
                    <a:lnTo>
                      <a:pt x="5127" y="2054"/>
                    </a:lnTo>
                    <a:lnTo>
                      <a:pt x="5947" y="1555"/>
                    </a:lnTo>
                    <a:lnTo>
                      <a:pt x="7997" y="888"/>
                    </a:lnTo>
                    <a:lnTo>
                      <a:pt x="9091" y="722"/>
                    </a:lnTo>
                    <a:lnTo>
                      <a:pt x="10322" y="444"/>
                    </a:lnTo>
                    <a:lnTo>
                      <a:pt x="11689" y="278"/>
                    </a:lnTo>
                    <a:lnTo>
                      <a:pt x="13124" y="111"/>
                    </a:lnTo>
                    <a:lnTo>
                      <a:pt x="14491" y="0"/>
                    </a:lnTo>
                    <a:lnTo>
                      <a:pt x="16952" y="222"/>
                    </a:lnTo>
                    <a:lnTo>
                      <a:pt x="17977" y="500"/>
                    </a:lnTo>
                    <a:lnTo>
                      <a:pt x="18729" y="777"/>
                    </a:lnTo>
                    <a:lnTo>
                      <a:pt x="19413" y="999"/>
                    </a:lnTo>
                    <a:lnTo>
                      <a:pt x="19891" y="1222"/>
                    </a:lnTo>
                    <a:lnTo>
                      <a:pt x="20301" y="1499"/>
                    </a:lnTo>
                    <a:lnTo>
                      <a:pt x="20575" y="1721"/>
                    </a:lnTo>
                    <a:lnTo>
                      <a:pt x="20780" y="2054"/>
                    </a:lnTo>
                    <a:lnTo>
                      <a:pt x="20985" y="2277"/>
                    </a:lnTo>
                    <a:lnTo>
                      <a:pt x="21190" y="2665"/>
                    </a:lnTo>
                    <a:lnTo>
                      <a:pt x="21327" y="3165"/>
                    </a:lnTo>
                    <a:lnTo>
                      <a:pt x="21463" y="3776"/>
                    </a:lnTo>
                    <a:lnTo>
                      <a:pt x="21600" y="4498"/>
                    </a:lnTo>
                    <a:lnTo>
                      <a:pt x="21600" y="6941"/>
                    </a:lnTo>
                    <a:lnTo>
                      <a:pt x="21327" y="8385"/>
                    </a:lnTo>
                    <a:lnTo>
                      <a:pt x="21258" y="8940"/>
                    </a:lnTo>
                    <a:lnTo>
                      <a:pt x="21122" y="9551"/>
                    </a:lnTo>
                    <a:lnTo>
                      <a:pt x="20916" y="10217"/>
                    </a:lnTo>
                    <a:lnTo>
                      <a:pt x="20575" y="10772"/>
                    </a:lnTo>
                    <a:lnTo>
                      <a:pt x="20301" y="11328"/>
                    </a:lnTo>
                    <a:lnTo>
                      <a:pt x="19891" y="11883"/>
                    </a:lnTo>
                    <a:lnTo>
                      <a:pt x="19618" y="12271"/>
                    </a:lnTo>
                    <a:lnTo>
                      <a:pt x="19208" y="12660"/>
                    </a:lnTo>
                    <a:lnTo>
                      <a:pt x="18797" y="12993"/>
                    </a:lnTo>
                    <a:lnTo>
                      <a:pt x="18114" y="13438"/>
                    </a:lnTo>
                    <a:lnTo>
                      <a:pt x="17430" y="13715"/>
                    </a:lnTo>
                    <a:lnTo>
                      <a:pt x="16542" y="14048"/>
                    </a:lnTo>
                    <a:lnTo>
                      <a:pt x="15722" y="14326"/>
                    </a:lnTo>
                    <a:lnTo>
                      <a:pt x="14833" y="14493"/>
                    </a:lnTo>
                    <a:lnTo>
                      <a:pt x="14218" y="14770"/>
                    </a:lnTo>
                    <a:lnTo>
                      <a:pt x="13534" y="14826"/>
                    </a:lnTo>
                    <a:lnTo>
                      <a:pt x="13124" y="14937"/>
                    </a:lnTo>
                    <a:lnTo>
                      <a:pt x="12577" y="15103"/>
                    </a:lnTo>
                    <a:lnTo>
                      <a:pt x="12235" y="15270"/>
                    </a:lnTo>
                    <a:lnTo>
                      <a:pt x="11689" y="15381"/>
                    </a:lnTo>
                    <a:lnTo>
                      <a:pt x="11005" y="15714"/>
                    </a:lnTo>
                    <a:lnTo>
                      <a:pt x="10732" y="15881"/>
                    </a:lnTo>
                    <a:lnTo>
                      <a:pt x="10390" y="16047"/>
                    </a:lnTo>
                    <a:lnTo>
                      <a:pt x="10253" y="16214"/>
                    </a:lnTo>
                    <a:lnTo>
                      <a:pt x="10048" y="16380"/>
                    </a:lnTo>
                    <a:lnTo>
                      <a:pt x="9843" y="16603"/>
                    </a:lnTo>
                    <a:lnTo>
                      <a:pt x="9638" y="16769"/>
                    </a:lnTo>
                    <a:lnTo>
                      <a:pt x="9365" y="17047"/>
                    </a:lnTo>
                    <a:lnTo>
                      <a:pt x="9091" y="17213"/>
                    </a:lnTo>
                    <a:lnTo>
                      <a:pt x="8749" y="17491"/>
                    </a:lnTo>
                    <a:lnTo>
                      <a:pt x="8339" y="17713"/>
                    </a:lnTo>
                    <a:lnTo>
                      <a:pt x="7997" y="17991"/>
                    </a:lnTo>
                    <a:lnTo>
                      <a:pt x="7177" y="18435"/>
                    </a:lnTo>
                    <a:lnTo>
                      <a:pt x="6767" y="18602"/>
                    </a:lnTo>
                    <a:lnTo>
                      <a:pt x="6357" y="18879"/>
                    </a:lnTo>
                    <a:lnTo>
                      <a:pt x="5537" y="19323"/>
                    </a:lnTo>
                    <a:lnTo>
                      <a:pt x="5127" y="19657"/>
                    </a:lnTo>
                    <a:lnTo>
                      <a:pt x="4648" y="19934"/>
                    </a:lnTo>
                    <a:lnTo>
                      <a:pt x="3896" y="20545"/>
                    </a:lnTo>
                    <a:lnTo>
                      <a:pt x="3349" y="21100"/>
                    </a:lnTo>
                    <a:lnTo>
                      <a:pt x="3008" y="21267"/>
                    </a:lnTo>
                    <a:lnTo>
                      <a:pt x="2734" y="21433"/>
                    </a:lnTo>
                    <a:lnTo>
                      <a:pt x="2461" y="21489"/>
                    </a:lnTo>
                    <a:close/>
                  </a:path>
                </a:pathLst>
              </a:custGeom>
              <a:solidFill>
                <a:srgbClr val="AD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8" name="AutoShape 53"/>
              <p:cNvSpPr/>
              <p:nvPr/>
            </p:nvSpPr>
            <p:spPr>
              <a:xfrm>
                <a:off x="152376" y="114282"/>
                <a:ext cx="730844" cy="770349"/>
              </a:xfrm>
              <a:custGeom>
                <a:avLst/>
                <a:gdLst/>
                <a:ahLst/>
                <a:cxnLst>
                  <a:cxn ang="0">
                    <a:pos x="wd2" y="hd2"/>
                  </a:cxn>
                  <a:cxn ang="5400000">
                    <a:pos x="wd2" y="hd2"/>
                  </a:cxn>
                  <a:cxn ang="10800000">
                    <a:pos x="wd2" y="hd2"/>
                  </a:cxn>
                  <a:cxn ang="16200000">
                    <a:pos x="wd2" y="hd2"/>
                  </a:cxn>
                </a:cxnLst>
                <a:rect l="0" t="0" r="r" b="b"/>
                <a:pathLst>
                  <a:path w="21600" h="21600" extrusionOk="0">
                    <a:moveTo>
                      <a:pt x="2476" y="21487"/>
                    </a:moveTo>
                    <a:lnTo>
                      <a:pt x="2132" y="21600"/>
                    </a:lnTo>
                    <a:lnTo>
                      <a:pt x="1651" y="21600"/>
                    </a:lnTo>
                    <a:lnTo>
                      <a:pt x="1513" y="21487"/>
                    </a:lnTo>
                    <a:lnTo>
                      <a:pt x="1307" y="21431"/>
                    </a:lnTo>
                    <a:lnTo>
                      <a:pt x="1101" y="21263"/>
                    </a:lnTo>
                    <a:lnTo>
                      <a:pt x="1101" y="21150"/>
                    </a:lnTo>
                    <a:lnTo>
                      <a:pt x="963" y="21094"/>
                    </a:lnTo>
                    <a:lnTo>
                      <a:pt x="894" y="20756"/>
                    </a:lnTo>
                    <a:lnTo>
                      <a:pt x="688" y="20362"/>
                    </a:lnTo>
                    <a:lnTo>
                      <a:pt x="482" y="19912"/>
                    </a:lnTo>
                    <a:lnTo>
                      <a:pt x="275" y="19237"/>
                    </a:lnTo>
                    <a:lnTo>
                      <a:pt x="206" y="18563"/>
                    </a:lnTo>
                    <a:lnTo>
                      <a:pt x="69" y="17831"/>
                    </a:lnTo>
                    <a:lnTo>
                      <a:pt x="0" y="17156"/>
                    </a:lnTo>
                    <a:lnTo>
                      <a:pt x="69" y="16144"/>
                    </a:lnTo>
                    <a:lnTo>
                      <a:pt x="69" y="11644"/>
                    </a:lnTo>
                    <a:lnTo>
                      <a:pt x="206" y="9844"/>
                    </a:lnTo>
                    <a:lnTo>
                      <a:pt x="482" y="8156"/>
                    </a:lnTo>
                    <a:lnTo>
                      <a:pt x="550" y="7481"/>
                    </a:lnTo>
                    <a:lnTo>
                      <a:pt x="757" y="6750"/>
                    </a:lnTo>
                    <a:lnTo>
                      <a:pt x="1101" y="6131"/>
                    </a:lnTo>
                    <a:lnTo>
                      <a:pt x="1926" y="4612"/>
                    </a:lnTo>
                    <a:lnTo>
                      <a:pt x="2752" y="3825"/>
                    </a:lnTo>
                    <a:lnTo>
                      <a:pt x="3577" y="3206"/>
                    </a:lnTo>
                    <a:lnTo>
                      <a:pt x="4334" y="2531"/>
                    </a:lnTo>
                    <a:lnTo>
                      <a:pt x="5228" y="1969"/>
                    </a:lnTo>
                    <a:lnTo>
                      <a:pt x="6122" y="1575"/>
                    </a:lnTo>
                    <a:lnTo>
                      <a:pt x="7017" y="1125"/>
                    </a:lnTo>
                    <a:lnTo>
                      <a:pt x="8048" y="900"/>
                    </a:lnTo>
                    <a:lnTo>
                      <a:pt x="9149" y="619"/>
                    </a:lnTo>
                    <a:lnTo>
                      <a:pt x="10387" y="394"/>
                    </a:lnTo>
                    <a:lnTo>
                      <a:pt x="11694" y="169"/>
                    </a:lnTo>
                    <a:lnTo>
                      <a:pt x="13070" y="113"/>
                    </a:lnTo>
                    <a:lnTo>
                      <a:pt x="14446" y="0"/>
                    </a:lnTo>
                    <a:lnTo>
                      <a:pt x="15753" y="113"/>
                    </a:lnTo>
                    <a:lnTo>
                      <a:pt x="16922" y="169"/>
                    </a:lnTo>
                    <a:lnTo>
                      <a:pt x="17954" y="394"/>
                    </a:lnTo>
                    <a:lnTo>
                      <a:pt x="18711" y="788"/>
                    </a:lnTo>
                    <a:lnTo>
                      <a:pt x="19399" y="956"/>
                    </a:lnTo>
                    <a:lnTo>
                      <a:pt x="19949" y="1238"/>
                    </a:lnTo>
                    <a:lnTo>
                      <a:pt x="20843" y="1969"/>
                    </a:lnTo>
                    <a:lnTo>
                      <a:pt x="21256" y="2644"/>
                    </a:lnTo>
                    <a:lnTo>
                      <a:pt x="21394" y="3206"/>
                    </a:lnTo>
                    <a:lnTo>
                      <a:pt x="21462" y="3713"/>
                    </a:lnTo>
                    <a:lnTo>
                      <a:pt x="21600" y="4444"/>
                    </a:lnTo>
                    <a:lnTo>
                      <a:pt x="21600" y="6131"/>
                    </a:lnTo>
                    <a:lnTo>
                      <a:pt x="21462" y="6919"/>
                    </a:lnTo>
                    <a:lnTo>
                      <a:pt x="21462" y="7650"/>
                    </a:lnTo>
                    <a:lnTo>
                      <a:pt x="21394" y="8381"/>
                    </a:lnTo>
                    <a:lnTo>
                      <a:pt x="21325" y="8944"/>
                    </a:lnTo>
                    <a:lnTo>
                      <a:pt x="21118" y="9562"/>
                    </a:lnTo>
                    <a:lnTo>
                      <a:pt x="20843" y="10237"/>
                    </a:lnTo>
                    <a:lnTo>
                      <a:pt x="20637" y="10800"/>
                    </a:lnTo>
                    <a:lnTo>
                      <a:pt x="20224" y="11362"/>
                    </a:lnTo>
                    <a:lnTo>
                      <a:pt x="19949" y="11813"/>
                    </a:lnTo>
                    <a:lnTo>
                      <a:pt x="19605" y="12319"/>
                    </a:lnTo>
                    <a:lnTo>
                      <a:pt x="18711" y="13050"/>
                    </a:lnTo>
                    <a:lnTo>
                      <a:pt x="17473" y="13725"/>
                    </a:lnTo>
                    <a:lnTo>
                      <a:pt x="16578" y="14063"/>
                    </a:lnTo>
                    <a:lnTo>
                      <a:pt x="14927" y="14512"/>
                    </a:lnTo>
                    <a:lnTo>
                      <a:pt x="14171" y="14737"/>
                    </a:lnTo>
                    <a:lnTo>
                      <a:pt x="13620" y="14850"/>
                    </a:lnTo>
                    <a:lnTo>
                      <a:pt x="13208" y="14906"/>
                    </a:lnTo>
                    <a:lnTo>
                      <a:pt x="12657" y="15075"/>
                    </a:lnTo>
                    <a:lnTo>
                      <a:pt x="12176" y="15244"/>
                    </a:lnTo>
                    <a:lnTo>
                      <a:pt x="11763" y="15412"/>
                    </a:lnTo>
                    <a:lnTo>
                      <a:pt x="11419" y="15581"/>
                    </a:lnTo>
                    <a:lnTo>
                      <a:pt x="11006" y="15750"/>
                    </a:lnTo>
                    <a:lnTo>
                      <a:pt x="10662" y="15919"/>
                    </a:lnTo>
                    <a:lnTo>
                      <a:pt x="10456" y="16088"/>
                    </a:lnTo>
                    <a:lnTo>
                      <a:pt x="10318" y="16256"/>
                    </a:lnTo>
                    <a:lnTo>
                      <a:pt x="10112" y="16369"/>
                    </a:lnTo>
                    <a:lnTo>
                      <a:pt x="9906" y="16650"/>
                    </a:lnTo>
                    <a:lnTo>
                      <a:pt x="9699" y="16819"/>
                    </a:lnTo>
                    <a:lnTo>
                      <a:pt x="9424" y="16987"/>
                    </a:lnTo>
                    <a:lnTo>
                      <a:pt x="9149" y="17212"/>
                    </a:lnTo>
                    <a:lnTo>
                      <a:pt x="8805" y="17437"/>
                    </a:lnTo>
                    <a:lnTo>
                      <a:pt x="8392" y="17662"/>
                    </a:lnTo>
                    <a:lnTo>
                      <a:pt x="8048" y="18000"/>
                    </a:lnTo>
                    <a:lnTo>
                      <a:pt x="7636" y="18225"/>
                    </a:lnTo>
                    <a:lnTo>
                      <a:pt x="7223" y="18394"/>
                    </a:lnTo>
                    <a:lnTo>
                      <a:pt x="6810" y="18675"/>
                    </a:lnTo>
                    <a:lnTo>
                      <a:pt x="6397" y="18844"/>
                    </a:lnTo>
                    <a:lnTo>
                      <a:pt x="5572" y="19294"/>
                    </a:lnTo>
                    <a:lnTo>
                      <a:pt x="4746" y="19969"/>
                    </a:lnTo>
                    <a:lnTo>
                      <a:pt x="4334" y="20250"/>
                    </a:lnTo>
                    <a:lnTo>
                      <a:pt x="3921" y="20587"/>
                    </a:lnTo>
                    <a:lnTo>
                      <a:pt x="3646" y="20869"/>
                    </a:lnTo>
                    <a:lnTo>
                      <a:pt x="3371" y="21094"/>
                    </a:lnTo>
                    <a:lnTo>
                      <a:pt x="3027" y="21263"/>
                    </a:lnTo>
                    <a:lnTo>
                      <a:pt x="2752" y="21431"/>
                    </a:lnTo>
                    <a:lnTo>
                      <a:pt x="2476" y="21487"/>
                    </a:lnTo>
                    <a:close/>
                  </a:path>
                </a:pathLst>
              </a:custGeom>
              <a:solidFill>
                <a:srgbClr val="AE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59" name="AutoShape 54"/>
              <p:cNvSpPr/>
              <p:nvPr/>
            </p:nvSpPr>
            <p:spPr>
              <a:xfrm>
                <a:off x="153787" y="117104"/>
                <a:ext cx="720967" cy="761883"/>
              </a:xfrm>
              <a:custGeom>
                <a:avLst/>
                <a:gdLst/>
                <a:ahLst/>
                <a:cxnLst>
                  <a:cxn ang="0">
                    <a:pos x="wd2" y="hd2"/>
                  </a:cxn>
                  <a:cxn ang="5400000">
                    <a:pos x="wd2" y="hd2"/>
                  </a:cxn>
                  <a:cxn ang="10800000">
                    <a:pos x="wd2" y="hd2"/>
                  </a:cxn>
                  <a:cxn ang="16200000">
                    <a:pos x="wd2" y="hd2"/>
                  </a:cxn>
                </a:cxnLst>
                <a:rect l="0" t="0" r="r" b="b"/>
                <a:pathLst>
                  <a:path w="21600" h="21600" extrusionOk="0">
                    <a:moveTo>
                      <a:pt x="2578" y="21600"/>
                    </a:moveTo>
                    <a:lnTo>
                      <a:pt x="1672" y="21600"/>
                    </a:lnTo>
                    <a:lnTo>
                      <a:pt x="1463" y="21486"/>
                    </a:lnTo>
                    <a:lnTo>
                      <a:pt x="1324" y="21429"/>
                    </a:lnTo>
                    <a:lnTo>
                      <a:pt x="1254" y="21316"/>
                    </a:lnTo>
                    <a:lnTo>
                      <a:pt x="1115" y="21259"/>
                    </a:lnTo>
                    <a:lnTo>
                      <a:pt x="906" y="20747"/>
                    </a:lnTo>
                    <a:lnTo>
                      <a:pt x="697" y="20349"/>
                    </a:lnTo>
                    <a:lnTo>
                      <a:pt x="488" y="19895"/>
                    </a:lnTo>
                    <a:lnTo>
                      <a:pt x="348" y="19269"/>
                    </a:lnTo>
                    <a:lnTo>
                      <a:pt x="209" y="18531"/>
                    </a:lnTo>
                    <a:lnTo>
                      <a:pt x="139" y="17905"/>
                    </a:lnTo>
                    <a:lnTo>
                      <a:pt x="0" y="17166"/>
                    </a:lnTo>
                    <a:lnTo>
                      <a:pt x="139" y="16200"/>
                    </a:lnTo>
                    <a:lnTo>
                      <a:pt x="139" y="11596"/>
                    </a:lnTo>
                    <a:lnTo>
                      <a:pt x="209" y="9891"/>
                    </a:lnTo>
                    <a:lnTo>
                      <a:pt x="488" y="8185"/>
                    </a:lnTo>
                    <a:lnTo>
                      <a:pt x="627" y="7389"/>
                    </a:lnTo>
                    <a:lnTo>
                      <a:pt x="836" y="6764"/>
                    </a:lnTo>
                    <a:lnTo>
                      <a:pt x="1115" y="6139"/>
                    </a:lnTo>
                    <a:lnTo>
                      <a:pt x="1463" y="5627"/>
                    </a:lnTo>
                    <a:lnTo>
                      <a:pt x="2021" y="4718"/>
                    </a:lnTo>
                    <a:lnTo>
                      <a:pt x="2717" y="3865"/>
                    </a:lnTo>
                    <a:lnTo>
                      <a:pt x="3554" y="3183"/>
                    </a:lnTo>
                    <a:lnTo>
                      <a:pt x="4320" y="2501"/>
                    </a:lnTo>
                    <a:lnTo>
                      <a:pt x="5226" y="1989"/>
                    </a:lnTo>
                    <a:lnTo>
                      <a:pt x="6132" y="1535"/>
                    </a:lnTo>
                    <a:lnTo>
                      <a:pt x="7107" y="1194"/>
                    </a:lnTo>
                    <a:lnTo>
                      <a:pt x="8152" y="853"/>
                    </a:lnTo>
                    <a:lnTo>
                      <a:pt x="9267" y="625"/>
                    </a:lnTo>
                    <a:lnTo>
                      <a:pt x="10452" y="341"/>
                    </a:lnTo>
                    <a:lnTo>
                      <a:pt x="11775" y="227"/>
                    </a:lnTo>
                    <a:lnTo>
                      <a:pt x="14563" y="0"/>
                    </a:lnTo>
                    <a:lnTo>
                      <a:pt x="15886" y="114"/>
                    </a:lnTo>
                    <a:lnTo>
                      <a:pt x="17001" y="227"/>
                    </a:lnTo>
                    <a:lnTo>
                      <a:pt x="18046" y="455"/>
                    </a:lnTo>
                    <a:lnTo>
                      <a:pt x="18813" y="739"/>
                    </a:lnTo>
                    <a:lnTo>
                      <a:pt x="19510" y="1023"/>
                    </a:lnTo>
                    <a:lnTo>
                      <a:pt x="19928" y="1251"/>
                    </a:lnTo>
                    <a:lnTo>
                      <a:pt x="20346" y="1535"/>
                    </a:lnTo>
                    <a:lnTo>
                      <a:pt x="20903" y="1989"/>
                    </a:lnTo>
                    <a:lnTo>
                      <a:pt x="21112" y="2331"/>
                    </a:lnTo>
                    <a:lnTo>
                      <a:pt x="21321" y="2615"/>
                    </a:lnTo>
                    <a:lnTo>
                      <a:pt x="21461" y="3183"/>
                    </a:lnTo>
                    <a:lnTo>
                      <a:pt x="21600" y="3808"/>
                    </a:lnTo>
                    <a:lnTo>
                      <a:pt x="21600" y="6935"/>
                    </a:lnTo>
                    <a:lnTo>
                      <a:pt x="21530" y="7674"/>
                    </a:lnTo>
                    <a:lnTo>
                      <a:pt x="21530" y="8299"/>
                    </a:lnTo>
                    <a:lnTo>
                      <a:pt x="21321" y="8981"/>
                    </a:lnTo>
                    <a:lnTo>
                      <a:pt x="21252" y="9606"/>
                    </a:lnTo>
                    <a:lnTo>
                      <a:pt x="20903" y="10175"/>
                    </a:lnTo>
                    <a:lnTo>
                      <a:pt x="20625" y="10800"/>
                    </a:lnTo>
                    <a:lnTo>
                      <a:pt x="20346" y="11368"/>
                    </a:lnTo>
                    <a:lnTo>
                      <a:pt x="19997" y="11880"/>
                    </a:lnTo>
                    <a:lnTo>
                      <a:pt x="19579" y="12335"/>
                    </a:lnTo>
                    <a:lnTo>
                      <a:pt x="19301" y="12733"/>
                    </a:lnTo>
                    <a:lnTo>
                      <a:pt x="18813" y="13074"/>
                    </a:lnTo>
                    <a:lnTo>
                      <a:pt x="18255" y="13415"/>
                    </a:lnTo>
                    <a:lnTo>
                      <a:pt x="17489" y="13699"/>
                    </a:lnTo>
                    <a:lnTo>
                      <a:pt x="16583" y="14040"/>
                    </a:lnTo>
                    <a:lnTo>
                      <a:pt x="15817" y="14324"/>
                    </a:lnTo>
                    <a:lnTo>
                      <a:pt x="14981" y="14552"/>
                    </a:lnTo>
                    <a:lnTo>
                      <a:pt x="14284" y="14779"/>
                    </a:lnTo>
                    <a:lnTo>
                      <a:pt x="13726" y="14836"/>
                    </a:lnTo>
                    <a:lnTo>
                      <a:pt x="13169" y="14949"/>
                    </a:lnTo>
                    <a:lnTo>
                      <a:pt x="12681" y="15120"/>
                    </a:lnTo>
                    <a:lnTo>
                      <a:pt x="11845" y="15461"/>
                    </a:lnTo>
                    <a:lnTo>
                      <a:pt x="11497" y="15575"/>
                    </a:lnTo>
                    <a:lnTo>
                      <a:pt x="11079" y="15745"/>
                    </a:lnTo>
                    <a:lnTo>
                      <a:pt x="10730" y="15916"/>
                    </a:lnTo>
                    <a:lnTo>
                      <a:pt x="10521" y="16086"/>
                    </a:lnTo>
                    <a:lnTo>
                      <a:pt x="10382" y="16257"/>
                    </a:lnTo>
                    <a:lnTo>
                      <a:pt x="9476" y="16996"/>
                    </a:lnTo>
                    <a:lnTo>
                      <a:pt x="9197" y="17280"/>
                    </a:lnTo>
                    <a:lnTo>
                      <a:pt x="8849" y="17451"/>
                    </a:lnTo>
                    <a:lnTo>
                      <a:pt x="8431" y="17735"/>
                    </a:lnTo>
                    <a:lnTo>
                      <a:pt x="8083" y="17962"/>
                    </a:lnTo>
                    <a:lnTo>
                      <a:pt x="7665" y="18246"/>
                    </a:lnTo>
                    <a:lnTo>
                      <a:pt x="7246" y="18474"/>
                    </a:lnTo>
                    <a:lnTo>
                      <a:pt x="6828" y="18644"/>
                    </a:lnTo>
                    <a:lnTo>
                      <a:pt x="6410" y="18872"/>
                    </a:lnTo>
                    <a:lnTo>
                      <a:pt x="5992" y="19156"/>
                    </a:lnTo>
                    <a:lnTo>
                      <a:pt x="5644" y="19383"/>
                    </a:lnTo>
                    <a:lnTo>
                      <a:pt x="5156" y="19611"/>
                    </a:lnTo>
                    <a:lnTo>
                      <a:pt x="4738" y="19952"/>
                    </a:lnTo>
                    <a:lnTo>
                      <a:pt x="4320" y="20236"/>
                    </a:lnTo>
                    <a:lnTo>
                      <a:pt x="4041" y="20577"/>
                    </a:lnTo>
                    <a:lnTo>
                      <a:pt x="3135" y="21316"/>
                    </a:lnTo>
                    <a:lnTo>
                      <a:pt x="2787" y="21429"/>
                    </a:lnTo>
                    <a:lnTo>
                      <a:pt x="2578" y="21600"/>
                    </a:lnTo>
                    <a:close/>
                  </a:path>
                </a:pathLst>
              </a:custGeom>
              <a:solidFill>
                <a:srgbClr val="AF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0" name="AutoShape 55"/>
              <p:cNvSpPr/>
              <p:nvPr/>
            </p:nvSpPr>
            <p:spPr>
              <a:xfrm>
                <a:off x="158020" y="121336"/>
                <a:ext cx="713913" cy="752008"/>
              </a:xfrm>
              <a:custGeom>
                <a:avLst/>
                <a:gdLst/>
                <a:ahLst/>
                <a:cxnLst>
                  <a:cxn ang="0">
                    <a:pos x="wd2" y="hd2"/>
                  </a:cxn>
                  <a:cxn ang="5400000">
                    <a:pos x="wd2" y="hd2"/>
                  </a:cxn>
                  <a:cxn ang="10800000">
                    <a:pos x="wd2" y="hd2"/>
                  </a:cxn>
                  <a:cxn ang="16200000">
                    <a:pos x="wd2" y="hd2"/>
                  </a:cxn>
                </a:cxnLst>
                <a:rect l="0" t="0" r="r" b="b"/>
                <a:pathLst>
                  <a:path w="21600" h="21600" extrusionOk="0">
                    <a:moveTo>
                      <a:pt x="2463" y="21600"/>
                    </a:moveTo>
                    <a:lnTo>
                      <a:pt x="1548" y="21600"/>
                    </a:lnTo>
                    <a:lnTo>
                      <a:pt x="1337" y="21485"/>
                    </a:lnTo>
                    <a:lnTo>
                      <a:pt x="1337" y="21427"/>
                    </a:lnTo>
                    <a:lnTo>
                      <a:pt x="1126" y="21254"/>
                    </a:lnTo>
                    <a:lnTo>
                      <a:pt x="985" y="21082"/>
                    </a:lnTo>
                    <a:lnTo>
                      <a:pt x="915" y="20851"/>
                    </a:lnTo>
                    <a:lnTo>
                      <a:pt x="704" y="20390"/>
                    </a:lnTo>
                    <a:lnTo>
                      <a:pt x="493" y="19872"/>
                    </a:lnTo>
                    <a:lnTo>
                      <a:pt x="281" y="19296"/>
                    </a:lnTo>
                    <a:lnTo>
                      <a:pt x="70" y="18605"/>
                    </a:lnTo>
                    <a:lnTo>
                      <a:pt x="0" y="17856"/>
                    </a:lnTo>
                    <a:lnTo>
                      <a:pt x="0" y="17107"/>
                    </a:lnTo>
                    <a:lnTo>
                      <a:pt x="70" y="16128"/>
                    </a:lnTo>
                    <a:lnTo>
                      <a:pt x="70" y="11578"/>
                    </a:lnTo>
                    <a:lnTo>
                      <a:pt x="211" y="9792"/>
                    </a:lnTo>
                    <a:lnTo>
                      <a:pt x="493" y="8122"/>
                    </a:lnTo>
                    <a:lnTo>
                      <a:pt x="563" y="7373"/>
                    </a:lnTo>
                    <a:lnTo>
                      <a:pt x="774" y="6739"/>
                    </a:lnTo>
                    <a:lnTo>
                      <a:pt x="1126" y="6106"/>
                    </a:lnTo>
                    <a:lnTo>
                      <a:pt x="1337" y="5587"/>
                    </a:lnTo>
                    <a:lnTo>
                      <a:pt x="1970" y="4666"/>
                    </a:lnTo>
                    <a:lnTo>
                      <a:pt x="2674" y="3802"/>
                    </a:lnTo>
                    <a:lnTo>
                      <a:pt x="3518" y="3110"/>
                    </a:lnTo>
                    <a:lnTo>
                      <a:pt x="4362" y="2477"/>
                    </a:lnTo>
                    <a:lnTo>
                      <a:pt x="5277" y="1901"/>
                    </a:lnTo>
                    <a:lnTo>
                      <a:pt x="6121" y="1498"/>
                    </a:lnTo>
                    <a:lnTo>
                      <a:pt x="7036" y="1152"/>
                    </a:lnTo>
                    <a:lnTo>
                      <a:pt x="8091" y="806"/>
                    </a:lnTo>
                    <a:lnTo>
                      <a:pt x="9217" y="634"/>
                    </a:lnTo>
                    <a:lnTo>
                      <a:pt x="10413" y="346"/>
                    </a:lnTo>
                    <a:lnTo>
                      <a:pt x="11750" y="173"/>
                    </a:lnTo>
                    <a:lnTo>
                      <a:pt x="13157" y="115"/>
                    </a:lnTo>
                    <a:lnTo>
                      <a:pt x="14494" y="0"/>
                    </a:lnTo>
                    <a:lnTo>
                      <a:pt x="15831" y="0"/>
                    </a:lnTo>
                    <a:lnTo>
                      <a:pt x="17027" y="173"/>
                    </a:lnTo>
                    <a:lnTo>
                      <a:pt x="17941" y="461"/>
                    </a:lnTo>
                    <a:lnTo>
                      <a:pt x="18715" y="749"/>
                    </a:lnTo>
                    <a:lnTo>
                      <a:pt x="19419" y="979"/>
                    </a:lnTo>
                    <a:lnTo>
                      <a:pt x="19841" y="1267"/>
                    </a:lnTo>
                    <a:lnTo>
                      <a:pt x="20263" y="1440"/>
                    </a:lnTo>
                    <a:lnTo>
                      <a:pt x="20545" y="1670"/>
                    </a:lnTo>
                    <a:lnTo>
                      <a:pt x="20756" y="2016"/>
                    </a:lnTo>
                    <a:lnTo>
                      <a:pt x="20967" y="2246"/>
                    </a:lnTo>
                    <a:lnTo>
                      <a:pt x="21178" y="2650"/>
                    </a:lnTo>
                    <a:lnTo>
                      <a:pt x="21389" y="3168"/>
                    </a:lnTo>
                    <a:lnTo>
                      <a:pt x="21530" y="3744"/>
                    </a:lnTo>
                    <a:lnTo>
                      <a:pt x="21600" y="4493"/>
                    </a:lnTo>
                    <a:lnTo>
                      <a:pt x="21600" y="6912"/>
                    </a:lnTo>
                    <a:lnTo>
                      <a:pt x="21530" y="7661"/>
                    </a:lnTo>
                    <a:lnTo>
                      <a:pt x="21389" y="8294"/>
                    </a:lnTo>
                    <a:lnTo>
                      <a:pt x="21319" y="8986"/>
                    </a:lnTo>
                    <a:lnTo>
                      <a:pt x="21107" y="9562"/>
                    </a:lnTo>
                    <a:lnTo>
                      <a:pt x="20896" y="10195"/>
                    </a:lnTo>
                    <a:lnTo>
                      <a:pt x="20545" y="10829"/>
                    </a:lnTo>
                    <a:lnTo>
                      <a:pt x="20263" y="11405"/>
                    </a:lnTo>
                    <a:lnTo>
                      <a:pt x="19982" y="11866"/>
                    </a:lnTo>
                    <a:lnTo>
                      <a:pt x="19560" y="12269"/>
                    </a:lnTo>
                    <a:lnTo>
                      <a:pt x="19278" y="12730"/>
                    </a:lnTo>
                    <a:lnTo>
                      <a:pt x="18715" y="13018"/>
                    </a:lnTo>
                    <a:lnTo>
                      <a:pt x="18152" y="13363"/>
                    </a:lnTo>
                    <a:lnTo>
                      <a:pt x="17449" y="13709"/>
                    </a:lnTo>
                    <a:lnTo>
                      <a:pt x="16605" y="14054"/>
                    </a:lnTo>
                    <a:lnTo>
                      <a:pt x="15690" y="14285"/>
                    </a:lnTo>
                    <a:lnTo>
                      <a:pt x="14846" y="14573"/>
                    </a:lnTo>
                    <a:lnTo>
                      <a:pt x="14212" y="14746"/>
                    </a:lnTo>
                    <a:lnTo>
                      <a:pt x="13579" y="14861"/>
                    </a:lnTo>
                    <a:lnTo>
                      <a:pt x="13157" y="14918"/>
                    </a:lnTo>
                    <a:lnTo>
                      <a:pt x="12172" y="15264"/>
                    </a:lnTo>
                    <a:lnTo>
                      <a:pt x="11750" y="15379"/>
                    </a:lnTo>
                    <a:lnTo>
                      <a:pt x="11046" y="15667"/>
                    </a:lnTo>
                    <a:lnTo>
                      <a:pt x="10061" y="16474"/>
                    </a:lnTo>
                    <a:lnTo>
                      <a:pt x="9850" y="16589"/>
                    </a:lnTo>
                    <a:lnTo>
                      <a:pt x="9639" y="16762"/>
                    </a:lnTo>
                    <a:lnTo>
                      <a:pt x="9428" y="17050"/>
                    </a:lnTo>
                    <a:lnTo>
                      <a:pt x="9147" y="17280"/>
                    </a:lnTo>
                    <a:lnTo>
                      <a:pt x="8795" y="17510"/>
                    </a:lnTo>
                    <a:lnTo>
                      <a:pt x="8373" y="17741"/>
                    </a:lnTo>
                    <a:lnTo>
                      <a:pt x="8021" y="18029"/>
                    </a:lnTo>
                    <a:lnTo>
                      <a:pt x="7599" y="18259"/>
                    </a:lnTo>
                    <a:lnTo>
                      <a:pt x="7177" y="18432"/>
                    </a:lnTo>
                    <a:lnTo>
                      <a:pt x="6754" y="18662"/>
                    </a:lnTo>
                    <a:lnTo>
                      <a:pt x="6332" y="18835"/>
                    </a:lnTo>
                    <a:lnTo>
                      <a:pt x="5910" y="19123"/>
                    </a:lnTo>
                    <a:lnTo>
                      <a:pt x="5558" y="19354"/>
                    </a:lnTo>
                    <a:lnTo>
                      <a:pt x="5136" y="19699"/>
                    </a:lnTo>
                    <a:lnTo>
                      <a:pt x="4644" y="20045"/>
                    </a:lnTo>
                    <a:lnTo>
                      <a:pt x="4362" y="20333"/>
                    </a:lnTo>
                    <a:lnTo>
                      <a:pt x="3940" y="20563"/>
                    </a:lnTo>
                    <a:lnTo>
                      <a:pt x="3025" y="21312"/>
                    </a:lnTo>
                    <a:lnTo>
                      <a:pt x="2674" y="21485"/>
                    </a:lnTo>
                    <a:lnTo>
                      <a:pt x="2463" y="21600"/>
                    </a:lnTo>
                    <a:close/>
                  </a:path>
                </a:pathLst>
              </a:custGeom>
              <a:solidFill>
                <a:srgbClr val="B014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1" name="AutoShape 56"/>
              <p:cNvSpPr/>
              <p:nvPr/>
            </p:nvSpPr>
            <p:spPr>
              <a:xfrm>
                <a:off x="160841" y="125569"/>
                <a:ext cx="709681" cy="740720"/>
              </a:xfrm>
              <a:custGeom>
                <a:avLst/>
                <a:gdLst/>
                <a:ahLst/>
                <a:cxnLst>
                  <a:cxn ang="0">
                    <a:pos x="wd2" y="hd2"/>
                  </a:cxn>
                  <a:cxn ang="5400000">
                    <a:pos x="wd2" y="hd2"/>
                  </a:cxn>
                  <a:cxn ang="10800000">
                    <a:pos x="wd2" y="hd2"/>
                  </a:cxn>
                  <a:cxn ang="16200000">
                    <a:pos x="wd2" y="hd2"/>
                  </a:cxn>
                </a:cxnLst>
                <a:rect l="0" t="0" r="r" b="b"/>
                <a:pathLst>
                  <a:path w="21600" h="21600" extrusionOk="0">
                    <a:moveTo>
                      <a:pt x="2408" y="21600"/>
                    </a:moveTo>
                    <a:lnTo>
                      <a:pt x="1629" y="21600"/>
                    </a:lnTo>
                    <a:lnTo>
                      <a:pt x="1416" y="21483"/>
                    </a:lnTo>
                    <a:lnTo>
                      <a:pt x="1133" y="21366"/>
                    </a:lnTo>
                    <a:lnTo>
                      <a:pt x="1133" y="21250"/>
                    </a:lnTo>
                    <a:lnTo>
                      <a:pt x="1062" y="21250"/>
                    </a:lnTo>
                    <a:lnTo>
                      <a:pt x="1062" y="21075"/>
                    </a:lnTo>
                    <a:lnTo>
                      <a:pt x="921" y="20841"/>
                    </a:lnTo>
                    <a:lnTo>
                      <a:pt x="708" y="20432"/>
                    </a:lnTo>
                    <a:lnTo>
                      <a:pt x="283" y="19265"/>
                    </a:lnTo>
                    <a:lnTo>
                      <a:pt x="142" y="18564"/>
                    </a:lnTo>
                    <a:lnTo>
                      <a:pt x="0" y="17805"/>
                    </a:lnTo>
                    <a:lnTo>
                      <a:pt x="0" y="14770"/>
                    </a:lnTo>
                    <a:lnTo>
                      <a:pt x="142" y="13194"/>
                    </a:lnTo>
                    <a:lnTo>
                      <a:pt x="142" y="11501"/>
                    </a:lnTo>
                    <a:lnTo>
                      <a:pt x="212" y="9808"/>
                    </a:lnTo>
                    <a:lnTo>
                      <a:pt x="496" y="8115"/>
                    </a:lnTo>
                    <a:lnTo>
                      <a:pt x="637" y="7356"/>
                    </a:lnTo>
                    <a:lnTo>
                      <a:pt x="850" y="6714"/>
                    </a:lnTo>
                    <a:lnTo>
                      <a:pt x="1133" y="6071"/>
                    </a:lnTo>
                    <a:lnTo>
                      <a:pt x="1416" y="5546"/>
                    </a:lnTo>
                    <a:lnTo>
                      <a:pt x="2054" y="4612"/>
                    </a:lnTo>
                    <a:lnTo>
                      <a:pt x="2762" y="3736"/>
                    </a:lnTo>
                    <a:lnTo>
                      <a:pt x="4391" y="2394"/>
                    </a:lnTo>
                    <a:lnTo>
                      <a:pt x="6090" y="1459"/>
                    </a:lnTo>
                    <a:lnTo>
                      <a:pt x="7153" y="1051"/>
                    </a:lnTo>
                    <a:lnTo>
                      <a:pt x="8073" y="817"/>
                    </a:lnTo>
                    <a:lnTo>
                      <a:pt x="9207" y="525"/>
                    </a:lnTo>
                    <a:lnTo>
                      <a:pt x="10410" y="350"/>
                    </a:lnTo>
                    <a:lnTo>
                      <a:pt x="11756" y="117"/>
                    </a:lnTo>
                    <a:lnTo>
                      <a:pt x="13172" y="0"/>
                    </a:lnTo>
                    <a:lnTo>
                      <a:pt x="15864" y="0"/>
                    </a:lnTo>
                    <a:lnTo>
                      <a:pt x="16997" y="117"/>
                    </a:lnTo>
                    <a:lnTo>
                      <a:pt x="17988" y="409"/>
                    </a:lnTo>
                    <a:lnTo>
                      <a:pt x="18696" y="642"/>
                    </a:lnTo>
                    <a:lnTo>
                      <a:pt x="19405" y="992"/>
                    </a:lnTo>
                    <a:lnTo>
                      <a:pt x="19830" y="1168"/>
                    </a:lnTo>
                    <a:lnTo>
                      <a:pt x="20254" y="1401"/>
                    </a:lnTo>
                    <a:lnTo>
                      <a:pt x="20538" y="1635"/>
                    </a:lnTo>
                    <a:lnTo>
                      <a:pt x="20750" y="1926"/>
                    </a:lnTo>
                    <a:lnTo>
                      <a:pt x="21175" y="2627"/>
                    </a:lnTo>
                    <a:lnTo>
                      <a:pt x="21388" y="3094"/>
                    </a:lnTo>
                    <a:lnTo>
                      <a:pt x="21458" y="3736"/>
                    </a:lnTo>
                    <a:lnTo>
                      <a:pt x="21600" y="4437"/>
                    </a:lnTo>
                    <a:lnTo>
                      <a:pt x="21600" y="6130"/>
                    </a:lnTo>
                    <a:lnTo>
                      <a:pt x="21458" y="6889"/>
                    </a:lnTo>
                    <a:lnTo>
                      <a:pt x="21458" y="7648"/>
                    </a:lnTo>
                    <a:lnTo>
                      <a:pt x="21388" y="8290"/>
                    </a:lnTo>
                    <a:lnTo>
                      <a:pt x="21246" y="8990"/>
                    </a:lnTo>
                    <a:lnTo>
                      <a:pt x="21033" y="9574"/>
                    </a:lnTo>
                    <a:lnTo>
                      <a:pt x="20821" y="10216"/>
                    </a:lnTo>
                    <a:lnTo>
                      <a:pt x="20538" y="10858"/>
                    </a:lnTo>
                    <a:lnTo>
                      <a:pt x="20254" y="11325"/>
                    </a:lnTo>
                    <a:lnTo>
                      <a:pt x="19830" y="11851"/>
                    </a:lnTo>
                    <a:lnTo>
                      <a:pt x="19475" y="12318"/>
                    </a:lnTo>
                    <a:lnTo>
                      <a:pt x="19192" y="12668"/>
                    </a:lnTo>
                    <a:lnTo>
                      <a:pt x="18696" y="13077"/>
                    </a:lnTo>
                    <a:lnTo>
                      <a:pt x="18130" y="13427"/>
                    </a:lnTo>
                    <a:lnTo>
                      <a:pt x="17351" y="13777"/>
                    </a:lnTo>
                    <a:lnTo>
                      <a:pt x="16572" y="14011"/>
                    </a:lnTo>
                    <a:lnTo>
                      <a:pt x="15651" y="14361"/>
                    </a:lnTo>
                    <a:lnTo>
                      <a:pt x="14872" y="14536"/>
                    </a:lnTo>
                    <a:lnTo>
                      <a:pt x="14235" y="14770"/>
                    </a:lnTo>
                    <a:lnTo>
                      <a:pt x="13597" y="14828"/>
                    </a:lnTo>
                    <a:lnTo>
                      <a:pt x="13102" y="14945"/>
                    </a:lnTo>
                    <a:lnTo>
                      <a:pt x="12606" y="15120"/>
                    </a:lnTo>
                    <a:lnTo>
                      <a:pt x="12181" y="15295"/>
                    </a:lnTo>
                    <a:lnTo>
                      <a:pt x="11756" y="15354"/>
                    </a:lnTo>
                    <a:lnTo>
                      <a:pt x="11331" y="15529"/>
                    </a:lnTo>
                    <a:lnTo>
                      <a:pt x="11048" y="15704"/>
                    </a:lnTo>
                    <a:lnTo>
                      <a:pt x="10694" y="15879"/>
                    </a:lnTo>
                    <a:lnTo>
                      <a:pt x="10410" y="16112"/>
                    </a:lnTo>
                    <a:lnTo>
                      <a:pt x="10269" y="16288"/>
                    </a:lnTo>
                    <a:lnTo>
                      <a:pt x="9631" y="16813"/>
                    </a:lnTo>
                    <a:lnTo>
                      <a:pt x="9419" y="17046"/>
                    </a:lnTo>
                    <a:lnTo>
                      <a:pt x="9136" y="17222"/>
                    </a:lnTo>
                    <a:lnTo>
                      <a:pt x="8782" y="17514"/>
                    </a:lnTo>
                    <a:lnTo>
                      <a:pt x="8357" y="17689"/>
                    </a:lnTo>
                    <a:lnTo>
                      <a:pt x="8003" y="18039"/>
                    </a:lnTo>
                    <a:lnTo>
                      <a:pt x="7578" y="18214"/>
                    </a:lnTo>
                    <a:lnTo>
                      <a:pt x="7153" y="18506"/>
                    </a:lnTo>
                    <a:lnTo>
                      <a:pt x="6870" y="18623"/>
                    </a:lnTo>
                    <a:lnTo>
                      <a:pt x="6445" y="18915"/>
                    </a:lnTo>
                    <a:lnTo>
                      <a:pt x="6020" y="19148"/>
                    </a:lnTo>
                    <a:lnTo>
                      <a:pt x="5524" y="19440"/>
                    </a:lnTo>
                    <a:lnTo>
                      <a:pt x="5099" y="19674"/>
                    </a:lnTo>
                    <a:lnTo>
                      <a:pt x="4674" y="20024"/>
                    </a:lnTo>
                    <a:lnTo>
                      <a:pt x="4320" y="20374"/>
                    </a:lnTo>
                    <a:lnTo>
                      <a:pt x="3966" y="20549"/>
                    </a:lnTo>
                    <a:lnTo>
                      <a:pt x="3683" y="20899"/>
                    </a:lnTo>
                    <a:lnTo>
                      <a:pt x="3399" y="21191"/>
                    </a:lnTo>
                    <a:lnTo>
                      <a:pt x="3045" y="21366"/>
                    </a:lnTo>
                    <a:lnTo>
                      <a:pt x="2762" y="21483"/>
                    </a:lnTo>
                    <a:lnTo>
                      <a:pt x="2408" y="21600"/>
                    </a:lnTo>
                    <a:close/>
                  </a:path>
                </a:pathLst>
              </a:custGeom>
              <a:solidFill>
                <a:srgbClr val="B114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2" name="AutoShape 57"/>
              <p:cNvSpPr/>
              <p:nvPr/>
            </p:nvSpPr>
            <p:spPr>
              <a:xfrm>
                <a:off x="165074" y="126980"/>
                <a:ext cx="699804" cy="735077"/>
              </a:xfrm>
              <a:custGeom>
                <a:avLst/>
                <a:gdLst/>
                <a:ahLst/>
                <a:cxnLst>
                  <a:cxn ang="0">
                    <a:pos x="wd2" y="hd2"/>
                  </a:cxn>
                  <a:cxn ang="5400000">
                    <a:pos x="wd2" y="hd2"/>
                  </a:cxn>
                  <a:cxn ang="10800000">
                    <a:pos x="wd2" y="hd2"/>
                  </a:cxn>
                  <a:cxn ang="16200000">
                    <a:pos x="wd2" y="hd2"/>
                  </a:cxn>
                </a:cxnLst>
                <a:rect l="0" t="0" r="r" b="b"/>
                <a:pathLst>
                  <a:path w="21600" h="21600" extrusionOk="0">
                    <a:moveTo>
                      <a:pt x="2440" y="21541"/>
                    </a:moveTo>
                    <a:lnTo>
                      <a:pt x="2153" y="21600"/>
                    </a:lnTo>
                    <a:lnTo>
                      <a:pt x="1794" y="21600"/>
                    </a:lnTo>
                    <a:lnTo>
                      <a:pt x="1363" y="21482"/>
                    </a:lnTo>
                    <a:lnTo>
                      <a:pt x="1148" y="21365"/>
                    </a:lnTo>
                    <a:lnTo>
                      <a:pt x="1005" y="21306"/>
                    </a:lnTo>
                    <a:lnTo>
                      <a:pt x="1005" y="21011"/>
                    </a:lnTo>
                    <a:lnTo>
                      <a:pt x="789" y="20776"/>
                    </a:lnTo>
                    <a:lnTo>
                      <a:pt x="718" y="20364"/>
                    </a:lnTo>
                    <a:lnTo>
                      <a:pt x="502" y="19834"/>
                    </a:lnTo>
                    <a:lnTo>
                      <a:pt x="287" y="19187"/>
                    </a:lnTo>
                    <a:lnTo>
                      <a:pt x="72" y="18481"/>
                    </a:lnTo>
                    <a:lnTo>
                      <a:pt x="0" y="17774"/>
                    </a:lnTo>
                    <a:lnTo>
                      <a:pt x="0" y="14773"/>
                    </a:lnTo>
                    <a:lnTo>
                      <a:pt x="72" y="13125"/>
                    </a:lnTo>
                    <a:lnTo>
                      <a:pt x="72" y="11477"/>
                    </a:lnTo>
                    <a:lnTo>
                      <a:pt x="144" y="9770"/>
                    </a:lnTo>
                    <a:lnTo>
                      <a:pt x="502" y="8063"/>
                    </a:lnTo>
                    <a:lnTo>
                      <a:pt x="574" y="7357"/>
                    </a:lnTo>
                    <a:lnTo>
                      <a:pt x="789" y="6592"/>
                    </a:lnTo>
                    <a:lnTo>
                      <a:pt x="1148" y="6062"/>
                    </a:lnTo>
                    <a:lnTo>
                      <a:pt x="1292" y="5532"/>
                    </a:lnTo>
                    <a:lnTo>
                      <a:pt x="2081" y="4591"/>
                    </a:lnTo>
                    <a:lnTo>
                      <a:pt x="2727" y="3708"/>
                    </a:lnTo>
                    <a:lnTo>
                      <a:pt x="3445" y="3060"/>
                    </a:lnTo>
                    <a:lnTo>
                      <a:pt x="4306" y="2413"/>
                    </a:lnTo>
                    <a:lnTo>
                      <a:pt x="5239" y="1942"/>
                    </a:lnTo>
                    <a:lnTo>
                      <a:pt x="6171" y="1413"/>
                    </a:lnTo>
                    <a:lnTo>
                      <a:pt x="7104" y="1118"/>
                    </a:lnTo>
                    <a:lnTo>
                      <a:pt x="8109" y="765"/>
                    </a:lnTo>
                    <a:lnTo>
                      <a:pt x="9185" y="471"/>
                    </a:lnTo>
                    <a:lnTo>
                      <a:pt x="10405" y="353"/>
                    </a:lnTo>
                    <a:lnTo>
                      <a:pt x="13132" y="0"/>
                    </a:lnTo>
                    <a:lnTo>
                      <a:pt x="15787" y="0"/>
                    </a:lnTo>
                    <a:lnTo>
                      <a:pt x="16936" y="177"/>
                    </a:lnTo>
                    <a:lnTo>
                      <a:pt x="18658" y="647"/>
                    </a:lnTo>
                    <a:lnTo>
                      <a:pt x="19447" y="942"/>
                    </a:lnTo>
                    <a:lnTo>
                      <a:pt x="19806" y="1177"/>
                    </a:lnTo>
                    <a:lnTo>
                      <a:pt x="20237" y="1413"/>
                    </a:lnTo>
                    <a:lnTo>
                      <a:pt x="20595" y="1707"/>
                    </a:lnTo>
                    <a:lnTo>
                      <a:pt x="20954" y="2295"/>
                    </a:lnTo>
                    <a:lnTo>
                      <a:pt x="21169" y="2590"/>
                    </a:lnTo>
                    <a:lnTo>
                      <a:pt x="21385" y="3178"/>
                    </a:lnTo>
                    <a:lnTo>
                      <a:pt x="21528" y="3708"/>
                    </a:lnTo>
                    <a:lnTo>
                      <a:pt x="21528" y="4473"/>
                    </a:lnTo>
                    <a:lnTo>
                      <a:pt x="21600" y="5238"/>
                    </a:lnTo>
                    <a:lnTo>
                      <a:pt x="21528" y="6121"/>
                    </a:lnTo>
                    <a:lnTo>
                      <a:pt x="21528" y="6886"/>
                    </a:lnTo>
                    <a:lnTo>
                      <a:pt x="21385" y="7651"/>
                    </a:lnTo>
                    <a:lnTo>
                      <a:pt x="21385" y="8299"/>
                    </a:lnTo>
                    <a:lnTo>
                      <a:pt x="21169" y="9005"/>
                    </a:lnTo>
                    <a:lnTo>
                      <a:pt x="21098" y="9593"/>
                    </a:lnTo>
                    <a:lnTo>
                      <a:pt x="20739" y="10182"/>
                    </a:lnTo>
                    <a:lnTo>
                      <a:pt x="20595" y="10771"/>
                    </a:lnTo>
                    <a:lnTo>
                      <a:pt x="20165" y="11359"/>
                    </a:lnTo>
                    <a:lnTo>
                      <a:pt x="19806" y="11889"/>
                    </a:lnTo>
                    <a:lnTo>
                      <a:pt x="19519" y="12301"/>
                    </a:lnTo>
                    <a:lnTo>
                      <a:pt x="19088" y="12713"/>
                    </a:lnTo>
                    <a:lnTo>
                      <a:pt x="18658" y="13066"/>
                    </a:lnTo>
                    <a:lnTo>
                      <a:pt x="18084" y="13419"/>
                    </a:lnTo>
                    <a:lnTo>
                      <a:pt x="17366" y="13772"/>
                    </a:lnTo>
                    <a:lnTo>
                      <a:pt x="16505" y="14008"/>
                    </a:lnTo>
                    <a:lnTo>
                      <a:pt x="15716" y="14361"/>
                    </a:lnTo>
                    <a:lnTo>
                      <a:pt x="14926" y="14537"/>
                    </a:lnTo>
                    <a:lnTo>
                      <a:pt x="14137" y="14773"/>
                    </a:lnTo>
                    <a:lnTo>
                      <a:pt x="13563" y="14832"/>
                    </a:lnTo>
                    <a:lnTo>
                      <a:pt x="13132" y="14890"/>
                    </a:lnTo>
                    <a:lnTo>
                      <a:pt x="12630" y="15067"/>
                    </a:lnTo>
                    <a:lnTo>
                      <a:pt x="12199" y="15244"/>
                    </a:lnTo>
                    <a:lnTo>
                      <a:pt x="11769" y="15361"/>
                    </a:lnTo>
                    <a:lnTo>
                      <a:pt x="10908" y="15714"/>
                    </a:lnTo>
                    <a:lnTo>
                      <a:pt x="10692" y="15832"/>
                    </a:lnTo>
                    <a:lnTo>
                      <a:pt x="10405" y="16009"/>
                    </a:lnTo>
                    <a:lnTo>
                      <a:pt x="10262" y="16185"/>
                    </a:lnTo>
                    <a:lnTo>
                      <a:pt x="10047" y="16480"/>
                    </a:lnTo>
                    <a:lnTo>
                      <a:pt x="9831" y="16656"/>
                    </a:lnTo>
                    <a:lnTo>
                      <a:pt x="9616" y="16774"/>
                    </a:lnTo>
                    <a:lnTo>
                      <a:pt x="9401" y="17068"/>
                    </a:lnTo>
                    <a:lnTo>
                      <a:pt x="9114" y="17245"/>
                    </a:lnTo>
                    <a:lnTo>
                      <a:pt x="8755" y="17480"/>
                    </a:lnTo>
                    <a:lnTo>
                      <a:pt x="8324" y="17716"/>
                    </a:lnTo>
                    <a:lnTo>
                      <a:pt x="7965" y="17951"/>
                    </a:lnTo>
                    <a:lnTo>
                      <a:pt x="7535" y="18245"/>
                    </a:lnTo>
                    <a:lnTo>
                      <a:pt x="7176" y="18422"/>
                    </a:lnTo>
                    <a:lnTo>
                      <a:pt x="6817" y="18657"/>
                    </a:lnTo>
                    <a:lnTo>
                      <a:pt x="6387" y="18834"/>
                    </a:lnTo>
                    <a:lnTo>
                      <a:pt x="5956" y="19069"/>
                    </a:lnTo>
                    <a:lnTo>
                      <a:pt x="5597" y="19363"/>
                    </a:lnTo>
                    <a:lnTo>
                      <a:pt x="5023" y="19658"/>
                    </a:lnTo>
                    <a:lnTo>
                      <a:pt x="3588" y="20835"/>
                    </a:lnTo>
                    <a:lnTo>
                      <a:pt x="3301" y="21129"/>
                    </a:lnTo>
                    <a:lnTo>
                      <a:pt x="2942" y="21306"/>
                    </a:lnTo>
                    <a:lnTo>
                      <a:pt x="2727" y="21482"/>
                    </a:lnTo>
                    <a:lnTo>
                      <a:pt x="2440" y="21541"/>
                    </a:lnTo>
                    <a:close/>
                  </a:path>
                </a:pathLst>
              </a:custGeom>
              <a:solidFill>
                <a:srgbClr val="B215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3" name="AutoShape 58"/>
              <p:cNvSpPr/>
              <p:nvPr/>
            </p:nvSpPr>
            <p:spPr>
              <a:xfrm>
                <a:off x="167896" y="128391"/>
                <a:ext cx="689928" cy="729433"/>
              </a:xfrm>
              <a:custGeom>
                <a:avLst/>
                <a:gdLst/>
                <a:ahLst/>
                <a:cxnLst>
                  <a:cxn ang="0">
                    <a:pos x="wd2" y="hd2"/>
                  </a:cxn>
                  <a:cxn ang="5400000">
                    <a:pos x="wd2" y="hd2"/>
                  </a:cxn>
                  <a:cxn ang="10800000">
                    <a:pos x="wd2" y="hd2"/>
                  </a:cxn>
                  <a:cxn ang="16200000">
                    <a:pos x="wd2" y="hd2"/>
                  </a:cxn>
                </a:cxnLst>
                <a:rect l="0" t="0" r="r" b="b"/>
                <a:pathLst>
                  <a:path w="21600" h="21600" extrusionOk="0">
                    <a:moveTo>
                      <a:pt x="2400" y="21481"/>
                    </a:moveTo>
                    <a:lnTo>
                      <a:pt x="2255" y="21600"/>
                    </a:lnTo>
                    <a:lnTo>
                      <a:pt x="1891" y="21600"/>
                    </a:lnTo>
                    <a:lnTo>
                      <a:pt x="1673" y="21481"/>
                    </a:lnTo>
                    <a:lnTo>
                      <a:pt x="1455" y="21481"/>
                    </a:lnTo>
                    <a:lnTo>
                      <a:pt x="1236" y="21422"/>
                    </a:lnTo>
                    <a:lnTo>
                      <a:pt x="1091" y="21303"/>
                    </a:lnTo>
                    <a:lnTo>
                      <a:pt x="1091" y="21125"/>
                    </a:lnTo>
                    <a:lnTo>
                      <a:pt x="945" y="20947"/>
                    </a:lnTo>
                    <a:lnTo>
                      <a:pt x="873" y="20710"/>
                    </a:lnTo>
                    <a:lnTo>
                      <a:pt x="655" y="20295"/>
                    </a:lnTo>
                    <a:lnTo>
                      <a:pt x="509" y="19760"/>
                    </a:lnTo>
                    <a:lnTo>
                      <a:pt x="291" y="19108"/>
                    </a:lnTo>
                    <a:lnTo>
                      <a:pt x="73" y="18396"/>
                    </a:lnTo>
                    <a:lnTo>
                      <a:pt x="0" y="17743"/>
                    </a:lnTo>
                    <a:lnTo>
                      <a:pt x="0" y="14657"/>
                    </a:lnTo>
                    <a:lnTo>
                      <a:pt x="73" y="13114"/>
                    </a:lnTo>
                    <a:lnTo>
                      <a:pt x="73" y="11393"/>
                    </a:lnTo>
                    <a:lnTo>
                      <a:pt x="218" y="9673"/>
                    </a:lnTo>
                    <a:lnTo>
                      <a:pt x="509" y="8070"/>
                    </a:lnTo>
                    <a:lnTo>
                      <a:pt x="655" y="7299"/>
                    </a:lnTo>
                    <a:lnTo>
                      <a:pt x="873" y="6587"/>
                    </a:lnTo>
                    <a:lnTo>
                      <a:pt x="1309" y="5519"/>
                    </a:lnTo>
                    <a:lnTo>
                      <a:pt x="2109" y="4569"/>
                    </a:lnTo>
                    <a:lnTo>
                      <a:pt x="3564" y="3026"/>
                    </a:lnTo>
                    <a:lnTo>
                      <a:pt x="4436" y="2374"/>
                    </a:lnTo>
                    <a:lnTo>
                      <a:pt x="5382" y="1899"/>
                    </a:lnTo>
                    <a:lnTo>
                      <a:pt x="6182" y="1484"/>
                    </a:lnTo>
                    <a:lnTo>
                      <a:pt x="7200" y="1127"/>
                    </a:lnTo>
                    <a:lnTo>
                      <a:pt x="8145" y="771"/>
                    </a:lnTo>
                    <a:lnTo>
                      <a:pt x="9236" y="534"/>
                    </a:lnTo>
                    <a:lnTo>
                      <a:pt x="10473" y="415"/>
                    </a:lnTo>
                    <a:lnTo>
                      <a:pt x="11855" y="119"/>
                    </a:lnTo>
                    <a:lnTo>
                      <a:pt x="13236" y="0"/>
                    </a:lnTo>
                    <a:lnTo>
                      <a:pt x="15855" y="0"/>
                    </a:lnTo>
                    <a:lnTo>
                      <a:pt x="17091" y="237"/>
                    </a:lnTo>
                    <a:lnTo>
                      <a:pt x="18036" y="415"/>
                    </a:lnTo>
                    <a:lnTo>
                      <a:pt x="18836" y="712"/>
                    </a:lnTo>
                    <a:lnTo>
                      <a:pt x="19491" y="949"/>
                    </a:lnTo>
                    <a:lnTo>
                      <a:pt x="19927" y="1246"/>
                    </a:lnTo>
                    <a:lnTo>
                      <a:pt x="20364" y="1484"/>
                    </a:lnTo>
                    <a:lnTo>
                      <a:pt x="20655" y="1721"/>
                    </a:lnTo>
                    <a:lnTo>
                      <a:pt x="21091" y="2314"/>
                    </a:lnTo>
                    <a:lnTo>
                      <a:pt x="21309" y="2670"/>
                    </a:lnTo>
                    <a:lnTo>
                      <a:pt x="21382" y="3204"/>
                    </a:lnTo>
                    <a:lnTo>
                      <a:pt x="21527" y="3798"/>
                    </a:lnTo>
                    <a:lnTo>
                      <a:pt x="21600" y="4451"/>
                    </a:lnTo>
                    <a:lnTo>
                      <a:pt x="21600" y="6884"/>
                    </a:lnTo>
                    <a:lnTo>
                      <a:pt x="21527" y="7655"/>
                    </a:lnTo>
                    <a:lnTo>
                      <a:pt x="21382" y="8308"/>
                    </a:lnTo>
                    <a:lnTo>
                      <a:pt x="21309" y="8960"/>
                    </a:lnTo>
                    <a:lnTo>
                      <a:pt x="21091" y="9613"/>
                    </a:lnTo>
                    <a:lnTo>
                      <a:pt x="20873" y="10207"/>
                    </a:lnTo>
                    <a:lnTo>
                      <a:pt x="20582" y="10800"/>
                    </a:lnTo>
                    <a:lnTo>
                      <a:pt x="20218" y="11275"/>
                    </a:lnTo>
                    <a:lnTo>
                      <a:pt x="19927" y="11868"/>
                    </a:lnTo>
                    <a:lnTo>
                      <a:pt x="19636" y="12343"/>
                    </a:lnTo>
                    <a:lnTo>
                      <a:pt x="19200" y="12699"/>
                    </a:lnTo>
                    <a:lnTo>
                      <a:pt x="18764" y="12996"/>
                    </a:lnTo>
                    <a:lnTo>
                      <a:pt x="18182" y="13352"/>
                    </a:lnTo>
                    <a:lnTo>
                      <a:pt x="17382" y="13708"/>
                    </a:lnTo>
                    <a:lnTo>
                      <a:pt x="16582" y="13945"/>
                    </a:lnTo>
                    <a:lnTo>
                      <a:pt x="15709" y="14301"/>
                    </a:lnTo>
                    <a:lnTo>
                      <a:pt x="14909" y="14479"/>
                    </a:lnTo>
                    <a:lnTo>
                      <a:pt x="14109" y="14776"/>
                    </a:lnTo>
                    <a:lnTo>
                      <a:pt x="13673" y="14835"/>
                    </a:lnTo>
                    <a:lnTo>
                      <a:pt x="13091" y="14895"/>
                    </a:lnTo>
                    <a:lnTo>
                      <a:pt x="12727" y="15073"/>
                    </a:lnTo>
                    <a:lnTo>
                      <a:pt x="12145" y="15251"/>
                    </a:lnTo>
                    <a:lnTo>
                      <a:pt x="11709" y="15310"/>
                    </a:lnTo>
                    <a:lnTo>
                      <a:pt x="11418" y="15488"/>
                    </a:lnTo>
                    <a:lnTo>
                      <a:pt x="10982" y="15666"/>
                    </a:lnTo>
                    <a:lnTo>
                      <a:pt x="10691" y="15844"/>
                    </a:lnTo>
                    <a:lnTo>
                      <a:pt x="10473" y="16022"/>
                    </a:lnTo>
                    <a:lnTo>
                      <a:pt x="10327" y="16200"/>
                    </a:lnTo>
                    <a:lnTo>
                      <a:pt x="10109" y="16378"/>
                    </a:lnTo>
                    <a:lnTo>
                      <a:pt x="9891" y="16615"/>
                    </a:lnTo>
                    <a:lnTo>
                      <a:pt x="8800" y="17505"/>
                    </a:lnTo>
                    <a:lnTo>
                      <a:pt x="8364" y="17743"/>
                    </a:lnTo>
                    <a:lnTo>
                      <a:pt x="8000" y="17980"/>
                    </a:lnTo>
                    <a:lnTo>
                      <a:pt x="7564" y="18218"/>
                    </a:lnTo>
                    <a:lnTo>
                      <a:pt x="6836" y="18574"/>
                    </a:lnTo>
                    <a:lnTo>
                      <a:pt x="6400" y="18811"/>
                    </a:lnTo>
                    <a:lnTo>
                      <a:pt x="5964" y="19108"/>
                    </a:lnTo>
                    <a:lnTo>
                      <a:pt x="5600" y="19345"/>
                    </a:lnTo>
                    <a:lnTo>
                      <a:pt x="5164" y="19642"/>
                    </a:lnTo>
                    <a:lnTo>
                      <a:pt x="4582" y="19938"/>
                    </a:lnTo>
                    <a:lnTo>
                      <a:pt x="4291" y="20295"/>
                    </a:lnTo>
                    <a:lnTo>
                      <a:pt x="4000" y="20591"/>
                    </a:lnTo>
                    <a:lnTo>
                      <a:pt x="3636" y="20769"/>
                    </a:lnTo>
                    <a:lnTo>
                      <a:pt x="3345" y="21066"/>
                    </a:lnTo>
                    <a:lnTo>
                      <a:pt x="3055" y="21244"/>
                    </a:lnTo>
                    <a:lnTo>
                      <a:pt x="2691" y="21422"/>
                    </a:lnTo>
                    <a:lnTo>
                      <a:pt x="2400" y="21481"/>
                    </a:lnTo>
                    <a:close/>
                  </a:path>
                </a:pathLst>
              </a:custGeom>
              <a:solidFill>
                <a:srgbClr val="B3151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4" name="AutoShape 59"/>
              <p:cNvSpPr/>
              <p:nvPr/>
            </p:nvSpPr>
            <p:spPr>
              <a:xfrm>
                <a:off x="170718" y="128391"/>
                <a:ext cx="685695" cy="723789"/>
              </a:xfrm>
              <a:custGeom>
                <a:avLst/>
                <a:gdLst/>
                <a:ahLst/>
                <a:cxnLst>
                  <a:cxn ang="0">
                    <a:pos x="wd2" y="hd2"/>
                  </a:cxn>
                  <a:cxn ang="5400000">
                    <a:pos x="wd2" y="hd2"/>
                  </a:cxn>
                  <a:cxn ang="10800000">
                    <a:pos x="wd2" y="hd2"/>
                  </a:cxn>
                  <a:cxn ang="16200000">
                    <a:pos x="wd2" y="hd2"/>
                  </a:cxn>
                </a:cxnLst>
                <a:rect l="0" t="0" r="r" b="b"/>
                <a:pathLst>
                  <a:path w="21600" h="21600" extrusionOk="0">
                    <a:moveTo>
                      <a:pt x="2416" y="21480"/>
                    </a:moveTo>
                    <a:lnTo>
                      <a:pt x="2197" y="21600"/>
                    </a:lnTo>
                    <a:lnTo>
                      <a:pt x="1977" y="21600"/>
                    </a:lnTo>
                    <a:lnTo>
                      <a:pt x="1611" y="21480"/>
                    </a:lnTo>
                    <a:lnTo>
                      <a:pt x="1391" y="21480"/>
                    </a:lnTo>
                    <a:lnTo>
                      <a:pt x="1245" y="21420"/>
                    </a:lnTo>
                    <a:lnTo>
                      <a:pt x="1172" y="21301"/>
                    </a:lnTo>
                    <a:lnTo>
                      <a:pt x="1025" y="21241"/>
                    </a:lnTo>
                    <a:lnTo>
                      <a:pt x="1025" y="20942"/>
                    </a:lnTo>
                    <a:lnTo>
                      <a:pt x="879" y="20762"/>
                    </a:lnTo>
                    <a:lnTo>
                      <a:pt x="439" y="19805"/>
                    </a:lnTo>
                    <a:lnTo>
                      <a:pt x="366" y="19147"/>
                    </a:lnTo>
                    <a:lnTo>
                      <a:pt x="146" y="18489"/>
                    </a:lnTo>
                    <a:lnTo>
                      <a:pt x="0" y="17711"/>
                    </a:lnTo>
                    <a:lnTo>
                      <a:pt x="0" y="14719"/>
                    </a:lnTo>
                    <a:lnTo>
                      <a:pt x="146" y="13104"/>
                    </a:lnTo>
                    <a:lnTo>
                      <a:pt x="146" y="11488"/>
                    </a:lnTo>
                    <a:lnTo>
                      <a:pt x="220" y="9753"/>
                    </a:lnTo>
                    <a:lnTo>
                      <a:pt x="586" y="8137"/>
                    </a:lnTo>
                    <a:lnTo>
                      <a:pt x="659" y="7360"/>
                    </a:lnTo>
                    <a:lnTo>
                      <a:pt x="879" y="6642"/>
                    </a:lnTo>
                    <a:lnTo>
                      <a:pt x="1025" y="6103"/>
                    </a:lnTo>
                    <a:lnTo>
                      <a:pt x="1391" y="5565"/>
                    </a:lnTo>
                    <a:lnTo>
                      <a:pt x="2197" y="4607"/>
                    </a:lnTo>
                    <a:lnTo>
                      <a:pt x="2782" y="3829"/>
                    </a:lnTo>
                    <a:lnTo>
                      <a:pt x="3588" y="3171"/>
                    </a:lnTo>
                    <a:lnTo>
                      <a:pt x="4466" y="2513"/>
                    </a:lnTo>
                    <a:lnTo>
                      <a:pt x="5345" y="2034"/>
                    </a:lnTo>
                    <a:lnTo>
                      <a:pt x="6224" y="1496"/>
                    </a:lnTo>
                    <a:lnTo>
                      <a:pt x="7176" y="1137"/>
                    </a:lnTo>
                    <a:lnTo>
                      <a:pt x="8127" y="898"/>
                    </a:lnTo>
                    <a:lnTo>
                      <a:pt x="9299" y="598"/>
                    </a:lnTo>
                    <a:lnTo>
                      <a:pt x="10471" y="419"/>
                    </a:lnTo>
                    <a:lnTo>
                      <a:pt x="11862" y="239"/>
                    </a:lnTo>
                    <a:lnTo>
                      <a:pt x="14644" y="0"/>
                    </a:lnTo>
                    <a:lnTo>
                      <a:pt x="15889" y="120"/>
                    </a:lnTo>
                    <a:lnTo>
                      <a:pt x="17060" y="239"/>
                    </a:lnTo>
                    <a:lnTo>
                      <a:pt x="18012" y="419"/>
                    </a:lnTo>
                    <a:lnTo>
                      <a:pt x="18818" y="778"/>
                    </a:lnTo>
                    <a:lnTo>
                      <a:pt x="19477" y="1077"/>
                    </a:lnTo>
                    <a:lnTo>
                      <a:pt x="19843" y="1316"/>
                    </a:lnTo>
                    <a:lnTo>
                      <a:pt x="20282" y="1496"/>
                    </a:lnTo>
                    <a:lnTo>
                      <a:pt x="20502" y="1735"/>
                    </a:lnTo>
                    <a:lnTo>
                      <a:pt x="20868" y="2094"/>
                    </a:lnTo>
                    <a:lnTo>
                      <a:pt x="21014" y="2334"/>
                    </a:lnTo>
                    <a:lnTo>
                      <a:pt x="21380" y="3231"/>
                    </a:lnTo>
                    <a:lnTo>
                      <a:pt x="21454" y="3829"/>
                    </a:lnTo>
                    <a:lnTo>
                      <a:pt x="21600" y="4607"/>
                    </a:lnTo>
                    <a:lnTo>
                      <a:pt x="21600" y="6163"/>
                    </a:lnTo>
                    <a:lnTo>
                      <a:pt x="21454" y="6941"/>
                    </a:lnTo>
                    <a:lnTo>
                      <a:pt x="21454" y="7719"/>
                    </a:lnTo>
                    <a:lnTo>
                      <a:pt x="21380" y="8377"/>
                    </a:lnTo>
                    <a:lnTo>
                      <a:pt x="21234" y="9035"/>
                    </a:lnTo>
                    <a:lnTo>
                      <a:pt x="21014" y="9573"/>
                    </a:lnTo>
                    <a:lnTo>
                      <a:pt x="20868" y="10172"/>
                    </a:lnTo>
                    <a:lnTo>
                      <a:pt x="20502" y="10830"/>
                    </a:lnTo>
                    <a:lnTo>
                      <a:pt x="20209" y="11428"/>
                    </a:lnTo>
                    <a:lnTo>
                      <a:pt x="19843" y="11967"/>
                    </a:lnTo>
                    <a:lnTo>
                      <a:pt x="19111" y="12685"/>
                    </a:lnTo>
                    <a:lnTo>
                      <a:pt x="18671" y="13044"/>
                    </a:lnTo>
                    <a:lnTo>
                      <a:pt x="18085" y="13403"/>
                    </a:lnTo>
                    <a:lnTo>
                      <a:pt x="17353" y="13762"/>
                    </a:lnTo>
                    <a:lnTo>
                      <a:pt x="16475" y="14061"/>
                    </a:lnTo>
                    <a:lnTo>
                      <a:pt x="15669" y="14360"/>
                    </a:lnTo>
                    <a:lnTo>
                      <a:pt x="14791" y="14540"/>
                    </a:lnTo>
                    <a:lnTo>
                      <a:pt x="14132" y="14779"/>
                    </a:lnTo>
                    <a:lnTo>
                      <a:pt x="13546" y="14899"/>
                    </a:lnTo>
                    <a:lnTo>
                      <a:pt x="13106" y="14958"/>
                    </a:lnTo>
                    <a:lnTo>
                      <a:pt x="12594" y="15078"/>
                    </a:lnTo>
                    <a:lnTo>
                      <a:pt x="12155" y="15198"/>
                    </a:lnTo>
                    <a:lnTo>
                      <a:pt x="11715" y="15377"/>
                    </a:lnTo>
                    <a:lnTo>
                      <a:pt x="10983" y="15736"/>
                    </a:lnTo>
                    <a:lnTo>
                      <a:pt x="10690" y="15916"/>
                    </a:lnTo>
                    <a:lnTo>
                      <a:pt x="10471" y="16035"/>
                    </a:lnTo>
                    <a:lnTo>
                      <a:pt x="10324" y="16215"/>
                    </a:lnTo>
                    <a:lnTo>
                      <a:pt x="9885" y="16574"/>
                    </a:lnTo>
                    <a:lnTo>
                      <a:pt x="9665" y="16873"/>
                    </a:lnTo>
                    <a:lnTo>
                      <a:pt x="9299" y="16993"/>
                    </a:lnTo>
                    <a:lnTo>
                      <a:pt x="9153" y="17292"/>
                    </a:lnTo>
                    <a:lnTo>
                      <a:pt x="8786" y="17471"/>
                    </a:lnTo>
                    <a:lnTo>
                      <a:pt x="8347" y="17711"/>
                    </a:lnTo>
                    <a:lnTo>
                      <a:pt x="7981" y="18010"/>
                    </a:lnTo>
                    <a:lnTo>
                      <a:pt x="7615" y="18189"/>
                    </a:lnTo>
                    <a:lnTo>
                      <a:pt x="7176" y="18489"/>
                    </a:lnTo>
                    <a:lnTo>
                      <a:pt x="6809" y="18668"/>
                    </a:lnTo>
                    <a:lnTo>
                      <a:pt x="6370" y="18907"/>
                    </a:lnTo>
                    <a:lnTo>
                      <a:pt x="5931" y="19087"/>
                    </a:lnTo>
                    <a:lnTo>
                      <a:pt x="5565" y="19326"/>
                    </a:lnTo>
                    <a:lnTo>
                      <a:pt x="5125" y="19685"/>
                    </a:lnTo>
                    <a:lnTo>
                      <a:pt x="4686" y="19925"/>
                    </a:lnTo>
                    <a:lnTo>
                      <a:pt x="4247" y="20284"/>
                    </a:lnTo>
                    <a:lnTo>
                      <a:pt x="3954" y="20583"/>
                    </a:lnTo>
                    <a:lnTo>
                      <a:pt x="3588" y="20822"/>
                    </a:lnTo>
                    <a:lnTo>
                      <a:pt x="3075" y="21241"/>
                    </a:lnTo>
                    <a:lnTo>
                      <a:pt x="2782" y="21420"/>
                    </a:lnTo>
                    <a:lnTo>
                      <a:pt x="2416" y="21480"/>
                    </a:lnTo>
                    <a:close/>
                  </a:path>
                </a:pathLst>
              </a:custGeom>
              <a:solidFill>
                <a:srgbClr val="B4151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5" name="AutoShape 60"/>
              <p:cNvSpPr/>
              <p:nvPr/>
            </p:nvSpPr>
            <p:spPr>
              <a:xfrm>
                <a:off x="174950" y="132624"/>
                <a:ext cx="677230" cy="713913"/>
              </a:xfrm>
              <a:custGeom>
                <a:avLst/>
                <a:gdLst/>
                <a:ahLst/>
                <a:cxnLst>
                  <a:cxn ang="0">
                    <a:pos x="wd2" y="hd2"/>
                  </a:cxn>
                  <a:cxn ang="5400000">
                    <a:pos x="wd2" y="hd2"/>
                  </a:cxn>
                  <a:cxn ang="10800000">
                    <a:pos x="wd2" y="hd2"/>
                  </a:cxn>
                  <a:cxn ang="16200000">
                    <a:pos x="wd2" y="hd2"/>
                  </a:cxn>
                </a:cxnLst>
                <a:rect l="0" t="0" r="r" b="b"/>
                <a:pathLst>
                  <a:path w="21600" h="21600" extrusionOk="0">
                    <a:moveTo>
                      <a:pt x="2449" y="21479"/>
                    </a:moveTo>
                    <a:lnTo>
                      <a:pt x="2078" y="21600"/>
                    </a:lnTo>
                    <a:lnTo>
                      <a:pt x="1856" y="21600"/>
                    </a:lnTo>
                    <a:lnTo>
                      <a:pt x="1559" y="21479"/>
                    </a:lnTo>
                    <a:lnTo>
                      <a:pt x="1336" y="21479"/>
                    </a:lnTo>
                    <a:lnTo>
                      <a:pt x="1262" y="21418"/>
                    </a:lnTo>
                    <a:lnTo>
                      <a:pt x="1039" y="21297"/>
                    </a:lnTo>
                    <a:lnTo>
                      <a:pt x="1039" y="21236"/>
                    </a:lnTo>
                    <a:lnTo>
                      <a:pt x="891" y="21115"/>
                    </a:lnTo>
                    <a:lnTo>
                      <a:pt x="891" y="20751"/>
                    </a:lnTo>
                    <a:lnTo>
                      <a:pt x="445" y="19780"/>
                    </a:lnTo>
                    <a:lnTo>
                      <a:pt x="223" y="19112"/>
                    </a:lnTo>
                    <a:lnTo>
                      <a:pt x="74" y="18445"/>
                    </a:lnTo>
                    <a:lnTo>
                      <a:pt x="0" y="17656"/>
                    </a:lnTo>
                    <a:lnTo>
                      <a:pt x="0" y="13106"/>
                    </a:lnTo>
                    <a:lnTo>
                      <a:pt x="74" y="11467"/>
                    </a:lnTo>
                    <a:lnTo>
                      <a:pt x="223" y="9708"/>
                    </a:lnTo>
                    <a:lnTo>
                      <a:pt x="520" y="8070"/>
                    </a:lnTo>
                    <a:lnTo>
                      <a:pt x="668" y="7342"/>
                    </a:lnTo>
                    <a:lnTo>
                      <a:pt x="891" y="6613"/>
                    </a:lnTo>
                    <a:lnTo>
                      <a:pt x="1039" y="6067"/>
                    </a:lnTo>
                    <a:lnTo>
                      <a:pt x="1336" y="5521"/>
                    </a:lnTo>
                    <a:lnTo>
                      <a:pt x="2078" y="4551"/>
                    </a:lnTo>
                    <a:lnTo>
                      <a:pt x="2746" y="3762"/>
                    </a:lnTo>
                    <a:lnTo>
                      <a:pt x="3637" y="3094"/>
                    </a:lnTo>
                    <a:lnTo>
                      <a:pt x="4379" y="2427"/>
                    </a:lnTo>
                    <a:lnTo>
                      <a:pt x="5344" y="1942"/>
                    </a:lnTo>
                    <a:lnTo>
                      <a:pt x="6161" y="1456"/>
                    </a:lnTo>
                    <a:lnTo>
                      <a:pt x="7126" y="1153"/>
                    </a:lnTo>
                    <a:lnTo>
                      <a:pt x="8239" y="789"/>
                    </a:lnTo>
                    <a:lnTo>
                      <a:pt x="9278" y="607"/>
                    </a:lnTo>
                    <a:lnTo>
                      <a:pt x="10466" y="303"/>
                    </a:lnTo>
                    <a:lnTo>
                      <a:pt x="11876" y="182"/>
                    </a:lnTo>
                    <a:lnTo>
                      <a:pt x="13287" y="121"/>
                    </a:lnTo>
                    <a:lnTo>
                      <a:pt x="14548" y="0"/>
                    </a:lnTo>
                    <a:lnTo>
                      <a:pt x="15810" y="121"/>
                    </a:lnTo>
                    <a:lnTo>
                      <a:pt x="16998" y="182"/>
                    </a:lnTo>
                    <a:lnTo>
                      <a:pt x="17963" y="425"/>
                    </a:lnTo>
                    <a:lnTo>
                      <a:pt x="18779" y="789"/>
                    </a:lnTo>
                    <a:lnTo>
                      <a:pt x="19447" y="1031"/>
                    </a:lnTo>
                    <a:lnTo>
                      <a:pt x="19893" y="1213"/>
                    </a:lnTo>
                    <a:lnTo>
                      <a:pt x="20338" y="1456"/>
                    </a:lnTo>
                    <a:lnTo>
                      <a:pt x="20561" y="1760"/>
                    </a:lnTo>
                    <a:lnTo>
                      <a:pt x="20784" y="2002"/>
                    </a:lnTo>
                    <a:lnTo>
                      <a:pt x="21006" y="2306"/>
                    </a:lnTo>
                    <a:lnTo>
                      <a:pt x="21155" y="2730"/>
                    </a:lnTo>
                    <a:lnTo>
                      <a:pt x="21377" y="3276"/>
                    </a:lnTo>
                    <a:lnTo>
                      <a:pt x="21526" y="3822"/>
                    </a:lnTo>
                    <a:lnTo>
                      <a:pt x="21526" y="4551"/>
                    </a:lnTo>
                    <a:lnTo>
                      <a:pt x="21600" y="5339"/>
                    </a:lnTo>
                    <a:lnTo>
                      <a:pt x="21600" y="6128"/>
                    </a:lnTo>
                    <a:lnTo>
                      <a:pt x="21526" y="6978"/>
                    </a:lnTo>
                    <a:lnTo>
                      <a:pt x="21526" y="7706"/>
                    </a:lnTo>
                    <a:lnTo>
                      <a:pt x="21377" y="8373"/>
                    </a:lnTo>
                    <a:lnTo>
                      <a:pt x="21303" y="9040"/>
                    </a:lnTo>
                    <a:lnTo>
                      <a:pt x="21080" y="9587"/>
                    </a:lnTo>
                    <a:lnTo>
                      <a:pt x="20784" y="10193"/>
                    </a:lnTo>
                    <a:lnTo>
                      <a:pt x="20561" y="10861"/>
                    </a:lnTo>
                    <a:lnTo>
                      <a:pt x="20190" y="11346"/>
                    </a:lnTo>
                    <a:lnTo>
                      <a:pt x="19893" y="11892"/>
                    </a:lnTo>
                    <a:lnTo>
                      <a:pt x="19447" y="12317"/>
                    </a:lnTo>
                    <a:lnTo>
                      <a:pt x="19151" y="12742"/>
                    </a:lnTo>
                    <a:lnTo>
                      <a:pt x="18779" y="13106"/>
                    </a:lnTo>
                    <a:lnTo>
                      <a:pt x="18111" y="13348"/>
                    </a:lnTo>
                    <a:lnTo>
                      <a:pt x="17369" y="13712"/>
                    </a:lnTo>
                    <a:lnTo>
                      <a:pt x="16478" y="14076"/>
                    </a:lnTo>
                    <a:lnTo>
                      <a:pt x="15588" y="14319"/>
                    </a:lnTo>
                    <a:lnTo>
                      <a:pt x="14845" y="14622"/>
                    </a:lnTo>
                    <a:lnTo>
                      <a:pt x="14103" y="14804"/>
                    </a:lnTo>
                    <a:lnTo>
                      <a:pt x="13584" y="14865"/>
                    </a:lnTo>
                    <a:lnTo>
                      <a:pt x="13064" y="14987"/>
                    </a:lnTo>
                    <a:lnTo>
                      <a:pt x="12619" y="15108"/>
                    </a:lnTo>
                    <a:lnTo>
                      <a:pt x="12173" y="15169"/>
                    </a:lnTo>
                    <a:lnTo>
                      <a:pt x="11728" y="15351"/>
                    </a:lnTo>
                    <a:lnTo>
                      <a:pt x="10986" y="15715"/>
                    </a:lnTo>
                    <a:lnTo>
                      <a:pt x="10689" y="15897"/>
                    </a:lnTo>
                    <a:lnTo>
                      <a:pt x="10466" y="16079"/>
                    </a:lnTo>
                    <a:lnTo>
                      <a:pt x="10318" y="16261"/>
                    </a:lnTo>
                    <a:lnTo>
                      <a:pt x="9649" y="16807"/>
                    </a:lnTo>
                    <a:lnTo>
                      <a:pt x="9278" y="17049"/>
                    </a:lnTo>
                    <a:lnTo>
                      <a:pt x="9130" y="17231"/>
                    </a:lnTo>
                    <a:lnTo>
                      <a:pt x="8759" y="17474"/>
                    </a:lnTo>
                    <a:lnTo>
                      <a:pt x="8313" y="17778"/>
                    </a:lnTo>
                    <a:lnTo>
                      <a:pt x="7571" y="18263"/>
                    </a:lnTo>
                    <a:lnTo>
                      <a:pt x="7126" y="18445"/>
                    </a:lnTo>
                    <a:lnTo>
                      <a:pt x="6755" y="18688"/>
                    </a:lnTo>
                    <a:lnTo>
                      <a:pt x="6309" y="18870"/>
                    </a:lnTo>
                    <a:lnTo>
                      <a:pt x="5864" y="19112"/>
                    </a:lnTo>
                    <a:lnTo>
                      <a:pt x="5493" y="19416"/>
                    </a:lnTo>
                    <a:lnTo>
                      <a:pt x="5047" y="19658"/>
                    </a:lnTo>
                    <a:lnTo>
                      <a:pt x="3860" y="20629"/>
                    </a:lnTo>
                    <a:lnTo>
                      <a:pt x="3637" y="20933"/>
                    </a:lnTo>
                    <a:lnTo>
                      <a:pt x="3266" y="21054"/>
                    </a:lnTo>
                    <a:lnTo>
                      <a:pt x="2969" y="21297"/>
                    </a:lnTo>
                    <a:lnTo>
                      <a:pt x="2672" y="21418"/>
                    </a:lnTo>
                    <a:lnTo>
                      <a:pt x="2449" y="21479"/>
                    </a:lnTo>
                    <a:close/>
                  </a:path>
                </a:pathLst>
              </a:custGeom>
              <a:solidFill>
                <a:srgbClr val="B516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6" name="AutoShape 61"/>
              <p:cNvSpPr/>
              <p:nvPr/>
            </p:nvSpPr>
            <p:spPr>
              <a:xfrm>
                <a:off x="177772" y="135445"/>
                <a:ext cx="667354" cy="705448"/>
              </a:xfrm>
              <a:custGeom>
                <a:avLst/>
                <a:gdLst/>
                <a:ahLst/>
                <a:cxnLst>
                  <a:cxn ang="0">
                    <a:pos x="wd2" y="hd2"/>
                  </a:cxn>
                  <a:cxn ang="5400000">
                    <a:pos x="wd2" y="hd2"/>
                  </a:cxn>
                  <a:cxn ang="10800000">
                    <a:pos x="wd2" y="hd2"/>
                  </a:cxn>
                  <a:cxn ang="16200000">
                    <a:pos x="wd2" y="hd2"/>
                  </a:cxn>
                </a:cxnLst>
                <a:rect l="0" t="0" r="r" b="b"/>
                <a:pathLst>
                  <a:path w="21600" h="21600" extrusionOk="0">
                    <a:moveTo>
                      <a:pt x="2408" y="21600"/>
                    </a:moveTo>
                    <a:lnTo>
                      <a:pt x="1656" y="21600"/>
                    </a:lnTo>
                    <a:lnTo>
                      <a:pt x="1430" y="21477"/>
                    </a:lnTo>
                    <a:lnTo>
                      <a:pt x="1204" y="21416"/>
                    </a:lnTo>
                    <a:lnTo>
                      <a:pt x="978" y="21232"/>
                    </a:lnTo>
                    <a:lnTo>
                      <a:pt x="978" y="21109"/>
                    </a:lnTo>
                    <a:lnTo>
                      <a:pt x="828" y="20741"/>
                    </a:lnTo>
                    <a:lnTo>
                      <a:pt x="677" y="20250"/>
                    </a:lnTo>
                    <a:lnTo>
                      <a:pt x="452" y="19759"/>
                    </a:lnTo>
                    <a:lnTo>
                      <a:pt x="226" y="19145"/>
                    </a:lnTo>
                    <a:lnTo>
                      <a:pt x="151" y="18409"/>
                    </a:lnTo>
                    <a:lnTo>
                      <a:pt x="0" y="17734"/>
                    </a:lnTo>
                    <a:lnTo>
                      <a:pt x="0" y="13132"/>
                    </a:lnTo>
                    <a:lnTo>
                      <a:pt x="151" y="11414"/>
                    </a:lnTo>
                    <a:lnTo>
                      <a:pt x="226" y="9634"/>
                    </a:lnTo>
                    <a:lnTo>
                      <a:pt x="602" y="8100"/>
                    </a:lnTo>
                    <a:lnTo>
                      <a:pt x="677" y="7241"/>
                    </a:lnTo>
                    <a:lnTo>
                      <a:pt x="828" y="6627"/>
                    </a:lnTo>
                    <a:lnTo>
                      <a:pt x="1054" y="6075"/>
                    </a:lnTo>
                    <a:lnTo>
                      <a:pt x="1430" y="5523"/>
                    </a:lnTo>
                    <a:lnTo>
                      <a:pt x="2032" y="4541"/>
                    </a:lnTo>
                    <a:lnTo>
                      <a:pt x="2860" y="3743"/>
                    </a:lnTo>
                    <a:lnTo>
                      <a:pt x="3613" y="3068"/>
                    </a:lnTo>
                    <a:lnTo>
                      <a:pt x="4440" y="2393"/>
                    </a:lnTo>
                    <a:lnTo>
                      <a:pt x="5344" y="1964"/>
                    </a:lnTo>
                    <a:lnTo>
                      <a:pt x="7300" y="1105"/>
                    </a:lnTo>
                    <a:lnTo>
                      <a:pt x="8279" y="798"/>
                    </a:lnTo>
                    <a:lnTo>
                      <a:pt x="9332" y="552"/>
                    </a:lnTo>
                    <a:lnTo>
                      <a:pt x="10537" y="368"/>
                    </a:lnTo>
                    <a:lnTo>
                      <a:pt x="11967" y="245"/>
                    </a:lnTo>
                    <a:lnTo>
                      <a:pt x="13246" y="123"/>
                    </a:lnTo>
                    <a:lnTo>
                      <a:pt x="14676" y="0"/>
                    </a:lnTo>
                    <a:lnTo>
                      <a:pt x="15955" y="123"/>
                    </a:lnTo>
                    <a:lnTo>
                      <a:pt x="17084" y="245"/>
                    </a:lnTo>
                    <a:lnTo>
                      <a:pt x="18063" y="430"/>
                    </a:lnTo>
                    <a:lnTo>
                      <a:pt x="18966" y="736"/>
                    </a:lnTo>
                    <a:lnTo>
                      <a:pt x="19568" y="982"/>
                    </a:lnTo>
                    <a:lnTo>
                      <a:pt x="20020" y="1227"/>
                    </a:lnTo>
                    <a:lnTo>
                      <a:pt x="20321" y="1534"/>
                    </a:lnTo>
                    <a:lnTo>
                      <a:pt x="20622" y="1780"/>
                    </a:lnTo>
                    <a:lnTo>
                      <a:pt x="21073" y="2393"/>
                    </a:lnTo>
                    <a:lnTo>
                      <a:pt x="21299" y="2761"/>
                    </a:lnTo>
                    <a:lnTo>
                      <a:pt x="21525" y="3252"/>
                    </a:lnTo>
                    <a:lnTo>
                      <a:pt x="21600" y="3805"/>
                    </a:lnTo>
                    <a:lnTo>
                      <a:pt x="21600" y="6995"/>
                    </a:lnTo>
                    <a:lnTo>
                      <a:pt x="21525" y="7732"/>
                    </a:lnTo>
                    <a:lnTo>
                      <a:pt x="21374" y="8407"/>
                    </a:lnTo>
                    <a:lnTo>
                      <a:pt x="21299" y="9082"/>
                    </a:lnTo>
                    <a:lnTo>
                      <a:pt x="21073" y="9634"/>
                    </a:lnTo>
                    <a:lnTo>
                      <a:pt x="20847" y="10248"/>
                    </a:lnTo>
                    <a:lnTo>
                      <a:pt x="20546" y="10800"/>
                    </a:lnTo>
                    <a:lnTo>
                      <a:pt x="20321" y="11414"/>
                    </a:lnTo>
                    <a:lnTo>
                      <a:pt x="19869" y="11966"/>
                    </a:lnTo>
                    <a:lnTo>
                      <a:pt x="19568" y="12395"/>
                    </a:lnTo>
                    <a:lnTo>
                      <a:pt x="18815" y="13132"/>
                    </a:lnTo>
                    <a:lnTo>
                      <a:pt x="18138" y="13439"/>
                    </a:lnTo>
                    <a:lnTo>
                      <a:pt x="16482" y="14114"/>
                    </a:lnTo>
                    <a:lnTo>
                      <a:pt x="15730" y="14359"/>
                    </a:lnTo>
                    <a:lnTo>
                      <a:pt x="14902" y="14605"/>
                    </a:lnTo>
                    <a:lnTo>
                      <a:pt x="14074" y="14789"/>
                    </a:lnTo>
                    <a:lnTo>
                      <a:pt x="13622" y="14911"/>
                    </a:lnTo>
                    <a:lnTo>
                      <a:pt x="13171" y="14973"/>
                    </a:lnTo>
                    <a:lnTo>
                      <a:pt x="12644" y="15157"/>
                    </a:lnTo>
                    <a:lnTo>
                      <a:pt x="12192" y="15218"/>
                    </a:lnTo>
                    <a:lnTo>
                      <a:pt x="11741" y="15402"/>
                    </a:lnTo>
                    <a:lnTo>
                      <a:pt x="11440" y="15586"/>
                    </a:lnTo>
                    <a:lnTo>
                      <a:pt x="10988" y="15770"/>
                    </a:lnTo>
                    <a:lnTo>
                      <a:pt x="10762" y="15955"/>
                    </a:lnTo>
                    <a:lnTo>
                      <a:pt x="10461" y="16139"/>
                    </a:lnTo>
                    <a:lnTo>
                      <a:pt x="10236" y="16261"/>
                    </a:lnTo>
                    <a:lnTo>
                      <a:pt x="10160" y="16445"/>
                    </a:lnTo>
                    <a:lnTo>
                      <a:pt x="9934" y="16630"/>
                    </a:lnTo>
                    <a:lnTo>
                      <a:pt x="9558" y="16814"/>
                    </a:lnTo>
                    <a:lnTo>
                      <a:pt x="9332" y="17120"/>
                    </a:lnTo>
                    <a:lnTo>
                      <a:pt x="8806" y="17550"/>
                    </a:lnTo>
                    <a:lnTo>
                      <a:pt x="8354" y="17795"/>
                    </a:lnTo>
                    <a:lnTo>
                      <a:pt x="7978" y="18102"/>
                    </a:lnTo>
                    <a:lnTo>
                      <a:pt x="7601" y="18225"/>
                    </a:lnTo>
                    <a:lnTo>
                      <a:pt x="7150" y="18470"/>
                    </a:lnTo>
                    <a:lnTo>
                      <a:pt x="6774" y="18655"/>
                    </a:lnTo>
                    <a:lnTo>
                      <a:pt x="6397" y="18961"/>
                    </a:lnTo>
                    <a:lnTo>
                      <a:pt x="5946" y="19145"/>
                    </a:lnTo>
                    <a:lnTo>
                      <a:pt x="5569" y="19391"/>
                    </a:lnTo>
                    <a:lnTo>
                      <a:pt x="5118" y="19636"/>
                    </a:lnTo>
                    <a:lnTo>
                      <a:pt x="4666" y="20005"/>
                    </a:lnTo>
                    <a:lnTo>
                      <a:pt x="4290" y="20373"/>
                    </a:lnTo>
                    <a:lnTo>
                      <a:pt x="3914" y="20618"/>
                    </a:lnTo>
                    <a:lnTo>
                      <a:pt x="3613" y="20925"/>
                    </a:lnTo>
                    <a:lnTo>
                      <a:pt x="3236" y="21170"/>
                    </a:lnTo>
                    <a:lnTo>
                      <a:pt x="3086" y="21293"/>
                    </a:lnTo>
                    <a:lnTo>
                      <a:pt x="2709" y="21477"/>
                    </a:lnTo>
                    <a:lnTo>
                      <a:pt x="2408" y="21600"/>
                    </a:lnTo>
                    <a:close/>
                  </a:path>
                </a:pathLst>
              </a:custGeom>
              <a:solidFill>
                <a:srgbClr val="B616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7" name="AutoShape 62"/>
              <p:cNvSpPr/>
              <p:nvPr/>
            </p:nvSpPr>
            <p:spPr>
              <a:xfrm>
                <a:off x="182005" y="138267"/>
                <a:ext cx="660299" cy="695572"/>
              </a:xfrm>
              <a:custGeom>
                <a:avLst/>
                <a:gdLst/>
                <a:ahLst/>
                <a:cxnLst>
                  <a:cxn ang="0">
                    <a:pos x="wd2" y="hd2"/>
                  </a:cxn>
                  <a:cxn ang="5400000">
                    <a:pos x="wd2" y="hd2"/>
                  </a:cxn>
                  <a:cxn ang="10800000">
                    <a:pos x="wd2" y="hd2"/>
                  </a:cxn>
                  <a:cxn ang="16200000">
                    <a:pos x="wd2" y="hd2"/>
                  </a:cxn>
                </a:cxnLst>
                <a:rect l="0" t="0" r="r" b="b"/>
                <a:pathLst>
                  <a:path w="21600" h="21600" extrusionOk="0">
                    <a:moveTo>
                      <a:pt x="2358" y="21600"/>
                    </a:moveTo>
                    <a:lnTo>
                      <a:pt x="1673" y="21600"/>
                    </a:lnTo>
                    <a:lnTo>
                      <a:pt x="1369" y="21476"/>
                    </a:lnTo>
                    <a:lnTo>
                      <a:pt x="1141" y="21413"/>
                    </a:lnTo>
                    <a:lnTo>
                      <a:pt x="1065" y="21351"/>
                    </a:lnTo>
                    <a:lnTo>
                      <a:pt x="913" y="21289"/>
                    </a:lnTo>
                    <a:lnTo>
                      <a:pt x="913" y="21102"/>
                    </a:lnTo>
                    <a:lnTo>
                      <a:pt x="685" y="20729"/>
                    </a:lnTo>
                    <a:lnTo>
                      <a:pt x="685" y="20293"/>
                    </a:lnTo>
                    <a:lnTo>
                      <a:pt x="456" y="19733"/>
                    </a:lnTo>
                    <a:lnTo>
                      <a:pt x="228" y="19110"/>
                    </a:lnTo>
                    <a:lnTo>
                      <a:pt x="76" y="18363"/>
                    </a:lnTo>
                    <a:lnTo>
                      <a:pt x="0" y="17678"/>
                    </a:lnTo>
                    <a:lnTo>
                      <a:pt x="0" y="13072"/>
                    </a:lnTo>
                    <a:lnTo>
                      <a:pt x="76" y="11391"/>
                    </a:lnTo>
                    <a:lnTo>
                      <a:pt x="228" y="9648"/>
                    </a:lnTo>
                    <a:lnTo>
                      <a:pt x="456" y="8092"/>
                    </a:lnTo>
                    <a:lnTo>
                      <a:pt x="685" y="7221"/>
                    </a:lnTo>
                    <a:lnTo>
                      <a:pt x="837" y="6536"/>
                    </a:lnTo>
                    <a:lnTo>
                      <a:pt x="1065" y="6038"/>
                    </a:lnTo>
                    <a:lnTo>
                      <a:pt x="1369" y="5478"/>
                    </a:lnTo>
                    <a:lnTo>
                      <a:pt x="2054" y="4544"/>
                    </a:lnTo>
                    <a:lnTo>
                      <a:pt x="2814" y="3735"/>
                    </a:lnTo>
                    <a:lnTo>
                      <a:pt x="3575" y="3050"/>
                    </a:lnTo>
                    <a:lnTo>
                      <a:pt x="4487" y="2365"/>
                    </a:lnTo>
                    <a:lnTo>
                      <a:pt x="5400" y="1867"/>
                    </a:lnTo>
                    <a:lnTo>
                      <a:pt x="6237" y="1432"/>
                    </a:lnTo>
                    <a:lnTo>
                      <a:pt x="7225" y="1058"/>
                    </a:lnTo>
                    <a:lnTo>
                      <a:pt x="8214" y="809"/>
                    </a:lnTo>
                    <a:lnTo>
                      <a:pt x="9279" y="498"/>
                    </a:lnTo>
                    <a:lnTo>
                      <a:pt x="10496" y="311"/>
                    </a:lnTo>
                    <a:lnTo>
                      <a:pt x="11941" y="124"/>
                    </a:lnTo>
                    <a:lnTo>
                      <a:pt x="13234" y="0"/>
                    </a:lnTo>
                    <a:lnTo>
                      <a:pt x="15896" y="0"/>
                    </a:lnTo>
                    <a:lnTo>
                      <a:pt x="17113" y="124"/>
                    </a:lnTo>
                    <a:lnTo>
                      <a:pt x="18101" y="436"/>
                    </a:lnTo>
                    <a:lnTo>
                      <a:pt x="18862" y="685"/>
                    </a:lnTo>
                    <a:lnTo>
                      <a:pt x="19470" y="996"/>
                    </a:lnTo>
                    <a:lnTo>
                      <a:pt x="19927" y="1245"/>
                    </a:lnTo>
                    <a:lnTo>
                      <a:pt x="20611" y="1805"/>
                    </a:lnTo>
                    <a:lnTo>
                      <a:pt x="21068" y="2303"/>
                    </a:lnTo>
                    <a:lnTo>
                      <a:pt x="21296" y="2677"/>
                    </a:lnTo>
                    <a:lnTo>
                      <a:pt x="21372" y="3175"/>
                    </a:lnTo>
                    <a:lnTo>
                      <a:pt x="21448" y="3859"/>
                    </a:lnTo>
                    <a:lnTo>
                      <a:pt x="21600" y="4544"/>
                    </a:lnTo>
                    <a:lnTo>
                      <a:pt x="21600" y="6972"/>
                    </a:lnTo>
                    <a:lnTo>
                      <a:pt x="21448" y="7719"/>
                    </a:lnTo>
                    <a:lnTo>
                      <a:pt x="21296" y="9088"/>
                    </a:lnTo>
                    <a:lnTo>
                      <a:pt x="20839" y="10209"/>
                    </a:lnTo>
                    <a:lnTo>
                      <a:pt x="20459" y="10831"/>
                    </a:lnTo>
                    <a:lnTo>
                      <a:pt x="19851" y="11952"/>
                    </a:lnTo>
                    <a:lnTo>
                      <a:pt x="19470" y="12325"/>
                    </a:lnTo>
                    <a:lnTo>
                      <a:pt x="19166" y="12699"/>
                    </a:lnTo>
                    <a:lnTo>
                      <a:pt x="18101" y="13446"/>
                    </a:lnTo>
                    <a:lnTo>
                      <a:pt x="17341" y="13695"/>
                    </a:lnTo>
                    <a:lnTo>
                      <a:pt x="16428" y="14068"/>
                    </a:lnTo>
                    <a:lnTo>
                      <a:pt x="15668" y="14317"/>
                    </a:lnTo>
                    <a:lnTo>
                      <a:pt x="14831" y="14628"/>
                    </a:lnTo>
                    <a:lnTo>
                      <a:pt x="14070" y="14815"/>
                    </a:lnTo>
                    <a:lnTo>
                      <a:pt x="13614" y="14877"/>
                    </a:lnTo>
                    <a:lnTo>
                      <a:pt x="13006" y="15002"/>
                    </a:lnTo>
                    <a:lnTo>
                      <a:pt x="12625" y="15188"/>
                    </a:lnTo>
                    <a:lnTo>
                      <a:pt x="12169" y="15251"/>
                    </a:lnTo>
                    <a:lnTo>
                      <a:pt x="11713" y="15375"/>
                    </a:lnTo>
                    <a:lnTo>
                      <a:pt x="11256" y="15562"/>
                    </a:lnTo>
                    <a:lnTo>
                      <a:pt x="10952" y="15749"/>
                    </a:lnTo>
                    <a:lnTo>
                      <a:pt x="10572" y="15935"/>
                    </a:lnTo>
                    <a:lnTo>
                      <a:pt x="10420" y="16122"/>
                    </a:lnTo>
                    <a:lnTo>
                      <a:pt x="9279" y="17056"/>
                    </a:lnTo>
                    <a:lnTo>
                      <a:pt x="9127" y="17305"/>
                    </a:lnTo>
                    <a:lnTo>
                      <a:pt x="8746" y="17554"/>
                    </a:lnTo>
                    <a:lnTo>
                      <a:pt x="8290" y="17865"/>
                    </a:lnTo>
                    <a:lnTo>
                      <a:pt x="7910" y="18052"/>
                    </a:lnTo>
                    <a:lnTo>
                      <a:pt x="7530" y="18301"/>
                    </a:lnTo>
                    <a:lnTo>
                      <a:pt x="7073" y="18425"/>
                    </a:lnTo>
                    <a:lnTo>
                      <a:pt x="6693" y="18737"/>
                    </a:lnTo>
                    <a:lnTo>
                      <a:pt x="6313" y="18923"/>
                    </a:lnTo>
                    <a:lnTo>
                      <a:pt x="5856" y="19172"/>
                    </a:lnTo>
                    <a:lnTo>
                      <a:pt x="5476" y="19421"/>
                    </a:lnTo>
                    <a:lnTo>
                      <a:pt x="5020" y="19733"/>
                    </a:lnTo>
                    <a:lnTo>
                      <a:pt x="4259" y="20355"/>
                    </a:lnTo>
                    <a:lnTo>
                      <a:pt x="3803" y="20604"/>
                    </a:lnTo>
                    <a:lnTo>
                      <a:pt x="3575" y="20915"/>
                    </a:lnTo>
                    <a:lnTo>
                      <a:pt x="3270" y="21164"/>
                    </a:lnTo>
                    <a:lnTo>
                      <a:pt x="2966" y="21351"/>
                    </a:lnTo>
                    <a:lnTo>
                      <a:pt x="2738" y="21476"/>
                    </a:lnTo>
                    <a:lnTo>
                      <a:pt x="2358" y="21600"/>
                    </a:lnTo>
                    <a:close/>
                  </a:path>
                </a:pathLst>
              </a:custGeom>
              <a:solidFill>
                <a:srgbClr val="B717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8" name="AutoShape 63"/>
              <p:cNvSpPr/>
              <p:nvPr/>
            </p:nvSpPr>
            <p:spPr>
              <a:xfrm>
                <a:off x="184827" y="142500"/>
                <a:ext cx="654655" cy="685695"/>
              </a:xfrm>
              <a:custGeom>
                <a:avLst/>
                <a:gdLst/>
                <a:ahLst/>
                <a:cxnLst>
                  <a:cxn ang="0">
                    <a:pos x="wd2" y="hd2"/>
                  </a:cxn>
                  <a:cxn ang="5400000">
                    <a:pos x="wd2" y="hd2"/>
                  </a:cxn>
                  <a:cxn ang="10800000">
                    <a:pos x="wd2" y="hd2"/>
                  </a:cxn>
                  <a:cxn ang="16200000">
                    <a:pos x="wd2" y="hd2"/>
                  </a:cxn>
                </a:cxnLst>
                <a:rect l="0" t="0" r="r" b="b"/>
                <a:pathLst>
                  <a:path w="21600" h="21600" extrusionOk="0">
                    <a:moveTo>
                      <a:pt x="2460" y="21600"/>
                    </a:moveTo>
                    <a:lnTo>
                      <a:pt x="1614" y="21600"/>
                    </a:lnTo>
                    <a:lnTo>
                      <a:pt x="1307" y="21537"/>
                    </a:lnTo>
                    <a:lnTo>
                      <a:pt x="999" y="21284"/>
                    </a:lnTo>
                    <a:lnTo>
                      <a:pt x="999" y="21158"/>
                    </a:lnTo>
                    <a:lnTo>
                      <a:pt x="846" y="21095"/>
                    </a:lnTo>
                    <a:lnTo>
                      <a:pt x="769" y="20716"/>
                    </a:lnTo>
                    <a:lnTo>
                      <a:pt x="615" y="20274"/>
                    </a:lnTo>
                    <a:lnTo>
                      <a:pt x="461" y="19705"/>
                    </a:lnTo>
                    <a:lnTo>
                      <a:pt x="231" y="19074"/>
                    </a:lnTo>
                    <a:lnTo>
                      <a:pt x="154" y="18442"/>
                    </a:lnTo>
                    <a:lnTo>
                      <a:pt x="0" y="17621"/>
                    </a:lnTo>
                    <a:lnTo>
                      <a:pt x="0" y="13074"/>
                    </a:lnTo>
                    <a:lnTo>
                      <a:pt x="154" y="11305"/>
                    </a:lnTo>
                    <a:lnTo>
                      <a:pt x="231" y="9600"/>
                    </a:lnTo>
                    <a:lnTo>
                      <a:pt x="461" y="7958"/>
                    </a:lnTo>
                    <a:lnTo>
                      <a:pt x="615" y="7200"/>
                    </a:lnTo>
                    <a:lnTo>
                      <a:pt x="846" y="6505"/>
                    </a:lnTo>
                    <a:lnTo>
                      <a:pt x="1076" y="6000"/>
                    </a:lnTo>
                    <a:lnTo>
                      <a:pt x="1460" y="5432"/>
                    </a:lnTo>
                    <a:lnTo>
                      <a:pt x="2075" y="4484"/>
                    </a:lnTo>
                    <a:lnTo>
                      <a:pt x="2921" y="3663"/>
                    </a:lnTo>
                    <a:lnTo>
                      <a:pt x="4458" y="2274"/>
                    </a:lnTo>
                    <a:lnTo>
                      <a:pt x="5381" y="1895"/>
                    </a:lnTo>
                    <a:lnTo>
                      <a:pt x="6303" y="1389"/>
                    </a:lnTo>
                    <a:lnTo>
                      <a:pt x="7302" y="1011"/>
                    </a:lnTo>
                    <a:lnTo>
                      <a:pt x="9301" y="505"/>
                    </a:lnTo>
                    <a:lnTo>
                      <a:pt x="10608" y="189"/>
                    </a:lnTo>
                    <a:lnTo>
                      <a:pt x="11838" y="126"/>
                    </a:lnTo>
                    <a:lnTo>
                      <a:pt x="13298" y="0"/>
                    </a:lnTo>
                    <a:lnTo>
                      <a:pt x="15835" y="0"/>
                    </a:lnTo>
                    <a:lnTo>
                      <a:pt x="17065" y="126"/>
                    </a:lnTo>
                    <a:lnTo>
                      <a:pt x="18064" y="379"/>
                    </a:lnTo>
                    <a:lnTo>
                      <a:pt x="18910" y="695"/>
                    </a:lnTo>
                    <a:lnTo>
                      <a:pt x="19525" y="947"/>
                    </a:lnTo>
                    <a:lnTo>
                      <a:pt x="19986" y="1200"/>
                    </a:lnTo>
                    <a:lnTo>
                      <a:pt x="20293" y="1389"/>
                    </a:lnTo>
                    <a:lnTo>
                      <a:pt x="20601" y="1705"/>
                    </a:lnTo>
                    <a:lnTo>
                      <a:pt x="20831" y="1958"/>
                    </a:lnTo>
                    <a:lnTo>
                      <a:pt x="21062" y="2274"/>
                    </a:lnTo>
                    <a:lnTo>
                      <a:pt x="21216" y="2716"/>
                    </a:lnTo>
                    <a:lnTo>
                      <a:pt x="21446" y="3095"/>
                    </a:lnTo>
                    <a:lnTo>
                      <a:pt x="21600" y="4484"/>
                    </a:lnTo>
                    <a:lnTo>
                      <a:pt x="21600" y="6126"/>
                    </a:lnTo>
                    <a:lnTo>
                      <a:pt x="21523" y="6947"/>
                    </a:lnTo>
                    <a:lnTo>
                      <a:pt x="21523" y="7705"/>
                    </a:lnTo>
                    <a:lnTo>
                      <a:pt x="21446" y="8400"/>
                    </a:lnTo>
                    <a:lnTo>
                      <a:pt x="21293" y="8968"/>
                    </a:lnTo>
                    <a:lnTo>
                      <a:pt x="20831" y="10232"/>
                    </a:lnTo>
                    <a:lnTo>
                      <a:pt x="20524" y="10863"/>
                    </a:lnTo>
                    <a:lnTo>
                      <a:pt x="20216" y="11432"/>
                    </a:lnTo>
                    <a:lnTo>
                      <a:pt x="19832" y="11874"/>
                    </a:lnTo>
                    <a:lnTo>
                      <a:pt x="19525" y="12316"/>
                    </a:lnTo>
                    <a:lnTo>
                      <a:pt x="19140" y="12758"/>
                    </a:lnTo>
                    <a:lnTo>
                      <a:pt x="18679" y="13074"/>
                    </a:lnTo>
                    <a:lnTo>
                      <a:pt x="18064" y="13389"/>
                    </a:lnTo>
                    <a:lnTo>
                      <a:pt x="17295" y="13768"/>
                    </a:lnTo>
                    <a:lnTo>
                      <a:pt x="16450" y="14084"/>
                    </a:lnTo>
                    <a:lnTo>
                      <a:pt x="15604" y="14337"/>
                    </a:lnTo>
                    <a:lnTo>
                      <a:pt x="14912" y="14589"/>
                    </a:lnTo>
                    <a:lnTo>
                      <a:pt x="14144" y="14779"/>
                    </a:lnTo>
                    <a:lnTo>
                      <a:pt x="13529" y="14905"/>
                    </a:lnTo>
                    <a:lnTo>
                      <a:pt x="13068" y="14968"/>
                    </a:lnTo>
                    <a:lnTo>
                      <a:pt x="12530" y="15158"/>
                    </a:lnTo>
                    <a:lnTo>
                      <a:pt x="12068" y="15284"/>
                    </a:lnTo>
                    <a:lnTo>
                      <a:pt x="11300" y="15600"/>
                    </a:lnTo>
                    <a:lnTo>
                      <a:pt x="10992" y="15789"/>
                    </a:lnTo>
                    <a:lnTo>
                      <a:pt x="10608" y="15979"/>
                    </a:lnTo>
                    <a:lnTo>
                      <a:pt x="10454" y="16168"/>
                    </a:lnTo>
                    <a:lnTo>
                      <a:pt x="10223" y="16358"/>
                    </a:lnTo>
                    <a:lnTo>
                      <a:pt x="9993" y="16484"/>
                    </a:lnTo>
                    <a:lnTo>
                      <a:pt x="9301" y="17053"/>
                    </a:lnTo>
                    <a:lnTo>
                      <a:pt x="8994" y="17368"/>
                    </a:lnTo>
                    <a:lnTo>
                      <a:pt x="8686" y="17495"/>
                    </a:lnTo>
                    <a:lnTo>
                      <a:pt x="8302" y="17811"/>
                    </a:lnTo>
                    <a:lnTo>
                      <a:pt x="7917" y="18063"/>
                    </a:lnTo>
                    <a:lnTo>
                      <a:pt x="7533" y="18379"/>
                    </a:lnTo>
                    <a:lnTo>
                      <a:pt x="7072" y="18505"/>
                    </a:lnTo>
                    <a:lnTo>
                      <a:pt x="6764" y="18695"/>
                    </a:lnTo>
                    <a:lnTo>
                      <a:pt x="5842" y="19200"/>
                    </a:lnTo>
                    <a:lnTo>
                      <a:pt x="5458" y="19453"/>
                    </a:lnTo>
                    <a:lnTo>
                      <a:pt x="4996" y="19705"/>
                    </a:lnTo>
                    <a:lnTo>
                      <a:pt x="4228" y="20337"/>
                    </a:lnTo>
                    <a:lnTo>
                      <a:pt x="3920" y="20716"/>
                    </a:lnTo>
                    <a:lnTo>
                      <a:pt x="3536" y="20905"/>
                    </a:lnTo>
                    <a:lnTo>
                      <a:pt x="2998" y="21347"/>
                    </a:lnTo>
                    <a:lnTo>
                      <a:pt x="2690" y="21537"/>
                    </a:lnTo>
                    <a:lnTo>
                      <a:pt x="2460" y="21600"/>
                    </a:lnTo>
                    <a:close/>
                  </a:path>
                </a:pathLst>
              </a:custGeom>
              <a:solidFill>
                <a:srgbClr val="B817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69" name="AutoShape 64"/>
              <p:cNvSpPr/>
              <p:nvPr/>
            </p:nvSpPr>
            <p:spPr>
              <a:xfrm>
                <a:off x="189059" y="142500"/>
                <a:ext cx="646190" cy="682873"/>
              </a:xfrm>
              <a:custGeom>
                <a:avLst/>
                <a:gdLst/>
                <a:ahLst/>
                <a:cxnLst>
                  <a:cxn ang="0">
                    <a:pos x="wd2" y="hd2"/>
                  </a:cxn>
                  <a:cxn ang="5400000">
                    <a:pos x="wd2" y="hd2"/>
                  </a:cxn>
                  <a:cxn ang="10800000">
                    <a:pos x="wd2" y="hd2"/>
                  </a:cxn>
                  <a:cxn ang="16200000">
                    <a:pos x="wd2" y="hd2"/>
                  </a:cxn>
                </a:cxnLst>
                <a:rect l="0" t="0" r="r" b="b"/>
                <a:pathLst>
                  <a:path w="21600" h="21600" extrusionOk="0">
                    <a:moveTo>
                      <a:pt x="2331" y="21537"/>
                    </a:moveTo>
                    <a:lnTo>
                      <a:pt x="2098" y="21600"/>
                    </a:lnTo>
                    <a:lnTo>
                      <a:pt x="1709" y="21537"/>
                    </a:lnTo>
                    <a:lnTo>
                      <a:pt x="1554" y="21537"/>
                    </a:lnTo>
                    <a:lnTo>
                      <a:pt x="1321" y="21410"/>
                    </a:lnTo>
                    <a:lnTo>
                      <a:pt x="1165" y="21347"/>
                    </a:lnTo>
                    <a:lnTo>
                      <a:pt x="932" y="21220"/>
                    </a:lnTo>
                    <a:lnTo>
                      <a:pt x="932" y="21030"/>
                    </a:lnTo>
                    <a:lnTo>
                      <a:pt x="855" y="20967"/>
                    </a:lnTo>
                    <a:lnTo>
                      <a:pt x="699" y="20587"/>
                    </a:lnTo>
                    <a:lnTo>
                      <a:pt x="466" y="20206"/>
                    </a:lnTo>
                    <a:lnTo>
                      <a:pt x="466" y="19573"/>
                    </a:lnTo>
                    <a:lnTo>
                      <a:pt x="0" y="18306"/>
                    </a:lnTo>
                    <a:lnTo>
                      <a:pt x="0" y="12985"/>
                    </a:lnTo>
                    <a:lnTo>
                      <a:pt x="78" y="11275"/>
                    </a:lnTo>
                    <a:lnTo>
                      <a:pt x="233" y="9628"/>
                    </a:lnTo>
                    <a:lnTo>
                      <a:pt x="466" y="7981"/>
                    </a:lnTo>
                    <a:lnTo>
                      <a:pt x="622" y="7221"/>
                    </a:lnTo>
                    <a:lnTo>
                      <a:pt x="855" y="6524"/>
                    </a:lnTo>
                    <a:lnTo>
                      <a:pt x="1088" y="5891"/>
                    </a:lnTo>
                    <a:lnTo>
                      <a:pt x="1476" y="5448"/>
                    </a:lnTo>
                    <a:lnTo>
                      <a:pt x="2098" y="4497"/>
                    </a:lnTo>
                    <a:lnTo>
                      <a:pt x="2797" y="3674"/>
                    </a:lnTo>
                    <a:lnTo>
                      <a:pt x="3652" y="2977"/>
                    </a:lnTo>
                    <a:lnTo>
                      <a:pt x="4429" y="2407"/>
                    </a:lnTo>
                    <a:lnTo>
                      <a:pt x="5361" y="1900"/>
                    </a:lnTo>
                    <a:lnTo>
                      <a:pt x="6216" y="1394"/>
                    </a:lnTo>
                    <a:lnTo>
                      <a:pt x="7226" y="1013"/>
                    </a:lnTo>
                    <a:lnTo>
                      <a:pt x="8236" y="760"/>
                    </a:lnTo>
                    <a:lnTo>
                      <a:pt x="9401" y="570"/>
                    </a:lnTo>
                    <a:lnTo>
                      <a:pt x="10567" y="317"/>
                    </a:lnTo>
                    <a:lnTo>
                      <a:pt x="11810" y="127"/>
                    </a:lnTo>
                    <a:lnTo>
                      <a:pt x="13286" y="0"/>
                    </a:lnTo>
                    <a:lnTo>
                      <a:pt x="15850" y="0"/>
                    </a:lnTo>
                    <a:lnTo>
                      <a:pt x="17016" y="190"/>
                    </a:lnTo>
                    <a:lnTo>
                      <a:pt x="18026" y="380"/>
                    </a:lnTo>
                    <a:lnTo>
                      <a:pt x="18803" y="760"/>
                    </a:lnTo>
                    <a:lnTo>
                      <a:pt x="19891" y="1204"/>
                    </a:lnTo>
                    <a:lnTo>
                      <a:pt x="20590" y="1774"/>
                    </a:lnTo>
                    <a:lnTo>
                      <a:pt x="20823" y="2027"/>
                    </a:lnTo>
                    <a:lnTo>
                      <a:pt x="21056" y="2407"/>
                    </a:lnTo>
                    <a:lnTo>
                      <a:pt x="21134" y="2787"/>
                    </a:lnTo>
                    <a:lnTo>
                      <a:pt x="21367" y="3230"/>
                    </a:lnTo>
                    <a:lnTo>
                      <a:pt x="21522" y="3864"/>
                    </a:lnTo>
                    <a:lnTo>
                      <a:pt x="21522" y="4624"/>
                    </a:lnTo>
                    <a:lnTo>
                      <a:pt x="21600" y="5321"/>
                    </a:lnTo>
                    <a:lnTo>
                      <a:pt x="21522" y="6144"/>
                    </a:lnTo>
                    <a:lnTo>
                      <a:pt x="21522" y="6968"/>
                    </a:lnTo>
                    <a:lnTo>
                      <a:pt x="21367" y="7728"/>
                    </a:lnTo>
                    <a:lnTo>
                      <a:pt x="21367" y="8425"/>
                    </a:lnTo>
                    <a:lnTo>
                      <a:pt x="21134" y="8995"/>
                    </a:lnTo>
                    <a:lnTo>
                      <a:pt x="21056" y="9628"/>
                    </a:lnTo>
                    <a:lnTo>
                      <a:pt x="20668" y="10262"/>
                    </a:lnTo>
                    <a:lnTo>
                      <a:pt x="20435" y="10832"/>
                    </a:lnTo>
                    <a:lnTo>
                      <a:pt x="20124" y="11338"/>
                    </a:lnTo>
                    <a:lnTo>
                      <a:pt x="19813" y="11909"/>
                    </a:lnTo>
                    <a:lnTo>
                      <a:pt x="19347" y="12352"/>
                    </a:lnTo>
                    <a:lnTo>
                      <a:pt x="19036" y="12732"/>
                    </a:lnTo>
                    <a:lnTo>
                      <a:pt x="18570" y="13112"/>
                    </a:lnTo>
                    <a:lnTo>
                      <a:pt x="18026" y="13365"/>
                    </a:lnTo>
                    <a:lnTo>
                      <a:pt x="17249" y="13745"/>
                    </a:lnTo>
                    <a:lnTo>
                      <a:pt x="16472" y="13999"/>
                    </a:lnTo>
                    <a:lnTo>
                      <a:pt x="15540" y="14316"/>
                    </a:lnTo>
                    <a:lnTo>
                      <a:pt x="14763" y="14569"/>
                    </a:lnTo>
                    <a:lnTo>
                      <a:pt x="14141" y="14759"/>
                    </a:lnTo>
                    <a:lnTo>
                      <a:pt x="13519" y="14822"/>
                    </a:lnTo>
                    <a:lnTo>
                      <a:pt x="12976" y="14949"/>
                    </a:lnTo>
                    <a:lnTo>
                      <a:pt x="12509" y="15139"/>
                    </a:lnTo>
                    <a:lnTo>
                      <a:pt x="12043" y="15202"/>
                    </a:lnTo>
                    <a:lnTo>
                      <a:pt x="11655" y="15392"/>
                    </a:lnTo>
                    <a:lnTo>
                      <a:pt x="11266" y="15519"/>
                    </a:lnTo>
                    <a:lnTo>
                      <a:pt x="10955" y="15709"/>
                    </a:lnTo>
                    <a:lnTo>
                      <a:pt x="10567" y="15899"/>
                    </a:lnTo>
                    <a:lnTo>
                      <a:pt x="10412" y="16089"/>
                    </a:lnTo>
                    <a:lnTo>
                      <a:pt x="10178" y="16216"/>
                    </a:lnTo>
                    <a:lnTo>
                      <a:pt x="9945" y="16406"/>
                    </a:lnTo>
                    <a:lnTo>
                      <a:pt x="9712" y="16533"/>
                    </a:lnTo>
                    <a:lnTo>
                      <a:pt x="9479" y="16849"/>
                    </a:lnTo>
                    <a:lnTo>
                      <a:pt x="9246" y="17039"/>
                    </a:lnTo>
                    <a:lnTo>
                      <a:pt x="8935" y="17229"/>
                    </a:lnTo>
                    <a:lnTo>
                      <a:pt x="8624" y="17483"/>
                    </a:lnTo>
                    <a:lnTo>
                      <a:pt x="8236" y="17736"/>
                    </a:lnTo>
                    <a:lnTo>
                      <a:pt x="7847" y="18053"/>
                    </a:lnTo>
                    <a:lnTo>
                      <a:pt x="7459" y="18243"/>
                    </a:lnTo>
                    <a:lnTo>
                      <a:pt x="6993" y="18496"/>
                    </a:lnTo>
                    <a:lnTo>
                      <a:pt x="6216" y="18813"/>
                    </a:lnTo>
                    <a:lnTo>
                      <a:pt x="5750" y="19130"/>
                    </a:lnTo>
                    <a:lnTo>
                      <a:pt x="5439" y="19383"/>
                    </a:lnTo>
                    <a:lnTo>
                      <a:pt x="5050" y="19636"/>
                    </a:lnTo>
                    <a:lnTo>
                      <a:pt x="4584" y="19953"/>
                    </a:lnTo>
                    <a:lnTo>
                      <a:pt x="3807" y="20587"/>
                    </a:lnTo>
                    <a:lnTo>
                      <a:pt x="3574" y="20840"/>
                    </a:lnTo>
                    <a:lnTo>
                      <a:pt x="3186" y="21030"/>
                    </a:lnTo>
                    <a:lnTo>
                      <a:pt x="2875" y="21220"/>
                    </a:lnTo>
                    <a:lnTo>
                      <a:pt x="2642" y="21410"/>
                    </a:lnTo>
                    <a:lnTo>
                      <a:pt x="2331" y="21537"/>
                    </a:lnTo>
                    <a:close/>
                  </a:path>
                </a:pathLst>
              </a:custGeom>
              <a:solidFill>
                <a:srgbClr val="B918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0" name="AutoShape 65"/>
              <p:cNvSpPr/>
              <p:nvPr/>
            </p:nvSpPr>
            <p:spPr>
              <a:xfrm>
                <a:off x="191881" y="146732"/>
                <a:ext cx="637725" cy="672998"/>
              </a:xfrm>
              <a:custGeom>
                <a:avLst/>
                <a:gdLst/>
                <a:ahLst/>
                <a:cxnLst>
                  <a:cxn ang="0">
                    <a:pos x="wd2" y="hd2"/>
                  </a:cxn>
                  <a:cxn ang="5400000">
                    <a:pos x="wd2" y="hd2"/>
                  </a:cxn>
                  <a:cxn ang="10800000">
                    <a:pos x="wd2" y="hd2"/>
                  </a:cxn>
                  <a:cxn ang="16200000">
                    <a:pos x="wd2" y="hd2"/>
                  </a:cxn>
                </a:cxnLst>
                <a:rect l="0" t="0" r="r" b="b"/>
                <a:pathLst>
                  <a:path w="21600" h="21600" extrusionOk="0">
                    <a:moveTo>
                      <a:pt x="2365" y="21536"/>
                    </a:moveTo>
                    <a:lnTo>
                      <a:pt x="2050" y="21600"/>
                    </a:lnTo>
                    <a:lnTo>
                      <a:pt x="1813" y="21600"/>
                    </a:lnTo>
                    <a:lnTo>
                      <a:pt x="1655" y="21536"/>
                    </a:lnTo>
                    <a:lnTo>
                      <a:pt x="1419" y="21407"/>
                    </a:lnTo>
                    <a:lnTo>
                      <a:pt x="1104" y="21343"/>
                    </a:lnTo>
                    <a:lnTo>
                      <a:pt x="1025" y="21214"/>
                    </a:lnTo>
                    <a:lnTo>
                      <a:pt x="1025" y="21150"/>
                    </a:lnTo>
                    <a:lnTo>
                      <a:pt x="867" y="21150"/>
                    </a:lnTo>
                    <a:lnTo>
                      <a:pt x="867" y="20957"/>
                    </a:lnTo>
                    <a:lnTo>
                      <a:pt x="788" y="20700"/>
                    </a:lnTo>
                    <a:lnTo>
                      <a:pt x="552" y="20186"/>
                    </a:lnTo>
                    <a:lnTo>
                      <a:pt x="394" y="19671"/>
                    </a:lnTo>
                    <a:lnTo>
                      <a:pt x="236" y="18964"/>
                    </a:lnTo>
                    <a:lnTo>
                      <a:pt x="0" y="18257"/>
                    </a:lnTo>
                    <a:lnTo>
                      <a:pt x="0" y="12857"/>
                    </a:lnTo>
                    <a:lnTo>
                      <a:pt x="158" y="11250"/>
                    </a:lnTo>
                    <a:lnTo>
                      <a:pt x="236" y="9514"/>
                    </a:lnTo>
                    <a:lnTo>
                      <a:pt x="394" y="7907"/>
                    </a:lnTo>
                    <a:lnTo>
                      <a:pt x="631" y="7136"/>
                    </a:lnTo>
                    <a:lnTo>
                      <a:pt x="1104" y="5850"/>
                    </a:lnTo>
                    <a:lnTo>
                      <a:pt x="1498" y="5400"/>
                    </a:lnTo>
                    <a:lnTo>
                      <a:pt x="2128" y="4436"/>
                    </a:lnTo>
                    <a:lnTo>
                      <a:pt x="2838" y="3600"/>
                    </a:lnTo>
                    <a:lnTo>
                      <a:pt x="3626" y="3021"/>
                    </a:lnTo>
                    <a:lnTo>
                      <a:pt x="4572" y="2314"/>
                    </a:lnTo>
                    <a:lnTo>
                      <a:pt x="5439" y="1864"/>
                    </a:lnTo>
                    <a:lnTo>
                      <a:pt x="6385" y="1414"/>
                    </a:lnTo>
                    <a:lnTo>
                      <a:pt x="7253" y="1029"/>
                    </a:lnTo>
                    <a:lnTo>
                      <a:pt x="8277" y="771"/>
                    </a:lnTo>
                    <a:lnTo>
                      <a:pt x="9460" y="450"/>
                    </a:lnTo>
                    <a:lnTo>
                      <a:pt x="10642" y="257"/>
                    </a:lnTo>
                    <a:lnTo>
                      <a:pt x="11904" y="64"/>
                    </a:lnTo>
                    <a:lnTo>
                      <a:pt x="13323" y="0"/>
                    </a:lnTo>
                    <a:lnTo>
                      <a:pt x="15924" y="0"/>
                    </a:lnTo>
                    <a:lnTo>
                      <a:pt x="17028" y="64"/>
                    </a:lnTo>
                    <a:lnTo>
                      <a:pt x="18053" y="386"/>
                    </a:lnTo>
                    <a:lnTo>
                      <a:pt x="18920" y="643"/>
                    </a:lnTo>
                    <a:lnTo>
                      <a:pt x="19393" y="900"/>
                    </a:lnTo>
                    <a:lnTo>
                      <a:pt x="20023" y="1221"/>
                    </a:lnTo>
                    <a:lnTo>
                      <a:pt x="20339" y="1479"/>
                    </a:lnTo>
                    <a:lnTo>
                      <a:pt x="20654" y="1800"/>
                    </a:lnTo>
                    <a:lnTo>
                      <a:pt x="20891" y="1993"/>
                    </a:lnTo>
                    <a:lnTo>
                      <a:pt x="21048" y="2314"/>
                    </a:lnTo>
                    <a:lnTo>
                      <a:pt x="21285" y="2700"/>
                    </a:lnTo>
                    <a:lnTo>
                      <a:pt x="21364" y="3214"/>
                    </a:lnTo>
                    <a:lnTo>
                      <a:pt x="21521" y="3793"/>
                    </a:lnTo>
                    <a:lnTo>
                      <a:pt x="21600" y="4564"/>
                    </a:lnTo>
                    <a:lnTo>
                      <a:pt x="21600" y="6943"/>
                    </a:lnTo>
                    <a:lnTo>
                      <a:pt x="21521" y="7714"/>
                    </a:lnTo>
                    <a:lnTo>
                      <a:pt x="21364" y="8293"/>
                    </a:lnTo>
                    <a:lnTo>
                      <a:pt x="21285" y="9000"/>
                    </a:lnTo>
                    <a:lnTo>
                      <a:pt x="21048" y="9643"/>
                    </a:lnTo>
                    <a:lnTo>
                      <a:pt x="20812" y="10221"/>
                    </a:lnTo>
                    <a:lnTo>
                      <a:pt x="20496" y="10864"/>
                    </a:lnTo>
                    <a:lnTo>
                      <a:pt x="20260" y="11379"/>
                    </a:lnTo>
                    <a:lnTo>
                      <a:pt x="19787" y="11893"/>
                    </a:lnTo>
                    <a:lnTo>
                      <a:pt x="19393" y="12343"/>
                    </a:lnTo>
                    <a:lnTo>
                      <a:pt x="19156" y="12664"/>
                    </a:lnTo>
                    <a:lnTo>
                      <a:pt x="18683" y="13050"/>
                    </a:lnTo>
                    <a:lnTo>
                      <a:pt x="18053" y="13371"/>
                    </a:lnTo>
                    <a:lnTo>
                      <a:pt x="16476" y="14014"/>
                    </a:lnTo>
                    <a:lnTo>
                      <a:pt x="15530" y="14271"/>
                    </a:lnTo>
                    <a:lnTo>
                      <a:pt x="14820" y="14529"/>
                    </a:lnTo>
                    <a:lnTo>
                      <a:pt x="14111" y="14721"/>
                    </a:lnTo>
                    <a:lnTo>
                      <a:pt x="13559" y="14850"/>
                    </a:lnTo>
                    <a:lnTo>
                      <a:pt x="13086" y="14914"/>
                    </a:lnTo>
                    <a:lnTo>
                      <a:pt x="12613" y="15107"/>
                    </a:lnTo>
                    <a:lnTo>
                      <a:pt x="12140" y="15236"/>
                    </a:lnTo>
                    <a:lnTo>
                      <a:pt x="11746" y="15429"/>
                    </a:lnTo>
                    <a:lnTo>
                      <a:pt x="11352" y="15557"/>
                    </a:lnTo>
                    <a:lnTo>
                      <a:pt x="10879" y="15750"/>
                    </a:lnTo>
                    <a:lnTo>
                      <a:pt x="10642" y="15814"/>
                    </a:lnTo>
                    <a:lnTo>
                      <a:pt x="10485" y="16007"/>
                    </a:lnTo>
                    <a:lnTo>
                      <a:pt x="9539" y="16779"/>
                    </a:lnTo>
                    <a:lnTo>
                      <a:pt x="9302" y="17036"/>
                    </a:lnTo>
                    <a:lnTo>
                      <a:pt x="8987" y="17229"/>
                    </a:lnTo>
                    <a:lnTo>
                      <a:pt x="8672" y="17550"/>
                    </a:lnTo>
                    <a:lnTo>
                      <a:pt x="8277" y="17807"/>
                    </a:lnTo>
                    <a:lnTo>
                      <a:pt x="7883" y="18000"/>
                    </a:lnTo>
                    <a:lnTo>
                      <a:pt x="7489" y="18257"/>
                    </a:lnTo>
                    <a:lnTo>
                      <a:pt x="7016" y="18450"/>
                    </a:lnTo>
                    <a:lnTo>
                      <a:pt x="6701" y="18643"/>
                    </a:lnTo>
                    <a:lnTo>
                      <a:pt x="6228" y="18900"/>
                    </a:lnTo>
                    <a:lnTo>
                      <a:pt x="5912" y="19093"/>
                    </a:lnTo>
                    <a:lnTo>
                      <a:pt x="5439" y="19414"/>
                    </a:lnTo>
                    <a:lnTo>
                      <a:pt x="5045" y="19671"/>
                    </a:lnTo>
                    <a:lnTo>
                      <a:pt x="4572" y="19993"/>
                    </a:lnTo>
                    <a:lnTo>
                      <a:pt x="2917" y="21343"/>
                    </a:lnTo>
                    <a:lnTo>
                      <a:pt x="2601" y="21407"/>
                    </a:lnTo>
                    <a:lnTo>
                      <a:pt x="2365" y="21536"/>
                    </a:lnTo>
                    <a:close/>
                  </a:path>
                </a:pathLst>
              </a:custGeom>
              <a:solidFill>
                <a:srgbClr val="BA18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1" name="AutoShape 66"/>
              <p:cNvSpPr/>
              <p:nvPr/>
            </p:nvSpPr>
            <p:spPr>
              <a:xfrm>
                <a:off x="191881" y="146732"/>
                <a:ext cx="634903" cy="667354"/>
              </a:xfrm>
              <a:custGeom>
                <a:avLst/>
                <a:gdLst/>
                <a:ahLst/>
                <a:cxnLst>
                  <a:cxn ang="0">
                    <a:pos x="wd2" y="hd2"/>
                  </a:cxn>
                  <a:cxn ang="5400000">
                    <a:pos x="wd2" y="hd2"/>
                  </a:cxn>
                  <a:cxn ang="10800000">
                    <a:pos x="wd2" y="hd2"/>
                  </a:cxn>
                  <a:cxn ang="16200000">
                    <a:pos x="wd2" y="hd2"/>
                  </a:cxn>
                </a:cxnLst>
                <a:rect l="0" t="0" r="r" b="b"/>
                <a:pathLst>
                  <a:path w="21600" h="21600" extrusionOk="0">
                    <a:moveTo>
                      <a:pt x="2374" y="21535"/>
                    </a:moveTo>
                    <a:lnTo>
                      <a:pt x="2136" y="21600"/>
                    </a:lnTo>
                    <a:lnTo>
                      <a:pt x="1899" y="21600"/>
                    </a:lnTo>
                    <a:lnTo>
                      <a:pt x="1662" y="21535"/>
                    </a:lnTo>
                    <a:lnTo>
                      <a:pt x="1503" y="21405"/>
                    </a:lnTo>
                    <a:lnTo>
                      <a:pt x="1266" y="21405"/>
                    </a:lnTo>
                    <a:lnTo>
                      <a:pt x="1108" y="21341"/>
                    </a:lnTo>
                    <a:lnTo>
                      <a:pt x="1029" y="21211"/>
                    </a:lnTo>
                    <a:lnTo>
                      <a:pt x="1029" y="20951"/>
                    </a:lnTo>
                    <a:lnTo>
                      <a:pt x="870" y="20692"/>
                    </a:lnTo>
                    <a:lnTo>
                      <a:pt x="396" y="19654"/>
                    </a:lnTo>
                    <a:lnTo>
                      <a:pt x="396" y="18941"/>
                    </a:lnTo>
                    <a:lnTo>
                      <a:pt x="158" y="18227"/>
                    </a:lnTo>
                    <a:lnTo>
                      <a:pt x="0" y="17514"/>
                    </a:lnTo>
                    <a:lnTo>
                      <a:pt x="158" y="16735"/>
                    </a:lnTo>
                    <a:lnTo>
                      <a:pt x="158" y="12908"/>
                    </a:lnTo>
                    <a:lnTo>
                      <a:pt x="237" y="11222"/>
                    </a:lnTo>
                    <a:lnTo>
                      <a:pt x="396" y="9535"/>
                    </a:lnTo>
                    <a:lnTo>
                      <a:pt x="554" y="7978"/>
                    </a:lnTo>
                    <a:lnTo>
                      <a:pt x="791" y="7200"/>
                    </a:lnTo>
                    <a:lnTo>
                      <a:pt x="1266" y="5903"/>
                    </a:lnTo>
                    <a:lnTo>
                      <a:pt x="1662" y="5449"/>
                    </a:lnTo>
                    <a:lnTo>
                      <a:pt x="2295" y="4476"/>
                    </a:lnTo>
                    <a:lnTo>
                      <a:pt x="2927" y="3762"/>
                    </a:lnTo>
                    <a:lnTo>
                      <a:pt x="4589" y="2400"/>
                    </a:lnTo>
                    <a:lnTo>
                      <a:pt x="5459" y="1881"/>
                    </a:lnTo>
                    <a:lnTo>
                      <a:pt x="6409" y="1492"/>
                    </a:lnTo>
                    <a:lnTo>
                      <a:pt x="7437" y="1103"/>
                    </a:lnTo>
                    <a:lnTo>
                      <a:pt x="8308" y="843"/>
                    </a:lnTo>
                    <a:lnTo>
                      <a:pt x="9495" y="584"/>
                    </a:lnTo>
                    <a:lnTo>
                      <a:pt x="10681" y="389"/>
                    </a:lnTo>
                    <a:lnTo>
                      <a:pt x="11947" y="195"/>
                    </a:lnTo>
                    <a:lnTo>
                      <a:pt x="13371" y="65"/>
                    </a:lnTo>
                    <a:lnTo>
                      <a:pt x="14716" y="0"/>
                    </a:lnTo>
                    <a:lnTo>
                      <a:pt x="15982" y="65"/>
                    </a:lnTo>
                    <a:lnTo>
                      <a:pt x="17090" y="195"/>
                    </a:lnTo>
                    <a:lnTo>
                      <a:pt x="18040" y="454"/>
                    </a:lnTo>
                    <a:lnTo>
                      <a:pt x="19464" y="1038"/>
                    </a:lnTo>
                    <a:lnTo>
                      <a:pt x="19938" y="1297"/>
                    </a:lnTo>
                    <a:lnTo>
                      <a:pt x="20571" y="1816"/>
                    </a:lnTo>
                    <a:lnTo>
                      <a:pt x="20730" y="2011"/>
                    </a:lnTo>
                    <a:lnTo>
                      <a:pt x="20967" y="2400"/>
                    </a:lnTo>
                    <a:lnTo>
                      <a:pt x="21204" y="2854"/>
                    </a:lnTo>
                    <a:lnTo>
                      <a:pt x="21363" y="3243"/>
                    </a:lnTo>
                    <a:lnTo>
                      <a:pt x="21442" y="3957"/>
                    </a:lnTo>
                    <a:lnTo>
                      <a:pt x="21600" y="4670"/>
                    </a:lnTo>
                    <a:lnTo>
                      <a:pt x="21600" y="6227"/>
                    </a:lnTo>
                    <a:lnTo>
                      <a:pt x="21442" y="7005"/>
                    </a:lnTo>
                    <a:lnTo>
                      <a:pt x="21442" y="7784"/>
                    </a:lnTo>
                    <a:lnTo>
                      <a:pt x="21363" y="8368"/>
                    </a:lnTo>
                    <a:lnTo>
                      <a:pt x="21204" y="9081"/>
                    </a:lnTo>
                    <a:lnTo>
                      <a:pt x="20967" y="9730"/>
                    </a:lnTo>
                    <a:lnTo>
                      <a:pt x="20730" y="10314"/>
                    </a:lnTo>
                    <a:lnTo>
                      <a:pt x="20413" y="10832"/>
                    </a:lnTo>
                    <a:lnTo>
                      <a:pt x="20097" y="11416"/>
                    </a:lnTo>
                    <a:lnTo>
                      <a:pt x="19701" y="12000"/>
                    </a:lnTo>
                    <a:lnTo>
                      <a:pt x="19464" y="12389"/>
                    </a:lnTo>
                    <a:lnTo>
                      <a:pt x="18593" y="13103"/>
                    </a:lnTo>
                    <a:lnTo>
                      <a:pt x="17960" y="13492"/>
                    </a:lnTo>
                    <a:lnTo>
                      <a:pt x="17248" y="13751"/>
                    </a:lnTo>
                    <a:lnTo>
                      <a:pt x="16457" y="14011"/>
                    </a:lnTo>
                    <a:lnTo>
                      <a:pt x="15587" y="14335"/>
                    </a:lnTo>
                    <a:lnTo>
                      <a:pt x="14875" y="14595"/>
                    </a:lnTo>
                    <a:lnTo>
                      <a:pt x="14084" y="14789"/>
                    </a:lnTo>
                    <a:lnTo>
                      <a:pt x="13451" y="14854"/>
                    </a:lnTo>
                    <a:lnTo>
                      <a:pt x="13055" y="14984"/>
                    </a:lnTo>
                    <a:lnTo>
                      <a:pt x="12580" y="15178"/>
                    </a:lnTo>
                    <a:lnTo>
                      <a:pt x="12105" y="15243"/>
                    </a:lnTo>
                    <a:lnTo>
                      <a:pt x="11789" y="15438"/>
                    </a:lnTo>
                    <a:lnTo>
                      <a:pt x="11314" y="15632"/>
                    </a:lnTo>
                    <a:lnTo>
                      <a:pt x="10919" y="15697"/>
                    </a:lnTo>
                    <a:lnTo>
                      <a:pt x="10444" y="16086"/>
                    </a:lnTo>
                    <a:lnTo>
                      <a:pt x="10286" y="16281"/>
                    </a:lnTo>
                    <a:lnTo>
                      <a:pt x="9811" y="16670"/>
                    </a:lnTo>
                    <a:lnTo>
                      <a:pt x="9574" y="16800"/>
                    </a:lnTo>
                    <a:lnTo>
                      <a:pt x="9336" y="16995"/>
                    </a:lnTo>
                    <a:lnTo>
                      <a:pt x="9020" y="17319"/>
                    </a:lnTo>
                    <a:lnTo>
                      <a:pt x="8703" y="17514"/>
                    </a:lnTo>
                    <a:lnTo>
                      <a:pt x="7912" y="18032"/>
                    </a:lnTo>
                    <a:lnTo>
                      <a:pt x="7516" y="18357"/>
                    </a:lnTo>
                    <a:lnTo>
                      <a:pt x="7200" y="18551"/>
                    </a:lnTo>
                    <a:lnTo>
                      <a:pt x="6409" y="18876"/>
                    </a:lnTo>
                    <a:lnTo>
                      <a:pt x="5934" y="19135"/>
                    </a:lnTo>
                    <a:lnTo>
                      <a:pt x="5459" y="19330"/>
                    </a:lnTo>
                    <a:lnTo>
                      <a:pt x="5064" y="19719"/>
                    </a:lnTo>
                    <a:lnTo>
                      <a:pt x="4668" y="19978"/>
                    </a:lnTo>
                    <a:lnTo>
                      <a:pt x="4193" y="20303"/>
                    </a:lnTo>
                    <a:lnTo>
                      <a:pt x="3877" y="20562"/>
                    </a:lnTo>
                    <a:lnTo>
                      <a:pt x="3560" y="20886"/>
                    </a:lnTo>
                    <a:lnTo>
                      <a:pt x="3323" y="21146"/>
                    </a:lnTo>
                    <a:lnTo>
                      <a:pt x="2927" y="21341"/>
                    </a:lnTo>
                    <a:lnTo>
                      <a:pt x="2769" y="21405"/>
                    </a:lnTo>
                    <a:lnTo>
                      <a:pt x="2374" y="21535"/>
                    </a:lnTo>
                    <a:close/>
                  </a:path>
                </a:pathLst>
              </a:custGeom>
              <a:solidFill>
                <a:srgbClr val="BB18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2" name="AutoShape 67"/>
              <p:cNvSpPr/>
              <p:nvPr/>
            </p:nvSpPr>
            <p:spPr>
              <a:xfrm>
                <a:off x="196114" y="149554"/>
                <a:ext cx="626437" cy="658889"/>
              </a:xfrm>
              <a:custGeom>
                <a:avLst/>
                <a:gdLst/>
                <a:ahLst/>
                <a:cxnLst>
                  <a:cxn ang="0">
                    <a:pos x="wd2" y="hd2"/>
                  </a:cxn>
                  <a:cxn ang="5400000">
                    <a:pos x="wd2" y="hd2"/>
                  </a:cxn>
                  <a:cxn ang="10800000">
                    <a:pos x="wd2" y="hd2"/>
                  </a:cxn>
                  <a:cxn ang="16200000">
                    <a:pos x="wd2" y="hd2"/>
                  </a:cxn>
                </a:cxnLst>
                <a:rect l="0" t="0" r="r" b="b"/>
                <a:pathLst>
                  <a:path w="21600" h="21600" extrusionOk="0">
                    <a:moveTo>
                      <a:pt x="2409" y="21600"/>
                    </a:moveTo>
                    <a:lnTo>
                      <a:pt x="1767" y="21600"/>
                    </a:lnTo>
                    <a:lnTo>
                      <a:pt x="1526" y="21534"/>
                    </a:lnTo>
                    <a:lnTo>
                      <a:pt x="1365" y="21534"/>
                    </a:lnTo>
                    <a:lnTo>
                      <a:pt x="1285" y="21403"/>
                    </a:lnTo>
                    <a:lnTo>
                      <a:pt x="1124" y="21337"/>
                    </a:lnTo>
                    <a:lnTo>
                      <a:pt x="964" y="21206"/>
                    </a:lnTo>
                    <a:lnTo>
                      <a:pt x="964" y="21140"/>
                    </a:lnTo>
                    <a:lnTo>
                      <a:pt x="883" y="20943"/>
                    </a:lnTo>
                    <a:lnTo>
                      <a:pt x="723" y="20681"/>
                    </a:lnTo>
                    <a:lnTo>
                      <a:pt x="642" y="20156"/>
                    </a:lnTo>
                    <a:lnTo>
                      <a:pt x="401" y="19630"/>
                    </a:lnTo>
                    <a:lnTo>
                      <a:pt x="241" y="18974"/>
                    </a:lnTo>
                    <a:lnTo>
                      <a:pt x="80" y="18186"/>
                    </a:lnTo>
                    <a:lnTo>
                      <a:pt x="0" y="17529"/>
                    </a:lnTo>
                    <a:lnTo>
                      <a:pt x="0" y="16676"/>
                    </a:lnTo>
                    <a:lnTo>
                      <a:pt x="80" y="15757"/>
                    </a:lnTo>
                    <a:lnTo>
                      <a:pt x="80" y="12868"/>
                    </a:lnTo>
                    <a:lnTo>
                      <a:pt x="241" y="11292"/>
                    </a:lnTo>
                    <a:lnTo>
                      <a:pt x="241" y="9585"/>
                    </a:lnTo>
                    <a:lnTo>
                      <a:pt x="482" y="8010"/>
                    </a:lnTo>
                    <a:lnTo>
                      <a:pt x="723" y="7222"/>
                    </a:lnTo>
                    <a:lnTo>
                      <a:pt x="964" y="6565"/>
                    </a:lnTo>
                    <a:lnTo>
                      <a:pt x="1285" y="5909"/>
                    </a:lnTo>
                    <a:lnTo>
                      <a:pt x="1526" y="5449"/>
                    </a:lnTo>
                    <a:lnTo>
                      <a:pt x="2168" y="4464"/>
                    </a:lnTo>
                    <a:lnTo>
                      <a:pt x="3774" y="3020"/>
                    </a:lnTo>
                    <a:lnTo>
                      <a:pt x="4577" y="2364"/>
                    </a:lnTo>
                    <a:lnTo>
                      <a:pt x="5460" y="1904"/>
                    </a:lnTo>
                    <a:lnTo>
                      <a:pt x="6424" y="1444"/>
                    </a:lnTo>
                    <a:lnTo>
                      <a:pt x="7387" y="1050"/>
                    </a:lnTo>
                    <a:lnTo>
                      <a:pt x="8431" y="788"/>
                    </a:lnTo>
                    <a:lnTo>
                      <a:pt x="9475" y="591"/>
                    </a:lnTo>
                    <a:lnTo>
                      <a:pt x="10680" y="394"/>
                    </a:lnTo>
                    <a:lnTo>
                      <a:pt x="11964" y="197"/>
                    </a:lnTo>
                    <a:lnTo>
                      <a:pt x="13410" y="131"/>
                    </a:lnTo>
                    <a:lnTo>
                      <a:pt x="14614" y="0"/>
                    </a:lnTo>
                    <a:lnTo>
                      <a:pt x="15899" y="131"/>
                    </a:lnTo>
                    <a:lnTo>
                      <a:pt x="17103" y="197"/>
                    </a:lnTo>
                    <a:lnTo>
                      <a:pt x="18067" y="525"/>
                    </a:lnTo>
                    <a:lnTo>
                      <a:pt x="18870" y="788"/>
                    </a:lnTo>
                    <a:lnTo>
                      <a:pt x="19432" y="1050"/>
                    </a:lnTo>
                    <a:lnTo>
                      <a:pt x="19994" y="1379"/>
                    </a:lnTo>
                    <a:lnTo>
                      <a:pt x="20315" y="1576"/>
                    </a:lnTo>
                    <a:lnTo>
                      <a:pt x="20797" y="2101"/>
                    </a:lnTo>
                    <a:lnTo>
                      <a:pt x="21279" y="2889"/>
                    </a:lnTo>
                    <a:lnTo>
                      <a:pt x="21359" y="3348"/>
                    </a:lnTo>
                    <a:lnTo>
                      <a:pt x="21520" y="3939"/>
                    </a:lnTo>
                    <a:lnTo>
                      <a:pt x="21520" y="4661"/>
                    </a:lnTo>
                    <a:lnTo>
                      <a:pt x="21600" y="5449"/>
                    </a:lnTo>
                    <a:lnTo>
                      <a:pt x="21520" y="6237"/>
                    </a:lnTo>
                    <a:lnTo>
                      <a:pt x="21520" y="7025"/>
                    </a:lnTo>
                    <a:lnTo>
                      <a:pt x="21359" y="7813"/>
                    </a:lnTo>
                    <a:lnTo>
                      <a:pt x="21359" y="8404"/>
                    </a:lnTo>
                    <a:lnTo>
                      <a:pt x="21279" y="9126"/>
                    </a:lnTo>
                    <a:lnTo>
                      <a:pt x="21038" y="9651"/>
                    </a:lnTo>
                    <a:lnTo>
                      <a:pt x="20797" y="10373"/>
                    </a:lnTo>
                    <a:lnTo>
                      <a:pt x="20476" y="10898"/>
                    </a:lnTo>
                    <a:lnTo>
                      <a:pt x="20074" y="11489"/>
                    </a:lnTo>
                    <a:lnTo>
                      <a:pt x="19753" y="11949"/>
                    </a:lnTo>
                    <a:lnTo>
                      <a:pt x="19432" y="12474"/>
                    </a:lnTo>
                    <a:lnTo>
                      <a:pt x="19111" y="12802"/>
                    </a:lnTo>
                    <a:lnTo>
                      <a:pt x="17906" y="13459"/>
                    </a:lnTo>
                    <a:lnTo>
                      <a:pt x="17184" y="13722"/>
                    </a:lnTo>
                    <a:lnTo>
                      <a:pt x="16381" y="14050"/>
                    </a:lnTo>
                    <a:lnTo>
                      <a:pt x="15658" y="14312"/>
                    </a:lnTo>
                    <a:lnTo>
                      <a:pt x="14775" y="14641"/>
                    </a:lnTo>
                    <a:lnTo>
                      <a:pt x="13490" y="14903"/>
                    </a:lnTo>
                    <a:lnTo>
                      <a:pt x="13088" y="14969"/>
                    </a:lnTo>
                    <a:lnTo>
                      <a:pt x="12607" y="15166"/>
                    </a:lnTo>
                    <a:lnTo>
                      <a:pt x="12125" y="15297"/>
                    </a:lnTo>
                    <a:lnTo>
                      <a:pt x="11643" y="15494"/>
                    </a:lnTo>
                    <a:lnTo>
                      <a:pt x="11322" y="15691"/>
                    </a:lnTo>
                    <a:lnTo>
                      <a:pt x="10920" y="15757"/>
                    </a:lnTo>
                    <a:lnTo>
                      <a:pt x="10599" y="15888"/>
                    </a:lnTo>
                    <a:lnTo>
                      <a:pt x="10439" y="16085"/>
                    </a:lnTo>
                    <a:lnTo>
                      <a:pt x="10198" y="16282"/>
                    </a:lnTo>
                    <a:lnTo>
                      <a:pt x="10037" y="16479"/>
                    </a:lnTo>
                    <a:lnTo>
                      <a:pt x="9314" y="17070"/>
                    </a:lnTo>
                    <a:lnTo>
                      <a:pt x="8993" y="17267"/>
                    </a:lnTo>
                    <a:lnTo>
                      <a:pt x="7949" y="18120"/>
                    </a:lnTo>
                    <a:lnTo>
                      <a:pt x="7468" y="18317"/>
                    </a:lnTo>
                    <a:lnTo>
                      <a:pt x="7146" y="18514"/>
                    </a:lnTo>
                    <a:lnTo>
                      <a:pt x="6665" y="18777"/>
                    </a:lnTo>
                    <a:lnTo>
                      <a:pt x="6343" y="18974"/>
                    </a:lnTo>
                    <a:lnTo>
                      <a:pt x="5862" y="19105"/>
                    </a:lnTo>
                    <a:lnTo>
                      <a:pt x="5380" y="19433"/>
                    </a:lnTo>
                    <a:lnTo>
                      <a:pt x="5059" y="19762"/>
                    </a:lnTo>
                    <a:lnTo>
                      <a:pt x="4577" y="20024"/>
                    </a:lnTo>
                    <a:lnTo>
                      <a:pt x="3935" y="20681"/>
                    </a:lnTo>
                    <a:lnTo>
                      <a:pt x="3533" y="20943"/>
                    </a:lnTo>
                    <a:lnTo>
                      <a:pt x="3212" y="21140"/>
                    </a:lnTo>
                    <a:lnTo>
                      <a:pt x="2730" y="21534"/>
                    </a:lnTo>
                    <a:lnTo>
                      <a:pt x="2409" y="21600"/>
                    </a:lnTo>
                    <a:close/>
                  </a:path>
                </a:pathLst>
              </a:custGeom>
              <a:solidFill>
                <a:srgbClr val="BC19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3" name="AutoShape 68"/>
              <p:cNvSpPr/>
              <p:nvPr/>
            </p:nvSpPr>
            <p:spPr>
              <a:xfrm>
                <a:off x="198935" y="152376"/>
                <a:ext cx="616562" cy="649012"/>
              </a:xfrm>
              <a:custGeom>
                <a:avLst/>
                <a:gdLst/>
                <a:ahLst/>
                <a:cxnLst>
                  <a:cxn ang="0">
                    <a:pos x="wd2" y="hd2"/>
                  </a:cxn>
                  <a:cxn ang="5400000">
                    <a:pos x="wd2" y="hd2"/>
                  </a:cxn>
                  <a:cxn ang="10800000">
                    <a:pos x="wd2" y="hd2"/>
                  </a:cxn>
                  <a:cxn ang="16200000">
                    <a:pos x="wd2" y="hd2"/>
                  </a:cxn>
                </a:cxnLst>
                <a:rect l="0" t="0" r="r" b="b"/>
                <a:pathLst>
                  <a:path w="21600" h="21600" extrusionOk="0">
                    <a:moveTo>
                      <a:pt x="2445" y="21600"/>
                    </a:moveTo>
                    <a:lnTo>
                      <a:pt x="1630" y="21600"/>
                    </a:lnTo>
                    <a:lnTo>
                      <a:pt x="1467" y="21533"/>
                    </a:lnTo>
                    <a:lnTo>
                      <a:pt x="1223" y="21333"/>
                    </a:lnTo>
                    <a:lnTo>
                      <a:pt x="1060" y="21267"/>
                    </a:lnTo>
                    <a:lnTo>
                      <a:pt x="1060" y="21133"/>
                    </a:lnTo>
                    <a:lnTo>
                      <a:pt x="897" y="20933"/>
                    </a:lnTo>
                    <a:lnTo>
                      <a:pt x="815" y="20667"/>
                    </a:lnTo>
                    <a:lnTo>
                      <a:pt x="652" y="20200"/>
                    </a:lnTo>
                    <a:lnTo>
                      <a:pt x="408" y="19600"/>
                    </a:lnTo>
                    <a:lnTo>
                      <a:pt x="163" y="18933"/>
                    </a:lnTo>
                    <a:lnTo>
                      <a:pt x="163" y="18267"/>
                    </a:lnTo>
                    <a:lnTo>
                      <a:pt x="0" y="17467"/>
                    </a:lnTo>
                    <a:lnTo>
                      <a:pt x="0" y="16733"/>
                    </a:lnTo>
                    <a:lnTo>
                      <a:pt x="163" y="15800"/>
                    </a:lnTo>
                    <a:lnTo>
                      <a:pt x="163" y="11267"/>
                    </a:lnTo>
                    <a:lnTo>
                      <a:pt x="326" y="9467"/>
                    </a:lnTo>
                    <a:lnTo>
                      <a:pt x="571" y="7867"/>
                    </a:lnTo>
                    <a:lnTo>
                      <a:pt x="815" y="7200"/>
                    </a:lnTo>
                    <a:lnTo>
                      <a:pt x="1060" y="6400"/>
                    </a:lnTo>
                    <a:lnTo>
                      <a:pt x="1304" y="5867"/>
                    </a:lnTo>
                    <a:lnTo>
                      <a:pt x="1467" y="5400"/>
                    </a:lnTo>
                    <a:lnTo>
                      <a:pt x="2201" y="4400"/>
                    </a:lnTo>
                    <a:lnTo>
                      <a:pt x="3016" y="3667"/>
                    </a:lnTo>
                    <a:lnTo>
                      <a:pt x="3749" y="2933"/>
                    </a:lnTo>
                    <a:lnTo>
                      <a:pt x="4728" y="2400"/>
                    </a:lnTo>
                    <a:lnTo>
                      <a:pt x="5461" y="1800"/>
                    </a:lnTo>
                    <a:lnTo>
                      <a:pt x="6439" y="1467"/>
                    </a:lnTo>
                    <a:lnTo>
                      <a:pt x="7499" y="1067"/>
                    </a:lnTo>
                    <a:lnTo>
                      <a:pt x="8477" y="733"/>
                    </a:lnTo>
                    <a:lnTo>
                      <a:pt x="9537" y="600"/>
                    </a:lnTo>
                    <a:lnTo>
                      <a:pt x="10759" y="267"/>
                    </a:lnTo>
                    <a:lnTo>
                      <a:pt x="12063" y="200"/>
                    </a:lnTo>
                    <a:lnTo>
                      <a:pt x="13368" y="67"/>
                    </a:lnTo>
                    <a:lnTo>
                      <a:pt x="14753" y="0"/>
                    </a:lnTo>
                    <a:lnTo>
                      <a:pt x="16057" y="67"/>
                    </a:lnTo>
                    <a:lnTo>
                      <a:pt x="17117" y="200"/>
                    </a:lnTo>
                    <a:lnTo>
                      <a:pt x="18258" y="467"/>
                    </a:lnTo>
                    <a:lnTo>
                      <a:pt x="18910" y="733"/>
                    </a:lnTo>
                    <a:lnTo>
                      <a:pt x="19562" y="1067"/>
                    </a:lnTo>
                    <a:lnTo>
                      <a:pt x="20051" y="1267"/>
                    </a:lnTo>
                    <a:lnTo>
                      <a:pt x="20459" y="1533"/>
                    </a:lnTo>
                    <a:lnTo>
                      <a:pt x="20948" y="2067"/>
                    </a:lnTo>
                    <a:lnTo>
                      <a:pt x="21111" y="2400"/>
                    </a:lnTo>
                    <a:lnTo>
                      <a:pt x="21274" y="2800"/>
                    </a:lnTo>
                    <a:lnTo>
                      <a:pt x="21518" y="3267"/>
                    </a:lnTo>
                    <a:lnTo>
                      <a:pt x="21600" y="3933"/>
                    </a:lnTo>
                    <a:lnTo>
                      <a:pt x="21600" y="7000"/>
                    </a:lnTo>
                    <a:lnTo>
                      <a:pt x="21518" y="7800"/>
                    </a:lnTo>
                    <a:lnTo>
                      <a:pt x="21355" y="8400"/>
                    </a:lnTo>
                    <a:lnTo>
                      <a:pt x="21274" y="9133"/>
                    </a:lnTo>
                    <a:lnTo>
                      <a:pt x="21029" y="9667"/>
                    </a:lnTo>
                    <a:lnTo>
                      <a:pt x="20540" y="10867"/>
                    </a:lnTo>
                    <a:lnTo>
                      <a:pt x="20214" y="11467"/>
                    </a:lnTo>
                    <a:lnTo>
                      <a:pt x="19807" y="11933"/>
                    </a:lnTo>
                    <a:lnTo>
                      <a:pt x="19562" y="12400"/>
                    </a:lnTo>
                    <a:lnTo>
                      <a:pt x="18666" y="13133"/>
                    </a:lnTo>
                    <a:lnTo>
                      <a:pt x="18014" y="13467"/>
                    </a:lnTo>
                    <a:lnTo>
                      <a:pt x="17280" y="13733"/>
                    </a:lnTo>
                    <a:lnTo>
                      <a:pt x="16465" y="14133"/>
                    </a:lnTo>
                    <a:lnTo>
                      <a:pt x="15650" y="14333"/>
                    </a:lnTo>
                    <a:lnTo>
                      <a:pt x="14753" y="14600"/>
                    </a:lnTo>
                    <a:lnTo>
                      <a:pt x="14101" y="14800"/>
                    </a:lnTo>
                    <a:lnTo>
                      <a:pt x="13531" y="14867"/>
                    </a:lnTo>
                    <a:lnTo>
                      <a:pt x="13042" y="15000"/>
                    </a:lnTo>
                    <a:lnTo>
                      <a:pt x="12552" y="15200"/>
                    </a:lnTo>
                    <a:lnTo>
                      <a:pt x="12226" y="15267"/>
                    </a:lnTo>
                    <a:lnTo>
                      <a:pt x="11737" y="15467"/>
                    </a:lnTo>
                    <a:lnTo>
                      <a:pt x="11411" y="15667"/>
                    </a:lnTo>
                    <a:lnTo>
                      <a:pt x="11004" y="15800"/>
                    </a:lnTo>
                    <a:lnTo>
                      <a:pt x="10678" y="15933"/>
                    </a:lnTo>
                    <a:lnTo>
                      <a:pt x="10515" y="16133"/>
                    </a:lnTo>
                    <a:lnTo>
                      <a:pt x="10026" y="16533"/>
                    </a:lnTo>
                    <a:lnTo>
                      <a:pt x="9863" y="16733"/>
                    </a:lnTo>
                    <a:lnTo>
                      <a:pt x="9618" y="16933"/>
                    </a:lnTo>
                    <a:lnTo>
                      <a:pt x="9292" y="17067"/>
                    </a:lnTo>
                    <a:lnTo>
                      <a:pt x="9048" y="17267"/>
                    </a:lnTo>
                    <a:lnTo>
                      <a:pt x="8722" y="17600"/>
                    </a:lnTo>
                    <a:lnTo>
                      <a:pt x="8314" y="17867"/>
                    </a:lnTo>
                    <a:lnTo>
                      <a:pt x="7988" y="18067"/>
                    </a:lnTo>
                    <a:lnTo>
                      <a:pt x="7499" y="18333"/>
                    </a:lnTo>
                    <a:lnTo>
                      <a:pt x="7173" y="18533"/>
                    </a:lnTo>
                    <a:lnTo>
                      <a:pt x="6684" y="18733"/>
                    </a:lnTo>
                    <a:lnTo>
                      <a:pt x="6358" y="18933"/>
                    </a:lnTo>
                    <a:lnTo>
                      <a:pt x="5869" y="19200"/>
                    </a:lnTo>
                    <a:lnTo>
                      <a:pt x="5461" y="19400"/>
                    </a:lnTo>
                    <a:lnTo>
                      <a:pt x="5054" y="19800"/>
                    </a:lnTo>
                    <a:lnTo>
                      <a:pt x="4565" y="20067"/>
                    </a:lnTo>
                    <a:lnTo>
                      <a:pt x="4238" y="20333"/>
                    </a:lnTo>
                    <a:lnTo>
                      <a:pt x="3912" y="20667"/>
                    </a:lnTo>
                    <a:lnTo>
                      <a:pt x="3505" y="20933"/>
                    </a:lnTo>
                    <a:lnTo>
                      <a:pt x="3016" y="21333"/>
                    </a:lnTo>
                    <a:lnTo>
                      <a:pt x="2690" y="21533"/>
                    </a:lnTo>
                    <a:lnTo>
                      <a:pt x="2445" y="21600"/>
                    </a:lnTo>
                    <a:close/>
                  </a:path>
                </a:pathLst>
              </a:custGeom>
              <a:solidFill>
                <a:srgbClr val="BD19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4" name="AutoShape 69"/>
              <p:cNvSpPr/>
              <p:nvPr/>
            </p:nvSpPr>
            <p:spPr>
              <a:xfrm>
                <a:off x="203168" y="155198"/>
                <a:ext cx="609507" cy="640547"/>
              </a:xfrm>
              <a:custGeom>
                <a:avLst/>
                <a:gdLst/>
                <a:ahLst/>
                <a:cxnLst>
                  <a:cxn ang="0">
                    <a:pos x="wd2" y="hd2"/>
                  </a:cxn>
                  <a:cxn ang="5400000">
                    <a:pos x="wd2" y="hd2"/>
                  </a:cxn>
                  <a:cxn ang="10800000">
                    <a:pos x="wd2" y="hd2"/>
                  </a:cxn>
                  <a:cxn ang="16200000">
                    <a:pos x="wd2" y="hd2"/>
                  </a:cxn>
                </a:cxnLst>
                <a:rect l="0" t="0" r="r" b="b"/>
                <a:pathLst>
                  <a:path w="21600" h="21600" extrusionOk="0">
                    <a:moveTo>
                      <a:pt x="2308" y="21600"/>
                    </a:moveTo>
                    <a:lnTo>
                      <a:pt x="1566" y="21600"/>
                    </a:lnTo>
                    <a:lnTo>
                      <a:pt x="1319" y="21533"/>
                    </a:lnTo>
                    <a:lnTo>
                      <a:pt x="1154" y="21465"/>
                    </a:lnTo>
                    <a:lnTo>
                      <a:pt x="1072" y="21330"/>
                    </a:lnTo>
                    <a:lnTo>
                      <a:pt x="1072" y="21263"/>
                    </a:lnTo>
                    <a:lnTo>
                      <a:pt x="907" y="21128"/>
                    </a:lnTo>
                    <a:lnTo>
                      <a:pt x="907" y="20925"/>
                    </a:lnTo>
                    <a:lnTo>
                      <a:pt x="742" y="20655"/>
                    </a:lnTo>
                    <a:lnTo>
                      <a:pt x="495" y="20183"/>
                    </a:lnTo>
                    <a:lnTo>
                      <a:pt x="412" y="19575"/>
                    </a:lnTo>
                    <a:lnTo>
                      <a:pt x="165" y="18900"/>
                    </a:lnTo>
                    <a:lnTo>
                      <a:pt x="0" y="18225"/>
                    </a:lnTo>
                    <a:lnTo>
                      <a:pt x="0" y="12825"/>
                    </a:lnTo>
                    <a:lnTo>
                      <a:pt x="165" y="11205"/>
                    </a:lnTo>
                    <a:lnTo>
                      <a:pt x="247" y="9450"/>
                    </a:lnTo>
                    <a:lnTo>
                      <a:pt x="495" y="7898"/>
                    </a:lnTo>
                    <a:lnTo>
                      <a:pt x="742" y="7155"/>
                    </a:lnTo>
                    <a:lnTo>
                      <a:pt x="1072" y="6413"/>
                    </a:lnTo>
                    <a:lnTo>
                      <a:pt x="1319" y="5873"/>
                    </a:lnTo>
                    <a:lnTo>
                      <a:pt x="1484" y="5400"/>
                    </a:lnTo>
                    <a:lnTo>
                      <a:pt x="2226" y="4387"/>
                    </a:lnTo>
                    <a:lnTo>
                      <a:pt x="2885" y="3645"/>
                    </a:lnTo>
                    <a:lnTo>
                      <a:pt x="3792" y="2903"/>
                    </a:lnTo>
                    <a:lnTo>
                      <a:pt x="4617" y="2362"/>
                    </a:lnTo>
                    <a:lnTo>
                      <a:pt x="5524" y="1822"/>
                    </a:lnTo>
                    <a:lnTo>
                      <a:pt x="6513" y="1417"/>
                    </a:lnTo>
                    <a:lnTo>
                      <a:pt x="7420" y="1080"/>
                    </a:lnTo>
                    <a:lnTo>
                      <a:pt x="8409" y="810"/>
                    </a:lnTo>
                    <a:lnTo>
                      <a:pt x="9563" y="540"/>
                    </a:lnTo>
                    <a:lnTo>
                      <a:pt x="10718" y="337"/>
                    </a:lnTo>
                    <a:lnTo>
                      <a:pt x="12037" y="135"/>
                    </a:lnTo>
                    <a:lnTo>
                      <a:pt x="13356" y="0"/>
                    </a:lnTo>
                    <a:lnTo>
                      <a:pt x="15994" y="0"/>
                    </a:lnTo>
                    <a:lnTo>
                      <a:pt x="17148" y="202"/>
                    </a:lnTo>
                    <a:lnTo>
                      <a:pt x="18137" y="540"/>
                    </a:lnTo>
                    <a:lnTo>
                      <a:pt x="18879" y="810"/>
                    </a:lnTo>
                    <a:lnTo>
                      <a:pt x="19456" y="1012"/>
                    </a:lnTo>
                    <a:lnTo>
                      <a:pt x="19869" y="1282"/>
                    </a:lnTo>
                    <a:lnTo>
                      <a:pt x="20363" y="1620"/>
                    </a:lnTo>
                    <a:lnTo>
                      <a:pt x="20611" y="1822"/>
                    </a:lnTo>
                    <a:lnTo>
                      <a:pt x="21105" y="2497"/>
                    </a:lnTo>
                    <a:lnTo>
                      <a:pt x="21188" y="2903"/>
                    </a:lnTo>
                    <a:lnTo>
                      <a:pt x="21353" y="3307"/>
                    </a:lnTo>
                    <a:lnTo>
                      <a:pt x="21435" y="3915"/>
                    </a:lnTo>
                    <a:lnTo>
                      <a:pt x="21600" y="4725"/>
                    </a:lnTo>
                    <a:lnTo>
                      <a:pt x="21600" y="6210"/>
                    </a:lnTo>
                    <a:lnTo>
                      <a:pt x="21435" y="7020"/>
                    </a:lnTo>
                    <a:lnTo>
                      <a:pt x="21435" y="7830"/>
                    </a:lnTo>
                    <a:lnTo>
                      <a:pt x="21353" y="8438"/>
                    </a:lnTo>
                    <a:lnTo>
                      <a:pt x="21188" y="9112"/>
                    </a:lnTo>
                    <a:lnTo>
                      <a:pt x="21023" y="9720"/>
                    </a:lnTo>
                    <a:lnTo>
                      <a:pt x="20776" y="10328"/>
                    </a:lnTo>
                    <a:lnTo>
                      <a:pt x="20363" y="10935"/>
                    </a:lnTo>
                    <a:lnTo>
                      <a:pt x="20116" y="11543"/>
                    </a:lnTo>
                    <a:lnTo>
                      <a:pt x="19869" y="12015"/>
                    </a:lnTo>
                    <a:lnTo>
                      <a:pt x="18962" y="12758"/>
                    </a:lnTo>
                    <a:lnTo>
                      <a:pt x="18632" y="13163"/>
                    </a:lnTo>
                    <a:lnTo>
                      <a:pt x="17890" y="13433"/>
                    </a:lnTo>
                    <a:lnTo>
                      <a:pt x="17148" y="13838"/>
                    </a:lnTo>
                    <a:lnTo>
                      <a:pt x="16324" y="14108"/>
                    </a:lnTo>
                    <a:lnTo>
                      <a:pt x="15499" y="14445"/>
                    </a:lnTo>
                    <a:lnTo>
                      <a:pt x="14757" y="14648"/>
                    </a:lnTo>
                    <a:lnTo>
                      <a:pt x="14098" y="14850"/>
                    </a:lnTo>
                    <a:lnTo>
                      <a:pt x="13521" y="14918"/>
                    </a:lnTo>
                    <a:lnTo>
                      <a:pt x="13026" y="14985"/>
                    </a:lnTo>
                    <a:lnTo>
                      <a:pt x="12531" y="15188"/>
                    </a:lnTo>
                    <a:lnTo>
                      <a:pt x="12037" y="15323"/>
                    </a:lnTo>
                    <a:lnTo>
                      <a:pt x="11707" y="15525"/>
                    </a:lnTo>
                    <a:lnTo>
                      <a:pt x="11212" y="15593"/>
                    </a:lnTo>
                    <a:lnTo>
                      <a:pt x="10882" y="15795"/>
                    </a:lnTo>
                    <a:lnTo>
                      <a:pt x="9976" y="16537"/>
                    </a:lnTo>
                    <a:lnTo>
                      <a:pt x="9728" y="16673"/>
                    </a:lnTo>
                    <a:lnTo>
                      <a:pt x="9481" y="16875"/>
                    </a:lnTo>
                    <a:lnTo>
                      <a:pt x="9234" y="17145"/>
                    </a:lnTo>
                    <a:lnTo>
                      <a:pt x="8986" y="17348"/>
                    </a:lnTo>
                    <a:lnTo>
                      <a:pt x="8656" y="17550"/>
                    </a:lnTo>
                    <a:lnTo>
                      <a:pt x="8244" y="17820"/>
                    </a:lnTo>
                    <a:lnTo>
                      <a:pt x="7915" y="18158"/>
                    </a:lnTo>
                    <a:lnTo>
                      <a:pt x="7420" y="18293"/>
                    </a:lnTo>
                    <a:lnTo>
                      <a:pt x="7090" y="18630"/>
                    </a:lnTo>
                    <a:lnTo>
                      <a:pt x="6595" y="18833"/>
                    </a:lnTo>
                    <a:lnTo>
                      <a:pt x="6266" y="19035"/>
                    </a:lnTo>
                    <a:lnTo>
                      <a:pt x="5853" y="19238"/>
                    </a:lnTo>
                    <a:lnTo>
                      <a:pt x="5359" y="19440"/>
                    </a:lnTo>
                    <a:lnTo>
                      <a:pt x="4947" y="19778"/>
                    </a:lnTo>
                    <a:lnTo>
                      <a:pt x="4617" y="20115"/>
                    </a:lnTo>
                    <a:lnTo>
                      <a:pt x="4122" y="20385"/>
                    </a:lnTo>
                    <a:lnTo>
                      <a:pt x="3875" y="20655"/>
                    </a:lnTo>
                    <a:lnTo>
                      <a:pt x="3298" y="21128"/>
                    </a:lnTo>
                    <a:lnTo>
                      <a:pt x="2885" y="21330"/>
                    </a:lnTo>
                    <a:lnTo>
                      <a:pt x="2638" y="21533"/>
                    </a:lnTo>
                    <a:lnTo>
                      <a:pt x="2308" y="21600"/>
                    </a:lnTo>
                    <a:close/>
                  </a:path>
                </a:pathLst>
              </a:custGeom>
              <a:solidFill>
                <a:srgbClr val="BE1A1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5" name="AutoShape 70"/>
              <p:cNvSpPr/>
              <p:nvPr/>
            </p:nvSpPr>
            <p:spPr>
              <a:xfrm>
                <a:off x="203168" y="159431"/>
                <a:ext cx="603864" cy="633492"/>
              </a:xfrm>
              <a:custGeom>
                <a:avLst/>
                <a:gdLst/>
                <a:ahLst/>
                <a:cxnLst>
                  <a:cxn ang="0">
                    <a:pos x="wd2" y="hd2"/>
                  </a:cxn>
                  <a:cxn ang="5400000">
                    <a:pos x="wd2" y="hd2"/>
                  </a:cxn>
                  <a:cxn ang="10800000">
                    <a:pos x="wd2" y="hd2"/>
                  </a:cxn>
                  <a:cxn ang="16200000">
                    <a:pos x="wd2" y="hd2"/>
                  </a:cxn>
                </a:cxnLst>
                <a:rect l="0" t="0" r="r" b="b"/>
                <a:pathLst>
                  <a:path w="21600" h="21600" extrusionOk="0">
                    <a:moveTo>
                      <a:pt x="2492" y="21600"/>
                    </a:moveTo>
                    <a:lnTo>
                      <a:pt x="1578" y="21600"/>
                    </a:lnTo>
                    <a:lnTo>
                      <a:pt x="1495" y="21463"/>
                    </a:lnTo>
                    <a:lnTo>
                      <a:pt x="1329" y="21395"/>
                    </a:lnTo>
                    <a:lnTo>
                      <a:pt x="1080" y="21190"/>
                    </a:lnTo>
                    <a:lnTo>
                      <a:pt x="1080" y="20848"/>
                    </a:lnTo>
                    <a:lnTo>
                      <a:pt x="914" y="20575"/>
                    </a:lnTo>
                    <a:lnTo>
                      <a:pt x="665" y="20096"/>
                    </a:lnTo>
                    <a:lnTo>
                      <a:pt x="498" y="19481"/>
                    </a:lnTo>
                    <a:lnTo>
                      <a:pt x="249" y="18934"/>
                    </a:lnTo>
                    <a:lnTo>
                      <a:pt x="166" y="18114"/>
                    </a:lnTo>
                    <a:lnTo>
                      <a:pt x="0" y="17294"/>
                    </a:lnTo>
                    <a:lnTo>
                      <a:pt x="0" y="16610"/>
                    </a:lnTo>
                    <a:lnTo>
                      <a:pt x="166" y="15653"/>
                    </a:lnTo>
                    <a:lnTo>
                      <a:pt x="166" y="12782"/>
                    </a:lnTo>
                    <a:lnTo>
                      <a:pt x="249" y="11142"/>
                    </a:lnTo>
                    <a:lnTo>
                      <a:pt x="415" y="9433"/>
                    </a:lnTo>
                    <a:lnTo>
                      <a:pt x="665" y="7861"/>
                    </a:lnTo>
                    <a:lnTo>
                      <a:pt x="1163" y="6357"/>
                    </a:lnTo>
                    <a:lnTo>
                      <a:pt x="1329" y="5810"/>
                    </a:lnTo>
                    <a:lnTo>
                      <a:pt x="1578" y="5332"/>
                    </a:lnTo>
                    <a:lnTo>
                      <a:pt x="2326" y="4443"/>
                    </a:lnTo>
                    <a:lnTo>
                      <a:pt x="3074" y="3623"/>
                    </a:lnTo>
                    <a:lnTo>
                      <a:pt x="4735" y="2256"/>
                    </a:lnTo>
                    <a:lnTo>
                      <a:pt x="5649" y="1709"/>
                    </a:lnTo>
                    <a:lnTo>
                      <a:pt x="6563" y="1367"/>
                    </a:lnTo>
                    <a:lnTo>
                      <a:pt x="7477" y="957"/>
                    </a:lnTo>
                    <a:lnTo>
                      <a:pt x="8557" y="684"/>
                    </a:lnTo>
                    <a:lnTo>
                      <a:pt x="9637" y="478"/>
                    </a:lnTo>
                    <a:lnTo>
                      <a:pt x="10800" y="273"/>
                    </a:lnTo>
                    <a:lnTo>
                      <a:pt x="12129" y="68"/>
                    </a:lnTo>
                    <a:lnTo>
                      <a:pt x="13458" y="0"/>
                    </a:lnTo>
                    <a:lnTo>
                      <a:pt x="15951" y="0"/>
                    </a:lnTo>
                    <a:lnTo>
                      <a:pt x="17197" y="205"/>
                    </a:lnTo>
                    <a:lnTo>
                      <a:pt x="18194" y="410"/>
                    </a:lnTo>
                    <a:lnTo>
                      <a:pt x="19523" y="957"/>
                    </a:lnTo>
                    <a:lnTo>
                      <a:pt x="20022" y="1299"/>
                    </a:lnTo>
                    <a:lnTo>
                      <a:pt x="20271" y="1572"/>
                    </a:lnTo>
                    <a:lnTo>
                      <a:pt x="20686" y="1709"/>
                    </a:lnTo>
                    <a:lnTo>
                      <a:pt x="20935" y="2051"/>
                    </a:lnTo>
                    <a:lnTo>
                      <a:pt x="21018" y="2461"/>
                    </a:lnTo>
                    <a:lnTo>
                      <a:pt x="21268" y="2803"/>
                    </a:lnTo>
                    <a:lnTo>
                      <a:pt x="21351" y="3349"/>
                    </a:lnTo>
                    <a:lnTo>
                      <a:pt x="21517" y="3896"/>
                    </a:lnTo>
                    <a:lnTo>
                      <a:pt x="21600" y="4648"/>
                    </a:lnTo>
                    <a:lnTo>
                      <a:pt x="21600" y="6152"/>
                    </a:lnTo>
                    <a:lnTo>
                      <a:pt x="21517" y="7109"/>
                    </a:lnTo>
                    <a:lnTo>
                      <a:pt x="21517" y="7792"/>
                    </a:lnTo>
                    <a:lnTo>
                      <a:pt x="21351" y="8408"/>
                    </a:lnTo>
                    <a:lnTo>
                      <a:pt x="21268" y="9091"/>
                    </a:lnTo>
                    <a:lnTo>
                      <a:pt x="20769" y="10322"/>
                    </a:lnTo>
                    <a:lnTo>
                      <a:pt x="20437" y="10937"/>
                    </a:lnTo>
                    <a:lnTo>
                      <a:pt x="20022" y="11415"/>
                    </a:lnTo>
                    <a:lnTo>
                      <a:pt x="19772" y="11894"/>
                    </a:lnTo>
                    <a:lnTo>
                      <a:pt x="19357" y="12441"/>
                    </a:lnTo>
                    <a:lnTo>
                      <a:pt x="19025" y="12782"/>
                    </a:lnTo>
                    <a:lnTo>
                      <a:pt x="18526" y="13056"/>
                    </a:lnTo>
                    <a:lnTo>
                      <a:pt x="17945" y="13397"/>
                    </a:lnTo>
                    <a:lnTo>
                      <a:pt x="17197" y="13808"/>
                    </a:lnTo>
                    <a:lnTo>
                      <a:pt x="15535" y="14354"/>
                    </a:lnTo>
                    <a:lnTo>
                      <a:pt x="14788" y="14559"/>
                    </a:lnTo>
                    <a:lnTo>
                      <a:pt x="14123" y="14765"/>
                    </a:lnTo>
                    <a:lnTo>
                      <a:pt x="13458" y="14901"/>
                    </a:lnTo>
                    <a:lnTo>
                      <a:pt x="13043" y="14970"/>
                    </a:lnTo>
                    <a:lnTo>
                      <a:pt x="12545" y="15175"/>
                    </a:lnTo>
                    <a:lnTo>
                      <a:pt x="12129" y="15243"/>
                    </a:lnTo>
                    <a:lnTo>
                      <a:pt x="11714" y="15448"/>
                    </a:lnTo>
                    <a:lnTo>
                      <a:pt x="11298" y="15585"/>
                    </a:lnTo>
                    <a:lnTo>
                      <a:pt x="10966" y="15790"/>
                    </a:lnTo>
                    <a:lnTo>
                      <a:pt x="10302" y="16337"/>
                    </a:lnTo>
                    <a:lnTo>
                      <a:pt x="10052" y="16405"/>
                    </a:lnTo>
                    <a:lnTo>
                      <a:pt x="9305" y="17020"/>
                    </a:lnTo>
                    <a:lnTo>
                      <a:pt x="9055" y="17294"/>
                    </a:lnTo>
                    <a:lnTo>
                      <a:pt x="8723" y="17499"/>
                    </a:lnTo>
                    <a:lnTo>
                      <a:pt x="7975" y="18114"/>
                    </a:lnTo>
                    <a:lnTo>
                      <a:pt x="7477" y="18319"/>
                    </a:lnTo>
                    <a:lnTo>
                      <a:pt x="7145" y="18524"/>
                    </a:lnTo>
                    <a:lnTo>
                      <a:pt x="6314" y="18934"/>
                    </a:lnTo>
                    <a:lnTo>
                      <a:pt x="5898" y="19208"/>
                    </a:lnTo>
                    <a:lnTo>
                      <a:pt x="5400" y="19413"/>
                    </a:lnTo>
                    <a:lnTo>
                      <a:pt x="5151" y="19686"/>
                    </a:lnTo>
                    <a:lnTo>
                      <a:pt x="4652" y="20096"/>
                    </a:lnTo>
                    <a:lnTo>
                      <a:pt x="4237" y="20370"/>
                    </a:lnTo>
                    <a:lnTo>
                      <a:pt x="3905" y="20643"/>
                    </a:lnTo>
                    <a:lnTo>
                      <a:pt x="3572" y="20848"/>
                    </a:lnTo>
                    <a:lnTo>
                      <a:pt x="3323" y="21190"/>
                    </a:lnTo>
                    <a:lnTo>
                      <a:pt x="3074" y="21395"/>
                    </a:lnTo>
                    <a:lnTo>
                      <a:pt x="2658" y="21463"/>
                    </a:lnTo>
                    <a:lnTo>
                      <a:pt x="2492" y="21600"/>
                    </a:lnTo>
                    <a:close/>
                  </a:path>
                </a:pathLst>
              </a:custGeom>
              <a:solidFill>
                <a:srgbClr val="BF1A1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6" name="AutoShape 71"/>
              <p:cNvSpPr/>
              <p:nvPr/>
            </p:nvSpPr>
            <p:spPr>
              <a:xfrm>
                <a:off x="207401" y="160841"/>
                <a:ext cx="592576" cy="625027"/>
              </a:xfrm>
              <a:custGeom>
                <a:avLst/>
                <a:gdLst/>
                <a:ahLst/>
                <a:cxnLst>
                  <a:cxn ang="0">
                    <a:pos x="wd2" y="hd2"/>
                  </a:cxn>
                  <a:cxn ang="5400000">
                    <a:pos x="wd2" y="hd2"/>
                  </a:cxn>
                  <a:cxn ang="10800000">
                    <a:pos x="wd2" y="hd2"/>
                  </a:cxn>
                  <a:cxn ang="16200000">
                    <a:pos x="wd2" y="hd2"/>
                  </a:cxn>
                </a:cxnLst>
                <a:rect l="0" t="0" r="r" b="b"/>
                <a:pathLst>
                  <a:path w="21600" h="21600" extrusionOk="0">
                    <a:moveTo>
                      <a:pt x="2456" y="21600"/>
                    </a:moveTo>
                    <a:lnTo>
                      <a:pt x="1609" y="21600"/>
                    </a:lnTo>
                    <a:lnTo>
                      <a:pt x="1355" y="21462"/>
                    </a:lnTo>
                    <a:lnTo>
                      <a:pt x="1186" y="21392"/>
                    </a:lnTo>
                    <a:lnTo>
                      <a:pt x="1186" y="21254"/>
                    </a:lnTo>
                    <a:lnTo>
                      <a:pt x="1016" y="21185"/>
                    </a:lnTo>
                    <a:lnTo>
                      <a:pt x="1016" y="20838"/>
                    </a:lnTo>
                    <a:lnTo>
                      <a:pt x="932" y="20562"/>
                    </a:lnTo>
                    <a:lnTo>
                      <a:pt x="593" y="20077"/>
                    </a:lnTo>
                    <a:lnTo>
                      <a:pt x="508" y="19523"/>
                    </a:lnTo>
                    <a:lnTo>
                      <a:pt x="254" y="18900"/>
                    </a:lnTo>
                    <a:lnTo>
                      <a:pt x="85" y="18069"/>
                    </a:lnTo>
                    <a:lnTo>
                      <a:pt x="0" y="17377"/>
                    </a:lnTo>
                    <a:lnTo>
                      <a:pt x="0" y="16546"/>
                    </a:lnTo>
                    <a:lnTo>
                      <a:pt x="85" y="15577"/>
                    </a:lnTo>
                    <a:lnTo>
                      <a:pt x="85" y="12808"/>
                    </a:lnTo>
                    <a:lnTo>
                      <a:pt x="254" y="11077"/>
                    </a:lnTo>
                    <a:lnTo>
                      <a:pt x="339" y="9415"/>
                    </a:lnTo>
                    <a:lnTo>
                      <a:pt x="593" y="7823"/>
                    </a:lnTo>
                    <a:lnTo>
                      <a:pt x="932" y="7131"/>
                    </a:lnTo>
                    <a:lnTo>
                      <a:pt x="1186" y="6369"/>
                    </a:lnTo>
                    <a:lnTo>
                      <a:pt x="1355" y="5815"/>
                    </a:lnTo>
                    <a:lnTo>
                      <a:pt x="1609" y="5331"/>
                    </a:lnTo>
                    <a:lnTo>
                      <a:pt x="2372" y="4431"/>
                    </a:lnTo>
                    <a:lnTo>
                      <a:pt x="3049" y="3600"/>
                    </a:lnTo>
                    <a:lnTo>
                      <a:pt x="3896" y="2908"/>
                    </a:lnTo>
                    <a:lnTo>
                      <a:pt x="4828" y="2354"/>
                    </a:lnTo>
                    <a:lnTo>
                      <a:pt x="5591" y="1800"/>
                    </a:lnTo>
                    <a:lnTo>
                      <a:pt x="6607" y="1315"/>
                    </a:lnTo>
                    <a:lnTo>
                      <a:pt x="7624" y="1038"/>
                    </a:lnTo>
                    <a:lnTo>
                      <a:pt x="8555" y="692"/>
                    </a:lnTo>
                    <a:lnTo>
                      <a:pt x="9656" y="485"/>
                    </a:lnTo>
                    <a:lnTo>
                      <a:pt x="10842" y="346"/>
                    </a:lnTo>
                    <a:lnTo>
                      <a:pt x="12198" y="138"/>
                    </a:lnTo>
                    <a:lnTo>
                      <a:pt x="13553" y="0"/>
                    </a:lnTo>
                    <a:lnTo>
                      <a:pt x="16094" y="0"/>
                    </a:lnTo>
                    <a:lnTo>
                      <a:pt x="17280" y="208"/>
                    </a:lnTo>
                    <a:lnTo>
                      <a:pt x="18212" y="415"/>
                    </a:lnTo>
                    <a:lnTo>
                      <a:pt x="18974" y="692"/>
                    </a:lnTo>
                    <a:lnTo>
                      <a:pt x="19567" y="1038"/>
                    </a:lnTo>
                    <a:lnTo>
                      <a:pt x="20075" y="1315"/>
                    </a:lnTo>
                    <a:lnTo>
                      <a:pt x="20414" y="1523"/>
                    </a:lnTo>
                    <a:lnTo>
                      <a:pt x="20753" y="1800"/>
                    </a:lnTo>
                    <a:lnTo>
                      <a:pt x="21007" y="2077"/>
                    </a:lnTo>
                    <a:lnTo>
                      <a:pt x="21176" y="2423"/>
                    </a:lnTo>
                    <a:lnTo>
                      <a:pt x="21431" y="2769"/>
                    </a:lnTo>
                    <a:lnTo>
                      <a:pt x="21600" y="3877"/>
                    </a:lnTo>
                    <a:lnTo>
                      <a:pt x="21600" y="7131"/>
                    </a:lnTo>
                    <a:lnTo>
                      <a:pt x="21515" y="7823"/>
                    </a:lnTo>
                    <a:lnTo>
                      <a:pt x="21431" y="8446"/>
                    </a:lnTo>
                    <a:lnTo>
                      <a:pt x="21261" y="9138"/>
                    </a:lnTo>
                    <a:lnTo>
                      <a:pt x="21176" y="9692"/>
                    </a:lnTo>
                    <a:lnTo>
                      <a:pt x="20753" y="10315"/>
                    </a:lnTo>
                    <a:lnTo>
                      <a:pt x="20499" y="10869"/>
                    </a:lnTo>
                    <a:lnTo>
                      <a:pt x="20245" y="11492"/>
                    </a:lnTo>
                    <a:lnTo>
                      <a:pt x="19821" y="11977"/>
                    </a:lnTo>
                    <a:lnTo>
                      <a:pt x="19482" y="12392"/>
                    </a:lnTo>
                    <a:lnTo>
                      <a:pt x="19059" y="12808"/>
                    </a:lnTo>
                    <a:lnTo>
                      <a:pt x="18635" y="13085"/>
                    </a:lnTo>
                    <a:lnTo>
                      <a:pt x="17958" y="13500"/>
                    </a:lnTo>
                    <a:lnTo>
                      <a:pt x="17280" y="13777"/>
                    </a:lnTo>
                    <a:lnTo>
                      <a:pt x="16348" y="14054"/>
                    </a:lnTo>
                    <a:lnTo>
                      <a:pt x="15671" y="14400"/>
                    </a:lnTo>
                    <a:lnTo>
                      <a:pt x="14739" y="14608"/>
                    </a:lnTo>
                    <a:lnTo>
                      <a:pt x="14061" y="14815"/>
                    </a:lnTo>
                    <a:lnTo>
                      <a:pt x="13553" y="14885"/>
                    </a:lnTo>
                    <a:lnTo>
                      <a:pt x="13129" y="15023"/>
                    </a:lnTo>
                    <a:lnTo>
                      <a:pt x="12113" y="15300"/>
                    </a:lnTo>
                    <a:lnTo>
                      <a:pt x="11774" y="15508"/>
                    </a:lnTo>
                    <a:lnTo>
                      <a:pt x="11351" y="15577"/>
                    </a:lnTo>
                    <a:lnTo>
                      <a:pt x="10673" y="15992"/>
                    </a:lnTo>
                    <a:lnTo>
                      <a:pt x="8725" y="17585"/>
                    </a:lnTo>
                    <a:lnTo>
                      <a:pt x="8301" y="17862"/>
                    </a:lnTo>
                    <a:lnTo>
                      <a:pt x="7962" y="18069"/>
                    </a:lnTo>
                    <a:lnTo>
                      <a:pt x="7454" y="18415"/>
                    </a:lnTo>
                    <a:lnTo>
                      <a:pt x="7115" y="18554"/>
                    </a:lnTo>
                    <a:lnTo>
                      <a:pt x="5845" y="19177"/>
                    </a:lnTo>
                    <a:lnTo>
                      <a:pt x="5506" y="19523"/>
                    </a:lnTo>
                    <a:lnTo>
                      <a:pt x="5082" y="19731"/>
                    </a:lnTo>
                    <a:lnTo>
                      <a:pt x="4574" y="20077"/>
                    </a:lnTo>
                    <a:lnTo>
                      <a:pt x="3812" y="20700"/>
                    </a:lnTo>
                    <a:lnTo>
                      <a:pt x="3558" y="20977"/>
                    </a:lnTo>
                    <a:lnTo>
                      <a:pt x="3304" y="21185"/>
                    </a:lnTo>
                    <a:lnTo>
                      <a:pt x="2965" y="21392"/>
                    </a:lnTo>
                    <a:lnTo>
                      <a:pt x="2711" y="21462"/>
                    </a:lnTo>
                    <a:lnTo>
                      <a:pt x="2456" y="21600"/>
                    </a:lnTo>
                    <a:close/>
                  </a:path>
                </a:pathLst>
              </a:custGeom>
              <a:solidFill>
                <a:srgbClr val="C01A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7" name="AutoShape 72"/>
              <p:cNvSpPr/>
              <p:nvPr/>
            </p:nvSpPr>
            <p:spPr>
              <a:xfrm>
                <a:off x="210223" y="165074"/>
                <a:ext cx="588343" cy="616562"/>
              </a:xfrm>
              <a:custGeom>
                <a:avLst/>
                <a:gdLst/>
                <a:ahLst/>
                <a:cxnLst>
                  <a:cxn ang="0">
                    <a:pos x="wd2" y="hd2"/>
                  </a:cxn>
                  <a:cxn ang="5400000">
                    <a:pos x="wd2" y="hd2"/>
                  </a:cxn>
                  <a:cxn ang="10800000">
                    <a:pos x="wd2" y="hd2"/>
                  </a:cxn>
                  <a:cxn ang="16200000">
                    <a:pos x="wd2" y="hd2"/>
                  </a:cxn>
                </a:cxnLst>
                <a:rect l="0" t="0" r="r" b="b"/>
                <a:pathLst>
                  <a:path w="21600" h="21600" extrusionOk="0">
                    <a:moveTo>
                      <a:pt x="2391" y="21530"/>
                    </a:moveTo>
                    <a:lnTo>
                      <a:pt x="2134" y="21600"/>
                    </a:lnTo>
                    <a:lnTo>
                      <a:pt x="1878" y="21600"/>
                    </a:lnTo>
                    <a:lnTo>
                      <a:pt x="1622" y="21530"/>
                    </a:lnTo>
                    <a:lnTo>
                      <a:pt x="1366" y="21390"/>
                    </a:lnTo>
                    <a:lnTo>
                      <a:pt x="1110" y="21179"/>
                    </a:lnTo>
                    <a:lnTo>
                      <a:pt x="1110" y="20969"/>
                    </a:lnTo>
                    <a:lnTo>
                      <a:pt x="939" y="20899"/>
                    </a:lnTo>
                    <a:lnTo>
                      <a:pt x="854" y="20548"/>
                    </a:lnTo>
                    <a:lnTo>
                      <a:pt x="683" y="19987"/>
                    </a:lnTo>
                    <a:lnTo>
                      <a:pt x="427" y="19496"/>
                    </a:lnTo>
                    <a:lnTo>
                      <a:pt x="256" y="18795"/>
                    </a:lnTo>
                    <a:lnTo>
                      <a:pt x="171" y="18094"/>
                    </a:lnTo>
                    <a:lnTo>
                      <a:pt x="0" y="17252"/>
                    </a:lnTo>
                    <a:lnTo>
                      <a:pt x="0" y="16410"/>
                    </a:lnTo>
                    <a:lnTo>
                      <a:pt x="171" y="15569"/>
                    </a:lnTo>
                    <a:lnTo>
                      <a:pt x="171" y="12764"/>
                    </a:lnTo>
                    <a:lnTo>
                      <a:pt x="256" y="11010"/>
                    </a:lnTo>
                    <a:lnTo>
                      <a:pt x="427" y="9397"/>
                    </a:lnTo>
                    <a:lnTo>
                      <a:pt x="683" y="7784"/>
                    </a:lnTo>
                    <a:lnTo>
                      <a:pt x="939" y="7083"/>
                    </a:lnTo>
                    <a:lnTo>
                      <a:pt x="1110" y="6312"/>
                    </a:lnTo>
                    <a:lnTo>
                      <a:pt x="1366" y="5751"/>
                    </a:lnTo>
                    <a:lnTo>
                      <a:pt x="1622" y="5260"/>
                    </a:lnTo>
                    <a:lnTo>
                      <a:pt x="2391" y="4348"/>
                    </a:lnTo>
                    <a:lnTo>
                      <a:pt x="3159" y="3506"/>
                    </a:lnTo>
                    <a:lnTo>
                      <a:pt x="3842" y="2805"/>
                    </a:lnTo>
                    <a:lnTo>
                      <a:pt x="5720" y="1683"/>
                    </a:lnTo>
                    <a:lnTo>
                      <a:pt x="6574" y="1332"/>
                    </a:lnTo>
                    <a:lnTo>
                      <a:pt x="7598" y="982"/>
                    </a:lnTo>
                    <a:lnTo>
                      <a:pt x="8538" y="701"/>
                    </a:lnTo>
                    <a:lnTo>
                      <a:pt x="9647" y="491"/>
                    </a:lnTo>
                    <a:lnTo>
                      <a:pt x="10843" y="281"/>
                    </a:lnTo>
                    <a:lnTo>
                      <a:pt x="12209" y="70"/>
                    </a:lnTo>
                    <a:lnTo>
                      <a:pt x="13489" y="0"/>
                    </a:lnTo>
                    <a:lnTo>
                      <a:pt x="16136" y="0"/>
                    </a:lnTo>
                    <a:lnTo>
                      <a:pt x="17160" y="70"/>
                    </a:lnTo>
                    <a:lnTo>
                      <a:pt x="18185" y="351"/>
                    </a:lnTo>
                    <a:lnTo>
                      <a:pt x="18868" y="701"/>
                    </a:lnTo>
                    <a:lnTo>
                      <a:pt x="20063" y="1192"/>
                    </a:lnTo>
                    <a:lnTo>
                      <a:pt x="20319" y="1473"/>
                    </a:lnTo>
                    <a:lnTo>
                      <a:pt x="20746" y="1753"/>
                    </a:lnTo>
                    <a:lnTo>
                      <a:pt x="20832" y="2104"/>
                    </a:lnTo>
                    <a:lnTo>
                      <a:pt x="21088" y="2455"/>
                    </a:lnTo>
                    <a:lnTo>
                      <a:pt x="21258" y="2805"/>
                    </a:lnTo>
                    <a:lnTo>
                      <a:pt x="21515" y="3296"/>
                    </a:lnTo>
                    <a:lnTo>
                      <a:pt x="21600" y="3927"/>
                    </a:lnTo>
                    <a:lnTo>
                      <a:pt x="21600" y="7083"/>
                    </a:lnTo>
                    <a:lnTo>
                      <a:pt x="21515" y="7784"/>
                    </a:lnTo>
                    <a:lnTo>
                      <a:pt x="21344" y="8416"/>
                    </a:lnTo>
                    <a:lnTo>
                      <a:pt x="21258" y="9117"/>
                    </a:lnTo>
                    <a:lnTo>
                      <a:pt x="21002" y="9678"/>
                    </a:lnTo>
                    <a:lnTo>
                      <a:pt x="20746" y="10309"/>
                    </a:lnTo>
                    <a:lnTo>
                      <a:pt x="20490" y="10870"/>
                    </a:lnTo>
                    <a:lnTo>
                      <a:pt x="20149" y="11431"/>
                    </a:lnTo>
                    <a:lnTo>
                      <a:pt x="19807" y="11922"/>
                    </a:lnTo>
                    <a:lnTo>
                      <a:pt x="19380" y="12413"/>
                    </a:lnTo>
                    <a:lnTo>
                      <a:pt x="19039" y="12764"/>
                    </a:lnTo>
                    <a:lnTo>
                      <a:pt x="18526" y="13114"/>
                    </a:lnTo>
                    <a:lnTo>
                      <a:pt x="17929" y="13395"/>
                    </a:lnTo>
                    <a:lnTo>
                      <a:pt x="17160" y="13745"/>
                    </a:lnTo>
                    <a:lnTo>
                      <a:pt x="15624" y="14306"/>
                    </a:lnTo>
                    <a:lnTo>
                      <a:pt x="14770" y="14517"/>
                    </a:lnTo>
                    <a:lnTo>
                      <a:pt x="14087" y="14727"/>
                    </a:lnTo>
                    <a:lnTo>
                      <a:pt x="13489" y="14868"/>
                    </a:lnTo>
                    <a:lnTo>
                      <a:pt x="12977" y="14938"/>
                    </a:lnTo>
                    <a:lnTo>
                      <a:pt x="12636" y="15148"/>
                    </a:lnTo>
                    <a:lnTo>
                      <a:pt x="12123" y="15218"/>
                    </a:lnTo>
                    <a:lnTo>
                      <a:pt x="11782" y="15429"/>
                    </a:lnTo>
                    <a:lnTo>
                      <a:pt x="11355" y="15569"/>
                    </a:lnTo>
                    <a:lnTo>
                      <a:pt x="10672" y="15990"/>
                    </a:lnTo>
                    <a:lnTo>
                      <a:pt x="10416" y="16060"/>
                    </a:lnTo>
                    <a:lnTo>
                      <a:pt x="10160" y="16270"/>
                    </a:lnTo>
                    <a:lnTo>
                      <a:pt x="10074" y="16410"/>
                    </a:lnTo>
                    <a:lnTo>
                      <a:pt x="8708" y="17532"/>
                    </a:lnTo>
                    <a:lnTo>
                      <a:pt x="8281" y="17743"/>
                    </a:lnTo>
                    <a:lnTo>
                      <a:pt x="7940" y="18094"/>
                    </a:lnTo>
                    <a:lnTo>
                      <a:pt x="7428" y="18304"/>
                    </a:lnTo>
                    <a:lnTo>
                      <a:pt x="7086" y="18514"/>
                    </a:lnTo>
                    <a:lnTo>
                      <a:pt x="6659" y="18655"/>
                    </a:lnTo>
                    <a:lnTo>
                      <a:pt x="6318" y="19005"/>
                    </a:lnTo>
                    <a:lnTo>
                      <a:pt x="5806" y="19216"/>
                    </a:lnTo>
                    <a:lnTo>
                      <a:pt x="5464" y="19426"/>
                    </a:lnTo>
                    <a:lnTo>
                      <a:pt x="4610" y="19987"/>
                    </a:lnTo>
                    <a:lnTo>
                      <a:pt x="4269" y="20338"/>
                    </a:lnTo>
                    <a:lnTo>
                      <a:pt x="3842" y="20618"/>
                    </a:lnTo>
                    <a:lnTo>
                      <a:pt x="2988" y="21319"/>
                    </a:lnTo>
                    <a:lnTo>
                      <a:pt x="2732" y="21390"/>
                    </a:lnTo>
                    <a:lnTo>
                      <a:pt x="2391" y="21530"/>
                    </a:lnTo>
                    <a:close/>
                  </a:path>
                </a:pathLst>
              </a:custGeom>
              <a:solidFill>
                <a:srgbClr val="C11B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8" name="AutoShape 73"/>
              <p:cNvSpPr/>
              <p:nvPr/>
            </p:nvSpPr>
            <p:spPr>
              <a:xfrm>
                <a:off x="214455" y="165074"/>
                <a:ext cx="581289" cy="610918"/>
              </a:xfrm>
              <a:custGeom>
                <a:avLst/>
                <a:gdLst/>
                <a:ahLst/>
                <a:cxnLst>
                  <a:cxn ang="0">
                    <a:pos x="wd2" y="hd2"/>
                  </a:cxn>
                  <a:cxn ang="5400000">
                    <a:pos x="wd2" y="hd2"/>
                  </a:cxn>
                  <a:cxn ang="10800000">
                    <a:pos x="wd2" y="hd2"/>
                  </a:cxn>
                  <a:cxn ang="16200000">
                    <a:pos x="wd2" y="hd2"/>
                  </a:cxn>
                </a:cxnLst>
                <a:rect l="0" t="0" r="r" b="b"/>
                <a:pathLst>
                  <a:path w="21600" h="21600" extrusionOk="0">
                    <a:moveTo>
                      <a:pt x="2333" y="21529"/>
                    </a:moveTo>
                    <a:lnTo>
                      <a:pt x="2160" y="21600"/>
                    </a:lnTo>
                    <a:lnTo>
                      <a:pt x="1728" y="21600"/>
                    </a:lnTo>
                    <a:lnTo>
                      <a:pt x="1469" y="21529"/>
                    </a:lnTo>
                    <a:lnTo>
                      <a:pt x="1382" y="21388"/>
                    </a:lnTo>
                    <a:lnTo>
                      <a:pt x="1123" y="21317"/>
                    </a:lnTo>
                    <a:lnTo>
                      <a:pt x="950" y="21175"/>
                    </a:lnTo>
                    <a:lnTo>
                      <a:pt x="950" y="20963"/>
                    </a:lnTo>
                    <a:lnTo>
                      <a:pt x="778" y="20538"/>
                    </a:lnTo>
                    <a:lnTo>
                      <a:pt x="691" y="20042"/>
                    </a:lnTo>
                    <a:lnTo>
                      <a:pt x="346" y="19475"/>
                    </a:lnTo>
                    <a:lnTo>
                      <a:pt x="259" y="18767"/>
                    </a:lnTo>
                    <a:lnTo>
                      <a:pt x="86" y="18059"/>
                    </a:lnTo>
                    <a:lnTo>
                      <a:pt x="0" y="17209"/>
                    </a:lnTo>
                    <a:lnTo>
                      <a:pt x="0" y="15510"/>
                    </a:lnTo>
                    <a:lnTo>
                      <a:pt x="86" y="14235"/>
                    </a:lnTo>
                    <a:lnTo>
                      <a:pt x="86" y="12748"/>
                    </a:lnTo>
                    <a:lnTo>
                      <a:pt x="259" y="10977"/>
                    </a:lnTo>
                    <a:lnTo>
                      <a:pt x="346" y="9419"/>
                    </a:lnTo>
                    <a:lnTo>
                      <a:pt x="691" y="7719"/>
                    </a:lnTo>
                    <a:lnTo>
                      <a:pt x="950" y="7011"/>
                    </a:lnTo>
                    <a:lnTo>
                      <a:pt x="1123" y="6374"/>
                    </a:lnTo>
                    <a:lnTo>
                      <a:pt x="1382" y="5807"/>
                    </a:lnTo>
                    <a:lnTo>
                      <a:pt x="1642" y="5311"/>
                    </a:lnTo>
                    <a:lnTo>
                      <a:pt x="2333" y="4391"/>
                    </a:lnTo>
                    <a:lnTo>
                      <a:pt x="3110" y="3541"/>
                    </a:lnTo>
                    <a:lnTo>
                      <a:pt x="3888" y="2904"/>
                    </a:lnTo>
                    <a:lnTo>
                      <a:pt x="5616" y="1770"/>
                    </a:lnTo>
                    <a:lnTo>
                      <a:pt x="6566" y="1416"/>
                    </a:lnTo>
                    <a:lnTo>
                      <a:pt x="7603" y="991"/>
                    </a:lnTo>
                    <a:lnTo>
                      <a:pt x="8640" y="779"/>
                    </a:lnTo>
                    <a:lnTo>
                      <a:pt x="9590" y="496"/>
                    </a:lnTo>
                    <a:lnTo>
                      <a:pt x="10800" y="283"/>
                    </a:lnTo>
                    <a:lnTo>
                      <a:pt x="12182" y="212"/>
                    </a:lnTo>
                    <a:lnTo>
                      <a:pt x="13478" y="71"/>
                    </a:lnTo>
                    <a:lnTo>
                      <a:pt x="14774" y="0"/>
                    </a:lnTo>
                    <a:lnTo>
                      <a:pt x="16157" y="71"/>
                    </a:lnTo>
                    <a:lnTo>
                      <a:pt x="17194" y="212"/>
                    </a:lnTo>
                    <a:lnTo>
                      <a:pt x="18922" y="779"/>
                    </a:lnTo>
                    <a:lnTo>
                      <a:pt x="19440" y="1133"/>
                    </a:lnTo>
                    <a:lnTo>
                      <a:pt x="19958" y="1346"/>
                    </a:lnTo>
                    <a:lnTo>
                      <a:pt x="20390" y="1558"/>
                    </a:lnTo>
                    <a:lnTo>
                      <a:pt x="20563" y="1770"/>
                    </a:lnTo>
                    <a:lnTo>
                      <a:pt x="20822" y="2125"/>
                    </a:lnTo>
                    <a:lnTo>
                      <a:pt x="21082" y="2550"/>
                    </a:lnTo>
                    <a:lnTo>
                      <a:pt x="21168" y="2833"/>
                    </a:lnTo>
                    <a:lnTo>
                      <a:pt x="21341" y="3329"/>
                    </a:lnTo>
                    <a:lnTo>
                      <a:pt x="21427" y="3966"/>
                    </a:lnTo>
                    <a:lnTo>
                      <a:pt x="21600" y="4816"/>
                    </a:lnTo>
                    <a:lnTo>
                      <a:pt x="21600" y="6303"/>
                    </a:lnTo>
                    <a:lnTo>
                      <a:pt x="21427" y="7153"/>
                    </a:lnTo>
                    <a:lnTo>
                      <a:pt x="21427" y="7861"/>
                    </a:lnTo>
                    <a:lnTo>
                      <a:pt x="21341" y="8498"/>
                    </a:lnTo>
                    <a:lnTo>
                      <a:pt x="21168" y="9207"/>
                    </a:lnTo>
                    <a:lnTo>
                      <a:pt x="20909" y="9773"/>
                    </a:lnTo>
                    <a:lnTo>
                      <a:pt x="20650" y="10410"/>
                    </a:lnTo>
                    <a:lnTo>
                      <a:pt x="20390" y="10906"/>
                    </a:lnTo>
                    <a:lnTo>
                      <a:pt x="20131" y="11544"/>
                    </a:lnTo>
                    <a:lnTo>
                      <a:pt x="19699" y="12039"/>
                    </a:lnTo>
                    <a:lnTo>
                      <a:pt x="19354" y="12464"/>
                    </a:lnTo>
                    <a:lnTo>
                      <a:pt x="18922" y="12889"/>
                    </a:lnTo>
                    <a:lnTo>
                      <a:pt x="18490" y="13102"/>
                    </a:lnTo>
                    <a:lnTo>
                      <a:pt x="17798" y="13456"/>
                    </a:lnTo>
                    <a:lnTo>
                      <a:pt x="17107" y="13739"/>
                    </a:lnTo>
                    <a:lnTo>
                      <a:pt x="16330" y="14093"/>
                    </a:lnTo>
                    <a:lnTo>
                      <a:pt x="15466" y="14376"/>
                    </a:lnTo>
                    <a:lnTo>
                      <a:pt x="14774" y="14589"/>
                    </a:lnTo>
                    <a:lnTo>
                      <a:pt x="13997" y="14801"/>
                    </a:lnTo>
                    <a:lnTo>
                      <a:pt x="13478" y="14872"/>
                    </a:lnTo>
                    <a:lnTo>
                      <a:pt x="12960" y="15014"/>
                    </a:lnTo>
                    <a:lnTo>
                      <a:pt x="12442" y="15226"/>
                    </a:lnTo>
                    <a:lnTo>
                      <a:pt x="12096" y="15297"/>
                    </a:lnTo>
                    <a:lnTo>
                      <a:pt x="11578" y="15510"/>
                    </a:lnTo>
                    <a:lnTo>
                      <a:pt x="11232" y="15580"/>
                    </a:lnTo>
                    <a:lnTo>
                      <a:pt x="10800" y="15793"/>
                    </a:lnTo>
                    <a:lnTo>
                      <a:pt x="10627" y="16005"/>
                    </a:lnTo>
                    <a:lnTo>
                      <a:pt x="10368" y="16147"/>
                    </a:lnTo>
                    <a:lnTo>
                      <a:pt x="10109" y="16359"/>
                    </a:lnTo>
                    <a:lnTo>
                      <a:pt x="10022" y="16501"/>
                    </a:lnTo>
                    <a:lnTo>
                      <a:pt x="8986" y="17351"/>
                    </a:lnTo>
                    <a:lnTo>
                      <a:pt x="8640" y="17563"/>
                    </a:lnTo>
                    <a:lnTo>
                      <a:pt x="8208" y="17847"/>
                    </a:lnTo>
                    <a:lnTo>
                      <a:pt x="7862" y="18059"/>
                    </a:lnTo>
                    <a:lnTo>
                      <a:pt x="7344" y="18342"/>
                    </a:lnTo>
                    <a:lnTo>
                      <a:pt x="6998" y="18555"/>
                    </a:lnTo>
                    <a:lnTo>
                      <a:pt x="6566" y="18767"/>
                    </a:lnTo>
                    <a:lnTo>
                      <a:pt x="5875" y="19192"/>
                    </a:lnTo>
                    <a:lnTo>
                      <a:pt x="5357" y="19475"/>
                    </a:lnTo>
                    <a:lnTo>
                      <a:pt x="5011" y="19830"/>
                    </a:lnTo>
                    <a:lnTo>
                      <a:pt x="4493" y="20042"/>
                    </a:lnTo>
                    <a:lnTo>
                      <a:pt x="4147" y="20396"/>
                    </a:lnTo>
                    <a:lnTo>
                      <a:pt x="3715" y="20750"/>
                    </a:lnTo>
                    <a:lnTo>
                      <a:pt x="3542" y="20963"/>
                    </a:lnTo>
                    <a:lnTo>
                      <a:pt x="3283" y="21104"/>
                    </a:lnTo>
                    <a:lnTo>
                      <a:pt x="2851" y="21317"/>
                    </a:lnTo>
                    <a:lnTo>
                      <a:pt x="2592" y="21388"/>
                    </a:lnTo>
                    <a:lnTo>
                      <a:pt x="2333" y="21529"/>
                    </a:lnTo>
                    <a:close/>
                  </a:path>
                </a:pathLst>
              </a:custGeom>
              <a:solidFill>
                <a:srgbClr val="C21B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79" name="AutoShape 74"/>
              <p:cNvSpPr/>
              <p:nvPr/>
            </p:nvSpPr>
            <p:spPr>
              <a:xfrm>
                <a:off x="217277" y="166485"/>
                <a:ext cx="574235" cy="602453"/>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lnTo>
                      <a:pt x="1836" y="21600"/>
                    </a:lnTo>
                    <a:lnTo>
                      <a:pt x="1574" y="21528"/>
                    </a:lnTo>
                    <a:lnTo>
                      <a:pt x="1399" y="21385"/>
                    </a:lnTo>
                    <a:lnTo>
                      <a:pt x="1137" y="21385"/>
                    </a:lnTo>
                    <a:lnTo>
                      <a:pt x="1049" y="21241"/>
                    </a:lnTo>
                    <a:lnTo>
                      <a:pt x="874" y="21169"/>
                    </a:lnTo>
                    <a:lnTo>
                      <a:pt x="874" y="20452"/>
                    </a:lnTo>
                    <a:lnTo>
                      <a:pt x="700" y="20093"/>
                    </a:lnTo>
                    <a:lnTo>
                      <a:pt x="437" y="19447"/>
                    </a:lnTo>
                    <a:lnTo>
                      <a:pt x="262" y="18730"/>
                    </a:lnTo>
                    <a:lnTo>
                      <a:pt x="0" y="18012"/>
                    </a:lnTo>
                    <a:lnTo>
                      <a:pt x="0" y="15500"/>
                    </a:lnTo>
                    <a:lnTo>
                      <a:pt x="175" y="14209"/>
                    </a:lnTo>
                    <a:lnTo>
                      <a:pt x="175" y="12630"/>
                    </a:lnTo>
                    <a:lnTo>
                      <a:pt x="262" y="11051"/>
                    </a:lnTo>
                    <a:lnTo>
                      <a:pt x="437" y="9329"/>
                    </a:lnTo>
                    <a:lnTo>
                      <a:pt x="700" y="7750"/>
                    </a:lnTo>
                    <a:lnTo>
                      <a:pt x="1049" y="6315"/>
                    </a:lnTo>
                    <a:lnTo>
                      <a:pt x="1399" y="5813"/>
                    </a:lnTo>
                    <a:lnTo>
                      <a:pt x="1662" y="5310"/>
                    </a:lnTo>
                    <a:lnTo>
                      <a:pt x="2274" y="4377"/>
                    </a:lnTo>
                    <a:lnTo>
                      <a:pt x="3061" y="3660"/>
                    </a:lnTo>
                    <a:lnTo>
                      <a:pt x="3935" y="2870"/>
                    </a:lnTo>
                    <a:lnTo>
                      <a:pt x="4897" y="2296"/>
                    </a:lnTo>
                    <a:lnTo>
                      <a:pt x="5684" y="1722"/>
                    </a:lnTo>
                    <a:lnTo>
                      <a:pt x="6559" y="1363"/>
                    </a:lnTo>
                    <a:lnTo>
                      <a:pt x="7608" y="1076"/>
                    </a:lnTo>
                    <a:lnTo>
                      <a:pt x="8657" y="718"/>
                    </a:lnTo>
                    <a:lnTo>
                      <a:pt x="9794" y="502"/>
                    </a:lnTo>
                    <a:lnTo>
                      <a:pt x="10844" y="287"/>
                    </a:lnTo>
                    <a:lnTo>
                      <a:pt x="12155" y="215"/>
                    </a:lnTo>
                    <a:lnTo>
                      <a:pt x="13555" y="144"/>
                    </a:lnTo>
                    <a:lnTo>
                      <a:pt x="14866" y="0"/>
                    </a:lnTo>
                    <a:lnTo>
                      <a:pt x="16091" y="144"/>
                    </a:lnTo>
                    <a:lnTo>
                      <a:pt x="17228" y="215"/>
                    </a:lnTo>
                    <a:lnTo>
                      <a:pt x="18189" y="502"/>
                    </a:lnTo>
                    <a:lnTo>
                      <a:pt x="18977" y="861"/>
                    </a:lnTo>
                    <a:lnTo>
                      <a:pt x="19501" y="1076"/>
                    </a:lnTo>
                    <a:lnTo>
                      <a:pt x="20026" y="1363"/>
                    </a:lnTo>
                    <a:lnTo>
                      <a:pt x="20376" y="1507"/>
                    </a:lnTo>
                    <a:lnTo>
                      <a:pt x="20551" y="1866"/>
                    </a:lnTo>
                    <a:lnTo>
                      <a:pt x="20813" y="2225"/>
                    </a:lnTo>
                    <a:lnTo>
                      <a:pt x="20988" y="2512"/>
                    </a:lnTo>
                    <a:lnTo>
                      <a:pt x="21250" y="2870"/>
                    </a:lnTo>
                    <a:lnTo>
                      <a:pt x="21338" y="3445"/>
                    </a:lnTo>
                    <a:lnTo>
                      <a:pt x="21513" y="4019"/>
                    </a:lnTo>
                    <a:lnTo>
                      <a:pt x="21513" y="4808"/>
                    </a:lnTo>
                    <a:lnTo>
                      <a:pt x="21600" y="5454"/>
                    </a:lnTo>
                    <a:lnTo>
                      <a:pt x="21513" y="6315"/>
                    </a:lnTo>
                    <a:lnTo>
                      <a:pt x="21513" y="7176"/>
                    </a:lnTo>
                    <a:lnTo>
                      <a:pt x="21338" y="7894"/>
                    </a:lnTo>
                    <a:lnTo>
                      <a:pt x="21338" y="8540"/>
                    </a:lnTo>
                    <a:lnTo>
                      <a:pt x="21075" y="9257"/>
                    </a:lnTo>
                    <a:lnTo>
                      <a:pt x="20988" y="9688"/>
                    </a:lnTo>
                    <a:lnTo>
                      <a:pt x="20726" y="10334"/>
                    </a:lnTo>
                    <a:lnTo>
                      <a:pt x="20376" y="10979"/>
                    </a:lnTo>
                    <a:lnTo>
                      <a:pt x="20026" y="11482"/>
                    </a:lnTo>
                    <a:lnTo>
                      <a:pt x="19589" y="11984"/>
                    </a:lnTo>
                    <a:lnTo>
                      <a:pt x="19326" y="12415"/>
                    </a:lnTo>
                    <a:lnTo>
                      <a:pt x="18977" y="12845"/>
                    </a:lnTo>
                    <a:lnTo>
                      <a:pt x="18452" y="13132"/>
                    </a:lnTo>
                    <a:lnTo>
                      <a:pt x="17840" y="13419"/>
                    </a:lnTo>
                    <a:lnTo>
                      <a:pt x="16266" y="14137"/>
                    </a:lnTo>
                    <a:lnTo>
                      <a:pt x="14691" y="14567"/>
                    </a:lnTo>
                    <a:lnTo>
                      <a:pt x="14079" y="14783"/>
                    </a:lnTo>
                    <a:lnTo>
                      <a:pt x="13467" y="14926"/>
                    </a:lnTo>
                    <a:lnTo>
                      <a:pt x="12943" y="14998"/>
                    </a:lnTo>
                    <a:lnTo>
                      <a:pt x="12505" y="15213"/>
                    </a:lnTo>
                    <a:lnTo>
                      <a:pt x="12068" y="15357"/>
                    </a:lnTo>
                    <a:lnTo>
                      <a:pt x="11631" y="15429"/>
                    </a:lnTo>
                    <a:lnTo>
                      <a:pt x="11281" y="15644"/>
                    </a:lnTo>
                    <a:lnTo>
                      <a:pt x="10844" y="15859"/>
                    </a:lnTo>
                    <a:lnTo>
                      <a:pt x="10669" y="15931"/>
                    </a:lnTo>
                    <a:lnTo>
                      <a:pt x="9882" y="16577"/>
                    </a:lnTo>
                    <a:lnTo>
                      <a:pt x="9794" y="16720"/>
                    </a:lnTo>
                    <a:lnTo>
                      <a:pt x="9532" y="16864"/>
                    </a:lnTo>
                    <a:lnTo>
                      <a:pt x="9270" y="17079"/>
                    </a:lnTo>
                    <a:lnTo>
                      <a:pt x="9007" y="17366"/>
                    </a:lnTo>
                    <a:lnTo>
                      <a:pt x="8657" y="17653"/>
                    </a:lnTo>
                    <a:lnTo>
                      <a:pt x="8220" y="17868"/>
                    </a:lnTo>
                    <a:lnTo>
                      <a:pt x="7521" y="18299"/>
                    </a:lnTo>
                    <a:lnTo>
                      <a:pt x="6996" y="18658"/>
                    </a:lnTo>
                    <a:lnTo>
                      <a:pt x="6559" y="18873"/>
                    </a:lnTo>
                    <a:lnTo>
                      <a:pt x="6209" y="19017"/>
                    </a:lnTo>
                    <a:lnTo>
                      <a:pt x="5859" y="19232"/>
                    </a:lnTo>
                    <a:lnTo>
                      <a:pt x="5334" y="19447"/>
                    </a:lnTo>
                    <a:lnTo>
                      <a:pt x="4985" y="19806"/>
                    </a:lnTo>
                    <a:lnTo>
                      <a:pt x="4635" y="20093"/>
                    </a:lnTo>
                    <a:lnTo>
                      <a:pt x="4198" y="20380"/>
                    </a:lnTo>
                    <a:lnTo>
                      <a:pt x="3848" y="20739"/>
                    </a:lnTo>
                    <a:lnTo>
                      <a:pt x="3498" y="20954"/>
                    </a:lnTo>
                    <a:lnTo>
                      <a:pt x="3236" y="21169"/>
                    </a:lnTo>
                    <a:lnTo>
                      <a:pt x="2973" y="21313"/>
                    </a:lnTo>
                    <a:lnTo>
                      <a:pt x="2711" y="21528"/>
                    </a:lnTo>
                    <a:lnTo>
                      <a:pt x="2274" y="21600"/>
                    </a:lnTo>
                    <a:close/>
                  </a:path>
                </a:pathLst>
              </a:custGeom>
              <a:solidFill>
                <a:srgbClr val="C3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0" name="AutoShape 75"/>
              <p:cNvSpPr/>
              <p:nvPr/>
            </p:nvSpPr>
            <p:spPr>
              <a:xfrm>
                <a:off x="221510" y="170718"/>
                <a:ext cx="561536" cy="592576"/>
              </a:xfrm>
              <a:custGeom>
                <a:avLst/>
                <a:gdLst/>
                <a:ahLst/>
                <a:cxnLst>
                  <a:cxn ang="0">
                    <a:pos x="wd2" y="hd2"/>
                  </a:cxn>
                  <a:cxn ang="5400000">
                    <a:pos x="wd2" y="hd2"/>
                  </a:cxn>
                  <a:cxn ang="10800000">
                    <a:pos x="wd2" y="hd2"/>
                  </a:cxn>
                  <a:cxn ang="16200000">
                    <a:pos x="wd2" y="hd2"/>
                  </a:cxn>
                </a:cxnLst>
                <a:rect l="0" t="0" r="r" b="b"/>
                <a:pathLst>
                  <a:path w="21600" h="21600" extrusionOk="0">
                    <a:moveTo>
                      <a:pt x="2321" y="21600"/>
                    </a:moveTo>
                    <a:lnTo>
                      <a:pt x="1785" y="21600"/>
                    </a:lnTo>
                    <a:lnTo>
                      <a:pt x="1517" y="21527"/>
                    </a:lnTo>
                    <a:lnTo>
                      <a:pt x="1250" y="21527"/>
                    </a:lnTo>
                    <a:lnTo>
                      <a:pt x="1160" y="21454"/>
                    </a:lnTo>
                    <a:lnTo>
                      <a:pt x="982" y="21381"/>
                    </a:lnTo>
                    <a:lnTo>
                      <a:pt x="893" y="21235"/>
                    </a:lnTo>
                    <a:lnTo>
                      <a:pt x="893" y="20943"/>
                    </a:lnTo>
                    <a:lnTo>
                      <a:pt x="714" y="20432"/>
                    </a:lnTo>
                    <a:lnTo>
                      <a:pt x="536" y="20068"/>
                    </a:lnTo>
                    <a:lnTo>
                      <a:pt x="446" y="19411"/>
                    </a:lnTo>
                    <a:lnTo>
                      <a:pt x="89" y="18681"/>
                    </a:lnTo>
                    <a:lnTo>
                      <a:pt x="0" y="17951"/>
                    </a:lnTo>
                    <a:lnTo>
                      <a:pt x="0" y="15470"/>
                    </a:lnTo>
                    <a:lnTo>
                      <a:pt x="89" y="14230"/>
                    </a:lnTo>
                    <a:lnTo>
                      <a:pt x="89" y="12624"/>
                    </a:lnTo>
                    <a:lnTo>
                      <a:pt x="268" y="11019"/>
                    </a:lnTo>
                    <a:lnTo>
                      <a:pt x="446" y="9341"/>
                    </a:lnTo>
                    <a:lnTo>
                      <a:pt x="714" y="7735"/>
                    </a:lnTo>
                    <a:lnTo>
                      <a:pt x="893" y="7005"/>
                    </a:lnTo>
                    <a:lnTo>
                      <a:pt x="982" y="6276"/>
                    </a:lnTo>
                    <a:lnTo>
                      <a:pt x="1250" y="5765"/>
                    </a:lnTo>
                    <a:lnTo>
                      <a:pt x="1696" y="5254"/>
                    </a:lnTo>
                    <a:lnTo>
                      <a:pt x="2321" y="4305"/>
                    </a:lnTo>
                    <a:lnTo>
                      <a:pt x="3124" y="3576"/>
                    </a:lnTo>
                    <a:lnTo>
                      <a:pt x="4017" y="2773"/>
                    </a:lnTo>
                    <a:lnTo>
                      <a:pt x="4820" y="2335"/>
                    </a:lnTo>
                    <a:lnTo>
                      <a:pt x="5802" y="1751"/>
                    </a:lnTo>
                    <a:lnTo>
                      <a:pt x="6694" y="1314"/>
                    </a:lnTo>
                    <a:lnTo>
                      <a:pt x="7765" y="1022"/>
                    </a:lnTo>
                    <a:lnTo>
                      <a:pt x="8658" y="730"/>
                    </a:lnTo>
                    <a:lnTo>
                      <a:pt x="9818" y="511"/>
                    </a:lnTo>
                    <a:lnTo>
                      <a:pt x="10889" y="292"/>
                    </a:lnTo>
                    <a:lnTo>
                      <a:pt x="12228" y="73"/>
                    </a:lnTo>
                    <a:lnTo>
                      <a:pt x="13656" y="0"/>
                    </a:lnTo>
                    <a:lnTo>
                      <a:pt x="14995" y="0"/>
                    </a:lnTo>
                    <a:lnTo>
                      <a:pt x="16245" y="73"/>
                    </a:lnTo>
                    <a:lnTo>
                      <a:pt x="17226" y="146"/>
                    </a:lnTo>
                    <a:lnTo>
                      <a:pt x="18298" y="365"/>
                    </a:lnTo>
                    <a:lnTo>
                      <a:pt x="19101" y="730"/>
                    </a:lnTo>
                    <a:lnTo>
                      <a:pt x="19547" y="1022"/>
                    </a:lnTo>
                    <a:lnTo>
                      <a:pt x="20083" y="1314"/>
                    </a:lnTo>
                    <a:lnTo>
                      <a:pt x="20529" y="1532"/>
                    </a:lnTo>
                    <a:lnTo>
                      <a:pt x="20797" y="1824"/>
                    </a:lnTo>
                    <a:lnTo>
                      <a:pt x="20975" y="2189"/>
                    </a:lnTo>
                    <a:lnTo>
                      <a:pt x="21064" y="2481"/>
                    </a:lnTo>
                    <a:lnTo>
                      <a:pt x="21332" y="2919"/>
                    </a:lnTo>
                    <a:lnTo>
                      <a:pt x="21511" y="3357"/>
                    </a:lnTo>
                    <a:lnTo>
                      <a:pt x="21600" y="3941"/>
                    </a:lnTo>
                    <a:lnTo>
                      <a:pt x="21600" y="7151"/>
                    </a:lnTo>
                    <a:lnTo>
                      <a:pt x="21511" y="7881"/>
                    </a:lnTo>
                    <a:lnTo>
                      <a:pt x="21332" y="8538"/>
                    </a:lnTo>
                    <a:lnTo>
                      <a:pt x="21243" y="9122"/>
                    </a:lnTo>
                    <a:lnTo>
                      <a:pt x="20975" y="9705"/>
                    </a:lnTo>
                    <a:lnTo>
                      <a:pt x="20797" y="10362"/>
                    </a:lnTo>
                    <a:lnTo>
                      <a:pt x="20529" y="10873"/>
                    </a:lnTo>
                    <a:lnTo>
                      <a:pt x="20083" y="11530"/>
                    </a:lnTo>
                    <a:lnTo>
                      <a:pt x="19726" y="11968"/>
                    </a:lnTo>
                    <a:lnTo>
                      <a:pt x="19279" y="12478"/>
                    </a:lnTo>
                    <a:lnTo>
                      <a:pt x="18922" y="12843"/>
                    </a:lnTo>
                    <a:lnTo>
                      <a:pt x="18565" y="13135"/>
                    </a:lnTo>
                    <a:lnTo>
                      <a:pt x="17851" y="13427"/>
                    </a:lnTo>
                    <a:lnTo>
                      <a:pt x="17137" y="13865"/>
                    </a:lnTo>
                    <a:lnTo>
                      <a:pt x="16423" y="14084"/>
                    </a:lnTo>
                    <a:lnTo>
                      <a:pt x="15620" y="14376"/>
                    </a:lnTo>
                    <a:lnTo>
                      <a:pt x="14727" y="14595"/>
                    </a:lnTo>
                    <a:lnTo>
                      <a:pt x="14013" y="14814"/>
                    </a:lnTo>
                    <a:lnTo>
                      <a:pt x="13567" y="14886"/>
                    </a:lnTo>
                    <a:lnTo>
                      <a:pt x="13031" y="15032"/>
                    </a:lnTo>
                    <a:lnTo>
                      <a:pt x="12496" y="15251"/>
                    </a:lnTo>
                    <a:lnTo>
                      <a:pt x="12139" y="15324"/>
                    </a:lnTo>
                    <a:lnTo>
                      <a:pt x="11693" y="15470"/>
                    </a:lnTo>
                    <a:lnTo>
                      <a:pt x="11336" y="15616"/>
                    </a:lnTo>
                    <a:lnTo>
                      <a:pt x="10889" y="15835"/>
                    </a:lnTo>
                    <a:lnTo>
                      <a:pt x="9818" y="16711"/>
                    </a:lnTo>
                    <a:lnTo>
                      <a:pt x="9550" y="16857"/>
                    </a:lnTo>
                    <a:lnTo>
                      <a:pt x="9283" y="17076"/>
                    </a:lnTo>
                    <a:lnTo>
                      <a:pt x="8926" y="17295"/>
                    </a:lnTo>
                    <a:lnTo>
                      <a:pt x="8658" y="17659"/>
                    </a:lnTo>
                    <a:lnTo>
                      <a:pt x="8212" y="17878"/>
                    </a:lnTo>
                    <a:lnTo>
                      <a:pt x="7855" y="18170"/>
                    </a:lnTo>
                    <a:lnTo>
                      <a:pt x="7498" y="18389"/>
                    </a:lnTo>
                    <a:lnTo>
                      <a:pt x="6962" y="18608"/>
                    </a:lnTo>
                    <a:lnTo>
                      <a:pt x="6516" y="18827"/>
                    </a:lnTo>
                    <a:lnTo>
                      <a:pt x="6159" y="19046"/>
                    </a:lnTo>
                    <a:lnTo>
                      <a:pt x="5802" y="19192"/>
                    </a:lnTo>
                    <a:lnTo>
                      <a:pt x="5355" y="19557"/>
                    </a:lnTo>
                    <a:lnTo>
                      <a:pt x="4909" y="19849"/>
                    </a:lnTo>
                    <a:lnTo>
                      <a:pt x="4552" y="20214"/>
                    </a:lnTo>
                    <a:lnTo>
                      <a:pt x="4106" y="20359"/>
                    </a:lnTo>
                    <a:lnTo>
                      <a:pt x="3749" y="20651"/>
                    </a:lnTo>
                    <a:lnTo>
                      <a:pt x="3481" y="21016"/>
                    </a:lnTo>
                    <a:lnTo>
                      <a:pt x="3213" y="21235"/>
                    </a:lnTo>
                    <a:lnTo>
                      <a:pt x="2856" y="21381"/>
                    </a:lnTo>
                    <a:lnTo>
                      <a:pt x="2588" y="21527"/>
                    </a:lnTo>
                    <a:lnTo>
                      <a:pt x="2321" y="21600"/>
                    </a:lnTo>
                    <a:close/>
                  </a:path>
                </a:pathLst>
              </a:custGeom>
              <a:solidFill>
                <a:srgbClr val="C4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1" name="AutoShape 76"/>
              <p:cNvSpPr/>
              <p:nvPr/>
            </p:nvSpPr>
            <p:spPr>
              <a:xfrm>
                <a:off x="224332" y="173539"/>
                <a:ext cx="558714" cy="586933"/>
              </a:xfrm>
              <a:custGeom>
                <a:avLst/>
                <a:gdLst/>
                <a:ahLst/>
                <a:cxnLst>
                  <a:cxn ang="0">
                    <a:pos x="wd2" y="hd2"/>
                  </a:cxn>
                  <a:cxn ang="5400000">
                    <a:pos x="wd2" y="hd2"/>
                  </a:cxn>
                  <a:cxn ang="10800000">
                    <a:pos x="wd2" y="hd2"/>
                  </a:cxn>
                  <a:cxn ang="16200000">
                    <a:pos x="wd2" y="hd2"/>
                  </a:cxn>
                </a:cxnLst>
                <a:rect l="0" t="0" r="r" b="b"/>
                <a:pathLst>
                  <a:path w="21600" h="21600" extrusionOk="0">
                    <a:moveTo>
                      <a:pt x="2340" y="21600"/>
                    </a:moveTo>
                    <a:lnTo>
                      <a:pt x="1620" y="21600"/>
                    </a:lnTo>
                    <a:lnTo>
                      <a:pt x="1350" y="21526"/>
                    </a:lnTo>
                    <a:lnTo>
                      <a:pt x="900" y="21158"/>
                    </a:lnTo>
                    <a:lnTo>
                      <a:pt x="900" y="21084"/>
                    </a:lnTo>
                    <a:lnTo>
                      <a:pt x="810" y="20863"/>
                    </a:lnTo>
                    <a:lnTo>
                      <a:pt x="810" y="20494"/>
                    </a:lnTo>
                    <a:lnTo>
                      <a:pt x="630" y="19978"/>
                    </a:lnTo>
                    <a:lnTo>
                      <a:pt x="450" y="19315"/>
                    </a:lnTo>
                    <a:lnTo>
                      <a:pt x="180" y="18725"/>
                    </a:lnTo>
                    <a:lnTo>
                      <a:pt x="0" y="17988"/>
                    </a:lnTo>
                    <a:lnTo>
                      <a:pt x="0" y="15408"/>
                    </a:lnTo>
                    <a:lnTo>
                      <a:pt x="180" y="14154"/>
                    </a:lnTo>
                    <a:lnTo>
                      <a:pt x="180" y="12532"/>
                    </a:lnTo>
                    <a:lnTo>
                      <a:pt x="360" y="10911"/>
                    </a:lnTo>
                    <a:lnTo>
                      <a:pt x="450" y="9289"/>
                    </a:lnTo>
                    <a:lnTo>
                      <a:pt x="630" y="7667"/>
                    </a:lnTo>
                    <a:lnTo>
                      <a:pt x="900" y="6930"/>
                    </a:lnTo>
                    <a:lnTo>
                      <a:pt x="1080" y="6266"/>
                    </a:lnTo>
                    <a:lnTo>
                      <a:pt x="1350" y="5676"/>
                    </a:lnTo>
                    <a:lnTo>
                      <a:pt x="1710" y="5234"/>
                    </a:lnTo>
                    <a:lnTo>
                      <a:pt x="2340" y="4276"/>
                    </a:lnTo>
                    <a:lnTo>
                      <a:pt x="3150" y="3539"/>
                    </a:lnTo>
                    <a:lnTo>
                      <a:pt x="3960" y="2875"/>
                    </a:lnTo>
                    <a:lnTo>
                      <a:pt x="5760" y="1696"/>
                    </a:lnTo>
                    <a:lnTo>
                      <a:pt x="6660" y="1253"/>
                    </a:lnTo>
                    <a:lnTo>
                      <a:pt x="7740" y="958"/>
                    </a:lnTo>
                    <a:lnTo>
                      <a:pt x="8730" y="737"/>
                    </a:lnTo>
                    <a:lnTo>
                      <a:pt x="10890" y="295"/>
                    </a:lnTo>
                    <a:lnTo>
                      <a:pt x="12240" y="74"/>
                    </a:lnTo>
                    <a:lnTo>
                      <a:pt x="13590" y="0"/>
                    </a:lnTo>
                    <a:lnTo>
                      <a:pt x="16110" y="0"/>
                    </a:lnTo>
                    <a:lnTo>
                      <a:pt x="17280" y="221"/>
                    </a:lnTo>
                    <a:lnTo>
                      <a:pt x="18180" y="442"/>
                    </a:lnTo>
                    <a:lnTo>
                      <a:pt x="18990" y="737"/>
                    </a:lnTo>
                    <a:lnTo>
                      <a:pt x="19530" y="1106"/>
                    </a:lnTo>
                    <a:lnTo>
                      <a:pt x="20070" y="1253"/>
                    </a:lnTo>
                    <a:lnTo>
                      <a:pt x="20430" y="1548"/>
                    </a:lnTo>
                    <a:lnTo>
                      <a:pt x="20700" y="1917"/>
                    </a:lnTo>
                    <a:lnTo>
                      <a:pt x="20880" y="2285"/>
                    </a:lnTo>
                    <a:lnTo>
                      <a:pt x="21060" y="2506"/>
                    </a:lnTo>
                    <a:lnTo>
                      <a:pt x="21150" y="2875"/>
                    </a:lnTo>
                    <a:lnTo>
                      <a:pt x="21420" y="3391"/>
                    </a:lnTo>
                    <a:lnTo>
                      <a:pt x="21420" y="4055"/>
                    </a:lnTo>
                    <a:lnTo>
                      <a:pt x="21600" y="4792"/>
                    </a:lnTo>
                    <a:lnTo>
                      <a:pt x="21600" y="6340"/>
                    </a:lnTo>
                    <a:lnTo>
                      <a:pt x="21420" y="7151"/>
                    </a:lnTo>
                    <a:lnTo>
                      <a:pt x="21420" y="7888"/>
                    </a:lnTo>
                    <a:lnTo>
                      <a:pt x="21330" y="8478"/>
                    </a:lnTo>
                    <a:lnTo>
                      <a:pt x="21150" y="9141"/>
                    </a:lnTo>
                    <a:lnTo>
                      <a:pt x="20880" y="9731"/>
                    </a:lnTo>
                    <a:lnTo>
                      <a:pt x="20700" y="10395"/>
                    </a:lnTo>
                    <a:lnTo>
                      <a:pt x="20430" y="10911"/>
                    </a:lnTo>
                    <a:lnTo>
                      <a:pt x="20070" y="11500"/>
                    </a:lnTo>
                    <a:lnTo>
                      <a:pt x="19620" y="12016"/>
                    </a:lnTo>
                    <a:lnTo>
                      <a:pt x="19260" y="12459"/>
                    </a:lnTo>
                    <a:lnTo>
                      <a:pt x="18900" y="12754"/>
                    </a:lnTo>
                    <a:lnTo>
                      <a:pt x="18450" y="13196"/>
                    </a:lnTo>
                    <a:lnTo>
                      <a:pt x="17820" y="13491"/>
                    </a:lnTo>
                    <a:lnTo>
                      <a:pt x="17010" y="13786"/>
                    </a:lnTo>
                    <a:lnTo>
                      <a:pt x="16290" y="14154"/>
                    </a:lnTo>
                    <a:lnTo>
                      <a:pt x="15480" y="14375"/>
                    </a:lnTo>
                    <a:lnTo>
                      <a:pt x="14760" y="14523"/>
                    </a:lnTo>
                    <a:lnTo>
                      <a:pt x="13410" y="14891"/>
                    </a:lnTo>
                    <a:lnTo>
                      <a:pt x="12870" y="14965"/>
                    </a:lnTo>
                    <a:lnTo>
                      <a:pt x="12510" y="15186"/>
                    </a:lnTo>
                    <a:lnTo>
                      <a:pt x="12150" y="15334"/>
                    </a:lnTo>
                    <a:lnTo>
                      <a:pt x="11610" y="15408"/>
                    </a:lnTo>
                    <a:lnTo>
                      <a:pt x="11160" y="15629"/>
                    </a:lnTo>
                    <a:lnTo>
                      <a:pt x="10890" y="15850"/>
                    </a:lnTo>
                    <a:lnTo>
                      <a:pt x="10620" y="15924"/>
                    </a:lnTo>
                    <a:lnTo>
                      <a:pt x="10350" y="16145"/>
                    </a:lnTo>
                    <a:lnTo>
                      <a:pt x="10170" y="16366"/>
                    </a:lnTo>
                    <a:lnTo>
                      <a:pt x="9900" y="16513"/>
                    </a:lnTo>
                    <a:lnTo>
                      <a:pt x="9630" y="16734"/>
                    </a:lnTo>
                    <a:lnTo>
                      <a:pt x="9540" y="16882"/>
                    </a:lnTo>
                    <a:lnTo>
                      <a:pt x="9270" y="17103"/>
                    </a:lnTo>
                    <a:lnTo>
                      <a:pt x="8910" y="17324"/>
                    </a:lnTo>
                    <a:lnTo>
                      <a:pt x="8190" y="17914"/>
                    </a:lnTo>
                    <a:lnTo>
                      <a:pt x="7830" y="18061"/>
                    </a:lnTo>
                    <a:lnTo>
                      <a:pt x="7470" y="18356"/>
                    </a:lnTo>
                    <a:lnTo>
                      <a:pt x="7020" y="18577"/>
                    </a:lnTo>
                    <a:lnTo>
                      <a:pt x="6660" y="18799"/>
                    </a:lnTo>
                    <a:lnTo>
                      <a:pt x="6120" y="19020"/>
                    </a:lnTo>
                    <a:lnTo>
                      <a:pt x="5760" y="19241"/>
                    </a:lnTo>
                    <a:lnTo>
                      <a:pt x="5310" y="19462"/>
                    </a:lnTo>
                    <a:lnTo>
                      <a:pt x="4500" y="20126"/>
                    </a:lnTo>
                    <a:lnTo>
                      <a:pt x="4050" y="20420"/>
                    </a:lnTo>
                    <a:lnTo>
                      <a:pt x="3780" y="20568"/>
                    </a:lnTo>
                    <a:lnTo>
                      <a:pt x="3420" y="20937"/>
                    </a:lnTo>
                    <a:lnTo>
                      <a:pt x="2880" y="21379"/>
                    </a:lnTo>
                    <a:lnTo>
                      <a:pt x="2610" y="21526"/>
                    </a:lnTo>
                    <a:lnTo>
                      <a:pt x="2340" y="21600"/>
                    </a:lnTo>
                    <a:close/>
                  </a:path>
                </a:pathLst>
              </a:custGeom>
              <a:solidFill>
                <a:srgbClr val="C5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2" name="AutoShape 77"/>
              <p:cNvSpPr/>
              <p:nvPr/>
            </p:nvSpPr>
            <p:spPr>
              <a:xfrm>
                <a:off x="228564" y="174950"/>
                <a:ext cx="548839" cy="578468"/>
              </a:xfrm>
              <a:custGeom>
                <a:avLst/>
                <a:gdLst/>
                <a:ahLst/>
                <a:cxnLst>
                  <a:cxn ang="0">
                    <a:pos x="wd2" y="hd2"/>
                  </a:cxn>
                  <a:cxn ang="5400000">
                    <a:pos x="wd2" y="hd2"/>
                  </a:cxn>
                  <a:cxn ang="10800000">
                    <a:pos x="wd2" y="hd2"/>
                  </a:cxn>
                  <a:cxn ang="16200000">
                    <a:pos x="wd2" y="hd2"/>
                  </a:cxn>
                </a:cxnLst>
                <a:rect l="0" t="0" r="r" b="b"/>
                <a:pathLst>
                  <a:path w="21600" h="21600" extrusionOk="0">
                    <a:moveTo>
                      <a:pt x="2197" y="21600"/>
                    </a:moveTo>
                    <a:lnTo>
                      <a:pt x="1464" y="21600"/>
                    </a:lnTo>
                    <a:lnTo>
                      <a:pt x="1281" y="21525"/>
                    </a:lnTo>
                    <a:lnTo>
                      <a:pt x="1007" y="21376"/>
                    </a:lnTo>
                    <a:lnTo>
                      <a:pt x="915" y="21301"/>
                    </a:lnTo>
                    <a:lnTo>
                      <a:pt x="915" y="21077"/>
                    </a:lnTo>
                    <a:lnTo>
                      <a:pt x="732" y="20778"/>
                    </a:lnTo>
                    <a:lnTo>
                      <a:pt x="641" y="20554"/>
                    </a:lnTo>
                    <a:lnTo>
                      <a:pt x="458" y="19956"/>
                    </a:lnTo>
                    <a:lnTo>
                      <a:pt x="458" y="19358"/>
                    </a:lnTo>
                    <a:lnTo>
                      <a:pt x="183" y="18685"/>
                    </a:lnTo>
                    <a:lnTo>
                      <a:pt x="0" y="17938"/>
                    </a:lnTo>
                    <a:lnTo>
                      <a:pt x="0" y="15322"/>
                    </a:lnTo>
                    <a:lnTo>
                      <a:pt x="183" y="14051"/>
                    </a:lnTo>
                    <a:lnTo>
                      <a:pt x="183" y="12556"/>
                    </a:lnTo>
                    <a:lnTo>
                      <a:pt x="275" y="10912"/>
                    </a:lnTo>
                    <a:lnTo>
                      <a:pt x="458" y="9343"/>
                    </a:lnTo>
                    <a:lnTo>
                      <a:pt x="641" y="7698"/>
                    </a:lnTo>
                    <a:lnTo>
                      <a:pt x="1007" y="6278"/>
                    </a:lnTo>
                    <a:lnTo>
                      <a:pt x="1739" y="5232"/>
                    </a:lnTo>
                    <a:lnTo>
                      <a:pt x="2380" y="4335"/>
                    </a:lnTo>
                    <a:lnTo>
                      <a:pt x="3203" y="3513"/>
                    </a:lnTo>
                    <a:lnTo>
                      <a:pt x="3936" y="2840"/>
                    </a:lnTo>
                    <a:lnTo>
                      <a:pt x="4851" y="2317"/>
                    </a:lnTo>
                    <a:lnTo>
                      <a:pt x="5766" y="1719"/>
                    </a:lnTo>
                    <a:lnTo>
                      <a:pt x="6681" y="1271"/>
                    </a:lnTo>
                    <a:lnTo>
                      <a:pt x="7688" y="1046"/>
                    </a:lnTo>
                    <a:lnTo>
                      <a:pt x="8695" y="673"/>
                    </a:lnTo>
                    <a:lnTo>
                      <a:pt x="9793" y="448"/>
                    </a:lnTo>
                    <a:lnTo>
                      <a:pt x="10892" y="374"/>
                    </a:lnTo>
                    <a:lnTo>
                      <a:pt x="12264" y="149"/>
                    </a:lnTo>
                    <a:lnTo>
                      <a:pt x="13637" y="0"/>
                    </a:lnTo>
                    <a:lnTo>
                      <a:pt x="16108" y="0"/>
                    </a:lnTo>
                    <a:lnTo>
                      <a:pt x="17298" y="224"/>
                    </a:lnTo>
                    <a:lnTo>
                      <a:pt x="18214" y="448"/>
                    </a:lnTo>
                    <a:lnTo>
                      <a:pt x="19037" y="822"/>
                    </a:lnTo>
                    <a:lnTo>
                      <a:pt x="19495" y="1121"/>
                    </a:lnTo>
                    <a:lnTo>
                      <a:pt x="20044" y="1271"/>
                    </a:lnTo>
                    <a:lnTo>
                      <a:pt x="20776" y="1869"/>
                    </a:lnTo>
                    <a:lnTo>
                      <a:pt x="20868" y="2242"/>
                    </a:lnTo>
                    <a:lnTo>
                      <a:pt x="21051" y="2466"/>
                    </a:lnTo>
                    <a:lnTo>
                      <a:pt x="21234" y="2915"/>
                    </a:lnTo>
                    <a:lnTo>
                      <a:pt x="21325" y="3513"/>
                    </a:lnTo>
                    <a:lnTo>
                      <a:pt x="21508" y="4036"/>
                    </a:lnTo>
                    <a:lnTo>
                      <a:pt x="21600" y="4783"/>
                    </a:lnTo>
                    <a:lnTo>
                      <a:pt x="21600" y="5531"/>
                    </a:lnTo>
                    <a:lnTo>
                      <a:pt x="21508" y="6353"/>
                    </a:lnTo>
                    <a:lnTo>
                      <a:pt x="21508" y="7175"/>
                    </a:lnTo>
                    <a:lnTo>
                      <a:pt x="21325" y="7922"/>
                    </a:lnTo>
                    <a:lnTo>
                      <a:pt x="21325" y="8520"/>
                    </a:lnTo>
                    <a:lnTo>
                      <a:pt x="21234" y="9193"/>
                    </a:lnTo>
                    <a:lnTo>
                      <a:pt x="21051" y="9791"/>
                    </a:lnTo>
                    <a:lnTo>
                      <a:pt x="20776" y="10389"/>
                    </a:lnTo>
                    <a:lnTo>
                      <a:pt x="20319" y="10987"/>
                    </a:lnTo>
                    <a:lnTo>
                      <a:pt x="20044" y="11585"/>
                    </a:lnTo>
                    <a:lnTo>
                      <a:pt x="19678" y="12033"/>
                    </a:lnTo>
                    <a:lnTo>
                      <a:pt x="19312" y="12407"/>
                    </a:lnTo>
                    <a:lnTo>
                      <a:pt x="18854" y="12855"/>
                    </a:lnTo>
                    <a:lnTo>
                      <a:pt x="18488" y="13229"/>
                    </a:lnTo>
                    <a:lnTo>
                      <a:pt x="17847" y="13453"/>
                    </a:lnTo>
                    <a:lnTo>
                      <a:pt x="17024" y="13827"/>
                    </a:lnTo>
                    <a:lnTo>
                      <a:pt x="15376" y="14425"/>
                    </a:lnTo>
                    <a:lnTo>
                      <a:pt x="14644" y="14574"/>
                    </a:lnTo>
                    <a:lnTo>
                      <a:pt x="14003" y="14799"/>
                    </a:lnTo>
                    <a:lnTo>
                      <a:pt x="13363" y="14873"/>
                    </a:lnTo>
                    <a:lnTo>
                      <a:pt x="12905" y="15023"/>
                    </a:lnTo>
                    <a:lnTo>
                      <a:pt x="12356" y="15247"/>
                    </a:lnTo>
                    <a:lnTo>
                      <a:pt x="11990" y="15322"/>
                    </a:lnTo>
                    <a:lnTo>
                      <a:pt x="11624" y="15471"/>
                    </a:lnTo>
                    <a:lnTo>
                      <a:pt x="11166" y="15696"/>
                    </a:lnTo>
                    <a:lnTo>
                      <a:pt x="10800" y="15770"/>
                    </a:lnTo>
                    <a:lnTo>
                      <a:pt x="10617" y="15994"/>
                    </a:lnTo>
                    <a:lnTo>
                      <a:pt x="10342" y="16219"/>
                    </a:lnTo>
                    <a:lnTo>
                      <a:pt x="10159" y="16443"/>
                    </a:lnTo>
                    <a:lnTo>
                      <a:pt x="9885" y="16518"/>
                    </a:lnTo>
                    <a:lnTo>
                      <a:pt x="9153" y="17116"/>
                    </a:lnTo>
                    <a:lnTo>
                      <a:pt x="8878" y="17415"/>
                    </a:lnTo>
                    <a:lnTo>
                      <a:pt x="8603" y="17564"/>
                    </a:lnTo>
                    <a:lnTo>
                      <a:pt x="8146" y="17938"/>
                    </a:lnTo>
                    <a:lnTo>
                      <a:pt x="7780" y="18162"/>
                    </a:lnTo>
                    <a:lnTo>
                      <a:pt x="7414" y="18311"/>
                    </a:lnTo>
                    <a:lnTo>
                      <a:pt x="6956" y="18536"/>
                    </a:lnTo>
                    <a:lnTo>
                      <a:pt x="6224" y="18984"/>
                    </a:lnTo>
                    <a:lnTo>
                      <a:pt x="5675" y="19208"/>
                    </a:lnTo>
                    <a:lnTo>
                      <a:pt x="5217" y="19507"/>
                    </a:lnTo>
                    <a:lnTo>
                      <a:pt x="4851" y="19731"/>
                    </a:lnTo>
                    <a:lnTo>
                      <a:pt x="4485" y="20105"/>
                    </a:lnTo>
                    <a:lnTo>
                      <a:pt x="4119" y="20404"/>
                    </a:lnTo>
                    <a:lnTo>
                      <a:pt x="3661" y="20703"/>
                    </a:lnTo>
                    <a:lnTo>
                      <a:pt x="3386" y="20927"/>
                    </a:lnTo>
                    <a:lnTo>
                      <a:pt x="3203" y="21152"/>
                    </a:lnTo>
                    <a:lnTo>
                      <a:pt x="2929" y="21376"/>
                    </a:lnTo>
                    <a:lnTo>
                      <a:pt x="2654" y="21525"/>
                    </a:lnTo>
                    <a:lnTo>
                      <a:pt x="2197" y="21600"/>
                    </a:lnTo>
                    <a:close/>
                  </a:path>
                </a:pathLst>
              </a:custGeom>
              <a:solidFill>
                <a:srgbClr val="C61D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3" name="AutoShape 78"/>
              <p:cNvSpPr/>
              <p:nvPr/>
            </p:nvSpPr>
            <p:spPr>
              <a:xfrm>
                <a:off x="228564" y="179183"/>
                <a:ext cx="541784" cy="568591"/>
              </a:xfrm>
              <a:custGeom>
                <a:avLst/>
                <a:gdLst/>
                <a:ahLst/>
                <a:cxnLst>
                  <a:cxn ang="0">
                    <a:pos x="wd2" y="hd2"/>
                  </a:cxn>
                  <a:cxn ang="5400000">
                    <a:pos x="wd2" y="hd2"/>
                  </a:cxn>
                  <a:cxn ang="10800000">
                    <a:pos x="wd2" y="hd2"/>
                  </a:cxn>
                  <a:cxn ang="16200000">
                    <a:pos x="wd2" y="hd2"/>
                  </a:cxn>
                </a:cxnLst>
                <a:rect l="0" t="0" r="r" b="b"/>
                <a:pathLst>
                  <a:path w="21600" h="21600" extrusionOk="0">
                    <a:moveTo>
                      <a:pt x="2410" y="21600"/>
                    </a:moveTo>
                    <a:lnTo>
                      <a:pt x="1576" y="21600"/>
                    </a:lnTo>
                    <a:lnTo>
                      <a:pt x="1298" y="21524"/>
                    </a:lnTo>
                    <a:lnTo>
                      <a:pt x="1205" y="21372"/>
                    </a:lnTo>
                    <a:lnTo>
                      <a:pt x="1020" y="21296"/>
                    </a:lnTo>
                    <a:lnTo>
                      <a:pt x="1020" y="21144"/>
                    </a:lnTo>
                    <a:lnTo>
                      <a:pt x="927" y="20992"/>
                    </a:lnTo>
                    <a:lnTo>
                      <a:pt x="927" y="20839"/>
                    </a:lnTo>
                    <a:lnTo>
                      <a:pt x="742" y="20535"/>
                    </a:lnTo>
                    <a:lnTo>
                      <a:pt x="649" y="19927"/>
                    </a:lnTo>
                    <a:lnTo>
                      <a:pt x="464" y="19318"/>
                    </a:lnTo>
                    <a:lnTo>
                      <a:pt x="278" y="18634"/>
                    </a:lnTo>
                    <a:lnTo>
                      <a:pt x="185" y="17873"/>
                    </a:lnTo>
                    <a:lnTo>
                      <a:pt x="0" y="17113"/>
                    </a:lnTo>
                    <a:lnTo>
                      <a:pt x="185" y="16352"/>
                    </a:lnTo>
                    <a:lnTo>
                      <a:pt x="185" y="15363"/>
                    </a:lnTo>
                    <a:lnTo>
                      <a:pt x="278" y="13994"/>
                    </a:lnTo>
                    <a:lnTo>
                      <a:pt x="278" y="12473"/>
                    </a:lnTo>
                    <a:lnTo>
                      <a:pt x="464" y="10876"/>
                    </a:lnTo>
                    <a:lnTo>
                      <a:pt x="464" y="9203"/>
                    </a:lnTo>
                    <a:lnTo>
                      <a:pt x="742" y="7682"/>
                    </a:lnTo>
                    <a:lnTo>
                      <a:pt x="1205" y="6237"/>
                    </a:lnTo>
                    <a:lnTo>
                      <a:pt x="1854" y="5172"/>
                    </a:lnTo>
                    <a:lnTo>
                      <a:pt x="2503" y="4259"/>
                    </a:lnTo>
                    <a:lnTo>
                      <a:pt x="4172" y="2738"/>
                    </a:lnTo>
                    <a:lnTo>
                      <a:pt x="4913" y="2206"/>
                    </a:lnTo>
                    <a:lnTo>
                      <a:pt x="5840" y="1597"/>
                    </a:lnTo>
                    <a:lnTo>
                      <a:pt x="6767" y="1293"/>
                    </a:lnTo>
                    <a:lnTo>
                      <a:pt x="7880" y="913"/>
                    </a:lnTo>
                    <a:lnTo>
                      <a:pt x="8807" y="685"/>
                    </a:lnTo>
                    <a:lnTo>
                      <a:pt x="11032" y="228"/>
                    </a:lnTo>
                    <a:lnTo>
                      <a:pt x="12422" y="76"/>
                    </a:lnTo>
                    <a:lnTo>
                      <a:pt x="13813" y="0"/>
                    </a:lnTo>
                    <a:lnTo>
                      <a:pt x="16316" y="0"/>
                    </a:lnTo>
                    <a:lnTo>
                      <a:pt x="17336" y="76"/>
                    </a:lnTo>
                    <a:lnTo>
                      <a:pt x="18263" y="456"/>
                    </a:lnTo>
                    <a:lnTo>
                      <a:pt x="19097" y="761"/>
                    </a:lnTo>
                    <a:lnTo>
                      <a:pt x="19653" y="989"/>
                    </a:lnTo>
                    <a:lnTo>
                      <a:pt x="20209" y="1293"/>
                    </a:lnTo>
                    <a:lnTo>
                      <a:pt x="20580" y="1521"/>
                    </a:lnTo>
                    <a:lnTo>
                      <a:pt x="20858" y="1901"/>
                    </a:lnTo>
                    <a:lnTo>
                      <a:pt x="21044" y="2206"/>
                    </a:lnTo>
                    <a:lnTo>
                      <a:pt x="21322" y="2510"/>
                    </a:lnTo>
                    <a:lnTo>
                      <a:pt x="21322" y="2966"/>
                    </a:lnTo>
                    <a:lnTo>
                      <a:pt x="21507" y="3423"/>
                    </a:lnTo>
                    <a:lnTo>
                      <a:pt x="21600" y="4031"/>
                    </a:lnTo>
                    <a:lnTo>
                      <a:pt x="21600" y="7149"/>
                    </a:lnTo>
                    <a:lnTo>
                      <a:pt x="21507" y="7910"/>
                    </a:lnTo>
                    <a:lnTo>
                      <a:pt x="21322" y="8518"/>
                    </a:lnTo>
                    <a:lnTo>
                      <a:pt x="21322" y="9203"/>
                    </a:lnTo>
                    <a:lnTo>
                      <a:pt x="21136" y="9735"/>
                    </a:lnTo>
                    <a:lnTo>
                      <a:pt x="20858" y="10420"/>
                    </a:lnTo>
                    <a:lnTo>
                      <a:pt x="20488" y="10952"/>
                    </a:lnTo>
                    <a:lnTo>
                      <a:pt x="20024" y="11485"/>
                    </a:lnTo>
                    <a:lnTo>
                      <a:pt x="19746" y="12093"/>
                    </a:lnTo>
                    <a:lnTo>
                      <a:pt x="19004" y="12854"/>
                    </a:lnTo>
                    <a:lnTo>
                      <a:pt x="18541" y="13158"/>
                    </a:lnTo>
                    <a:lnTo>
                      <a:pt x="17892" y="13462"/>
                    </a:lnTo>
                    <a:lnTo>
                      <a:pt x="17058" y="13766"/>
                    </a:lnTo>
                    <a:lnTo>
                      <a:pt x="16316" y="14146"/>
                    </a:lnTo>
                    <a:lnTo>
                      <a:pt x="15482" y="14375"/>
                    </a:lnTo>
                    <a:lnTo>
                      <a:pt x="14740" y="14603"/>
                    </a:lnTo>
                    <a:lnTo>
                      <a:pt x="13998" y="14755"/>
                    </a:lnTo>
                    <a:lnTo>
                      <a:pt x="13535" y="14907"/>
                    </a:lnTo>
                    <a:lnTo>
                      <a:pt x="12979" y="14983"/>
                    </a:lnTo>
                    <a:lnTo>
                      <a:pt x="12515" y="15211"/>
                    </a:lnTo>
                    <a:lnTo>
                      <a:pt x="12144" y="15363"/>
                    </a:lnTo>
                    <a:lnTo>
                      <a:pt x="11773" y="15439"/>
                    </a:lnTo>
                    <a:lnTo>
                      <a:pt x="11310" y="15668"/>
                    </a:lnTo>
                    <a:lnTo>
                      <a:pt x="10939" y="15820"/>
                    </a:lnTo>
                    <a:lnTo>
                      <a:pt x="10476" y="16200"/>
                    </a:lnTo>
                    <a:lnTo>
                      <a:pt x="10197" y="16352"/>
                    </a:lnTo>
                    <a:lnTo>
                      <a:pt x="10012" y="16580"/>
                    </a:lnTo>
                    <a:lnTo>
                      <a:pt x="9456" y="17037"/>
                    </a:lnTo>
                    <a:lnTo>
                      <a:pt x="9270" y="17113"/>
                    </a:lnTo>
                    <a:lnTo>
                      <a:pt x="8992" y="17417"/>
                    </a:lnTo>
                    <a:lnTo>
                      <a:pt x="8714" y="17645"/>
                    </a:lnTo>
                    <a:lnTo>
                      <a:pt x="8251" y="17873"/>
                    </a:lnTo>
                    <a:lnTo>
                      <a:pt x="7880" y="18254"/>
                    </a:lnTo>
                    <a:lnTo>
                      <a:pt x="7509" y="18406"/>
                    </a:lnTo>
                    <a:lnTo>
                      <a:pt x="7045" y="18634"/>
                    </a:lnTo>
                    <a:lnTo>
                      <a:pt x="6304" y="19090"/>
                    </a:lnTo>
                    <a:lnTo>
                      <a:pt x="5840" y="19318"/>
                    </a:lnTo>
                    <a:lnTo>
                      <a:pt x="5470" y="19546"/>
                    </a:lnTo>
                    <a:lnTo>
                      <a:pt x="4913" y="19851"/>
                    </a:lnTo>
                    <a:lnTo>
                      <a:pt x="4542" y="20155"/>
                    </a:lnTo>
                    <a:lnTo>
                      <a:pt x="4172" y="20383"/>
                    </a:lnTo>
                    <a:lnTo>
                      <a:pt x="3894" y="20763"/>
                    </a:lnTo>
                    <a:lnTo>
                      <a:pt x="3430" y="20915"/>
                    </a:lnTo>
                    <a:lnTo>
                      <a:pt x="3245" y="21144"/>
                    </a:lnTo>
                    <a:lnTo>
                      <a:pt x="2967" y="21372"/>
                    </a:lnTo>
                    <a:lnTo>
                      <a:pt x="2688" y="21524"/>
                    </a:lnTo>
                    <a:lnTo>
                      <a:pt x="2410" y="21600"/>
                    </a:lnTo>
                    <a:close/>
                  </a:path>
                </a:pathLst>
              </a:custGeom>
              <a:solidFill>
                <a:srgbClr val="C71D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4" name="AutoShape 79"/>
              <p:cNvSpPr/>
              <p:nvPr/>
            </p:nvSpPr>
            <p:spPr>
              <a:xfrm>
                <a:off x="234208" y="180594"/>
                <a:ext cx="534729" cy="564358"/>
              </a:xfrm>
              <a:custGeom>
                <a:avLst/>
                <a:gdLst/>
                <a:ahLst/>
                <a:cxnLst>
                  <a:cxn ang="0">
                    <a:pos x="wd2" y="hd2"/>
                  </a:cxn>
                  <a:cxn ang="5400000">
                    <a:pos x="wd2" y="hd2"/>
                  </a:cxn>
                  <a:cxn ang="10800000">
                    <a:pos x="wd2" y="hd2"/>
                  </a:cxn>
                  <a:cxn ang="16200000">
                    <a:pos x="wd2" y="hd2"/>
                  </a:cxn>
                </a:cxnLst>
                <a:rect l="0" t="0" r="r" b="b"/>
                <a:pathLst>
                  <a:path w="21600" h="21600" extrusionOk="0">
                    <a:moveTo>
                      <a:pt x="2348" y="21447"/>
                    </a:moveTo>
                    <a:lnTo>
                      <a:pt x="2066" y="21600"/>
                    </a:lnTo>
                    <a:lnTo>
                      <a:pt x="1784" y="21447"/>
                    </a:lnTo>
                    <a:lnTo>
                      <a:pt x="1597" y="21447"/>
                    </a:lnTo>
                    <a:lnTo>
                      <a:pt x="1315" y="21370"/>
                    </a:lnTo>
                    <a:lnTo>
                      <a:pt x="1127" y="21217"/>
                    </a:lnTo>
                    <a:lnTo>
                      <a:pt x="1033" y="21064"/>
                    </a:lnTo>
                    <a:lnTo>
                      <a:pt x="845" y="20987"/>
                    </a:lnTo>
                    <a:lnTo>
                      <a:pt x="845" y="20681"/>
                    </a:lnTo>
                    <a:lnTo>
                      <a:pt x="563" y="19762"/>
                    </a:lnTo>
                    <a:lnTo>
                      <a:pt x="282" y="19226"/>
                    </a:lnTo>
                    <a:lnTo>
                      <a:pt x="282" y="18460"/>
                    </a:lnTo>
                    <a:lnTo>
                      <a:pt x="94" y="17694"/>
                    </a:lnTo>
                    <a:lnTo>
                      <a:pt x="0" y="16928"/>
                    </a:lnTo>
                    <a:lnTo>
                      <a:pt x="94" y="16162"/>
                    </a:lnTo>
                    <a:lnTo>
                      <a:pt x="94" y="13940"/>
                    </a:lnTo>
                    <a:lnTo>
                      <a:pt x="282" y="12409"/>
                    </a:lnTo>
                    <a:lnTo>
                      <a:pt x="282" y="10723"/>
                    </a:lnTo>
                    <a:lnTo>
                      <a:pt x="470" y="9115"/>
                    </a:lnTo>
                    <a:lnTo>
                      <a:pt x="751" y="7506"/>
                    </a:lnTo>
                    <a:lnTo>
                      <a:pt x="1127" y="6204"/>
                    </a:lnTo>
                    <a:lnTo>
                      <a:pt x="1784" y="5132"/>
                    </a:lnTo>
                    <a:lnTo>
                      <a:pt x="2536" y="4213"/>
                    </a:lnTo>
                    <a:lnTo>
                      <a:pt x="3193" y="3447"/>
                    </a:lnTo>
                    <a:lnTo>
                      <a:pt x="4132" y="2757"/>
                    </a:lnTo>
                    <a:lnTo>
                      <a:pt x="4883" y="2145"/>
                    </a:lnTo>
                    <a:lnTo>
                      <a:pt x="5917" y="1685"/>
                    </a:lnTo>
                    <a:lnTo>
                      <a:pt x="6856" y="1226"/>
                    </a:lnTo>
                    <a:lnTo>
                      <a:pt x="7795" y="919"/>
                    </a:lnTo>
                    <a:lnTo>
                      <a:pt x="8922" y="689"/>
                    </a:lnTo>
                    <a:lnTo>
                      <a:pt x="10988" y="230"/>
                    </a:lnTo>
                    <a:lnTo>
                      <a:pt x="12397" y="153"/>
                    </a:lnTo>
                    <a:lnTo>
                      <a:pt x="13805" y="0"/>
                    </a:lnTo>
                    <a:lnTo>
                      <a:pt x="16247" y="0"/>
                    </a:lnTo>
                    <a:lnTo>
                      <a:pt x="17280" y="153"/>
                    </a:lnTo>
                    <a:lnTo>
                      <a:pt x="18219" y="460"/>
                    </a:lnTo>
                    <a:lnTo>
                      <a:pt x="19064" y="689"/>
                    </a:lnTo>
                    <a:lnTo>
                      <a:pt x="19628" y="996"/>
                    </a:lnTo>
                    <a:lnTo>
                      <a:pt x="20097" y="1302"/>
                    </a:lnTo>
                    <a:lnTo>
                      <a:pt x="20849" y="1915"/>
                    </a:lnTo>
                    <a:lnTo>
                      <a:pt x="20943" y="2221"/>
                    </a:lnTo>
                    <a:lnTo>
                      <a:pt x="21130" y="2528"/>
                    </a:lnTo>
                    <a:lnTo>
                      <a:pt x="21412" y="2911"/>
                    </a:lnTo>
                    <a:lnTo>
                      <a:pt x="21412" y="3447"/>
                    </a:lnTo>
                    <a:lnTo>
                      <a:pt x="21600" y="4136"/>
                    </a:lnTo>
                    <a:lnTo>
                      <a:pt x="21600" y="6281"/>
                    </a:lnTo>
                    <a:lnTo>
                      <a:pt x="21412" y="7123"/>
                    </a:lnTo>
                    <a:lnTo>
                      <a:pt x="21412" y="8502"/>
                    </a:lnTo>
                    <a:lnTo>
                      <a:pt x="21224" y="9191"/>
                    </a:lnTo>
                    <a:lnTo>
                      <a:pt x="20943" y="9728"/>
                    </a:lnTo>
                    <a:lnTo>
                      <a:pt x="20661" y="10417"/>
                    </a:lnTo>
                    <a:lnTo>
                      <a:pt x="20379" y="10953"/>
                    </a:lnTo>
                    <a:lnTo>
                      <a:pt x="20003" y="11489"/>
                    </a:lnTo>
                    <a:lnTo>
                      <a:pt x="19628" y="11949"/>
                    </a:lnTo>
                    <a:lnTo>
                      <a:pt x="19346" y="12409"/>
                    </a:lnTo>
                    <a:lnTo>
                      <a:pt x="18877" y="12715"/>
                    </a:lnTo>
                    <a:lnTo>
                      <a:pt x="18313" y="13098"/>
                    </a:lnTo>
                    <a:lnTo>
                      <a:pt x="17843" y="13404"/>
                    </a:lnTo>
                    <a:lnTo>
                      <a:pt x="16998" y="13711"/>
                    </a:lnTo>
                    <a:lnTo>
                      <a:pt x="16247" y="14017"/>
                    </a:lnTo>
                    <a:lnTo>
                      <a:pt x="15308" y="14247"/>
                    </a:lnTo>
                    <a:lnTo>
                      <a:pt x="14744" y="14553"/>
                    </a:lnTo>
                    <a:lnTo>
                      <a:pt x="13993" y="14706"/>
                    </a:lnTo>
                    <a:lnTo>
                      <a:pt x="13336" y="14783"/>
                    </a:lnTo>
                    <a:lnTo>
                      <a:pt x="12960" y="14936"/>
                    </a:lnTo>
                    <a:lnTo>
                      <a:pt x="12490" y="15013"/>
                    </a:lnTo>
                    <a:lnTo>
                      <a:pt x="12021" y="15243"/>
                    </a:lnTo>
                    <a:lnTo>
                      <a:pt x="11551" y="15396"/>
                    </a:lnTo>
                    <a:lnTo>
                      <a:pt x="11270" y="15626"/>
                    </a:lnTo>
                    <a:lnTo>
                      <a:pt x="10894" y="15702"/>
                    </a:lnTo>
                    <a:lnTo>
                      <a:pt x="10706" y="15932"/>
                    </a:lnTo>
                    <a:lnTo>
                      <a:pt x="10424" y="16162"/>
                    </a:lnTo>
                    <a:lnTo>
                      <a:pt x="10143" y="16238"/>
                    </a:lnTo>
                    <a:lnTo>
                      <a:pt x="9955" y="16468"/>
                    </a:lnTo>
                    <a:lnTo>
                      <a:pt x="9673" y="16698"/>
                    </a:lnTo>
                    <a:lnTo>
                      <a:pt x="9391" y="16851"/>
                    </a:lnTo>
                    <a:lnTo>
                      <a:pt x="9203" y="17081"/>
                    </a:lnTo>
                    <a:lnTo>
                      <a:pt x="8922" y="17234"/>
                    </a:lnTo>
                    <a:lnTo>
                      <a:pt x="8640" y="17464"/>
                    </a:lnTo>
                    <a:lnTo>
                      <a:pt x="8170" y="17770"/>
                    </a:lnTo>
                    <a:lnTo>
                      <a:pt x="7795" y="18000"/>
                    </a:lnTo>
                    <a:lnTo>
                      <a:pt x="7419" y="18383"/>
                    </a:lnTo>
                    <a:lnTo>
                      <a:pt x="6950" y="18536"/>
                    </a:lnTo>
                    <a:lnTo>
                      <a:pt x="6574" y="18689"/>
                    </a:lnTo>
                    <a:lnTo>
                      <a:pt x="6198" y="18919"/>
                    </a:lnTo>
                    <a:lnTo>
                      <a:pt x="5729" y="19149"/>
                    </a:lnTo>
                    <a:lnTo>
                      <a:pt x="5353" y="19455"/>
                    </a:lnTo>
                    <a:lnTo>
                      <a:pt x="4883" y="19685"/>
                    </a:lnTo>
                    <a:lnTo>
                      <a:pt x="4414" y="19991"/>
                    </a:lnTo>
                    <a:lnTo>
                      <a:pt x="4132" y="20374"/>
                    </a:lnTo>
                    <a:lnTo>
                      <a:pt x="3757" y="20604"/>
                    </a:lnTo>
                    <a:lnTo>
                      <a:pt x="3475" y="20911"/>
                    </a:lnTo>
                    <a:lnTo>
                      <a:pt x="2630" y="21370"/>
                    </a:lnTo>
                    <a:lnTo>
                      <a:pt x="2348" y="21447"/>
                    </a:lnTo>
                    <a:close/>
                  </a:path>
                </a:pathLst>
              </a:custGeom>
              <a:solidFill>
                <a:srgbClr val="C81E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5" name="AutoShape 80"/>
              <p:cNvSpPr/>
              <p:nvPr/>
            </p:nvSpPr>
            <p:spPr>
              <a:xfrm>
                <a:off x="235619" y="180594"/>
                <a:ext cx="527675" cy="558715"/>
              </a:xfrm>
              <a:custGeom>
                <a:avLst/>
                <a:gdLst/>
                <a:ahLst/>
                <a:cxnLst>
                  <a:cxn ang="0">
                    <a:pos x="wd2" y="hd2"/>
                  </a:cxn>
                  <a:cxn ang="5400000">
                    <a:pos x="wd2" y="hd2"/>
                  </a:cxn>
                  <a:cxn ang="10800000">
                    <a:pos x="wd2" y="hd2"/>
                  </a:cxn>
                  <a:cxn ang="16200000">
                    <a:pos x="wd2" y="hd2"/>
                  </a:cxn>
                </a:cxnLst>
                <a:rect l="0" t="0" r="r" b="b"/>
                <a:pathLst>
                  <a:path w="21600" h="21600" extrusionOk="0">
                    <a:moveTo>
                      <a:pt x="2284" y="21445"/>
                    </a:moveTo>
                    <a:lnTo>
                      <a:pt x="1998" y="21600"/>
                    </a:lnTo>
                    <a:lnTo>
                      <a:pt x="1713" y="21600"/>
                    </a:lnTo>
                    <a:lnTo>
                      <a:pt x="1618" y="21445"/>
                    </a:lnTo>
                    <a:lnTo>
                      <a:pt x="1332" y="21290"/>
                    </a:lnTo>
                    <a:lnTo>
                      <a:pt x="1237" y="21213"/>
                    </a:lnTo>
                    <a:lnTo>
                      <a:pt x="1047" y="21135"/>
                    </a:lnTo>
                    <a:lnTo>
                      <a:pt x="952" y="21058"/>
                    </a:lnTo>
                    <a:lnTo>
                      <a:pt x="952" y="20671"/>
                    </a:lnTo>
                    <a:lnTo>
                      <a:pt x="761" y="20361"/>
                    </a:lnTo>
                    <a:lnTo>
                      <a:pt x="476" y="19819"/>
                    </a:lnTo>
                    <a:lnTo>
                      <a:pt x="381" y="19200"/>
                    </a:lnTo>
                    <a:lnTo>
                      <a:pt x="190" y="18503"/>
                    </a:lnTo>
                    <a:lnTo>
                      <a:pt x="190" y="17806"/>
                    </a:lnTo>
                    <a:lnTo>
                      <a:pt x="0" y="16877"/>
                    </a:lnTo>
                    <a:lnTo>
                      <a:pt x="190" y="16103"/>
                    </a:lnTo>
                    <a:lnTo>
                      <a:pt x="190" y="12387"/>
                    </a:lnTo>
                    <a:lnTo>
                      <a:pt x="381" y="10761"/>
                    </a:lnTo>
                    <a:lnTo>
                      <a:pt x="476" y="9213"/>
                    </a:lnTo>
                    <a:lnTo>
                      <a:pt x="761" y="7587"/>
                    </a:lnTo>
                    <a:lnTo>
                      <a:pt x="1237" y="6116"/>
                    </a:lnTo>
                    <a:lnTo>
                      <a:pt x="1713" y="5187"/>
                    </a:lnTo>
                    <a:lnTo>
                      <a:pt x="2569" y="4258"/>
                    </a:lnTo>
                    <a:lnTo>
                      <a:pt x="3235" y="3484"/>
                    </a:lnTo>
                    <a:lnTo>
                      <a:pt x="4092" y="2787"/>
                    </a:lnTo>
                    <a:lnTo>
                      <a:pt x="5043" y="2245"/>
                    </a:lnTo>
                    <a:lnTo>
                      <a:pt x="5900" y="1703"/>
                    </a:lnTo>
                    <a:lnTo>
                      <a:pt x="6851" y="1316"/>
                    </a:lnTo>
                    <a:lnTo>
                      <a:pt x="8944" y="697"/>
                    </a:lnTo>
                    <a:lnTo>
                      <a:pt x="9991" y="619"/>
                    </a:lnTo>
                    <a:lnTo>
                      <a:pt x="11228" y="387"/>
                    </a:lnTo>
                    <a:lnTo>
                      <a:pt x="12465" y="232"/>
                    </a:lnTo>
                    <a:lnTo>
                      <a:pt x="13702" y="155"/>
                    </a:lnTo>
                    <a:lnTo>
                      <a:pt x="15130" y="0"/>
                    </a:lnTo>
                    <a:lnTo>
                      <a:pt x="16367" y="155"/>
                    </a:lnTo>
                    <a:lnTo>
                      <a:pt x="17413" y="232"/>
                    </a:lnTo>
                    <a:lnTo>
                      <a:pt x="18365" y="619"/>
                    </a:lnTo>
                    <a:lnTo>
                      <a:pt x="19031" y="852"/>
                    </a:lnTo>
                    <a:lnTo>
                      <a:pt x="20173" y="1316"/>
                    </a:lnTo>
                    <a:lnTo>
                      <a:pt x="20458" y="1703"/>
                    </a:lnTo>
                    <a:lnTo>
                      <a:pt x="20744" y="1935"/>
                    </a:lnTo>
                    <a:lnTo>
                      <a:pt x="21029" y="2245"/>
                    </a:lnTo>
                    <a:lnTo>
                      <a:pt x="21124" y="2555"/>
                    </a:lnTo>
                    <a:lnTo>
                      <a:pt x="21410" y="3019"/>
                    </a:lnTo>
                    <a:lnTo>
                      <a:pt x="21600" y="3484"/>
                    </a:lnTo>
                    <a:lnTo>
                      <a:pt x="21600" y="7277"/>
                    </a:lnTo>
                    <a:lnTo>
                      <a:pt x="21410" y="7974"/>
                    </a:lnTo>
                    <a:lnTo>
                      <a:pt x="21410" y="8594"/>
                    </a:lnTo>
                    <a:lnTo>
                      <a:pt x="21315" y="9213"/>
                    </a:lnTo>
                    <a:lnTo>
                      <a:pt x="21029" y="9832"/>
                    </a:lnTo>
                    <a:lnTo>
                      <a:pt x="20744" y="10374"/>
                    </a:lnTo>
                    <a:lnTo>
                      <a:pt x="20458" y="10994"/>
                    </a:lnTo>
                    <a:lnTo>
                      <a:pt x="19982" y="11535"/>
                    </a:lnTo>
                    <a:lnTo>
                      <a:pt x="19602" y="12077"/>
                    </a:lnTo>
                    <a:lnTo>
                      <a:pt x="19221" y="12387"/>
                    </a:lnTo>
                    <a:lnTo>
                      <a:pt x="18936" y="12852"/>
                    </a:lnTo>
                    <a:lnTo>
                      <a:pt x="18365" y="13239"/>
                    </a:lnTo>
                    <a:lnTo>
                      <a:pt x="17794" y="13548"/>
                    </a:lnTo>
                    <a:lnTo>
                      <a:pt x="16937" y="13703"/>
                    </a:lnTo>
                    <a:lnTo>
                      <a:pt x="16367" y="14090"/>
                    </a:lnTo>
                    <a:lnTo>
                      <a:pt x="15415" y="14323"/>
                    </a:lnTo>
                    <a:lnTo>
                      <a:pt x="14654" y="14555"/>
                    </a:lnTo>
                    <a:lnTo>
                      <a:pt x="13988" y="14787"/>
                    </a:lnTo>
                    <a:lnTo>
                      <a:pt x="12846" y="14942"/>
                    </a:lnTo>
                    <a:lnTo>
                      <a:pt x="12465" y="15097"/>
                    </a:lnTo>
                    <a:lnTo>
                      <a:pt x="12085" y="15329"/>
                    </a:lnTo>
                    <a:lnTo>
                      <a:pt x="11609" y="15406"/>
                    </a:lnTo>
                    <a:lnTo>
                      <a:pt x="11228" y="15639"/>
                    </a:lnTo>
                    <a:lnTo>
                      <a:pt x="10943" y="15794"/>
                    </a:lnTo>
                    <a:lnTo>
                      <a:pt x="10752" y="16026"/>
                    </a:lnTo>
                    <a:lnTo>
                      <a:pt x="10467" y="16103"/>
                    </a:lnTo>
                    <a:lnTo>
                      <a:pt x="9896" y="16568"/>
                    </a:lnTo>
                    <a:lnTo>
                      <a:pt x="9706" y="16645"/>
                    </a:lnTo>
                    <a:lnTo>
                      <a:pt x="9420" y="16877"/>
                    </a:lnTo>
                    <a:lnTo>
                      <a:pt x="9230" y="17110"/>
                    </a:lnTo>
                    <a:lnTo>
                      <a:pt x="8944" y="17342"/>
                    </a:lnTo>
                    <a:lnTo>
                      <a:pt x="8659" y="17497"/>
                    </a:lnTo>
                    <a:lnTo>
                      <a:pt x="8183" y="17884"/>
                    </a:lnTo>
                    <a:lnTo>
                      <a:pt x="7422" y="18348"/>
                    </a:lnTo>
                    <a:lnTo>
                      <a:pt x="6946" y="18581"/>
                    </a:lnTo>
                    <a:lnTo>
                      <a:pt x="6566" y="18735"/>
                    </a:lnTo>
                    <a:lnTo>
                      <a:pt x="6185" y="18968"/>
                    </a:lnTo>
                    <a:lnTo>
                      <a:pt x="5709" y="19200"/>
                    </a:lnTo>
                    <a:lnTo>
                      <a:pt x="5329" y="19432"/>
                    </a:lnTo>
                    <a:lnTo>
                      <a:pt x="4853" y="19819"/>
                    </a:lnTo>
                    <a:lnTo>
                      <a:pt x="4567" y="20129"/>
                    </a:lnTo>
                    <a:lnTo>
                      <a:pt x="4092" y="20361"/>
                    </a:lnTo>
                    <a:lnTo>
                      <a:pt x="3806" y="20671"/>
                    </a:lnTo>
                    <a:lnTo>
                      <a:pt x="3426" y="20903"/>
                    </a:lnTo>
                    <a:lnTo>
                      <a:pt x="3140" y="21135"/>
                    </a:lnTo>
                    <a:lnTo>
                      <a:pt x="2855" y="21213"/>
                    </a:lnTo>
                    <a:lnTo>
                      <a:pt x="2569" y="21445"/>
                    </a:lnTo>
                    <a:lnTo>
                      <a:pt x="2284" y="21445"/>
                    </a:lnTo>
                    <a:close/>
                  </a:path>
                </a:pathLst>
              </a:custGeom>
              <a:solidFill>
                <a:srgbClr val="C91E2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6" name="AutoShape 81"/>
              <p:cNvSpPr/>
              <p:nvPr/>
            </p:nvSpPr>
            <p:spPr>
              <a:xfrm>
                <a:off x="239851" y="184827"/>
                <a:ext cx="517799" cy="546016"/>
              </a:xfrm>
              <a:custGeom>
                <a:avLst/>
                <a:gdLst/>
                <a:ahLst/>
                <a:cxnLst>
                  <a:cxn ang="0">
                    <a:pos x="wd2" y="hd2"/>
                  </a:cxn>
                  <a:cxn ang="5400000">
                    <a:pos x="wd2" y="hd2"/>
                  </a:cxn>
                  <a:cxn ang="10800000">
                    <a:pos x="wd2" y="hd2"/>
                  </a:cxn>
                  <a:cxn ang="16200000">
                    <a:pos x="wd2" y="hd2"/>
                  </a:cxn>
                </a:cxnLst>
                <a:rect l="0" t="0" r="r" b="b"/>
                <a:pathLst>
                  <a:path w="21600" h="21600" extrusionOk="0">
                    <a:moveTo>
                      <a:pt x="2325" y="21600"/>
                    </a:moveTo>
                    <a:lnTo>
                      <a:pt x="1743" y="21600"/>
                    </a:lnTo>
                    <a:lnTo>
                      <a:pt x="1453" y="21521"/>
                    </a:lnTo>
                    <a:lnTo>
                      <a:pt x="1356" y="21442"/>
                    </a:lnTo>
                    <a:lnTo>
                      <a:pt x="1065" y="21363"/>
                    </a:lnTo>
                    <a:lnTo>
                      <a:pt x="1065" y="21204"/>
                    </a:lnTo>
                    <a:lnTo>
                      <a:pt x="872" y="21125"/>
                    </a:lnTo>
                    <a:lnTo>
                      <a:pt x="872" y="20967"/>
                    </a:lnTo>
                    <a:lnTo>
                      <a:pt x="775" y="20730"/>
                    </a:lnTo>
                    <a:lnTo>
                      <a:pt x="581" y="20413"/>
                    </a:lnTo>
                    <a:lnTo>
                      <a:pt x="484" y="19859"/>
                    </a:lnTo>
                    <a:lnTo>
                      <a:pt x="291" y="19226"/>
                    </a:lnTo>
                    <a:lnTo>
                      <a:pt x="194" y="18593"/>
                    </a:lnTo>
                    <a:lnTo>
                      <a:pt x="0" y="17723"/>
                    </a:lnTo>
                    <a:lnTo>
                      <a:pt x="0" y="13846"/>
                    </a:lnTo>
                    <a:lnTo>
                      <a:pt x="194" y="12422"/>
                    </a:lnTo>
                    <a:lnTo>
                      <a:pt x="291" y="10681"/>
                    </a:lnTo>
                    <a:lnTo>
                      <a:pt x="484" y="9099"/>
                    </a:lnTo>
                    <a:lnTo>
                      <a:pt x="775" y="7516"/>
                    </a:lnTo>
                    <a:lnTo>
                      <a:pt x="1162" y="6092"/>
                    </a:lnTo>
                    <a:lnTo>
                      <a:pt x="1743" y="5143"/>
                    </a:lnTo>
                    <a:lnTo>
                      <a:pt x="2422" y="4193"/>
                    </a:lnTo>
                    <a:lnTo>
                      <a:pt x="3293" y="3402"/>
                    </a:lnTo>
                    <a:lnTo>
                      <a:pt x="4165" y="2690"/>
                    </a:lnTo>
                    <a:lnTo>
                      <a:pt x="4940" y="2136"/>
                    </a:lnTo>
                    <a:lnTo>
                      <a:pt x="6877" y="1187"/>
                    </a:lnTo>
                    <a:lnTo>
                      <a:pt x="7846" y="870"/>
                    </a:lnTo>
                    <a:lnTo>
                      <a:pt x="8911" y="712"/>
                    </a:lnTo>
                    <a:lnTo>
                      <a:pt x="9977" y="475"/>
                    </a:lnTo>
                    <a:lnTo>
                      <a:pt x="11236" y="316"/>
                    </a:lnTo>
                    <a:lnTo>
                      <a:pt x="12495" y="79"/>
                    </a:lnTo>
                    <a:lnTo>
                      <a:pt x="13754" y="0"/>
                    </a:lnTo>
                    <a:lnTo>
                      <a:pt x="15013" y="0"/>
                    </a:lnTo>
                    <a:lnTo>
                      <a:pt x="16273" y="79"/>
                    </a:lnTo>
                    <a:lnTo>
                      <a:pt x="17338" y="237"/>
                    </a:lnTo>
                    <a:lnTo>
                      <a:pt x="18404" y="475"/>
                    </a:lnTo>
                    <a:lnTo>
                      <a:pt x="19082" y="791"/>
                    </a:lnTo>
                    <a:lnTo>
                      <a:pt x="19663" y="1108"/>
                    </a:lnTo>
                    <a:lnTo>
                      <a:pt x="20147" y="1345"/>
                    </a:lnTo>
                    <a:lnTo>
                      <a:pt x="20728" y="1978"/>
                    </a:lnTo>
                    <a:lnTo>
                      <a:pt x="21019" y="2215"/>
                    </a:lnTo>
                    <a:lnTo>
                      <a:pt x="21213" y="2611"/>
                    </a:lnTo>
                    <a:lnTo>
                      <a:pt x="21309" y="3086"/>
                    </a:lnTo>
                    <a:lnTo>
                      <a:pt x="21503" y="3481"/>
                    </a:lnTo>
                    <a:lnTo>
                      <a:pt x="21600" y="4193"/>
                    </a:lnTo>
                    <a:lnTo>
                      <a:pt x="21600" y="7279"/>
                    </a:lnTo>
                    <a:lnTo>
                      <a:pt x="21503" y="7991"/>
                    </a:lnTo>
                    <a:lnTo>
                      <a:pt x="21309" y="8624"/>
                    </a:lnTo>
                    <a:lnTo>
                      <a:pt x="21213" y="9257"/>
                    </a:lnTo>
                    <a:lnTo>
                      <a:pt x="21019" y="9890"/>
                    </a:lnTo>
                    <a:lnTo>
                      <a:pt x="20728" y="10444"/>
                    </a:lnTo>
                    <a:lnTo>
                      <a:pt x="20341" y="11077"/>
                    </a:lnTo>
                    <a:lnTo>
                      <a:pt x="20050" y="11631"/>
                    </a:lnTo>
                    <a:lnTo>
                      <a:pt x="19663" y="12105"/>
                    </a:lnTo>
                    <a:lnTo>
                      <a:pt x="19178" y="12501"/>
                    </a:lnTo>
                    <a:lnTo>
                      <a:pt x="18791" y="12897"/>
                    </a:lnTo>
                    <a:lnTo>
                      <a:pt x="18404" y="13213"/>
                    </a:lnTo>
                    <a:lnTo>
                      <a:pt x="17822" y="13609"/>
                    </a:lnTo>
                    <a:lnTo>
                      <a:pt x="17048" y="13767"/>
                    </a:lnTo>
                    <a:lnTo>
                      <a:pt x="16273" y="14084"/>
                    </a:lnTo>
                    <a:lnTo>
                      <a:pt x="15498" y="14321"/>
                    </a:lnTo>
                    <a:lnTo>
                      <a:pt x="14626" y="14716"/>
                    </a:lnTo>
                    <a:lnTo>
                      <a:pt x="13948" y="14875"/>
                    </a:lnTo>
                    <a:lnTo>
                      <a:pt x="13367" y="14954"/>
                    </a:lnTo>
                    <a:lnTo>
                      <a:pt x="12883" y="15033"/>
                    </a:lnTo>
                    <a:lnTo>
                      <a:pt x="12495" y="15112"/>
                    </a:lnTo>
                    <a:lnTo>
                      <a:pt x="12108" y="15349"/>
                    </a:lnTo>
                    <a:lnTo>
                      <a:pt x="11623" y="15508"/>
                    </a:lnTo>
                    <a:lnTo>
                      <a:pt x="11236" y="15745"/>
                    </a:lnTo>
                    <a:lnTo>
                      <a:pt x="10848" y="15824"/>
                    </a:lnTo>
                    <a:lnTo>
                      <a:pt x="10558" y="16062"/>
                    </a:lnTo>
                    <a:lnTo>
                      <a:pt x="10267" y="16220"/>
                    </a:lnTo>
                    <a:lnTo>
                      <a:pt x="10170" y="16378"/>
                    </a:lnTo>
                    <a:lnTo>
                      <a:pt x="9396" y="17011"/>
                    </a:lnTo>
                    <a:lnTo>
                      <a:pt x="9202" y="17248"/>
                    </a:lnTo>
                    <a:lnTo>
                      <a:pt x="8911" y="17486"/>
                    </a:lnTo>
                    <a:lnTo>
                      <a:pt x="8621" y="17644"/>
                    </a:lnTo>
                    <a:lnTo>
                      <a:pt x="8136" y="17881"/>
                    </a:lnTo>
                    <a:lnTo>
                      <a:pt x="7361" y="18514"/>
                    </a:lnTo>
                    <a:lnTo>
                      <a:pt x="6877" y="18752"/>
                    </a:lnTo>
                    <a:lnTo>
                      <a:pt x="6490" y="18910"/>
                    </a:lnTo>
                    <a:lnTo>
                      <a:pt x="6102" y="18989"/>
                    </a:lnTo>
                    <a:lnTo>
                      <a:pt x="5618" y="19226"/>
                    </a:lnTo>
                    <a:lnTo>
                      <a:pt x="5230" y="19622"/>
                    </a:lnTo>
                    <a:lnTo>
                      <a:pt x="4746" y="19859"/>
                    </a:lnTo>
                    <a:lnTo>
                      <a:pt x="4456" y="20176"/>
                    </a:lnTo>
                    <a:lnTo>
                      <a:pt x="3971" y="20413"/>
                    </a:lnTo>
                    <a:lnTo>
                      <a:pt x="3681" y="20730"/>
                    </a:lnTo>
                    <a:lnTo>
                      <a:pt x="3100" y="21204"/>
                    </a:lnTo>
                    <a:lnTo>
                      <a:pt x="2906" y="21442"/>
                    </a:lnTo>
                    <a:lnTo>
                      <a:pt x="2325" y="21600"/>
                    </a:lnTo>
                    <a:close/>
                  </a:path>
                </a:pathLst>
              </a:custGeom>
              <a:solidFill>
                <a:srgbClr val="CA1F2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7" name="AutoShape 82"/>
              <p:cNvSpPr/>
              <p:nvPr/>
            </p:nvSpPr>
            <p:spPr>
              <a:xfrm>
                <a:off x="239851" y="187648"/>
                <a:ext cx="516388" cy="540374"/>
              </a:xfrm>
              <a:custGeom>
                <a:avLst/>
                <a:gdLst/>
                <a:ahLst/>
                <a:cxnLst>
                  <a:cxn ang="0">
                    <a:pos x="wd2" y="hd2"/>
                  </a:cxn>
                  <a:cxn ang="5400000">
                    <a:pos x="wd2" y="hd2"/>
                  </a:cxn>
                  <a:cxn ang="10800000">
                    <a:pos x="wd2" y="hd2"/>
                  </a:cxn>
                  <a:cxn ang="16200000">
                    <a:pos x="wd2" y="hd2"/>
                  </a:cxn>
                </a:cxnLst>
                <a:rect l="0" t="0" r="r" b="b"/>
                <a:pathLst>
                  <a:path w="21600" h="21600" extrusionOk="0">
                    <a:moveTo>
                      <a:pt x="2432" y="21600"/>
                    </a:moveTo>
                    <a:lnTo>
                      <a:pt x="1849" y="21600"/>
                    </a:lnTo>
                    <a:lnTo>
                      <a:pt x="1557" y="21520"/>
                    </a:lnTo>
                    <a:lnTo>
                      <a:pt x="1362" y="21360"/>
                    </a:lnTo>
                    <a:lnTo>
                      <a:pt x="1168" y="21280"/>
                    </a:lnTo>
                    <a:lnTo>
                      <a:pt x="1070" y="21120"/>
                    </a:lnTo>
                    <a:lnTo>
                      <a:pt x="1070" y="21040"/>
                    </a:lnTo>
                    <a:lnTo>
                      <a:pt x="876" y="20880"/>
                    </a:lnTo>
                    <a:lnTo>
                      <a:pt x="876" y="20640"/>
                    </a:lnTo>
                    <a:lnTo>
                      <a:pt x="778" y="20320"/>
                    </a:lnTo>
                    <a:lnTo>
                      <a:pt x="584" y="19840"/>
                    </a:lnTo>
                    <a:lnTo>
                      <a:pt x="486" y="19120"/>
                    </a:lnTo>
                    <a:lnTo>
                      <a:pt x="292" y="18480"/>
                    </a:lnTo>
                    <a:lnTo>
                      <a:pt x="195" y="17680"/>
                    </a:lnTo>
                    <a:lnTo>
                      <a:pt x="0" y="16880"/>
                    </a:lnTo>
                    <a:lnTo>
                      <a:pt x="0" y="16080"/>
                    </a:lnTo>
                    <a:lnTo>
                      <a:pt x="195" y="15120"/>
                    </a:lnTo>
                    <a:lnTo>
                      <a:pt x="195" y="13840"/>
                    </a:lnTo>
                    <a:lnTo>
                      <a:pt x="292" y="12400"/>
                    </a:lnTo>
                    <a:lnTo>
                      <a:pt x="486" y="10720"/>
                    </a:lnTo>
                    <a:lnTo>
                      <a:pt x="584" y="9040"/>
                    </a:lnTo>
                    <a:lnTo>
                      <a:pt x="876" y="7520"/>
                    </a:lnTo>
                    <a:lnTo>
                      <a:pt x="1362" y="6080"/>
                    </a:lnTo>
                    <a:lnTo>
                      <a:pt x="1849" y="5120"/>
                    </a:lnTo>
                    <a:lnTo>
                      <a:pt x="2627" y="4160"/>
                    </a:lnTo>
                    <a:lnTo>
                      <a:pt x="3405" y="3440"/>
                    </a:lnTo>
                    <a:lnTo>
                      <a:pt x="4281" y="2800"/>
                    </a:lnTo>
                    <a:lnTo>
                      <a:pt x="5059" y="2160"/>
                    </a:lnTo>
                    <a:lnTo>
                      <a:pt x="6130" y="1600"/>
                    </a:lnTo>
                    <a:lnTo>
                      <a:pt x="7881" y="880"/>
                    </a:lnTo>
                    <a:lnTo>
                      <a:pt x="9049" y="720"/>
                    </a:lnTo>
                    <a:lnTo>
                      <a:pt x="10022" y="480"/>
                    </a:lnTo>
                    <a:lnTo>
                      <a:pt x="11286" y="240"/>
                    </a:lnTo>
                    <a:lnTo>
                      <a:pt x="12551" y="160"/>
                    </a:lnTo>
                    <a:lnTo>
                      <a:pt x="13816" y="0"/>
                    </a:lnTo>
                    <a:lnTo>
                      <a:pt x="15081" y="0"/>
                    </a:lnTo>
                    <a:lnTo>
                      <a:pt x="16346" y="160"/>
                    </a:lnTo>
                    <a:lnTo>
                      <a:pt x="17319" y="240"/>
                    </a:lnTo>
                    <a:lnTo>
                      <a:pt x="18292" y="480"/>
                    </a:lnTo>
                    <a:lnTo>
                      <a:pt x="18973" y="800"/>
                    </a:lnTo>
                    <a:lnTo>
                      <a:pt x="19557" y="1040"/>
                    </a:lnTo>
                    <a:lnTo>
                      <a:pt x="20141" y="1360"/>
                    </a:lnTo>
                    <a:lnTo>
                      <a:pt x="20432" y="1600"/>
                    </a:lnTo>
                    <a:lnTo>
                      <a:pt x="20724" y="2000"/>
                    </a:lnTo>
                    <a:lnTo>
                      <a:pt x="21016" y="2320"/>
                    </a:lnTo>
                    <a:lnTo>
                      <a:pt x="21114" y="2640"/>
                    </a:lnTo>
                    <a:lnTo>
                      <a:pt x="21308" y="3040"/>
                    </a:lnTo>
                    <a:lnTo>
                      <a:pt x="21405" y="3600"/>
                    </a:lnTo>
                    <a:lnTo>
                      <a:pt x="21600" y="4160"/>
                    </a:lnTo>
                    <a:lnTo>
                      <a:pt x="21600" y="6480"/>
                    </a:lnTo>
                    <a:lnTo>
                      <a:pt x="21405" y="7280"/>
                    </a:lnTo>
                    <a:lnTo>
                      <a:pt x="21405" y="8000"/>
                    </a:lnTo>
                    <a:lnTo>
                      <a:pt x="21308" y="8640"/>
                    </a:lnTo>
                    <a:lnTo>
                      <a:pt x="21114" y="9280"/>
                    </a:lnTo>
                    <a:lnTo>
                      <a:pt x="20822" y="9840"/>
                    </a:lnTo>
                    <a:lnTo>
                      <a:pt x="20530" y="10480"/>
                    </a:lnTo>
                    <a:lnTo>
                      <a:pt x="20238" y="10960"/>
                    </a:lnTo>
                    <a:lnTo>
                      <a:pt x="19849" y="11520"/>
                    </a:lnTo>
                    <a:lnTo>
                      <a:pt x="19557" y="12000"/>
                    </a:lnTo>
                    <a:lnTo>
                      <a:pt x="19168" y="12480"/>
                    </a:lnTo>
                    <a:lnTo>
                      <a:pt x="18681" y="12800"/>
                    </a:lnTo>
                    <a:lnTo>
                      <a:pt x="18292" y="13200"/>
                    </a:lnTo>
                    <a:lnTo>
                      <a:pt x="17708" y="13520"/>
                    </a:lnTo>
                    <a:lnTo>
                      <a:pt x="16930" y="13840"/>
                    </a:lnTo>
                    <a:lnTo>
                      <a:pt x="16249" y="14080"/>
                    </a:lnTo>
                    <a:lnTo>
                      <a:pt x="15373" y="14400"/>
                    </a:lnTo>
                    <a:lnTo>
                      <a:pt x="14692" y="14640"/>
                    </a:lnTo>
                    <a:lnTo>
                      <a:pt x="14011" y="14800"/>
                    </a:lnTo>
                    <a:lnTo>
                      <a:pt x="13427" y="14960"/>
                    </a:lnTo>
                    <a:lnTo>
                      <a:pt x="12454" y="15120"/>
                    </a:lnTo>
                    <a:lnTo>
                      <a:pt x="11968" y="15360"/>
                    </a:lnTo>
                    <a:lnTo>
                      <a:pt x="11578" y="15440"/>
                    </a:lnTo>
                    <a:lnTo>
                      <a:pt x="11286" y="15680"/>
                    </a:lnTo>
                    <a:lnTo>
                      <a:pt x="10897" y="15840"/>
                    </a:lnTo>
                    <a:lnTo>
                      <a:pt x="10605" y="16080"/>
                    </a:lnTo>
                    <a:lnTo>
                      <a:pt x="10314" y="16160"/>
                    </a:lnTo>
                    <a:lnTo>
                      <a:pt x="10216" y="16400"/>
                    </a:lnTo>
                    <a:lnTo>
                      <a:pt x="9924" y="16480"/>
                    </a:lnTo>
                    <a:lnTo>
                      <a:pt x="9632" y="16720"/>
                    </a:lnTo>
                    <a:lnTo>
                      <a:pt x="9438" y="16960"/>
                    </a:lnTo>
                    <a:lnTo>
                      <a:pt x="8951" y="17360"/>
                    </a:lnTo>
                    <a:lnTo>
                      <a:pt x="8659" y="17680"/>
                    </a:lnTo>
                    <a:lnTo>
                      <a:pt x="8173" y="17840"/>
                    </a:lnTo>
                    <a:lnTo>
                      <a:pt x="7784" y="18160"/>
                    </a:lnTo>
                    <a:lnTo>
                      <a:pt x="7395" y="18320"/>
                    </a:lnTo>
                    <a:lnTo>
                      <a:pt x="6908" y="18640"/>
                    </a:lnTo>
                    <a:lnTo>
                      <a:pt x="6519" y="18880"/>
                    </a:lnTo>
                    <a:lnTo>
                      <a:pt x="6227" y="19040"/>
                    </a:lnTo>
                    <a:lnTo>
                      <a:pt x="5838" y="19280"/>
                    </a:lnTo>
                    <a:lnTo>
                      <a:pt x="5351" y="19520"/>
                    </a:lnTo>
                    <a:lnTo>
                      <a:pt x="4962" y="19840"/>
                    </a:lnTo>
                    <a:lnTo>
                      <a:pt x="4573" y="20080"/>
                    </a:lnTo>
                    <a:lnTo>
                      <a:pt x="3892" y="20640"/>
                    </a:lnTo>
                    <a:lnTo>
                      <a:pt x="3405" y="20880"/>
                    </a:lnTo>
                    <a:lnTo>
                      <a:pt x="3114" y="21120"/>
                    </a:lnTo>
                    <a:lnTo>
                      <a:pt x="2919" y="21360"/>
                    </a:lnTo>
                    <a:lnTo>
                      <a:pt x="2627" y="21520"/>
                    </a:lnTo>
                    <a:lnTo>
                      <a:pt x="2432" y="21600"/>
                    </a:lnTo>
                    <a:close/>
                  </a:path>
                </a:pathLst>
              </a:custGeom>
              <a:solidFill>
                <a:srgbClr val="CB1F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8" name="AutoShape 83"/>
              <p:cNvSpPr/>
              <p:nvPr/>
            </p:nvSpPr>
            <p:spPr>
              <a:xfrm>
                <a:off x="245495" y="190470"/>
                <a:ext cx="506512" cy="530497"/>
              </a:xfrm>
              <a:custGeom>
                <a:avLst/>
                <a:gdLst/>
                <a:ahLst/>
                <a:cxnLst>
                  <a:cxn ang="0">
                    <a:pos x="wd2" y="hd2"/>
                  </a:cxn>
                  <a:cxn ang="5400000">
                    <a:pos x="wd2" y="hd2"/>
                  </a:cxn>
                  <a:cxn ang="10800000">
                    <a:pos x="wd2" y="hd2"/>
                  </a:cxn>
                  <a:cxn ang="16200000">
                    <a:pos x="wd2" y="hd2"/>
                  </a:cxn>
                </a:cxnLst>
                <a:rect l="0" t="0" r="r" b="b"/>
                <a:pathLst>
                  <a:path w="21600" h="21600" extrusionOk="0">
                    <a:moveTo>
                      <a:pt x="2279" y="21600"/>
                    </a:moveTo>
                    <a:lnTo>
                      <a:pt x="1684" y="21600"/>
                    </a:lnTo>
                    <a:lnTo>
                      <a:pt x="1585" y="21518"/>
                    </a:lnTo>
                    <a:lnTo>
                      <a:pt x="1288" y="21518"/>
                    </a:lnTo>
                    <a:lnTo>
                      <a:pt x="1189" y="21355"/>
                    </a:lnTo>
                    <a:lnTo>
                      <a:pt x="991" y="21111"/>
                    </a:lnTo>
                    <a:lnTo>
                      <a:pt x="892" y="21029"/>
                    </a:lnTo>
                    <a:lnTo>
                      <a:pt x="892" y="20785"/>
                    </a:lnTo>
                    <a:lnTo>
                      <a:pt x="694" y="20296"/>
                    </a:lnTo>
                    <a:lnTo>
                      <a:pt x="594" y="19807"/>
                    </a:lnTo>
                    <a:lnTo>
                      <a:pt x="396" y="19155"/>
                    </a:lnTo>
                    <a:lnTo>
                      <a:pt x="99" y="18421"/>
                    </a:lnTo>
                    <a:lnTo>
                      <a:pt x="99" y="17606"/>
                    </a:lnTo>
                    <a:lnTo>
                      <a:pt x="0" y="16791"/>
                    </a:lnTo>
                    <a:lnTo>
                      <a:pt x="0" y="16057"/>
                    </a:lnTo>
                    <a:lnTo>
                      <a:pt x="99" y="15079"/>
                    </a:lnTo>
                    <a:lnTo>
                      <a:pt x="99" y="13775"/>
                    </a:lnTo>
                    <a:lnTo>
                      <a:pt x="297" y="12308"/>
                    </a:lnTo>
                    <a:lnTo>
                      <a:pt x="396" y="10678"/>
                    </a:lnTo>
                    <a:lnTo>
                      <a:pt x="594" y="9048"/>
                    </a:lnTo>
                    <a:lnTo>
                      <a:pt x="892" y="7499"/>
                    </a:lnTo>
                    <a:lnTo>
                      <a:pt x="1288" y="6032"/>
                    </a:lnTo>
                    <a:lnTo>
                      <a:pt x="1883" y="5054"/>
                    </a:lnTo>
                    <a:lnTo>
                      <a:pt x="2576" y="4075"/>
                    </a:lnTo>
                    <a:lnTo>
                      <a:pt x="3468" y="3342"/>
                    </a:lnTo>
                    <a:lnTo>
                      <a:pt x="4161" y="2690"/>
                    </a:lnTo>
                    <a:lnTo>
                      <a:pt x="5152" y="2038"/>
                    </a:lnTo>
                    <a:lnTo>
                      <a:pt x="6044" y="1630"/>
                    </a:lnTo>
                    <a:lnTo>
                      <a:pt x="7035" y="1141"/>
                    </a:lnTo>
                    <a:lnTo>
                      <a:pt x="9017" y="652"/>
                    </a:lnTo>
                    <a:lnTo>
                      <a:pt x="10007" y="489"/>
                    </a:lnTo>
                    <a:lnTo>
                      <a:pt x="11295" y="245"/>
                    </a:lnTo>
                    <a:lnTo>
                      <a:pt x="12583" y="82"/>
                    </a:lnTo>
                    <a:lnTo>
                      <a:pt x="13872" y="0"/>
                    </a:lnTo>
                    <a:lnTo>
                      <a:pt x="16349" y="0"/>
                    </a:lnTo>
                    <a:lnTo>
                      <a:pt x="17439" y="245"/>
                    </a:lnTo>
                    <a:lnTo>
                      <a:pt x="18330" y="489"/>
                    </a:lnTo>
                    <a:lnTo>
                      <a:pt x="19024" y="734"/>
                    </a:lnTo>
                    <a:lnTo>
                      <a:pt x="19618" y="978"/>
                    </a:lnTo>
                    <a:lnTo>
                      <a:pt x="20213" y="1386"/>
                    </a:lnTo>
                    <a:lnTo>
                      <a:pt x="20411" y="1630"/>
                    </a:lnTo>
                    <a:lnTo>
                      <a:pt x="20708" y="1956"/>
                    </a:lnTo>
                    <a:lnTo>
                      <a:pt x="20906" y="2201"/>
                    </a:lnTo>
                    <a:lnTo>
                      <a:pt x="21204" y="2527"/>
                    </a:lnTo>
                    <a:lnTo>
                      <a:pt x="21303" y="3016"/>
                    </a:lnTo>
                    <a:lnTo>
                      <a:pt x="21501" y="3505"/>
                    </a:lnTo>
                    <a:lnTo>
                      <a:pt x="21600" y="4238"/>
                    </a:lnTo>
                    <a:lnTo>
                      <a:pt x="21600" y="6439"/>
                    </a:lnTo>
                    <a:lnTo>
                      <a:pt x="21501" y="7254"/>
                    </a:lnTo>
                    <a:lnTo>
                      <a:pt x="21501" y="7988"/>
                    </a:lnTo>
                    <a:lnTo>
                      <a:pt x="21303" y="8640"/>
                    </a:lnTo>
                    <a:lnTo>
                      <a:pt x="21204" y="9292"/>
                    </a:lnTo>
                    <a:lnTo>
                      <a:pt x="20312" y="11004"/>
                    </a:lnTo>
                    <a:lnTo>
                      <a:pt x="19916" y="11574"/>
                    </a:lnTo>
                    <a:lnTo>
                      <a:pt x="19420" y="12063"/>
                    </a:lnTo>
                    <a:lnTo>
                      <a:pt x="19123" y="12471"/>
                    </a:lnTo>
                    <a:lnTo>
                      <a:pt x="18727" y="12878"/>
                    </a:lnTo>
                    <a:lnTo>
                      <a:pt x="18330" y="13123"/>
                    </a:lnTo>
                    <a:lnTo>
                      <a:pt x="17736" y="13531"/>
                    </a:lnTo>
                    <a:lnTo>
                      <a:pt x="16844" y="13857"/>
                    </a:lnTo>
                    <a:lnTo>
                      <a:pt x="16150" y="14020"/>
                    </a:lnTo>
                    <a:lnTo>
                      <a:pt x="15358" y="14427"/>
                    </a:lnTo>
                    <a:lnTo>
                      <a:pt x="14565" y="14672"/>
                    </a:lnTo>
                    <a:lnTo>
                      <a:pt x="13872" y="14835"/>
                    </a:lnTo>
                    <a:lnTo>
                      <a:pt x="13277" y="14916"/>
                    </a:lnTo>
                    <a:lnTo>
                      <a:pt x="12881" y="15079"/>
                    </a:lnTo>
                    <a:lnTo>
                      <a:pt x="12484" y="15161"/>
                    </a:lnTo>
                    <a:lnTo>
                      <a:pt x="11989" y="15324"/>
                    </a:lnTo>
                    <a:lnTo>
                      <a:pt x="11593" y="15487"/>
                    </a:lnTo>
                    <a:lnTo>
                      <a:pt x="11097" y="15568"/>
                    </a:lnTo>
                    <a:lnTo>
                      <a:pt x="10899" y="15813"/>
                    </a:lnTo>
                    <a:lnTo>
                      <a:pt x="10602" y="16057"/>
                    </a:lnTo>
                    <a:lnTo>
                      <a:pt x="10305" y="16220"/>
                    </a:lnTo>
                    <a:lnTo>
                      <a:pt x="9611" y="16791"/>
                    </a:lnTo>
                    <a:lnTo>
                      <a:pt x="9413" y="16872"/>
                    </a:lnTo>
                    <a:lnTo>
                      <a:pt x="9215" y="17117"/>
                    </a:lnTo>
                    <a:lnTo>
                      <a:pt x="8917" y="17362"/>
                    </a:lnTo>
                    <a:lnTo>
                      <a:pt x="8422" y="17606"/>
                    </a:lnTo>
                    <a:lnTo>
                      <a:pt x="8125" y="17932"/>
                    </a:lnTo>
                    <a:lnTo>
                      <a:pt x="7332" y="18421"/>
                    </a:lnTo>
                    <a:lnTo>
                      <a:pt x="6837" y="18666"/>
                    </a:lnTo>
                    <a:lnTo>
                      <a:pt x="6539" y="18910"/>
                    </a:lnTo>
                    <a:lnTo>
                      <a:pt x="6143" y="19155"/>
                    </a:lnTo>
                    <a:lnTo>
                      <a:pt x="5747" y="19318"/>
                    </a:lnTo>
                    <a:lnTo>
                      <a:pt x="5251" y="19562"/>
                    </a:lnTo>
                    <a:lnTo>
                      <a:pt x="4855" y="19807"/>
                    </a:lnTo>
                    <a:lnTo>
                      <a:pt x="4459" y="20214"/>
                    </a:lnTo>
                    <a:lnTo>
                      <a:pt x="4062" y="20459"/>
                    </a:lnTo>
                    <a:lnTo>
                      <a:pt x="3765" y="20622"/>
                    </a:lnTo>
                    <a:lnTo>
                      <a:pt x="3468" y="21029"/>
                    </a:lnTo>
                    <a:lnTo>
                      <a:pt x="3171" y="21111"/>
                    </a:lnTo>
                    <a:lnTo>
                      <a:pt x="2873" y="21355"/>
                    </a:lnTo>
                    <a:lnTo>
                      <a:pt x="2576" y="21518"/>
                    </a:lnTo>
                    <a:lnTo>
                      <a:pt x="2279" y="21600"/>
                    </a:lnTo>
                    <a:close/>
                  </a:path>
                </a:pathLst>
              </a:custGeom>
              <a:solidFill>
                <a:srgbClr val="CC1F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89" name="AutoShape 84"/>
              <p:cNvSpPr/>
              <p:nvPr/>
            </p:nvSpPr>
            <p:spPr>
              <a:xfrm>
                <a:off x="246906" y="193292"/>
                <a:ext cx="502279" cy="522032"/>
              </a:xfrm>
              <a:custGeom>
                <a:avLst/>
                <a:gdLst/>
                <a:ahLst/>
                <a:cxnLst>
                  <a:cxn ang="0">
                    <a:pos x="wd2" y="hd2"/>
                  </a:cxn>
                  <a:cxn ang="5400000">
                    <a:pos x="wd2" y="hd2"/>
                  </a:cxn>
                  <a:cxn ang="10800000">
                    <a:pos x="wd2" y="hd2"/>
                  </a:cxn>
                  <a:cxn ang="16200000">
                    <a:pos x="wd2" y="hd2"/>
                  </a:cxn>
                </a:cxnLst>
                <a:rect l="0" t="0" r="r" b="b"/>
                <a:pathLst>
                  <a:path w="21600" h="21600" extrusionOk="0">
                    <a:moveTo>
                      <a:pt x="2400" y="21600"/>
                    </a:moveTo>
                    <a:lnTo>
                      <a:pt x="1500" y="21600"/>
                    </a:lnTo>
                    <a:lnTo>
                      <a:pt x="1300" y="21517"/>
                    </a:lnTo>
                    <a:lnTo>
                      <a:pt x="1200" y="21352"/>
                    </a:lnTo>
                    <a:lnTo>
                      <a:pt x="1100" y="21269"/>
                    </a:lnTo>
                    <a:lnTo>
                      <a:pt x="900" y="21021"/>
                    </a:lnTo>
                    <a:lnTo>
                      <a:pt x="900" y="20772"/>
                    </a:lnTo>
                    <a:lnTo>
                      <a:pt x="800" y="20276"/>
                    </a:lnTo>
                    <a:lnTo>
                      <a:pt x="600" y="19779"/>
                    </a:lnTo>
                    <a:lnTo>
                      <a:pt x="300" y="19117"/>
                    </a:lnTo>
                    <a:lnTo>
                      <a:pt x="200" y="18372"/>
                    </a:lnTo>
                    <a:lnTo>
                      <a:pt x="0" y="17545"/>
                    </a:lnTo>
                    <a:lnTo>
                      <a:pt x="0" y="15972"/>
                    </a:lnTo>
                    <a:lnTo>
                      <a:pt x="200" y="15062"/>
                    </a:lnTo>
                    <a:lnTo>
                      <a:pt x="200" y="13738"/>
                    </a:lnTo>
                    <a:lnTo>
                      <a:pt x="300" y="12166"/>
                    </a:lnTo>
                    <a:lnTo>
                      <a:pt x="500" y="10593"/>
                    </a:lnTo>
                    <a:lnTo>
                      <a:pt x="600" y="8938"/>
                    </a:lnTo>
                    <a:lnTo>
                      <a:pt x="900" y="7366"/>
                    </a:lnTo>
                    <a:lnTo>
                      <a:pt x="1300" y="6041"/>
                    </a:lnTo>
                    <a:lnTo>
                      <a:pt x="1900" y="5048"/>
                    </a:lnTo>
                    <a:lnTo>
                      <a:pt x="2700" y="4055"/>
                    </a:lnTo>
                    <a:lnTo>
                      <a:pt x="3400" y="3310"/>
                    </a:lnTo>
                    <a:lnTo>
                      <a:pt x="4300" y="2648"/>
                    </a:lnTo>
                    <a:lnTo>
                      <a:pt x="5100" y="2152"/>
                    </a:lnTo>
                    <a:lnTo>
                      <a:pt x="6100" y="1572"/>
                    </a:lnTo>
                    <a:lnTo>
                      <a:pt x="7000" y="1159"/>
                    </a:lnTo>
                    <a:lnTo>
                      <a:pt x="8000" y="828"/>
                    </a:lnTo>
                    <a:lnTo>
                      <a:pt x="9000" y="579"/>
                    </a:lnTo>
                    <a:lnTo>
                      <a:pt x="10200" y="497"/>
                    </a:lnTo>
                    <a:lnTo>
                      <a:pt x="11300" y="248"/>
                    </a:lnTo>
                    <a:lnTo>
                      <a:pt x="12500" y="166"/>
                    </a:lnTo>
                    <a:lnTo>
                      <a:pt x="13800" y="0"/>
                    </a:lnTo>
                    <a:lnTo>
                      <a:pt x="16200" y="0"/>
                    </a:lnTo>
                    <a:lnTo>
                      <a:pt x="17300" y="248"/>
                    </a:lnTo>
                    <a:lnTo>
                      <a:pt x="18200" y="497"/>
                    </a:lnTo>
                    <a:lnTo>
                      <a:pt x="18900" y="662"/>
                    </a:lnTo>
                    <a:lnTo>
                      <a:pt x="19500" y="1076"/>
                    </a:lnTo>
                    <a:lnTo>
                      <a:pt x="20100" y="1324"/>
                    </a:lnTo>
                    <a:lnTo>
                      <a:pt x="20400" y="1738"/>
                    </a:lnTo>
                    <a:lnTo>
                      <a:pt x="20700" y="1903"/>
                    </a:lnTo>
                    <a:lnTo>
                      <a:pt x="20800" y="2234"/>
                    </a:lnTo>
                    <a:lnTo>
                      <a:pt x="21000" y="2648"/>
                    </a:lnTo>
                    <a:lnTo>
                      <a:pt x="21300" y="3145"/>
                    </a:lnTo>
                    <a:lnTo>
                      <a:pt x="21400" y="3559"/>
                    </a:lnTo>
                    <a:lnTo>
                      <a:pt x="21400" y="4221"/>
                    </a:lnTo>
                    <a:lnTo>
                      <a:pt x="21600" y="4883"/>
                    </a:lnTo>
                    <a:lnTo>
                      <a:pt x="21600" y="5793"/>
                    </a:lnTo>
                    <a:lnTo>
                      <a:pt x="21400" y="6455"/>
                    </a:lnTo>
                    <a:lnTo>
                      <a:pt x="21400" y="7283"/>
                    </a:lnTo>
                    <a:lnTo>
                      <a:pt x="21300" y="8028"/>
                    </a:lnTo>
                    <a:lnTo>
                      <a:pt x="21300" y="8690"/>
                    </a:lnTo>
                    <a:lnTo>
                      <a:pt x="21000" y="9352"/>
                    </a:lnTo>
                    <a:lnTo>
                      <a:pt x="20800" y="9931"/>
                    </a:lnTo>
                    <a:lnTo>
                      <a:pt x="20500" y="10510"/>
                    </a:lnTo>
                    <a:lnTo>
                      <a:pt x="20300" y="11090"/>
                    </a:lnTo>
                    <a:lnTo>
                      <a:pt x="19800" y="11586"/>
                    </a:lnTo>
                    <a:lnTo>
                      <a:pt x="19400" y="12083"/>
                    </a:lnTo>
                    <a:lnTo>
                      <a:pt x="19100" y="12579"/>
                    </a:lnTo>
                    <a:lnTo>
                      <a:pt x="18700" y="12910"/>
                    </a:lnTo>
                    <a:lnTo>
                      <a:pt x="18200" y="13241"/>
                    </a:lnTo>
                    <a:lnTo>
                      <a:pt x="17600" y="13490"/>
                    </a:lnTo>
                    <a:lnTo>
                      <a:pt x="16800" y="13903"/>
                    </a:lnTo>
                    <a:lnTo>
                      <a:pt x="16000" y="14069"/>
                    </a:lnTo>
                    <a:lnTo>
                      <a:pt x="15400" y="14400"/>
                    </a:lnTo>
                    <a:lnTo>
                      <a:pt x="13300" y="14979"/>
                    </a:lnTo>
                    <a:lnTo>
                      <a:pt x="12900" y="15062"/>
                    </a:lnTo>
                    <a:lnTo>
                      <a:pt x="12300" y="15228"/>
                    </a:lnTo>
                    <a:lnTo>
                      <a:pt x="12000" y="15393"/>
                    </a:lnTo>
                    <a:lnTo>
                      <a:pt x="11600" y="15476"/>
                    </a:lnTo>
                    <a:lnTo>
                      <a:pt x="11100" y="15641"/>
                    </a:lnTo>
                    <a:lnTo>
                      <a:pt x="10900" y="15890"/>
                    </a:lnTo>
                    <a:lnTo>
                      <a:pt x="10600" y="15972"/>
                    </a:lnTo>
                    <a:lnTo>
                      <a:pt x="10300" y="16221"/>
                    </a:lnTo>
                    <a:lnTo>
                      <a:pt x="10000" y="16386"/>
                    </a:lnTo>
                    <a:lnTo>
                      <a:pt x="9900" y="16634"/>
                    </a:lnTo>
                    <a:lnTo>
                      <a:pt x="9600" y="16800"/>
                    </a:lnTo>
                    <a:lnTo>
                      <a:pt x="9400" y="16966"/>
                    </a:lnTo>
                    <a:lnTo>
                      <a:pt x="9200" y="17214"/>
                    </a:lnTo>
                    <a:lnTo>
                      <a:pt x="8900" y="17462"/>
                    </a:lnTo>
                    <a:lnTo>
                      <a:pt x="8400" y="17710"/>
                    </a:lnTo>
                    <a:lnTo>
                      <a:pt x="7700" y="18290"/>
                    </a:lnTo>
                    <a:lnTo>
                      <a:pt x="7300" y="18538"/>
                    </a:lnTo>
                    <a:lnTo>
                      <a:pt x="6800" y="18621"/>
                    </a:lnTo>
                    <a:lnTo>
                      <a:pt x="6500" y="18869"/>
                    </a:lnTo>
                    <a:lnTo>
                      <a:pt x="5700" y="19366"/>
                    </a:lnTo>
                    <a:lnTo>
                      <a:pt x="5200" y="19531"/>
                    </a:lnTo>
                    <a:lnTo>
                      <a:pt x="4800" y="19945"/>
                    </a:lnTo>
                    <a:lnTo>
                      <a:pt x="4400" y="20193"/>
                    </a:lnTo>
                    <a:lnTo>
                      <a:pt x="4100" y="20524"/>
                    </a:lnTo>
                    <a:lnTo>
                      <a:pt x="3700" y="20772"/>
                    </a:lnTo>
                    <a:lnTo>
                      <a:pt x="3100" y="21269"/>
                    </a:lnTo>
                    <a:lnTo>
                      <a:pt x="2800" y="21352"/>
                    </a:lnTo>
                    <a:lnTo>
                      <a:pt x="2700" y="21517"/>
                    </a:lnTo>
                    <a:lnTo>
                      <a:pt x="2400" y="21600"/>
                    </a:lnTo>
                    <a:close/>
                  </a:path>
                </a:pathLst>
              </a:custGeom>
              <a:solidFill>
                <a:srgbClr val="CD20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0" name="AutoShape 85"/>
              <p:cNvSpPr/>
              <p:nvPr/>
            </p:nvSpPr>
            <p:spPr>
              <a:xfrm>
                <a:off x="252549" y="197525"/>
                <a:ext cx="489581" cy="512155"/>
              </a:xfrm>
              <a:custGeom>
                <a:avLst/>
                <a:gdLst/>
                <a:ahLst/>
                <a:cxnLst>
                  <a:cxn ang="0">
                    <a:pos x="wd2" y="hd2"/>
                  </a:cxn>
                  <a:cxn ang="5400000">
                    <a:pos x="wd2" y="hd2"/>
                  </a:cxn>
                  <a:cxn ang="10800000">
                    <a:pos x="wd2" y="hd2"/>
                  </a:cxn>
                  <a:cxn ang="16200000">
                    <a:pos x="wd2" y="hd2"/>
                  </a:cxn>
                </a:cxnLst>
                <a:rect l="0" t="0" r="r" b="b"/>
                <a:pathLst>
                  <a:path w="21600" h="21600" extrusionOk="0">
                    <a:moveTo>
                      <a:pt x="2252" y="21600"/>
                    </a:moveTo>
                    <a:lnTo>
                      <a:pt x="1433" y="21600"/>
                    </a:lnTo>
                    <a:lnTo>
                      <a:pt x="1331" y="21516"/>
                    </a:lnTo>
                    <a:lnTo>
                      <a:pt x="1024" y="21347"/>
                    </a:lnTo>
                    <a:lnTo>
                      <a:pt x="1024" y="21262"/>
                    </a:lnTo>
                    <a:lnTo>
                      <a:pt x="921" y="21094"/>
                    </a:lnTo>
                    <a:lnTo>
                      <a:pt x="921" y="21009"/>
                    </a:lnTo>
                    <a:lnTo>
                      <a:pt x="717" y="20756"/>
                    </a:lnTo>
                    <a:lnTo>
                      <a:pt x="717" y="20250"/>
                    </a:lnTo>
                    <a:lnTo>
                      <a:pt x="614" y="19744"/>
                    </a:lnTo>
                    <a:lnTo>
                      <a:pt x="307" y="19069"/>
                    </a:lnTo>
                    <a:lnTo>
                      <a:pt x="102" y="18309"/>
                    </a:lnTo>
                    <a:lnTo>
                      <a:pt x="0" y="17634"/>
                    </a:lnTo>
                    <a:lnTo>
                      <a:pt x="0" y="15862"/>
                    </a:lnTo>
                    <a:lnTo>
                      <a:pt x="102" y="14934"/>
                    </a:lnTo>
                    <a:lnTo>
                      <a:pt x="102" y="13753"/>
                    </a:lnTo>
                    <a:lnTo>
                      <a:pt x="307" y="12150"/>
                    </a:lnTo>
                    <a:lnTo>
                      <a:pt x="409" y="10547"/>
                    </a:lnTo>
                    <a:lnTo>
                      <a:pt x="614" y="8944"/>
                    </a:lnTo>
                    <a:lnTo>
                      <a:pt x="921" y="7341"/>
                    </a:lnTo>
                    <a:lnTo>
                      <a:pt x="1331" y="5991"/>
                    </a:lnTo>
                    <a:lnTo>
                      <a:pt x="1945" y="4978"/>
                    </a:lnTo>
                    <a:lnTo>
                      <a:pt x="2662" y="4134"/>
                    </a:lnTo>
                    <a:lnTo>
                      <a:pt x="3378" y="3206"/>
                    </a:lnTo>
                    <a:lnTo>
                      <a:pt x="4300" y="2616"/>
                    </a:lnTo>
                    <a:lnTo>
                      <a:pt x="5118" y="2025"/>
                    </a:lnTo>
                    <a:lnTo>
                      <a:pt x="6040" y="1603"/>
                    </a:lnTo>
                    <a:lnTo>
                      <a:pt x="8087" y="759"/>
                    </a:lnTo>
                    <a:lnTo>
                      <a:pt x="9213" y="506"/>
                    </a:lnTo>
                    <a:lnTo>
                      <a:pt x="10237" y="338"/>
                    </a:lnTo>
                    <a:lnTo>
                      <a:pt x="11363" y="253"/>
                    </a:lnTo>
                    <a:lnTo>
                      <a:pt x="12591" y="84"/>
                    </a:lnTo>
                    <a:lnTo>
                      <a:pt x="13922" y="0"/>
                    </a:lnTo>
                    <a:lnTo>
                      <a:pt x="16379" y="0"/>
                    </a:lnTo>
                    <a:lnTo>
                      <a:pt x="17505" y="84"/>
                    </a:lnTo>
                    <a:lnTo>
                      <a:pt x="18324" y="422"/>
                    </a:lnTo>
                    <a:lnTo>
                      <a:pt x="19041" y="675"/>
                    </a:lnTo>
                    <a:lnTo>
                      <a:pt x="19655" y="1013"/>
                    </a:lnTo>
                    <a:lnTo>
                      <a:pt x="20064" y="1266"/>
                    </a:lnTo>
                    <a:lnTo>
                      <a:pt x="20781" y="1856"/>
                    </a:lnTo>
                    <a:lnTo>
                      <a:pt x="20986" y="2278"/>
                    </a:lnTo>
                    <a:lnTo>
                      <a:pt x="21088" y="2616"/>
                    </a:lnTo>
                    <a:lnTo>
                      <a:pt x="21293" y="3038"/>
                    </a:lnTo>
                    <a:lnTo>
                      <a:pt x="21395" y="3459"/>
                    </a:lnTo>
                    <a:lnTo>
                      <a:pt x="21600" y="4219"/>
                    </a:lnTo>
                    <a:lnTo>
                      <a:pt x="21600" y="7256"/>
                    </a:lnTo>
                    <a:lnTo>
                      <a:pt x="21395" y="8016"/>
                    </a:lnTo>
                    <a:lnTo>
                      <a:pt x="21293" y="8691"/>
                    </a:lnTo>
                    <a:lnTo>
                      <a:pt x="21088" y="9366"/>
                    </a:lnTo>
                    <a:lnTo>
                      <a:pt x="20986" y="9956"/>
                    </a:lnTo>
                    <a:lnTo>
                      <a:pt x="20679" y="10378"/>
                    </a:lnTo>
                    <a:lnTo>
                      <a:pt x="20269" y="11053"/>
                    </a:lnTo>
                    <a:lnTo>
                      <a:pt x="19962" y="11644"/>
                    </a:lnTo>
                    <a:lnTo>
                      <a:pt x="19450" y="12150"/>
                    </a:lnTo>
                    <a:lnTo>
                      <a:pt x="19041" y="12488"/>
                    </a:lnTo>
                    <a:lnTo>
                      <a:pt x="18734" y="12825"/>
                    </a:lnTo>
                    <a:lnTo>
                      <a:pt x="18324" y="13247"/>
                    </a:lnTo>
                    <a:lnTo>
                      <a:pt x="17505" y="13584"/>
                    </a:lnTo>
                    <a:lnTo>
                      <a:pt x="16993" y="13838"/>
                    </a:lnTo>
                    <a:lnTo>
                      <a:pt x="16072" y="14175"/>
                    </a:lnTo>
                    <a:lnTo>
                      <a:pt x="14639" y="14681"/>
                    </a:lnTo>
                    <a:lnTo>
                      <a:pt x="13922" y="14766"/>
                    </a:lnTo>
                    <a:lnTo>
                      <a:pt x="13308" y="14934"/>
                    </a:lnTo>
                    <a:lnTo>
                      <a:pt x="12796" y="15103"/>
                    </a:lnTo>
                    <a:lnTo>
                      <a:pt x="12387" y="15187"/>
                    </a:lnTo>
                    <a:lnTo>
                      <a:pt x="11977" y="15441"/>
                    </a:lnTo>
                    <a:lnTo>
                      <a:pt x="11465" y="15525"/>
                    </a:lnTo>
                    <a:lnTo>
                      <a:pt x="11158" y="15609"/>
                    </a:lnTo>
                    <a:lnTo>
                      <a:pt x="10851" y="15862"/>
                    </a:lnTo>
                    <a:lnTo>
                      <a:pt x="10544" y="16031"/>
                    </a:lnTo>
                    <a:lnTo>
                      <a:pt x="10339" y="16284"/>
                    </a:lnTo>
                    <a:lnTo>
                      <a:pt x="10032" y="16369"/>
                    </a:lnTo>
                    <a:lnTo>
                      <a:pt x="9930" y="16622"/>
                    </a:lnTo>
                    <a:lnTo>
                      <a:pt x="9316" y="16959"/>
                    </a:lnTo>
                    <a:lnTo>
                      <a:pt x="9213" y="17212"/>
                    </a:lnTo>
                    <a:lnTo>
                      <a:pt x="8906" y="17466"/>
                    </a:lnTo>
                    <a:lnTo>
                      <a:pt x="8394" y="17719"/>
                    </a:lnTo>
                    <a:lnTo>
                      <a:pt x="8087" y="17972"/>
                    </a:lnTo>
                    <a:lnTo>
                      <a:pt x="7268" y="18478"/>
                    </a:lnTo>
                    <a:lnTo>
                      <a:pt x="6961" y="18731"/>
                    </a:lnTo>
                    <a:lnTo>
                      <a:pt x="6449" y="18900"/>
                    </a:lnTo>
                    <a:lnTo>
                      <a:pt x="6040" y="19237"/>
                    </a:lnTo>
                    <a:lnTo>
                      <a:pt x="5630" y="19491"/>
                    </a:lnTo>
                    <a:lnTo>
                      <a:pt x="5323" y="19659"/>
                    </a:lnTo>
                    <a:lnTo>
                      <a:pt x="4811" y="19913"/>
                    </a:lnTo>
                    <a:lnTo>
                      <a:pt x="4402" y="20166"/>
                    </a:lnTo>
                    <a:lnTo>
                      <a:pt x="3071" y="21262"/>
                    </a:lnTo>
                    <a:lnTo>
                      <a:pt x="2764" y="21347"/>
                    </a:lnTo>
                    <a:lnTo>
                      <a:pt x="2559" y="21516"/>
                    </a:lnTo>
                    <a:lnTo>
                      <a:pt x="2252" y="21600"/>
                    </a:lnTo>
                    <a:close/>
                  </a:path>
                </a:pathLst>
              </a:custGeom>
              <a:solidFill>
                <a:srgbClr val="CE20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1" name="AutoShape 86"/>
              <p:cNvSpPr/>
              <p:nvPr/>
            </p:nvSpPr>
            <p:spPr>
              <a:xfrm>
                <a:off x="253960" y="198936"/>
                <a:ext cx="482527" cy="507922"/>
              </a:xfrm>
              <a:custGeom>
                <a:avLst/>
                <a:gdLst/>
                <a:ahLst/>
                <a:cxnLst>
                  <a:cxn ang="0">
                    <a:pos x="wd2" y="hd2"/>
                  </a:cxn>
                  <a:cxn ang="5400000">
                    <a:pos x="wd2" y="hd2"/>
                  </a:cxn>
                  <a:cxn ang="10800000">
                    <a:pos x="wd2" y="hd2"/>
                  </a:cxn>
                  <a:cxn ang="16200000">
                    <a:pos x="wd2" y="hd2"/>
                  </a:cxn>
                </a:cxnLst>
                <a:rect l="0" t="0" r="r" b="b"/>
                <a:pathLst>
                  <a:path w="21600" h="21600" extrusionOk="0">
                    <a:moveTo>
                      <a:pt x="2285" y="21430"/>
                    </a:moveTo>
                    <a:lnTo>
                      <a:pt x="1973" y="21600"/>
                    </a:lnTo>
                    <a:lnTo>
                      <a:pt x="1662" y="21430"/>
                    </a:lnTo>
                    <a:lnTo>
                      <a:pt x="1558" y="21430"/>
                    </a:lnTo>
                    <a:lnTo>
                      <a:pt x="1246" y="21345"/>
                    </a:lnTo>
                    <a:lnTo>
                      <a:pt x="935" y="21090"/>
                    </a:lnTo>
                    <a:lnTo>
                      <a:pt x="935" y="20835"/>
                    </a:lnTo>
                    <a:lnTo>
                      <a:pt x="831" y="20580"/>
                    </a:lnTo>
                    <a:lnTo>
                      <a:pt x="623" y="20239"/>
                    </a:lnTo>
                    <a:lnTo>
                      <a:pt x="519" y="19644"/>
                    </a:lnTo>
                    <a:lnTo>
                      <a:pt x="312" y="18964"/>
                    </a:lnTo>
                    <a:lnTo>
                      <a:pt x="208" y="18198"/>
                    </a:lnTo>
                    <a:lnTo>
                      <a:pt x="0" y="17433"/>
                    </a:lnTo>
                    <a:lnTo>
                      <a:pt x="0" y="15817"/>
                    </a:lnTo>
                    <a:lnTo>
                      <a:pt x="208" y="14797"/>
                    </a:lnTo>
                    <a:lnTo>
                      <a:pt x="208" y="13521"/>
                    </a:lnTo>
                    <a:lnTo>
                      <a:pt x="312" y="11991"/>
                    </a:lnTo>
                    <a:lnTo>
                      <a:pt x="519" y="10375"/>
                    </a:lnTo>
                    <a:lnTo>
                      <a:pt x="623" y="8844"/>
                    </a:lnTo>
                    <a:lnTo>
                      <a:pt x="935" y="7228"/>
                    </a:lnTo>
                    <a:lnTo>
                      <a:pt x="1350" y="5868"/>
                    </a:lnTo>
                    <a:lnTo>
                      <a:pt x="1973" y="4932"/>
                    </a:lnTo>
                    <a:lnTo>
                      <a:pt x="2700" y="4082"/>
                    </a:lnTo>
                    <a:lnTo>
                      <a:pt x="4362" y="2551"/>
                    </a:lnTo>
                    <a:lnTo>
                      <a:pt x="5296" y="1956"/>
                    </a:lnTo>
                    <a:lnTo>
                      <a:pt x="6127" y="1616"/>
                    </a:lnTo>
                    <a:lnTo>
                      <a:pt x="7062" y="1106"/>
                    </a:lnTo>
                    <a:lnTo>
                      <a:pt x="8100" y="850"/>
                    </a:lnTo>
                    <a:lnTo>
                      <a:pt x="9242" y="595"/>
                    </a:lnTo>
                    <a:lnTo>
                      <a:pt x="10281" y="340"/>
                    </a:lnTo>
                    <a:lnTo>
                      <a:pt x="11423" y="255"/>
                    </a:lnTo>
                    <a:lnTo>
                      <a:pt x="12669" y="0"/>
                    </a:lnTo>
                    <a:lnTo>
                      <a:pt x="16304" y="0"/>
                    </a:lnTo>
                    <a:lnTo>
                      <a:pt x="17446" y="170"/>
                    </a:lnTo>
                    <a:lnTo>
                      <a:pt x="18485" y="340"/>
                    </a:lnTo>
                    <a:lnTo>
                      <a:pt x="19108" y="680"/>
                    </a:lnTo>
                    <a:lnTo>
                      <a:pt x="19627" y="935"/>
                    </a:lnTo>
                    <a:lnTo>
                      <a:pt x="20146" y="1361"/>
                    </a:lnTo>
                    <a:lnTo>
                      <a:pt x="20562" y="1616"/>
                    </a:lnTo>
                    <a:lnTo>
                      <a:pt x="20977" y="2296"/>
                    </a:lnTo>
                    <a:lnTo>
                      <a:pt x="21185" y="2721"/>
                    </a:lnTo>
                    <a:lnTo>
                      <a:pt x="21288" y="3061"/>
                    </a:lnTo>
                    <a:lnTo>
                      <a:pt x="21496" y="3572"/>
                    </a:lnTo>
                    <a:lnTo>
                      <a:pt x="21600" y="4167"/>
                    </a:lnTo>
                    <a:lnTo>
                      <a:pt x="21600" y="6463"/>
                    </a:lnTo>
                    <a:lnTo>
                      <a:pt x="21496" y="7228"/>
                    </a:lnTo>
                    <a:lnTo>
                      <a:pt x="21496" y="7994"/>
                    </a:lnTo>
                    <a:lnTo>
                      <a:pt x="21288" y="8589"/>
                    </a:lnTo>
                    <a:lnTo>
                      <a:pt x="21185" y="9184"/>
                    </a:lnTo>
                    <a:lnTo>
                      <a:pt x="20873" y="9865"/>
                    </a:lnTo>
                    <a:lnTo>
                      <a:pt x="20562" y="10375"/>
                    </a:lnTo>
                    <a:lnTo>
                      <a:pt x="20250" y="11055"/>
                    </a:lnTo>
                    <a:lnTo>
                      <a:pt x="19835" y="11480"/>
                    </a:lnTo>
                    <a:lnTo>
                      <a:pt x="19523" y="11991"/>
                    </a:lnTo>
                    <a:lnTo>
                      <a:pt x="19108" y="12501"/>
                    </a:lnTo>
                    <a:lnTo>
                      <a:pt x="18796" y="12756"/>
                    </a:lnTo>
                    <a:lnTo>
                      <a:pt x="18277" y="13096"/>
                    </a:lnTo>
                    <a:lnTo>
                      <a:pt x="17654" y="13521"/>
                    </a:lnTo>
                    <a:lnTo>
                      <a:pt x="17031" y="13776"/>
                    </a:lnTo>
                    <a:lnTo>
                      <a:pt x="15992" y="14117"/>
                    </a:lnTo>
                    <a:lnTo>
                      <a:pt x="15369" y="14287"/>
                    </a:lnTo>
                    <a:lnTo>
                      <a:pt x="14538" y="14542"/>
                    </a:lnTo>
                    <a:lnTo>
                      <a:pt x="13812" y="14712"/>
                    </a:lnTo>
                    <a:lnTo>
                      <a:pt x="13396" y="14797"/>
                    </a:lnTo>
                    <a:lnTo>
                      <a:pt x="12877" y="14967"/>
                    </a:lnTo>
                    <a:lnTo>
                      <a:pt x="12462" y="15137"/>
                    </a:lnTo>
                    <a:lnTo>
                      <a:pt x="12046" y="15392"/>
                    </a:lnTo>
                    <a:lnTo>
                      <a:pt x="11527" y="15477"/>
                    </a:lnTo>
                    <a:lnTo>
                      <a:pt x="11215" y="15562"/>
                    </a:lnTo>
                    <a:lnTo>
                      <a:pt x="10904" y="15817"/>
                    </a:lnTo>
                    <a:lnTo>
                      <a:pt x="10592" y="15902"/>
                    </a:lnTo>
                    <a:lnTo>
                      <a:pt x="9346" y="16923"/>
                    </a:lnTo>
                    <a:lnTo>
                      <a:pt x="9242" y="17178"/>
                    </a:lnTo>
                    <a:lnTo>
                      <a:pt x="8931" y="17263"/>
                    </a:lnTo>
                    <a:lnTo>
                      <a:pt x="8412" y="17518"/>
                    </a:lnTo>
                    <a:lnTo>
                      <a:pt x="8100" y="17943"/>
                    </a:lnTo>
                    <a:lnTo>
                      <a:pt x="7685" y="18198"/>
                    </a:lnTo>
                    <a:lnTo>
                      <a:pt x="7269" y="18369"/>
                    </a:lnTo>
                    <a:lnTo>
                      <a:pt x="6958" y="18624"/>
                    </a:lnTo>
                    <a:lnTo>
                      <a:pt x="6438" y="18794"/>
                    </a:lnTo>
                    <a:lnTo>
                      <a:pt x="6023" y="18964"/>
                    </a:lnTo>
                    <a:lnTo>
                      <a:pt x="5712" y="19304"/>
                    </a:lnTo>
                    <a:lnTo>
                      <a:pt x="5296" y="19559"/>
                    </a:lnTo>
                    <a:lnTo>
                      <a:pt x="4777" y="19729"/>
                    </a:lnTo>
                    <a:lnTo>
                      <a:pt x="4362" y="20069"/>
                    </a:lnTo>
                    <a:lnTo>
                      <a:pt x="4154" y="20324"/>
                    </a:lnTo>
                    <a:lnTo>
                      <a:pt x="3635" y="20580"/>
                    </a:lnTo>
                    <a:lnTo>
                      <a:pt x="2596" y="21430"/>
                    </a:lnTo>
                    <a:lnTo>
                      <a:pt x="2285" y="21430"/>
                    </a:lnTo>
                    <a:close/>
                  </a:path>
                </a:pathLst>
              </a:custGeom>
              <a:solidFill>
                <a:srgbClr val="CF21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2" name="AutoShape 87"/>
              <p:cNvSpPr/>
              <p:nvPr/>
            </p:nvSpPr>
            <p:spPr>
              <a:xfrm>
                <a:off x="259604" y="198936"/>
                <a:ext cx="475472" cy="502279"/>
              </a:xfrm>
              <a:custGeom>
                <a:avLst/>
                <a:gdLst/>
                <a:ahLst/>
                <a:cxnLst>
                  <a:cxn ang="0">
                    <a:pos x="wd2" y="hd2"/>
                  </a:cxn>
                  <a:cxn ang="5400000">
                    <a:pos x="wd2" y="hd2"/>
                  </a:cxn>
                  <a:cxn ang="10800000">
                    <a:pos x="wd2" y="hd2"/>
                  </a:cxn>
                  <a:cxn ang="16200000">
                    <a:pos x="wd2" y="hd2"/>
                  </a:cxn>
                </a:cxnLst>
                <a:rect l="0" t="0" r="r" b="b"/>
                <a:pathLst>
                  <a:path w="21600" h="21600" extrusionOk="0">
                    <a:moveTo>
                      <a:pt x="2318" y="21428"/>
                    </a:moveTo>
                    <a:lnTo>
                      <a:pt x="2002" y="21600"/>
                    </a:lnTo>
                    <a:lnTo>
                      <a:pt x="1686" y="21428"/>
                    </a:lnTo>
                    <a:lnTo>
                      <a:pt x="1475" y="21428"/>
                    </a:lnTo>
                    <a:lnTo>
                      <a:pt x="1159" y="21342"/>
                    </a:lnTo>
                    <a:lnTo>
                      <a:pt x="843" y="21084"/>
                    </a:lnTo>
                    <a:lnTo>
                      <a:pt x="843" y="20998"/>
                    </a:lnTo>
                    <a:lnTo>
                      <a:pt x="738" y="20825"/>
                    </a:lnTo>
                    <a:lnTo>
                      <a:pt x="738" y="20567"/>
                    </a:lnTo>
                    <a:lnTo>
                      <a:pt x="632" y="20223"/>
                    </a:lnTo>
                    <a:lnTo>
                      <a:pt x="421" y="19621"/>
                    </a:lnTo>
                    <a:lnTo>
                      <a:pt x="316" y="19018"/>
                    </a:lnTo>
                    <a:lnTo>
                      <a:pt x="105" y="18244"/>
                    </a:lnTo>
                    <a:lnTo>
                      <a:pt x="0" y="17383"/>
                    </a:lnTo>
                    <a:lnTo>
                      <a:pt x="0" y="15748"/>
                    </a:lnTo>
                    <a:lnTo>
                      <a:pt x="105" y="14716"/>
                    </a:lnTo>
                    <a:lnTo>
                      <a:pt x="105" y="13511"/>
                    </a:lnTo>
                    <a:lnTo>
                      <a:pt x="316" y="12048"/>
                    </a:lnTo>
                    <a:lnTo>
                      <a:pt x="421" y="10413"/>
                    </a:lnTo>
                    <a:lnTo>
                      <a:pt x="632" y="8778"/>
                    </a:lnTo>
                    <a:lnTo>
                      <a:pt x="843" y="7315"/>
                    </a:lnTo>
                    <a:lnTo>
                      <a:pt x="1370" y="5938"/>
                    </a:lnTo>
                    <a:lnTo>
                      <a:pt x="2002" y="4991"/>
                    </a:lnTo>
                    <a:lnTo>
                      <a:pt x="2740" y="4131"/>
                    </a:lnTo>
                    <a:lnTo>
                      <a:pt x="4215" y="2582"/>
                    </a:lnTo>
                    <a:lnTo>
                      <a:pt x="5163" y="2065"/>
                    </a:lnTo>
                    <a:lnTo>
                      <a:pt x="6217" y="1635"/>
                    </a:lnTo>
                    <a:lnTo>
                      <a:pt x="7165" y="1205"/>
                    </a:lnTo>
                    <a:lnTo>
                      <a:pt x="8219" y="861"/>
                    </a:lnTo>
                    <a:lnTo>
                      <a:pt x="9167" y="602"/>
                    </a:lnTo>
                    <a:lnTo>
                      <a:pt x="10220" y="430"/>
                    </a:lnTo>
                    <a:lnTo>
                      <a:pt x="11380" y="258"/>
                    </a:lnTo>
                    <a:lnTo>
                      <a:pt x="12644" y="172"/>
                    </a:lnTo>
                    <a:lnTo>
                      <a:pt x="14014" y="172"/>
                    </a:lnTo>
                    <a:lnTo>
                      <a:pt x="15173" y="0"/>
                    </a:lnTo>
                    <a:lnTo>
                      <a:pt x="16332" y="172"/>
                    </a:lnTo>
                    <a:lnTo>
                      <a:pt x="17491" y="258"/>
                    </a:lnTo>
                    <a:lnTo>
                      <a:pt x="18334" y="430"/>
                    </a:lnTo>
                    <a:lnTo>
                      <a:pt x="19177" y="861"/>
                    </a:lnTo>
                    <a:lnTo>
                      <a:pt x="19598" y="1119"/>
                    </a:lnTo>
                    <a:lnTo>
                      <a:pt x="20020" y="1549"/>
                    </a:lnTo>
                    <a:lnTo>
                      <a:pt x="20546" y="1721"/>
                    </a:lnTo>
                    <a:lnTo>
                      <a:pt x="20652" y="2065"/>
                    </a:lnTo>
                    <a:lnTo>
                      <a:pt x="20968" y="2324"/>
                    </a:lnTo>
                    <a:lnTo>
                      <a:pt x="21073" y="2754"/>
                    </a:lnTo>
                    <a:lnTo>
                      <a:pt x="21284" y="3098"/>
                    </a:lnTo>
                    <a:lnTo>
                      <a:pt x="21389" y="3700"/>
                    </a:lnTo>
                    <a:lnTo>
                      <a:pt x="21389" y="4389"/>
                    </a:lnTo>
                    <a:lnTo>
                      <a:pt x="21600" y="4991"/>
                    </a:lnTo>
                    <a:lnTo>
                      <a:pt x="21600" y="5852"/>
                    </a:lnTo>
                    <a:lnTo>
                      <a:pt x="21389" y="6540"/>
                    </a:lnTo>
                    <a:lnTo>
                      <a:pt x="21389" y="7315"/>
                    </a:lnTo>
                    <a:lnTo>
                      <a:pt x="21284" y="8089"/>
                    </a:lnTo>
                    <a:lnTo>
                      <a:pt x="21284" y="8692"/>
                    </a:lnTo>
                    <a:lnTo>
                      <a:pt x="21073" y="9294"/>
                    </a:lnTo>
                    <a:lnTo>
                      <a:pt x="20862" y="9982"/>
                    </a:lnTo>
                    <a:lnTo>
                      <a:pt x="20230" y="11015"/>
                    </a:lnTo>
                    <a:lnTo>
                      <a:pt x="19703" y="11618"/>
                    </a:lnTo>
                    <a:lnTo>
                      <a:pt x="19387" y="12048"/>
                    </a:lnTo>
                    <a:lnTo>
                      <a:pt x="18966" y="12564"/>
                    </a:lnTo>
                    <a:lnTo>
                      <a:pt x="18650" y="12908"/>
                    </a:lnTo>
                    <a:lnTo>
                      <a:pt x="18018" y="13167"/>
                    </a:lnTo>
                    <a:lnTo>
                      <a:pt x="17491" y="13511"/>
                    </a:lnTo>
                    <a:lnTo>
                      <a:pt x="16859" y="13769"/>
                    </a:lnTo>
                    <a:lnTo>
                      <a:pt x="16016" y="14199"/>
                    </a:lnTo>
                    <a:lnTo>
                      <a:pt x="15173" y="14371"/>
                    </a:lnTo>
                    <a:lnTo>
                      <a:pt x="14435" y="14629"/>
                    </a:lnTo>
                    <a:lnTo>
                      <a:pt x="13803" y="14716"/>
                    </a:lnTo>
                    <a:lnTo>
                      <a:pt x="13171" y="14888"/>
                    </a:lnTo>
                    <a:lnTo>
                      <a:pt x="12749" y="14974"/>
                    </a:lnTo>
                    <a:lnTo>
                      <a:pt x="12328" y="15146"/>
                    </a:lnTo>
                    <a:lnTo>
                      <a:pt x="11801" y="15404"/>
                    </a:lnTo>
                    <a:lnTo>
                      <a:pt x="11485" y="15576"/>
                    </a:lnTo>
                    <a:lnTo>
                      <a:pt x="11063" y="15662"/>
                    </a:lnTo>
                    <a:lnTo>
                      <a:pt x="10853" y="15834"/>
                    </a:lnTo>
                    <a:lnTo>
                      <a:pt x="10537" y="16006"/>
                    </a:lnTo>
                    <a:lnTo>
                      <a:pt x="10220" y="16265"/>
                    </a:lnTo>
                    <a:lnTo>
                      <a:pt x="10010" y="16351"/>
                    </a:lnTo>
                    <a:lnTo>
                      <a:pt x="9694" y="16609"/>
                    </a:lnTo>
                    <a:lnTo>
                      <a:pt x="9588" y="16781"/>
                    </a:lnTo>
                    <a:lnTo>
                      <a:pt x="9272" y="17039"/>
                    </a:lnTo>
                    <a:lnTo>
                      <a:pt x="8956" y="17125"/>
                    </a:lnTo>
                    <a:lnTo>
                      <a:pt x="8008" y="17900"/>
                    </a:lnTo>
                    <a:lnTo>
                      <a:pt x="7165" y="18416"/>
                    </a:lnTo>
                    <a:lnTo>
                      <a:pt x="6849" y="18588"/>
                    </a:lnTo>
                    <a:lnTo>
                      <a:pt x="6322" y="18846"/>
                    </a:lnTo>
                    <a:lnTo>
                      <a:pt x="6006" y="19104"/>
                    </a:lnTo>
                    <a:lnTo>
                      <a:pt x="5163" y="19621"/>
                    </a:lnTo>
                    <a:lnTo>
                      <a:pt x="4636" y="19879"/>
                    </a:lnTo>
                    <a:lnTo>
                      <a:pt x="4215" y="20051"/>
                    </a:lnTo>
                    <a:lnTo>
                      <a:pt x="4004" y="20481"/>
                    </a:lnTo>
                    <a:lnTo>
                      <a:pt x="3372" y="20998"/>
                    </a:lnTo>
                    <a:lnTo>
                      <a:pt x="3056" y="21084"/>
                    </a:lnTo>
                    <a:lnTo>
                      <a:pt x="2740" y="21342"/>
                    </a:lnTo>
                    <a:lnTo>
                      <a:pt x="2423" y="21428"/>
                    </a:lnTo>
                    <a:lnTo>
                      <a:pt x="2318" y="21428"/>
                    </a:lnTo>
                    <a:close/>
                  </a:path>
                </a:pathLst>
              </a:custGeom>
              <a:solidFill>
                <a:srgbClr val="D021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3" name="AutoShape 88"/>
              <p:cNvSpPr/>
              <p:nvPr/>
            </p:nvSpPr>
            <p:spPr>
              <a:xfrm>
                <a:off x="261015" y="203168"/>
                <a:ext cx="467006" cy="492403"/>
              </a:xfrm>
              <a:custGeom>
                <a:avLst/>
                <a:gdLst/>
                <a:ahLst/>
                <a:cxnLst>
                  <a:cxn ang="0">
                    <a:pos x="wd2" y="hd2"/>
                  </a:cxn>
                  <a:cxn ang="5400000">
                    <a:pos x="wd2" y="hd2"/>
                  </a:cxn>
                  <a:cxn ang="10800000">
                    <a:pos x="wd2" y="hd2"/>
                  </a:cxn>
                  <a:cxn ang="16200000">
                    <a:pos x="wd2" y="hd2"/>
                  </a:cxn>
                </a:cxnLst>
                <a:rect l="0" t="0" r="r" b="b"/>
                <a:pathLst>
                  <a:path w="21600" h="21600" extrusionOk="0">
                    <a:moveTo>
                      <a:pt x="2257" y="21600"/>
                    </a:moveTo>
                    <a:lnTo>
                      <a:pt x="1719" y="21600"/>
                    </a:lnTo>
                    <a:lnTo>
                      <a:pt x="1397" y="21512"/>
                    </a:lnTo>
                    <a:lnTo>
                      <a:pt x="1290" y="21337"/>
                    </a:lnTo>
                    <a:lnTo>
                      <a:pt x="1075" y="21249"/>
                    </a:lnTo>
                    <a:lnTo>
                      <a:pt x="967" y="21073"/>
                    </a:lnTo>
                    <a:lnTo>
                      <a:pt x="752" y="20985"/>
                    </a:lnTo>
                    <a:lnTo>
                      <a:pt x="752" y="20546"/>
                    </a:lnTo>
                    <a:lnTo>
                      <a:pt x="645" y="20195"/>
                    </a:lnTo>
                    <a:lnTo>
                      <a:pt x="537" y="19580"/>
                    </a:lnTo>
                    <a:lnTo>
                      <a:pt x="322" y="18966"/>
                    </a:lnTo>
                    <a:lnTo>
                      <a:pt x="215" y="18176"/>
                    </a:lnTo>
                    <a:lnTo>
                      <a:pt x="0" y="17298"/>
                    </a:lnTo>
                    <a:lnTo>
                      <a:pt x="0" y="15717"/>
                    </a:lnTo>
                    <a:lnTo>
                      <a:pt x="215" y="14751"/>
                    </a:lnTo>
                    <a:lnTo>
                      <a:pt x="215" y="13522"/>
                    </a:lnTo>
                    <a:lnTo>
                      <a:pt x="322" y="11941"/>
                    </a:lnTo>
                    <a:lnTo>
                      <a:pt x="537" y="10273"/>
                    </a:lnTo>
                    <a:lnTo>
                      <a:pt x="645" y="8780"/>
                    </a:lnTo>
                    <a:lnTo>
                      <a:pt x="967" y="7288"/>
                    </a:lnTo>
                    <a:lnTo>
                      <a:pt x="1397" y="5883"/>
                    </a:lnTo>
                    <a:lnTo>
                      <a:pt x="2042" y="4917"/>
                    </a:lnTo>
                    <a:lnTo>
                      <a:pt x="2687" y="4039"/>
                    </a:lnTo>
                    <a:lnTo>
                      <a:pt x="3654" y="3249"/>
                    </a:lnTo>
                    <a:lnTo>
                      <a:pt x="4299" y="2634"/>
                    </a:lnTo>
                    <a:lnTo>
                      <a:pt x="5266" y="1932"/>
                    </a:lnTo>
                    <a:lnTo>
                      <a:pt x="6233" y="1580"/>
                    </a:lnTo>
                    <a:lnTo>
                      <a:pt x="7307" y="1054"/>
                    </a:lnTo>
                    <a:lnTo>
                      <a:pt x="9242" y="527"/>
                    </a:lnTo>
                    <a:lnTo>
                      <a:pt x="10316" y="439"/>
                    </a:lnTo>
                    <a:lnTo>
                      <a:pt x="11499" y="176"/>
                    </a:lnTo>
                    <a:lnTo>
                      <a:pt x="12788" y="88"/>
                    </a:lnTo>
                    <a:lnTo>
                      <a:pt x="13970" y="0"/>
                    </a:lnTo>
                    <a:lnTo>
                      <a:pt x="15260" y="0"/>
                    </a:lnTo>
                    <a:lnTo>
                      <a:pt x="16442" y="88"/>
                    </a:lnTo>
                    <a:lnTo>
                      <a:pt x="17516" y="176"/>
                    </a:lnTo>
                    <a:lnTo>
                      <a:pt x="18484" y="439"/>
                    </a:lnTo>
                    <a:lnTo>
                      <a:pt x="19236" y="790"/>
                    </a:lnTo>
                    <a:lnTo>
                      <a:pt x="19666" y="1054"/>
                    </a:lnTo>
                    <a:lnTo>
                      <a:pt x="20203" y="1405"/>
                    </a:lnTo>
                    <a:lnTo>
                      <a:pt x="20848" y="1932"/>
                    </a:lnTo>
                    <a:lnTo>
                      <a:pt x="20955" y="2371"/>
                    </a:lnTo>
                    <a:lnTo>
                      <a:pt x="21278" y="2722"/>
                    </a:lnTo>
                    <a:lnTo>
                      <a:pt x="21385" y="3073"/>
                    </a:lnTo>
                    <a:lnTo>
                      <a:pt x="21600" y="3600"/>
                    </a:lnTo>
                    <a:lnTo>
                      <a:pt x="21600" y="7288"/>
                    </a:lnTo>
                    <a:lnTo>
                      <a:pt x="21385" y="8078"/>
                    </a:lnTo>
                    <a:lnTo>
                      <a:pt x="21170" y="9307"/>
                    </a:lnTo>
                    <a:lnTo>
                      <a:pt x="20955" y="10010"/>
                    </a:lnTo>
                    <a:lnTo>
                      <a:pt x="20633" y="10449"/>
                    </a:lnTo>
                    <a:lnTo>
                      <a:pt x="20203" y="11063"/>
                    </a:lnTo>
                    <a:lnTo>
                      <a:pt x="19881" y="11590"/>
                    </a:lnTo>
                    <a:lnTo>
                      <a:pt x="19451" y="12117"/>
                    </a:lnTo>
                    <a:lnTo>
                      <a:pt x="19128" y="12468"/>
                    </a:lnTo>
                    <a:lnTo>
                      <a:pt x="18161" y="13259"/>
                    </a:lnTo>
                    <a:lnTo>
                      <a:pt x="17516" y="13522"/>
                    </a:lnTo>
                    <a:lnTo>
                      <a:pt x="16979" y="13873"/>
                    </a:lnTo>
                    <a:lnTo>
                      <a:pt x="16227" y="14137"/>
                    </a:lnTo>
                    <a:lnTo>
                      <a:pt x="15260" y="14400"/>
                    </a:lnTo>
                    <a:lnTo>
                      <a:pt x="14507" y="14576"/>
                    </a:lnTo>
                    <a:lnTo>
                      <a:pt x="13863" y="14751"/>
                    </a:lnTo>
                    <a:lnTo>
                      <a:pt x="13325" y="14839"/>
                    </a:lnTo>
                    <a:lnTo>
                      <a:pt x="12896" y="15015"/>
                    </a:lnTo>
                    <a:lnTo>
                      <a:pt x="12466" y="15102"/>
                    </a:lnTo>
                    <a:lnTo>
                      <a:pt x="11928" y="15278"/>
                    </a:lnTo>
                    <a:lnTo>
                      <a:pt x="11499" y="15541"/>
                    </a:lnTo>
                    <a:lnTo>
                      <a:pt x="11176" y="15717"/>
                    </a:lnTo>
                    <a:lnTo>
                      <a:pt x="10961" y="15893"/>
                    </a:lnTo>
                    <a:lnTo>
                      <a:pt x="10639" y="15980"/>
                    </a:lnTo>
                    <a:lnTo>
                      <a:pt x="10316" y="16156"/>
                    </a:lnTo>
                    <a:lnTo>
                      <a:pt x="10101" y="16420"/>
                    </a:lnTo>
                    <a:lnTo>
                      <a:pt x="9779" y="16507"/>
                    </a:lnTo>
                    <a:lnTo>
                      <a:pt x="9672" y="16771"/>
                    </a:lnTo>
                    <a:lnTo>
                      <a:pt x="9349" y="16946"/>
                    </a:lnTo>
                    <a:lnTo>
                      <a:pt x="9027" y="17210"/>
                    </a:lnTo>
                    <a:lnTo>
                      <a:pt x="8704" y="17385"/>
                    </a:lnTo>
                    <a:lnTo>
                      <a:pt x="8060" y="17912"/>
                    </a:lnTo>
                    <a:lnTo>
                      <a:pt x="7200" y="18439"/>
                    </a:lnTo>
                    <a:lnTo>
                      <a:pt x="6878" y="18702"/>
                    </a:lnTo>
                    <a:lnTo>
                      <a:pt x="6340" y="18966"/>
                    </a:lnTo>
                    <a:lnTo>
                      <a:pt x="6018" y="19054"/>
                    </a:lnTo>
                    <a:lnTo>
                      <a:pt x="5158" y="19580"/>
                    </a:lnTo>
                    <a:lnTo>
                      <a:pt x="4836" y="19844"/>
                    </a:lnTo>
                    <a:lnTo>
                      <a:pt x="4299" y="20195"/>
                    </a:lnTo>
                    <a:lnTo>
                      <a:pt x="3331" y="20985"/>
                    </a:lnTo>
                    <a:lnTo>
                      <a:pt x="3009" y="21073"/>
                    </a:lnTo>
                    <a:lnTo>
                      <a:pt x="2794" y="21337"/>
                    </a:lnTo>
                    <a:lnTo>
                      <a:pt x="2472" y="21512"/>
                    </a:lnTo>
                    <a:lnTo>
                      <a:pt x="2257" y="21600"/>
                    </a:lnTo>
                    <a:close/>
                  </a:path>
                </a:pathLst>
              </a:custGeom>
              <a:solidFill>
                <a:srgbClr val="D1212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4" name="AutoShape 89"/>
              <p:cNvSpPr/>
              <p:nvPr/>
            </p:nvSpPr>
            <p:spPr>
              <a:xfrm>
                <a:off x="266658" y="204579"/>
                <a:ext cx="457131" cy="483938"/>
              </a:xfrm>
              <a:custGeom>
                <a:avLst/>
                <a:gdLst/>
                <a:ahLst/>
                <a:cxnLst>
                  <a:cxn ang="0">
                    <a:pos x="wd2" y="hd2"/>
                  </a:cxn>
                  <a:cxn ang="5400000">
                    <a:pos x="wd2" y="hd2"/>
                  </a:cxn>
                  <a:cxn ang="10800000">
                    <a:pos x="wd2" y="hd2"/>
                  </a:cxn>
                  <a:cxn ang="16200000">
                    <a:pos x="wd2" y="hd2"/>
                  </a:cxn>
                </a:cxnLst>
                <a:rect l="0" t="0" r="r" b="b"/>
                <a:pathLst>
                  <a:path w="21600" h="21600" extrusionOk="0">
                    <a:moveTo>
                      <a:pt x="2193" y="21600"/>
                    </a:moveTo>
                    <a:lnTo>
                      <a:pt x="1754" y="21600"/>
                    </a:lnTo>
                    <a:lnTo>
                      <a:pt x="1425" y="21511"/>
                    </a:lnTo>
                    <a:lnTo>
                      <a:pt x="768" y="20975"/>
                    </a:lnTo>
                    <a:lnTo>
                      <a:pt x="768" y="20529"/>
                    </a:lnTo>
                    <a:lnTo>
                      <a:pt x="548" y="20261"/>
                    </a:lnTo>
                    <a:lnTo>
                      <a:pt x="439" y="19547"/>
                    </a:lnTo>
                    <a:lnTo>
                      <a:pt x="329" y="18922"/>
                    </a:lnTo>
                    <a:lnTo>
                      <a:pt x="110" y="18119"/>
                    </a:lnTo>
                    <a:lnTo>
                      <a:pt x="0" y="17405"/>
                    </a:lnTo>
                    <a:lnTo>
                      <a:pt x="0" y="15709"/>
                    </a:lnTo>
                    <a:lnTo>
                      <a:pt x="110" y="14638"/>
                    </a:lnTo>
                    <a:lnTo>
                      <a:pt x="110" y="13388"/>
                    </a:lnTo>
                    <a:lnTo>
                      <a:pt x="329" y="11960"/>
                    </a:lnTo>
                    <a:lnTo>
                      <a:pt x="548" y="8747"/>
                    </a:lnTo>
                    <a:lnTo>
                      <a:pt x="877" y="7230"/>
                    </a:lnTo>
                    <a:lnTo>
                      <a:pt x="1425" y="5891"/>
                    </a:lnTo>
                    <a:lnTo>
                      <a:pt x="2083" y="4909"/>
                    </a:lnTo>
                    <a:lnTo>
                      <a:pt x="2631" y="4017"/>
                    </a:lnTo>
                    <a:lnTo>
                      <a:pt x="3509" y="3213"/>
                    </a:lnTo>
                    <a:lnTo>
                      <a:pt x="4386" y="2588"/>
                    </a:lnTo>
                    <a:lnTo>
                      <a:pt x="5373" y="2053"/>
                    </a:lnTo>
                    <a:lnTo>
                      <a:pt x="6250" y="1517"/>
                    </a:lnTo>
                    <a:lnTo>
                      <a:pt x="7237" y="1160"/>
                    </a:lnTo>
                    <a:lnTo>
                      <a:pt x="8223" y="893"/>
                    </a:lnTo>
                    <a:lnTo>
                      <a:pt x="10416" y="357"/>
                    </a:lnTo>
                    <a:lnTo>
                      <a:pt x="11513" y="179"/>
                    </a:lnTo>
                    <a:lnTo>
                      <a:pt x="12828" y="89"/>
                    </a:lnTo>
                    <a:lnTo>
                      <a:pt x="14035" y="0"/>
                    </a:lnTo>
                    <a:lnTo>
                      <a:pt x="15350" y="0"/>
                    </a:lnTo>
                    <a:lnTo>
                      <a:pt x="16337" y="89"/>
                    </a:lnTo>
                    <a:lnTo>
                      <a:pt x="17543" y="179"/>
                    </a:lnTo>
                    <a:lnTo>
                      <a:pt x="19297" y="714"/>
                    </a:lnTo>
                    <a:lnTo>
                      <a:pt x="19736" y="1160"/>
                    </a:lnTo>
                    <a:lnTo>
                      <a:pt x="20175" y="1428"/>
                    </a:lnTo>
                    <a:lnTo>
                      <a:pt x="20504" y="1607"/>
                    </a:lnTo>
                    <a:lnTo>
                      <a:pt x="20832" y="2053"/>
                    </a:lnTo>
                    <a:lnTo>
                      <a:pt x="21052" y="2410"/>
                    </a:lnTo>
                    <a:lnTo>
                      <a:pt x="21161" y="2856"/>
                    </a:lnTo>
                    <a:lnTo>
                      <a:pt x="21381" y="3213"/>
                    </a:lnTo>
                    <a:lnTo>
                      <a:pt x="21490" y="3749"/>
                    </a:lnTo>
                    <a:lnTo>
                      <a:pt x="21600" y="4374"/>
                    </a:lnTo>
                    <a:lnTo>
                      <a:pt x="21600" y="6516"/>
                    </a:lnTo>
                    <a:lnTo>
                      <a:pt x="21490" y="7319"/>
                    </a:lnTo>
                    <a:lnTo>
                      <a:pt x="21490" y="8122"/>
                    </a:lnTo>
                    <a:lnTo>
                      <a:pt x="21381" y="8747"/>
                    </a:lnTo>
                    <a:lnTo>
                      <a:pt x="21161" y="9372"/>
                    </a:lnTo>
                    <a:lnTo>
                      <a:pt x="20832" y="10086"/>
                    </a:lnTo>
                    <a:lnTo>
                      <a:pt x="20504" y="10532"/>
                    </a:lnTo>
                    <a:lnTo>
                      <a:pt x="20175" y="11068"/>
                    </a:lnTo>
                    <a:lnTo>
                      <a:pt x="19846" y="11693"/>
                    </a:lnTo>
                    <a:lnTo>
                      <a:pt x="19407" y="12050"/>
                    </a:lnTo>
                    <a:lnTo>
                      <a:pt x="19078" y="12585"/>
                    </a:lnTo>
                    <a:lnTo>
                      <a:pt x="18640" y="12853"/>
                    </a:lnTo>
                    <a:lnTo>
                      <a:pt x="18091" y="13210"/>
                    </a:lnTo>
                    <a:lnTo>
                      <a:pt x="17543" y="13478"/>
                    </a:lnTo>
                    <a:lnTo>
                      <a:pt x="16885" y="13924"/>
                    </a:lnTo>
                    <a:lnTo>
                      <a:pt x="15350" y="14460"/>
                    </a:lnTo>
                    <a:lnTo>
                      <a:pt x="14583" y="14638"/>
                    </a:lnTo>
                    <a:lnTo>
                      <a:pt x="13706" y="14727"/>
                    </a:lnTo>
                    <a:lnTo>
                      <a:pt x="13267" y="14906"/>
                    </a:lnTo>
                    <a:lnTo>
                      <a:pt x="12828" y="14995"/>
                    </a:lnTo>
                    <a:lnTo>
                      <a:pt x="12280" y="15174"/>
                    </a:lnTo>
                    <a:lnTo>
                      <a:pt x="11951" y="15263"/>
                    </a:lnTo>
                    <a:lnTo>
                      <a:pt x="11513" y="15620"/>
                    </a:lnTo>
                    <a:lnTo>
                      <a:pt x="11184" y="15709"/>
                    </a:lnTo>
                    <a:lnTo>
                      <a:pt x="10964" y="15888"/>
                    </a:lnTo>
                    <a:lnTo>
                      <a:pt x="10636" y="16066"/>
                    </a:lnTo>
                    <a:lnTo>
                      <a:pt x="10307" y="16155"/>
                    </a:lnTo>
                    <a:lnTo>
                      <a:pt x="8662" y="17494"/>
                    </a:lnTo>
                    <a:lnTo>
                      <a:pt x="8333" y="17583"/>
                    </a:lnTo>
                    <a:lnTo>
                      <a:pt x="8004" y="18030"/>
                    </a:lnTo>
                    <a:lnTo>
                      <a:pt x="7127" y="18565"/>
                    </a:lnTo>
                    <a:lnTo>
                      <a:pt x="6798" y="18655"/>
                    </a:lnTo>
                    <a:lnTo>
                      <a:pt x="6250" y="18922"/>
                    </a:lnTo>
                    <a:lnTo>
                      <a:pt x="5921" y="19190"/>
                    </a:lnTo>
                    <a:lnTo>
                      <a:pt x="5482" y="19458"/>
                    </a:lnTo>
                    <a:lnTo>
                      <a:pt x="5153" y="19726"/>
                    </a:lnTo>
                    <a:lnTo>
                      <a:pt x="4715" y="19993"/>
                    </a:lnTo>
                    <a:lnTo>
                      <a:pt x="4166" y="20261"/>
                    </a:lnTo>
                    <a:lnTo>
                      <a:pt x="2960" y="21243"/>
                    </a:lnTo>
                    <a:lnTo>
                      <a:pt x="2631" y="21332"/>
                    </a:lnTo>
                    <a:lnTo>
                      <a:pt x="2522" y="21511"/>
                    </a:lnTo>
                    <a:lnTo>
                      <a:pt x="2193" y="21600"/>
                    </a:lnTo>
                    <a:close/>
                  </a:path>
                </a:pathLst>
              </a:custGeom>
              <a:solidFill>
                <a:srgbClr val="D2222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5" name="AutoShape 90"/>
              <p:cNvSpPr/>
              <p:nvPr/>
            </p:nvSpPr>
            <p:spPr>
              <a:xfrm>
                <a:off x="266658" y="207401"/>
                <a:ext cx="454309" cy="475472"/>
              </a:xfrm>
              <a:custGeom>
                <a:avLst/>
                <a:gdLst/>
                <a:ahLst/>
                <a:cxnLst>
                  <a:cxn ang="0">
                    <a:pos x="wd2" y="hd2"/>
                  </a:cxn>
                  <a:cxn ang="5400000">
                    <a:pos x="wd2" y="hd2"/>
                  </a:cxn>
                  <a:cxn ang="10800000">
                    <a:pos x="wd2" y="hd2"/>
                  </a:cxn>
                  <a:cxn ang="16200000">
                    <a:pos x="wd2" y="hd2"/>
                  </a:cxn>
                </a:cxnLst>
                <a:rect l="0" t="0" r="r" b="b"/>
                <a:pathLst>
                  <a:path w="21600" h="21600" extrusionOk="0">
                    <a:moveTo>
                      <a:pt x="2314" y="21600"/>
                    </a:moveTo>
                    <a:lnTo>
                      <a:pt x="1763" y="21600"/>
                    </a:lnTo>
                    <a:lnTo>
                      <a:pt x="1543" y="21509"/>
                    </a:lnTo>
                    <a:lnTo>
                      <a:pt x="1212" y="21328"/>
                    </a:lnTo>
                    <a:lnTo>
                      <a:pt x="882" y="21055"/>
                    </a:lnTo>
                    <a:lnTo>
                      <a:pt x="882" y="20783"/>
                    </a:lnTo>
                    <a:lnTo>
                      <a:pt x="771" y="20602"/>
                    </a:lnTo>
                    <a:lnTo>
                      <a:pt x="771" y="20239"/>
                    </a:lnTo>
                    <a:lnTo>
                      <a:pt x="551" y="19513"/>
                    </a:lnTo>
                    <a:lnTo>
                      <a:pt x="441" y="18877"/>
                    </a:lnTo>
                    <a:lnTo>
                      <a:pt x="331" y="18061"/>
                    </a:lnTo>
                    <a:lnTo>
                      <a:pt x="110" y="17334"/>
                    </a:lnTo>
                    <a:lnTo>
                      <a:pt x="0" y="16336"/>
                    </a:lnTo>
                    <a:lnTo>
                      <a:pt x="110" y="15610"/>
                    </a:lnTo>
                    <a:lnTo>
                      <a:pt x="110" y="14703"/>
                    </a:lnTo>
                    <a:lnTo>
                      <a:pt x="331" y="13341"/>
                    </a:lnTo>
                    <a:lnTo>
                      <a:pt x="441" y="11889"/>
                    </a:lnTo>
                    <a:lnTo>
                      <a:pt x="551" y="10346"/>
                    </a:lnTo>
                    <a:lnTo>
                      <a:pt x="771" y="8803"/>
                    </a:lnTo>
                    <a:lnTo>
                      <a:pt x="1102" y="7261"/>
                    </a:lnTo>
                    <a:lnTo>
                      <a:pt x="1543" y="5899"/>
                    </a:lnTo>
                    <a:lnTo>
                      <a:pt x="2204" y="4901"/>
                    </a:lnTo>
                    <a:lnTo>
                      <a:pt x="2865" y="3993"/>
                    </a:lnTo>
                    <a:lnTo>
                      <a:pt x="3637" y="3267"/>
                    </a:lnTo>
                    <a:lnTo>
                      <a:pt x="5400" y="1997"/>
                    </a:lnTo>
                    <a:lnTo>
                      <a:pt x="6282" y="1543"/>
                    </a:lnTo>
                    <a:lnTo>
                      <a:pt x="7494" y="1271"/>
                    </a:lnTo>
                    <a:lnTo>
                      <a:pt x="8376" y="817"/>
                    </a:lnTo>
                    <a:lnTo>
                      <a:pt x="9367" y="545"/>
                    </a:lnTo>
                    <a:lnTo>
                      <a:pt x="10469" y="363"/>
                    </a:lnTo>
                    <a:lnTo>
                      <a:pt x="11571" y="272"/>
                    </a:lnTo>
                    <a:lnTo>
                      <a:pt x="12894" y="91"/>
                    </a:lnTo>
                    <a:lnTo>
                      <a:pt x="14106" y="0"/>
                    </a:lnTo>
                    <a:lnTo>
                      <a:pt x="16420" y="0"/>
                    </a:lnTo>
                    <a:lnTo>
                      <a:pt x="17633" y="272"/>
                    </a:lnTo>
                    <a:lnTo>
                      <a:pt x="19176" y="817"/>
                    </a:lnTo>
                    <a:lnTo>
                      <a:pt x="19727" y="1271"/>
                    </a:lnTo>
                    <a:lnTo>
                      <a:pt x="20167" y="1452"/>
                    </a:lnTo>
                    <a:lnTo>
                      <a:pt x="20498" y="1724"/>
                    </a:lnTo>
                    <a:lnTo>
                      <a:pt x="20829" y="2087"/>
                    </a:lnTo>
                    <a:lnTo>
                      <a:pt x="20939" y="2360"/>
                    </a:lnTo>
                    <a:lnTo>
                      <a:pt x="21159" y="2813"/>
                    </a:lnTo>
                    <a:lnTo>
                      <a:pt x="21269" y="3176"/>
                    </a:lnTo>
                    <a:lnTo>
                      <a:pt x="21490" y="3721"/>
                    </a:lnTo>
                    <a:lnTo>
                      <a:pt x="21600" y="4356"/>
                    </a:lnTo>
                    <a:lnTo>
                      <a:pt x="21600" y="6716"/>
                    </a:lnTo>
                    <a:lnTo>
                      <a:pt x="21490" y="7442"/>
                    </a:lnTo>
                    <a:lnTo>
                      <a:pt x="21269" y="8168"/>
                    </a:lnTo>
                    <a:lnTo>
                      <a:pt x="21269" y="8803"/>
                    </a:lnTo>
                    <a:lnTo>
                      <a:pt x="21159" y="9439"/>
                    </a:lnTo>
                    <a:lnTo>
                      <a:pt x="20829" y="9983"/>
                    </a:lnTo>
                    <a:lnTo>
                      <a:pt x="20498" y="10618"/>
                    </a:lnTo>
                    <a:lnTo>
                      <a:pt x="20167" y="11163"/>
                    </a:lnTo>
                    <a:lnTo>
                      <a:pt x="19727" y="11708"/>
                    </a:lnTo>
                    <a:lnTo>
                      <a:pt x="19396" y="12161"/>
                    </a:lnTo>
                    <a:lnTo>
                      <a:pt x="18845" y="12615"/>
                    </a:lnTo>
                    <a:lnTo>
                      <a:pt x="18514" y="12978"/>
                    </a:lnTo>
                    <a:lnTo>
                      <a:pt x="18184" y="13250"/>
                    </a:lnTo>
                    <a:lnTo>
                      <a:pt x="17522" y="13613"/>
                    </a:lnTo>
                    <a:lnTo>
                      <a:pt x="16751" y="13886"/>
                    </a:lnTo>
                    <a:lnTo>
                      <a:pt x="16090" y="14158"/>
                    </a:lnTo>
                    <a:lnTo>
                      <a:pt x="15208" y="14430"/>
                    </a:lnTo>
                    <a:lnTo>
                      <a:pt x="14437" y="14703"/>
                    </a:lnTo>
                    <a:lnTo>
                      <a:pt x="13776" y="14793"/>
                    </a:lnTo>
                    <a:lnTo>
                      <a:pt x="13114" y="14975"/>
                    </a:lnTo>
                    <a:lnTo>
                      <a:pt x="12894" y="15066"/>
                    </a:lnTo>
                    <a:lnTo>
                      <a:pt x="12343" y="15156"/>
                    </a:lnTo>
                    <a:lnTo>
                      <a:pt x="11902" y="15338"/>
                    </a:lnTo>
                    <a:lnTo>
                      <a:pt x="11571" y="15610"/>
                    </a:lnTo>
                    <a:lnTo>
                      <a:pt x="11131" y="15792"/>
                    </a:lnTo>
                    <a:lnTo>
                      <a:pt x="10800" y="15882"/>
                    </a:lnTo>
                    <a:lnTo>
                      <a:pt x="10029" y="16518"/>
                    </a:lnTo>
                    <a:lnTo>
                      <a:pt x="9808" y="16608"/>
                    </a:lnTo>
                    <a:lnTo>
                      <a:pt x="9478" y="16790"/>
                    </a:lnTo>
                    <a:lnTo>
                      <a:pt x="9367" y="17062"/>
                    </a:lnTo>
                    <a:lnTo>
                      <a:pt x="9037" y="17334"/>
                    </a:lnTo>
                    <a:lnTo>
                      <a:pt x="8706" y="17425"/>
                    </a:lnTo>
                    <a:lnTo>
                      <a:pt x="8045" y="17970"/>
                    </a:lnTo>
                    <a:lnTo>
                      <a:pt x="7604" y="18242"/>
                    </a:lnTo>
                    <a:lnTo>
                      <a:pt x="7273" y="18514"/>
                    </a:lnTo>
                    <a:lnTo>
                      <a:pt x="6833" y="18787"/>
                    </a:lnTo>
                    <a:lnTo>
                      <a:pt x="6502" y="19059"/>
                    </a:lnTo>
                    <a:lnTo>
                      <a:pt x="5951" y="19150"/>
                    </a:lnTo>
                    <a:lnTo>
                      <a:pt x="5731" y="19422"/>
                    </a:lnTo>
                    <a:lnTo>
                      <a:pt x="5180" y="19694"/>
                    </a:lnTo>
                    <a:lnTo>
                      <a:pt x="4739" y="19966"/>
                    </a:lnTo>
                    <a:lnTo>
                      <a:pt x="3967" y="20602"/>
                    </a:lnTo>
                    <a:lnTo>
                      <a:pt x="3306" y="20965"/>
                    </a:lnTo>
                    <a:lnTo>
                      <a:pt x="3196" y="21237"/>
                    </a:lnTo>
                    <a:lnTo>
                      <a:pt x="2865" y="21328"/>
                    </a:lnTo>
                    <a:lnTo>
                      <a:pt x="2535" y="21509"/>
                    </a:lnTo>
                    <a:lnTo>
                      <a:pt x="2314" y="21600"/>
                    </a:lnTo>
                    <a:close/>
                  </a:path>
                </a:pathLst>
              </a:custGeom>
              <a:solidFill>
                <a:srgbClr val="D322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6" name="AutoShape 91"/>
              <p:cNvSpPr/>
              <p:nvPr/>
            </p:nvSpPr>
            <p:spPr>
              <a:xfrm>
                <a:off x="268069" y="208812"/>
                <a:ext cx="450076" cy="468417"/>
              </a:xfrm>
              <a:custGeom>
                <a:avLst/>
                <a:gdLst/>
                <a:ahLst/>
                <a:cxnLst>
                  <a:cxn ang="0">
                    <a:pos x="wd2" y="hd2"/>
                  </a:cxn>
                  <a:cxn ang="5400000">
                    <a:pos x="wd2" y="hd2"/>
                  </a:cxn>
                  <a:cxn ang="10800000">
                    <a:pos x="wd2" y="hd2"/>
                  </a:cxn>
                  <a:cxn ang="16200000">
                    <a:pos x="wd2" y="hd2"/>
                  </a:cxn>
                </a:cxnLst>
                <a:rect l="0" t="0" r="r" b="b"/>
                <a:pathLst>
                  <a:path w="21600" h="21600" extrusionOk="0">
                    <a:moveTo>
                      <a:pt x="2227" y="21600"/>
                    </a:moveTo>
                    <a:lnTo>
                      <a:pt x="1781" y="21600"/>
                    </a:lnTo>
                    <a:lnTo>
                      <a:pt x="1447" y="21508"/>
                    </a:lnTo>
                    <a:lnTo>
                      <a:pt x="1336" y="21508"/>
                    </a:lnTo>
                    <a:lnTo>
                      <a:pt x="1113" y="21323"/>
                    </a:lnTo>
                    <a:lnTo>
                      <a:pt x="1002" y="21046"/>
                    </a:lnTo>
                    <a:lnTo>
                      <a:pt x="1002" y="20954"/>
                    </a:lnTo>
                    <a:lnTo>
                      <a:pt x="779" y="20862"/>
                    </a:lnTo>
                    <a:lnTo>
                      <a:pt x="779" y="20585"/>
                    </a:lnTo>
                    <a:lnTo>
                      <a:pt x="668" y="20215"/>
                    </a:lnTo>
                    <a:lnTo>
                      <a:pt x="445" y="19662"/>
                    </a:lnTo>
                    <a:lnTo>
                      <a:pt x="223" y="18000"/>
                    </a:lnTo>
                    <a:lnTo>
                      <a:pt x="223" y="17262"/>
                    </a:lnTo>
                    <a:lnTo>
                      <a:pt x="0" y="16431"/>
                    </a:lnTo>
                    <a:lnTo>
                      <a:pt x="223" y="15600"/>
                    </a:lnTo>
                    <a:lnTo>
                      <a:pt x="223" y="14585"/>
                    </a:lnTo>
                    <a:lnTo>
                      <a:pt x="334" y="13385"/>
                    </a:lnTo>
                    <a:lnTo>
                      <a:pt x="445" y="11908"/>
                    </a:lnTo>
                    <a:lnTo>
                      <a:pt x="668" y="10338"/>
                    </a:lnTo>
                    <a:lnTo>
                      <a:pt x="779" y="8769"/>
                    </a:lnTo>
                    <a:lnTo>
                      <a:pt x="1113" y="7292"/>
                    </a:lnTo>
                    <a:lnTo>
                      <a:pt x="1670" y="5908"/>
                    </a:lnTo>
                    <a:lnTo>
                      <a:pt x="2115" y="4892"/>
                    </a:lnTo>
                    <a:lnTo>
                      <a:pt x="2895" y="3969"/>
                    </a:lnTo>
                    <a:lnTo>
                      <a:pt x="3786" y="3231"/>
                    </a:lnTo>
                    <a:lnTo>
                      <a:pt x="4454" y="2585"/>
                    </a:lnTo>
                    <a:lnTo>
                      <a:pt x="6458" y="1477"/>
                    </a:lnTo>
                    <a:lnTo>
                      <a:pt x="7460" y="1200"/>
                    </a:lnTo>
                    <a:lnTo>
                      <a:pt x="8351" y="831"/>
                    </a:lnTo>
                    <a:lnTo>
                      <a:pt x="9353" y="554"/>
                    </a:lnTo>
                    <a:lnTo>
                      <a:pt x="10466" y="462"/>
                    </a:lnTo>
                    <a:lnTo>
                      <a:pt x="11579" y="277"/>
                    </a:lnTo>
                    <a:lnTo>
                      <a:pt x="12915" y="185"/>
                    </a:lnTo>
                    <a:lnTo>
                      <a:pt x="14140" y="0"/>
                    </a:lnTo>
                    <a:lnTo>
                      <a:pt x="16478" y="0"/>
                    </a:lnTo>
                    <a:lnTo>
                      <a:pt x="17592" y="185"/>
                    </a:lnTo>
                    <a:lnTo>
                      <a:pt x="19151" y="831"/>
                    </a:lnTo>
                    <a:lnTo>
                      <a:pt x="19596" y="1200"/>
                    </a:lnTo>
                    <a:lnTo>
                      <a:pt x="20041" y="1477"/>
                    </a:lnTo>
                    <a:lnTo>
                      <a:pt x="20709" y="2031"/>
                    </a:lnTo>
                    <a:lnTo>
                      <a:pt x="20932" y="2492"/>
                    </a:lnTo>
                    <a:lnTo>
                      <a:pt x="21043" y="2862"/>
                    </a:lnTo>
                    <a:lnTo>
                      <a:pt x="21266" y="3231"/>
                    </a:lnTo>
                    <a:lnTo>
                      <a:pt x="21377" y="3785"/>
                    </a:lnTo>
                    <a:lnTo>
                      <a:pt x="21377" y="4431"/>
                    </a:lnTo>
                    <a:lnTo>
                      <a:pt x="21600" y="5077"/>
                    </a:lnTo>
                    <a:lnTo>
                      <a:pt x="21377" y="5908"/>
                    </a:lnTo>
                    <a:lnTo>
                      <a:pt x="21377" y="7477"/>
                    </a:lnTo>
                    <a:lnTo>
                      <a:pt x="21266" y="8215"/>
                    </a:lnTo>
                    <a:lnTo>
                      <a:pt x="21043" y="8862"/>
                    </a:lnTo>
                    <a:lnTo>
                      <a:pt x="20932" y="9508"/>
                    </a:lnTo>
                    <a:lnTo>
                      <a:pt x="20709" y="10062"/>
                    </a:lnTo>
                    <a:lnTo>
                      <a:pt x="20375" y="10523"/>
                    </a:lnTo>
                    <a:lnTo>
                      <a:pt x="20041" y="11262"/>
                    </a:lnTo>
                    <a:lnTo>
                      <a:pt x="19596" y="11815"/>
                    </a:lnTo>
                    <a:lnTo>
                      <a:pt x="19262" y="12185"/>
                    </a:lnTo>
                    <a:lnTo>
                      <a:pt x="18816" y="12554"/>
                    </a:lnTo>
                    <a:lnTo>
                      <a:pt x="18482" y="13015"/>
                    </a:lnTo>
                    <a:lnTo>
                      <a:pt x="18037" y="13292"/>
                    </a:lnTo>
                    <a:lnTo>
                      <a:pt x="17369" y="13662"/>
                    </a:lnTo>
                    <a:lnTo>
                      <a:pt x="16701" y="13938"/>
                    </a:lnTo>
                    <a:lnTo>
                      <a:pt x="14363" y="14769"/>
                    </a:lnTo>
                    <a:lnTo>
                      <a:pt x="13695" y="14862"/>
                    </a:lnTo>
                    <a:lnTo>
                      <a:pt x="13138" y="14954"/>
                    </a:lnTo>
                    <a:lnTo>
                      <a:pt x="12693" y="15138"/>
                    </a:lnTo>
                    <a:lnTo>
                      <a:pt x="12247" y="15231"/>
                    </a:lnTo>
                    <a:lnTo>
                      <a:pt x="11913" y="15323"/>
                    </a:lnTo>
                    <a:lnTo>
                      <a:pt x="11357" y="15600"/>
                    </a:lnTo>
                    <a:lnTo>
                      <a:pt x="11134" y="15785"/>
                    </a:lnTo>
                    <a:lnTo>
                      <a:pt x="10800" y="15969"/>
                    </a:lnTo>
                    <a:lnTo>
                      <a:pt x="10466" y="16246"/>
                    </a:lnTo>
                    <a:lnTo>
                      <a:pt x="10132" y="16338"/>
                    </a:lnTo>
                    <a:lnTo>
                      <a:pt x="10021" y="16431"/>
                    </a:lnTo>
                    <a:lnTo>
                      <a:pt x="9798" y="16708"/>
                    </a:lnTo>
                    <a:lnTo>
                      <a:pt x="9464" y="16800"/>
                    </a:lnTo>
                    <a:lnTo>
                      <a:pt x="9353" y="17077"/>
                    </a:lnTo>
                    <a:lnTo>
                      <a:pt x="9019" y="17262"/>
                    </a:lnTo>
                    <a:lnTo>
                      <a:pt x="8351" y="17815"/>
                    </a:lnTo>
                    <a:lnTo>
                      <a:pt x="8016" y="18000"/>
                    </a:lnTo>
                    <a:lnTo>
                      <a:pt x="7571" y="18277"/>
                    </a:lnTo>
                    <a:lnTo>
                      <a:pt x="7237" y="18554"/>
                    </a:lnTo>
                    <a:lnTo>
                      <a:pt x="6792" y="18831"/>
                    </a:lnTo>
                    <a:lnTo>
                      <a:pt x="6458" y="19015"/>
                    </a:lnTo>
                    <a:lnTo>
                      <a:pt x="5901" y="19292"/>
                    </a:lnTo>
                    <a:lnTo>
                      <a:pt x="5678" y="19477"/>
                    </a:lnTo>
                    <a:lnTo>
                      <a:pt x="5122" y="19754"/>
                    </a:lnTo>
                    <a:lnTo>
                      <a:pt x="4788" y="20031"/>
                    </a:lnTo>
                    <a:lnTo>
                      <a:pt x="4342" y="20308"/>
                    </a:lnTo>
                    <a:lnTo>
                      <a:pt x="4008" y="20585"/>
                    </a:lnTo>
                    <a:lnTo>
                      <a:pt x="3786" y="20862"/>
                    </a:lnTo>
                    <a:lnTo>
                      <a:pt x="3118" y="21231"/>
                    </a:lnTo>
                    <a:lnTo>
                      <a:pt x="2784" y="21323"/>
                    </a:lnTo>
                    <a:lnTo>
                      <a:pt x="2561" y="21508"/>
                    </a:lnTo>
                    <a:lnTo>
                      <a:pt x="2227" y="21600"/>
                    </a:lnTo>
                    <a:close/>
                  </a:path>
                </a:pathLst>
              </a:custGeom>
              <a:solidFill>
                <a:srgbClr val="D423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7" name="AutoShape 92"/>
              <p:cNvSpPr/>
              <p:nvPr/>
            </p:nvSpPr>
            <p:spPr>
              <a:xfrm>
                <a:off x="273713" y="213044"/>
                <a:ext cx="438789" cy="457131"/>
              </a:xfrm>
              <a:custGeom>
                <a:avLst/>
                <a:gdLst/>
                <a:ahLst/>
                <a:cxnLst>
                  <a:cxn ang="0">
                    <a:pos x="wd2" y="hd2"/>
                  </a:cxn>
                  <a:cxn ang="5400000">
                    <a:pos x="wd2" y="hd2"/>
                  </a:cxn>
                  <a:cxn ang="10800000">
                    <a:pos x="wd2" y="hd2"/>
                  </a:cxn>
                  <a:cxn ang="16200000">
                    <a:pos x="wd2" y="hd2"/>
                  </a:cxn>
                </a:cxnLst>
                <a:rect l="0" t="0" r="r" b="b"/>
                <a:pathLst>
                  <a:path w="21600" h="21600" extrusionOk="0">
                    <a:moveTo>
                      <a:pt x="2286" y="21600"/>
                    </a:moveTo>
                    <a:lnTo>
                      <a:pt x="1486" y="21600"/>
                    </a:lnTo>
                    <a:lnTo>
                      <a:pt x="1257" y="21506"/>
                    </a:lnTo>
                    <a:lnTo>
                      <a:pt x="1143" y="21317"/>
                    </a:lnTo>
                    <a:lnTo>
                      <a:pt x="914" y="21223"/>
                    </a:lnTo>
                    <a:lnTo>
                      <a:pt x="800" y="21034"/>
                    </a:lnTo>
                    <a:lnTo>
                      <a:pt x="800" y="20562"/>
                    </a:lnTo>
                    <a:lnTo>
                      <a:pt x="571" y="20185"/>
                    </a:lnTo>
                    <a:lnTo>
                      <a:pt x="457" y="19619"/>
                    </a:lnTo>
                    <a:lnTo>
                      <a:pt x="229" y="18770"/>
                    </a:lnTo>
                    <a:lnTo>
                      <a:pt x="114" y="18110"/>
                    </a:lnTo>
                    <a:lnTo>
                      <a:pt x="114" y="17167"/>
                    </a:lnTo>
                    <a:lnTo>
                      <a:pt x="0" y="16412"/>
                    </a:lnTo>
                    <a:lnTo>
                      <a:pt x="114" y="15469"/>
                    </a:lnTo>
                    <a:lnTo>
                      <a:pt x="114" y="14620"/>
                    </a:lnTo>
                    <a:lnTo>
                      <a:pt x="229" y="13205"/>
                    </a:lnTo>
                    <a:lnTo>
                      <a:pt x="457" y="11885"/>
                    </a:lnTo>
                    <a:lnTo>
                      <a:pt x="571" y="10281"/>
                    </a:lnTo>
                    <a:lnTo>
                      <a:pt x="800" y="8583"/>
                    </a:lnTo>
                    <a:lnTo>
                      <a:pt x="1143" y="7074"/>
                    </a:lnTo>
                    <a:lnTo>
                      <a:pt x="1600" y="5754"/>
                    </a:lnTo>
                    <a:lnTo>
                      <a:pt x="2057" y="4810"/>
                    </a:lnTo>
                    <a:lnTo>
                      <a:pt x="2971" y="3867"/>
                    </a:lnTo>
                    <a:lnTo>
                      <a:pt x="3771" y="3113"/>
                    </a:lnTo>
                    <a:lnTo>
                      <a:pt x="4571" y="2452"/>
                    </a:lnTo>
                    <a:lnTo>
                      <a:pt x="5600" y="1886"/>
                    </a:lnTo>
                    <a:lnTo>
                      <a:pt x="6514" y="1509"/>
                    </a:lnTo>
                    <a:lnTo>
                      <a:pt x="7543" y="1132"/>
                    </a:lnTo>
                    <a:lnTo>
                      <a:pt x="8571" y="849"/>
                    </a:lnTo>
                    <a:lnTo>
                      <a:pt x="9486" y="566"/>
                    </a:lnTo>
                    <a:lnTo>
                      <a:pt x="10514" y="377"/>
                    </a:lnTo>
                    <a:lnTo>
                      <a:pt x="11657" y="94"/>
                    </a:lnTo>
                    <a:lnTo>
                      <a:pt x="13029" y="0"/>
                    </a:lnTo>
                    <a:lnTo>
                      <a:pt x="16686" y="0"/>
                    </a:lnTo>
                    <a:lnTo>
                      <a:pt x="17600" y="94"/>
                    </a:lnTo>
                    <a:lnTo>
                      <a:pt x="18514" y="377"/>
                    </a:lnTo>
                    <a:lnTo>
                      <a:pt x="19200" y="849"/>
                    </a:lnTo>
                    <a:lnTo>
                      <a:pt x="19771" y="1132"/>
                    </a:lnTo>
                    <a:lnTo>
                      <a:pt x="20229" y="1321"/>
                    </a:lnTo>
                    <a:lnTo>
                      <a:pt x="20571" y="1792"/>
                    </a:lnTo>
                    <a:lnTo>
                      <a:pt x="20914" y="2075"/>
                    </a:lnTo>
                    <a:lnTo>
                      <a:pt x="21029" y="2452"/>
                    </a:lnTo>
                    <a:lnTo>
                      <a:pt x="21257" y="2830"/>
                    </a:lnTo>
                    <a:lnTo>
                      <a:pt x="21371" y="3301"/>
                    </a:lnTo>
                    <a:lnTo>
                      <a:pt x="21600" y="3679"/>
                    </a:lnTo>
                    <a:lnTo>
                      <a:pt x="21600" y="6697"/>
                    </a:lnTo>
                    <a:lnTo>
                      <a:pt x="21371" y="7452"/>
                    </a:lnTo>
                    <a:lnTo>
                      <a:pt x="21371" y="8206"/>
                    </a:lnTo>
                    <a:lnTo>
                      <a:pt x="21257" y="8866"/>
                    </a:lnTo>
                    <a:lnTo>
                      <a:pt x="21029" y="9432"/>
                    </a:lnTo>
                    <a:lnTo>
                      <a:pt x="20914" y="10093"/>
                    </a:lnTo>
                    <a:lnTo>
                      <a:pt x="20571" y="10564"/>
                    </a:lnTo>
                    <a:lnTo>
                      <a:pt x="20114" y="11130"/>
                    </a:lnTo>
                    <a:lnTo>
                      <a:pt x="19429" y="12262"/>
                    </a:lnTo>
                    <a:lnTo>
                      <a:pt x="18857" y="12639"/>
                    </a:lnTo>
                    <a:lnTo>
                      <a:pt x="18514" y="12922"/>
                    </a:lnTo>
                    <a:lnTo>
                      <a:pt x="18057" y="13394"/>
                    </a:lnTo>
                    <a:lnTo>
                      <a:pt x="17486" y="13583"/>
                    </a:lnTo>
                    <a:lnTo>
                      <a:pt x="16686" y="13866"/>
                    </a:lnTo>
                    <a:lnTo>
                      <a:pt x="16000" y="14148"/>
                    </a:lnTo>
                    <a:lnTo>
                      <a:pt x="15086" y="14431"/>
                    </a:lnTo>
                    <a:lnTo>
                      <a:pt x="14514" y="14714"/>
                    </a:lnTo>
                    <a:lnTo>
                      <a:pt x="13829" y="14903"/>
                    </a:lnTo>
                    <a:lnTo>
                      <a:pt x="13143" y="14997"/>
                    </a:lnTo>
                    <a:lnTo>
                      <a:pt x="12800" y="15092"/>
                    </a:lnTo>
                    <a:lnTo>
                      <a:pt x="12343" y="15280"/>
                    </a:lnTo>
                    <a:lnTo>
                      <a:pt x="11771" y="15375"/>
                    </a:lnTo>
                    <a:lnTo>
                      <a:pt x="11200" y="15846"/>
                    </a:lnTo>
                    <a:lnTo>
                      <a:pt x="10857" y="15941"/>
                    </a:lnTo>
                    <a:lnTo>
                      <a:pt x="10514" y="16224"/>
                    </a:lnTo>
                    <a:lnTo>
                      <a:pt x="10171" y="16412"/>
                    </a:lnTo>
                    <a:lnTo>
                      <a:pt x="10057" y="16507"/>
                    </a:lnTo>
                    <a:lnTo>
                      <a:pt x="9714" y="16695"/>
                    </a:lnTo>
                    <a:lnTo>
                      <a:pt x="9486" y="16884"/>
                    </a:lnTo>
                    <a:lnTo>
                      <a:pt x="9371" y="17167"/>
                    </a:lnTo>
                    <a:lnTo>
                      <a:pt x="9029" y="17261"/>
                    </a:lnTo>
                    <a:lnTo>
                      <a:pt x="8000" y="18110"/>
                    </a:lnTo>
                    <a:lnTo>
                      <a:pt x="7543" y="18393"/>
                    </a:lnTo>
                    <a:lnTo>
                      <a:pt x="7200" y="18487"/>
                    </a:lnTo>
                    <a:lnTo>
                      <a:pt x="6743" y="18770"/>
                    </a:lnTo>
                    <a:lnTo>
                      <a:pt x="6400" y="19053"/>
                    </a:lnTo>
                    <a:lnTo>
                      <a:pt x="5829" y="19242"/>
                    </a:lnTo>
                    <a:lnTo>
                      <a:pt x="5600" y="19525"/>
                    </a:lnTo>
                    <a:lnTo>
                      <a:pt x="5029" y="19714"/>
                    </a:lnTo>
                    <a:lnTo>
                      <a:pt x="4686" y="19997"/>
                    </a:lnTo>
                    <a:lnTo>
                      <a:pt x="4229" y="20279"/>
                    </a:lnTo>
                    <a:lnTo>
                      <a:pt x="3886" y="20562"/>
                    </a:lnTo>
                    <a:lnTo>
                      <a:pt x="3657" y="20845"/>
                    </a:lnTo>
                    <a:lnTo>
                      <a:pt x="3314" y="21128"/>
                    </a:lnTo>
                    <a:lnTo>
                      <a:pt x="3086" y="21223"/>
                    </a:lnTo>
                    <a:lnTo>
                      <a:pt x="2743" y="21506"/>
                    </a:lnTo>
                    <a:lnTo>
                      <a:pt x="2400" y="21600"/>
                    </a:lnTo>
                    <a:lnTo>
                      <a:pt x="2286" y="21600"/>
                    </a:lnTo>
                    <a:close/>
                  </a:path>
                </a:pathLst>
              </a:custGeom>
              <a:solidFill>
                <a:srgbClr val="D523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8" name="AutoShape 93"/>
              <p:cNvSpPr/>
              <p:nvPr/>
            </p:nvSpPr>
            <p:spPr>
              <a:xfrm>
                <a:off x="275124" y="215866"/>
                <a:ext cx="431734" cy="450076"/>
              </a:xfrm>
              <a:custGeom>
                <a:avLst/>
                <a:gdLst/>
                <a:ahLst/>
                <a:cxnLst>
                  <a:cxn ang="0">
                    <a:pos x="wd2" y="hd2"/>
                  </a:cxn>
                  <a:cxn ang="5400000">
                    <a:pos x="wd2" y="hd2"/>
                  </a:cxn>
                  <a:cxn ang="10800000">
                    <a:pos x="wd2" y="hd2"/>
                  </a:cxn>
                  <a:cxn ang="16200000">
                    <a:pos x="wd2" y="hd2"/>
                  </a:cxn>
                </a:cxnLst>
                <a:rect l="0" t="0" r="r" b="b"/>
                <a:pathLst>
                  <a:path w="21600" h="21600" extrusionOk="0">
                    <a:moveTo>
                      <a:pt x="2206" y="21600"/>
                    </a:moveTo>
                    <a:lnTo>
                      <a:pt x="1510" y="21600"/>
                    </a:lnTo>
                    <a:lnTo>
                      <a:pt x="1394" y="21504"/>
                    </a:lnTo>
                    <a:lnTo>
                      <a:pt x="1161" y="21408"/>
                    </a:lnTo>
                    <a:lnTo>
                      <a:pt x="1045" y="21312"/>
                    </a:lnTo>
                    <a:lnTo>
                      <a:pt x="813" y="21024"/>
                    </a:lnTo>
                    <a:lnTo>
                      <a:pt x="813" y="20544"/>
                    </a:lnTo>
                    <a:lnTo>
                      <a:pt x="697" y="20160"/>
                    </a:lnTo>
                    <a:lnTo>
                      <a:pt x="465" y="19584"/>
                    </a:lnTo>
                    <a:lnTo>
                      <a:pt x="348" y="18912"/>
                    </a:lnTo>
                    <a:lnTo>
                      <a:pt x="116" y="18048"/>
                    </a:lnTo>
                    <a:lnTo>
                      <a:pt x="0" y="17184"/>
                    </a:lnTo>
                    <a:lnTo>
                      <a:pt x="0" y="16320"/>
                    </a:lnTo>
                    <a:lnTo>
                      <a:pt x="116" y="15456"/>
                    </a:lnTo>
                    <a:lnTo>
                      <a:pt x="116" y="14496"/>
                    </a:lnTo>
                    <a:lnTo>
                      <a:pt x="348" y="13248"/>
                    </a:lnTo>
                    <a:lnTo>
                      <a:pt x="465" y="11712"/>
                    </a:lnTo>
                    <a:lnTo>
                      <a:pt x="697" y="10176"/>
                    </a:lnTo>
                    <a:lnTo>
                      <a:pt x="813" y="8640"/>
                    </a:lnTo>
                    <a:lnTo>
                      <a:pt x="1161" y="7104"/>
                    </a:lnTo>
                    <a:lnTo>
                      <a:pt x="1742" y="5760"/>
                    </a:lnTo>
                    <a:lnTo>
                      <a:pt x="2206" y="4800"/>
                    </a:lnTo>
                    <a:lnTo>
                      <a:pt x="3832" y="3072"/>
                    </a:lnTo>
                    <a:lnTo>
                      <a:pt x="4645" y="2592"/>
                    </a:lnTo>
                    <a:lnTo>
                      <a:pt x="6503" y="1440"/>
                    </a:lnTo>
                    <a:lnTo>
                      <a:pt x="7548" y="1056"/>
                    </a:lnTo>
                    <a:lnTo>
                      <a:pt x="8594" y="768"/>
                    </a:lnTo>
                    <a:lnTo>
                      <a:pt x="9523" y="576"/>
                    </a:lnTo>
                    <a:lnTo>
                      <a:pt x="10568" y="288"/>
                    </a:lnTo>
                    <a:lnTo>
                      <a:pt x="11729" y="192"/>
                    </a:lnTo>
                    <a:lnTo>
                      <a:pt x="13123" y="0"/>
                    </a:lnTo>
                    <a:lnTo>
                      <a:pt x="16606" y="0"/>
                    </a:lnTo>
                    <a:lnTo>
                      <a:pt x="17652" y="192"/>
                    </a:lnTo>
                    <a:lnTo>
                      <a:pt x="18697" y="480"/>
                    </a:lnTo>
                    <a:lnTo>
                      <a:pt x="19277" y="768"/>
                    </a:lnTo>
                    <a:lnTo>
                      <a:pt x="19742" y="1152"/>
                    </a:lnTo>
                    <a:lnTo>
                      <a:pt x="20323" y="1440"/>
                    </a:lnTo>
                    <a:lnTo>
                      <a:pt x="20555" y="1728"/>
                    </a:lnTo>
                    <a:lnTo>
                      <a:pt x="20787" y="2112"/>
                    </a:lnTo>
                    <a:lnTo>
                      <a:pt x="21135" y="2400"/>
                    </a:lnTo>
                    <a:lnTo>
                      <a:pt x="21252" y="2784"/>
                    </a:lnTo>
                    <a:lnTo>
                      <a:pt x="21484" y="3264"/>
                    </a:lnTo>
                    <a:lnTo>
                      <a:pt x="21484" y="3840"/>
                    </a:lnTo>
                    <a:lnTo>
                      <a:pt x="21600" y="4416"/>
                    </a:lnTo>
                    <a:lnTo>
                      <a:pt x="21600" y="6720"/>
                    </a:lnTo>
                    <a:lnTo>
                      <a:pt x="21484" y="7488"/>
                    </a:lnTo>
                    <a:lnTo>
                      <a:pt x="21484" y="8256"/>
                    </a:lnTo>
                    <a:lnTo>
                      <a:pt x="21252" y="8928"/>
                    </a:lnTo>
                    <a:lnTo>
                      <a:pt x="21135" y="9504"/>
                    </a:lnTo>
                    <a:lnTo>
                      <a:pt x="19742" y="11808"/>
                    </a:lnTo>
                    <a:lnTo>
                      <a:pt x="19277" y="12192"/>
                    </a:lnTo>
                    <a:lnTo>
                      <a:pt x="18929" y="12672"/>
                    </a:lnTo>
                    <a:lnTo>
                      <a:pt x="18697" y="13056"/>
                    </a:lnTo>
                    <a:lnTo>
                      <a:pt x="18116" y="13344"/>
                    </a:lnTo>
                    <a:lnTo>
                      <a:pt x="17419" y="13632"/>
                    </a:lnTo>
                    <a:lnTo>
                      <a:pt x="16839" y="13920"/>
                    </a:lnTo>
                    <a:lnTo>
                      <a:pt x="15910" y="14208"/>
                    </a:lnTo>
                    <a:lnTo>
                      <a:pt x="15097" y="14496"/>
                    </a:lnTo>
                    <a:lnTo>
                      <a:pt x="14400" y="14784"/>
                    </a:lnTo>
                    <a:lnTo>
                      <a:pt x="13703" y="14880"/>
                    </a:lnTo>
                    <a:lnTo>
                      <a:pt x="13239" y="15072"/>
                    </a:lnTo>
                    <a:lnTo>
                      <a:pt x="12774" y="15168"/>
                    </a:lnTo>
                    <a:lnTo>
                      <a:pt x="12426" y="15264"/>
                    </a:lnTo>
                    <a:lnTo>
                      <a:pt x="11845" y="15456"/>
                    </a:lnTo>
                    <a:lnTo>
                      <a:pt x="11497" y="15552"/>
                    </a:lnTo>
                    <a:lnTo>
                      <a:pt x="11265" y="15840"/>
                    </a:lnTo>
                    <a:lnTo>
                      <a:pt x="10916" y="16032"/>
                    </a:lnTo>
                    <a:lnTo>
                      <a:pt x="10568" y="16128"/>
                    </a:lnTo>
                    <a:lnTo>
                      <a:pt x="10219" y="16416"/>
                    </a:lnTo>
                    <a:lnTo>
                      <a:pt x="10103" y="16608"/>
                    </a:lnTo>
                    <a:lnTo>
                      <a:pt x="9755" y="16800"/>
                    </a:lnTo>
                    <a:lnTo>
                      <a:pt x="9523" y="16896"/>
                    </a:lnTo>
                    <a:lnTo>
                      <a:pt x="9290" y="17088"/>
                    </a:lnTo>
                    <a:lnTo>
                      <a:pt x="9058" y="17376"/>
                    </a:lnTo>
                    <a:lnTo>
                      <a:pt x="8710" y="17472"/>
                    </a:lnTo>
                    <a:lnTo>
                      <a:pt x="8013" y="18048"/>
                    </a:lnTo>
                    <a:lnTo>
                      <a:pt x="7548" y="18336"/>
                    </a:lnTo>
                    <a:lnTo>
                      <a:pt x="7200" y="18624"/>
                    </a:lnTo>
                    <a:lnTo>
                      <a:pt x="6735" y="18912"/>
                    </a:lnTo>
                    <a:lnTo>
                      <a:pt x="6387" y="19008"/>
                    </a:lnTo>
                    <a:lnTo>
                      <a:pt x="6039" y="19296"/>
                    </a:lnTo>
                    <a:lnTo>
                      <a:pt x="5574" y="19584"/>
                    </a:lnTo>
                    <a:lnTo>
                      <a:pt x="5226" y="19776"/>
                    </a:lnTo>
                    <a:lnTo>
                      <a:pt x="4645" y="19968"/>
                    </a:lnTo>
                    <a:lnTo>
                      <a:pt x="4297" y="20448"/>
                    </a:lnTo>
                    <a:lnTo>
                      <a:pt x="3832" y="20736"/>
                    </a:lnTo>
                    <a:lnTo>
                      <a:pt x="2903" y="21504"/>
                    </a:lnTo>
                    <a:lnTo>
                      <a:pt x="2555" y="21600"/>
                    </a:lnTo>
                    <a:lnTo>
                      <a:pt x="2206" y="21600"/>
                    </a:lnTo>
                    <a:close/>
                  </a:path>
                </a:pathLst>
              </a:custGeom>
              <a:solidFill>
                <a:srgbClr val="D6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599" name="AutoShape 94"/>
              <p:cNvSpPr/>
              <p:nvPr/>
            </p:nvSpPr>
            <p:spPr>
              <a:xfrm>
                <a:off x="277946" y="215866"/>
                <a:ext cx="426090" cy="448665"/>
              </a:xfrm>
              <a:custGeom>
                <a:avLst/>
                <a:gdLst/>
                <a:ahLst/>
                <a:cxnLst>
                  <a:cxn ang="0">
                    <a:pos x="wd2" y="hd2"/>
                  </a:cxn>
                  <a:cxn ang="5400000">
                    <a:pos x="wd2" y="hd2"/>
                  </a:cxn>
                  <a:cxn ang="10800000">
                    <a:pos x="wd2" y="hd2"/>
                  </a:cxn>
                  <a:cxn ang="16200000">
                    <a:pos x="wd2" y="hd2"/>
                  </a:cxn>
                </a:cxnLst>
                <a:rect l="0" t="0" r="r" b="b"/>
                <a:pathLst>
                  <a:path w="21600" h="21600" extrusionOk="0">
                    <a:moveTo>
                      <a:pt x="2230" y="21504"/>
                    </a:moveTo>
                    <a:lnTo>
                      <a:pt x="2113" y="21600"/>
                    </a:lnTo>
                    <a:lnTo>
                      <a:pt x="1761" y="21504"/>
                    </a:lnTo>
                    <a:lnTo>
                      <a:pt x="1643" y="21504"/>
                    </a:lnTo>
                    <a:lnTo>
                      <a:pt x="1291" y="21407"/>
                    </a:lnTo>
                    <a:lnTo>
                      <a:pt x="1057" y="21214"/>
                    </a:lnTo>
                    <a:lnTo>
                      <a:pt x="1057" y="21118"/>
                    </a:lnTo>
                    <a:lnTo>
                      <a:pt x="939" y="20925"/>
                    </a:lnTo>
                    <a:lnTo>
                      <a:pt x="939" y="20539"/>
                    </a:lnTo>
                    <a:lnTo>
                      <a:pt x="704" y="19961"/>
                    </a:lnTo>
                    <a:lnTo>
                      <a:pt x="587" y="19382"/>
                    </a:lnTo>
                    <a:lnTo>
                      <a:pt x="352" y="18707"/>
                    </a:lnTo>
                    <a:lnTo>
                      <a:pt x="235" y="17839"/>
                    </a:lnTo>
                    <a:lnTo>
                      <a:pt x="0" y="16971"/>
                    </a:lnTo>
                    <a:lnTo>
                      <a:pt x="0" y="16200"/>
                    </a:lnTo>
                    <a:lnTo>
                      <a:pt x="235" y="15332"/>
                    </a:lnTo>
                    <a:lnTo>
                      <a:pt x="235" y="14368"/>
                    </a:lnTo>
                    <a:lnTo>
                      <a:pt x="352" y="13114"/>
                    </a:lnTo>
                    <a:lnTo>
                      <a:pt x="587" y="11571"/>
                    </a:lnTo>
                    <a:lnTo>
                      <a:pt x="704" y="10125"/>
                    </a:lnTo>
                    <a:lnTo>
                      <a:pt x="939" y="8582"/>
                    </a:lnTo>
                    <a:lnTo>
                      <a:pt x="1291" y="7039"/>
                    </a:lnTo>
                    <a:lnTo>
                      <a:pt x="1761" y="5786"/>
                    </a:lnTo>
                    <a:lnTo>
                      <a:pt x="2230" y="4821"/>
                    </a:lnTo>
                    <a:lnTo>
                      <a:pt x="3170" y="3954"/>
                    </a:lnTo>
                    <a:lnTo>
                      <a:pt x="3757" y="3086"/>
                    </a:lnTo>
                    <a:lnTo>
                      <a:pt x="4578" y="2604"/>
                    </a:lnTo>
                    <a:lnTo>
                      <a:pt x="5635" y="2025"/>
                    </a:lnTo>
                    <a:lnTo>
                      <a:pt x="6691" y="1543"/>
                    </a:lnTo>
                    <a:lnTo>
                      <a:pt x="7630" y="1157"/>
                    </a:lnTo>
                    <a:lnTo>
                      <a:pt x="9509" y="579"/>
                    </a:lnTo>
                    <a:lnTo>
                      <a:pt x="10800" y="482"/>
                    </a:lnTo>
                    <a:lnTo>
                      <a:pt x="11739" y="289"/>
                    </a:lnTo>
                    <a:lnTo>
                      <a:pt x="13148" y="193"/>
                    </a:lnTo>
                    <a:lnTo>
                      <a:pt x="14322" y="0"/>
                    </a:lnTo>
                    <a:lnTo>
                      <a:pt x="15496" y="0"/>
                    </a:lnTo>
                    <a:lnTo>
                      <a:pt x="16670" y="193"/>
                    </a:lnTo>
                    <a:lnTo>
                      <a:pt x="17726" y="289"/>
                    </a:lnTo>
                    <a:lnTo>
                      <a:pt x="18548" y="579"/>
                    </a:lnTo>
                    <a:lnTo>
                      <a:pt x="19135" y="868"/>
                    </a:lnTo>
                    <a:lnTo>
                      <a:pt x="19722" y="1254"/>
                    </a:lnTo>
                    <a:lnTo>
                      <a:pt x="20191" y="1543"/>
                    </a:lnTo>
                    <a:lnTo>
                      <a:pt x="20543" y="1832"/>
                    </a:lnTo>
                    <a:lnTo>
                      <a:pt x="20661" y="2314"/>
                    </a:lnTo>
                    <a:lnTo>
                      <a:pt x="20896" y="2604"/>
                    </a:lnTo>
                    <a:lnTo>
                      <a:pt x="21013" y="2989"/>
                    </a:lnTo>
                    <a:lnTo>
                      <a:pt x="21248" y="3375"/>
                    </a:lnTo>
                    <a:lnTo>
                      <a:pt x="21365" y="3954"/>
                    </a:lnTo>
                    <a:lnTo>
                      <a:pt x="21600" y="4436"/>
                    </a:lnTo>
                    <a:lnTo>
                      <a:pt x="21600" y="5979"/>
                    </a:lnTo>
                    <a:lnTo>
                      <a:pt x="21365" y="6750"/>
                    </a:lnTo>
                    <a:lnTo>
                      <a:pt x="21365" y="7521"/>
                    </a:lnTo>
                    <a:lnTo>
                      <a:pt x="21248" y="8293"/>
                    </a:lnTo>
                    <a:lnTo>
                      <a:pt x="21248" y="8968"/>
                    </a:lnTo>
                    <a:lnTo>
                      <a:pt x="20896" y="9546"/>
                    </a:lnTo>
                    <a:lnTo>
                      <a:pt x="20661" y="10125"/>
                    </a:lnTo>
                    <a:lnTo>
                      <a:pt x="20426" y="10607"/>
                    </a:lnTo>
                    <a:lnTo>
                      <a:pt x="19722" y="11764"/>
                    </a:lnTo>
                    <a:lnTo>
                      <a:pt x="18783" y="12536"/>
                    </a:lnTo>
                    <a:lnTo>
                      <a:pt x="18313" y="13018"/>
                    </a:lnTo>
                    <a:lnTo>
                      <a:pt x="18078" y="13307"/>
                    </a:lnTo>
                    <a:lnTo>
                      <a:pt x="17257" y="13596"/>
                    </a:lnTo>
                    <a:lnTo>
                      <a:pt x="16670" y="13982"/>
                    </a:lnTo>
                    <a:lnTo>
                      <a:pt x="15848" y="14271"/>
                    </a:lnTo>
                    <a:lnTo>
                      <a:pt x="15143" y="14368"/>
                    </a:lnTo>
                    <a:lnTo>
                      <a:pt x="14322" y="14657"/>
                    </a:lnTo>
                    <a:lnTo>
                      <a:pt x="13617" y="14850"/>
                    </a:lnTo>
                    <a:lnTo>
                      <a:pt x="13148" y="14946"/>
                    </a:lnTo>
                    <a:lnTo>
                      <a:pt x="12796" y="15139"/>
                    </a:lnTo>
                    <a:lnTo>
                      <a:pt x="12209" y="15236"/>
                    </a:lnTo>
                    <a:lnTo>
                      <a:pt x="11857" y="15332"/>
                    </a:lnTo>
                    <a:lnTo>
                      <a:pt x="11387" y="15525"/>
                    </a:lnTo>
                    <a:lnTo>
                      <a:pt x="11152" y="15718"/>
                    </a:lnTo>
                    <a:lnTo>
                      <a:pt x="10448" y="16104"/>
                    </a:lnTo>
                    <a:lnTo>
                      <a:pt x="10213" y="16393"/>
                    </a:lnTo>
                    <a:lnTo>
                      <a:pt x="10096" y="16489"/>
                    </a:lnTo>
                    <a:lnTo>
                      <a:pt x="9743" y="16682"/>
                    </a:lnTo>
                    <a:lnTo>
                      <a:pt x="9509" y="16875"/>
                    </a:lnTo>
                    <a:lnTo>
                      <a:pt x="9274" y="16971"/>
                    </a:lnTo>
                    <a:lnTo>
                      <a:pt x="9039" y="17261"/>
                    </a:lnTo>
                    <a:lnTo>
                      <a:pt x="8687" y="17454"/>
                    </a:lnTo>
                    <a:lnTo>
                      <a:pt x="7983" y="18032"/>
                    </a:lnTo>
                    <a:lnTo>
                      <a:pt x="7513" y="18321"/>
                    </a:lnTo>
                    <a:lnTo>
                      <a:pt x="7161" y="18514"/>
                    </a:lnTo>
                    <a:lnTo>
                      <a:pt x="6691" y="18707"/>
                    </a:lnTo>
                    <a:lnTo>
                      <a:pt x="5987" y="19286"/>
                    </a:lnTo>
                    <a:lnTo>
                      <a:pt x="5517" y="19382"/>
                    </a:lnTo>
                    <a:lnTo>
                      <a:pt x="4813" y="19961"/>
                    </a:lnTo>
                    <a:lnTo>
                      <a:pt x="4226" y="20250"/>
                    </a:lnTo>
                    <a:lnTo>
                      <a:pt x="3874" y="20539"/>
                    </a:lnTo>
                    <a:lnTo>
                      <a:pt x="3639" y="20829"/>
                    </a:lnTo>
                    <a:lnTo>
                      <a:pt x="3287" y="20925"/>
                    </a:lnTo>
                    <a:lnTo>
                      <a:pt x="3170" y="21214"/>
                    </a:lnTo>
                    <a:lnTo>
                      <a:pt x="2817" y="21407"/>
                    </a:lnTo>
                    <a:lnTo>
                      <a:pt x="2583" y="21504"/>
                    </a:lnTo>
                    <a:lnTo>
                      <a:pt x="2230" y="21504"/>
                    </a:lnTo>
                    <a:close/>
                  </a:path>
                </a:pathLst>
              </a:custGeom>
              <a:solidFill>
                <a:srgbClr val="D7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0" name="AutoShape 95"/>
              <p:cNvSpPr/>
              <p:nvPr/>
            </p:nvSpPr>
            <p:spPr>
              <a:xfrm>
                <a:off x="282178" y="220099"/>
                <a:ext cx="414804" cy="440200"/>
              </a:xfrm>
              <a:custGeom>
                <a:avLst/>
                <a:gdLst/>
                <a:ahLst/>
                <a:cxnLst>
                  <a:cxn ang="0">
                    <a:pos x="wd2" y="hd2"/>
                  </a:cxn>
                  <a:cxn ang="5400000">
                    <a:pos x="wd2" y="hd2"/>
                  </a:cxn>
                  <a:cxn ang="10800000">
                    <a:pos x="wd2" y="hd2"/>
                  </a:cxn>
                  <a:cxn ang="16200000">
                    <a:pos x="wd2" y="hd2"/>
                  </a:cxn>
                </a:cxnLst>
                <a:rect l="0" t="0" r="r" b="b"/>
                <a:pathLst>
                  <a:path w="21600" h="21600" extrusionOk="0">
                    <a:moveTo>
                      <a:pt x="2293" y="21600"/>
                    </a:moveTo>
                    <a:lnTo>
                      <a:pt x="1931" y="21600"/>
                    </a:lnTo>
                    <a:lnTo>
                      <a:pt x="1689" y="21404"/>
                    </a:lnTo>
                    <a:lnTo>
                      <a:pt x="1448" y="21404"/>
                    </a:lnTo>
                    <a:lnTo>
                      <a:pt x="1207" y="21305"/>
                    </a:lnTo>
                    <a:lnTo>
                      <a:pt x="1086" y="21109"/>
                    </a:lnTo>
                    <a:lnTo>
                      <a:pt x="845" y="21011"/>
                    </a:lnTo>
                    <a:lnTo>
                      <a:pt x="845" y="20520"/>
                    </a:lnTo>
                    <a:lnTo>
                      <a:pt x="724" y="20422"/>
                    </a:lnTo>
                    <a:lnTo>
                      <a:pt x="724" y="19833"/>
                    </a:lnTo>
                    <a:lnTo>
                      <a:pt x="483" y="19244"/>
                    </a:lnTo>
                    <a:lnTo>
                      <a:pt x="362" y="18556"/>
                    </a:lnTo>
                    <a:lnTo>
                      <a:pt x="121" y="17673"/>
                    </a:lnTo>
                    <a:lnTo>
                      <a:pt x="0" y="16887"/>
                    </a:lnTo>
                    <a:lnTo>
                      <a:pt x="0" y="15218"/>
                    </a:lnTo>
                    <a:lnTo>
                      <a:pt x="121" y="14138"/>
                    </a:lnTo>
                    <a:lnTo>
                      <a:pt x="362" y="12862"/>
                    </a:lnTo>
                    <a:lnTo>
                      <a:pt x="483" y="11487"/>
                    </a:lnTo>
                    <a:lnTo>
                      <a:pt x="724" y="9916"/>
                    </a:lnTo>
                    <a:lnTo>
                      <a:pt x="845" y="8345"/>
                    </a:lnTo>
                    <a:lnTo>
                      <a:pt x="1207" y="6971"/>
                    </a:lnTo>
                    <a:lnTo>
                      <a:pt x="1689" y="5695"/>
                    </a:lnTo>
                    <a:lnTo>
                      <a:pt x="2293" y="4713"/>
                    </a:lnTo>
                    <a:lnTo>
                      <a:pt x="3017" y="3829"/>
                    </a:lnTo>
                    <a:lnTo>
                      <a:pt x="3741" y="3142"/>
                    </a:lnTo>
                    <a:lnTo>
                      <a:pt x="4706" y="2455"/>
                    </a:lnTo>
                    <a:lnTo>
                      <a:pt x="5672" y="1865"/>
                    </a:lnTo>
                    <a:lnTo>
                      <a:pt x="6637" y="1375"/>
                    </a:lnTo>
                    <a:lnTo>
                      <a:pt x="7602" y="1080"/>
                    </a:lnTo>
                    <a:lnTo>
                      <a:pt x="8688" y="687"/>
                    </a:lnTo>
                    <a:lnTo>
                      <a:pt x="9774" y="589"/>
                    </a:lnTo>
                    <a:lnTo>
                      <a:pt x="10860" y="393"/>
                    </a:lnTo>
                    <a:lnTo>
                      <a:pt x="11826" y="295"/>
                    </a:lnTo>
                    <a:lnTo>
                      <a:pt x="13032" y="98"/>
                    </a:lnTo>
                    <a:lnTo>
                      <a:pt x="14480" y="0"/>
                    </a:lnTo>
                    <a:lnTo>
                      <a:pt x="15446" y="0"/>
                    </a:lnTo>
                    <a:lnTo>
                      <a:pt x="16773" y="98"/>
                    </a:lnTo>
                    <a:lnTo>
                      <a:pt x="17739" y="295"/>
                    </a:lnTo>
                    <a:lnTo>
                      <a:pt x="18583" y="589"/>
                    </a:lnTo>
                    <a:lnTo>
                      <a:pt x="19790" y="1080"/>
                    </a:lnTo>
                    <a:lnTo>
                      <a:pt x="20755" y="1865"/>
                    </a:lnTo>
                    <a:lnTo>
                      <a:pt x="20876" y="2160"/>
                    </a:lnTo>
                    <a:lnTo>
                      <a:pt x="20997" y="2553"/>
                    </a:lnTo>
                    <a:lnTo>
                      <a:pt x="21238" y="2945"/>
                    </a:lnTo>
                    <a:lnTo>
                      <a:pt x="21359" y="3436"/>
                    </a:lnTo>
                    <a:lnTo>
                      <a:pt x="21600" y="3829"/>
                    </a:lnTo>
                    <a:lnTo>
                      <a:pt x="21600" y="7462"/>
                    </a:lnTo>
                    <a:lnTo>
                      <a:pt x="21359" y="8247"/>
                    </a:lnTo>
                    <a:lnTo>
                      <a:pt x="21238" y="8935"/>
                    </a:lnTo>
                    <a:lnTo>
                      <a:pt x="20997" y="9524"/>
                    </a:lnTo>
                    <a:lnTo>
                      <a:pt x="20876" y="10113"/>
                    </a:lnTo>
                    <a:lnTo>
                      <a:pt x="20514" y="10604"/>
                    </a:lnTo>
                    <a:lnTo>
                      <a:pt x="20152" y="11193"/>
                    </a:lnTo>
                    <a:lnTo>
                      <a:pt x="19669" y="11782"/>
                    </a:lnTo>
                    <a:lnTo>
                      <a:pt x="19307" y="12273"/>
                    </a:lnTo>
                    <a:lnTo>
                      <a:pt x="18825" y="12567"/>
                    </a:lnTo>
                    <a:lnTo>
                      <a:pt x="18463" y="12862"/>
                    </a:lnTo>
                    <a:lnTo>
                      <a:pt x="17980" y="13156"/>
                    </a:lnTo>
                    <a:lnTo>
                      <a:pt x="17377" y="13647"/>
                    </a:lnTo>
                    <a:lnTo>
                      <a:pt x="16773" y="13844"/>
                    </a:lnTo>
                    <a:lnTo>
                      <a:pt x="15808" y="14138"/>
                    </a:lnTo>
                    <a:lnTo>
                      <a:pt x="15204" y="14433"/>
                    </a:lnTo>
                    <a:lnTo>
                      <a:pt x="14480" y="14629"/>
                    </a:lnTo>
                    <a:lnTo>
                      <a:pt x="13756" y="14727"/>
                    </a:lnTo>
                    <a:lnTo>
                      <a:pt x="13274" y="14924"/>
                    </a:lnTo>
                    <a:lnTo>
                      <a:pt x="12670" y="15022"/>
                    </a:lnTo>
                    <a:lnTo>
                      <a:pt x="12308" y="15218"/>
                    </a:lnTo>
                    <a:lnTo>
                      <a:pt x="11826" y="15316"/>
                    </a:lnTo>
                    <a:lnTo>
                      <a:pt x="11464" y="15415"/>
                    </a:lnTo>
                    <a:lnTo>
                      <a:pt x="11222" y="15709"/>
                    </a:lnTo>
                    <a:lnTo>
                      <a:pt x="10860" y="15807"/>
                    </a:lnTo>
                    <a:lnTo>
                      <a:pt x="10498" y="16004"/>
                    </a:lnTo>
                    <a:lnTo>
                      <a:pt x="10257" y="16298"/>
                    </a:lnTo>
                    <a:lnTo>
                      <a:pt x="9895" y="16495"/>
                    </a:lnTo>
                    <a:lnTo>
                      <a:pt x="9774" y="16593"/>
                    </a:lnTo>
                    <a:lnTo>
                      <a:pt x="9533" y="16887"/>
                    </a:lnTo>
                    <a:lnTo>
                      <a:pt x="9050" y="17084"/>
                    </a:lnTo>
                    <a:lnTo>
                      <a:pt x="7964" y="17967"/>
                    </a:lnTo>
                    <a:lnTo>
                      <a:pt x="7482" y="18262"/>
                    </a:lnTo>
                    <a:lnTo>
                      <a:pt x="6758" y="18655"/>
                    </a:lnTo>
                    <a:lnTo>
                      <a:pt x="6275" y="18949"/>
                    </a:lnTo>
                    <a:lnTo>
                      <a:pt x="5913" y="19145"/>
                    </a:lnTo>
                    <a:lnTo>
                      <a:pt x="5551" y="19440"/>
                    </a:lnTo>
                    <a:lnTo>
                      <a:pt x="5068" y="19538"/>
                    </a:lnTo>
                    <a:lnTo>
                      <a:pt x="4706" y="19833"/>
                    </a:lnTo>
                    <a:lnTo>
                      <a:pt x="4103" y="20127"/>
                    </a:lnTo>
                    <a:lnTo>
                      <a:pt x="3741" y="20422"/>
                    </a:lnTo>
                    <a:lnTo>
                      <a:pt x="3499" y="20716"/>
                    </a:lnTo>
                    <a:lnTo>
                      <a:pt x="3379" y="21011"/>
                    </a:lnTo>
                    <a:lnTo>
                      <a:pt x="3017" y="21109"/>
                    </a:lnTo>
                    <a:lnTo>
                      <a:pt x="2775" y="21305"/>
                    </a:lnTo>
                    <a:lnTo>
                      <a:pt x="2413" y="21404"/>
                    </a:lnTo>
                    <a:lnTo>
                      <a:pt x="2293" y="21600"/>
                    </a:lnTo>
                    <a:close/>
                  </a:path>
                </a:pathLst>
              </a:custGeom>
              <a:solidFill>
                <a:srgbClr val="D8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1" name="AutoShape 96"/>
              <p:cNvSpPr/>
              <p:nvPr/>
            </p:nvSpPr>
            <p:spPr>
              <a:xfrm>
                <a:off x="285000" y="221510"/>
                <a:ext cx="407749" cy="431734"/>
              </a:xfrm>
              <a:custGeom>
                <a:avLst/>
                <a:gdLst/>
                <a:ahLst/>
                <a:cxnLst>
                  <a:cxn ang="0">
                    <a:pos x="wd2" y="hd2"/>
                  </a:cxn>
                  <a:cxn ang="5400000">
                    <a:pos x="wd2" y="hd2"/>
                  </a:cxn>
                  <a:cxn ang="10800000">
                    <a:pos x="wd2" y="hd2"/>
                  </a:cxn>
                  <a:cxn ang="16200000">
                    <a:pos x="wd2" y="hd2"/>
                  </a:cxn>
                </a:cxnLst>
                <a:rect l="0" t="0" r="r" b="b"/>
                <a:pathLst>
                  <a:path w="21600" h="21600" extrusionOk="0">
                    <a:moveTo>
                      <a:pt x="2209" y="21600"/>
                    </a:moveTo>
                    <a:lnTo>
                      <a:pt x="1595" y="21600"/>
                    </a:lnTo>
                    <a:lnTo>
                      <a:pt x="1473" y="21400"/>
                    </a:lnTo>
                    <a:lnTo>
                      <a:pt x="982" y="21000"/>
                    </a:lnTo>
                    <a:lnTo>
                      <a:pt x="982" y="20800"/>
                    </a:lnTo>
                    <a:lnTo>
                      <a:pt x="736" y="20700"/>
                    </a:lnTo>
                    <a:lnTo>
                      <a:pt x="736" y="20400"/>
                    </a:lnTo>
                    <a:lnTo>
                      <a:pt x="614" y="19800"/>
                    </a:lnTo>
                    <a:lnTo>
                      <a:pt x="614" y="19200"/>
                    </a:lnTo>
                    <a:lnTo>
                      <a:pt x="368" y="18500"/>
                    </a:lnTo>
                    <a:lnTo>
                      <a:pt x="245" y="17600"/>
                    </a:lnTo>
                    <a:lnTo>
                      <a:pt x="0" y="16800"/>
                    </a:lnTo>
                    <a:lnTo>
                      <a:pt x="0" y="15100"/>
                    </a:lnTo>
                    <a:lnTo>
                      <a:pt x="245" y="14200"/>
                    </a:lnTo>
                    <a:lnTo>
                      <a:pt x="368" y="12900"/>
                    </a:lnTo>
                    <a:lnTo>
                      <a:pt x="614" y="11400"/>
                    </a:lnTo>
                    <a:lnTo>
                      <a:pt x="736" y="9900"/>
                    </a:lnTo>
                    <a:lnTo>
                      <a:pt x="982" y="8400"/>
                    </a:lnTo>
                    <a:lnTo>
                      <a:pt x="1350" y="7000"/>
                    </a:lnTo>
                    <a:lnTo>
                      <a:pt x="1841" y="5700"/>
                    </a:lnTo>
                    <a:lnTo>
                      <a:pt x="2332" y="4700"/>
                    </a:lnTo>
                    <a:lnTo>
                      <a:pt x="3068" y="3800"/>
                    </a:lnTo>
                    <a:lnTo>
                      <a:pt x="3927" y="3100"/>
                    </a:lnTo>
                    <a:lnTo>
                      <a:pt x="5645" y="1900"/>
                    </a:lnTo>
                    <a:lnTo>
                      <a:pt x="6750" y="1500"/>
                    </a:lnTo>
                    <a:lnTo>
                      <a:pt x="7855" y="1000"/>
                    </a:lnTo>
                    <a:lnTo>
                      <a:pt x="8714" y="800"/>
                    </a:lnTo>
                    <a:lnTo>
                      <a:pt x="9818" y="600"/>
                    </a:lnTo>
                    <a:lnTo>
                      <a:pt x="10923" y="500"/>
                    </a:lnTo>
                    <a:lnTo>
                      <a:pt x="11905" y="200"/>
                    </a:lnTo>
                    <a:lnTo>
                      <a:pt x="13132" y="200"/>
                    </a:lnTo>
                    <a:lnTo>
                      <a:pt x="14359" y="0"/>
                    </a:lnTo>
                    <a:lnTo>
                      <a:pt x="15586" y="0"/>
                    </a:lnTo>
                    <a:lnTo>
                      <a:pt x="16691" y="200"/>
                    </a:lnTo>
                    <a:lnTo>
                      <a:pt x="17673" y="300"/>
                    </a:lnTo>
                    <a:lnTo>
                      <a:pt x="18655" y="600"/>
                    </a:lnTo>
                    <a:lnTo>
                      <a:pt x="19882" y="1200"/>
                    </a:lnTo>
                    <a:lnTo>
                      <a:pt x="20373" y="1500"/>
                    </a:lnTo>
                    <a:lnTo>
                      <a:pt x="20741" y="1900"/>
                    </a:lnTo>
                    <a:lnTo>
                      <a:pt x="20986" y="2200"/>
                    </a:lnTo>
                    <a:lnTo>
                      <a:pt x="21109" y="2600"/>
                    </a:lnTo>
                    <a:lnTo>
                      <a:pt x="21232" y="2900"/>
                    </a:lnTo>
                    <a:lnTo>
                      <a:pt x="21477" y="3400"/>
                    </a:lnTo>
                    <a:lnTo>
                      <a:pt x="21600" y="4000"/>
                    </a:lnTo>
                    <a:lnTo>
                      <a:pt x="21600" y="6800"/>
                    </a:lnTo>
                    <a:lnTo>
                      <a:pt x="21477" y="7500"/>
                    </a:lnTo>
                    <a:lnTo>
                      <a:pt x="21477" y="8300"/>
                    </a:lnTo>
                    <a:lnTo>
                      <a:pt x="21232" y="9000"/>
                    </a:lnTo>
                    <a:lnTo>
                      <a:pt x="21109" y="9600"/>
                    </a:lnTo>
                    <a:lnTo>
                      <a:pt x="20741" y="10200"/>
                    </a:lnTo>
                    <a:lnTo>
                      <a:pt x="20618" y="10700"/>
                    </a:lnTo>
                    <a:lnTo>
                      <a:pt x="20005" y="11100"/>
                    </a:lnTo>
                    <a:lnTo>
                      <a:pt x="19636" y="11700"/>
                    </a:lnTo>
                    <a:lnTo>
                      <a:pt x="19268" y="12200"/>
                    </a:lnTo>
                    <a:lnTo>
                      <a:pt x="18777" y="12600"/>
                    </a:lnTo>
                    <a:lnTo>
                      <a:pt x="18532" y="13000"/>
                    </a:lnTo>
                    <a:lnTo>
                      <a:pt x="16691" y="13900"/>
                    </a:lnTo>
                    <a:lnTo>
                      <a:pt x="15955" y="14200"/>
                    </a:lnTo>
                    <a:lnTo>
                      <a:pt x="15095" y="14500"/>
                    </a:lnTo>
                    <a:lnTo>
                      <a:pt x="14359" y="14600"/>
                    </a:lnTo>
                    <a:lnTo>
                      <a:pt x="13623" y="14900"/>
                    </a:lnTo>
                    <a:lnTo>
                      <a:pt x="13132" y="14900"/>
                    </a:lnTo>
                    <a:lnTo>
                      <a:pt x="12764" y="15100"/>
                    </a:lnTo>
                    <a:lnTo>
                      <a:pt x="12273" y="15200"/>
                    </a:lnTo>
                    <a:lnTo>
                      <a:pt x="11905" y="15400"/>
                    </a:lnTo>
                    <a:lnTo>
                      <a:pt x="11536" y="15500"/>
                    </a:lnTo>
                    <a:lnTo>
                      <a:pt x="11291" y="15800"/>
                    </a:lnTo>
                    <a:lnTo>
                      <a:pt x="10555" y="16000"/>
                    </a:lnTo>
                    <a:lnTo>
                      <a:pt x="9941" y="16500"/>
                    </a:lnTo>
                    <a:lnTo>
                      <a:pt x="9818" y="16700"/>
                    </a:lnTo>
                    <a:lnTo>
                      <a:pt x="9450" y="16800"/>
                    </a:lnTo>
                    <a:lnTo>
                      <a:pt x="9327" y="17100"/>
                    </a:lnTo>
                    <a:lnTo>
                      <a:pt x="8959" y="17200"/>
                    </a:lnTo>
                    <a:lnTo>
                      <a:pt x="8714" y="17500"/>
                    </a:lnTo>
                    <a:lnTo>
                      <a:pt x="8345" y="17600"/>
                    </a:lnTo>
                    <a:lnTo>
                      <a:pt x="7977" y="17900"/>
                    </a:lnTo>
                    <a:lnTo>
                      <a:pt x="7486" y="18200"/>
                    </a:lnTo>
                    <a:lnTo>
                      <a:pt x="6750" y="18800"/>
                    </a:lnTo>
                    <a:lnTo>
                      <a:pt x="6259" y="18900"/>
                    </a:lnTo>
                    <a:lnTo>
                      <a:pt x="5891" y="19200"/>
                    </a:lnTo>
                    <a:lnTo>
                      <a:pt x="5523" y="19400"/>
                    </a:lnTo>
                    <a:lnTo>
                      <a:pt x="5155" y="19700"/>
                    </a:lnTo>
                    <a:lnTo>
                      <a:pt x="4664" y="20000"/>
                    </a:lnTo>
                    <a:lnTo>
                      <a:pt x="4295" y="20300"/>
                    </a:lnTo>
                    <a:lnTo>
                      <a:pt x="3559" y="20700"/>
                    </a:lnTo>
                    <a:lnTo>
                      <a:pt x="3314" y="21000"/>
                    </a:lnTo>
                    <a:lnTo>
                      <a:pt x="3068" y="21100"/>
                    </a:lnTo>
                    <a:lnTo>
                      <a:pt x="2700" y="21300"/>
                    </a:lnTo>
                    <a:lnTo>
                      <a:pt x="2577" y="21400"/>
                    </a:lnTo>
                    <a:lnTo>
                      <a:pt x="2209" y="21600"/>
                    </a:lnTo>
                    <a:close/>
                  </a:path>
                </a:pathLst>
              </a:custGeom>
              <a:solidFill>
                <a:srgbClr val="D925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2" name="AutoShape 97"/>
              <p:cNvSpPr/>
              <p:nvPr/>
            </p:nvSpPr>
            <p:spPr>
              <a:xfrm>
                <a:off x="289233" y="225742"/>
                <a:ext cx="400694" cy="421859"/>
              </a:xfrm>
              <a:custGeom>
                <a:avLst/>
                <a:gdLst/>
                <a:ahLst/>
                <a:cxnLst>
                  <a:cxn ang="0">
                    <a:pos x="wd2" y="hd2"/>
                  </a:cxn>
                  <a:cxn ang="5400000">
                    <a:pos x="wd2" y="hd2"/>
                  </a:cxn>
                  <a:cxn ang="10800000">
                    <a:pos x="wd2" y="hd2"/>
                  </a:cxn>
                  <a:cxn ang="16200000">
                    <a:pos x="wd2" y="hd2"/>
                  </a:cxn>
                </a:cxnLst>
                <a:rect l="0" t="0" r="r" b="b"/>
                <a:pathLst>
                  <a:path w="21600" h="21600" extrusionOk="0">
                    <a:moveTo>
                      <a:pt x="2123" y="21600"/>
                    </a:moveTo>
                    <a:lnTo>
                      <a:pt x="1623" y="21600"/>
                    </a:lnTo>
                    <a:lnTo>
                      <a:pt x="1249" y="21293"/>
                    </a:lnTo>
                    <a:lnTo>
                      <a:pt x="1124" y="21088"/>
                    </a:lnTo>
                    <a:lnTo>
                      <a:pt x="874" y="20986"/>
                    </a:lnTo>
                    <a:lnTo>
                      <a:pt x="749" y="20781"/>
                    </a:lnTo>
                    <a:lnTo>
                      <a:pt x="749" y="20372"/>
                    </a:lnTo>
                    <a:lnTo>
                      <a:pt x="499" y="19962"/>
                    </a:lnTo>
                    <a:lnTo>
                      <a:pt x="375" y="19143"/>
                    </a:lnTo>
                    <a:lnTo>
                      <a:pt x="125" y="18427"/>
                    </a:lnTo>
                    <a:lnTo>
                      <a:pt x="125" y="17505"/>
                    </a:lnTo>
                    <a:lnTo>
                      <a:pt x="0" y="16891"/>
                    </a:lnTo>
                    <a:lnTo>
                      <a:pt x="0" y="15048"/>
                    </a:lnTo>
                    <a:lnTo>
                      <a:pt x="125" y="14025"/>
                    </a:lnTo>
                    <a:lnTo>
                      <a:pt x="375" y="12796"/>
                    </a:lnTo>
                    <a:lnTo>
                      <a:pt x="375" y="11363"/>
                    </a:lnTo>
                    <a:lnTo>
                      <a:pt x="749" y="9930"/>
                    </a:lnTo>
                    <a:lnTo>
                      <a:pt x="874" y="8292"/>
                    </a:lnTo>
                    <a:lnTo>
                      <a:pt x="1249" y="6756"/>
                    </a:lnTo>
                    <a:lnTo>
                      <a:pt x="1623" y="5630"/>
                    </a:lnTo>
                    <a:lnTo>
                      <a:pt x="2372" y="4607"/>
                    </a:lnTo>
                    <a:lnTo>
                      <a:pt x="3121" y="3685"/>
                    </a:lnTo>
                    <a:lnTo>
                      <a:pt x="3871" y="2969"/>
                    </a:lnTo>
                    <a:lnTo>
                      <a:pt x="4869" y="2355"/>
                    </a:lnTo>
                    <a:lnTo>
                      <a:pt x="5743" y="1740"/>
                    </a:lnTo>
                    <a:lnTo>
                      <a:pt x="6617" y="1331"/>
                    </a:lnTo>
                    <a:lnTo>
                      <a:pt x="8865" y="717"/>
                    </a:lnTo>
                    <a:lnTo>
                      <a:pt x="9739" y="409"/>
                    </a:lnTo>
                    <a:lnTo>
                      <a:pt x="10862" y="307"/>
                    </a:lnTo>
                    <a:lnTo>
                      <a:pt x="11986" y="102"/>
                    </a:lnTo>
                    <a:lnTo>
                      <a:pt x="13110" y="0"/>
                    </a:lnTo>
                    <a:lnTo>
                      <a:pt x="16731" y="0"/>
                    </a:lnTo>
                    <a:lnTo>
                      <a:pt x="17729" y="307"/>
                    </a:lnTo>
                    <a:lnTo>
                      <a:pt x="18603" y="409"/>
                    </a:lnTo>
                    <a:lnTo>
                      <a:pt x="19353" y="819"/>
                    </a:lnTo>
                    <a:lnTo>
                      <a:pt x="19727" y="1126"/>
                    </a:lnTo>
                    <a:lnTo>
                      <a:pt x="20351" y="1433"/>
                    </a:lnTo>
                    <a:lnTo>
                      <a:pt x="20476" y="1740"/>
                    </a:lnTo>
                    <a:lnTo>
                      <a:pt x="20851" y="2252"/>
                    </a:lnTo>
                    <a:lnTo>
                      <a:pt x="21101" y="2457"/>
                    </a:lnTo>
                    <a:lnTo>
                      <a:pt x="21225" y="2969"/>
                    </a:lnTo>
                    <a:lnTo>
                      <a:pt x="21350" y="3378"/>
                    </a:lnTo>
                    <a:lnTo>
                      <a:pt x="21350" y="3890"/>
                    </a:lnTo>
                    <a:lnTo>
                      <a:pt x="21600" y="4607"/>
                    </a:lnTo>
                    <a:lnTo>
                      <a:pt x="21600" y="6040"/>
                    </a:lnTo>
                    <a:lnTo>
                      <a:pt x="21350" y="6756"/>
                    </a:lnTo>
                    <a:lnTo>
                      <a:pt x="21350" y="7473"/>
                    </a:lnTo>
                    <a:lnTo>
                      <a:pt x="21225" y="8292"/>
                    </a:lnTo>
                    <a:lnTo>
                      <a:pt x="21225" y="8906"/>
                    </a:lnTo>
                    <a:lnTo>
                      <a:pt x="21101" y="9418"/>
                    </a:lnTo>
                    <a:lnTo>
                      <a:pt x="20351" y="10646"/>
                    </a:lnTo>
                    <a:lnTo>
                      <a:pt x="19977" y="11158"/>
                    </a:lnTo>
                    <a:lnTo>
                      <a:pt x="19602" y="11773"/>
                    </a:lnTo>
                    <a:lnTo>
                      <a:pt x="19103" y="12284"/>
                    </a:lnTo>
                    <a:lnTo>
                      <a:pt x="18728" y="12694"/>
                    </a:lnTo>
                    <a:lnTo>
                      <a:pt x="18354" y="13001"/>
                    </a:lnTo>
                    <a:lnTo>
                      <a:pt x="17729" y="13308"/>
                    </a:lnTo>
                    <a:lnTo>
                      <a:pt x="17355" y="13615"/>
                    </a:lnTo>
                    <a:lnTo>
                      <a:pt x="16606" y="13922"/>
                    </a:lnTo>
                    <a:lnTo>
                      <a:pt x="15857" y="14127"/>
                    </a:lnTo>
                    <a:lnTo>
                      <a:pt x="14983" y="14434"/>
                    </a:lnTo>
                    <a:lnTo>
                      <a:pt x="14234" y="14639"/>
                    </a:lnTo>
                    <a:lnTo>
                      <a:pt x="13609" y="14946"/>
                    </a:lnTo>
                    <a:lnTo>
                      <a:pt x="13110" y="14946"/>
                    </a:lnTo>
                    <a:lnTo>
                      <a:pt x="12610" y="15048"/>
                    </a:lnTo>
                    <a:lnTo>
                      <a:pt x="12236" y="15253"/>
                    </a:lnTo>
                    <a:lnTo>
                      <a:pt x="11861" y="15355"/>
                    </a:lnTo>
                    <a:lnTo>
                      <a:pt x="11362" y="15560"/>
                    </a:lnTo>
                    <a:lnTo>
                      <a:pt x="10987" y="15663"/>
                    </a:lnTo>
                    <a:lnTo>
                      <a:pt x="10862" y="15970"/>
                    </a:lnTo>
                    <a:lnTo>
                      <a:pt x="10113" y="16174"/>
                    </a:lnTo>
                    <a:lnTo>
                      <a:pt x="9864" y="16584"/>
                    </a:lnTo>
                    <a:lnTo>
                      <a:pt x="9739" y="16686"/>
                    </a:lnTo>
                    <a:lnTo>
                      <a:pt x="9364" y="16891"/>
                    </a:lnTo>
                    <a:lnTo>
                      <a:pt x="8865" y="17300"/>
                    </a:lnTo>
                    <a:lnTo>
                      <a:pt x="8615" y="17403"/>
                    </a:lnTo>
                    <a:lnTo>
                      <a:pt x="7866" y="18017"/>
                    </a:lnTo>
                    <a:lnTo>
                      <a:pt x="7366" y="18324"/>
                    </a:lnTo>
                    <a:lnTo>
                      <a:pt x="6992" y="18631"/>
                    </a:lnTo>
                    <a:lnTo>
                      <a:pt x="6617" y="18734"/>
                    </a:lnTo>
                    <a:lnTo>
                      <a:pt x="6243" y="19041"/>
                    </a:lnTo>
                    <a:lnTo>
                      <a:pt x="5743" y="19143"/>
                    </a:lnTo>
                    <a:lnTo>
                      <a:pt x="5369" y="19450"/>
                    </a:lnTo>
                    <a:lnTo>
                      <a:pt x="4994" y="19655"/>
                    </a:lnTo>
                    <a:lnTo>
                      <a:pt x="4620" y="19962"/>
                    </a:lnTo>
                    <a:lnTo>
                      <a:pt x="4120" y="20269"/>
                    </a:lnTo>
                    <a:lnTo>
                      <a:pt x="3746" y="20576"/>
                    </a:lnTo>
                    <a:lnTo>
                      <a:pt x="3371" y="20781"/>
                    </a:lnTo>
                    <a:lnTo>
                      <a:pt x="3246" y="20986"/>
                    </a:lnTo>
                    <a:lnTo>
                      <a:pt x="2872" y="21088"/>
                    </a:lnTo>
                    <a:lnTo>
                      <a:pt x="2747" y="21293"/>
                    </a:lnTo>
                    <a:lnTo>
                      <a:pt x="2372" y="21395"/>
                    </a:lnTo>
                    <a:lnTo>
                      <a:pt x="2123" y="21600"/>
                    </a:lnTo>
                    <a:close/>
                  </a:path>
                </a:pathLst>
              </a:custGeom>
              <a:solidFill>
                <a:srgbClr val="DA25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3" name="AutoShape 98"/>
              <p:cNvSpPr/>
              <p:nvPr/>
            </p:nvSpPr>
            <p:spPr>
              <a:xfrm>
                <a:off x="292054" y="227153"/>
                <a:ext cx="393641" cy="413393"/>
              </a:xfrm>
              <a:custGeom>
                <a:avLst/>
                <a:gdLst/>
                <a:ahLst/>
                <a:cxnLst>
                  <a:cxn ang="0">
                    <a:pos x="wd2" y="hd2"/>
                  </a:cxn>
                  <a:cxn ang="5400000">
                    <a:pos x="wd2" y="hd2"/>
                  </a:cxn>
                  <a:cxn ang="10800000">
                    <a:pos x="wd2" y="hd2"/>
                  </a:cxn>
                  <a:cxn ang="16200000">
                    <a:pos x="wd2" y="hd2"/>
                  </a:cxn>
                </a:cxnLst>
                <a:rect l="0" t="0" r="r" b="b"/>
                <a:pathLst>
                  <a:path w="21600" h="21600" extrusionOk="0">
                    <a:moveTo>
                      <a:pt x="2287" y="21600"/>
                    </a:moveTo>
                    <a:lnTo>
                      <a:pt x="1652" y="21600"/>
                    </a:lnTo>
                    <a:lnTo>
                      <a:pt x="1271" y="21391"/>
                    </a:lnTo>
                    <a:lnTo>
                      <a:pt x="1144" y="21287"/>
                    </a:lnTo>
                    <a:lnTo>
                      <a:pt x="1016" y="21078"/>
                    </a:lnTo>
                    <a:lnTo>
                      <a:pt x="1016" y="20974"/>
                    </a:lnTo>
                    <a:lnTo>
                      <a:pt x="762" y="20870"/>
                    </a:lnTo>
                    <a:lnTo>
                      <a:pt x="762" y="20348"/>
                    </a:lnTo>
                    <a:lnTo>
                      <a:pt x="635" y="19930"/>
                    </a:lnTo>
                    <a:lnTo>
                      <a:pt x="381" y="19200"/>
                    </a:lnTo>
                    <a:lnTo>
                      <a:pt x="254" y="18365"/>
                    </a:lnTo>
                    <a:lnTo>
                      <a:pt x="0" y="17635"/>
                    </a:lnTo>
                    <a:lnTo>
                      <a:pt x="0" y="14922"/>
                    </a:lnTo>
                    <a:lnTo>
                      <a:pt x="254" y="14087"/>
                    </a:lnTo>
                    <a:lnTo>
                      <a:pt x="381" y="12626"/>
                    </a:lnTo>
                    <a:lnTo>
                      <a:pt x="381" y="11270"/>
                    </a:lnTo>
                    <a:lnTo>
                      <a:pt x="635" y="9809"/>
                    </a:lnTo>
                    <a:lnTo>
                      <a:pt x="1016" y="8348"/>
                    </a:lnTo>
                    <a:lnTo>
                      <a:pt x="1271" y="6783"/>
                    </a:lnTo>
                    <a:lnTo>
                      <a:pt x="1652" y="5530"/>
                    </a:lnTo>
                    <a:lnTo>
                      <a:pt x="3176" y="3652"/>
                    </a:lnTo>
                    <a:lnTo>
                      <a:pt x="4828" y="2296"/>
                    </a:lnTo>
                    <a:lnTo>
                      <a:pt x="5845" y="1878"/>
                    </a:lnTo>
                    <a:lnTo>
                      <a:pt x="6861" y="1357"/>
                    </a:lnTo>
                    <a:lnTo>
                      <a:pt x="7878" y="939"/>
                    </a:lnTo>
                    <a:lnTo>
                      <a:pt x="8894" y="626"/>
                    </a:lnTo>
                    <a:lnTo>
                      <a:pt x="9911" y="522"/>
                    </a:lnTo>
                    <a:lnTo>
                      <a:pt x="10927" y="313"/>
                    </a:lnTo>
                    <a:lnTo>
                      <a:pt x="12071" y="209"/>
                    </a:lnTo>
                    <a:lnTo>
                      <a:pt x="13214" y="0"/>
                    </a:lnTo>
                    <a:lnTo>
                      <a:pt x="16772" y="0"/>
                    </a:lnTo>
                    <a:lnTo>
                      <a:pt x="17788" y="209"/>
                    </a:lnTo>
                    <a:lnTo>
                      <a:pt x="18551" y="522"/>
                    </a:lnTo>
                    <a:lnTo>
                      <a:pt x="19313" y="730"/>
                    </a:lnTo>
                    <a:lnTo>
                      <a:pt x="19821" y="1252"/>
                    </a:lnTo>
                    <a:lnTo>
                      <a:pt x="20329" y="1565"/>
                    </a:lnTo>
                    <a:lnTo>
                      <a:pt x="20584" y="1878"/>
                    </a:lnTo>
                    <a:lnTo>
                      <a:pt x="20965" y="2191"/>
                    </a:lnTo>
                    <a:lnTo>
                      <a:pt x="21092" y="2609"/>
                    </a:lnTo>
                    <a:lnTo>
                      <a:pt x="21346" y="3026"/>
                    </a:lnTo>
                    <a:lnTo>
                      <a:pt x="21346" y="3548"/>
                    </a:lnTo>
                    <a:lnTo>
                      <a:pt x="21473" y="3965"/>
                    </a:lnTo>
                    <a:lnTo>
                      <a:pt x="21473" y="4591"/>
                    </a:lnTo>
                    <a:lnTo>
                      <a:pt x="21600" y="5322"/>
                    </a:lnTo>
                    <a:lnTo>
                      <a:pt x="21473" y="6052"/>
                    </a:lnTo>
                    <a:lnTo>
                      <a:pt x="21473" y="7513"/>
                    </a:lnTo>
                    <a:lnTo>
                      <a:pt x="21346" y="8348"/>
                    </a:lnTo>
                    <a:lnTo>
                      <a:pt x="21092" y="8974"/>
                    </a:lnTo>
                    <a:lnTo>
                      <a:pt x="20965" y="9496"/>
                    </a:lnTo>
                    <a:lnTo>
                      <a:pt x="20711" y="10122"/>
                    </a:lnTo>
                    <a:lnTo>
                      <a:pt x="20329" y="10748"/>
                    </a:lnTo>
                    <a:lnTo>
                      <a:pt x="19567" y="11791"/>
                    </a:lnTo>
                    <a:lnTo>
                      <a:pt x="19059" y="12209"/>
                    </a:lnTo>
                    <a:lnTo>
                      <a:pt x="18805" y="12626"/>
                    </a:lnTo>
                    <a:lnTo>
                      <a:pt x="18424" y="12939"/>
                    </a:lnTo>
                    <a:lnTo>
                      <a:pt x="17788" y="13252"/>
                    </a:lnTo>
                    <a:lnTo>
                      <a:pt x="17280" y="13565"/>
                    </a:lnTo>
                    <a:lnTo>
                      <a:pt x="15755" y="14191"/>
                    </a:lnTo>
                    <a:lnTo>
                      <a:pt x="15120" y="14504"/>
                    </a:lnTo>
                    <a:lnTo>
                      <a:pt x="14358" y="14609"/>
                    </a:lnTo>
                    <a:lnTo>
                      <a:pt x="13595" y="14922"/>
                    </a:lnTo>
                    <a:lnTo>
                      <a:pt x="13087" y="14922"/>
                    </a:lnTo>
                    <a:lnTo>
                      <a:pt x="12706" y="15130"/>
                    </a:lnTo>
                    <a:lnTo>
                      <a:pt x="12071" y="15235"/>
                    </a:lnTo>
                    <a:lnTo>
                      <a:pt x="11689" y="15443"/>
                    </a:lnTo>
                    <a:lnTo>
                      <a:pt x="11435" y="15548"/>
                    </a:lnTo>
                    <a:lnTo>
                      <a:pt x="10673" y="15965"/>
                    </a:lnTo>
                    <a:lnTo>
                      <a:pt x="10546" y="16174"/>
                    </a:lnTo>
                    <a:lnTo>
                      <a:pt x="10165" y="16278"/>
                    </a:lnTo>
                    <a:lnTo>
                      <a:pt x="9911" y="16383"/>
                    </a:lnTo>
                    <a:lnTo>
                      <a:pt x="9529" y="16800"/>
                    </a:lnTo>
                    <a:lnTo>
                      <a:pt x="9402" y="16904"/>
                    </a:lnTo>
                    <a:lnTo>
                      <a:pt x="9275" y="17113"/>
                    </a:lnTo>
                    <a:lnTo>
                      <a:pt x="8894" y="17426"/>
                    </a:lnTo>
                    <a:lnTo>
                      <a:pt x="8640" y="17530"/>
                    </a:lnTo>
                    <a:lnTo>
                      <a:pt x="8259" y="17739"/>
                    </a:lnTo>
                    <a:lnTo>
                      <a:pt x="7878" y="18052"/>
                    </a:lnTo>
                    <a:lnTo>
                      <a:pt x="7369" y="18261"/>
                    </a:lnTo>
                    <a:lnTo>
                      <a:pt x="6607" y="18887"/>
                    </a:lnTo>
                    <a:lnTo>
                      <a:pt x="6226" y="18991"/>
                    </a:lnTo>
                    <a:lnTo>
                      <a:pt x="5845" y="19304"/>
                    </a:lnTo>
                    <a:lnTo>
                      <a:pt x="5336" y="19409"/>
                    </a:lnTo>
                    <a:lnTo>
                      <a:pt x="4193" y="20348"/>
                    </a:lnTo>
                    <a:lnTo>
                      <a:pt x="3812" y="20557"/>
                    </a:lnTo>
                    <a:lnTo>
                      <a:pt x="3431" y="20870"/>
                    </a:lnTo>
                    <a:lnTo>
                      <a:pt x="3176" y="20974"/>
                    </a:lnTo>
                    <a:lnTo>
                      <a:pt x="3049" y="21287"/>
                    </a:lnTo>
                    <a:lnTo>
                      <a:pt x="2668" y="21391"/>
                    </a:lnTo>
                    <a:lnTo>
                      <a:pt x="2414" y="21391"/>
                    </a:lnTo>
                    <a:lnTo>
                      <a:pt x="2287" y="21600"/>
                    </a:lnTo>
                    <a:close/>
                  </a:path>
                </a:pathLst>
              </a:custGeom>
              <a:solidFill>
                <a:srgbClr val="DB26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4" name="AutoShape 99"/>
              <p:cNvSpPr/>
              <p:nvPr/>
            </p:nvSpPr>
            <p:spPr>
              <a:xfrm>
                <a:off x="296287" y="231386"/>
                <a:ext cx="385175" cy="403517"/>
              </a:xfrm>
              <a:custGeom>
                <a:avLst/>
                <a:gdLst/>
                <a:ahLst/>
                <a:cxnLst>
                  <a:cxn ang="0">
                    <a:pos x="wd2" y="hd2"/>
                  </a:cxn>
                  <a:cxn ang="5400000">
                    <a:pos x="wd2" y="hd2"/>
                  </a:cxn>
                  <a:cxn ang="10800000">
                    <a:pos x="wd2" y="hd2"/>
                  </a:cxn>
                  <a:cxn ang="16200000">
                    <a:pos x="wd2" y="hd2"/>
                  </a:cxn>
                </a:cxnLst>
                <a:rect l="0" t="0" r="r" b="b"/>
                <a:pathLst>
                  <a:path w="21600" h="21600" extrusionOk="0">
                    <a:moveTo>
                      <a:pt x="2082" y="21600"/>
                    </a:moveTo>
                    <a:lnTo>
                      <a:pt x="1431" y="21600"/>
                    </a:lnTo>
                    <a:lnTo>
                      <a:pt x="1301" y="21386"/>
                    </a:lnTo>
                    <a:lnTo>
                      <a:pt x="1041" y="21386"/>
                    </a:lnTo>
                    <a:lnTo>
                      <a:pt x="911" y="21279"/>
                    </a:lnTo>
                    <a:lnTo>
                      <a:pt x="781" y="20958"/>
                    </a:lnTo>
                    <a:lnTo>
                      <a:pt x="781" y="20638"/>
                    </a:lnTo>
                    <a:lnTo>
                      <a:pt x="520" y="20317"/>
                    </a:lnTo>
                    <a:lnTo>
                      <a:pt x="520" y="19889"/>
                    </a:lnTo>
                    <a:lnTo>
                      <a:pt x="390" y="19141"/>
                    </a:lnTo>
                    <a:lnTo>
                      <a:pt x="130" y="18285"/>
                    </a:lnTo>
                    <a:lnTo>
                      <a:pt x="0" y="17644"/>
                    </a:lnTo>
                    <a:lnTo>
                      <a:pt x="0" y="14970"/>
                    </a:lnTo>
                    <a:lnTo>
                      <a:pt x="130" y="13901"/>
                    </a:lnTo>
                    <a:lnTo>
                      <a:pt x="390" y="12725"/>
                    </a:lnTo>
                    <a:lnTo>
                      <a:pt x="390" y="11228"/>
                    </a:lnTo>
                    <a:lnTo>
                      <a:pt x="520" y="9731"/>
                    </a:lnTo>
                    <a:lnTo>
                      <a:pt x="911" y="8127"/>
                    </a:lnTo>
                    <a:lnTo>
                      <a:pt x="1301" y="6737"/>
                    </a:lnTo>
                    <a:lnTo>
                      <a:pt x="1692" y="5453"/>
                    </a:lnTo>
                    <a:lnTo>
                      <a:pt x="2472" y="4491"/>
                    </a:lnTo>
                    <a:lnTo>
                      <a:pt x="3123" y="3529"/>
                    </a:lnTo>
                    <a:lnTo>
                      <a:pt x="3904" y="2887"/>
                    </a:lnTo>
                    <a:lnTo>
                      <a:pt x="4814" y="2246"/>
                    </a:lnTo>
                    <a:lnTo>
                      <a:pt x="5725" y="1711"/>
                    </a:lnTo>
                    <a:lnTo>
                      <a:pt x="6896" y="1176"/>
                    </a:lnTo>
                    <a:lnTo>
                      <a:pt x="7807" y="855"/>
                    </a:lnTo>
                    <a:lnTo>
                      <a:pt x="8978" y="535"/>
                    </a:lnTo>
                    <a:lnTo>
                      <a:pt x="9889" y="428"/>
                    </a:lnTo>
                    <a:lnTo>
                      <a:pt x="11060" y="321"/>
                    </a:lnTo>
                    <a:lnTo>
                      <a:pt x="12101" y="107"/>
                    </a:lnTo>
                    <a:lnTo>
                      <a:pt x="13272" y="0"/>
                    </a:lnTo>
                    <a:lnTo>
                      <a:pt x="16916" y="0"/>
                    </a:lnTo>
                    <a:lnTo>
                      <a:pt x="17696" y="107"/>
                    </a:lnTo>
                    <a:lnTo>
                      <a:pt x="18737" y="428"/>
                    </a:lnTo>
                    <a:lnTo>
                      <a:pt x="19778" y="1069"/>
                    </a:lnTo>
                    <a:lnTo>
                      <a:pt x="20429" y="1497"/>
                    </a:lnTo>
                    <a:lnTo>
                      <a:pt x="20559" y="1818"/>
                    </a:lnTo>
                    <a:lnTo>
                      <a:pt x="20949" y="2139"/>
                    </a:lnTo>
                    <a:lnTo>
                      <a:pt x="21210" y="2566"/>
                    </a:lnTo>
                    <a:lnTo>
                      <a:pt x="21210" y="2887"/>
                    </a:lnTo>
                    <a:lnTo>
                      <a:pt x="21340" y="3422"/>
                    </a:lnTo>
                    <a:lnTo>
                      <a:pt x="21600" y="3956"/>
                    </a:lnTo>
                    <a:lnTo>
                      <a:pt x="21600" y="6737"/>
                    </a:lnTo>
                    <a:lnTo>
                      <a:pt x="21340" y="7485"/>
                    </a:lnTo>
                    <a:lnTo>
                      <a:pt x="21340" y="8341"/>
                    </a:lnTo>
                    <a:lnTo>
                      <a:pt x="21210" y="8982"/>
                    </a:lnTo>
                    <a:lnTo>
                      <a:pt x="20949" y="9517"/>
                    </a:lnTo>
                    <a:lnTo>
                      <a:pt x="20819" y="10158"/>
                    </a:lnTo>
                    <a:lnTo>
                      <a:pt x="20429" y="10800"/>
                    </a:lnTo>
                    <a:lnTo>
                      <a:pt x="20039" y="11228"/>
                    </a:lnTo>
                    <a:lnTo>
                      <a:pt x="19518" y="11869"/>
                    </a:lnTo>
                    <a:lnTo>
                      <a:pt x="18737" y="12725"/>
                    </a:lnTo>
                    <a:lnTo>
                      <a:pt x="18347" y="12939"/>
                    </a:lnTo>
                    <a:lnTo>
                      <a:pt x="17696" y="13259"/>
                    </a:lnTo>
                    <a:lnTo>
                      <a:pt x="17306" y="13580"/>
                    </a:lnTo>
                    <a:lnTo>
                      <a:pt x="15745" y="14222"/>
                    </a:lnTo>
                    <a:lnTo>
                      <a:pt x="14183" y="14650"/>
                    </a:lnTo>
                    <a:lnTo>
                      <a:pt x="13533" y="14970"/>
                    </a:lnTo>
                    <a:lnTo>
                      <a:pt x="13142" y="14970"/>
                    </a:lnTo>
                    <a:lnTo>
                      <a:pt x="12492" y="15077"/>
                    </a:lnTo>
                    <a:lnTo>
                      <a:pt x="12101" y="15291"/>
                    </a:lnTo>
                    <a:lnTo>
                      <a:pt x="11711" y="15398"/>
                    </a:lnTo>
                    <a:lnTo>
                      <a:pt x="11451" y="15612"/>
                    </a:lnTo>
                    <a:lnTo>
                      <a:pt x="11060" y="15719"/>
                    </a:lnTo>
                    <a:lnTo>
                      <a:pt x="10670" y="16040"/>
                    </a:lnTo>
                    <a:lnTo>
                      <a:pt x="10280" y="16147"/>
                    </a:lnTo>
                    <a:lnTo>
                      <a:pt x="10149" y="16360"/>
                    </a:lnTo>
                    <a:lnTo>
                      <a:pt x="9889" y="16467"/>
                    </a:lnTo>
                    <a:lnTo>
                      <a:pt x="9499" y="16681"/>
                    </a:lnTo>
                    <a:lnTo>
                      <a:pt x="9369" y="17002"/>
                    </a:lnTo>
                    <a:lnTo>
                      <a:pt x="9239" y="17109"/>
                    </a:lnTo>
                    <a:lnTo>
                      <a:pt x="8848" y="17323"/>
                    </a:lnTo>
                    <a:lnTo>
                      <a:pt x="8458" y="17644"/>
                    </a:lnTo>
                    <a:lnTo>
                      <a:pt x="8198" y="17750"/>
                    </a:lnTo>
                    <a:lnTo>
                      <a:pt x="7807" y="17964"/>
                    </a:lnTo>
                    <a:lnTo>
                      <a:pt x="7287" y="18285"/>
                    </a:lnTo>
                    <a:lnTo>
                      <a:pt x="6896" y="18606"/>
                    </a:lnTo>
                    <a:lnTo>
                      <a:pt x="6506" y="18820"/>
                    </a:lnTo>
                    <a:lnTo>
                      <a:pt x="6116" y="19141"/>
                    </a:lnTo>
                    <a:lnTo>
                      <a:pt x="5725" y="19248"/>
                    </a:lnTo>
                    <a:lnTo>
                      <a:pt x="5335" y="19568"/>
                    </a:lnTo>
                    <a:lnTo>
                      <a:pt x="4814" y="19675"/>
                    </a:lnTo>
                    <a:lnTo>
                      <a:pt x="3643" y="20638"/>
                    </a:lnTo>
                    <a:lnTo>
                      <a:pt x="3253" y="20851"/>
                    </a:lnTo>
                    <a:lnTo>
                      <a:pt x="3123" y="21172"/>
                    </a:lnTo>
                    <a:lnTo>
                      <a:pt x="2602" y="21386"/>
                    </a:lnTo>
                    <a:lnTo>
                      <a:pt x="2472" y="21600"/>
                    </a:lnTo>
                    <a:lnTo>
                      <a:pt x="2082" y="21600"/>
                    </a:lnTo>
                    <a:close/>
                  </a:path>
                </a:pathLst>
              </a:custGeom>
              <a:solidFill>
                <a:srgbClr val="DC262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5" name="AutoShape 100"/>
              <p:cNvSpPr/>
              <p:nvPr/>
            </p:nvSpPr>
            <p:spPr>
              <a:xfrm>
                <a:off x="299109" y="234208"/>
                <a:ext cx="378120" cy="395051"/>
              </a:xfrm>
              <a:custGeom>
                <a:avLst/>
                <a:gdLst/>
                <a:ahLst/>
                <a:cxnLst>
                  <a:cxn ang="0">
                    <a:pos x="wd2" y="hd2"/>
                  </a:cxn>
                  <a:cxn ang="5400000">
                    <a:pos x="wd2" y="hd2"/>
                  </a:cxn>
                  <a:cxn ang="10800000">
                    <a:pos x="wd2" y="hd2"/>
                  </a:cxn>
                  <a:cxn ang="16200000">
                    <a:pos x="wd2" y="hd2"/>
                  </a:cxn>
                </a:cxnLst>
                <a:rect l="0" t="0" r="r" b="b"/>
                <a:pathLst>
                  <a:path w="21600" h="21600" extrusionOk="0">
                    <a:moveTo>
                      <a:pt x="2120" y="21600"/>
                    </a:moveTo>
                    <a:lnTo>
                      <a:pt x="1325" y="21600"/>
                    </a:lnTo>
                    <a:lnTo>
                      <a:pt x="928" y="21273"/>
                    </a:lnTo>
                    <a:lnTo>
                      <a:pt x="795" y="20945"/>
                    </a:lnTo>
                    <a:lnTo>
                      <a:pt x="795" y="20836"/>
                    </a:lnTo>
                    <a:lnTo>
                      <a:pt x="663" y="20618"/>
                    </a:lnTo>
                    <a:lnTo>
                      <a:pt x="663" y="19855"/>
                    </a:lnTo>
                    <a:lnTo>
                      <a:pt x="398" y="19200"/>
                    </a:lnTo>
                    <a:lnTo>
                      <a:pt x="265" y="18436"/>
                    </a:lnTo>
                    <a:lnTo>
                      <a:pt x="0" y="17564"/>
                    </a:lnTo>
                    <a:lnTo>
                      <a:pt x="0" y="14836"/>
                    </a:lnTo>
                    <a:lnTo>
                      <a:pt x="265" y="13855"/>
                    </a:lnTo>
                    <a:lnTo>
                      <a:pt x="398" y="12655"/>
                    </a:lnTo>
                    <a:lnTo>
                      <a:pt x="398" y="11127"/>
                    </a:lnTo>
                    <a:lnTo>
                      <a:pt x="928" y="8073"/>
                    </a:lnTo>
                    <a:lnTo>
                      <a:pt x="1325" y="6655"/>
                    </a:lnTo>
                    <a:lnTo>
                      <a:pt x="1723" y="5455"/>
                    </a:lnTo>
                    <a:lnTo>
                      <a:pt x="2518" y="4364"/>
                    </a:lnTo>
                    <a:lnTo>
                      <a:pt x="3180" y="3709"/>
                    </a:lnTo>
                    <a:lnTo>
                      <a:pt x="3975" y="2836"/>
                    </a:lnTo>
                    <a:lnTo>
                      <a:pt x="5036" y="2182"/>
                    </a:lnTo>
                    <a:lnTo>
                      <a:pt x="6891" y="1309"/>
                    </a:lnTo>
                    <a:lnTo>
                      <a:pt x="8083" y="764"/>
                    </a:lnTo>
                    <a:lnTo>
                      <a:pt x="9011" y="655"/>
                    </a:lnTo>
                    <a:lnTo>
                      <a:pt x="9939" y="327"/>
                    </a:lnTo>
                    <a:lnTo>
                      <a:pt x="11131" y="327"/>
                    </a:lnTo>
                    <a:lnTo>
                      <a:pt x="12191" y="218"/>
                    </a:lnTo>
                    <a:lnTo>
                      <a:pt x="13384" y="0"/>
                    </a:lnTo>
                    <a:lnTo>
                      <a:pt x="16829" y="0"/>
                    </a:lnTo>
                    <a:lnTo>
                      <a:pt x="17890" y="218"/>
                    </a:lnTo>
                    <a:lnTo>
                      <a:pt x="18817" y="436"/>
                    </a:lnTo>
                    <a:lnTo>
                      <a:pt x="19347" y="764"/>
                    </a:lnTo>
                    <a:lnTo>
                      <a:pt x="20010" y="1091"/>
                    </a:lnTo>
                    <a:lnTo>
                      <a:pt x="20275" y="1418"/>
                    </a:lnTo>
                    <a:lnTo>
                      <a:pt x="20672" y="1964"/>
                    </a:lnTo>
                    <a:lnTo>
                      <a:pt x="20805" y="2182"/>
                    </a:lnTo>
                    <a:lnTo>
                      <a:pt x="21070" y="2509"/>
                    </a:lnTo>
                    <a:lnTo>
                      <a:pt x="21202" y="3055"/>
                    </a:lnTo>
                    <a:lnTo>
                      <a:pt x="21467" y="3491"/>
                    </a:lnTo>
                    <a:lnTo>
                      <a:pt x="21600" y="3927"/>
                    </a:lnTo>
                    <a:lnTo>
                      <a:pt x="21600" y="6109"/>
                    </a:lnTo>
                    <a:lnTo>
                      <a:pt x="21467" y="6982"/>
                    </a:lnTo>
                    <a:lnTo>
                      <a:pt x="21467" y="7745"/>
                    </a:lnTo>
                    <a:lnTo>
                      <a:pt x="21202" y="8400"/>
                    </a:lnTo>
                    <a:lnTo>
                      <a:pt x="21202" y="9055"/>
                    </a:lnTo>
                    <a:lnTo>
                      <a:pt x="21070" y="9600"/>
                    </a:lnTo>
                    <a:lnTo>
                      <a:pt x="20672" y="10255"/>
                    </a:lnTo>
                    <a:lnTo>
                      <a:pt x="20275" y="10800"/>
                    </a:lnTo>
                    <a:lnTo>
                      <a:pt x="20010" y="11345"/>
                    </a:lnTo>
                    <a:lnTo>
                      <a:pt x="19480" y="11782"/>
                    </a:lnTo>
                    <a:lnTo>
                      <a:pt x="19215" y="12327"/>
                    </a:lnTo>
                    <a:lnTo>
                      <a:pt x="18552" y="12873"/>
                    </a:lnTo>
                    <a:lnTo>
                      <a:pt x="18155" y="13091"/>
                    </a:lnTo>
                    <a:lnTo>
                      <a:pt x="17890" y="13418"/>
                    </a:lnTo>
                    <a:lnTo>
                      <a:pt x="17227" y="13745"/>
                    </a:lnTo>
                    <a:lnTo>
                      <a:pt x="16432" y="14073"/>
                    </a:lnTo>
                    <a:lnTo>
                      <a:pt x="15769" y="14182"/>
                    </a:lnTo>
                    <a:lnTo>
                      <a:pt x="14974" y="14509"/>
                    </a:lnTo>
                    <a:lnTo>
                      <a:pt x="14179" y="14618"/>
                    </a:lnTo>
                    <a:lnTo>
                      <a:pt x="13649" y="14945"/>
                    </a:lnTo>
                    <a:lnTo>
                      <a:pt x="12987" y="14945"/>
                    </a:lnTo>
                    <a:lnTo>
                      <a:pt x="12589" y="15164"/>
                    </a:lnTo>
                    <a:lnTo>
                      <a:pt x="12191" y="15273"/>
                    </a:lnTo>
                    <a:lnTo>
                      <a:pt x="11396" y="15600"/>
                    </a:lnTo>
                    <a:lnTo>
                      <a:pt x="11131" y="15818"/>
                    </a:lnTo>
                    <a:lnTo>
                      <a:pt x="10734" y="15927"/>
                    </a:lnTo>
                    <a:lnTo>
                      <a:pt x="10204" y="16364"/>
                    </a:lnTo>
                    <a:lnTo>
                      <a:pt x="9806" y="16582"/>
                    </a:lnTo>
                    <a:lnTo>
                      <a:pt x="9541" y="16691"/>
                    </a:lnTo>
                    <a:lnTo>
                      <a:pt x="9409" y="17018"/>
                    </a:lnTo>
                    <a:lnTo>
                      <a:pt x="9276" y="17236"/>
                    </a:lnTo>
                    <a:lnTo>
                      <a:pt x="8879" y="17345"/>
                    </a:lnTo>
                    <a:lnTo>
                      <a:pt x="8216" y="17891"/>
                    </a:lnTo>
                    <a:lnTo>
                      <a:pt x="7686" y="18109"/>
                    </a:lnTo>
                    <a:lnTo>
                      <a:pt x="7288" y="18436"/>
                    </a:lnTo>
                    <a:lnTo>
                      <a:pt x="6891" y="18545"/>
                    </a:lnTo>
                    <a:lnTo>
                      <a:pt x="6493" y="18873"/>
                    </a:lnTo>
                    <a:lnTo>
                      <a:pt x="6096" y="19091"/>
                    </a:lnTo>
                    <a:lnTo>
                      <a:pt x="5698" y="19418"/>
                    </a:lnTo>
                    <a:lnTo>
                      <a:pt x="5301" y="19527"/>
                    </a:lnTo>
                    <a:lnTo>
                      <a:pt x="5036" y="19855"/>
                    </a:lnTo>
                    <a:lnTo>
                      <a:pt x="4373" y="20182"/>
                    </a:lnTo>
                    <a:lnTo>
                      <a:pt x="3975" y="20291"/>
                    </a:lnTo>
                    <a:lnTo>
                      <a:pt x="3578" y="20618"/>
                    </a:lnTo>
                    <a:lnTo>
                      <a:pt x="3445" y="20945"/>
                    </a:lnTo>
                    <a:lnTo>
                      <a:pt x="3048" y="21164"/>
                    </a:lnTo>
                    <a:lnTo>
                      <a:pt x="2915" y="21273"/>
                    </a:lnTo>
                    <a:lnTo>
                      <a:pt x="2518" y="21491"/>
                    </a:lnTo>
                    <a:lnTo>
                      <a:pt x="2385" y="21600"/>
                    </a:lnTo>
                    <a:lnTo>
                      <a:pt x="2120" y="21600"/>
                    </a:lnTo>
                    <a:close/>
                  </a:path>
                </a:pathLst>
              </a:custGeom>
              <a:solidFill>
                <a:srgbClr val="DD262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6" name="AutoShape 101"/>
              <p:cNvSpPr/>
              <p:nvPr/>
            </p:nvSpPr>
            <p:spPr>
              <a:xfrm>
                <a:off x="303342" y="234208"/>
                <a:ext cx="371066" cy="393640"/>
              </a:xfrm>
              <a:custGeom>
                <a:avLst/>
                <a:gdLst/>
                <a:ahLst/>
                <a:cxnLst>
                  <a:cxn ang="0">
                    <a:pos x="wd2" y="hd2"/>
                  </a:cxn>
                  <a:cxn ang="5400000">
                    <a:pos x="wd2" y="hd2"/>
                  </a:cxn>
                  <a:cxn ang="10800000">
                    <a:pos x="wd2" y="hd2"/>
                  </a:cxn>
                  <a:cxn ang="16200000">
                    <a:pos x="wd2" y="hd2"/>
                  </a:cxn>
                </a:cxnLst>
                <a:rect l="0" t="0" r="r" b="b"/>
                <a:pathLst>
                  <a:path w="21600" h="21600" extrusionOk="0">
                    <a:moveTo>
                      <a:pt x="1890" y="21381"/>
                    </a:moveTo>
                    <a:lnTo>
                      <a:pt x="1755" y="21600"/>
                    </a:lnTo>
                    <a:lnTo>
                      <a:pt x="1485" y="21381"/>
                    </a:lnTo>
                    <a:lnTo>
                      <a:pt x="1350" y="21381"/>
                    </a:lnTo>
                    <a:lnTo>
                      <a:pt x="1080" y="21271"/>
                    </a:lnTo>
                    <a:lnTo>
                      <a:pt x="945" y="21052"/>
                    </a:lnTo>
                    <a:lnTo>
                      <a:pt x="675" y="20942"/>
                    </a:lnTo>
                    <a:lnTo>
                      <a:pt x="540" y="20613"/>
                    </a:lnTo>
                    <a:lnTo>
                      <a:pt x="540" y="20065"/>
                    </a:lnTo>
                    <a:lnTo>
                      <a:pt x="405" y="19626"/>
                    </a:lnTo>
                    <a:lnTo>
                      <a:pt x="405" y="18969"/>
                    </a:lnTo>
                    <a:lnTo>
                      <a:pt x="135" y="18201"/>
                    </a:lnTo>
                    <a:lnTo>
                      <a:pt x="0" y="17324"/>
                    </a:lnTo>
                    <a:lnTo>
                      <a:pt x="0" y="14583"/>
                    </a:lnTo>
                    <a:lnTo>
                      <a:pt x="135" y="13596"/>
                    </a:lnTo>
                    <a:lnTo>
                      <a:pt x="405" y="12390"/>
                    </a:lnTo>
                    <a:lnTo>
                      <a:pt x="405" y="11074"/>
                    </a:lnTo>
                    <a:lnTo>
                      <a:pt x="540" y="9539"/>
                    </a:lnTo>
                    <a:lnTo>
                      <a:pt x="1350" y="6688"/>
                    </a:lnTo>
                    <a:lnTo>
                      <a:pt x="1755" y="5482"/>
                    </a:lnTo>
                    <a:lnTo>
                      <a:pt x="2565" y="4495"/>
                    </a:lnTo>
                    <a:lnTo>
                      <a:pt x="3240" y="3728"/>
                    </a:lnTo>
                    <a:lnTo>
                      <a:pt x="4050" y="2851"/>
                    </a:lnTo>
                    <a:lnTo>
                      <a:pt x="4995" y="2193"/>
                    </a:lnTo>
                    <a:lnTo>
                      <a:pt x="5940" y="1754"/>
                    </a:lnTo>
                    <a:lnTo>
                      <a:pt x="7020" y="1316"/>
                    </a:lnTo>
                    <a:lnTo>
                      <a:pt x="8910" y="658"/>
                    </a:lnTo>
                    <a:lnTo>
                      <a:pt x="10125" y="439"/>
                    </a:lnTo>
                    <a:lnTo>
                      <a:pt x="11070" y="329"/>
                    </a:lnTo>
                    <a:lnTo>
                      <a:pt x="12150" y="219"/>
                    </a:lnTo>
                    <a:lnTo>
                      <a:pt x="13365" y="219"/>
                    </a:lnTo>
                    <a:lnTo>
                      <a:pt x="14580" y="0"/>
                    </a:lnTo>
                    <a:lnTo>
                      <a:pt x="15795" y="0"/>
                    </a:lnTo>
                    <a:lnTo>
                      <a:pt x="16875" y="219"/>
                    </a:lnTo>
                    <a:lnTo>
                      <a:pt x="17955" y="329"/>
                    </a:lnTo>
                    <a:lnTo>
                      <a:pt x="19305" y="987"/>
                    </a:lnTo>
                    <a:lnTo>
                      <a:pt x="19845" y="1316"/>
                    </a:lnTo>
                    <a:lnTo>
                      <a:pt x="20115" y="1645"/>
                    </a:lnTo>
                    <a:lnTo>
                      <a:pt x="20520" y="1974"/>
                    </a:lnTo>
                    <a:lnTo>
                      <a:pt x="20790" y="2412"/>
                    </a:lnTo>
                    <a:lnTo>
                      <a:pt x="20925" y="2741"/>
                    </a:lnTo>
                    <a:lnTo>
                      <a:pt x="21195" y="3180"/>
                    </a:lnTo>
                    <a:lnTo>
                      <a:pt x="21330" y="3509"/>
                    </a:lnTo>
                    <a:lnTo>
                      <a:pt x="21330" y="4057"/>
                    </a:lnTo>
                    <a:lnTo>
                      <a:pt x="21600" y="4715"/>
                    </a:lnTo>
                    <a:lnTo>
                      <a:pt x="21600" y="6140"/>
                    </a:lnTo>
                    <a:lnTo>
                      <a:pt x="21330" y="7017"/>
                    </a:lnTo>
                    <a:lnTo>
                      <a:pt x="21330" y="7785"/>
                    </a:lnTo>
                    <a:lnTo>
                      <a:pt x="21195" y="8443"/>
                    </a:lnTo>
                    <a:lnTo>
                      <a:pt x="20925" y="9101"/>
                    </a:lnTo>
                    <a:lnTo>
                      <a:pt x="20790" y="9649"/>
                    </a:lnTo>
                    <a:lnTo>
                      <a:pt x="20520" y="10197"/>
                    </a:lnTo>
                    <a:lnTo>
                      <a:pt x="20115" y="10855"/>
                    </a:lnTo>
                    <a:lnTo>
                      <a:pt x="19845" y="11184"/>
                    </a:lnTo>
                    <a:lnTo>
                      <a:pt x="19440" y="11842"/>
                    </a:lnTo>
                    <a:lnTo>
                      <a:pt x="18360" y="12719"/>
                    </a:lnTo>
                    <a:lnTo>
                      <a:pt x="17955" y="12938"/>
                    </a:lnTo>
                    <a:lnTo>
                      <a:pt x="17685" y="13267"/>
                    </a:lnTo>
                    <a:lnTo>
                      <a:pt x="17145" y="13596"/>
                    </a:lnTo>
                    <a:lnTo>
                      <a:pt x="16335" y="13925"/>
                    </a:lnTo>
                    <a:lnTo>
                      <a:pt x="15525" y="14144"/>
                    </a:lnTo>
                    <a:lnTo>
                      <a:pt x="14715" y="14473"/>
                    </a:lnTo>
                    <a:lnTo>
                      <a:pt x="14175" y="14583"/>
                    </a:lnTo>
                    <a:lnTo>
                      <a:pt x="13365" y="14912"/>
                    </a:lnTo>
                    <a:lnTo>
                      <a:pt x="12960" y="15021"/>
                    </a:lnTo>
                    <a:lnTo>
                      <a:pt x="12420" y="15021"/>
                    </a:lnTo>
                    <a:lnTo>
                      <a:pt x="12015" y="15241"/>
                    </a:lnTo>
                    <a:lnTo>
                      <a:pt x="11610" y="15350"/>
                    </a:lnTo>
                    <a:lnTo>
                      <a:pt x="11340" y="15570"/>
                    </a:lnTo>
                    <a:lnTo>
                      <a:pt x="10935" y="15679"/>
                    </a:lnTo>
                    <a:lnTo>
                      <a:pt x="10125" y="16337"/>
                    </a:lnTo>
                    <a:lnTo>
                      <a:pt x="9720" y="16447"/>
                    </a:lnTo>
                    <a:lnTo>
                      <a:pt x="8910" y="17105"/>
                    </a:lnTo>
                    <a:lnTo>
                      <a:pt x="8775" y="17324"/>
                    </a:lnTo>
                    <a:lnTo>
                      <a:pt x="8370" y="17434"/>
                    </a:lnTo>
                    <a:lnTo>
                      <a:pt x="8100" y="17762"/>
                    </a:lnTo>
                    <a:lnTo>
                      <a:pt x="7560" y="18091"/>
                    </a:lnTo>
                    <a:lnTo>
                      <a:pt x="7155" y="18201"/>
                    </a:lnTo>
                    <a:lnTo>
                      <a:pt x="6345" y="18859"/>
                    </a:lnTo>
                    <a:lnTo>
                      <a:pt x="5940" y="18969"/>
                    </a:lnTo>
                    <a:lnTo>
                      <a:pt x="5535" y="19188"/>
                    </a:lnTo>
                    <a:lnTo>
                      <a:pt x="5130" y="19517"/>
                    </a:lnTo>
                    <a:lnTo>
                      <a:pt x="4860" y="19626"/>
                    </a:lnTo>
                    <a:lnTo>
                      <a:pt x="4050" y="20284"/>
                    </a:lnTo>
                    <a:lnTo>
                      <a:pt x="3645" y="20394"/>
                    </a:lnTo>
                    <a:lnTo>
                      <a:pt x="2970" y="20942"/>
                    </a:lnTo>
                    <a:lnTo>
                      <a:pt x="2700" y="21052"/>
                    </a:lnTo>
                    <a:lnTo>
                      <a:pt x="2565" y="21271"/>
                    </a:lnTo>
                    <a:lnTo>
                      <a:pt x="2295" y="21381"/>
                    </a:lnTo>
                    <a:lnTo>
                      <a:pt x="1890" y="21381"/>
                    </a:lnTo>
                    <a:close/>
                  </a:path>
                </a:pathLst>
              </a:custGeom>
              <a:solidFill>
                <a:srgbClr val="DE27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7" name="AutoShape 102"/>
              <p:cNvSpPr/>
              <p:nvPr/>
            </p:nvSpPr>
            <p:spPr>
              <a:xfrm>
                <a:off x="303342" y="237030"/>
                <a:ext cx="364011" cy="383764"/>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1926" y="21600"/>
                    </a:lnTo>
                    <a:lnTo>
                      <a:pt x="1789" y="21375"/>
                    </a:lnTo>
                    <a:lnTo>
                      <a:pt x="1376" y="21375"/>
                    </a:lnTo>
                    <a:lnTo>
                      <a:pt x="1101" y="21262"/>
                    </a:lnTo>
                    <a:lnTo>
                      <a:pt x="963" y="21037"/>
                    </a:lnTo>
                    <a:lnTo>
                      <a:pt x="963" y="20925"/>
                    </a:lnTo>
                    <a:lnTo>
                      <a:pt x="688" y="20587"/>
                    </a:lnTo>
                    <a:lnTo>
                      <a:pt x="688" y="20137"/>
                    </a:lnTo>
                    <a:lnTo>
                      <a:pt x="550" y="19575"/>
                    </a:lnTo>
                    <a:lnTo>
                      <a:pt x="413" y="18900"/>
                    </a:lnTo>
                    <a:lnTo>
                      <a:pt x="413" y="18225"/>
                    </a:lnTo>
                    <a:lnTo>
                      <a:pt x="138" y="17212"/>
                    </a:lnTo>
                    <a:lnTo>
                      <a:pt x="138" y="16425"/>
                    </a:lnTo>
                    <a:lnTo>
                      <a:pt x="0" y="15413"/>
                    </a:lnTo>
                    <a:lnTo>
                      <a:pt x="138" y="14625"/>
                    </a:lnTo>
                    <a:lnTo>
                      <a:pt x="413" y="13612"/>
                    </a:lnTo>
                    <a:lnTo>
                      <a:pt x="550" y="12262"/>
                    </a:lnTo>
                    <a:lnTo>
                      <a:pt x="550" y="11025"/>
                    </a:lnTo>
                    <a:lnTo>
                      <a:pt x="688" y="9337"/>
                    </a:lnTo>
                    <a:lnTo>
                      <a:pt x="1513" y="6413"/>
                    </a:lnTo>
                    <a:lnTo>
                      <a:pt x="1926" y="5400"/>
                    </a:lnTo>
                    <a:lnTo>
                      <a:pt x="2752" y="4275"/>
                    </a:lnTo>
                    <a:lnTo>
                      <a:pt x="3302" y="3600"/>
                    </a:lnTo>
                    <a:lnTo>
                      <a:pt x="4265" y="2700"/>
                    </a:lnTo>
                    <a:lnTo>
                      <a:pt x="5090" y="2250"/>
                    </a:lnTo>
                    <a:lnTo>
                      <a:pt x="6054" y="1575"/>
                    </a:lnTo>
                    <a:lnTo>
                      <a:pt x="9355" y="563"/>
                    </a:lnTo>
                    <a:lnTo>
                      <a:pt x="10318" y="450"/>
                    </a:lnTo>
                    <a:lnTo>
                      <a:pt x="11282" y="225"/>
                    </a:lnTo>
                    <a:lnTo>
                      <a:pt x="12382" y="113"/>
                    </a:lnTo>
                    <a:lnTo>
                      <a:pt x="13620" y="113"/>
                    </a:lnTo>
                    <a:lnTo>
                      <a:pt x="14859" y="0"/>
                    </a:lnTo>
                    <a:lnTo>
                      <a:pt x="16097" y="0"/>
                    </a:lnTo>
                    <a:lnTo>
                      <a:pt x="18023" y="225"/>
                    </a:lnTo>
                    <a:lnTo>
                      <a:pt x="18711" y="450"/>
                    </a:lnTo>
                    <a:lnTo>
                      <a:pt x="19674" y="900"/>
                    </a:lnTo>
                    <a:lnTo>
                      <a:pt x="19949" y="1238"/>
                    </a:lnTo>
                    <a:lnTo>
                      <a:pt x="20499" y="1575"/>
                    </a:lnTo>
                    <a:lnTo>
                      <a:pt x="20775" y="1913"/>
                    </a:lnTo>
                    <a:lnTo>
                      <a:pt x="20912" y="2250"/>
                    </a:lnTo>
                    <a:lnTo>
                      <a:pt x="21187" y="2700"/>
                    </a:lnTo>
                    <a:lnTo>
                      <a:pt x="21325" y="3038"/>
                    </a:lnTo>
                    <a:lnTo>
                      <a:pt x="21325" y="3600"/>
                    </a:lnTo>
                    <a:lnTo>
                      <a:pt x="21600" y="3938"/>
                    </a:lnTo>
                    <a:lnTo>
                      <a:pt x="21600" y="6975"/>
                    </a:lnTo>
                    <a:lnTo>
                      <a:pt x="21325" y="7763"/>
                    </a:lnTo>
                    <a:lnTo>
                      <a:pt x="21325" y="8438"/>
                    </a:lnTo>
                    <a:lnTo>
                      <a:pt x="21187" y="9112"/>
                    </a:lnTo>
                    <a:lnTo>
                      <a:pt x="20912" y="9675"/>
                    </a:lnTo>
                    <a:lnTo>
                      <a:pt x="20775" y="10237"/>
                    </a:lnTo>
                    <a:lnTo>
                      <a:pt x="20499" y="10912"/>
                    </a:lnTo>
                    <a:lnTo>
                      <a:pt x="19949" y="11250"/>
                    </a:lnTo>
                    <a:lnTo>
                      <a:pt x="19674" y="11813"/>
                    </a:lnTo>
                    <a:lnTo>
                      <a:pt x="18986" y="12262"/>
                    </a:lnTo>
                    <a:lnTo>
                      <a:pt x="18573" y="12600"/>
                    </a:lnTo>
                    <a:lnTo>
                      <a:pt x="18298" y="13050"/>
                    </a:lnTo>
                    <a:lnTo>
                      <a:pt x="17885" y="13275"/>
                    </a:lnTo>
                    <a:lnTo>
                      <a:pt x="17197" y="13612"/>
                    </a:lnTo>
                    <a:lnTo>
                      <a:pt x="16372" y="13950"/>
                    </a:lnTo>
                    <a:lnTo>
                      <a:pt x="15684" y="14287"/>
                    </a:lnTo>
                    <a:lnTo>
                      <a:pt x="14859" y="14400"/>
                    </a:lnTo>
                    <a:lnTo>
                      <a:pt x="14171" y="14625"/>
                    </a:lnTo>
                    <a:lnTo>
                      <a:pt x="13070" y="15075"/>
                    </a:lnTo>
                    <a:lnTo>
                      <a:pt x="12657" y="15075"/>
                    </a:lnTo>
                    <a:lnTo>
                      <a:pt x="12245" y="15187"/>
                    </a:lnTo>
                    <a:lnTo>
                      <a:pt x="11832" y="15413"/>
                    </a:lnTo>
                    <a:lnTo>
                      <a:pt x="11557" y="15525"/>
                    </a:lnTo>
                    <a:lnTo>
                      <a:pt x="11144" y="15750"/>
                    </a:lnTo>
                    <a:lnTo>
                      <a:pt x="10731" y="15862"/>
                    </a:lnTo>
                    <a:lnTo>
                      <a:pt x="9906" y="16538"/>
                    </a:lnTo>
                    <a:lnTo>
                      <a:pt x="9631" y="16650"/>
                    </a:lnTo>
                    <a:lnTo>
                      <a:pt x="9493" y="16875"/>
                    </a:lnTo>
                    <a:lnTo>
                      <a:pt x="9080" y="16987"/>
                    </a:lnTo>
                    <a:lnTo>
                      <a:pt x="8943" y="17325"/>
                    </a:lnTo>
                    <a:lnTo>
                      <a:pt x="8530" y="17550"/>
                    </a:lnTo>
                    <a:lnTo>
                      <a:pt x="8117" y="17887"/>
                    </a:lnTo>
                    <a:lnTo>
                      <a:pt x="7704" y="18000"/>
                    </a:lnTo>
                    <a:lnTo>
                      <a:pt x="7292" y="18337"/>
                    </a:lnTo>
                    <a:lnTo>
                      <a:pt x="6466" y="18787"/>
                    </a:lnTo>
                    <a:lnTo>
                      <a:pt x="6054" y="19125"/>
                    </a:lnTo>
                    <a:lnTo>
                      <a:pt x="5641" y="19237"/>
                    </a:lnTo>
                    <a:lnTo>
                      <a:pt x="5228" y="19462"/>
                    </a:lnTo>
                    <a:lnTo>
                      <a:pt x="4953" y="19800"/>
                    </a:lnTo>
                    <a:lnTo>
                      <a:pt x="4540" y="19912"/>
                    </a:lnTo>
                    <a:lnTo>
                      <a:pt x="3715" y="20587"/>
                    </a:lnTo>
                    <a:lnTo>
                      <a:pt x="3439" y="20700"/>
                    </a:lnTo>
                    <a:lnTo>
                      <a:pt x="3027" y="20925"/>
                    </a:lnTo>
                    <a:lnTo>
                      <a:pt x="2889" y="21037"/>
                    </a:lnTo>
                    <a:lnTo>
                      <a:pt x="2752" y="21262"/>
                    </a:lnTo>
                    <a:lnTo>
                      <a:pt x="2339" y="21375"/>
                    </a:lnTo>
                    <a:lnTo>
                      <a:pt x="2201" y="21600"/>
                    </a:lnTo>
                    <a:close/>
                  </a:path>
                </a:pathLst>
              </a:custGeom>
              <a:solidFill>
                <a:srgbClr val="DF27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8" name="AutoShape 103"/>
              <p:cNvSpPr/>
              <p:nvPr/>
            </p:nvSpPr>
            <p:spPr>
              <a:xfrm>
                <a:off x="306163" y="239851"/>
                <a:ext cx="356957" cy="375299"/>
              </a:xfrm>
              <a:custGeom>
                <a:avLst/>
                <a:gdLst/>
                <a:ahLst/>
                <a:cxnLst>
                  <a:cxn ang="0">
                    <a:pos x="wd2" y="hd2"/>
                  </a:cxn>
                  <a:cxn ang="5400000">
                    <a:pos x="wd2" y="hd2"/>
                  </a:cxn>
                  <a:cxn ang="10800000">
                    <a:pos x="wd2" y="hd2"/>
                  </a:cxn>
                  <a:cxn ang="16200000">
                    <a:pos x="wd2" y="hd2"/>
                  </a:cxn>
                </a:cxnLst>
                <a:rect l="0" t="0" r="r" b="b"/>
                <a:pathLst>
                  <a:path w="21600" h="21600" extrusionOk="0">
                    <a:moveTo>
                      <a:pt x="2244" y="21600"/>
                    </a:moveTo>
                    <a:lnTo>
                      <a:pt x="1683" y="21600"/>
                    </a:lnTo>
                    <a:lnTo>
                      <a:pt x="842" y="20911"/>
                    </a:lnTo>
                    <a:lnTo>
                      <a:pt x="842" y="20106"/>
                    </a:lnTo>
                    <a:lnTo>
                      <a:pt x="561" y="19532"/>
                    </a:lnTo>
                    <a:lnTo>
                      <a:pt x="421" y="18843"/>
                    </a:lnTo>
                    <a:lnTo>
                      <a:pt x="421" y="18153"/>
                    </a:lnTo>
                    <a:lnTo>
                      <a:pt x="281" y="17234"/>
                    </a:lnTo>
                    <a:lnTo>
                      <a:pt x="0" y="16315"/>
                    </a:lnTo>
                    <a:lnTo>
                      <a:pt x="0" y="15281"/>
                    </a:lnTo>
                    <a:lnTo>
                      <a:pt x="281" y="14477"/>
                    </a:lnTo>
                    <a:lnTo>
                      <a:pt x="421" y="13443"/>
                    </a:lnTo>
                    <a:lnTo>
                      <a:pt x="421" y="12294"/>
                    </a:lnTo>
                    <a:lnTo>
                      <a:pt x="561" y="10800"/>
                    </a:lnTo>
                    <a:lnTo>
                      <a:pt x="842" y="9306"/>
                    </a:lnTo>
                    <a:lnTo>
                      <a:pt x="1262" y="7813"/>
                    </a:lnTo>
                    <a:lnTo>
                      <a:pt x="1683" y="6434"/>
                    </a:lnTo>
                    <a:lnTo>
                      <a:pt x="2104" y="5400"/>
                    </a:lnTo>
                    <a:lnTo>
                      <a:pt x="2665" y="4251"/>
                    </a:lnTo>
                    <a:lnTo>
                      <a:pt x="3366" y="3562"/>
                    </a:lnTo>
                    <a:lnTo>
                      <a:pt x="4208" y="2872"/>
                    </a:lnTo>
                    <a:lnTo>
                      <a:pt x="5190" y="2183"/>
                    </a:lnTo>
                    <a:lnTo>
                      <a:pt x="6312" y="1723"/>
                    </a:lnTo>
                    <a:lnTo>
                      <a:pt x="7294" y="1149"/>
                    </a:lnTo>
                    <a:lnTo>
                      <a:pt x="8275" y="804"/>
                    </a:lnTo>
                    <a:lnTo>
                      <a:pt x="9397" y="689"/>
                    </a:lnTo>
                    <a:lnTo>
                      <a:pt x="10379" y="460"/>
                    </a:lnTo>
                    <a:lnTo>
                      <a:pt x="11361" y="345"/>
                    </a:lnTo>
                    <a:lnTo>
                      <a:pt x="12483" y="115"/>
                    </a:lnTo>
                    <a:lnTo>
                      <a:pt x="13745" y="0"/>
                    </a:lnTo>
                    <a:lnTo>
                      <a:pt x="15990" y="0"/>
                    </a:lnTo>
                    <a:lnTo>
                      <a:pt x="16971" y="115"/>
                    </a:lnTo>
                    <a:lnTo>
                      <a:pt x="18094" y="345"/>
                    </a:lnTo>
                    <a:lnTo>
                      <a:pt x="18795" y="460"/>
                    </a:lnTo>
                    <a:lnTo>
                      <a:pt x="19636" y="804"/>
                    </a:lnTo>
                    <a:lnTo>
                      <a:pt x="20057" y="1149"/>
                    </a:lnTo>
                    <a:lnTo>
                      <a:pt x="20478" y="1723"/>
                    </a:lnTo>
                    <a:lnTo>
                      <a:pt x="20758" y="1953"/>
                    </a:lnTo>
                    <a:lnTo>
                      <a:pt x="21039" y="2298"/>
                    </a:lnTo>
                    <a:lnTo>
                      <a:pt x="21179" y="2643"/>
                    </a:lnTo>
                    <a:lnTo>
                      <a:pt x="21460" y="3217"/>
                    </a:lnTo>
                    <a:lnTo>
                      <a:pt x="21460" y="3677"/>
                    </a:lnTo>
                    <a:lnTo>
                      <a:pt x="21600" y="4136"/>
                    </a:lnTo>
                    <a:lnTo>
                      <a:pt x="21600" y="7009"/>
                    </a:lnTo>
                    <a:lnTo>
                      <a:pt x="21460" y="7813"/>
                    </a:lnTo>
                    <a:lnTo>
                      <a:pt x="21179" y="8502"/>
                    </a:lnTo>
                    <a:lnTo>
                      <a:pt x="21179" y="9191"/>
                    </a:lnTo>
                    <a:lnTo>
                      <a:pt x="21039" y="9651"/>
                    </a:lnTo>
                    <a:lnTo>
                      <a:pt x="20758" y="10340"/>
                    </a:lnTo>
                    <a:lnTo>
                      <a:pt x="20478" y="10800"/>
                    </a:lnTo>
                    <a:lnTo>
                      <a:pt x="20057" y="11260"/>
                    </a:lnTo>
                    <a:lnTo>
                      <a:pt x="19496" y="11949"/>
                    </a:lnTo>
                    <a:lnTo>
                      <a:pt x="18935" y="12294"/>
                    </a:lnTo>
                    <a:lnTo>
                      <a:pt x="18514" y="12753"/>
                    </a:lnTo>
                    <a:lnTo>
                      <a:pt x="18234" y="13213"/>
                    </a:lnTo>
                    <a:lnTo>
                      <a:pt x="17813" y="13213"/>
                    </a:lnTo>
                    <a:lnTo>
                      <a:pt x="17252" y="13557"/>
                    </a:lnTo>
                    <a:lnTo>
                      <a:pt x="14166" y="14821"/>
                    </a:lnTo>
                    <a:lnTo>
                      <a:pt x="13605" y="14936"/>
                    </a:lnTo>
                    <a:lnTo>
                      <a:pt x="12904" y="15051"/>
                    </a:lnTo>
                    <a:lnTo>
                      <a:pt x="12483" y="15051"/>
                    </a:lnTo>
                    <a:lnTo>
                      <a:pt x="12062" y="15281"/>
                    </a:lnTo>
                    <a:lnTo>
                      <a:pt x="11782" y="15396"/>
                    </a:lnTo>
                    <a:lnTo>
                      <a:pt x="11361" y="15626"/>
                    </a:lnTo>
                    <a:lnTo>
                      <a:pt x="11221" y="15740"/>
                    </a:lnTo>
                    <a:lnTo>
                      <a:pt x="10800" y="15970"/>
                    </a:lnTo>
                    <a:lnTo>
                      <a:pt x="10519" y="16085"/>
                    </a:lnTo>
                    <a:lnTo>
                      <a:pt x="10099" y="16430"/>
                    </a:lnTo>
                    <a:lnTo>
                      <a:pt x="9958" y="16660"/>
                    </a:lnTo>
                    <a:lnTo>
                      <a:pt x="9397" y="16889"/>
                    </a:lnTo>
                    <a:lnTo>
                      <a:pt x="8556" y="17579"/>
                    </a:lnTo>
                    <a:lnTo>
                      <a:pt x="8135" y="17809"/>
                    </a:lnTo>
                    <a:lnTo>
                      <a:pt x="7294" y="18498"/>
                    </a:lnTo>
                    <a:lnTo>
                      <a:pt x="6873" y="18613"/>
                    </a:lnTo>
                    <a:lnTo>
                      <a:pt x="6452" y="18843"/>
                    </a:lnTo>
                    <a:lnTo>
                      <a:pt x="6312" y="19072"/>
                    </a:lnTo>
                    <a:lnTo>
                      <a:pt x="5891" y="19187"/>
                    </a:lnTo>
                    <a:lnTo>
                      <a:pt x="5470" y="19532"/>
                    </a:lnTo>
                    <a:lnTo>
                      <a:pt x="5049" y="19762"/>
                    </a:lnTo>
                    <a:lnTo>
                      <a:pt x="4488" y="20106"/>
                    </a:lnTo>
                    <a:lnTo>
                      <a:pt x="4068" y="20221"/>
                    </a:lnTo>
                    <a:lnTo>
                      <a:pt x="3787" y="20566"/>
                    </a:lnTo>
                    <a:lnTo>
                      <a:pt x="3366" y="20681"/>
                    </a:lnTo>
                    <a:lnTo>
                      <a:pt x="3226" y="21026"/>
                    </a:lnTo>
                    <a:lnTo>
                      <a:pt x="2805" y="21255"/>
                    </a:lnTo>
                    <a:lnTo>
                      <a:pt x="2665" y="21370"/>
                    </a:lnTo>
                    <a:lnTo>
                      <a:pt x="2525" y="21370"/>
                    </a:lnTo>
                    <a:lnTo>
                      <a:pt x="2244" y="21600"/>
                    </a:lnTo>
                    <a:close/>
                  </a:path>
                </a:pathLst>
              </a:custGeom>
              <a:solidFill>
                <a:srgbClr val="E028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09" name="AutoShape 104"/>
              <p:cNvSpPr/>
              <p:nvPr/>
            </p:nvSpPr>
            <p:spPr>
              <a:xfrm>
                <a:off x="310396" y="241262"/>
                <a:ext cx="349903" cy="368245"/>
              </a:xfrm>
              <a:custGeom>
                <a:avLst/>
                <a:gdLst/>
                <a:ahLst/>
                <a:cxnLst>
                  <a:cxn ang="0">
                    <a:pos x="wd2" y="hd2"/>
                  </a:cxn>
                  <a:cxn ang="5400000">
                    <a:pos x="wd2" y="hd2"/>
                  </a:cxn>
                  <a:cxn ang="10800000">
                    <a:pos x="wd2" y="hd2"/>
                  </a:cxn>
                  <a:cxn ang="16200000">
                    <a:pos x="wd2" y="hd2"/>
                  </a:cxn>
                </a:cxnLst>
                <a:rect l="0" t="0" r="r" b="b"/>
                <a:pathLst>
                  <a:path w="21600" h="21600" extrusionOk="0">
                    <a:moveTo>
                      <a:pt x="2003" y="21600"/>
                    </a:moveTo>
                    <a:lnTo>
                      <a:pt x="1574" y="21600"/>
                    </a:lnTo>
                    <a:lnTo>
                      <a:pt x="1430" y="21365"/>
                    </a:lnTo>
                    <a:lnTo>
                      <a:pt x="1144" y="21248"/>
                    </a:lnTo>
                    <a:lnTo>
                      <a:pt x="1001" y="21013"/>
                    </a:lnTo>
                    <a:lnTo>
                      <a:pt x="715" y="21013"/>
                    </a:lnTo>
                    <a:lnTo>
                      <a:pt x="715" y="20426"/>
                    </a:lnTo>
                    <a:lnTo>
                      <a:pt x="572" y="20074"/>
                    </a:lnTo>
                    <a:lnTo>
                      <a:pt x="572" y="19487"/>
                    </a:lnTo>
                    <a:lnTo>
                      <a:pt x="286" y="18900"/>
                    </a:lnTo>
                    <a:lnTo>
                      <a:pt x="143" y="18078"/>
                    </a:lnTo>
                    <a:lnTo>
                      <a:pt x="143" y="17139"/>
                    </a:lnTo>
                    <a:lnTo>
                      <a:pt x="0" y="16200"/>
                    </a:lnTo>
                    <a:lnTo>
                      <a:pt x="0" y="15261"/>
                    </a:lnTo>
                    <a:lnTo>
                      <a:pt x="143" y="14439"/>
                    </a:lnTo>
                    <a:lnTo>
                      <a:pt x="286" y="13383"/>
                    </a:lnTo>
                    <a:lnTo>
                      <a:pt x="286" y="12326"/>
                    </a:lnTo>
                    <a:lnTo>
                      <a:pt x="572" y="10800"/>
                    </a:lnTo>
                    <a:lnTo>
                      <a:pt x="715" y="9391"/>
                    </a:lnTo>
                    <a:lnTo>
                      <a:pt x="1144" y="7865"/>
                    </a:lnTo>
                    <a:lnTo>
                      <a:pt x="1574" y="6457"/>
                    </a:lnTo>
                    <a:lnTo>
                      <a:pt x="2003" y="5165"/>
                    </a:lnTo>
                    <a:lnTo>
                      <a:pt x="2575" y="4226"/>
                    </a:lnTo>
                    <a:lnTo>
                      <a:pt x="4291" y="2817"/>
                    </a:lnTo>
                    <a:lnTo>
                      <a:pt x="5293" y="2113"/>
                    </a:lnTo>
                    <a:lnTo>
                      <a:pt x="6294" y="1643"/>
                    </a:lnTo>
                    <a:lnTo>
                      <a:pt x="7295" y="1291"/>
                    </a:lnTo>
                    <a:lnTo>
                      <a:pt x="8440" y="939"/>
                    </a:lnTo>
                    <a:lnTo>
                      <a:pt x="9441" y="587"/>
                    </a:lnTo>
                    <a:lnTo>
                      <a:pt x="10442" y="352"/>
                    </a:lnTo>
                    <a:lnTo>
                      <a:pt x="11587" y="352"/>
                    </a:lnTo>
                    <a:lnTo>
                      <a:pt x="12445" y="235"/>
                    </a:lnTo>
                    <a:lnTo>
                      <a:pt x="13732" y="0"/>
                    </a:lnTo>
                    <a:lnTo>
                      <a:pt x="17023" y="0"/>
                    </a:lnTo>
                    <a:lnTo>
                      <a:pt x="17881" y="235"/>
                    </a:lnTo>
                    <a:lnTo>
                      <a:pt x="18596" y="587"/>
                    </a:lnTo>
                    <a:lnTo>
                      <a:pt x="19597" y="939"/>
                    </a:lnTo>
                    <a:lnTo>
                      <a:pt x="20026" y="1291"/>
                    </a:lnTo>
                    <a:lnTo>
                      <a:pt x="20313" y="1643"/>
                    </a:lnTo>
                    <a:lnTo>
                      <a:pt x="20885" y="2113"/>
                    </a:lnTo>
                    <a:lnTo>
                      <a:pt x="20885" y="2465"/>
                    </a:lnTo>
                    <a:lnTo>
                      <a:pt x="21171" y="2817"/>
                    </a:lnTo>
                    <a:lnTo>
                      <a:pt x="21171" y="3287"/>
                    </a:lnTo>
                    <a:lnTo>
                      <a:pt x="21314" y="3639"/>
                    </a:lnTo>
                    <a:lnTo>
                      <a:pt x="21600" y="4109"/>
                    </a:lnTo>
                    <a:lnTo>
                      <a:pt x="21600" y="6339"/>
                    </a:lnTo>
                    <a:lnTo>
                      <a:pt x="21314" y="7161"/>
                    </a:lnTo>
                    <a:lnTo>
                      <a:pt x="21314" y="7865"/>
                    </a:lnTo>
                    <a:lnTo>
                      <a:pt x="21171" y="8570"/>
                    </a:lnTo>
                    <a:lnTo>
                      <a:pt x="20885" y="9274"/>
                    </a:lnTo>
                    <a:lnTo>
                      <a:pt x="20885" y="9743"/>
                    </a:lnTo>
                    <a:lnTo>
                      <a:pt x="20599" y="10448"/>
                    </a:lnTo>
                    <a:lnTo>
                      <a:pt x="19311" y="11857"/>
                    </a:lnTo>
                    <a:lnTo>
                      <a:pt x="18882" y="12443"/>
                    </a:lnTo>
                    <a:lnTo>
                      <a:pt x="18596" y="12796"/>
                    </a:lnTo>
                    <a:lnTo>
                      <a:pt x="18167" y="13148"/>
                    </a:lnTo>
                    <a:lnTo>
                      <a:pt x="17452" y="13383"/>
                    </a:lnTo>
                    <a:lnTo>
                      <a:pt x="16879" y="13617"/>
                    </a:lnTo>
                    <a:lnTo>
                      <a:pt x="16307" y="13970"/>
                    </a:lnTo>
                    <a:lnTo>
                      <a:pt x="15449" y="14322"/>
                    </a:lnTo>
                    <a:lnTo>
                      <a:pt x="14734" y="14439"/>
                    </a:lnTo>
                    <a:lnTo>
                      <a:pt x="14019" y="14791"/>
                    </a:lnTo>
                    <a:lnTo>
                      <a:pt x="13303" y="15026"/>
                    </a:lnTo>
                    <a:lnTo>
                      <a:pt x="12874" y="15143"/>
                    </a:lnTo>
                    <a:lnTo>
                      <a:pt x="12445" y="15143"/>
                    </a:lnTo>
                    <a:lnTo>
                      <a:pt x="12016" y="15261"/>
                    </a:lnTo>
                    <a:lnTo>
                      <a:pt x="11730" y="15496"/>
                    </a:lnTo>
                    <a:lnTo>
                      <a:pt x="11301" y="15613"/>
                    </a:lnTo>
                    <a:lnTo>
                      <a:pt x="10872" y="15848"/>
                    </a:lnTo>
                    <a:lnTo>
                      <a:pt x="10728" y="15965"/>
                    </a:lnTo>
                    <a:lnTo>
                      <a:pt x="10299" y="16200"/>
                    </a:lnTo>
                    <a:lnTo>
                      <a:pt x="10013" y="16317"/>
                    </a:lnTo>
                    <a:lnTo>
                      <a:pt x="9870" y="16670"/>
                    </a:lnTo>
                    <a:lnTo>
                      <a:pt x="9584" y="16904"/>
                    </a:lnTo>
                    <a:lnTo>
                      <a:pt x="9012" y="17139"/>
                    </a:lnTo>
                    <a:lnTo>
                      <a:pt x="8869" y="17374"/>
                    </a:lnTo>
                    <a:lnTo>
                      <a:pt x="8440" y="17726"/>
                    </a:lnTo>
                    <a:lnTo>
                      <a:pt x="8011" y="17843"/>
                    </a:lnTo>
                    <a:lnTo>
                      <a:pt x="7581" y="18196"/>
                    </a:lnTo>
                    <a:lnTo>
                      <a:pt x="7152" y="18430"/>
                    </a:lnTo>
                    <a:lnTo>
                      <a:pt x="6580" y="18900"/>
                    </a:lnTo>
                    <a:lnTo>
                      <a:pt x="5722" y="19370"/>
                    </a:lnTo>
                    <a:lnTo>
                      <a:pt x="5293" y="19487"/>
                    </a:lnTo>
                    <a:lnTo>
                      <a:pt x="4864" y="19839"/>
                    </a:lnTo>
                    <a:lnTo>
                      <a:pt x="4434" y="20074"/>
                    </a:lnTo>
                    <a:lnTo>
                      <a:pt x="4005" y="20426"/>
                    </a:lnTo>
                    <a:lnTo>
                      <a:pt x="3576" y="20543"/>
                    </a:lnTo>
                    <a:lnTo>
                      <a:pt x="3433" y="21013"/>
                    </a:lnTo>
                    <a:lnTo>
                      <a:pt x="3004" y="21013"/>
                    </a:lnTo>
                    <a:lnTo>
                      <a:pt x="2575" y="21365"/>
                    </a:lnTo>
                    <a:lnTo>
                      <a:pt x="2289" y="21365"/>
                    </a:lnTo>
                    <a:lnTo>
                      <a:pt x="2003" y="21600"/>
                    </a:lnTo>
                    <a:close/>
                  </a:path>
                </a:pathLst>
              </a:custGeom>
              <a:solidFill>
                <a:srgbClr val="E128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0" name="AutoShape 105"/>
              <p:cNvSpPr/>
              <p:nvPr/>
            </p:nvSpPr>
            <p:spPr>
              <a:xfrm>
                <a:off x="313218" y="245495"/>
                <a:ext cx="342848" cy="356957"/>
              </a:xfrm>
              <a:custGeom>
                <a:avLst/>
                <a:gdLst/>
                <a:ahLst/>
                <a:cxnLst>
                  <a:cxn ang="0">
                    <a:pos x="wd2" y="hd2"/>
                  </a:cxn>
                  <a:cxn ang="5400000">
                    <a:pos x="wd2" y="hd2"/>
                  </a:cxn>
                  <a:cxn ang="10800000">
                    <a:pos x="wd2" y="hd2"/>
                  </a:cxn>
                  <a:cxn ang="16200000">
                    <a:pos x="wd2" y="hd2"/>
                  </a:cxn>
                </a:cxnLst>
                <a:rect l="0" t="0" r="r" b="b"/>
                <a:pathLst>
                  <a:path w="21600" h="21600" extrusionOk="0">
                    <a:moveTo>
                      <a:pt x="2189" y="21600"/>
                    </a:moveTo>
                    <a:lnTo>
                      <a:pt x="1751" y="21600"/>
                    </a:lnTo>
                    <a:lnTo>
                      <a:pt x="1459" y="21359"/>
                    </a:lnTo>
                    <a:lnTo>
                      <a:pt x="1314" y="21359"/>
                    </a:lnTo>
                    <a:lnTo>
                      <a:pt x="1022" y="21117"/>
                    </a:lnTo>
                    <a:lnTo>
                      <a:pt x="876" y="20876"/>
                    </a:lnTo>
                    <a:lnTo>
                      <a:pt x="876" y="20755"/>
                    </a:lnTo>
                    <a:lnTo>
                      <a:pt x="584" y="20393"/>
                    </a:lnTo>
                    <a:lnTo>
                      <a:pt x="584" y="19428"/>
                    </a:lnTo>
                    <a:lnTo>
                      <a:pt x="438" y="18825"/>
                    </a:lnTo>
                    <a:lnTo>
                      <a:pt x="146" y="17980"/>
                    </a:lnTo>
                    <a:lnTo>
                      <a:pt x="146" y="17135"/>
                    </a:lnTo>
                    <a:lnTo>
                      <a:pt x="0" y="16049"/>
                    </a:lnTo>
                    <a:lnTo>
                      <a:pt x="0" y="15204"/>
                    </a:lnTo>
                    <a:lnTo>
                      <a:pt x="146" y="14239"/>
                    </a:lnTo>
                    <a:lnTo>
                      <a:pt x="438" y="13274"/>
                    </a:lnTo>
                    <a:lnTo>
                      <a:pt x="438" y="11946"/>
                    </a:lnTo>
                    <a:lnTo>
                      <a:pt x="584" y="10619"/>
                    </a:lnTo>
                    <a:lnTo>
                      <a:pt x="876" y="9292"/>
                    </a:lnTo>
                    <a:lnTo>
                      <a:pt x="1314" y="7602"/>
                    </a:lnTo>
                    <a:lnTo>
                      <a:pt x="1751" y="6275"/>
                    </a:lnTo>
                    <a:lnTo>
                      <a:pt x="2189" y="5068"/>
                    </a:lnTo>
                    <a:lnTo>
                      <a:pt x="2627" y="4103"/>
                    </a:lnTo>
                    <a:lnTo>
                      <a:pt x="4378" y="2655"/>
                    </a:lnTo>
                    <a:lnTo>
                      <a:pt x="5400" y="2051"/>
                    </a:lnTo>
                    <a:lnTo>
                      <a:pt x="6276" y="1569"/>
                    </a:lnTo>
                    <a:lnTo>
                      <a:pt x="7297" y="1086"/>
                    </a:lnTo>
                    <a:lnTo>
                      <a:pt x="8465" y="724"/>
                    </a:lnTo>
                    <a:lnTo>
                      <a:pt x="9486" y="483"/>
                    </a:lnTo>
                    <a:lnTo>
                      <a:pt x="10508" y="362"/>
                    </a:lnTo>
                    <a:lnTo>
                      <a:pt x="11676" y="121"/>
                    </a:lnTo>
                    <a:lnTo>
                      <a:pt x="12551" y="121"/>
                    </a:lnTo>
                    <a:lnTo>
                      <a:pt x="13719" y="0"/>
                    </a:lnTo>
                    <a:lnTo>
                      <a:pt x="17076" y="0"/>
                    </a:lnTo>
                    <a:lnTo>
                      <a:pt x="18097" y="121"/>
                    </a:lnTo>
                    <a:lnTo>
                      <a:pt x="19557" y="845"/>
                    </a:lnTo>
                    <a:lnTo>
                      <a:pt x="20870" y="1931"/>
                    </a:lnTo>
                    <a:lnTo>
                      <a:pt x="21162" y="2413"/>
                    </a:lnTo>
                    <a:lnTo>
                      <a:pt x="21162" y="3137"/>
                    </a:lnTo>
                    <a:lnTo>
                      <a:pt x="21454" y="3620"/>
                    </a:lnTo>
                    <a:lnTo>
                      <a:pt x="21454" y="4103"/>
                    </a:lnTo>
                    <a:lnTo>
                      <a:pt x="21600" y="4827"/>
                    </a:lnTo>
                    <a:lnTo>
                      <a:pt x="21600" y="5551"/>
                    </a:lnTo>
                    <a:lnTo>
                      <a:pt x="21454" y="6275"/>
                    </a:lnTo>
                    <a:lnTo>
                      <a:pt x="21454" y="7120"/>
                    </a:lnTo>
                    <a:lnTo>
                      <a:pt x="21162" y="7844"/>
                    </a:lnTo>
                    <a:lnTo>
                      <a:pt x="21162" y="9292"/>
                    </a:lnTo>
                    <a:lnTo>
                      <a:pt x="20578" y="10257"/>
                    </a:lnTo>
                    <a:lnTo>
                      <a:pt x="20286" y="10981"/>
                    </a:lnTo>
                    <a:lnTo>
                      <a:pt x="19849" y="11464"/>
                    </a:lnTo>
                    <a:lnTo>
                      <a:pt x="19265" y="11826"/>
                    </a:lnTo>
                    <a:lnTo>
                      <a:pt x="18827" y="12429"/>
                    </a:lnTo>
                    <a:lnTo>
                      <a:pt x="18535" y="12670"/>
                    </a:lnTo>
                    <a:lnTo>
                      <a:pt x="18097" y="13153"/>
                    </a:lnTo>
                    <a:lnTo>
                      <a:pt x="17514" y="13515"/>
                    </a:lnTo>
                    <a:lnTo>
                      <a:pt x="16784" y="13756"/>
                    </a:lnTo>
                    <a:lnTo>
                      <a:pt x="16200" y="13877"/>
                    </a:lnTo>
                    <a:lnTo>
                      <a:pt x="15616" y="14239"/>
                    </a:lnTo>
                    <a:lnTo>
                      <a:pt x="14741" y="14480"/>
                    </a:lnTo>
                    <a:lnTo>
                      <a:pt x="14157" y="14842"/>
                    </a:lnTo>
                    <a:lnTo>
                      <a:pt x="13427" y="14963"/>
                    </a:lnTo>
                    <a:lnTo>
                      <a:pt x="12843" y="15204"/>
                    </a:lnTo>
                    <a:lnTo>
                      <a:pt x="12405" y="15204"/>
                    </a:lnTo>
                    <a:lnTo>
                      <a:pt x="11968" y="15325"/>
                    </a:lnTo>
                    <a:lnTo>
                      <a:pt x="11822" y="15446"/>
                    </a:lnTo>
                    <a:lnTo>
                      <a:pt x="11384" y="15687"/>
                    </a:lnTo>
                    <a:lnTo>
                      <a:pt x="10946" y="15808"/>
                    </a:lnTo>
                    <a:lnTo>
                      <a:pt x="10800" y="16049"/>
                    </a:lnTo>
                    <a:lnTo>
                      <a:pt x="10362" y="16170"/>
                    </a:lnTo>
                    <a:lnTo>
                      <a:pt x="9924" y="16532"/>
                    </a:lnTo>
                    <a:lnTo>
                      <a:pt x="9486" y="16773"/>
                    </a:lnTo>
                    <a:lnTo>
                      <a:pt x="9341" y="17135"/>
                    </a:lnTo>
                    <a:lnTo>
                      <a:pt x="9049" y="17256"/>
                    </a:lnTo>
                    <a:lnTo>
                      <a:pt x="8611" y="17377"/>
                    </a:lnTo>
                    <a:lnTo>
                      <a:pt x="8465" y="17618"/>
                    </a:lnTo>
                    <a:lnTo>
                      <a:pt x="8027" y="17980"/>
                    </a:lnTo>
                    <a:lnTo>
                      <a:pt x="7589" y="18101"/>
                    </a:lnTo>
                    <a:lnTo>
                      <a:pt x="7151" y="18463"/>
                    </a:lnTo>
                    <a:lnTo>
                      <a:pt x="7005" y="18704"/>
                    </a:lnTo>
                    <a:lnTo>
                      <a:pt x="6568" y="19066"/>
                    </a:lnTo>
                    <a:lnTo>
                      <a:pt x="6130" y="19187"/>
                    </a:lnTo>
                    <a:lnTo>
                      <a:pt x="5254" y="19669"/>
                    </a:lnTo>
                    <a:lnTo>
                      <a:pt x="4816" y="19790"/>
                    </a:lnTo>
                    <a:lnTo>
                      <a:pt x="4378" y="20152"/>
                    </a:lnTo>
                    <a:lnTo>
                      <a:pt x="3941" y="20393"/>
                    </a:lnTo>
                    <a:lnTo>
                      <a:pt x="3795" y="20755"/>
                    </a:lnTo>
                    <a:lnTo>
                      <a:pt x="3357" y="20876"/>
                    </a:lnTo>
                    <a:lnTo>
                      <a:pt x="3065" y="21117"/>
                    </a:lnTo>
                    <a:lnTo>
                      <a:pt x="2627" y="21359"/>
                    </a:lnTo>
                    <a:lnTo>
                      <a:pt x="2481" y="21359"/>
                    </a:lnTo>
                    <a:lnTo>
                      <a:pt x="2335" y="21600"/>
                    </a:lnTo>
                    <a:lnTo>
                      <a:pt x="2189" y="21600"/>
                    </a:lnTo>
                    <a:close/>
                  </a:path>
                </a:pathLst>
              </a:custGeom>
              <a:solidFill>
                <a:srgbClr val="E229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1" name="AutoShape 106"/>
              <p:cNvSpPr/>
              <p:nvPr/>
            </p:nvSpPr>
            <p:spPr>
              <a:xfrm>
                <a:off x="314629" y="248317"/>
                <a:ext cx="332972" cy="351313"/>
              </a:xfrm>
              <a:custGeom>
                <a:avLst/>
                <a:gdLst/>
                <a:ahLst/>
                <a:cxnLst>
                  <a:cxn ang="0">
                    <a:pos x="wd2" y="hd2"/>
                  </a:cxn>
                  <a:cxn ang="5400000">
                    <a:pos x="wd2" y="hd2"/>
                  </a:cxn>
                  <a:cxn ang="10800000">
                    <a:pos x="wd2" y="hd2"/>
                  </a:cxn>
                  <a:cxn ang="16200000">
                    <a:pos x="wd2" y="hd2"/>
                  </a:cxn>
                </a:cxnLst>
                <a:rect l="0" t="0" r="r" b="b"/>
                <a:pathLst>
                  <a:path w="21600" h="21600" extrusionOk="0">
                    <a:moveTo>
                      <a:pt x="2250" y="21600"/>
                    </a:moveTo>
                    <a:lnTo>
                      <a:pt x="1650" y="21600"/>
                    </a:lnTo>
                    <a:lnTo>
                      <a:pt x="1350" y="21355"/>
                    </a:lnTo>
                    <a:lnTo>
                      <a:pt x="1200" y="21109"/>
                    </a:lnTo>
                    <a:lnTo>
                      <a:pt x="900" y="20986"/>
                    </a:lnTo>
                    <a:lnTo>
                      <a:pt x="900" y="20864"/>
                    </a:lnTo>
                    <a:lnTo>
                      <a:pt x="750" y="20618"/>
                    </a:lnTo>
                    <a:lnTo>
                      <a:pt x="750" y="20005"/>
                    </a:lnTo>
                    <a:lnTo>
                      <a:pt x="450" y="19391"/>
                    </a:lnTo>
                    <a:lnTo>
                      <a:pt x="450" y="18655"/>
                    </a:lnTo>
                    <a:lnTo>
                      <a:pt x="300" y="17795"/>
                    </a:lnTo>
                    <a:lnTo>
                      <a:pt x="0" y="16936"/>
                    </a:lnTo>
                    <a:lnTo>
                      <a:pt x="0" y="14973"/>
                    </a:lnTo>
                    <a:lnTo>
                      <a:pt x="300" y="13991"/>
                    </a:lnTo>
                    <a:lnTo>
                      <a:pt x="450" y="13255"/>
                    </a:lnTo>
                    <a:lnTo>
                      <a:pt x="450" y="11905"/>
                    </a:lnTo>
                    <a:lnTo>
                      <a:pt x="750" y="10555"/>
                    </a:lnTo>
                    <a:lnTo>
                      <a:pt x="900" y="9082"/>
                    </a:lnTo>
                    <a:lnTo>
                      <a:pt x="1350" y="7609"/>
                    </a:lnTo>
                    <a:lnTo>
                      <a:pt x="1800" y="6259"/>
                    </a:lnTo>
                    <a:lnTo>
                      <a:pt x="2250" y="5032"/>
                    </a:lnTo>
                    <a:lnTo>
                      <a:pt x="2850" y="4050"/>
                    </a:lnTo>
                    <a:lnTo>
                      <a:pt x="5400" y="1964"/>
                    </a:lnTo>
                    <a:lnTo>
                      <a:pt x="6600" y="1473"/>
                    </a:lnTo>
                    <a:lnTo>
                      <a:pt x="8700" y="736"/>
                    </a:lnTo>
                    <a:lnTo>
                      <a:pt x="9600" y="614"/>
                    </a:lnTo>
                    <a:lnTo>
                      <a:pt x="10650" y="368"/>
                    </a:lnTo>
                    <a:lnTo>
                      <a:pt x="11850" y="245"/>
                    </a:lnTo>
                    <a:lnTo>
                      <a:pt x="12750" y="0"/>
                    </a:lnTo>
                    <a:lnTo>
                      <a:pt x="17400" y="0"/>
                    </a:lnTo>
                    <a:lnTo>
                      <a:pt x="18300" y="245"/>
                    </a:lnTo>
                    <a:lnTo>
                      <a:pt x="19200" y="614"/>
                    </a:lnTo>
                    <a:lnTo>
                      <a:pt x="19650" y="982"/>
                    </a:lnTo>
                    <a:lnTo>
                      <a:pt x="20250" y="1350"/>
                    </a:lnTo>
                    <a:lnTo>
                      <a:pt x="20700" y="1595"/>
                    </a:lnTo>
                    <a:lnTo>
                      <a:pt x="21000" y="2332"/>
                    </a:lnTo>
                    <a:lnTo>
                      <a:pt x="21300" y="2945"/>
                    </a:lnTo>
                    <a:lnTo>
                      <a:pt x="21600" y="3314"/>
                    </a:lnTo>
                    <a:lnTo>
                      <a:pt x="21600" y="8591"/>
                    </a:lnTo>
                    <a:lnTo>
                      <a:pt x="21300" y="9327"/>
                    </a:lnTo>
                    <a:lnTo>
                      <a:pt x="21000" y="9818"/>
                    </a:lnTo>
                    <a:lnTo>
                      <a:pt x="20850" y="10309"/>
                    </a:lnTo>
                    <a:lnTo>
                      <a:pt x="20400" y="10923"/>
                    </a:lnTo>
                    <a:lnTo>
                      <a:pt x="19500" y="11905"/>
                    </a:lnTo>
                    <a:lnTo>
                      <a:pt x="18900" y="12518"/>
                    </a:lnTo>
                    <a:lnTo>
                      <a:pt x="18450" y="12764"/>
                    </a:lnTo>
                    <a:lnTo>
                      <a:pt x="18000" y="13255"/>
                    </a:lnTo>
                    <a:lnTo>
                      <a:pt x="17550" y="13377"/>
                    </a:lnTo>
                    <a:lnTo>
                      <a:pt x="16350" y="13868"/>
                    </a:lnTo>
                    <a:lnTo>
                      <a:pt x="15600" y="14236"/>
                    </a:lnTo>
                    <a:lnTo>
                      <a:pt x="14700" y="14359"/>
                    </a:lnTo>
                    <a:lnTo>
                      <a:pt x="14100" y="14727"/>
                    </a:lnTo>
                    <a:lnTo>
                      <a:pt x="13500" y="14973"/>
                    </a:lnTo>
                    <a:lnTo>
                      <a:pt x="13050" y="15095"/>
                    </a:lnTo>
                    <a:lnTo>
                      <a:pt x="12600" y="15095"/>
                    </a:lnTo>
                    <a:lnTo>
                      <a:pt x="12150" y="15341"/>
                    </a:lnTo>
                    <a:lnTo>
                      <a:pt x="11850" y="15464"/>
                    </a:lnTo>
                    <a:lnTo>
                      <a:pt x="11400" y="15586"/>
                    </a:lnTo>
                    <a:lnTo>
                      <a:pt x="11100" y="15832"/>
                    </a:lnTo>
                    <a:lnTo>
                      <a:pt x="10650" y="15955"/>
                    </a:lnTo>
                    <a:lnTo>
                      <a:pt x="10500" y="16200"/>
                    </a:lnTo>
                    <a:lnTo>
                      <a:pt x="10200" y="16323"/>
                    </a:lnTo>
                    <a:lnTo>
                      <a:pt x="9750" y="16568"/>
                    </a:lnTo>
                    <a:lnTo>
                      <a:pt x="9600" y="16691"/>
                    </a:lnTo>
                    <a:lnTo>
                      <a:pt x="9450" y="16936"/>
                    </a:lnTo>
                    <a:lnTo>
                      <a:pt x="9150" y="17305"/>
                    </a:lnTo>
                    <a:lnTo>
                      <a:pt x="8700" y="17427"/>
                    </a:lnTo>
                    <a:lnTo>
                      <a:pt x="8550" y="17550"/>
                    </a:lnTo>
                    <a:lnTo>
                      <a:pt x="8100" y="17795"/>
                    </a:lnTo>
                    <a:lnTo>
                      <a:pt x="7050" y="18655"/>
                    </a:lnTo>
                    <a:lnTo>
                      <a:pt x="6600" y="18900"/>
                    </a:lnTo>
                    <a:lnTo>
                      <a:pt x="6150" y="19268"/>
                    </a:lnTo>
                    <a:lnTo>
                      <a:pt x="5250" y="19514"/>
                    </a:lnTo>
                    <a:lnTo>
                      <a:pt x="4800" y="19882"/>
                    </a:lnTo>
                    <a:lnTo>
                      <a:pt x="4350" y="20005"/>
                    </a:lnTo>
                    <a:lnTo>
                      <a:pt x="4200" y="20373"/>
                    </a:lnTo>
                    <a:lnTo>
                      <a:pt x="3300" y="20864"/>
                    </a:lnTo>
                    <a:lnTo>
                      <a:pt x="3000" y="20986"/>
                    </a:lnTo>
                    <a:lnTo>
                      <a:pt x="2550" y="21355"/>
                    </a:lnTo>
                    <a:lnTo>
                      <a:pt x="2400" y="21600"/>
                    </a:lnTo>
                    <a:lnTo>
                      <a:pt x="2250" y="21600"/>
                    </a:lnTo>
                    <a:close/>
                  </a:path>
                </a:pathLst>
              </a:custGeom>
              <a:solidFill>
                <a:srgbClr val="E329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2" name="AutoShape 107"/>
              <p:cNvSpPr/>
              <p:nvPr/>
            </p:nvSpPr>
            <p:spPr>
              <a:xfrm>
                <a:off x="320272" y="248317"/>
                <a:ext cx="328739" cy="342848"/>
              </a:xfrm>
              <a:custGeom>
                <a:avLst/>
                <a:gdLst/>
                <a:ahLst/>
                <a:cxnLst>
                  <a:cxn ang="0">
                    <a:pos x="wd2" y="hd2"/>
                  </a:cxn>
                  <a:cxn ang="5400000">
                    <a:pos x="wd2" y="hd2"/>
                  </a:cxn>
                  <a:cxn ang="10800000">
                    <a:pos x="wd2" y="hd2"/>
                  </a:cxn>
                  <a:cxn ang="16200000">
                    <a:pos x="wd2" y="hd2"/>
                  </a:cxn>
                </a:cxnLst>
                <a:rect l="0" t="0" r="r" b="b"/>
                <a:pathLst>
                  <a:path w="21600" h="21600" extrusionOk="0">
                    <a:moveTo>
                      <a:pt x="1977" y="21600"/>
                    </a:moveTo>
                    <a:lnTo>
                      <a:pt x="1521" y="21600"/>
                    </a:lnTo>
                    <a:lnTo>
                      <a:pt x="1369" y="21474"/>
                    </a:lnTo>
                    <a:lnTo>
                      <a:pt x="1065" y="21474"/>
                    </a:lnTo>
                    <a:lnTo>
                      <a:pt x="913" y="21098"/>
                    </a:lnTo>
                    <a:lnTo>
                      <a:pt x="608" y="20972"/>
                    </a:lnTo>
                    <a:lnTo>
                      <a:pt x="608" y="20093"/>
                    </a:lnTo>
                    <a:lnTo>
                      <a:pt x="456" y="19716"/>
                    </a:lnTo>
                    <a:lnTo>
                      <a:pt x="456" y="18712"/>
                    </a:lnTo>
                    <a:lnTo>
                      <a:pt x="152" y="17958"/>
                    </a:lnTo>
                    <a:lnTo>
                      <a:pt x="0" y="16953"/>
                    </a:lnTo>
                    <a:lnTo>
                      <a:pt x="0" y="15070"/>
                    </a:lnTo>
                    <a:lnTo>
                      <a:pt x="152" y="14191"/>
                    </a:lnTo>
                    <a:lnTo>
                      <a:pt x="152" y="13060"/>
                    </a:lnTo>
                    <a:lnTo>
                      <a:pt x="456" y="11930"/>
                    </a:lnTo>
                    <a:lnTo>
                      <a:pt x="608" y="10549"/>
                    </a:lnTo>
                    <a:lnTo>
                      <a:pt x="913" y="9167"/>
                    </a:lnTo>
                    <a:lnTo>
                      <a:pt x="1369" y="7660"/>
                    </a:lnTo>
                    <a:lnTo>
                      <a:pt x="1825" y="6405"/>
                    </a:lnTo>
                    <a:lnTo>
                      <a:pt x="2130" y="5149"/>
                    </a:lnTo>
                    <a:lnTo>
                      <a:pt x="2738" y="4144"/>
                    </a:lnTo>
                    <a:lnTo>
                      <a:pt x="3651" y="3391"/>
                    </a:lnTo>
                    <a:lnTo>
                      <a:pt x="4563" y="2763"/>
                    </a:lnTo>
                    <a:lnTo>
                      <a:pt x="5476" y="2009"/>
                    </a:lnTo>
                    <a:lnTo>
                      <a:pt x="6541" y="1633"/>
                    </a:lnTo>
                    <a:lnTo>
                      <a:pt x="7454" y="1130"/>
                    </a:lnTo>
                    <a:lnTo>
                      <a:pt x="8518" y="1005"/>
                    </a:lnTo>
                    <a:lnTo>
                      <a:pt x="9583" y="628"/>
                    </a:lnTo>
                    <a:lnTo>
                      <a:pt x="10496" y="377"/>
                    </a:lnTo>
                    <a:lnTo>
                      <a:pt x="11713" y="377"/>
                    </a:lnTo>
                    <a:lnTo>
                      <a:pt x="12625" y="251"/>
                    </a:lnTo>
                    <a:lnTo>
                      <a:pt x="13842" y="251"/>
                    </a:lnTo>
                    <a:lnTo>
                      <a:pt x="14907" y="0"/>
                    </a:lnTo>
                    <a:lnTo>
                      <a:pt x="15972" y="251"/>
                    </a:lnTo>
                    <a:lnTo>
                      <a:pt x="17037" y="251"/>
                    </a:lnTo>
                    <a:lnTo>
                      <a:pt x="17949" y="377"/>
                    </a:lnTo>
                    <a:lnTo>
                      <a:pt x="19470" y="1005"/>
                    </a:lnTo>
                    <a:lnTo>
                      <a:pt x="19927" y="1381"/>
                    </a:lnTo>
                    <a:lnTo>
                      <a:pt x="20383" y="1884"/>
                    </a:lnTo>
                    <a:lnTo>
                      <a:pt x="20687" y="2260"/>
                    </a:lnTo>
                    <a:lnTo>
                      <a:pt x="20992" y="3014"/>
                    </a:lnTo>
                    <a:lnTo>
                      <a:pt x="21296" y="3516"/>
                    </a:lnTo>
                    <a:lnTo>
                      <a:pt x="21296" y="3767"/>
                    </a:lnTo>
                    <a:lnTo>
                      <a:pt x="21600" y="4395"/>
                    </a:lnTo>
                    <a:lnTo>
                      <a:pt x="21600" y="6530"/>
                    </a:lnTo>
                    <a:lnTo>
                      <a:pt x="21296" y="7284"/>
                    </a:lnTo>
                    <a:lnTo>
                      <a:pt x="21296" y="8037"/>
                    </a:lnTo>
                    <a:lnTo>
                      <a:pt x="20992" y="8791"/>
                    </a:lnTo>
                    <a:lnTo>
                      <a:pt x="20992" y="9544"/>
                    </a:lnTo>
                    <a:lnTo>
                      <a:pt x="20839" y="10047"/>
                    </a:lnTo>
                    <a:lnTo>
                      <a:pt x="20383" y="10549"/>
                    </a:lnTo>
                    <a:lnTo>
                      <a:pt x="19927" y="11177"/>
                    </a:lnTo>
                    <a:lnTo>
                      <a:pt x="19623" y="11679"/>
                    </a:lnTo>
                    <a:lnTo>
                      <a:pt x="19166" y="11930"/>
                    </a:lnTo>
                    <a:lnTo>
                      <a:pt x="18710" y="12558"/>
                    </a:lnTo>
                    <a:lnTo>
                      <a:pt x="17797" y="13312"/>
                    </a:lnTo>
                    <a:lnTo>
                      <a:pt x="17341" y="13563"/>
                    </a:lnTo>
                    <a:lnTo>
                      <a:pt x="16732" y="13940"/>
                    </a:lnTo>
                    <a:lnTo>
                      <a:pt x="15972" y="14191"/>
                    </a:lnTo>
                    <a:lnTo>
                      <a:pt x="15363" y="14316"/>
                    </a:lnTo>
                    <a:lnTo>
                      <a:pt x="14603" y="14567"/>
                    </a:lnTo>
                    <a:lnTo>
                      <a:pt x="13842" y="14944"/>
                    </a:lnTo>
                    <a:lnTo>
                      <a:pt x="13386" y="15070"/>
                    </a:lnTo>
                    <a:lnTo>
                      <a:pt x="12625" y="15321"/>
                    </a:lnTo>
                    <a:lnTo>
                      <a:pt x="12169" y="15321"/>
                    </a:lnTo>
                    <a:lnTo>
                      <a:pt x="11713" y="15698"/>
                    </a:lnTo>
                    <a:lnTo>
                      <a:pt x="11256" y="15823"/>
                    </a:lnTo>
                    <a:lnTo>
                      <a:pt x="10952" y="15949"/>
                    </a:lnTo>
                    <a:lnTo>
                      <a:pt x="10496" y="16200"/>
                    </a:lnTo>
                    <a:lnTo>
                      <a:pt x="10344" y="16326"/>
                    </a:lnTo>
                    <a:lnTo>
                      <a:pt x="9887" y="16577"/>
                    </a:lnTo>
                    <a:lnTo>
                      <a:pt x="9583" y="16702"/>
                    </a:lnTo>
                    <a:lnTo>
                      <a:pt x="9431" y="16953"/>
                    </a:lnTo>
                    <a:lnTo>
                      <a:pt x="8975" y="17330"/>
                    </a:lnTo>
                    <a:lnTo>
                      <a:pt x="8518" y="17456"/>
                    </a:lnTo>
                    <a:lnTo>
                      <a:pt x="8366" y="17833"/>
                    </a:lnTo>
                    <a:lnTo>
                      <a:pt x="7910" y="17958"/>
                    </a:lnTo>
                    <a:lnTo>
                      <a:pt x="7454" y="18335"/>
                    </a:lnTo>
                    <a:lnTo>
                      <a:pt x="6997" y="18586"/>
                    </a:lnTo>
                    <a:lnTo>
                      <a:pt x="6845" y="18963"/>
                    </a:lnTo>
                    <a:lnTo>
                      <a:pt x="6389" y="19088"/>
                    </a:lnTo>
                    <a:lnTo>
                      <a:pt x="5932" y="19340"/>
                    </a:lnTo>
                    <a:lnTo>
                      <a:pt x="5476" y="19716"/>
                    </a:lnTo>
                    <a:lnTo>
                      <a:pt x="5172" y="19842"/>
                    </a:lnTo>
                    <a:lnTo>
                      <a:pt x="4715" y="19967"/>
                    </a:lnTo>
                    <a:lnTo>
                      <a:pt x="4411" y="20344"/>
                    </a:lnTo>
                    <a:lnTo>
                      <a:pt x="3955" y="20470"/>
                    </a:lnTo>
                    <a:lnTo>
                      <a:pt x="3499" y="20721"/>
                    </a:lnTo>
                    <a:lnTo>
                      <a:pt x="3194" y="21098"/>
                    </a:lnTo>
                    <a:lnTo>
                      <a:pt x="3042" y="21349"/>
                    </a:lnTo>
                    <a:lnTo>
                      <a:pt x="2586" y="21474"/>
                    </a:lnTo>
                    <a:lnTo>
                      <a:pt x="2282" y="21474"/>
                    </a:lnTo>
                    <a:lnTo>
                      <a:pt x="2130" y="21600"/>
                    </a:lnTo>
                    <a:lnTo>
                      <a:pt x="1977" y="21600"/>
                    </a:lnTo>
                    <a:close/>
                  </a:path>
                </a:pathLst>
              </a:custGeom>
              <a:solidFill>
                <a:srgbClr val="E429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3" name="AutoShape 108"/>
              <p:cNvSpPr/>
              <p:nvPr/>
            </p:nvSpPr>
            <p:spPr>
              <a:xfrm>
                <a:off x="323094" y="251139"/>
                <a:ext cx="321685" cy="337204"/>
              </a:xfrm>
              <a:custGeom>
                <a:avLst/>
                <a:gdLst/>
                <a:ahLst/>
                <a:cxnLst>
                  <a:cxn ang="0">
                    <a:pos x="wd2" y="hd2"/>
                  </a:cxn>
                  <a:cxn ang="5400000">
                    <a:pos x="wd2" y="hd2"/>
                  </a:cxn>
                  <a:cxn ang="10800000">
                    <a:pos x="wd2" y="hd2"/>
                  </a:cxn>
                  <a:cxn ang="16200000">
                    <a:pos x="wd2" y="hd2"/>
                  </a:cxn>
                </a:cxnLst>
                <a:rect l="0" t="0" r="r" b="b"/>
                <a:pathLst>
                  <a:path w="21600" h="21600" extrusionOk="0">
                    <a:moveTo>
                      <a:pt x="2020" y="21472"/>
                    </a:moveTo>
                    <a:lnTo>
                      <a:pt x="1865" y="21600"/>
                    </a:lnTo>
                    <a:lnTo>
                      <a:pt x="1709" y="21472"/>
                    </a:lnTo>
                    <a:lnTo>
                      <a:pt x="1399" y="21472"/>
                    </a:lnTo>
                    <a:lnTo>
                      <a:pt x="1243" y="21217"/>
                    </a:lnTo>
                    <a:lnTo>
                      <a:pt x="932" y="21089"/>
                    </a:lnTo>
                    <a:lnTo>
                      <a:pt x="777" y="20578"/>
                    </a:lnTo>
                    <a:lnTo>
                      <a:pt x="777" y="20194"/>
                    </a:lnTo>
                    <a:lnTo>
                      <a:pt x="466" y="19938"/>
                    </a:lnTo>
                    <a:lnTo>
                      <a:pt x="466" y="19427"/>
                    </a:lnTo>
                    <a:lnTo>
                      <a:pt x="311" y="18405"/>
                    </a:lnTo>
                    <a:lnTo>
                      <a:pt x="311" y="17766"/>
                    </a:lnTo>
                    <a:lnTo>
                      <a:pt x="0" y="16615"/>
                    </a:lnTo>
                    <a:lnTo>
                      <a:pt x="0" y="14698"/>
                    </a:lnTo>
                    <a:lnTo>
                      <a:pt x="311" y="13931"/>
                    </a:lnTo>
                    <a:lnTo>
                      <a:pt x="311" y="12909"/>
                    </a:lnTo>
                    <a:lnTo>
                      <a:pt x="466" y="11631"/>
                    </a:lnTo>
                    <a:lnTo>
                      <a:pt x="777" y="10353"/>
                    </a:lnTo>
                    <a:lnTo>
                      <a:pt x="932" y="8819"/>
                    </a:lnTo>
                    <a:lnTo>
                      <a:pt x="1865" y="6007"/>
                    </a:lnTo>
                    <a:lnTo>
                      <a:pt x="2176" y="4985"/>
                    </a:lnTo>
                    <a:lnTo>
                      <a:pt x="2953" y="3962"/>
                    </a:lnTo>
                    <a:lnTo>
                      <a:pt x="3885" y="3323"/>
                    </a:lnTo>
                    <a:lnTo>
                      <a:pt x="4506" y="2556"/>
                    </a:lnTo>
                    <a:lnTo>
                      <a:pt x="5594" y="2045"/>
                    </a:lnTo>
                    <a:lnTo>
                      <a:pt x="6527" y="1406"/>
                    </a:lnTo>
                    <a:lnTo>
                      <a:pt x="7614" y="1150"/>
                    </a:lnTo>
                    <a:lnTo>
                      <a:pt x="8858" y="767"/>
                    </a:lnTo>
                    <a:lnTo>
                      <a:pt x="9635" y="511"/>
                    </a:lnTo>
                    <a:lnTo>
                      <a:pt x="10878" y="383"/>
                    </a:lnTo>
                    <a:lnTo>
                      <a:pt x="11810" y="128"/>
                    </a:lnTo>
                    <a:lnTo>
                      <a:pt x="13986" y="128"/>
                    </a:lnTo>
                    <a:lnTo>
                      <a:pt x="15073" y="0"/>
                    </a:lnTo>
                    <a:lnTo>
                      <a:pt x="16161" y="0"/>
                    </a:lnTo>
                    <a:lnTo>
                      <a:pt x="17249" y="128"/>
                    </a:lnTo>
                    <a:lnTo>
                      <a:pt x="18181" y="383"/>
                    </a:lnTo>
                    <a:lnTo>
                      <a:pt x="18958" y="511"/>
                    </a:lnTo>
                    <a:lnTo>
                      <a:pt x="19891" y="1278"/>
                    </a:lnTo>
                    <a:lnTo>
                      <a:pt x="20512" y="1662"/>
                    </a:lnTo>
                    <a:lnTo>
                      <a:pt x="20668" y="2045"/>
                    </a:lnTo>
                    <a:lnTo>
                      <a:pt x="20978" y="2556"/>
                    </a:lnTo>
                    <a:lnTo>
                      <a:pt x="21289" y="3323"/>
                    </a:lnTo>
                    <a:lnTo>
                      <a:pt x="21289" y="3834"/>
                    </a:lnTo>
                    <a:lnTo>
                      <a:pt x="21600" y="4346"/>
                    </a:lnTo>
                    <a:lnTo>
                      <a:pt x="21600" y="5624"/>
                    </a:lnTo>
                    <a:lnTo>
                      <a:pt x="21289" y="6391"/>
                    </a:lnTo>
                    <a:lnTo>
                      <a:pt x="21289" y="7924"/>
                    </a:lnTo>
                    <a:lnTo>
                      <a:pt x="21134" y="8691"/>
                    </a:lnTo>
                    <a:lnTo>
                      <a:pt x="20978" y="9202"/>
                    </a:lnTo>
                    <a:lnTo>
                      <a:pt x="20668" y="9714"/>
                    </a:lnTo>
                    <a:lnTo>
                      <a:pt x="20512" y="10480"/>
                    </a:lnTo>
                    <a:lnTo>
                      <a:pt x="19891" y="10864"/>
                    </a:lnTo>
                    <a:lnTo>
                      <a:pt x="19424" y="11503"/>
                    </a:lnTo>
                    <a:lnTo>
                      <a:pt x="19114" y="11886"/>
                    </a:lnTo>
                    <a:lnTo>
                      <a:pt x="18647" y="12270"/>
                    </a:lnTo>
                    <a:lnTo>
                      <a:pt x="18181" y="12781"/>
                    </a:lnTo>
                    <a:lnTo>
                      <a:pt x="17715" y="13037"/>
                    </a:lnTo>
                    <a:lnTo>
                      <a:pt x="17249" y="13548"/>
                    </a:lnTo>
                    <a:lnTo>
                      <a:pt x="16627" y="13676"/>
                    </a:lnTo>
                    <a:lnTo>
                      <a:pt x="16006" y="13931"/>
                    </a:lnTo>
                    <a:lnTo>
                      <a:pt x="15229" y="14187"/>
                    </a:lnTo>
                    <a:lnTo>
                      <a:pt x="14607" y="14570"/>
                    </a:lnTo>
                    <a:lnTo>
                      <a:pt x="13986" y="14698"/>
                    </a:lnTo>
                    <a:lnTo>
                      <a:pt x="13209" y="14954"/>
                    </a:lnTo>
                    <a:lnTo>
                      <a:pt x="12742" y="15082"/>
                    </a:lnTo>
                    <a:lnTo>
                      <a:pt x="12276" y="15082"/>
                    </a:lnTo>
                    <a:lnTo>
                      <a:pt x="11965" y="15337"/>
                    </a:lnTo>
                    <a:lnTo>
                      <a:pt x="11499" y="15465"/>
                    </a:lnTo>
                    <a:lnTo>
                      <a:pt x="11344" y="15721"/>
                    </a:lnTo>
                    <a:lnTo>
                      <a:pt x="10878" y="15849"/>
                    </a:lnTo>
                    <a:lnTo>
                      <a:pt x="10567" y="15976"/>
                    </a:lnTo>
                    <a:lnTo>
                      <a:pt x="10101" y="16232"/>
                    </a:lnTo>
                    <a:lnTo>
                      <a:pt x="9479" y="16743"/>
                    </a:lnTo>
                    <a:lnTo>
                      <a:pt x="9324" y="16999"/>
                    </a:lnTo>
                    <a:lnTo>
                      <a:pt x="8858" y="17127"/>
                    </a:lnTo>
                    <a:lnTo>
                      <a:pt x="7925" y="17893"/>
                    </a:lnTo>
                    <a:lnTo>
                      <a:pt x="7459" y="18021"/>
                    </a:lnTo>
                    <a:lnTo>
                      <a:pt x="7148" y="18405"/>
                    </a:lnTo>
                    <a:lnTo>
                      <a:pt x="6371" y="19044"/>
                    </a:lnTo>
                    <a:lnTo>
                      <a:pt x="5905" y="19172"/>
                    </a:lnTo>
                    <a:lnTo>
                      <a:pt x="5594" y="19427"/>
                    </a:lnTo>
                    <a:lnTo>
                      <a:pt x="5128" y="19555"/>
                    </a:lnTo>
                    <a:lnTo>
                      <a:pt x="4662" y="19938"/>
                    </a:lnTo>
                    <a:lnTo>
                      <a:pt x="4351" y="20066"/>
                    </a:lnTo>
                    <a:lnTo>
                      <a:pt x="3885" y="20194"/>
                    </a:lnTo>
                    <a:lnTo>
                      <a:pt x="3574" y="20578"/>
                    </a:lnTo>
                    <a:lnTo>
                      <a:pt x="3108" y="20833"/>
                    </a:lnTo>
                    <a:lnTo>
                      <a:pt x="2953" y="21089"/>
                    </a:lnTo>
                    <a:lnTo>
                      <a:pt x="2642" y="21217"/>
                    </a:lnTo>
                    <a:lnTo>
                      <a:pt x="2486" y="21472"/>
                    </a:lnTo>
                    <a:lnTo>
                      <a:pt x="2020" y="21472"/>
                    </a:lnTo>
                    <a:close/>
                  </a:path>
                </a:pathLst>
              </a:custGeom>
              <a:solidFill>
                <a:srgbClr val="E52A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4" name="AutoShape 109"/>
              <p:cNvSpPr/>
              <p:nvPr/>
            </p:nvSpPr>
            <p:spPr>
              <a:xfrm>
                <a:off x="325916" y="253960"/>
                <a:ext cx="310397" cy="328740"/>
              </a:xfrm>
              <a:custGeom>
                <a:avLst/>
                <a:gdLst/>
                <a:ahLst/>
                <a:cxnLst>
                  <a:cxn ang="0">
                    <a:pos x="wd2" y="hd2"/>
                  </a:cxn>
                  <a:cxn ang="5400000">
                    <a:pos x="wd2" y="hd2"/>
                  </a:cxn>
                  <a:cxn ang="10800000">
                    <a:pos x="wd2" y="hd2"/>
                  </a:cxn>
                  <a:cxn ang="16200000">
                    <a:pos x="wd2" y="hd2"/>
                  </a:cxn>
                </a:cxnLst>
                <a:rect l="0" t="0" r="r" b="b"/>
                <a:pathLst>
                  <a:path w="21600" h="21600" extrusionOk="0">
                    <a:moveTo>
                      <a:pt x="1773" y="21600"/>
                    </a:moveTo>
                    <a:lnTo>
                      <a:pt x="1612" y="21600"/>
                    </a:lnTo>
                    <a:lnTo>
                      <a:pt x="1451" y="21469"/>
                    </a:lnTo>
                    <a:lnTo>
                      <a:pt x="1128" y="21469"/>
                    </a:lnTo>
                    <a:lnTo>
                      <a:pt x="967" y="21207"/>
                    </a:lnTo>
                    <a:lnTo>
                      <a:pt x="967" y="20945"/>
                    </a:lnTo>
                    <a:lnTo>
                      <a:pt x="645" y="20553"/>
                    </a:lnTo>
                    <a:lnTo>
                      <a:pt x="645" y="20422"/>
                    </a:lnTo>
                    <a:lnTo>
                      <a:pt x="484" y="20291"/>
                    </a:lnTo>
                    <a:lnTo>
                      <a:pt x="484" y="19375"/>
                    </a:lnTo>
                    <a:lnTo>
                      <a:pt x="161" y="18589"/>
                    </a:lnTo>
                    <a:lnTo>
                      <a:pt x="161" y="17673"/>
                    </a:lnTo>
                    <a:lnTo>
                      <a:pt x="0" y="16625"/>
                    </a:lnTo>
                    <a:lnTo>
                      <a:pt x="0" y="13745"/>
                    </a:lnTo>
                    <a:lnTo>
                      <a:pt x="161" y="12698"/>
                    </a:lnTo>
                    <a:lnTo>
                      <a:pt x="484" y="11651"/>
                    </a:lnTo>
                    <a:lnTo>
                      <a:pt x="645" y="10211"/>
                    </a:lnTo>
                    <a:lnTo>
                      <a:pt x="967" y="8771"/>
                    </a:lnTo>
                    <a:lnTo>
                      <a:pt x="1451" y="7462"/>
                    </a:lnTo>
                    <a:lnTo>
                      <a:pt x="1773" y="6022"/>
                    </a:lnTo>
                    <a:lnTo>
                      <a:pt x="2257" y="4975"/>
                    </a:lnTo>
                    <a:lnTo>
                      <a:pt x="2901" y="3927"/>
                    </a:lnTo>
                    <a:lnTo>
                      <a:pt x="3707" y="3273"/>
                    </a:lnTo>
                    <a:lnTo>
                      <a:pt x="4513" y="2487"/>
                    </a:lnTo>
                    <a:lnTo>
                      <a:pt x="5481" y="1964"/>
                    </a:lnTo>
                    <a:lnTo>
                      <a:pt x="6770" y="1571"/>
                    </a:lnTo>
                    <a:lnTo>
                      <a:pt x="7576" y="1047"/>
                    </a:lnTo>
                    <a:lnTo>
                      <a:pt x="8866" y="785"/>
                    </a:lnTo>
                    <a:lnTo>
                      <a:pt x="9994" y="655"/>
                    </a:lnTo>
                    <a:lnTo>
                      <a:pt x="10961" y="393"/>
                    </a:lnTo>
                    <a:lnTo>
                      <a:pt x="12090" y="262"/>
                    </a:lnTo>
                    <a:lnTo>
                      <a:pt x="12896" y="262"/>
                    </a:lnTo>
                    <a:lnTo>
                      <a:pt x="14185" y="0"/>
                    </a:lnTo>
                    <a:lnTo>
                      <a:pt x="16442" y="0"/>
                    </a:lnTo>
                    <a:lnTo>
                      <a:pt x="17409" y="262"/>
                    </a:lnTo>
                    <a:lnTo>
                      <a:pt x="18376" y="393"/>
                    </a:lnTo>
                    <a:lnTo>
                      <a:pt x="19021" y="655"/>
                    </a:lnTo>
                    <a:lnTo>
                      <a:pt x="19827" y="1047"/>
                    </a:lnTo>
                    <a:lnTo>
                      <a:pt x="20633" y="1702"/>
                    </a:lnTo>
                    <a:lnTo>
                      <a:pt x="20955" y="2095"/>
                    </a:lnTo>
                    <a:lnTo>
                      <a:pt x="21116" y="2487"/>
                    </a:lnTo>
                    <a:lnTo>
                      <a:pt x="21439" y="3142"/>
                    </a:lnTo>
                    <a:lnTo>
                      <a:pt x="21439" y="3404"/>
                    </a:lnTo>
                    <a:lnTo>
                      <a:pt x="21600" y="3927"/>
                    </a:lnTo>
                    <a:lnTo>
                      <a:pt x="21600" y="7462"/>
                    </a:lnTo>
                    <a:lnTo>
                      <a:pt x="21439" y="7985"/>
                    </a:lnTo>
                    <a:lnTo>
                      <a:pt x="21439" y="8771"/>
                    </a:lnTo>
                    <a:lnTo>
                      <a:pt x="21116" y="9295"/>
                    </a:lnTo>
                    <a:lnTo>
                      <a:pt x="20955" y="9818"/>
                    </a:lnTo>
                    <a:lnTo>
                      <a:pt x="20633" y="10473"/>
                    </a:lnTo>
                    <a:lnTo>
                      <a:pt x="20149" y="10996"/>
                    </a:lnTo>
                    <a:lnTo>
                      <a:pt x="19827" y="11651"/>
                    </a:lnTo>
                    <a:lnTo>
                      <a:pt x="19343" y="11913"/>
                    </a:lnTo>
                    <a:lnTo>
                      <a:pt x="18376" y="12960"/>
                    </a:lnTo>
                    <a:lnTo>
                      <a:pt x="17893" y="13091"/>
                    </a:lnTo>
                    <a:lnTo>
                      <a:pt x="17409" y="13484"/>
                    </a:lnTo>
                    <a:lnTo>
                      <a:pt x="16764" y="13745"/>
                    </a:lnTo>
                    <a:lnTo>
                      <a:pt x="15958" y="14138"/>
                    </a:lnTo>
                    <a:lnTo>
                      <a:pt x="15313" y="14138"/>
                    </a:lnTo>
                    <a:lnTo>
                      <a:pt x="14669" y="14531"/>
                    </a:lnTo>
                    <a:lnTo>
                      <a:pt x="13863" y="14793"/>
                    </a:lnTo>
                    <a:lnTo>
                      <a:pt x="13218" y="14924"/>
                    </a:lnTo>
                    <a:lnTo>
                      <a:pt x="12734" y="15185"/>
                    </a:lnTo>
                    <a:lnTo>
                      <a:pt x="12251" y="15185"/>
                    </a:lnTo>
                    <a:lnTo>
                      <a:pt x="12090" y="15316"/>
                    </a:lnTo>
                    <a:lnTo>
                      <a:pt x="11606" y="15578"/>
                    </a:lnTo>
                    <a:lnTo>
                      <a:pt x="11445" y="15709"/>
                    </a:lnTo>
                    <a:lnTo>
                      <a:pt x="10961" y="15971"/>
                    </a:lnTo>
                    <a:lnTo>
                      <a:pt x="10639" y="16102"/>
                    </a:lnTo>
                    <a:lnTo>
                      <a:pt x="10155" y="16233"/>
                    </a:lnTo>
                    <a:lnTo>
                      <a:pt x="9994" y="16495"/>
                    </a:lnTo>
                    <a:lnTo>
                      <a:pt x="9672" y="16625"/>
                    </a:lnTo>
                    <a:lnTo>
                      <a:pt x="9510" y="16887"/>
                    </a:lnTo>
                    <a:lnTo>
                      <a:pt x="9349" y="17018"/>
                    </a:lnTo>
                    <a:lnTo>
                      <a:pt x="8866" y="17280"/>
                    </a:lnTo>
                    <a:lnTo>
                      <a:pt x="8543" y="17411"/>
                    </a:lnTo>
                    <a:lnTo>
                      <a:pt x="8382" y="17673"/>
                    </a:lnTo>
                    <a:lnTo>
                      <a:pt x="7899" y="17804"/>
                    </a:lnTo>
                    <a:lnTo>
                      <a:pt x="7415" y="18196"/>
                    </a:lnTo>
                    <a:lnTo>
                      <a:pt x="7093" y="18589"/>
                    </a:lnTo>
                    <a:lnTo>
                      <a:pt x="6770" y="18720"/>
                    </a:lnTo>
                    <a:lnTo>
                      <a:pt x="6287" y="18982"/>
                    </a:lnTo>
                    <a:lnTo>
                      <a:pt x="5803" y="19113"/>
                    </a:lnTo>
                    <a:lnTo>
                      <a:pt x="5481" y="19505"/>
                    </a:lnTo>
                    <a:lnTo>
                      <a:pt x="4997" y="19767"/>
                    </a:lnTo>
                    <a:lnTo>
                      <a:pt x="4513" y="19898"/>
                    </a:lnTo>
                    <a:lnTo>
                      <a:pt x="3869" y="20422"/>
                    </a:lnTo>
                    <a:lnTo>
                      <a:pt x="3385" y="20553"/>
                    </a:lnTo>
                    <a:lnTo>
                      <a:pt x="3224" y="20815"/>
                    </a:lnTo>
                    <a:lnTo>
                      <a:pt x="2901" y="20945"/>
                    </a:lnTo>
                    <a:lnTo>
                      <a:pt x="2418" y="21207"/>
                    </a:lnTo>
                    <a:lnTo>
                      <a:pt x="2257" y="21469"/>
                    </a:lnTo>
                    <a:lnTo>
                      <a:pt x="1934" y="21469"/>
                    </a:lnTo>
                    <a:lnTo>
                      <a:pt x="1773" y="21600"/>
                    </a:lnTo>
                    <a:close/>
                  </a:path>
                </a:pathLst>
              </a:custGeom>
              <a:solidFill>
                <a:srgbClr val="E62A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5" name="AutoShape 110"/>
              <p:cNvSpPr/>
              <p:nvPr/>
            </p:nvSpPr>
            <p:spPr>
              <a:xfrm>
                <a:off x="328738" y="258193"/>
                <a:ext cx="304754" cy="318863"/>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1636" y="21600"/>
                    </a:lnTo>
                    <a:lnTo>
                      <a:pt x="1473" y="21330"/>
                    </a:lnTo>
                    <a:lnTo>
                      <a:pt x="1309" y="21330"/>
                    </a:lnTo>
                    <a:lnTo>
                      <a:pt x="982" y="21195"/>
                    </a:lnTo>
                    <a:lnTo>
                      <a:pt x="818" y="20925"/>
                    </a:lnTo>
                    <a:lnTo>
                      <a:pt x="818" y="20790"/>
                    </a:lnTo>
                    <a:lnTo>
                      <a:pt x="491" y="20520"/>
                    </a:lnTo>
                    <a:lnTo>
                      <a:pt x="491" y="19305"/>
                    </a:lnTo>
                    <a:lnTo>
                      <a:pt x="327" y="18495"/>
                    </a:lnTo>
                    <a:lnTo>
                      <a:pt x="0" y="17550"/>
                    </a:lnTo>
                    <a:lnTo>
                      <a:pt x="0" y="13635"/>
                    </a:lnTo>
                    <a:lnTo>
                      <a:pt x="327" y="12555"/>
                    </a:lnTo>
                    <a:lnTo>
                      <a:pt x="491" y="11475"/>
                    </a:lnTo>
                    <a:lnTo>
                      <a:pt x="818" y="10125"/>
                    </a:lnTo>
                    <a:lnTo>
                      <a:pt x="982" y="8505"/>
                    </a:lnTo>
                    <a:lnTo>
                      <a:pt x="1473" y="7155"/>
                    </a:lnTo>
                    <a:lnTo>
                      <a:pt x="1800" y="5805"/>
                    </a:lnTo>
                    <a:lnTo>
                      <a:pt x="2291" y="4590"/>
                    </a:lnTo>
                    <a:lnTo>
                      <a:pt x="3109" y="3780"/>
                    </a:lnTo>
                    <a:lnTo>
                      <a:pt x="3764" y="3105"/>
                    </a:lnTo>
                    <a:lnTo>
                      <a:pt x="4745" y="2295"/>
                    </a:lnTo>
                    <a:lnTo>
                      <a:pt x="5727" y="1755"/>
                    </a:lnTo>
                    <a:lnTo>
                      <a:pt x="6873" y="1350"/>
                    </a:lnTo>
                    <a:lnTo>
                      <a:pt x="7855" y="945"/>
                    </a:lnTo>
                    <a:lnTo>
                      <a:pt x="9000" y="540"/>
                    </a:lnTo>
                    <a:lnTo>
                      <a:pt x="9982" y="405"/>
                    </a:lnTo>
                    <a:lnTo>
                      <a:pt x="10964" y="135"/>
                    </a:lnTo>
                    <a:lnTo>
                      <a:pt x="12927" y="135"/>
                    </a:lnTo>
                    <a:lnTo>
                      <a:pt x="14236" y="0"/>
                    </a:lnTo>
                    <a:lnTo>
                      <a:pt x="16364" y="0"/>
                    </a:lnTo>
                    <a:lnTo>
                      <a:pt x="17345" y="135"/>
                    </a:lnTo>
                    <a:lnTo>
                      <a:pt x="18164" y="405"/>
                    </a:lnTo>
                    <a:lnTo>
                      <a:pt x="18982" y="540"/>
                    </a:lnTo>
                    <a:lnTo>
                      <a:pt x="19636" y="945"/>
                    </a:lnTo>
                    <a:lnTo>
                      <a:pt x="19964" y="1350"/>
                    </a:lnTo>
                    <a:lnTo>
                      <a:pt x="20455" y="1755"/>
                    </a:lnTo>
                    <a:lnTo>
                      <a:pt x="21109" y="2565"/>
                    </a:lnTo>
                    <a:lnTo>
                      <a:pt x="21273" y="2970"/>
                    </a:lnTo>
                    <a:lnTo>
                      <a:pt x="21273" y="3375"/>
                    </a:lnTo>
                    <a:lnTo>
                      <a:pt x="21600" y="3780"/>
                    </a:lnTo>
                    <a:lnTo>
                      <a:pt x="21600" y="6615"/>
                    </a:lnTo>
                    <a:lnTo>
                      <a:pt x="21273" y="7425"/>
                    </a:lnTo>
                    <a:lnTo>
                      <a:pt x="21273" y="8100"/>
                    </a:lnTo>
                    <a:lnTo>
                      <a:pt x="21109" y="8775"/>
                    </a:lnTo>
                    <a:lnTo>
                      <a:pt x="21109" y="9315"/>
                    </a:lnTo>
                    <a:lnTo>
                      <a:pt x="20782" y="9855"/>
                    </a:lnTo>
                    <a:lnTo>
                      <a:pt x="20291" y="10530"/>
                    </a:lnTo>
                    <a:lnTo>
                      <a:pt x="19964" y="11070"/>
                    </a:lnTo>
                    <a:lnTo>
                      <a:pt x="19636" y="11475"/>
                    </a:lnTo>
                    <a:lnTo>
                      <a:pt x="19145" y="12015"/>
                    </a:lnTo>
                    <a:lnTo>
                      <a:pt x="17673" y="13230"/>
                    </a:lnTo>
                    <a:lnTo>
                      <a:pt x="17345" y="13365"/>
                    </a:lnTo>
                    <a:lnTo>
                      <a:pt x="16527" y="13905"/>
                    </a:lnTo>
                    <a:lnTo>
                      <a:pt x="15873" y="14040"/>
                    </a:lnTo>
                    <a:lnTo>
                      <a:pt x="15055" y="14310"/>
                    </a:lnTo>
                    <a:lnTo>
                      <a:pt x="14400" y="14580"/>
                    </a:lnTo>
                    <a:lnTo>
                      <a:pt x="13745" y="14715"/>
                    </a:lnTo>
                    <a:lnTo>
                      <a:pt x="13255" y="14985"/>
                    </a:lnTo>
                    <a:lnTo>
                      <a:pt x="12764" y="15120"/>
                    </a:lnTo>
                    <a:lnTo>
                      <a:pt x="12273" y="15120"/>
                    </a:lnTo>
                    <a:lnTo>
                      <a:pt x="11945" y="15390"/>
                    </a:lnTo>
                    <a:lnTo>
                      <a:pt x="11618" y="15525"/>
                    </a:lnTo>
                    <a:lnTo>
                      <a:pt x="11127" y="15795"/>
                    </a:lnTo>
                    <a:lnTo>
                      <a:pt x="10964" y="15930"/>
                    </a:lnTo>
                    <a:lnTo>
                      <a:pt x="10473" y="16200"/>
                    </a:lnTo>
                    <a:lnTo>
                      <a:pt x="10145" y="16335"/>
                    </a:lnTo>
                    <a:lnTo>
                      <a:pt x="9491" y="16875"/>
                    </a:lnTo>
                    <a:lnTo>
                      <a:pt x="9000" y="17145"/>
                    </a:lnTo>
                    <a:lnTo>
                      <a:pt x="8345" y="17685"/>
                    </a:lnTo>
                    <a:lnTo>
                      <a:pt x="7855" y="17955"/>
                    </a:lnTo>
                    <a:lnTo>
                      <a:pt x="7364" y="18360"/>
                    </a:lnTo>
                    <a:lnTo>
                      <a:pt x="7036" y="18495"/>
                    </a:lnTo>
                    <a:lnTo>
                      <a:pt x="6709" y="18900"/>
                    </a:lnTo>
                    <a:lnTo>
                      <a:pt x="6218" y="19035"/>
                    </a:lnTo>
                    <a:lnTo>
                      <a:pt x="5891" y="19305"/>
                    </a:lnTo>
                    <a:lnTo>
                      <a:pt x="5400" y="19440"/>
                    </a:lnTo>
                    <a:lnTo>
                      <a:pt x="4909" y="19710"/>
                    </a:lnTo>
                    <a:lnTo>
                      <a:pt x="4745" y="20115"/>
                    </a:lnTo>
                    <a:lnTo>
                      <a:pt x="4255" y="20250"/>
                    </a:lnTo>
                    <a:lnTo>
                      <a:pt x="3764" y="20520"/>
                    </a:lnTo>
                    <a:lnTo>
                      <a:pt x="3600" y="20655"/>
                    </a:lnTo>
                    <a:lnTo>
                      <a:pt x="3109" y="20790"/>
                    </a:lnTo>
                    <a:lnTo>
                      <a:pt x="2782" y="20925"/>
                    </a:lnTo>
                    <a:lnTo>
                      <a:pt x="2618" y="21195"/>
                    </a:lnTo>
                    <a:lnTo>
                      <a:pt x="2291" y="21330"/>
                    </a:lnTo>
                    <a:lnTo>
                      <a:pt x="2127" y="21330"/>
                    </a:lnTo>
                    <a:lnTo>
                      <a:pt x="1800" y="21600"/>
                    </a:lnTo>
                    <a:close/>
                  </a:path>
                </a:pathLst>
              </a:custGeom>
              <a:solidFill>
                <a:srgbClr val="E72B2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6" name="AutoShape 111"/>
              <p:cNvSpPr/>
              <p:nvPr/>
            </p:nvSpPr>
            <p:spPr>
              <a:xfrm>
                <a:off x="334381" y="259604"/>
                <a:ext cx="296289" cy="310398"/>
              </a:xfrm>
              <a:custGeom>
                <a:avLst/>
                <a:gdLst/>
                <a:ahLst/>
                <a:cxnLst>
                  <a:cxn ang="0">
                    <a:pos x="wd2" y="hd2"/>
                  </a:cxn>
                  <a:cxn ang="5400000">
                    <a:pos x="wd2" y="hd2"/>
                  </a:cxn>
                  <a:cxn ang="10800000">
                    <a:pos x="wd2" y="hd2"/>
                  </a:cxn>
                  <a:cxn ang="16200000">
                    <a:pos x="wd2" y="hd2"/>
                  </a:cxn>
                </a:cxnLst>
                <a:rect l="0" t="0" r="r" b="b"/>
                <a:pathLst>
                  <a:path w="21600" h="21600" extrusionOk="0">
                    <a:moveTo>
                      <a:pt x="1856" y="21600"/>
                    </a:moveTo>
                    <a:lnTo>
                      <a:pt x="1350" y="21600"/>
                    </a:lnTo>
                    <a:lnTo>
                      <a:pt x="1181" y="21323"/>
                    </a:lnTo>
                    <a:lnTo>
                      <a:pt x="1012" y="21185"/>
                    </a:lnTo>
                    <a:lnTo>
                      <a:pt x="675" y="21046"/>
                    </a:lnTo>
                    <a:lnTo>
                      <a:pt x="675" y="20908"/>
                    </a:lnTo>
                    <a:lnTo>
                      <a:pt x="506" y="20492"/>
                    </a:lnTo>
                    <a:lnTo>
                      <a:pt x="506" y="19800"/>
                    </a:lnTo>
                    <a:lnTo>
                      <a:pt x="169" y="19246"/>
                    </a:lnTo>
                    <a:lnTo>
                      <a:pt x="169" y="18415"/>
                    </a:lnTo>
                    <a:lnTo>
                      <a:pt x="0" y="17446"/>
                    </a:lnTo>
                    <a:lnTo>
                      <a:pt x="0" y="13431"/>
                    </a:lnTo>
                    <a:lnTo>
                      <a:pt x="169" y="12323"/>
                    </a:lnTo>
                    <a:lnTo>
                      <a:pt x="506" y="11215"/>
                    </a:lnTo>
                    <a:lnTo>
                      <a:pt x="675" y="9969"/>
                    </a:lnTo>
                    <a:lnTo>
                      <a:pt x="1350" y="7200"/>
                    </a:lnTo>
                    <a:lnTo>
                      <a:pt x="1856" y="5815"/>
                    </a:lnTo>
                    <a:lnTo>
                      <a:pt x="2362" y="4569"/>
                    </a:lnTo>
                    <a:lnTo>
                      <a:pt x="3037" y="3738"/>
                    </a:lnTo>
                    <a:lnTo>
                      <a:pt x="3881" y="3046"/>
                    </a:lnTo>
                    <a:lnTo>
                      <a:pt x="4725" y="2492"/>
                    </a:lnTo>
                    <a:lnTo>
                      <a:pt x="5737" y="1800"/>
                    </a:lnTo>
                    <a:lnTo>
                      <a:pt x="6750" y="1246"/>
                    </a:lnTo>
                    <a:lnTo>
                      <a:pt x="7931" y="831"/>
                    </a:lnTo>
                    <a:lnTo>
                      <a:pt x="8944" y="692"/>
                    </a:lnTo>
                    <a:lnTo>
                      <a:pt x="10125" y="415"/>
                    </a:lnTo>
                    <a:lnTo>
                      <a:pt x="11137" y="277"/>
                    </a:lnTo>
                    <a:lnTo>
                      <a:pt x="12150" y="277"/>
                    </a:lnTo>
                    <a:lnTo>
                      <a:pt x="12994" y="0"/>
                    </a:lnTo>
                    <a:lnTo>
                      <a:pt x="17550" y="0"/>
                    </a:lnTo>
                    <a:lnTo>
                      <a:pt x="19237" y="692"/>
                    </a:lnTo>
                    <a:lnTo>
                      <a:pt x="19744" y="969"/>
                    </a:lnTo>
                    <a:lnTo>
                      <a:pt x="20250" y="1385"/>
                    </a:lnTo>
                    <a:lnTo>
                      <a:pt x="20587" y="1800"/>
                    </a:lnTo>
                    <a:lnTo>
                      <a:pt x="20756" y="2215"/>
                    </a:lnTo>
                    <a:lnTo>
                      <a:pt x="21094" y="2631"/>
                    </a:lnTo>
                    <a:lnTo>
                      <a:pt x="21094" y="3046"/>
                    </a:lnTo>
                    <a:lnTo>
                      <a:pt x="21431" y="3323"/>
                    </a:lnTo>
                    <a:lnTo>
                      <a:pt x="21431" y="4015"/>
                    </a:lnTo>
                    <a:lnTo>
                      <a:pt x="21600" y="4569"/>
                    </a:lnTo>
                    <a:lnTo>
                      <a:pt x="21600" y="6646"/>
                    </a:lnTo>
                    <a:lnTo>
                      <a:pt x="21431" y="7477"/>
                    </a:lnTo>
                    <a:lnTo>
                      <a:pt x="21431" y="8169"/>
                    </a:lnTo>
                    <a:lnTo>
                      <a:pt x="21094" y="8862"/>
                    </a:lnTo>
                    <a:lnTo>
                      <a:pt x="20756" y="9415"/>
                    </a:lnTo>
                    <a:lnTo>
                      <a:pt x="20587" y="9969"/>
                    </a:lnTo>
                    <a:lnTo>
                      <a:pt x="20250" y="10662"/>
                    </a:lnTo>
                    <a:lnTo>
                      <a:pt x="19913" y="11077"/>
                    </a:lnTo>
                    <a:lnTo>
                      <a:pt x="19406" y="11631"/>
                    </a:lnTo>
                    <a:lnTo>
                      <a:pt x="18900" y="12046"/>
                    </a:lnTo>
                    <a:lnTo>
                      <a:pt x="18394" y="12600"/>
                    </a:lnTo>
                    <a:lnTo>
                      <a:pt x="17888" y="13015"/>
                    </a:lnTo>
                    <a:lnTo>
                      <a:pt x="17719" y="13292"/>
                    </a:lnTo>
                    <a:lnTo>
                      <a:pt x="17212" y="13431"/>
                    </a:lnTo>
                    <a:lnTo>
                      <a:pt x="16537" y="13846"/>
                    </a:lnTo>
                    <a:lnTo>
                      <a:pt x="15694" y="14123"/>
                    </a:lnTo>
                    <a:lnTo>
                      <a:pt x="15019" y="14538"/>
                    </a:lnTo>
                    <a:lnTo>
                      <a:pt x="14344" y="14538"/>
                    </a:lnTo>
                    <a:lnTo>
                      <a:pt x="13838" y="14815"/>
                    </a:lnTo>
                    <a:lnTo>
                      <a:pt x="12994" y="14954"/>
                    </a:lnTo>
                    <a:lnTo>
                      <a:pt x="12487" y="15231"/>
                    </a:lnTo>
                    <a:lnTo>
                      <a:pt x="12150" y="15231"/>
                    </a:lnTo>
                    <a:lnTo>
                      <a:pt x="11981" y="15369"/>
                    </a:lnTo>
                    <a:lnTo>
                      <a:pt x="11475" y="15646"/>
                    </a:lnTo>
                    <a:lnTo>
                      <a:pt x="11137" y="15785"/>
                    </a:lnTo>
                    <a:lnTo>
                      <a:pt x="10631" y="15785"/>
                    </a:lnTo>
                    <a:lnTo>
                      <a:pt x="10462" y="16062"/>
                    </a:lnTo>
                    <a:lnTo>
                      <a:pt x="10125" y="16200"/>
                    </a:lnTo>
                    <a:lnTo>
                      <a:pt x="9956" y="16615"/>
                    </a:lnTo>
                    <a:lnTo>
                      <a:pt x="9450" y="16754"/>
                    </a:lnTo>
                    <a:lnTo>
                      <a:pt x="9281" y="16754"/>
                    </a:lnTo>
                    <a:lnTo>
                      <a:pt x="8437" y="17446"/>
                    </a:lnTo>
                    <a:lnTo>
                      <a:pt x="8269" y="17862"/>
                    </a:lnTo>
                    <a:lnTo>
                      <a:pt x="7762" y="18000"/>
                    </a:lnTo>
                    <a:lnTo>
                      <a:pt x="7256" y="18277"/>
                    </a:lnTo>
                    <a:lnTo>
                      <a:pt x="6919" y="18692"/>
                    </a:lnTo>
                    <a:lnTo>
                      <a:pt x="6581" y="18831"/>
                    </a:lnTo>
                    <a:lnTo>
                      <a:pt x="6075" y="18969"/>
                    </a:lnTo>
                    <a:lnTo>
                      <a:pt x="5737" y="19385"/>
                    </a:lnTo>
                    <a:lnTo>
                      <a:pt x="5231" y="19662"/>
                    </a:lnTo>
                    <a:lnTo>
                      <a:pt x="4725" y="19800"/>
                    </a:lnTo>
                    <a:lnTo>
                      <a:pt x="4556" y="20077"/>
                    </a:lnTo>
                    <a:lnTo>
                      <a:pt x="4050" y="20215"/>
                    </a:lnTo>
                    <a:lnTo>
                      <a:pt x="3544" y="20631"/>
                    </a:lnTo>
                    <a:lnTo>
                      <a:pt x="3375" y="20908"/>
                    </a:lnTo>
                    <a:lnTo>
                      <a:pt x="3037" y="21046"/>
                    </a:lnTo>
                    <a:lnTo>
                      <a:pt x="2869" y="21185"/>
                    </a:lnTo>
                    <a:lnTo>
                      <a:pt x="2531" y="21185"/>
                    </a:lnTo>
                    <a:lnTo>
                      <a:pt x="2025" y="21600"/>
                    </a:lnTo>
                    <a:lnTo>
                      <a:pt x="1856" y="21600"/>
                    </a:lnTo>
                    <a:close/>
                  </a:path>
                </a:pathLst>
              </a:custGeom>
              <a:solidFill>
                <a:srgbClr val="E82B2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7" name="AutoShape 112"/>
              <p:cNvSpPr/>
              <p:nvPr/>
            </p:nvSpPr>
            <p:spPr>
              <a:xfrm>
                <a:off x="334381" y="263837"/>
                <a:ext cx="293467" cy="300521"/>
              </a:xfrm>
              <a:custGeom>
                <a:avLst/>
                <a:gdLst/>
                <a:ahLst/>
                <a:cxnLst>
                  <a:cxn ang="0">
                    <a:pos x="wd2" y="hd2"/>
                  </a:cxn>
                  <a:cxn ang="5400000">
                    <a:pos x="wd2" y="hd2"/>
                  </a:cxn>
                  <a:cxn ang="10800000">
                    <a:pos x="wd2" y="hd2"/>
                  </a:cxn>
                  <a:cxn ang="16200000">
                    <a:pos x="wd2" y="hd2"/>
                  </a:cxn>
                </a:cxnLst>
                <a:rect l="0" t="0" r="r" b="b"/>
                <a:pathLst>
                  <a:path w="21600" h="21600" extrusionOk="0">
                    <a:moveTo>
                      <a:pt x="1871" y="21600"/>
                    </a:moveTo>
                    <a:lnTo>
                      <a:pt x="1531" y="21600"/>
                    </a:lnTo>
                    <a:lnTo>
                      <a:pt x="1191" y="21314"/>
                    </a:lnTo>
                    <a:lnTo>
                      <a:pt x="1020" y="21028"/>
                    </a:lnTo>
                    <a:lnTo>
                      <a:pt x="680" y="20885"/>
                    </a:lnTo>
                    <a:lnTo>
                      <a:pt x="680" y="19740"/>
                    </a:lnTo>
                    <a:lnTo>
                      <a:pt x="510" y="19168"/>
                    </a:lnTo>
                    <a:lnTo>
                      <a:pt x="510" y="18310"/>
                    </a:lnTo>
                    <a:lnTo>
                      <a:pt x="170" y="17309"/>
                    </a:lnTo>
                    <a:lnTo>
                      <a:pt x="170" y="16307"/>
                    </a:lnTo>
                    <a:lnTo>
                      <a:pt x="0" y="15163"/>
                    </a:lnTo>
                    <a:lnTo>
                      <a:pt x="170" y="14305"/>
                    </a:lnTo>
                    <a:lnTo>
                      <a:pt x="170" y="13446"/>
                    </a:lnTo>
                    <a:lnTo>
                      <a:pt x="510" y="12302"/>
                    </a:lnTo>
                    <a:lnTo>
                      <a:pt x="680" y="11158"/>
                    </a:lnTo>
                    <a:lnTo>
                      <a:pt x="1020" y="9727"/>
                    </a:lnTo>
                    <a:lnTo>
                      <a:pt x="1191" y="8440"/>
                    </a:lnTo>
                    <a:lnTo>
                      <a:pt x="1531" y="7009"/>
                    </a:lnTo>
                    <a:lnTo>
                      <a:pt x="2551" y="4434"/>
                    </a:lnTo>
                    <a:lnTo>
                      <a:pt x="3402" y="3576"/>
                    </a:lnTo>
                    <a:lnTo>
                      <a:pt x="4082" y="2861"/>
                    </a:lnTo>
                    <a:lnTo>
                      <a:pt x="5102" y="2289"/>
                    </a:lnTo>
                    <a:lnTo>
                      <a:pt x="6123" y="1574"/>
                    </a:lnTo>
                    <a:lnTo>
                      <a:pt x="6973" y="1144"/>
                    </a:lnTo>
                    <a:lnTo>
                      <a:pt x="7994" y="715"/>
                    </a:lnTo>
                    <a:lnTo>
                      <a:pt x="9354" y="572"/>
                    </a:lnTo>
                    <a:lnTo>
                      <a:pt x="10205" y="143"/>
                    </a:lnTo>
                    <a:lnTo>
                      <a:pt x="11225" y="143"/>
                    </a:lnTo>
                    <a:lnTo>
                      <a:pt x="12246" y="0"/>
                    </a:lnTo>
                    <a:lnTo>
                      <a:pt x="17348" y="0"/>
                    </a:lnTo>
                    <a:lnTo>
                      <a:pt x="18369" y="143"/>
                    </a:lnTo>
                    <a:lnTo>
                      <a:pt x="19049" y="572"/>
                    </a:lnTo>
                    <a:lnTo>
                      <a:pt x="19559" y="715"/>
                    </a:lnTo>
                    <a:lnTo>
                      <a:pt x="20069" y="1144"/>
                    </a:lnTo>
                    <a:lnTo>
                      <a:pt x="20750" y="2003"/>
                    </a:lnTo>
                    <a:lnTo>
                      <a:pt x="20920" y="2718"/>
                    </a:lnTo>
                    <a:lnTo>
                      <a:pt x="20920" y="3004"/>
                    </a:lnTo>
                    <a:lnTo>
                      <a:pt x="21260" y="3433"/>
                    </a:lnTo>
                    <a:lnTo>
                      <a:pt x="21260" y="4434"/>
                    </a:lnTo>
                    <a:lnTo>
                      <a:pt x="21600" y="5150"/>
                    </a:lnTo>
                    <a:lnTo>
                      <a:pt x="21600" y="5865"/>
                    </a:lnTo>
                    <a:lnTo>
                      <a:pt x="21260" y="6580"/>
                    </a:lnTo>
                    <a:lnTo>
                      <a:pt x="21260" y="7438"/>
                    </a:lnTo>
                    <a:lnTo>
                      <a:pt x="20920" y="8154"/>
                    </a:lnTo>
                    <a:lnTo>
                      <a:pt x="20920" y="8869"/>
                    </a:lnTo>
                    <a:lnTo>
                      <a:pt x="20750" y="9441"/>
                    </a:lnTo>
                    <a:lnTo>
                      <a:pt x="20409" y="10013"/>
                    </a:lnTo>
                    <a:lnTo>
                      <a:pt x="20409" y="10442"/>
                    </a:lnTo>
                    <a:lnTo>
                      <a:pt x="19899" y="11158"/>
                    </a:lnTo>
                    <a:lnTo>
                      <a:pt x="19389" y="11730"/>
                    </a:lnTo>
                    <a:lnTo>
                      <a:pt x="18879" y="12159"/>
                    </a:lnTo>
                    <a:lnTo>
                      <a:pt x="18369" y="12445"/>
                    </a:lnTo>
                    <a:lnTo>
                      <a:pt x="17858" y="12874"/>
                    </a:lnTo>
                    <a:lnTo>
                      <a:pt x="17348" y="13160"/>
                    </a:lnTo>
                    <a:lnTo>
                      <a:pt x="16838" y="13589"/>
                    </a:lnTo>
                    <a:lnTo>
                      <a:pt x="16328" y="13732"/>
                    </a:lnTo>
                    <a:lnTo>
                      <a:pt x="15647" y="14019"/>
                    </a:lnTo>
                    <a:lnTo>
                      <a:pt x="14967" y="14448"/>
                    </a:lnTo>
                    <a:lnTo>
                      <a:pt x="14457" y="14734"/>
                    </a:lnTo>
                    <a:lnTo>
                      <a:pt x="13606" y="14734"/>
                    </a:lnTo>
                    <a:lnTo>
                      <a:pt x="13096" y="15020"/>
                    </a:lnTo>
                    <a:lnTo>
                      <a:pt x="12586" y="15163"/>
                    </a:lnTo>
                    <a:lnTo>
                      <a:pt x="12246" y="15163"/>
                    </a:lnTo>
                    <a:lnTo>
                      <a:pt x="11735" y="15449"/>
                    </a:lnTo>
                    <a:lnTo>
                      <a:pt x="11565" y="15592"/>
                    </a:lnTo>
                    <a:lnTo>
                      <a:pt x="11225" y="15592"/>
                    </a:lnTo>
                    <a:lnTo>
                      <a:pt x="10715" y="15878"/>
                    </a:lnTo>
                    <a:lnTo>
                      <a:pt x="10205" y="16307"/>
                    </a:lnTo>
                    <a:lnTo>
                      <a:pt x="9694" y="16450"/>
                    </a:lnTo>
                    <a:lnTo>
                      <a:pt x="9524" y="16736"/>
                    </a:lnTo>
                    <a:lnTo>
                      <a:pt x="9354" y="16879"/>
                    </a:lnTo>
                    <a:lnTo>
                      <a:pt x="9014" y="17023"/>
                    </a:lnTo>
                    <a:lnTo>
                      <a:pt x="8844" y="17309"/>
                    </a:lnTo>
                    <a:lnTo>
                      <a:pt x="8504" y="17452"/>
                    </a:lnTo>
                    <a:lnTo>
                      <a:pt x="7994" y="17738"/>
                    </a:lnTo>
                    <a:lnTo>
                      <a:pt x="7824" y="18167"/>
                    </a:lnTo>
                    <a:lnTo>
                      <a:pt x="7313" y="18310"/>
                    </a:lnTo>
                    <a:lnTo>
                      <a:pt x="6973" y="18596"/>
                    </a:lnTo>
                    <a:lnTo>
                      <a:pt x="6633" y="19025"/>
                    </a:lnTo>
                    <a:lnTo>
                      <a:pt x="6123" y="19168"/>
                    </a:lnTo>
                    <a:lnTo>
                      <a:pt x="5783" y="19311"/>
                    </a:lnTo>
                    <a:lnTo>
                      <a:pt x="5272" y="19597"/>
                    </a:lnTo>
                    <a:lnTo>
                      <a:pt x="4592" y="20170"/>
                    </a:lnTo>
                    <a:lnTo>
                      <a:pt x="4082" y="20456"/>
                    </a:lnTo>
                    <a:lnTo>
                      <a:pt x="3912" y="20599"/>
                    </a:lnTo>
                    <a:lnTo>
                      <a:pt x="3402" y="20885"/>
                    </a:lnTo>
                    <a:lnTo>
                      <a:pt x="3061" y="21028"/>
                    </a:lnTo>
                    <a:lnTo>
                      <a:pt x="2891" y="21314"/>
                    </a:lnTo>
                    <a:lnTo>
                      <a:pt x="2551" y="21457"/>
                    </a:lnTo>
                    <a:lnTo>
                      <a:pt x="2381" y="21457"/>
                    </a:lnTo>
                    <a:lnTo>
                      <a:pt x="2041" y="21600"/>
                    </a:lnTo>
                    <a:lnTo>
                      <a:pt x="1871" y="21600"/>
                    </a:lnTo>
                    <a:close/>
                  </a:path>
                </a:pathLst>
              </a:custGeom>
              <a:solidFill>
                <a:srgbClr val="E92B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8" name="AutoShape 113"/>
              <p:cNvSpPr/>
              <p:nvPr/>
            </p:nvSpPr>
            <p:spPr>
              <a:xfrm>
                <a:off x="335792" y="265248"/>
                <a:ext cx="282180" cy="294877"/>
              </a:xfrm>
              <a:custGeom>
                <a:avLst/>
                <a:gdLst/>
                <a:ahLst/>
                <a:cxnLst>
                  <a:cxn ang="0">
                    <a:pos x="wd2" y="hd2"/>
                  </a:cxn>
                  <a:cxn ang="5400000">
                    <a:pos x="wd2" y="hd2"/>
                  </a:cxn>
                  <a:cxn ang="10800000">
                    <a:pos x="wd2" y="hd2"/>
                  </a:cxn>
                  <a:cxn ang="16200000">
                    <a:pos x="wd2" y="hd2"/>
                  </a:cxn>
                </a:cxnLst>
                <a:rect l="0" t="0" r="r" b="b"/>
                <a:pathLst>
                  <a:path w="21600" h="21600" extrusionOk="0">
                    <a:moveTo>
                      <a:pt x="1948" y="21600"/>
                    </a:moveTo>
                    <a:lnTo>
                      <a:pt x="1416" y="21600"/>
                    </a:lnTo>
                    <a:lnTo>
                      <a:pt x="1239" y="21308"/>
                    </a:lnTo>
                    <a:lnTo>
                      <a:pt x="1062" y="21162"/>
                    </a:lnTo>
                    <a:lnTo>
                      <a:pt x="1062" y="20870"/>
                    </a:lnTo>
                    <a:lnTo>
                      <a:pt x="885" y="20724"/>
                    </a:lnTo>
                    <a:lnTo>
                      <a:pt x="885" y="19995"/>
                    </a:lnTo>
                    <a:lnTo>
                      <a:pt x="531" y="19557"/>
                    </a:lnTo>
                    <a:lnTo>
                      <a:pt x="531" y="18973"/>
                    </a:lnTo>
                    <a:lnTo>
                      <a:pt x="354" y="18097"/>
                    </a:lnTo>
                    <a:lnTo>
                      <a:pt x="354" y="16054"/>
                    </a:lnTo>
                    <a:lnTo>
                      <a:pt x="0" y="14886"/>
                    </a:lnTo>
                    <a:lnTo>
                      <a:pt x="354" y="14011"/>
                    </a:lnTo>
                    <a:lnTo>
                      <a:pt x="354" y="13135"/>
                    </a:lnTo>
                    <a:lnTo>
                      <a:pt x="531" y="12114"/>
                    </a:lnTo>
                    <a:lnTo>
                      <a:pt x="885" y="10946"/>
                    </a:lnTo>
                    <a:lnTo>
                      <a:pt x="1062" y="9486"/>
                    </a:lnTo>
                    <a:lnTo>
                      <a:pt x="1239" y="8173"/>
                    </a:lnTo>
                    <a:lnTo>
                      <a:pt x="1770" y="6714"/>
                    </a:lnTo>
                    <a:lnTo>
                      <a:pt x="2302" y="5400"/>
                    </a:lnTo>
                    <a:lnTo>
                      <a:pt x="2833" y="4378"/>
                    </a:lnTo>
                    <a:lnTo>
                      <a:pt x="3541" y="3503"/>
                    </a:lnTo>
                    <a:lnTo>
                      <a:pt x="4249" y="2773"/>
                    </a:lnTo>
                    <a:lnTo>
                      <a:pt x="5134" y="2189"/>
                    </a:lnTo>
                    <a:lnTo>
                      <a:pt x="6197" y="1751"/>
                    </a:lnTo>
                    <a:lnTo>
                      <a:pt x="7436" y="1022"/>
                    </a:lnTo>
                    <a:lnTo>
                      <a:pt x="8498" y="584"/>
                    </a:lnTo>
                    <a:lnTo>
                      <a:pt x="9561" y="438"/>
                    </a:lnTo>
                    <a:lnTo>
                      <a:pt x="10446" y="292"/>
                    </a:lnTo>
                    <a:lnTo>
                      <a:pt x="11508" y="292"/>
                    </a:lnTo>
                    <a:lnTo>
                      <a:pt x="12570" y="0"/>
                    </a:lnTo>
                    <a:lnTo>
                      <a:pt x="17882" y="0"/>
                    </a:lnTo>
                    <a:lnTo>
                      <a:pt x="18590" y="292"/>
                    </a:lnTo>
                    <a:lnTo>
                      <a:pt x="19475" y="438"/>
                    </a:lnTo>
                    <a:lnTo>
                      <a:pt x="21069" y="1751"/>
                    </a:lnTo>
                    <a:lnTo>
                      <a:pt x="21069" y="2627"/>
                    </a:lnTo>
                    <a:lnTo>
                      <a:pt x="21423" y="3065"/>
                    </a:lnTo>
                    <a:lnTo>
                      <a:pt x="21423" y="3503"/>
                    </a:lnTo>
                    <a:lnTo>
                      <a:pt x="21600" y="3941"/>
                    </a:lnTo>
                    <a:lnTo>
                      <a:pt x="21600" y="7443"/>
                    </a:lnTo>
                    <a:lnTo>
                      <a:pt x="21423" y="8173"/>
                    </a:lnTo>
                    <a:lnTo>
                      <a:pt x="21069" y="8903"/>
                    </a:lnTo>
                    <a:lnTo>
                      <a:pt x="21069" y="10070"/>
                    </a:lnTo>
                    <a:lnTo>
                      <a:pt x="20715" y="10508"/>
                    </a:lnTo>
                    <a:lnTo>
                      <a:pt x="20184" y="11238"/>
                    </a:lnTo>
                    <a:lnTo>
                      <a:pt x="19121" y="12114"/>
                    </a:lnTo>
                    <a:lnTo>
                      <a:pt x="18590" y="12405"/>
                    </a:lnTo>
                    <a:lnTo>
                      <a:pt x="18236" y="12843"/>
                    </a:lnTo>
                    <a:lnTo>
                      <a:pt x="17705" y="13281"/>
                    </a:lnTo>
                    <a:lnTo>
                      <a:pt x="17174" y="13573"/>
                    </a:lnTo>
                    <a:lnTo>
                      <a:pt x="16643" y="13719"/>
                    </a:lnTo>
                    <a:lnTo>
                      <a:pt x="15757" y="14157"/>
                    </a:lnTo>
                    <a:lnTo>
                      <a:pt x="15403" y="14449"/>
                    </a:lnTo>
                    <a:lnTo>
                      <a:pt x="14518" y="14595"/>
                    </a:lnTo>
                    <a:lnTo>
                      <a:pt x="13810" y="14886"/>
                    </a:lnTo>
                    <a:lnTo>
                      <a:pt x="13279" y="14886"/>
                    </a:lnTo>
                    <a:lnTo>
                      <a:pt x="12748" y="15178"/>
                    </a:lnTo>
                    <a:lnTo>
                      <a:pt x="12570" y="15178"/>
                    </a:lnTo>
                    <a:lnTo>
                      <a:pt x="12039" y="15324"/>
                    </a:lnTo>
                    <a:lnTo>
                      <a:pt x="11862" y="15616"/>
                    </a:lnTo>
                    <a:lnTo>
                      <a:pt x="11331" y="15616"/>
                    </a:lnTo>
                    <a:lnTo>
                      <a:pt x="10977" y="15762"/>
                    </a:lnTo>
                    <a:lnTo>
                      <a:pt x="10800" y="16054"/>
                    </a:lnTo>
                    <a:lnTo>
                      <a:pt x="10269" y="16200"/>
                    </a:lnTo>
                    <a:lnTo>
                      <a:pt x="9738" y="16638"/>
                    </a:lnTo>
                    <a:lnTo>
                      <a:pt x="9561" y="16930"/>
                    </a:lnTo>
                    <a:lnTo>
                      <a:pt x="9207" y="17076"/>
                    </a:lnTo>
                    <a:lnTo>
                      <a:pt x="8675" y="17514"/>
                    </a:lnTo>
                    <a:lnTo>
                      <a:pt x="8144" y="17659"/>
                    </a:lnTo>
                    <a:lnTo>
                      <a:pt x="7967" y="17951"/>
                    </a:lnTo>
                    <a:lnTo>
                      <a:pt x="7436" y="18389"/>
                    </a:lnTo>
                    <a:lnTo>
                      <a:pt x="7082" y="18535"/>
                    </a:lnTo>
                    <a:lnTo>
                      <a:pt x="6197" y="19265"/>
                    </a:lnTo>
                    <a:lnTo>
                      <a:pt x="5843" y="19411"/>
                    </a:lnTo>
                    <a:lnTo>
                      <a:pt x="5311" y="19557"/>
                    </a:lnTo>
                    <a:lnTo>
                      <a:pt x="5134" y="19849"/>
                    </a:lnTo>
                    <a:lnTo>
                      <a:pt x="4603" y="19995"/>
                    </a:lnTo>
                    <a:lnTo>
                      <a:pt x="4249" y="20286"/>
                    </a:lnTo>
                    <a:lnTo>
                      <a:pt x="3895" y="20432"/>
                    </a:lnTo>
                    <a:lnTo>
                      <a:pt x="2833" y="21308"/>
                    </a:lnTo>
                    <a:lnTo>
                      <a:pt x="2479" y="21308"/>
                    </a:lnTo>
                    <a:lnTo>
                      <a:pt x="2302" y="21600"/>
                    </a:lnTo>
                    <a:lnTo>
                      <a:pt x="1948" y="21600"/>
                    </a:lnTo>
                    <a:close/>
                  </a:path>
                </a:pathLst>
              </a:custGeom>
              <a:solidFill>
                <a:srgbClr val="EA2C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19" name="AutoShape 114"/>
              <p:cNvSpPr/>
              <p:nvPr/>
            </p:nvSpPr>
            <p:spPr>
              <a:xfrm>
                <a:off x="341436" y="265248"/>
                <a:ext cx="275125" cy="289234"/>
              </a:xfrm>
              <a:custGeom>
                <a:avLst/>
                <a:gdLst/>
                <a:ahLst/>
                <a:cxnLst>
                  <a:cxn ang="0">
                    <a:pos x="wd2" y="hd2"/>
                  </a:cxn>
                  <a:cxn ang="5400000">
                    <a:pos x="wd2" y="hd2"/>
                  </a:cxn>
                  <a:cxn ang="10800000">
                    <a:pos x="wd2" y="hd2"/>
                  </a:cxn>
                  <a:cxn ang="16200000">
                    <a:pos x="wd2" y="hd2"/>
                  </a:cxn>
                </a:cxnLst>
                <a:rect l="0" t="0" r="r" b="b"/>
                <a:pathLst>
                  <a:path w="21600" h="21600" extrusionOk="0">
                    <a:moveTo>
                      <a:pt x="1997" y="21600"/>
                    </a:moveTo>
                    <a:lnTo>
                      <a:pt x="1452" y="21600"/>
                    </a:lnTo>
                    <a:lnTo>
                      <a:pt x="908" y="21153"/>
                    </a:lnTo>
                    <a:lnTo>
                      <a:pt x="726" y="20855"/>
                    </a:lnTo>
                    <a:lnTo>
                      <a:pt x="726" y="20706"/>
                    </a:lnTo>
                    <a:lnTo>
                      <a:pt x="545" y="20408"/>
                    </a:lnTo>
                    <a:lnTo>
                      <a:pt x="545" y="18919"/>
                    </a:lnTo>
                    <a:lnTo>
                      <a:pt x="182" y="18025"/>
                    </a:lnTo>
                    <a:lnTo>
                      <a:pt x="182" y="17280"/>
                    </a:lnTo>
                    <a:lnTo>
                      <a:pt x="0" y="16088"/>
                    </a:lnTo>
                    <a:lnTo>
                      <a:pt x="0" y="14003"/>
                    </a:lnTo>
                    <a:lnTo>
                      <a:pt x="182" y="12811"/>
                    </a:lnTo>
                    <a:lnTo>
                      <a:pt x="545" y="12066"/>
                    </a:lnTo>
                    <a:lnTo>
                      <a:pt x="726" y="10726"/>
                    </a:lnTo>
                    <a:lnTo>
                      <a:pt x="908" y="9534"/>
                    </a:lnTo>
                    <a:lnTo>
                      <a:pt x="1089" y="8193"/>
                    </a:lnTo>
                    <a:lnTo>
                      <a:pt x="2178" y="5512"/>
                    </a:lnTo>
                    <a:lnTo>
                      <a:pt x="2723" y="4469"/>
                    </a:lnTo>
                    <a:lnTo>
                      <a:pt x="3267" y="3575"/>
                    </a:lnTo>
                    <a:lnTo>
                      <a:pt x="4356" y="2830"/>
                    </a:lnTo>
                    <a:lnTo>
                      <a:pt x="5082" y="2234"/>
                    </a:lnTo>
                    <a:lnTo>
                      <a:pt x="8350" y="894"/>
                    </a:lnTo>
                    <a:lnTo>
                      <a:pt x="9620" y="596"/>
                    </a:lnTo>
                    <a:lnTo>
                      <a:pt x="11798" y="298"/>
                    </a:lnTo>
                    <a:lnTo>
                      <a:pt x="13795" y="298"/>
                    </a:lnTo>
                    <a:lnTo>
                      <a:pt x="14884" y="0"/>
                    </a:lnTo>
                    <a:lnTo>
                      <a:pt x="15792" y="0"/>
                    </a:lnTo>
                    <a:lnTo>
                      <a:pt x="16699" y="298"/>
                    </a:lnTo>
                    <a:lnTo>
                      <a:pt x="17788" y="298"/>
                    </a:lnTo>
                    <a:lnTo>
                      <a:pt x="19240" y="596"/>
                    </a:lnTo>
                    <a:lnTo>
                      <a:pt x="20874" y="1937"/>
                    </a:lnTo>
                    <a:lnTo>
                      <a:pt x="21237" y="2383"/>
                    </a:lnTo>
                    <a:lnTo>
                      <a:pt x="21237" y="3575"/>
                    </a:lnTo>
                    <a:lnTo>
                      <a:pt x="21600" y="4320"/>
                    </a:lnTo>
                    <a:lnTo>
                      <a:pt x="21600" y="6852"/>
                    </a:lnTo>
                    <a:lnTo>
                      <a:pt x="21237" y="7746"/>
                    </a:lnTo>
                    <a:lnTo>
                      <a:pt x="21237" y="9087"/>
                    </a:lnTo>
                    <a:lnTo>
                      <a:pt x="20874" y="9683"/>
                    </a:lnTo>
                    <a:lnTo>
                      <a:pt x="20874" y="10130"/>
                    </a:lnTo>
                    <a:lnTo>
                      <a:pt x="20329" y="10726"/>
                    </a:lnTo>
                    <a:lnTo>
                      <a:pt x="20148" y="11172"/>
                    </a:lnTo>
                    <a:lnTo>
                      <a:pt x="19603" y="11917"/>
                    </a:lnTo>
                    <a:lnTo>
                      <a:pt x="19059" y="12364"/>
                    </a:lnTo>
                    <a:lnTo>
                      <a:pt x="18514" y="12662"/>
                    </a:lnTo>
                    <a:lnTo>
                      <a:pt x="17970" y="13109"/>
                    </a:lnTo>
                    <a:lnTo>
                      <a:pt x="17425" y="13407"/>
                    </a:lnTo>
                    <a:lnTo>
                      <a:pt x="16881" y="13556"/>
                    </a:lnTo>
                    <a:lnTo>
                      <a:pt x="16336" y="13854"/>
                    </a:lnTo>
                    <a:lnTo>
                      <a:pt x="15610" y="14301"/>
                    </a:lnTo>
                    <a:lnTo>
                      <a:pt x="15066" y="14450"/>
                    </a:lnTo>
                    <a:lnTo>
                      <a:pt x="14339" y="14748"/>
                    </a:lnTo>
                    <a:lnTo>
                      <a:pt x="13795" y="14897"/>
                    </a:lnTo>
                    <a:lnTo>
                      <a:pt x="12887" y="15194"/>
                    </a:lnTo>
                    <a:lnTo>
                      <a:pt x="12343" y="15194"/>
                    </a:lnTo>
                    <a:lnTo>
                      <a:pt x="11980" y="15492"/>
                    </a:lnTo>
                    <a:lnTo>
                      <a:pt x="11435" y="15641"/>
                    </a:lnTo>
                    <a:lnTo>
                      <a:pt x="11254" y="15641"/>
                    </a:lnTo>
                    <a:lnTo>
                      <a:pt x="10891" y="15939"/>
                    </a:lnTo>
                    <a:lnTo>
                      <a:pt x="10346" y="16088"/>
                    </a:lnTo>
                    <a:lnTo>
                      <a:pt x="10165" y="16386"/>
                    </a:lnTo>
                    <a:lnTo>
                      <a:pt x="9802" y="16535"/>
                    </a:lnTo>
                    <a:lnTo>
                      <a:pt x="9620" y="16833"/>
                    </a:lnTo>
                    <a:lnTo>
                      <a:pt x="9076" y="17280"/>
                    </a:lnTo>
                    <a:lnTo>
                      <a:pt x="8894" y="17578"/>
                    </a:lnTo>
                    <a:lnTo>
                      <a:pt x="8531" y="17578"/>
                    </a:lnTo>
                    <a:lnTo>
                      <a:pt x="7987" y="17876"/>
                    </a:lnTo>
                    <a:lnTo>
                      <a:pt x="7805" y="18025"/>
                    </a:lnTo>
                    <a:lnTo>
                      <a:pt x="7261" y="18323"/>
                    </a:lnTo>
                    <a:lnTo>
                      <a:pt x="6897" y="18770"/>
                    </a:lnTo>
                    <a:lnTo>
                      <a:pt x="6534" y="18919"/>
                    </a:lnTo>
                    <a:lnTo>
                      <a:pt x="6171" y="19217"/>
                    </a:lnTo>
                    <a:lnTo>
                      <a:pt x="5627" y="19366"/>
                    </a:lnTo>
                    <a:lnTo>
                      <a:pt x="5445" y="19663"/>
                    </a:lnTo>
                    <a:lnTo>
                      <a:pt x="4901" y="19812"/>
                    </a:lnTo>
                    <a:lnTo>
                      <a:pt x="4538" y="20259"/>
                    </a:lnTo>
                    <a:lnTo>
                      <a:pt x="3993" y="20408"/>
                    </a:lnTo>
                    <a:lnTo>
                      <a:pt x="3812" y="20706"/>
                    </a:lnTo>
                    <a:lnTo>
                      <a:pt x="3267" y="20855"/>
                    </a:lnTo>
                    <a:lnTo>
                      <a:pt x="3086" y="21153"/>
                    </a:lnTo>
                    <a:lnTo>
                      <a:pt x="2723" y="21153"/>
                    </a:lnTo>
                    <a:lnTo>
                      <a:pt x="2178" y="21600"/>
                    </a:lnTo>
                    <a:lnTo>
                      <a:pt x="1997" y="21600"/>
                    </a:lnTo>
                    <a:close/>
                  </a:path>
                </a:pathLst>
              </a:custGeom>
              <a:solidFill>
                <a:srgbClr val="EB2C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0" name="AutoShape 115"/>
              <p:cNvSpPr/>
              <p:nvPr/>
            </p:nvSpPr>
            <p:spPr>
              <a:xfrm>
                <a:off x="342847" y="269480"/>
                <a:ext cx="268070" cy="279358"/>
              </a:xfrm>
              <a:custGeom>
                <a:avLst/>
                <a:gdLst/>
                <a:ahLst/>
                <a:cxnLst>
                  <a:cxn ang="0">
                    <a:pos x="wd2" y="hd2"/>
                  </a:cxn>
                  <a:cxn ang="5400000">
                    <a:pos x="wd2" y="hd2"/>
                  </a:cxn>
                  <a:cxn ang="10800000">
                    <a:pos x="wd2" y="hd2"/>
                  </a:cxn>
                  <a:cxn ang="16200000">
                    <a:pos x="wd2" y="hd2"/>
                  </a:cxn>
                </a:cxnLst>
                <a:rect l="0" t="0" r="r" b="b"/>
                <a:pathLst>
                  <a:path w="21600" h="21600" extrusionOk="0">
                    <a:moveTo>
                      <a:pt x="1862" y="21600"/>
                    </a:moveTo>
                    <a:lnTo>
                      <a:pt x="1490" y="21600"/>
                    </a:lnTo>
                    <a:lnTo>
                      <a:pt x="1303" y="21291"/>
                    </a:lnTo>
                    <a:lnTo>
                      <a:pt x="931" y="21291"/>
                    </a:lnTo>
                    <a:lnTo>
                      <a:pt x="745" y="20829"/>
                    </a:lnTo>
                    <a:lnTo>
                      <a:pt x="745" y="20674"/>
                    </a:lnTo>
                    <a:lnTo>
                      <a:pt x="559" y="20366"/>
                    </a:lnTo>
                    <a:lnTo>
                      <a:pt x="559" y="18823"/>
                    </a:lnTo>
                    <a:lnTo>
                      <a:pt x="372" y="17897"/>
                    </a:lnTo>
                    <a:lnTo>
                      <a:pt x="372" y="17126"/>
                    </a:lnTo>
                    <a:lnTo>
                      <a:pt x="0" y="15891"/>
                    </a:lnTo>
                    <a:lnTo>
                      <a:pt x="0" y="13731"/>
                    </a:lnTo>
                    <a:lnTo>
                      <a:pt x="372" y="12806"/>
                    </a:lnTo>
                    <a:lnTo>
                      <a:pt x="745" y="10646"/>
                    </a:lnTo>
                    <a:lnTo>
                      <a:pt x="931" y="9257"/>
                    </a:lnTo>
                    <a:lnTo>
                      <a:pt x="1303" y="7869"/>
                    </a:lnTo>
                    <a:lnTo>
                      <a:pt x="1862" y="6634"/>
                    </a:lnTo>
                    <a:lnTo>
                      <a:pt x="2421" y="5246"/>
                    </a:lnTo>
                    <a:lnTo>
                      <a:pt x="3538" y="3394"/>
                    </a:lnTo>
                    <a:lnTo>
                      <a:pt x="4469" y="2623"/>
                    </a:lnTo>
                    <a:lnTo>
                      <a:pt x="5400" y="2160"/>
                    </a:lnTo>
                    <a:lnTo>
                      <a:pt x="6517" y="1543"/>
                    </a:lnTo>
                    <a:lnTo>
                      <a:pt x="7448" y="1080"/>
                    </a:lnTo>
                    <a:lnTo>
                      <a:pt x="8566" y="771"/>
                    </a:lnTo>
                    <a:lnTo>
                      <a:pt x="9683" y="309"/>
                    </a:lnTo>
                    <a:lnTo>
                      <a:pt x="10800" y="154"/>
                    </a:lnTo>
                    <a:lnTo>
                      <a:pt x="12848" y="154"/>
                    </a:lnTo>
                    <a:lnTo>
                      <a:pt x="13966" y="0"/>
                    </a:lnTo>
                    <a:lnTo>
                      <a:pt x="16945" y="0"/>
                    </a:lnTo>
                    <a:lnTo>
                      <a:pt x="17690" y="154"/>
                    </a:lnTo>
                    <a:lnTo>
                      <a:pt x="18807" y="309"/>
                    </a:lnTo>
                    <a:lnTo>
                      <a:pt x="19366" y="617"/>
                    </a:lnTo>
                    <a:lnTo>
                      <a:pt x="20483" y="1543"/>
                    </a:lnTo>
                    <a:lnTo>
                      <a:pt x="20669" y="2006"/>
                    </a:lnTo>
                    <a:lnTo>
                      <a:pt x="21041" y="2469"/>
                    </a:lnTo>
                    <a:lnTo>
                      <a:pt x="21228" y="2777"/>
                    </a:lnTo>
                    <a:lnTo>
                      <a:pt x="21600" y="3240"/>
                    </a:lnTo>
                    <a:lnTo>
                      <a:pt x="21600" y="7714"/>
                    </a:lnTo>
                    <a:lnTo>
                      <a:pt x="21228" y="8331"/>
                    </a:lnTo>
                    <a:lnTo>
                      <a:pt x="21228" y="9103"/>
                    </a:lnTo>
                    <a:lnTo>
                      <a:pt x="21041" y="9720"/>
                    </a:lnTo>
                    <a:lnTo>
                      <a:pt x="20669" y="10183"/>
                    </a:lnTo>
                    <a:lnTo>
                      <a:pt x="20483" y="10800"/>
                    </a:lnTo>
                    <a:lnTo>
                      <a:pt x="18248" y="12651"/>
                    </a:lnTo>
                    <a:lnTo>
                      <a:pt x="18062" y="12960"/>
                    </a:lnTo>
                    <a:lnTo>
                      <a:pt x="16945" y="13577"/>
                    </a:lnTo>
                    <a:lnTo>
                      <a:pt x="16386" y="14040"/>
                    </a:lnTo>
                    <a:lnTo>
                      <a:pt x="15641" y="14194"/>
                    </a:lnTo>
                    <a:lnTo>
                      <a:pt x="15083" y="14503"/>
                    </a:lnTo>
                    <a:lnTo>
                      <a:pt x="14152" y="14657"/>
                    </a:lnTo>
                    <a:lnTo>
                      <a:pt x="13593" y="14966"/>
                    </a:lnTo>
                    <a:lnTo>
                      <a:pt x="13034" y="15120"/>
                    </a:lnTo>
                    <a:lnTo>
                      <a:pt x="12662" y="15429"/>
                    </a:lnTo>
                    <a:lnTo>
                      <a:pt x="11917" y="15429"/>
                    </a:lnTo>
                    <a:lnTo>
                      <a:pt x="11545" y="15737"/>
                    </a:lnTo>
                    <a:lnTo>
                      <a:pt x="11359" y="15737"/>
                    </a:lnTo>
                    <a:lnTo>
                      <a:pt x="10800" y="15891"/>
                    </a:lnTo>
                    <a:lnTo>
                      <a:pt x="9683" y="16817"/>
                    </a:lnTo>
                    <a:lnTo>
                      <a:pt x="9497" y="17126"/>
                    </a:lnTo>
                    <a:lnTo>
                      <a:pt x="9124" y="17280"/>
                    </a:lnTo>
                    <a:lnTo>
                      <a:pt x="8938" y="17589"/>
                    </a:lnTo>
                    <a:lnTo>
                      <a:pt x="8379" y="17897"/>
                    </a:lnTo>
                    <a:lnTo>
                      <a:pt x="8007" y="17897"/>
                    </a:lnTo>
                    <a:lnTo>
                      <a:pt x="7821" y="18206"/>
                    </a:lnTo>
                    <a:lnTo>
                      <a:pt x="7262" y="18360"/>
                    </a:lnTo>
                    <a:lnTo>
                      <a:pt x="6890" y="18669"/>
                    </a:lnTo>
                    <a:lnTo>
                      <a:pt x="6517" y="19131"/>
                    </a:lnTo>
                    <a:lnTo>
                      <a:pt x="6145" y="19286"/>
                    </a:lnTo>
                    <a:lnTo>
                      <a:pt x="5586" y="19594"/>
                    </a:lnTo>
                    <a:lnTo>
                      <a:pt x="5400" y="19749"/>
                    </a:lnTo>
                    <a:lnTo>
                      <a:pt x="4841" y="20057"/>
                    </a:lnTo>
                    <a:lnTo>
                      <a:pt x="4469" y="20211"/>
                    </a:lnTo>
                    <a:lnTo>
                      <a:pt x="3910" y="20366"/>
                    </a:lnTo>
                    <a:lnTo>
                      <a:pt x="3724" y="20674"/>
                    </a:lnTo>
                    <a:lnTo>
                      <a:pt x="2979" y="21291"/>
                    </a:lnTo>
                    <a:lnTo>
                      <a:pt x="2607" y="21291"/>
                    </a:lnTo>
                    <a:lnTo>
                      <a:pt x="2421" y="21600"/>
                    </a:lnTo>
                    <a:lnTo>
                      <a:pt x="1862" y="21600"/>
                    </a:lnTo>
                    <a:close/>
                  </a:path>
                </a:pathLst>
              </a:custGeom>
              <a:solidFill>
                <a:srgbClr val="EC2D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1" name="AutoShape 116"/>
              <p:cNvSpPr/>
              <p:nvPr/>
            </p:nvSpPr>
            <p:spPr>
              <a:xfrm>
                <a:off x="347079" y="270891"/>
                <a:ext cx="258195" cy="273714"/>
              </a:xfrm>
              <a:custGeom>
                <a:avLst/>
                <a:gdLst/>
                <a:ahLst/>
                <a:cxnLst>
                  <a:cxn ang="0">
                    <a:pos x="wd2" y="hd2"/>
                  </a:cxn>
                  <a:cxn ang="5400000">
                    <a:pos x="wd2" y="hd2"/>
                  </a:cxn>
                  <a:cxn ang="10800000">
                    <a:pos x="wd2" y="hd2"/>
                  </a:cxn>
                  <a:cxn ang="16200000">
                    <a:pos x="wd2" y="hd2"/>
                  </a:cxn>
                </a:cxnLst>
                <a:rect l="0" t="0" r="r" b="b"/>
                <a:pathLst>
                  <a:path w="21600" h="21600" extrusionOk="0">
                    <a:moveTo>
                      <a:pt x="1736" y="21600"/>
                    </a:moveTo>
                    <a:lnTo>
                      <a:pt x="1543" y="21600"/>
                    </a:lnTo>
                    <a:lnTo>
                      <a:pt x="1157" y="21442"/>
                    </a:lnTo>
                    <a:lnTo>
                      <a:pt x="964" y="21442"/>
                    </a:lnTo>
                    <a:lnTo>
                      <a:pt x="964" y="21127"/>
                    </a:lnTo>
                    <a:lnTo>
                      <a:pt x="579" y="20969"/>
                    </a:lnTo>
                    <a:lnTo>
                      <a:pt x="386" y="20496"/>
                    </a:lnTo>
                    <a:lnTo>
                      <a:pt x="386" y="19550"/>
                    </a:lnTo>
                    <a:lnTo>
                      <a:pt x="193" y="18604"/>
                    </a:lnTo>
                    <a:lnTo>
                      <a:pt x="193" y="17816"/>
                    </a:lnTo>
                    <a:lnTo>
                      <a:pt x="0" y="16870"/>
                    </a:lnTo>
                    <a:lnTo>
                      <a:pt x="0" y="13401"/>
                    </a:lnTo>
                    <a:lnTo>
                      <a:pt x="193" y="12613"/>
                    </a:lnTo>
                    <a:lnTo>
                      <a:pt x="386" y="11667"/>
                    </a:lnTo>
                    <a:lnTo>
                      <a:pt x="579" y="10406"/>
                    </a:lnTo>
                    <a:lnTo>
                      <a:pt x="964" y="9145"/>
                    </a:lnTo>
                    <a:lnTo>
                      <a:pt x="1157" y="7726"/>
                    </a:lnTo>
                    <a:lnTo>
                      <a:pt x="1736" y="6307"/>
                    </a:lnTo>
                    <a:lnTo>
                      <a:pt x="2121" y="5203"/>
                    </a:lnTo>
                    <a:lnTo>
                      <a:pt x="2893" y="4099"/>
                    </a:lnTo>
                    <a:lnTo>
                      <a:pt x="3471" y="3311"/>
                    </a:lnTo>
                    <a:lnTo>
                      <a:pt x="4243" y="2680"/>
                    </a:lnTo>
                    <a:lnTo>
                      <a:pt x="5400" y="2050"/>
                    </a:lnTo>
                    <a:lnTo>
                      <a:pt x="8871" y="631"/>
                    </a:lnTo>
                    <a:lnTo>
                      <a:pt x="9836" y="473"/>
                    </a:lnTo>
                    <a:lnTo>
                      <a:pt x="10993" y="158"/>
                    </a:lnTo>
                    <a:lnTo>
                      <a:pt x="11957" y="158"/>
                    </a:lnTo>
                    <a:lnTo>
                      <a:pt x="12921" y="0"/>
                    </a:lnTo>
                    <a:lnTo>
                      <a:pt x="17164" y="0"/>
                    </a:lnTo>
                    <a:lnTo>
                      <a:pt x="17936" y="158"/>
                    </a:lnTo>
                    <a:lnTo>
                      <a:pt x="18900" y="473"/>
                    </a:lnTo>
                    <a:lnTo>
                      <a:pt x="19286" y="631"/>
                    </a:lnTo>
                    <a:lnTo>
                      <a:pt x="20250" y="1104"/>
                    </a:lnTo>
                    <a:lnTo>
                      <a:pt x="20443" y="1419"/>
                    </a:lnTo>
                    <a:lnTo>
                      <a:pt x="20829" y="1892"/>
                    </a:lnTo>
                    <a:lnTo>
                      <a:pt x="21021" y="2365"/>
                    </a:lnTo>
                    <a:lnTo>
                      <a:pt x="21407" y="2680"/>
                    </a:lnTo>
                    <a:lnTo>
                      <a:pt x="21407" y="3311"/>
                    </a:lnTo>
                    <a:lnTo>
                      <a:pt x="21600" y="3784"/>
                    </a:lnTo>
                    <a:lnTo>
                      <a:pt x="21600" y="7726"/>
                    </a:lnTo>
                    <a:lnTo>
                      <a:pt x="21407" y="8356"/>
                    </a:lnTo>
                    <a:lnTo>
                      <a:pt x="21407" y="9145"/>
                    </a:lnTo>
                    <a:lnTo>
                      <a:pt x="21021" y="9775"/>
                    </a:lnTo>
                    <a:lnTo>
                      <a:pt x="20829" y="10248"/>
                    </a:lnTo>
                    <a:lnTo>
                      <a:pt x="20443" y="10721"/>
                    </a:lnTo>
                    <a:lnTo>
                      <a:pt x="19864" y="11352"/>
                    </a:lnTo>
                    <a:lnTo>
                      <a:pt x="19286" y="11825"/>
                    </a:lnTo>
                    <a:lnTo>
                      <a:pt x="18900" y="12298"/>
                    </a:lnTo>
                    <a:lnTo>
                      <a:pt x="18321" y="12771"/>
                    </a:lnTo>
                    <a:lnTo>
                      <a:pt x="17743" y="12928"/>
                    </a:lnTo>
                    <a:lnTo>
                      <a:pt x="17357" y="13401"/>
                    </a:lnTo>
                    <a:lnTo>
                      <a:pt x="16779" y="13717"/>
                    </a:lnTo>
                    <a:lnTo>
                      <a:pt x="16200" y="13874"/>
                    </a:lnTo>
                    <a:lnTo>
                      <a:pt x="15429" y="14190"/>
                    </a:lnTo>
                    <a:lnTo>
                      <a:pt x="14850" y="14347"/>
                    </a:lnTo>
                    <a:lnTo>
                      <a:pt x="14079" y="14663"/>
                    </a:lnTo>
                    <a:lnTo>
                      <a:pt x="13500" y="14820"/>
                    </a:lnTo>
                    <a:lnTo>
                      <a:pt x="12921" y="15136"/>
                    </a:lnTo>
                    <a:lnTo>
                      <a:pt x="12536" y="15293"/>
                    </a:lnTo>
                    <a:lnTo>
                      <a:pt x="12150" y="15293"/>
                    </a:lnTo>
                    <a:lnTo>
                      <a:pt x="11957" y="15609"/>
                    </a:lnTo>
                    <a:lnTo>
                      <a:pt x="10993" y="15609"/>
                    </a:lnTo>
                    <a:lnTo>
                      <a:pt x="10800" y="15924"/>
                    </a:lnTo>
                    <a:lnTo>
                      <a:pt x="10414" y="16082"/>
                    </a:lnTo>
                    <a:lnTo>
                      <a:pt x="10221" y="16397"/>
                    </a:lnTo>
                    <a:lnTo>
                      <a:pt x="9836" y="16555"/>
                    </a:lnTo>
                    <a:lnTo>
                      <a:pt x="9643" y="16870"/>
                    </a:lnTo>
                    <a:lnTo>
                      <a:pt x="9450" y="17028"/>
                    </a:lnTo>
                    <a:lnTo>
                      <a:pt x="9064" y="17028"/>
                    </a:lnTo>
                    <a:lnTo>
                      <a:pt x="8486" y="17343"/>
                    </a:lnTo>
                    <a:lnTo>
                      <a:pt x="7907" y="17816"/>
                    </a:lnTo>
                    <a:lnTo>
                      <a:pt x="7714" y="18131"/>
                    </a:lnTo>
                    <a:lnTo>
                      <a:pt x="7136" y="18447"/>
                    </a:lnTo>
                    <a:lnTo>
                      <a:pt x="6750" y="18604"/>
                    </a:lnTo>
                    <a:lnTo>
                      <a:pt x="6364" y="18920"/>
                    </a:lnTo>
                    <a:lnTo>
                      <a:pt x="5979" y="19077"/>
                    </a:lnTo>
                    <a:lnTo>
                      <a:pt x="5400" y="19393"/>
                    </a:lnTo>
                    <a:lnTo>
                      <a:pt x="5207" y="19866"/>
                    </a:lnTo>
                    <a:lnTo>
                      <a:pt x="4821" y="20023"/>
                    </a:lnTo>
                    <a:lnTo>
                      <a:pt x="4243" y="20339"/>
                    </a:lnTo>
                    <a:lnTo>
                      <a:pt x="4050" y="20496"/>
                    </a:lnTo>
                    <a:lnTo>
                      <a:pt x="3471" y="20654"/>
                    </a:lnTo>
                    <a:lnTo>
                      <a:pt x="3279" y="20654"/>
                    </a:lnTo>
                    <a:lnTo>
                      <a:pt x="2314" y="21442"/>
                    </a:lnTo>
                    <a:lnTo>
                      <a:pt x="2121" y="21442"/>
                    </a:lnTo>
                    <a:lnTo>
                      <a:pt x="1736" y="21600"/>
                    </a:lnTo>
                    <a:close/>
                  </a:path>
                </a:pathLst>
              </a:custGeom>
              <a:solidFill>
                <a:srgbClr val="ED2D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2" name="AutoShape 117"/>
              <p:cNvSpPr/>
              <p:nvPr/>
            </p:nvSpPr>
            <p:spPr>
              <a:xfrm>
                <a:off x="349901" y="273713"/>
                <a:ext cx="253962" cy="265249"/>
              </a:xfrm>
              <a:custGeom>
                <a:avLst/>
                <a:gdLst/>
                <a:ahLst/>
                <a:cxnLst>
                  <a:cxn ang="0">
                    <a:pos x="wd2" y="hd2"/>
                  </a:cxn>
                  <a:cxn ang="5400000">
                    <a:pos x="wd2" y="hd2"/>
                  </a:cxn>
                  <a:cxn ang="10800000">
                    <a:pos x="wd2" y="hd2"/>
                  </a:cxn>
                  <a:cxn ang="16200000">
                    <a:pos x="wd2" y="hd2"/>
                  </a:cxn>
                </a:cxnLst>
                <a:rect l="0" t="0" r="r" b="b"/>
                <a:pathLst>
                  <a:path w="21600" h="21600" extrusionOk="0">
                    <a:moveTo>
                      <a:pt x="1964" y="21600"/>
                    </a:moveTo>
                    <a:lnTo>
                      <a:pt x="1571" y="21600"/>
                    </a:lnTo>
                    <a:lnTo>
                      <a:pt x="1375" y="21438"/>
                    </a:lnTo>
                    <a:lnTo>
                      <a:pt x="982" y="21438"/>
                    </a:lnTo>
                    <a:lnTo>
                      <a:pt x="785" y="21113"/>
                    </a:lnTo>
                    <a:lnTo>
                      <a:pt x="785" y="20950"/>
                    </a:lnTo>
                    <a:lnTo>
                      <a:pt x="393" y="20463"/>
                    </a:lnTo>
                    <a:lnTo>
                      <a:pt x="393" y="19489"/>
                    </a:lnTo>
                    <a:lnTo>
                      <a:pt x="196" y="18514"/>
                    </a:lnTo>
                    <a:lnTo>
                      <a:pt x="196" y="17702"/>
                    </a:lnTo>
                    <a:lnTo>
                      <a:pt x="0" y="16728"/>
                    </a:lnTo>
                    <a:lnTo>
                      <a:pt x="0" y="13317"/>
                    </a:lnTo>
                    <a:lnTo>
                      <a:pt x="393" y="11368"/>
                    </a:lnTo>
                    <a:lnTo>
                      <a:pt x="785" y="10232"/>
                    </a:lnTo>
                    <a:lnTo>
                      <a:pt x="982" y="8932"/>
                    </a:lnTo>
                    <a:lnTo>
                      <a:pt x="1375" y="7633"/>
                    </a:lnTo>
                    <a:lnTo>
                      <a:pt x="1964" y="6334"/>
                    </a:lnTo>
                    <a:lnTo>
                      <a:pt x="2160" y="5197"/>
                    </a:lnTo>
                    <a:lnTo>
                      <a:pt x="3142" y="4060"/>
                    </a:lnTo>
                    <a:lnTo>
                      <a:pt x="3535" y="3248"/>
                    </a:lnTo>
                    <a:lnTo>
                      <a:pt x="4516" y="2598"/>
                    </a:lnTo>
                    <a:lnTo>
                      <a:pt x="5695" y="1949"/>
                    </a:lnTo>
                    <a:lnTo>
                      <a:pt x="6480" y="1462"/>
                    </a:lnTo>
                    <a:lnTo>
                      <a:pt x="7658" y="974"/>
                    </a:lnTo>
                    <a:lnTo>
                      <a:pt x="8836" y="812"/>
                    </a:lnTo>
                    <a:lnTo>
                      <a:pt x="9818" y="325"/>
                    </a:lnTo>
                    <a:lnTo>
                      <a:pt x="10996" y="325"/>
                    </a:lnTo>
                    <a:lnTo>
                      <a:pt x="12175" y="0"/>
                    </a:lnTo>
                    <a:lnTo>
                      <a:pt x="16887" y="0"/>
                    </a:lnTo>
                    <a:lnTo>
                      <a:pt x="17869" y="325"/>
                    </a:lnTo>
                    <a:lnTo>
                      <a:pt x="18655" y="325"/>
                    </a:lnTo>
                    <a:lnTo>
                      <a:pt x="19440" y="812"/>
                    </a:lnTo>
                    <a:lnTo>
                      <a:pt x="20029" y="974"/>
                    </a:lnTo>
                    <a:lnTo>
                      <a:pt x="20422" y="1462"/>
                    </a:lnTo>
                    <a:lnTo>
                      <a:pt x="20618" y="1949"/>
                    </a:lnTo>
                    <a:lnTo>
                      <a:pt x="21011" y="2436"/>
                    </a:lnTo>
                    <a:lnTo>
                      <a:pt x="21207" y="2761"/>
                    </a:lnTo>
                    <a:lnTo>
                      <a:pt x="21207" y="3248"/>
                    </a:lnTo>
                    <a:lnTo>
                      <a:pt x="21600" y="4060"/>
                    </a:lnTo>
                    <a:lnTo>
                      <a:pt x="21600" y="7146"/>
                    </a:lnTo>
                    <a:lnTo>
                      <a:pt x="21207" y="7795"/>
                    </a:lnTo>
                    <a:lnTo>
                      <a:pt x="21207" y="8445"/>
                    </a:lnTo>
                    <a:lnTo>
                      <a:pt x="21011" y="9257"/>
                    </a:lnTo>
                    <a:lnTo>
                      <a:pt x="21011" y="9907"/>
                    </a:lnTo>
                    <a:lnTo>
                      <a:pt x="20618" y="10394"/>
                    </a:lnTo>
                    <a:lnTo>
                      <a:pt x="20029" y="10881"/>
                    </a:lnTo>
                    <a:lnTo>
                      <a:pt x="19833" y="11368"/>
                    </a:lnTo>
                    <a:lnTo>
                      <a:pt x="18065" y="12830"/>
                    </a:lnTo>
                    <a:lnTo>
                      <a:pt x="17476" y="13155"/>
                    </a:lnTo>
                    <a:lnTo>
                      <a:pt x="17280" y="13317"/>
                    </a:lnTo>
                    <a:lnTo>
                      <a:pt x="16102" y="13967"/>
                    </a:lnTo>
                    <a:lnTo>
                      <a:pt x="15316" y="14129"/>
                    </a:lnTo>
                    <a:lnTo>
                      <a:pt x="14727" y="14454"/>
                    </a:lnTo>
                    <a:lnTo>
                      <a:pt x="14138" y="14617"/>
                    </a:lnTo>
                    <a:lnTo>
                      <a:pt x="13156" y="14941"/>
                    </a:lnTo>
                    <a:lnTo>
                      <a:pt x="12764" y="15104"/>
                    </a:lnTo>
                    <a:lnTo>
                      <a:pt x="12567" y="15429"/>
                    </a:lnTo>
                    <a:lnTo>
                      <a:pt x="12175" y="15429"/>
                    </a:lnTo>
                    <a:lnTo>
                      <a:pt x="11585" y="15591"/>
                    </a:lnTo>
                    <a:lnTo>
                      <a:pt x="11389" y="15591"/>
                    </a:lnTo>
                    <a:lnTo>
                      <a:pt x="10996" y="15916"/>
                    </a:lnTo>
                    <a:lnTo>
                      <a:pt x="10800" y="15916"/>
                    </a:lnTo>
                    <a:lnTo>
                      <a:pt x="10407" y="16241"/>
                    </a:lnTo>
                    <a:lnTo>
                      <a:pt x="9818" y="16403"/>
                    </a:lnTo>
                    <a:lnTo>
                      <a:pt x="9622" y="16728"/>
                    </a:lnTo>
                    <a:lnTo>
                      <a:pt x="9425" y="16890"/>
                    </a:lnTo>
                    <a:lnTo>
                      <a:pt x="9033" y="16890"/>
                    </a:lnTo>
                    <a:lnTo>
                      <a:pt x="8836" y="17215"/>
                    </a:lnTo>
                    <a:lnTo>
                      <a:pt x="8444" y="17377"/>
                    </a:lnTo>
                    <a:lnTo>
                      <a:pt x="8247" y="17702"/>
                    </a:lnTo>
                    <a:lnTo>
                      <a:pt x="7855" y="17865"/>
                    </a:lnTo>
                    <a:lnTo>
                      <a:pt x="7658" y="18189"/>
                    </a:lnTo>
                    <a:lnTo>
                      <a:pt x="7069" y="18514"/>
                    </a:lnTo>
                    <a:lnTo>
                      <a:pt x="6676" y="18839"/>
                    </a:lnTo>
                    <a:lnTo>
                      <a:pt x="6284" y="19002"/>
                    </a:lnTo>
                    <a:lnTo>
                      <a:pt x="5695" y="19489"/>
                    </a:lnTo>
                    <a:lnTo>
                      <a:pt x="5105" y="19814"/>
                    </a:lnTo>
                    <a:lnTo>
                      <a:pt x="4713" y="19976"/>
                    </a:lnTo>
                    <a:lnTo>
                      <a:pt x="4516" y="20301"/>
                    </a:lnTo>
                    <a:lnTo>
                      <a:pt x="3927" y="20463"/>
                    </a:lnTo>
                    <a:lnTo>
                      <a:pt x="3338" y="20950"/>
                    </a:lnTo>
                    <a:lnTo>
                      <a:pt x="2749" y="21113"/>
                    </a:lnTo>
                    <a:lnTo>
                      <a:pt x="2553" y="21438"/>
                    </a:lnTo>
                    <a:lnTo>
                      <a:pt x="2160" y="21438"/>
                    </a:lnTo>
                    <a:lnTo>
                      <a:pt x="1964" y="21600"/>
                    </a:lnTo>
                    <a:close/>
                  </a:path>
                </a:pathLst>
              </a:custGeom>
              <a:solidFill>
                <a:srgbClr val="EE2E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3" name="AutoShape 118"/>
              <p:cNvSpPr/>
              <p:nvPr/>
            </p:nvSpPr>
            <p:spPr>
              <a:xfrm>
                <a:off x="352723" y="275124"/>
                <a:ext cx="246907" cy="256783"/>
              </a:xfrm>
              <a:custGeom>
                <a:avLst/>
                <a:gdLst/>
                <a:ahLst/>
                <a:cxnLst>
                  <a:cxn ang="0">
                    <a:pos x="wd2" y="hd2"/>
                  </a:cxn>
                  <a:cxn ang="5400000">
                    <a:pos x="wd2" y="hd2"/>
                  </a:cxn>
                  <a:cxn ang="10800000">
                    <a:pos x="wd2" y="hd2"/>
                  </a:cxn>
                  <a:cxn ang="16200000">
                    <a:pos x="wd2" y="hd2"/>
                  </a:cxn>
                </a:cxnLst>
                <a:rect l="0" t="0" r="r" b="b"/>
                <a:pathLst>
                  <a:path w="21600" h="21600" extrusionOk="0">
                    <a:moveTo>
                      <a:pt x="1817" y="21600"/>
                    </a:moveTo>
                    <a:lnTo>
                      <a:pt x="1413" y="21600"/>
                    </a:lnTo>
                    <a:lnTo>
                      <a:pt x="1413" y="21433"/>
                    </a:lnTo>
                    <a:lnTo>
                      <a:pt x="1211" y="21433"/>
                    </a:lnTo>
                    <a:lnTo>
                      <a:pt x="807" y="21265"/>
                    </a:lnTo>
                    <a:lnTo>
                      <a:pt x="606" y="20930"/>
                    </a:lnTo>
                    <a:lnTo>
                      <a:pt x="606" y="20260"/>
                    </a:lnTo>
                    <a:lnTo>
                      <a:pt x="202" y="19926"/>
                    </a:lnTo>
                    <a:lnTo>
                      <a:pt x="202" y="17749"/>
                    </a:lnTo>
                    <a:lnTo>
                      <a:pt x="0" y="16577"/>
                    </a:lnTo>
                    <a:lnTo>
                      <a:pt x="0" y="13228"/>
                    </a:lnTo>
                    <a:lnTo>
                      <a:pt x="202" y="12223"/>
                    </a:lnTo>
                    <a:lnTo>
                      <a:pt x="606" y="11219"/>
                    </a:lnTo>
                    <a:lnTo>
                      <a:pt x="807" y="10047"/>
                    </a:lnTo>
                    <a:lnTo>
                      <a:pt x="1211" y="8874"/>
                    </a:lnTo>
                    <a:lnTo>
                      <a:pt x="1413" y="7367"/>
                    </a:lnTo>
                    <a:lnTo>
                      <a:pt x="2019" y="6195"/>
                    </a:lnTo>
                    <a:lnTo>
                      <a:pt x="2422" y="5023"/>
                    </a:lnTo>
                    <a:lnTo>
                      <a:pt x="3230" y="4019"/>
                    </a:lnTo>
                    <a:lnTo>
                      <a:pt x="3836" y="3181"/>
                    </a:lnTo>
                    <a:lnTo>
                      <a:pt x="4643" y="2512"/>
                    </a:lnTo>
                    <a:lnTo>
                      <a:pt x="5652" y="1842"/>
                    </a:lnTo>
                    <a:lnTo>
                      <a:pt x="6662" y="1340"/>
                    </a:lnTo>
                    <a:lnTo>
                      <a:pt x="7873" y="1172"/>
                    </a:lnTo>
                    <a:lnTo>
                      <a:pt x="9084" y="670"/>
                    </a:lnTo>
                    <a:lnTo>
                      <a:pt x="10295" y="335"/>
                    </a:lnTo>
                    <a:lnTo>
                      <a:pt x="11103" y="0"/>
                    </a:lnTo>
                    <a:lnTo>
                      <a:pt x="18168" y="0"/>
                    </a:lnTo>
                    <a:lnTo>
                      <a:pt x="18774" y="335"/>
                    </a:lnTo>
                    <a:lnTo>
                      <a:pt x="19581" y="837"/>
                    </a:lnTo>
                    <a:lnTo>
                      <a:pt x="20187" y="1172"/>
                    </a:lnTo>
                    <a:lnTo>
                      <a:pt x="20389" y="1674"/>
                    </a:lnTo>
                    <a:lnTo>
                      <a:pt x="20793" y="2177"/>
                    </a:lnTo>
                    <a:lnTo>
                      <a:pt x="20994" y="2512"/>
                    </a:lnTo>
                    <a:lnTo>
                      <a:pt x="21398" y="3014"/>
                    </a:lnTo>
                    <a:lnTo>
                      <a:pt x="21398" y="4019"/>
                    </a:lnTo>
                    <a:lnTo>
                      <a:pt x="21600" y="4521"/>
                    </a:lnTo>
                    <a:lnTo>
                      <a:pt x="21600" y="6363"/>
                    </a:lnTo>
                    <a:lnTo>
                      <a:pt x="21398" y="7200"/>
                    </a:lnTo>
                    <a:lnTo>
                      <a:pt x="21398" y="8540"/>
                    </a:lnTo>
                    <a:lnTo>
                      <a:pt x="20994" y="9377"/>
                    </a:lnTo>
                    <a:lnTo>
                      <a:pt x="20793" y="10047"/>
                    </a:lnTo>
                    <a:lnTo>
                      <a:pt x="20389" y="10549"/>
                    </a:lnTo>
                    <a:lnTo>
                      <a:pt x="20187" y="11051"/>
                    </a:lnTo>
                    <a:lnTo>
                      <a:pt x="19581" y="11553"/>
                    </a:lnTo>
                    <a:lnTo>
                      <a:pt x="19379" y="12056"/>
                    </a:lnTo>
                    <a:lnTo>
                      <a:pt x="18168" y="13060"/>
                    </a:lnTo>
                    <a:lnTo>
                      <a:pt x="16957" y="13395"/>
                    </a:lnTo>
                    <a:lnTo>
                      <a:pt x="16553" y="13563"/>
                    </a:lnTo>
                    <a:lnTo>
                      <a:pt x="16150" y="13898"/>
                    </a:lnTo>
                    <a:lnTo>
                      <a:pt x="15140" y="14233"/>
                    </a:lnTo>
                    <a:lnTo>
                      <a:pt x="14535" y="14400"/>
                    </a:lnTo>
                    <a:lnTo>
                      <a:pt x="13929" y="14735"/>
                    </a:lnTo>
                    <a:lnTo>
                      <a:pt x="13323" y="14902"/>
                    </a:lnTo>
                    <a:lnTo>
                      <a:pt x="12920" y="15237"/>
                    </a:lnTo>
                    <a:lnTo>
                      <a:pt x="12314" y="15405"/>
                    </a:lnTo>
                    <a:lnTo>
                      <a:pt x="12112" y="15405"/>
                    </a:lnTo>
                    <a:lnTo>
                      <a:pt x="11708" y="15740"/>
                    </a:lnTo>
                    <a:lnTo>
                      <a:pt x="11507" y="15740"/>
                    </a:lnTo>
                    <a:lnTo>
                      <a:pt x="11103" y="15907"/>
                    </a:lnTo>
                    <a:lnTo>
                      <a:pt x="10497" y="16242"/>
                    </a:lnTo>
                    <a:lnTo>
                      <a:pt x="10295" y="16242"/>
                    </a:lnTo>
                    <a:lnTo>
                      <a:pt x="9690" y="16744"/>
                    </a:lnTo>
                    <a:lnTo>
                      <a:pt x="9488" y="16744"/>
                    </a:lnTo>
                    <a:lnTo>
                      <a:pt x="7873" y="18084"/>
                    </a:lnTo>
                    <a:lnTo>
                      <a:pt x="7671" y="18419"/>
                    </a:lnTo>
                    <a:lnTo>
                      <a:pt x="7065" y="18586"/>
                    </a:lnTo>
                    <a:lnTo>
                      <a:pt x="6662" y="18921"/>
                    </a:lnTo>
                    <a:lnTo>
                      <a:pt x="6258" y="18921"/>
                    </a:lnTo>
                    <a:lnTo>
                      <a:pt x="5854" y="19423"/>
                    </a:lnTo>
                    <a:lnTo>
                      <a:pt x="5652" y="19758"/>
                    </a:lnTo>
                    <a:lnTo>
                      <a:pt x="5047" y="19926"/>
                    </a:lnTo>
                    <a:lnTo>
                      <a:pt x="4643" y="20260"/>
                    </a:lnTo>
                    <a:lnTo>
                      <a:pt x="4441" y="20260"/>
                    </a:lnTo>
                    <a:lnTo>
                      <a:pt x="3836" y="20428"/>
                    </a:lnTo>
                    <a:lnTo>
                      <a:pt x="3230" y="20930"/>
                    </a:lnTo>
                    <a:lnTo>
                      <a:pt x="3028" y="21265"/>
                    </a:lnTo>
                    <a:lnTo>
                      <a:pt x="2624" y="21265"/>
                    </a:lnTo>
                    <a:lnTo>
                      <a:pt x="2422" y="21433"/>
                    </a:lnTo>
                    <a:lnTo>
                      <a:pt x="2019" y="21433"/>
                    </a:lnTo>
                    <a:lnTo>
                      <a:pt x="2019" y="21600"/>
                    </a:lnTo>
                    <a:lnTo>
                      <a:pt x="1817" y="21600"/>
                    </a:lnTo>
                    <a:close/>
                  </a:path>
                </a:pathLst>
              </a:custGeom>
              <a:solidFill>
                <a:srgbClr val="EF2E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4" name="AutoShape 119"/>
              <p:cNvSpPr/>
              <p:nvPr/>
            </p:nvSpPr>
            <p:spPr>
              <a:xfrm>
                <a:off x="354134" y="279356"/>
                <a:ext cx="242674" cy="248319"/>
              </a:xfrm>
              <a:custGeom>
                <a:avLst/>
                <a:gdLst/>
                <a:ahLst/>
                <a:cxnLst>
                  <a:cxn ang="0">
                    <a:pos x="wd2" y="hd2"/>
                  </a:cxn>
                  <a:cxn ang="5400000">
                    <a:pos x="wd2" y="hd2"/>
                  </a:cxn>
                  <a:cxn ang="10800000">
                    <a:pos x="wd2" y="hd2"/>
                  </a:cxn>
                  <a:cxn ang="16200000">
                    <a:pos x="wd2" y="hd2"/>
                  </a:cxn>
                </a:cxnLst>
                <a:rect l="0" t="0" r="r" b="b"/>
                <a:pathLst>
                  <a:path w="21600" h="21600" extrusionOk="0">
                    <a:moveTo>
                      <a:pt x="1851" y="21600"/>
                    </a:moveTo>
                    <a:lnTo>
                      <a:pt x="1234" y="21600"/>
                    </a:lnTo>
                    <a:lnTo>
                      <a:pt x="1234" y="21254"/>
                    </a:lnTo>
                    <a:lnTo>
                      <a:pt x="617" y="20736"/>
                    </a:lnTo>
                    <a:lnTo>
                      <a:pt x="617" y="20563"/>
                    </a:lnTo>
                    <a:lnTo>
                      <a:pt x="411" y="20045"/>
                    </a:lnTo>
                    <a:lnTo>
                      <a:pt x="411" y="18662"/>
                    </a:lnTo>
                    <a:lnTo>
                      <a:pt x="0" y="17453"/>
                    </a:lnTo>
                    <a:lnTo>
                      <a:pt x="0" y="12787"/>
                    </a:lnTo>
                    <a:lnTo>
                      <a:pt x="411" y="11750"/>
                    </a:lnTo>
                    <a:lnTo>
                      <a:pt x="617" y="10714"/>
                    </a:lnTo>
                    <a:lnTo>
                      <a:pt x="1029" y="9850"/>
                    </a:lnTo>
                    <a:lnTo>
                      <a:pt x="1234" y="8467"/>
                    </a:lnTo>
                    <a:lnTo>
                      <a:pt x="1646" y="7258"/>
                    </a:lnTo>
                    <a:lnTo>
                      <a:pt x="2263" y="6048"/>
                    </a:lnTo>
                    <a:lnTo>
                      <a:pt x="2469" y="4838"/>
                    </a:lnTo>
                    <a:lnTo>
                      <a:pt x="3291" y="3802"/>
                    </a:lnTo>
                    <a:lnTo>
                      <a:pt x="3909" y="2938"/>
                    </a:lnTo>
                    <a:lnTo>
                      <a:pt x="4937" y="2246"/>
                    </a:lnTo>
                    <a:lnTo>
                      <a:pt x="9051" y="518"/>
                    </a:lnTo>
                    <a:lnTo>
                      <a:pt x="10286" y="346"/>
                    </a:lnTo>
                    <a:lnTo>
                      <a:pt x="11520" y="0"/>
                    </a:lnTo>
                    <a:lnTo>
                      <a:pt x="17897" y="0"/>
                    </a:lnTo>
                    <a:lnTo>
                      <a:pt x="18926" y="346"/>
                    </a:lnTo>
                    <a:lnTo>
                      <a:pt x="19543" y="518"/>
                    </a:lnTo>
                    <a:lnTo>
                      <a:pt x="20366" y="1555"/>
                    </a:lnTo>
                    <a:lnTo>
                      <a:pt x="20571" y="2074"/>
                    </a:lnTo>
                    <a:lnTo>
                      <a:pt x="20983" y="2419"/>
                    </a:lnTo>
                    <a:lnTo>
                      <a:pt x="21189" y="2938"/>
                    </a:lnTo>
                    <a:lnTo>
                      <a:pt x="21189" y="3974"/>
                    </a:lnTo>
                    <a:lnTo>
                      <a:pt x="21600" y="4666"/>
                    </a:lnTo>
                    <a:lnTo>
                      <a:pt x="21600" y="5702"/>
                    </a:lnTo>
                    <a:lnTo>
                      <a:pt x="21189" y="6566"/>
                    </a:lnTo>
                    <a:lnTo>
                      <a:pt x="21189" y="7949"/>
                    </a:lnTo>
                    <a:lnTo>
                      <a:pt x="20983" y="8467"/>
                    </a:lnTo>
                    <a:lnTo>
                      <a:pt x="20983" y="9331"/>
                    </a:lnTo>
                    <a:lnTo>
                      <a:pt x="20571" y="9850"/>
                    </a:lnTo>
                    <a:lnTo>
                      <a:pt x="20366" y="10541"/>
                    </a:lnTo>
                    <a:lnTo>
                      <a:pt x="19543" y="11578"/>
                    </a:lnTo>
                    <a:lnTo>
                      <a:pt x="18926" y="12096"/>
                    </a:lnTo>
                    <a:lnTo>
                      <a:pt x="18309" y="12269"/>
                    </a:lnTo>
                    <a:lnTo>
                      <a:pt x="17897" y="12787"/>
                    </a:lnTo>
                    <a:lnTo>
                      <a:pt x="16663" y="13478"/>
                    </a:lnTo>
                    <a:lnTo>
                      <a:pt x="16457" y="13478"/>
                    </a:lnTo>
                    <a:lnTo>
                      <a:pt x="15840" y="13997"/>
                    </a:lnTo>
                    <a:lnTo>
                      <a:pt x="15223" y="14342"/>
                    </a:lnTo>
                    <a:lnTo>
                      <a:pt x="14400" y="14342"/>
                    </a:lnTo>
                    <a:lnTo>
                      <a:pt x="13783" y="14515"/>
                    </a:lnTo>
                    <a:lnTo>
                      <a:pt x="13166" y="14861"/>
                    </a:lnTo>
                    <a:lnTo>
                      <a:pt x="12754" y="15034"/>
                    </a:lnTo>
                    <a:lnTo>
                      <a:pt x="12343" y="15379"/>
                    </a:lnTo>
                    <a:lnTo>
                      <a:pt x="12137" y="15379"/>
                    </a:lnTo>
                    <a:lnTo>
                      <a:pt x="11520" y="15552"/>
                    </a:lnTo>
                    <a:lnTo>
                      <a:pt x="11109" y="15552"/>
                    </a:lnTo>
                    <a:lnTo>
                      <a:pt x="10903" y="15898"/>
                    </a:lnTo>
                    <a:lnTo>
                      <a:pt x="10491" y="16070"/>
                    </a:lnTo>
                    <a:lnTo>
                      <a:pt x="10286" y="16416"/>
                    </a:lnTo>
                    <a:lnTo>
                      <a:pt x="9669" y="16416"/>
                    </a:lnTo>
                    <a:lnTo>
                      <a:pt x="9463" y="16762"/>
                    </a:lnTo>
                    <a:lnTo>
                      <a:pt x="9051" y="16934"/>
                    </a:lnTo>
                    <a:lnTo>
                      <a:pt x="8846" y="17280"/>
                    </a:lnTo>
                    <a:lnTo>
                      <a:pt x="8434" y="17453"/>
                    </a:lnTo>
                    <a:lnTo>
                      <a:pt x="8229" y="17798"/>
                    </a:lnTo>
                    <a:lnTo>
                      <a:pt x="7817" y="17798"/>
                    </a:lnTo>
                    <a:lnTo>
                      <a:pt x="7611" y="18317"/>
                    </a:lnTo>
                    <a:lnTo>
                      <a:pt x="6994" y="18662"/>
                    </a:lnTo>
                    <a:lnTo>
                      <a:pt x="6583" y="18835"/>
                    </a:lnTo>
                    <a:lnTo>
                      <a:pt x="6171" y="19181"/>
                    </a:lnTo>
                    <a:lnTo>
                      <a:pt x="5760" y="19181"/>
                    </a:lnTo>
                    <a:lnTo>
                      <a:pt x="5554" y="19526"/>
                    </a:lnTo>
                    <a:lnTo>
                      <a:pt x="5143" y="19699"/>
                    </a:lnTo>
                    <a:lnTo>
                      <a:pt x="4526" y="20045"/>
                    </a:lnTo>
                    <a:lnTo>
                      <a:pt x="3703" y="20736"/>
                    </a:lnTo>
                    <a:lnTo>
                      <a:pt x="3086" y="20736"/>
                    </a:lnTo>
                    <a:lnTo>
                      <a:pt x="2880" y="21082"/>
                    </a:lnTo>
                    <a:lnTo>
                      <a:pt x="2880" y="21254"/>
                    </a:lnTo>
                    <a:lnTo>
                      <a:pt x="2469" y="21254"/>
                    </a:lnTo>
                    <a:lnTo>
                      <a:pt x="2263" y="21600"/>
                    </a:lnTo>
                    <a:lnTo>
                      <a:pt x="1851" y="21600"/>
                    </a:lnTo>
                    <a:close/>
                  </a:path>
                </a:pathLst>
              </a:custGeom>
              <a:solidFill>
                <a:srgbClr val="F02E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5" name="AutoShape 120"/>
              <p:cNvSpPr/>
              <p:nvPr/>
            </p:nvSpPr>
            <p:spPr>
              <a:xfrm>
                <a:off x="359777" y="279356"/>
                <a:ext cx="231388" cy="242675"/>
              </a:xfrm>
              <a:custGeom>
                <a:avLst/>
                <a:gdLst/>
                <a:ahLst/>
                <a:cxnLst>
                  <a:cxn ang="0">
                    <a:pos x="wd2" y="hd2"/>
                  </a:cxn>
                  <a:cxn ang="5400000">
                    <a:pos x="wd2" y="hd2"/>
                  </a:cxn>
                  <a:cxn ang="10800000">
                    <a:pos x="wd2" y="hd2"/>
                  </a:cxn>
                  <a:cxn ang="16200000">
                    <a:pos x="wd2" y="hd2"/>
                  </a:cxn>
                </a:cxnLst>
                <a:rect l="0" t="0" r="r" b="b"/>
                <a:pathLst>
                  <a:path w="21600" h="21600" extrusionOk="0">
                    <a:moveTo>
                      <a:pt x="1512" y="21600"/>
                    </a:moveTo>
                    <a:lnTo>
                      <a:pt x="1296" y="21600"/>
                    </a:lnTo>
                    <a:lnTo>
                      <a:pt x="864" y="21246"/>
                    </a:lnTo>
                    <a:lnTo>
                      <a:pt x="864" y="21069"/>
                    </a:lnTo>
                    <a:lnTo>
                      <a:pt x="648" y="20715"/>
                    </a:lnTo>
                    <a:lnTo>
                      <a:pt x="216" y="20538"/>
                    </a:lnTo>
                    <a:lnTo>
                      <a:pt x="216" y="18413"/>
                    </a:lnTo>
                    <a:lnTo>
                      <a:pt x="0" y="17351"/>
                    </a:lnTo>
                    <a:lnTo>
                      <a:pt x="0" y="12925"/>
                    </a:lnTo>
                    <a:lnTo>
                      <a:pt x="216" y="11862"/>
                    </a:lnTo>
                    <a:lnTo>
                      <a:pt x="648" y="10800"/>
                    </a:lnTo>
                    <a:lnTo>
                      <a:pt x="864" y="9561"/>
                    </a:lnTo>
                    <a:lnTo>
                      <a:pt x="1296" y="8498"/>
                    </a:lnTo>
                    <a:lnTo>
                      <a:pt x="1512" y="7259"/>
                    </a:lnTo>
                    <a:lnTo>
                      <a:pt x="2160" y="5843"/>
                    </a:lnTo>
                    <a:lnTo>
                      <a:pt x="2592" y="4957"/>
                    </a:lnTo>
                    <a:lnTo>
                      <a:pt x="3456" y="3895"/>
                    </a:lnTo>
                    <a:lnTo>
                      <a:pt x="4104" y="3010"/>
                    </a:lnTo>
                    <a:lnTo>
                      <a:pt x="4968" y="2302"/>
                    </a:lnTo>
                    <a:lnTo>
                      <a:pt x="6048" y="1948"/>
                    </a:lnTo>
                    <a:lnTo>
                      <a:pt x="8208" y="885"/>
                    </a:lnTo>
                    <a:lnTo>
                      <a:pt x="9504" y="531"/>
                    </a:lnTo>
                    <a:lnTo>
                      <a:pt x="10584" y="354"/>
                    </a:lnTo>
                    <a:lnTo>
                      <a:pt x="12960" y="354"/>
                    </a:lnTo>
                    <a:lnTo>
                      <a:pt x="13608" y="0"/>
                    </a:lnTo>
                    <a:lnTo>
                      <a:pt x="16632" y="0"/>
                    </a:lnTo>
                    <a:lnTo>
                      <a:pt x="17496" y="354"/>
                    </a:lnTo>
                    <a:lnTo>
                      <a:pt x="18360" y="354"/>
                    </a:lnTo>
                    <a:lnTo>
                      <a:pt x="19008" y="531"/>
                    </a:lnTo>
                    <a:lnTo>
                      <a:pt x="19656" y="885"/>
                    </a:lnTo>
                    <a:lnTo>
                      <a:pt x="20520" y="1593"/>
                    </a:lnTo>
                    <a:lnTo>
                      <a:pt x="20952" y="2125"/>
                    </a:lnTo>
                    <a:lnTo>
                      <a:pt x="21168" y="2479"/>
                    </a:lnTo>
                    <a:lnTo>
                      <a:pt x="21168" y="3010"/>
                    </a:lnTo>
                    <a:lnTo>
                      <a:pt x="21600" y="3541"/>
                    </a:lnTo>
                    <a:lnTo>
                      <a:pt x="21600" y="7436"/>
                    </a:lnTo>
                    <a:lnTo>
                      <a:pt x="21168" y="8144"/>
                    </a:lnTo>
                    <a:lnTo>
                      <a:pt x="21168" y="9030"/>
                    </a:lnTo>
                    <a:lnTo>
                      <a:pt x="20952" y="9561"/>
                    </a:lnTo>
                    <a:lnTo>
                      <a:pt x="20952" y="10092"/>
                    </a:lnTo>
                    <a:lnTo>
                      <a:pt x="20520" y="10623"/>
                    </a:lnTo>
                    <a:lnTo>
                      <a:pt x="20088" y="10977"/>
                    </a:lnTo>
                    <a:lnTo>
                      <a:pt x="19656" y="11508"/>
                    </a:lnTo>
                    <a:lnTo>
                      <a:pt x="18360" y="12570"/>
                    </a:lnTo>
                    <a:lnTo>
                      <a:pt x="17712" y="12925"/>
                    </a:lnTo>
                    <a:lnTo>
                      <a:pt x="17496" y="13456"/>
                    </a:lnTo>
                    <a:lnTo>
                      <a:pt x="16200" y="13810"/>
                    </a:lnTo>
                    <a:lnTo>
                      <a:pt x="15984" y="14164"/>
                    </a:lnTo>
                    <a:lnTo>
                      <a:pt x="15336" y="14341"/>
                    </a:lnTo>
                    <a:lnTo>
                      <a:pt x="14256" y="14695"/>
                    </a:lnTo>
                    <a:lnTo>
                      <a:pt x="13608" y="14872"/>
                    </a:lnTo>
                    <a:lnTo>
                      <a:pt x="13176" y="14872"/>
                    </a:lnTo>
                    <a:lnTo>
                      <a:pt x="12960" y="15226"/>
                    </a:lnTo>
                    <a:lnTo>
                      <a:pt x="12312" y="15403"/>
                    </a:lnTo>
                    <a:lnTo>
                      <a:pt x="11880" y="15403"/>
                    </a:lnTo>
                    <a:lnTo>
                      <a:pt x="11664" y="15757"/>
                    </a:lnTo>
                    <a:lnTo>
                      <a:pt x="11232" y="15757"/>
                    </a:lnTo>
                    <a:lnTo>
                      <a:pt x="10368" y="16466"/>
                    </a:lnTo>
                    <a:lnTo>
                      <a:pt x="9936" y="16466"/>
                    </a:lnTo>
                    <a:lnTo>
                      <a:pt x="9720" y="16820"/>
                    </a:lnTo>
                    <a:lnTo>
                      <a:pt x="9504" y="16820"/>
                    </a:lnTo>
                    <a:lnTo>
                      <a:pt x="8424" y="17705"/>
                    </a:lnTo>
                    <a:lnTo>
                      <a:pt x="8208" y="17705"/>
                    </a:lnTo>
                    <a:lnTo>
                      <a:pt x="7776" y="17882"/>
                    </a:lnTo>
                    <a:lnTo>
                      <a:pt x="7560" y="18236"/>
                    </a:lnTo>
                    <a:lnTo>
                      <a:pt x="6912" y="18413"/>
                    </a:lnTo>
                    <a:lnTo>
                      <a:pt x="6480" y="19121"/>
                    </a:lnTo>
                    <a:lnTo>
                      <a:pt x="6048" y="19298"/>
                    </a:lnTo>
                    <a:lnTo>
                      <a:pt x="5616" y="19652"/>
                    </a:lnTo>
                    <a:lnTo>
                      <a:pt x="5400" y="19652"/>
                    </a:lnTo>
                    <a:lnTo>
                      <a:pt x="4752" y="20184"/>
                    </a:lnTo>
                    <a:lnTo>
                      <a:pt x="4104" y="20184"/>
                    </a:lnTo>
                    <a:lnTo>
                      <a:pt x="3024" y="21069"/>
                    </a:lnTo>
                    <a:lnTo>
                      <a:pt x="2808" y="21069"/>
                    </a:lnTo>
                    <a:lnTo>
                      <a:pt x="2592" y="21246"/>
                    </a:lnTo>
                    <a:lnTo>
                      <a:pt x="2160" y="21246"/>
                    </a:lnTo>
                    <a:lnTo>
                      <a:pt x="2160" y="21600"/>
                    </a:lnTo>
                    <a:lnTo>
                      <a:pt x="1512" y="21600"/>
                    </a:lnTo>
                    <a:close/>
                  </a:path>
                </a:pathLst>
              </a:custGeom>
              <a:solidFill>
                <a:srgbClr val="F12F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6" name="AutoShape 121"/>
              <p:cNvSpPr/>
              <p:nvPr/>
            </p:nvSpPr>
            <p:spPr>
              <a:xfrm>
                <a:off x="362599" y="283589"/>
                <a:ext cx="222922" cy="229977"/>
              </a:xfrm>
              <a:custGeom>
                <a:avLst/>
                <a:gdLst/>
                <a:ahLst/>
                <a:cxnLst>
                  <a:cxn ang="0">
                    <a:pos x="wd2" y="hd2"/>
                  </a:cxn>
                  <a:cxn ang="5400000">
                    <a:pos x="wd2" y="hd2"/>
                  </a:cxn>
                  <a:cxn ang="10800000">
                    <a:pos x="wd2" y="hd2"/>
                  </a:cxn>
                  <a:cxn ang="16200000">
                    <a:pos x="wd2" y="hd2"/>
                  </a:cxn>
                </a:cxnLst>
                <a:rect l="0" t="0" r="r" b="b"/>
                <a:pathLst>
                  <a:path w="21600" h="21600" extrusionOk="0">
                    <a:moveTo>
                      <a:pt x="1781" y="21600"/>
                    </a:moveTo>
                    <a:lnTo>
                      <a:pt x="1336" y="21600"/>
                    </a:lnTo>
                    <a:lnTo>
                      <a:pt x="668" y="21041"/>
                    </a:lnTo>
                    <a:lnTo>
                      <a:pt x="668" y="20855"/>
                    </a:lnTo>
                    <a:lnTo>
                      <a:pt x="445" y="20483"/>
                    </a:lnTo>
                    <a:lnTo>
                      <a:pt x="445" y="19179"/>
                    </a:lnTo>
                    <a:lnTo>
                      <a:pt x="0" y="18434"/>
                    </a:lnTo>
                    <a:lnTo>
                      <a:pt x="0" y="12476"/>
                    </a:lnTo>
                    <a:lnTo>
                      <a:pt x="445" y="11359"/>
                    </a:lnTo>
                    <a:lnTo>
                      <a:pt x="668" y="10428"/>
                    </a:lnTo>
                    <a:lnTo>
                      <a:pt x="1113" y="9310"/>
                    </a:lnTo>
                    <a:lnTo>
                      <a:pt x="1336" y="8007"/>
                    </a:lnTo>
                    <a:lnTo>
                      <a:pt x="1781" y="6890"/>
                    </a:lnTo>
                    <a:lnTo>
                      <a:pt x="2449" y="5586"/>
                    </a:lnTo>
                    <a:lnTo>
                      <a:pt x="2672" y="4469"/>
                    </a:lnTo>
                    <a:lnTo>
                      <a:pt x="3340" y="3724"/>
                    </a:lnTo>
                    <a:lnTo>
                      <a:pt x="4231" y="2793"/>
                    </a:lnTo>
                    <a:lnTo>
                      <a:pt x="5344" y="2048"/>
                    </a:lnTo>
                    <a:lnTo>
                      <a:pt x="6235" y="1676"/>
                    </a:lnTo>
                    <a:lnTo>
                      <a:pt x="7126" y="931"/>
                    </a:lnTo>
                    <a:lnTo>
                      <a:pt x="9798" y="559"/>
                    </a:lnTo>
                    <a:lnTo>
                      <a:pt x="10689" y="186"/>
                    </a:lnTo>
                    <a:lnTo>
                      <a:pt x="12025" y="0"/>
                    </a:lnTo>
                    <a:lnTo>
                      <a:pt x="16924" y="0"/>
                    </a:lnTo>
                    <a:lnTo>
                      <a:pt x="17814" y="186"/>
                    </a:lnTo>
                    <a:lnTo>
                      <a:pt x="18482" y="186"/>
                    </a:lnTo>
                    <a:lnTo>
                      <a:pt x="19151" y="559"/>
                    </a:lnTo>
                    <a:lnTo>
                      <a:pt x="20487" y="931"/>
                    </a:lnTo>
                    <a:lnTo>
                      <a:pt x="20709" y="1676"/>
                    </a:lnTo>
                    <a:lnTo>
                      <a:pt x="20932" y="2048"/>
                    </a:lnTo>
                    <a:lnTo>
                      <a:pt x="21377" y="2607"/>
                    </a:lnTo>
                    <a:lnTo>
                      <a:pt x="21377" y="3166"/>
                    </a:lnTo>
                    <a:lnTo>
                      <a:pt x="21600" y="3724"/>
                    </a:lnTo>
                    <a:lnTo>
                      <a:pt x="21600" y="7448"/>
                    </a:lnTo>
                    <a:lnTo>
                      <a:pt x="21377" y="8193"/>
                    </a:lnTo>
                    <a:lnTo>
                      <a:pt x="21377" y="8938"/>
                    </a:lnTo>
                    <a:lnTo>
                      <a:pt x="20932" y="9497"/>
                    </a:lnTo>
                    <a:lnTo>
                      <a:pt x="20487" y="10614"/>
                    </a:lnTo>
                    <a:lnTo>
                      <a:pt x="20041" y="11172"/>
                    </a:lnTo>
                    <a:lnTo>
                      <a:pt x="19819" y="11731"/>
                    </a:lnTo>
                    <a:lnTo>
                      <a:pt x="19151" y="12290"/>
                    </a:lnTo>
                    <a:lnTo>
                      <a:pt x="18482" y="12476"/>
                    </a:lnTo>
                    <a:lnTo>
                      <a:pt x="17814" y="13034"/>
                    </a:lnTo>
                    <a:lnTo>
                      <a:pt x="17146" y="13407"/>
                    </a:lnTo>
                    <a:lnTo>
                      <a:pt x="16924" y="13593"/>
                    </a:lnTo>
                    <a:lnTo>
                      <a:pt x="16256" y="13966"/>
                    </a:lnTo>
                    <a:lnTo>
                      <a:pt x="15810" y="13966"/>
                    </a:lnTo>
                    <a:lnTo>
                      <a:pt x="14474" y="14710"/>
                    </a:lnTo>
                    <a:lnTo>
                      <a:pt x="13806" y="14897"/>
                    </a:lnTo>
                    <a:lnTo>
                      <a:pt x="13361" y="14897"/>
                    </a:lnTo>
                    <a:lnTo>
                      <a:pt x="12693" y="15269"/>
                    </a:lnTo>
                    <a:lnTo>
                      <a:pt x="12470" y="15455"/>
                    </a:lnTo>
                    <a:lnTo>
                      <a:pt x="12025" y="15455"/>
                    </a:lnTo>
                    <a:lnTo>
                      <a:pt x="11802" y="15828"/>
                    </a:lnTo>
                    <a:lnTo>
                      <a:pt x="11357" y="15828"/>
                    </a:lnTo>
                    <a:lnTo>
                      <a:pt x="10466" y="16572"/>
                    </a:lnTo>
                    <a:lnTo>
                      <a:pt x="10021" y="16572"/>
                    </a:lnTo>
                    <a:lnTo>
                      <a:pt x="9798" y="16945"/>
                    </a:lnTo>
                    <a:lnTo>
                      <a:pt x="9575" y="17131"/>
                    </a:lnTo>
                    <a:lnTo>
                      <a:pt x="9130" y="17317"/>
                    </a:lnTo>
                    <a:lnTo>
                      <a:pt x="8907" y="17503"/>
                    </a:lnTo>
                    <a:lnTo>
                      <a:pt x="8462" y="17503"/>
                    </a:lnTo>
                    <a:lnTo>
                      <a:pt x="8239" y="17876"/>
                    </a:lnTo>
                    <a:lnTo>
                      <a:pt x="7794" y="18062"/>
                    </a:lnTo>
                    <a:lnTo>
                      <a:pt x="7126" y="18434"/>
                    </a:lnTo>
                    <a:lnTo>
                      <a:pt x="6235" y="19179"/>
                    </a:lnTo>
                    <a:lnTo>
                      <a:pt x="5567" y="19552"/>
                    </a:lnTo>
                    <a:lnTo>
                      <a:pt x="4676" y="20297"/>
                    </a:lnTo>
                    <a:lnTo>
                      <a:pt x="4231" y="20483"/>
                    </a:lnTo>
                    <a:lnTo>
                      <a:pt x="3563" y="20855"/>
                    </a:lnTo>
                    <a:lnTo>
                      <a:pt x="3340" y="20855"/>
                    </a:lnTo>
                    <a:lnTo>
                      <a:pt x="2895" y="21041"/>
                    </a:lnTo>
                    <a:lnTo>
                      <a:pt x="2672" y="21414"/>
                    </a:lnTo>
                    <a:lnTo>
                      <a:pt x="2449" y="21414"/>
                    </a:lnTo>
                    <a:lnTo>
                      <a:pt x="2449" y="21600"/>
                    </a:lnTo>
                    <a:lnTo>
                      <a:pt x="1781" y="21600"/>
                    </a:lnTo>
                    <a:close/>
                  </a:path>
                </a:pathLst>
              </a:custGeom>
              <a:solidFill>
                <a:srgbClr val="F22F3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7" name="AutoShape 122"/>
              <p:cNvSpPr/>
              <p:nvPr/>
            </p:nvSpPr>
            <p:spPr>
              <a:xfrm>
                <a:off x="362599" y="286411"/>
                <a:ext cx="221511" cy="222922"/>
              </a:xfrm>
              <a:custGeom>
                <a:avLst/>
                <a:gdLst/>
                <a:ahLst/>
                <a:cxnLst>
                  <a:cxn ang="0">
                    <a:pos x="wd2" y="hd2"/>
                  </a:cxn>
                  <a:cxn ang="5400000">
                    <a:pos x="wd2" y="hd2"/>
                  </a:cxn>
                  <a:cxn ang="10800000">
                    <a:pos x="wd2" y="hd2"/>
                  </a:cxn>
                  <a:cxn ang="16200000">
                    <a:pos x="wd2" y="hd2"/>
                  </a:cxn>
                </a:cxnLst>
                <a:rect l="0" t="0" r="r" b="b"/>
                <a:pathLst>
                  <a:path w="21600" h="21600" extrusionOk="0">
                    <a:moveTo>
                      <a:pt x="2025" y="21600"/>
                    </a:moveTo>
                    <a:lnTo>
                      <a:pt x="1350" y="21600"/>
                    </a:lnTo>
                    <a:lnTo>
                      <a:pt x="1350" y="21407"/>
                    </a:lnTo>
                    <a:lnTo>
                      <a:pt x="1125" y="21021"/>
                    </a:lnTo>
                    <a:lnTo>
                      <a:pt x="1125" y="20829"/>
                    </a:lnTo>
                    <a:lnTo>
                      <a:pt x="675" y="20636"/>
                    </a:lnTo>
                    <a:lnTo>
                      <a:pt x="675" y="19671"/>
                    </a:lnTo>
                    <a:lnTo>
                      <a:pt x="450" y="19093"/>
                    </a:lnTo>
                    <a:lnTo>
                      <a:pt x="450" y="16200"/>
                    </a:lnTo>
                    <a:lnTo>
                      <a:pt x="0" y="14657"/>
                    </a:lnTo>
                    <a:lnTo>
                      <a:pt x="0" y="13307"/>
                    </a:lnTo>
                    <a:lnTo>
                      <a:pt x="450" y="12150"/>
                    </a:lnTo>
                    <a:lnTo>
                      <a:pt x="675" y="11186"/>
                    </a:lnTo>
                    <a:lnTo>
                      <a:pt x="1125" y="10221"/>
                    </a:lnTo>
                    <a:lnTo>
                      <a:pt x="1350" y="9064"/>
                    </a:lnTo>
                    <a:lnTo>
                      <a:pt x="1800" y="7907"/>
                    </a:lnTo>
                    <a:lnTo>
                      <a:pt x="2025" y="6750"/>
                    </a:lnTo>
                    <a:lnTo>
                      <a:pt x="2700" y="5593"/>
                    </a:lnTo>
                    <a:lnTo>
                      <a:pt x="2925" y="4436"/>
                    </a:lnTo>
                    <a:lnTo>
                      <a:pt x="3600" y="3279"/>
                    </a:lnTo>
                    <a:lnTo>
                      <a:pt x="4725" y="2700"/>
                    </a:lnTo>
                    <a:lnTo>
                      <a:pt x="5625" y="1929"/>
                    </a:lnTo>
                    <a:lnTo>
                      <a:pt x="6525" y="1543"/>
                    </a:lnTo>
                    <a:lnTo>
                      <a:pt x="7650" y="1157"/>
                    </a:lnTo>
                    <a:lnTo>
                      <a:pt x="9000" y="579"/>
                    </a:lnTo>
                    <a:lnTo>
                      <a:pt x="9900" y="386"/>
                    </a:lnTo>
                    <a:lnTo>
                      <a:pt x="11250" y="0"/>
                    </a:lnTo>
                    <a:lnTo>
                      <a:pt x="17550" y="0"/>
                    </a:lnTo>
                    <a:lnTo>
                      <a:pt x="18225" y="386"/>
                    </a:lnTo>
                    <a:lnTo>
                      <a:pt x="19350" y="579"/>
                    </a:lnTo>
                    <a:lnTo>
                      <a:pt x="19575" y="771"/>
                    </a:lnTo>
                    <a:lnTo>
                      <a:pt x="20250" y="1157"/>
                    </a:lnTo>
                    <a:lnTo>
                      <a:pt x="20700" y="1736"/>
                    </a:lnTo>
                    <a:lnTo>
                      <a:pt x="20925" y="2121"/>
                    </a:lnTo>
                    <a:lnTo>
                      <a:pt x="21150" y="2700"/>
                    </a:lnTo>
                    <a:lnTo>
                      <a:pt x="21150" y="3857"/>
                    </a:lnTo>
                    <a:lnTo>
                      <a:pt x="21600" y="4436"/>
                    </a:lnTo>
                    <a:lnTo>
                      <a:pt x="21600" y="6943"/>
                    </a:lnTo>
                    <a:lnTo>
                      <a:pt x="21150" y="7907"/>
                    </a:lnTo>
                    <a:lnTo>
                      <a:pt x="21150" y="8293"/>
                    </a:lnTo>
                    <a:lnTo>
                      <a:pt x="20925" y="9064"/>
                    </a:lnTo>
                    <a:lnTo>
                      <a:pt x="20925" y="9643"/>
                    </a:lnTo>
                    <a:lnTo>
                      <a:pt x="20700" y="10221"/>
                    </a:lnTo>
                    <a:lnTo>
                      <a:pt x="20250" y="10800"/>
                    </a:lnTo>
                    <a:lnTo>
                      <a:pt x="20025" y="11379"/>
                    </a:lnTo>
                    <a:lnTo>
                      <a:pt x="19350" y="11957"/>
                    </a:lnTo>
                    <a:lnTo>
                      <a:pt x="18900" y="12150"/>
                    </a:lnTo>
                    <a:lnTo>
                      <a:pt x="18225" y="12729"/>
                    </a:lnTo>
                    <a:lnTo>
                      <a:pt x="17550" y="13114"/>
                    </a:lnTo>
                    <a:lnTo>
                      <a:pt x="17100" y="13307"/>
                    </a:lnTo>
                    <a:lnTo>
                      <a:pt x="16650" y="13693"/>
                    </a:lnTo>
                    <a:lnTo>
                      <a:pt x="15975" y="13886"/>
                    </a:lnTo>
                    <a:lnTo>
                      <a:pt x="15750" y="14271"/>
                    </a:lnTo>
                    <a:lnTo>
                      <a:pt x="15075" y="14271"/>
                    </a:lnTo>
                    <a:lnTo>
                      <a:pt x="13725" y="15043"/>
                    </a:lnTo>
                    <a:lnTo>
                      <a:pt x="13275" y="15043"/>
                    </a:lnTo>
                    <a:lnTo>
                      <a:pt x="12600" y="15236"/>
                    </a:lnTo>
                    <a:lnTo>
                      <a:pt x="12150" y="15621"/>
                    </a:lnTo>
                    <a:lnTo>
                      <a:pt x="11925" y="15621"/>
                    </a:lnTo>
                    <a:lnTo>
                      <a:pt x="11475" y="15814"/>
                    </a:lnTo>
                    <a:lnTo>
                      <a:pt x="11250" y="15814"/>
                    </a:lnTo>
                    <a:lnTo>
                      <a:pt x="10575" y="16393"/>
                    </a:lnTo>
                    <a:lnTo>
                      <a:pt x="10125" y="16393"/>
                    </a:lnTo>
                    <a:lnTo>
                      <a:pt x="9900" y="16779"/>
                    </a:lnTo>
                    <a:lnTo>
                      <a:pt x="9225" y="17357"/>
                    </a:lnTo>
                    <a:lnTo>
                      <a:pt x="9225" y="17550"/>
                    </a:lnTo>
                    <a:lnTo>
                      <a:pt x="9000" y="17550"/>
                    </a:lnTo>
                    <a:lnTo>
                      <a:pt x="8550" y="17743"/>
                    </a:lnTo>
                    <a:lnTo>
                      <a:pt x="7875" y="18321"/>
                    </a:lnTo>
                    <a:lnTo>
                      <a:pt x="7200" y="18514"/>
                    </a:lnTo>
                    <a:lnTo>
                      <a:pt x="6975" y="18900"/>
                    </a:lnTo>
                    <a:lnTo>
                      <a:pt x="6525" y="19093"/>
                    </a:lnTo>
                    <a:lnTo>
                      <a:pt x="6300" y="19479"/>
                    </a:lnTo>
                    <a:lnTo>
                      <a:pt x="5625" y="19671"/>
                    </a:lnTo>
                    <a:lnTo>
                      <a:pt x="5400" y="20057"/>
                    </a:lnTo>
                    <a:lnTo>
                      <a:pt x="4950" y="20250"/>
                    </a:lnTo>
                    <a:lnTo>
                      <a:pt x="4725" y="20636"/>
                    </a:lnTo>
                    <a:lnTo>
                      <a:pt x="4275" y="20636"/>
                    </a:lnTo>
                    <a:lnTo>
                      <a:pt x="4050" y="20829"/>
                    </a:lnTo>
                    <a:lnTo>
                      <a:pt x="3600" y="21021"/>
                    </a:lnTo>
                    <a:lnTo>
                      <a:pt x="3375" y="21021"/>
                    </a:lnTo>
                    <a:lnTo>
                      <a:pt x="2925" y="21407"/>
                    </a:lnTo>
                    <a:lnTo>
                      <a:pt x="2700" y="21407"/>
                    </a:lnTo>
                    <a:lnTo>
                      <a:pt x="2475" y="21600"/>
                    </a:lnTo>
                    <a:lnTo>
                      <a:pt x="2025" y="21600"/>
                    </a:lnTo>
                    <a:close/>
                  </a:path>
                </a:pathLst>
              </a:custGeom>
              <a:solidFill>
                <a:srgbClr val="F3303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8" name="AutoShape 123"/>
              <p:cNvSpPr/>
              <p:nvPr/>
            </p:nvSpPr>
            <p:spPr>
              <a:xfrm>
                <a:off x="366832" y="289233"/>
                <a:ext cx="211635" cy="217278"/>
              </a:xfrm>
              <a:custGeom>
                <a:avLst/>
                <a:gdLst/>
                <a:ahLst/>
                <a:cxnLst>
                  <a:cxn ang="0">
                    <a:pos x="wd2" y="hd2"/>
                  </a:cxn>
                  <a:cxn ang="5400000">
                    <a:pos x="wd2" y="hd2"/>
                  </a:cxn>
                  <a:cxn ang="10800000">
                    <a:pos x="wd2" y="hd2"/>
                  </a:cxn>
                  <a:cxn ang="16200000">
                    <a:pos x="wd2" y="hd2"/>
                  </a:cxn>
                </a:cxnLst>
                <a:rect l="0" t="0" r="r" b="b"/>
                <a:pathLst>
                  <a:path w="21600" h="21600" extrusionOk="0">
                    <a:moveTo>
                      <a:pt x="1643" y="21600"/>
                    </a:moveTo>
                    <a:lnTo>
                      <a:pt x="1409" y="21204"/>
                    </a:lnTo>
                    <a:lnTo>
                      <a:pt x="1409" y="21006"/>
                    </a:lnTo>
                    <a:lnTo>
                      <a:pt x="939" y="21006"/>
                    </a:lnTo>
                    <a:lnTo>
                      <a:pt x="704" y="20411"/>
                    </a:lnTo>
                    <a:lnTo>
                      <a:pt x="704" y="20213"/>
                    </a:lnTo>
                    <a:lnTo>
                      <a:pt x="235" y="19817"/>
                    </a:lnTo>
                    <a:lnTo>
                      <a:pt x="235" y="16844"/>
                    </a:lnTo>
                    <a:lnTo>
                      <a:pt x="0" y="15655"/>
                    </a:lnTo>
                    <a:lnTo>
                      <a:pt x="0" y="13079"/>
                    </a:lnTo>
                    <a:lnTo>
                      <a:pt x="235" y="11494"/>
                    </a:lnTo>
                    <a:lnTo>
                      <a:pt x="235" y="10701"/>
                    </a:lnTo>
                    <a:lnTo>
                      <a:pt x="939" y="9512"/>
                    </a:lnTo>
                    <a:lnTo>
                      <a:pt x="1409" y="8323"/>
                    </a:lnTo>
                    <a:lnTo>
                      <a:pt x="1643" y="7332"/>
                    </a:lnTo>
                    <a:lnTo>
                      <a:pt x="2583" y="4954"/>
                    </a:lnTo>
                    <a:lnTo>
                      <a:pt x="3052" y="3963"/>
                    </a:lnTo>
                    <a:lnTo>
                      <a:pt x="3757" y="2972"/>
                    </a:lnTo>
                    <a:lnTo>
                      <a:pt x="4696" y="2378"/>
                    </a:lnTo>
                    <a:lnTo>
                      <a:pt x="5400" y="1585"/>
                    </a:lnTo>
                    <a:lnTo>
                      <a:pt x="6339" y="1387"/>
                    </a:lnTo>
                    <a:lnTo>
                      <a:pt x="7748" y="793"/>
                    </a:lnTo>
                    <a:lnTo>
                      <a:pt x="8922" y="396"/>
                    </a:lnTo>
                    <a:lnTo>
                      <a:pt x="11270" y="0"/>
                    </a:lnTo>
                    <a:lnTo>
                      <a:pt x="17843" y="0"/>
                    </a:lnTo>
                    <a:lnTo>
                      <a:pt x="19252" y="396"/>
                    </a:lnTo>
                    <a:lnTo>
                      <a:pt x="19957" y="793"/>
                    </a:lnTo>
                    <a:lnTo>
                      <a:pt x="20426" y="1189"/>
                    </a:lnTo>
                    <a:lnTo>
                      <a:pt x="20661" y="1585"/>
                    </a:lnTo>
                    <a:lnTo>
                      <a:pt x="21130" y="2180"/>
                    </a:lnTo>
                    <a:lnTo>
                      <a:pt x="21365" y="2378"/>
                    </a:lnTo>
                    <a:lnTo>
                      <a:pt x="21365" y="4558"/>
                    </a:lnTo>
                    <a:lnTo>
                      <a:pt x="21600" y="4954"/>
                    </a:lnTo>
                    <a:lnTo>
                      <a:pt x="21600" y="6143"/>
                    </a:lnTo>
                    <a:lnTo>
                      <a:pt x="21365" y="6738"/>
                    </a:lnTo>
                    <a:lnTo>
                      <a:pt x="21365" y="8125"/>
                    </a:lnTo>
                    <a:lnTo>
                      <a:pt x="21130" y="8917"/>
                    </a:lnTo>
                    <a:lnTo>
                      <a:pt x="20661" y="9512"/>
                    </a:lnTo>
                    <a:lnTo>
                      <a:pt x="20661" y="10106"/>
                    </a:lnTo>
                    <a:lnTo>
                      <a:pt x="20426" y="10701"/>
                    </a:lnTo>
                    <a:lnTo>
                      <a:pt x="19957" y="11295"/>
                    </a:lnTo>
                    <a:lnTo>
                      <a:pt x="19252" y="11494"/>
                    </a:lnTo>
                    <a:lnTo>
                      <a:pt x="18548" y="12088"/>
                    </a:lnTo>
                    <a:lnTo>
                      <a:pt x="18313" y="12484"/>
                    </a:lnTo>
                    <a:lnTo>
                      <a:pt x="17609" y="13079"/>
                    </a:lnTo>
                    <a:lnTo>
                      <a:pt x="16904" y="13277"/>
                    </a:lnTo>
                    <a:lnTo>
                      <a:pt x="16670" y="13673"/>
                    </a:lnTo>
                    <a:lnTo>
                      <a:pt x="15965" y="13872"/>
                    </a:lnTo>
                    <a:lnTo>
                      <a:pt x="15261" y="13872"/>
                    </a:lnTo>
                    <a:lnTo>
                      <a:pt x="14791" y="14268"/>
                    </a:lnTo>
                    <a:lnTo>
                      <a:pt x="14087" y="14268"/>
                    </a:lnTo>
                    <a:lnTo>
                      <a:pt x="13617" y="14664"/>
                    </a:lnTo>
                    <a:lnTo>
                      <a:pt x="12913" y="14664"/>
                    </a:lnTo>
                    <a:lnTo>
                      <a:pt x="12678" y="15061"/>
                    </a:lnTo>
                    <a:lnTo>
                      <a:pt x="12209" y="15259"/>
                    </a:lnTo>
                    <a:lnTo>
                      <a:pt x="11974" y="15259"/>
                    </a:lnTo>
                    <a:lnTo>
                      <a:pt x="11504" y="15655"/>
                    </a:lnTo>
                    <a:lnTo>
                      <a:pt x="11270" y="15655"/>
                    </a:lnTo>
                    <a:lnTo>
                      <a:pt x="10800" y="15853"/>
                    </a:lnTo>
                    <a:lnTo>
                      <a:pt x="10565" y="16250"/>
                    </a:lnTo>
                    <a:lnTo>
                      <a:pt x="10096" y="16250"/>
                    </a:lnTo>
                    <a:lnTo>
                      <a:pt x="9861" y="16448"/>
                    </a:lnTo>
                    <a:lnTo>
                      <a:pt x="9626" y="16844"/>
                    </a:lnTo>
                    <a:lnTo>
                      <a:pt x="9157" y="17042"/>
                    </a:lnTo>
                    <a:lnTo>
                      <a:pt x="8922" y="17042"/>
                    </a:lnTo>
                    <a:lnTo>
                      <a:pt x="8922" y="17439"/>
                    </a:lnTo>
                    <a:lnTo>
                      <a:pt x="8452" y="17637"/>
                    </a:lnTo>
                    <a:lnTo>
                      <a:pt x="8217" y="17835"/>
                    </a:lnTo>
                    <a:lnTo>
                      <a:pt x="7748" y="17835"/>
                    </a:lnTo>
                    <a:lnTo>
                      <a:pt x="7043" y="18033"/>
                    </a:lnTo>
                    <a:lnTo>
                      <a:pt x="6809" y="18429"/>
                    </a:lnTo>
                    <a:lnTo>
                      <a:pt x="6339" y="18628"/>
                    </a:lnTo>
                    <a:lnTo>
                      <a:pt x="6104" y="19222"/>
                    </a:lnTo>
                    <a:lnTo>
                      <a:pt x="5870" y="19618"/>
                    </a:lnTo>
                    <a:lnTo>
                      <a:pt x="5165" y="19618"/>
                    </a:lnTo>
                    <a:lnTo>
                      <a:pt x="4696" y="19817"/>
                    </a:lnTo>
                    <a:lnTo>
                      <a:pt x="4461" y="20213"/>
                    </a:lnTo>
                    <a:lnTo>
                      <a:pt x="3991" y="20411"/>
                    </a:lnTo>
                    <a:lnTo>
                      <a:pt x="3757" y="20807"/>
                    </a:lnTo>
                    <a:lnTo>
                      <a:pt x="3287" y="20807"/>
                    </a:lnTo>
                    <a:lnTo>
                      <a:pt x="3052" y="21006"/>
                    </a:lnTo>
                    <a:lnTo>
                      <a:pt x="2583" y="21006"/>
                    </a:lnTo>
                    <a:lnTo>
                      <a:pt x="2348" y="21204"/>
                    </a:lnTo>
                    <a:lnTo>
                      <a:pt x="2113" y="21204"/>
                    </a:lnTo>
                    <a:lnTo>
                      <a:pt x="1643" y="21600"/>
                    </a:lnTo>
                    <a:close/>
                  </a:path>
                </a:pathLst>
              </a:custGeom>
              <a:solidFill>
                <a:srgbClr val="F430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29" name="AutoShape 124"/>
              <p:cNvSpPr/>
              <p:nvPr/>
            </p:nvSpPr>
            <p:spPr>
              <a:xfrm>
                <a:off x="369654" y="289233"/>
                <a:ext cx="204580" cy="210224"/>
              </a:xfrm>
              <a:custGeom>
                <a:avLst/>
                <a:gdLst/>
                <a:ahLst/>
                <a:cxnLst>
                  <a:cxn ang="0">
                    <a:pos x="wd2" y="hd2"/>
                  </a:cxn>
                  <a:cxn ang="5400000">
                    <a:pos x="wd2" y="hd2"/>
                  </a:cxn>
                  <a:cxn ang="10800000">
                    <a:pos x="wd2" y="hd2"/>
                  </a:cxn>
                  <a:cxn ang="16200000">
                    <a:pos x="wd2" y="hd2"/>
                  </a:cxn>
                </a:cxnLst>
                <a:rect l="0" t="0" r="r" b="b"/>
                <a:pathLst>
                  <a:path w="21600" h="21600" extrusionOk="0">
                    <a:moveTo>
                      <a:pt x="1942" y="21600"/>
                    </a:moveTo>
                    <a:lnTo>
                      <a:pt x="1456" y="21600"/>
                    </a:lnTo>
                    <a:lnTo>
                      <a:pt x="1456" y="21396"/>
                    </a:lnTo>
                    <a:lnTo>
                      <a:pt x="1213" y="21396"/>
                    </a:lnTo>
                    <a:lnTo>
                      <a:pt x="1213" y="20989"/>
                    </a:lnTo>
                    <a:lnTo>
                      <a:pt x="728" y="20377"/>
                    </a:lnTo>
                    <a:lnTo>
                      <a:pt x="728" y="20174"/>
                    </a:lnTo>
                    <a:lnTo>
                      <a:pt x="485" y="19766"/>
                    </a:lnTo>
                    <a:lnTo>
                      <a:pt x="485" y="17932"/>
                    </a:lnTo>
                    <a:lnTo>
                      <a:pt x="0" y="16709"/>
                    </a:lnTo>
                    <a:lnTo>
                      <a:pt x="0" y="12838"/>
                    </a:lnTo>
                    <a:lnTo>
                      <a:pt x="485" y="11615"/>
                    </a:lnTo>
                    <a:lnTo>
                      <a:pt x="485" y="10392"/>
                    </a:lnTo>
                    <a:lnTo>
                      <a:pt x="728" y="9577"/>
                    </a:lnTo>
                    <a:lnTo>
                      <a:pt x="1456" y="8355"/>
                    </a:lnTo>
                    <a:lnTo>
                      <a:pt x="1942" y="7336"/>
                    </a:lnTo>
                    <a:lnTo>
                      <a:pt x="2184" y="6113"/>
                    </a:lnTo>
                    <a:lnTo>
                      <a:pt x="2912" y="5094"/>
                    </a:lnTo>
                    <a:lnTo>
                      <a:pt x="3155" y="4075"/>
                    </a:lnTo>
                    <a:lnTo>
                      <a:pt x="3883" y="3057"/>
                    </a:lnTo>
                    <a:lnTo>
                      <a:pt x="5097" y="2445"/>
                    </a:lnTo>
                    <a:lnTo>
                      <a:pt x="5825" y="1834"/>
                    </a:lnTo>
                    <a:lnTo>
                      <a:pt x="6796" y="1426"/>
                    </a:lnTo>
                    <a:lnTo>
                      <a:pt x="7766" y="815"/>
                    </a:lnTo>
                    <a:lnTo>
                      <a:pt x="9222" y="408"/>
                    </a:lnTo>
                    <a:lnTo>
                      <a:pt x="10193" y="204"/>
                    </a:lnTo>
                    <a:lnTo>
                      <a:pt x="11649" y="204"/>
                    </a:lnTo>
                    <a:lnTo>
                      <a:pt x="12863" y="0"/>
                    </a:lnTo>
                    <a:lnTo>
                      <a:pt x="14804" y="0"/>
                    </a:lnTo>
                    <a:lnTo>
                      <a:pt x="15533" y="204"/>
                    </a:lnTo>
                    <a:lnTo>
                      <a:pt x="17960" y="204"/>
                    </a:lnTo>
                    <a:lnTo>
                      <a:pt x="18688" y="408"/>
                    </a:lnTo>
                    <a:lnTo>
                      <a:pt x="19416" y="408"/>
                    </a:lnTo>
                    <a:lnTo>
                      <a:pt x="20144" y="815"/>
                    </a:lnTo>
                    <a:lnTo>
                      <a:pt x="20387" y="1426"/>
                    </a:lnTo>
                    <a:lnTo>
                      <a:pt x="20872" y="1630"/>
                    </a:lnTo>
                    <a:lnTo>
                      <a:pt x="21115" y="2242"/>
                    </a:lnTo>
                    <a:lnTo>
                      <a:pt x="21115" y="2853"/>
                    </a:lnTo>
                    <a:lnTo>
                      <a:pt x="21600" y="3464"/>
                    </a:lnTo>
                    <a:lnTo>
                      <a:pt x="21600" y="7947"/>
                    </a:lnTo>
                    <a:lnTo>
                      <a:pt x="21115" y="8558"/>
                    </a:lnTo>
                    <a:lnTo>
                      <a:pt x="21115" y="9170"/>
                    </a:lnTo>
                    <a:lnTo>
                      <a:pt x="20872" y="9781"/>
                    </a:lnTo>
                    <a:lnTo>
                      <a:pt x="20387" y="10392"/>
                    </a:lnTo>
                    <a:lnTo>
                      <a:pt x="20387" y="11004"/>
                    </a:lnTo>
                    <a:lnTo>
                      <a:pt x="19658" y="11411"/>
                    </a:lnTo>
                    <a:lnTo>
                      <a:pt x="19416" y="11819"/>
                    </a:lnTo>
                    <a:lnTo>
                      <a:pt x="18688" y="12226"/>
                    </a:lnTo>
                    <a:lnTo>
                      <a:pt x="17717" y="13042"/>
                    </a:lnTo>
                    <a:lnTo>
                      <a:pt x="16989" y="13449"/>
                    </a:lnTo>
                    <a:lnTo>
                      <a:pt x="16261" y="13653"/>
                    </a:lnTo>
                    <a:lnTo>
                      <a:pt x="15775" y="14060"/>
                    </a:lnTo>
                    <a:lnTo>
                      <a:pt x="15047" y="14264"/>
                    </a:lnTo>
                    <a:lnTo>
                      <a:pt x="14804" y="14264"/>
                    </a:lnTo>
                    <a:lnTo>
                      <a:pt x="14076" y="14672"/>
                    </a:lnTo>
                    <a:lnTo>
                      <a:pt x="13591" y="14672"/>
                    </a:lnTo>
                    <a:lnTo>
                      <a:pt x="13106" y="15079"/>
                    </a:lnTo>
                    <a:lnTo>
                      <a:pt x="12378" y="15079"/>
                    </a:lnTo>
                    <a:lnTo>
                      <a:pt x="12135" y="15487"/>
                    </a:lnTo>
                    <a:lnTo>
                      <a:pt x="11649" y="15487"/>
                    </a:lnTo>
                    <a:lnTo>
                      <a:pt x="11407" y="15691"/>
                    </a:lnTo>
                    <a:lnTo>
                      <a:pt x="10921" y="15691"/>
                    </a:lnTo>
                    <a:lnTo>
                      <a:pt x="10921" y="16098"/>
                    </a:lnTo>
                    <a:lnTo>
                      <a:pt x="10679" y="16302"/>
                    </a:lnTo>
                    <a:lnTo>
                      <a:pt x="10193" y="16302"/>
                    </a:lnTo>
                    <a:lnTo>
                      <a:pt x="9951" y="16709"/>
                    </a:lnTo>
                    <a:lnTo>
                      <a:pt x="9222" y="17321"/>
                    </a:lnTo>
                    <a:lnTo>
                      <a:pt x="8980" y="17321"/>
                    </a:lnTo>
                    <a:lnTo>
                      <a:pt x="8494" y="17525"/>
                    </a:lnTo>
                    <a:lnTo>
                      <a:pt x="8252" y="17932"/>
                    </a:lnTo>
                    <a:lnTo>
                      <a:pt x="7766" y="17932"/>
                    </a:lnTo>
                    <a:lnTo>
                      <a:pt x="7524" y="18136"/>
                    </a:lnTo>
                    <a:lnTo>
                      <a:pt x="7038" y="18340"/>
                    </a:lnTo>
                    <a:lnTo>
                      <a:pt x="6067" y="19155"/>
                    </a:lnTo>
                    <a:lnTo>
                      <a:pt x="5825" y="19562"/>
                    </a:lnTo>
                    <a:lnTo>
                      <a:pt x="5339" y="19766"/>
                    </a:lnTo>
                    <a:lnTo>
                      <a:pt x="5097" y="20174"/>
                    </a:lnTo>
                    <a:lnTo>
                      <a:pt x="4611" y="20377"/>
                    </a:lnTo>
                    <a:lnTo>
                      <a:pt x="4369" y="20377"/>
                    </a:lnTo>
                    <a:lnTo>
                      <a:pt x="3640" y="20785"/>
                    </a:lnTo>
                    <a:lnTo>
                      <a:pt x="3155" y="20989"/>
                    </a:lnTo>
                    <a:lnTo>
                      <a:pt x="2912" y="20989"/>
                    </a:lnTo>
                    <a:lnTo>
                      <a:pt x="2912" y="21396"/>
                    </a:lnTo>
                    <a:lnTo>
                      <a:pt x="2184" y="21396"/>
                    </a:lnTo>
                    <a:lnTo>
                      <a:pt x="1942" y="21600"/>
                    </a:lnTo>
                    <a:close/>
                  </a:path>
                </a:pathLst>
              </a:custGeom>
              <a:solidFill>
                <a:srgbClr val="F530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0" name="AutoShape 125"/>
              <p:cNvSpPr/>
              <p:nvPr/>
            </p:nvSpPr>
            <p:spPr>
              <a:xfrm>
                <a:off x="373886" y="292054"/>
                <a:ext cx="194705" cy="201759"/>
              </a:xfrm>
              <a:custGeom>
                <a:avLst/>
                <a:gdLst/>
                <a:ahLst/>
                <a:cxnLst>
                  <a:cxn ang="0">
                    <a:pos x="wd2" y="hd2"/>
                  </a:cxn>
                  <a:cxn ang="5400000">
                    <a:pos x="wd2" y="hd2"/>
                  </a:cxn>
                  <a:cxn ang="10800000">
                    <a:pos x="wd2" y="hd2"/>
                  </a:cxn>
                  <a:cxn ang="16200000">
                    <a:pos x="wd2" y="hd2"/>
                  </a:cxn>
                </a:cxnLst>
                <a:rect l="0" t="0" r="r" b="b"/>
                <a:pathLst>
                  <a:path w="21600" h="21600" extrusionOk="0">
                    <a:moveTo>
                      <a:pt x="1779" y="21600"/>
                    </a:moveTo>
                    <a:lnTo>
                      <a:pt x="1525" y="21600"/>
                    </a:lnTo>
                    <a:lnTo>
                      <a:pt x="1525" y="21388"/>
                    </a:lnTo>
                    <a:lnTo>
                      <a:pt x="1016" y="21388"/>
                    </a:lnTo>
                    <a:lnTo>
                      <a:pt x="762" y="20965"/>
                    </a:lnTo>
                    <a:lnTo>
                      <a:pt x="762" y="20753"/>
                    </a:lnTo>
                    <a:lnTo>
                      <a:pt x="254" y="20118"/>
                    </a:lnTo>
                    <a:lnTo>
                      <a:pt x="254" y="17788"/>
                    </a:lnTo>
                    <a:lnTo>
                      <a:pt x="0" y="16518"/>
                    </a:lnTo>
                    <a:lnTo>
                      <a:pt x="0" y="12494"/>
                    </a:lnTo>
                    <a:lnTo>
                      <a:pt x="254" y="11224"/>
                    </a:lnTo>
                    <a:lnTo>
                      <a:pt x="254" y="9953"/>
                    </a:lnTo>
                    <a:lnTo>
                      <a:pt x="762" y="9106"/>
                    </a:lnTo>
                    <a:lnTo>
                      <a:pt x="1525" y="8259"/>
                    </a:lnTo>
                    <a:lnTo>
                      <a:pt x="2033" y="5718"/>
                    </a:lnTo>
                    <a:lnTo>
                      <a:pt x="2795" y="4871"/>
                    </a:lnTo>
                    <a:lnTo>
                      <a:pt x="3304" y="4024"/>
                    </a:lnTo>
                    <a:lnTo>
                      <a:pt x="4066" y="2965"/>
                    </a:lnTo>
                    <a:lnTo>
                      <a:pt x="5082" y="2329"/>
                    </a:lnTo>
                    <a:lnTo>
                      <a:pt x="5845" y="1694"/>
                    </a:lnTo>
                    <a:lnTo>
                      <a:pt x="6861" y="1271"/>
                    </a:lnTo>
                    <a:lnTo>
                      <a:pt x="8132" y="1059"/>
                    </a:lnTo>
                    <a:lnTo>
                      <a:pt x="9148" y="635"/>
                    </a:lnTo>
                    <a:lnTo>
                      <a:pt x="10673" y="212"/>
                    </a:lnTo>
                    <a:lnTo>
                      <a:pt x="11689" y="0"/>
                    </a:lnTo>
                    <a:lnTo>
                      <a:pt x="16772" y="0"/>
                    </a:lnTo>
                    <a:lnTo>
                      <a:pt x="17534" y="212"/>
                    </a:lnTo>
                    <a:lnTo>
                      <a:pt x="19059" y="212"/>
                    </a:lnTo>
                    <a:lnTo>
                      <a:pt x="19313" y="635"/>
                    </a:lnTo>
                    <a:lnTo>
                      <a:pt x="20075" y="1059"/>
                    </a:lnTo>
                    <a:lnTo>
                      <a:pt x="20838" y="1694"/>
                    </a:lnTo>
                    <a:lnTo>
                      <a:pt x="21346" y="2329"/>
                    </a:lnTo>
                    <a:lnTo>
                      <a:pt x="21346" y="2965"/>
                    </a:lnTo>
                    <a:lnTo>
                      <a:pt x="21600" y="3600"/>
                    </a:lnTo>
                    <a:lnTo>
                      <a:pt x="21600" y="7412"/>
                    </a:lnTo>
                    <a:lnTo>
                      <a:pt x="21346" y="8259"/>
                    </a:lnTo>
                    <a:lnTo>
                      <a:pt x="21346" y="8682"/>
                    </a:lnTo>
                    <a:lnTo>
                      <a:pt x="20838" y="9318"/>
                    </a:lnTo>
                    <a:lnTo>
                      <a:pt x="20838" y="9953"/>
                    </a:lnTo>
                    <a:lnTo>
                      <a:pt x="20584" y="10588"/>
                    </a:lnTo>
                    <a:lnTo>
                      <a:pt x="20075" y="11012"/>
                    </a:lnTo>
                    <a:lnTo>
                      <a:pt x="19821" y="11647"/>
                    </a:lnTo>
                    <a:lnTo>
                      <a:pt x="19313" y="12071"/>
                    </a:lnTo>
                    <a:lnTo>
                      <a:pt x="18551" y="12494"/>
                    </a:lnTo>
                    <a:lnTo>
                      <a:pt x="18042" y="12706"/>
                    </a:lnTo>
                    <a:lnTo>
                      <a:pt x="16772" y="13765"/>
                    </a:lnTo>
                    <a:lnTo>
                      <a:pt x="16009" y="13765"/>
                    </a:lnTo>
                    <a:lnTo>
                      <a:pt x="15755" y="13976"/>
                    </a:lnTo>
                    <a:lnTo>
                      <a:pt x="14993" y="14400"/>
                    </a:lnTo>
                    <a:lnTo>
                      <a:pt x="14485" y="14400"/>
                    </a:lnTo>
                    <a:lnTo>
                      <a:pt x="13976" y="14612"/>
                    </a:lnTo>
                    <a:lnTo>
                      <a:pt x="13214" y="15035"/>
                    </a:lnTo>
                    <a:lnTo>
                      <a:pt x="12452" y="15035"/>
                    </a:lnTo>
                    <a:lnTo>
                      <a:pt x="12198" y="15459"/>
                    </a:lnTo>
                    <a:lnTo>
                      <a:pt x="11689" y="15459"/>
                    </a:lnTo>
                    <a:lnTo>
                      <a:pt x="11435" y="15882"/>
                    </a:lnTo>
                    <a:lnTo>
                      <a:pt x="10927" y="15882"/>
                    </a:lnTo>
                    <a:lnTo>
                      <a:pt x="10673" y="16094"/>
                    </a:lnTo>
                    <a:lnTo>
                      <a:pt x="10165" y="16094"/>
                    </a:lnTo>
                    <a:lnTo>
                      <a:pt x="10165" y="16518"/>
                    </a:lnTo>
                    <a:lnTo>
                      <a:pt x="9911" y="16729"/>
                    </a:lnTo>
                    <a:lnTo>
                      <a:pt x="9656" y="17153"/>
                    </a:lnTo>
                    <a:lnTo>
                      <a:pt x="9148" y="17153"/>
                    </a:lnTo>
                    <a:lnTo>
                      <a:pt x="8386" y="17788"/>
                    </a:lnTo>
                    <a:lnTo>
                      <a:pt x="8132" y="17788"/>
                    </a:lnTo>
                    <a:lnTo>
                      <a:pt x="7624" y="18000"/>
                    </a:lnTo>
                    <a:lnTo>
                      <a:pt x="7369" y="18424"/>
                    </a:lnTo>
                    <a:lnTo>
                      <a:pt x="6861" y="18635"/>
                    </a:lnTo>
                    <a:lnTo>
                      <a:pt x="6607" y="18847"/>
                    </a:lnTo>
                    <a:lnTo>
                      <a:pt x="6099" y="19059"/>
                    </a:lnTo>
                    <a:lnTo>
                      <a:pt x="5845" y="19482"/>
                    </a:lnTo>
                    <a:lnTo>
                      <a:pt x="5082" y="20118"/>
                    </a:lnTo>
                    <a:lnTo>
                      <a:pt x="4828" y="20118"/>
                    </a:lnTo>
                    <a:lnTo>
                      <a:pt x="4320" y="20329"/>
                    </a:lnTo>
                    <a:lnTo>
                      <a:pt x="4066" y="20753"/>
                    </a:lnTo>
                    <a:lnTo>
                      <a:pt x="3558" y="20753"/>
                    </a:lnTo>
                    <a:lnTo>
                      <a:pt x="2795" y="21388"/>
                    </a:lnTo>
                    <a:lnTo>
                      <a:pt x="2033" y="21388"/>
                    </a:lnTo>
                    <a:lnTo>
                      <a:pt x="1779" y="21600"/>
                    </a:lnTo>
                    <a:close/>
                  </a:path>
                </a:pathLst>
              </a:custGeom>
              <a:solidFill>
                <a:srgbClr val="F631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1" name="AutoShape 126"/>
              <p:cNvSpPr/>
              <p:nvPr/>
            </p:nvSpPr>
            <p:spPr>
              <a:xfrm>
                <a:off x="375297" y="293465"/>
                <a:ext cx="190472" cy="194705"/>
              </a:xfrm>
              <a:custGeom>
                <a:avLst/>
                <a:gdLst/>
                <a:ahLst/>
                <a:cxnLst>
                  <a:cxn ang="0">
                    <a:pos x="wd2" y="hd2"/>
                  </a:cxn>
                  <a:cxn ang="5400000">
                    <a:pos x="wd2" y="hd2"/>
                  </a:cxn>
                  <a:cxn ang="10800000">
                    <a:pos x="wd2" y="hd2"/>
                  </a:cxn>
                  <a:cxn ang="16200000">
                    <a:pos x="wd2" y="hd2"/>
                  </a:cxn>
                </a:cxnLst>
                <a:rect l="0" t="0" r="r" b="b"/>
                <a:pathLst>
                  <a:path w="21600" h="21600" extrusionOk="0">
                    <a:moveTo>
                      <a:pt x="1561" y="21600"/>
                    </a:moveTo>
                    <a:lnTo>
                      <a:pt x="1301" y="21600"/>
                    </a:lnTo>
                    <a:lnTo>
                      <a:pt x="1301" y="21380"/>
                    </a:lnTo>
                    <a:lnTo>
                      <a:pt x="781" y="20939"/>
                    </a:lnTo>
                    <a:lnTo>
                      <a:pt x="781" y="20718"/>
                    </a:lnTo>
                    <a:lnTo>
                      <a:pt x="520" y="20057"/>
                    </a:lnTo>
                    <a:lnTo>
                      <a:pt x="520" y="18514"/>
                    </a:lnTo>
                    <a:lnTo>
                      <a:pt x="0" y="17633"/>
                    </a:lnTo>
                    <a:lnTo>
                      <a:pt x="0" y="10800"/>
                    </a:lnTo>
                    <a:lnTo>
                      <a:pt x="520" y="9918"/>
                    </a:lnTo>
                    <a:lnTo>
                      <a:pt x="781" y="8816"/>
                    </a:lnTo>
                    <a:lnTo>
                      <a:pt x="1301" y="7714"/>
                    </a:lnTo>
                    <a:lnTo>
                      <a:pt x="1822" y="6833"/>
                    </a:lnTo>
                    <a:lnTo>
                      <a:pt x="2342" y="5731"/>
                    </a:lnTo>
                    <a:lnTo>
                      <a:pt x="3123" y="4629"/>
                    </a:lnTo>
                    <a:lnTo>
                      <a:pt x="3383" y="3527"/>
                    </a:lnTo>
                    <a:lnTo>
                      <a:pt x="4945" y="2204"/>
                    </a:lnTo>
                    <a:lnTo>
                      <a:pt x="5986" y="1543"/>
                    </a:lnTo>
                    <a:lnTo>
                      <a:pt x="7287" y="1102"/>
                    </a:lnTo>
                    <a:lnTo>
                      <a:pt x="8328" y="882"/>
                    </a:lnTo>
                    <a:lnTo>
                      <a:pt x="9629" y="441"/>
                    </a:lnTo>
                    <a:lnTo>
                      <a:pt x="10670" y="0"/>
                    </a:lnTo>
                    <a:lnTo>
                      <a:pt x="16655" y="0"/>
                    </a:lnTo>
                    <a:lnTo>
                      <a:pt x="17696" y="441"/>
                    </a:lnTo>
                    <a:lnTo>
                      <a:pt x="18737" y="441"/>
                    </a:lnTo>
                    <a:lnTo>
                      <a:pt x="19518" y="882"/>
                    </a:lnTo>
                    <a:lnTo>
                      <a:pt x="20039" y="1102"/>
                    </a:lnTo>
                    <a:lnTo>
                      <a:pt x="20299" y="1322"/>
                    </a:lnTo>
                    <a:lnTo>
                      <a:pt x="20819" y="1984"/>
                    </a:lnTo>
                    <a:lnTo>
                      <a:pt x="21080" y="2645"/>
                    </a:lnTo>
                    <a:lnTo>
                      <a:pt x="21080" y="3967"/>
                    </a:lnTo>
                    <a:lnTo>
                      <a:pt x="21600" y="4629"/>
                    </a:lnTo>
                    <a:lnTo>
                      <a:pt x="21600" y="6833"/>
                    </a:lnTo>
                    <a:lnTo>
                      <a:pt x="21080" y="7714"/>
                    </a:lnTo>
                    <a:lnTo>
                      <a:pt x="21080" y="8816"/>
                    </a:lnTo>
                    <a:lnTo>
                      <a:pt x="20819" y="9478"/>
                    </a:lnTo>
                    <a:lnTo>
                      <a:pt x="20299" y="10139"/>
                    </a:lnTo>
                    <a:lnTo>
                      <a:pt x="20299" y="10800"/>
                    </a:lnTo>
                    <a:lnTo>
                      <a:pt x="20039" y="11241"/>
                    </a:lnTo>
                    <a:lnTo>
                      <a:pt x="19518" y="11902"/>
                    </a:lnTo>
                    <a:lnTo>
                      <a:pt x="18737" y="12122"/>
                    </a:lnTo>
                    <a:lnTo>
                      <a:pt x="18477" y="12784"/>
                    </a:lnTo>
                    <a:lnTo>
                      <a:pt x="17696" y="13004"/>
                    </a:lnTo>
                    <a:lnTo>
                      <a:pt x="16916" y="13445"/>
                    </a:lnTo>
                    <a:lnTo>
                      <a:pt x="16135" y="13665"/>
                    </a:lnTo>
                    <a:lnTo>
                      <a:pt x="15875" y="14106"/>
                    </a:lnTo>
                    <a:lnTo>
                      <a:pt x="15354" y="14106"/>
                    </a:lnTo>
                    <a:lnTo>
                      <a:pt x="14573" y="14327"/>
                    </a:lnTo>
                    <a:lnTo>
                      <a:pt x="14313" y="14767"/>
                    </a:lnTo>
                    <a:lnTo>
                      <a:pt x="13793" y="14767"/>
                    </a:lnTo>
                    <a:lnTo>
                      <a:pt x="13272" y="14988"/>
                    </a:lnTo>
                    <a:lnTo>
                      <a:pt x="12492" y="15429"/>
                    </a:lnTo>
                    <a:lnTo>
                      <a:pt x="11451" y="15429"/>
                    </a:lnTo>
                    <a:lnTo>
                      <a:pt x="10930" y="15869"/>
                    </a:lnTo>
                    <a:lnTo>
                      <a:pt x="10670" y="16310"/>
                    </a:lnTo>
                    <a:lnTo>
                      <a:pt x="10149" y="16310"/>
                    </a:lnTo>
                    <a:lnTo>
                      <a:pt x="9889" y="16531"/>
                    </a:lnTo>
                    <a:lnTo>
                      <a:pt x="9889" y="16971"/>
                    </a:lnTo>
                    <a:lnTo>
                      <a:pt x="9629" y="17192"/>
                    </a:lnTo>
                    <a:lnTo>
                      <a:pt x="9108" y="17192"/>
                    </a:lnTo>
                    <a:lnTo>
                      <a:pt x="8848" y="17633"/>
                    </a:lnTo>
                    <a:lnTo>
                      <a:pt x="8328" y="17853"/>
                    </a:lnTo>
                    <a:lnTo>
                      <a:pt x="8067" y="17853"/>
                    </a:lnTo>
                    <a:lnTo>
                      <a:pt x="7287" y="18514"/>
                    </a:lnTo>
                    <a:lnTo>
                      <a:pt x="6766" y="18514"/>
                    </a:lnTo>
                    <a:lnTo>
                      <a:pt x="6506" y="18955"/>
                    </a:lnTo>
                    <a:lnTo>
                      <a:pt x="5986" y="19176"/>
                    </a:lnTo>
                    <a:lnTo>
                      <a:pt x="4164" y="20718"/>
                    </a:lnTo>
                    <a:lnTo>
                      <a:pt x="3904" y="20718"/>
                    </a:lnTo>
                    <a:lnTo>
                      <a:pt x="3383" y="20939"/>
                    </a:lnTo>
                    <a:lnTo>
                      <a:pt x="3123" y="20939"/>
                    </a:lnTo>
                    <a:lnTo>
                      <a:pt x="2602" y="21380"/>
                    </a:lnTo>
                    <a:lnTo>
                      <a:pt x="2342" y="21380"/>
                    </a:lnTo>
                    <a:lnTo>
                      <a:pt x="1822" y="21600"/>
                    </a:lnTo>
                    <a:lnTo>
                      <a:pt x="1561" y="21600"/>
                    </a:lnTo>
                    <a:close/>
                  </a:path>
                </a:pathLst>
              </a:custGeom>
              <a:solidFill>
                <a:srgbClr val="F731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2" name="AutoShape 127"/>
              <p:cNvSpPr/>
              <p:nvPr/>
            </p:nvSpPr>
            <p:spPr>
              <a:xfrm>
                <a:off x="380941" y="293465"/>
                <a:ext cx="182006" cy="187650"/>
              </a:xfrm>
              <a:custGeom>
                <a:avLst/>
                <a:gdLst/>
                <a:ahLst/>
                <a:cxnLst>
                  <a:cxn ang="0">
                    <a:pos x="wd2" y="hd2"/>
                  </a:cxn>
                  <a:cxn ang="5400000">
                    <a:pos x="wd2" y="hd2"/>
                  </a:cxn>
                  <a:cxn ang="10800000">
                    <a:pos x="wd2" y="hd2"/>
                  </a:cxn>
                  <a:cxn ang="16200000">
                    <a:pos x="wd2" y="hd2"/>
                  </a:cxn>
                </a:cxnLst>
                <a:rect l="0" t="0" r="r" b="b"/>
                <a:pathLst>
                  <a:path w="21600" h="21600" extrusionOk="0">
                    <a:moveTo>
                      <a:pt x="1367" y="21600"/>
                    </a:moveTo>
                    <a:lnTo>
                      <a:pt x="1094" y="21600"/>
                    </a:lnTo>
                    <a:lnTo>
                      <a:pt x="820" y="21373"/>
                    </a:lnTo>
                    <a:lnTo>
                      <a:pt x="820" y="20918"/>
                    </a:lnTo>
                    <a:lnTo>
                      <a:pt x="273" y="20691"/>
                    </a:lnTo>
                    <a:lnTo>
                      <a:pt x="273" y="19781"/>
                    </a:lnTo>
                    <a:lnTo>
                      <a:pt x="0" y="19554"/>
                    </a:lnTo>
                    <a:lnTo>
                      <a:pt x="0" y="10914"/>
                    </a:lnTo>
                    <a:lnTo>
                      <a:pt x="273" y="9549"/>
                    </a:lnTo>
                    <a:lnTo>
                      <a:pt x="820" y="8640"/>
                    </a:lnTo>
                    <a:lnTo>
                      <a:pt x="1094" y="7731"/>
                    </a:lnTo>
                    <a:lnTo>
                      <a:pt x="1914" y="6594"/>
                    </a:lnTo>
                    <a:lnTo>
                      <a:pt x="2187" y="5684"/>
                    </a:lnTo>
                    <a:lnTo>
                      <a:pt x="3008" y="4775"/>
                    </a:lnTo>
                    <a:lnTo>
                      <a:pt x="3554" y="3638"/>
                    </a:lnTo>
                    <a:lnTo>
                      <a:pt x="5195" y="2274"/>
                    </a:lnTo>
                    <a:lnTo>
                      <a:pt x="6289" y="1592"/>
                    </a:lnTo>
                    <a:lnTo>
                      <a:pt x="7382" y="1364"/>
                    </a:lnTo>
                    <a:lnTo>
                      <a:pt x="8749" y="909"/>
                    </a:lnTo>
                    <a:lnTo>
                      <a:pt x="9843" y="455"/>
                    </a:lnTo>
                    <a:lnTo>
                      <a:pt x="10937" y="455"/>
                    </a:lnTo>
                    <a:lnTo>
                      <a:pt x="12304" y="0"/>
                    </a:lnTo>
                    <a:lnTo>
                      <a:pt x="14491" y="0"/>
                    </a:lnTo>
                    <a:lnTo>
                      <a:pt x="15311" y="455"/>
                    </a:lnTo>
                    <a:lnTo>
                      <a:pt x="17772" y="455"/>
                    </a:lnTo>
                    <a:lnTo>
                      <a:pt x="18592" y="909"/>
                    </a:lnTo>
                    <a:lnTo>
                      <a:pt x="19139" y="909"/>
                    </a:lnTo>
                    <a:lnTo>
                      <a:pt x="19686" y="1137"/>
                    </a:lnTo>
                    <a:lnTo>
                      <a:pt x="19959" y="1364"/>
                    </a:lnTo>
                    <a:lnTo>
                      <a:pt x="20506" y="1592"/>
                    </a:lnTo>
                    <a:lnTo>
                      <a:pt x="20780" y="2274"/>
                    </a:lnTo>
                    <a:lnTo>
                      <a:pt x="21327" y="2956"/>
                    </a:lnTo>
                    <a:lnTo>
                      <a:pt x="21327" y="4093"/>
                    </a:lnTo>
                    <a:lnTo>
                      <a:pt x="21600" y="4775"/>
                    </a:lnTo>
                    <a:lnTo>
                      <a:pt x="21600" y="6594"/>
                    </a:lnTo>
                    <a:lnTo>
                      <a:pt x="21327" y="7276"/>
                    </a:lnTo>
                    <a:lnTo>
                      <a:pt x="21327" y="8640"/>
                    </a:lnTo>
                    <a:lnTo>
                      <a:pt x="20780" y="9095"/>
                    </a:lnTo>
                    <a:lnTo>
                      <a:pt x="20780" y="9777"/>
                    </a:lnTo>
                    <a:lnTo>
                      <a:pt x="20506" y="10459"/>
                    </a:lnTo>
                    <a:lnTo>
                      <a:pt x="20506" y="11141"/>
                    </a:lnTo>
                    <a:lnTo>
                      <a:pt x="18866" y="12505"/>
                    </a:lnTo>
                    <a:lnTo>
                      <a:pt x="18046" y="12733"/>
                    </a:lnTo>
                    <a:lnTo>
                      <a:pt x="17772" y="13187"/>
                    </a:lnTo>
                    <a:lnTo>
                      <a:pt x="16952" y="13415"/>
                    </a:lnTo>
                    <a:lnTo>
                      <a:pt x="16132" y="13869"/>
                    </a:lnTo>
                    <a:lnTo>
                      <a:pt x="15585" y="14097"/>
                    </a:lnTo>
                    <a:lnTo>
                      <a:pt x="15311" y="14552"/>
                    </a:lnTo>
                    <a:lnTo>
                      <a:pt x="14491" y="14552"/>
                    </a:lnTo>
                    <a:lnTo>
                      <a:pt x="14218" y="14779"/>
                    </a:lnTo>
                    <a:lnTo>
                      <a:pt x="13397" y="14779"/>
                    </a:lnTo>
                    <a:lnTo>
                      <a:pt x="13124" y="15234"/>
                    </a:lnTo>
                    <a:lnTo>
                      <a:pt x="12577" y="15461"/>
                    </a:lnTo>
                    <a:lnTo>
                      <a:pt x="11757" y="15461"/>
                    </a:lnTo>
                    <a:lnTo>
                      <a:pt x="11484" y="15916"/>
                    </a:lnTo>
                    <a:lnTo>
                      <a:pt x="10663" y="15916"/>
                    </a:lnTo>
                    <a:lnTo>
                      <a:pt x="10663" y="16371"/>
                    </a:lnTo>
                    <a:lnTo>
                      <a:pt x="10116" y="16371"/>
                    </a:lnTo>
                    <a:lnTo>
                      <a:pt x="9843" y="16825"/>
                    </a:lnTo>
                    <a:lnTo>
                      <a:pt x="9570" y="17053"/>
                    </a:lnTo>
                    <a:lnTo>
                      <a:pt x="9023" y="17053"/>
                    </a:lnTo>
                    <a:lnTo>
                      <a:pt x="9023" y="17507"/>
                    </a:lnTo>
                    <a:lnTo>
                      <a:pt x="8749" y="17735"/>
                    </a:lnTo>
                    <a:lnTo>
                      <a:pt x="8203" y="17735"/>
                    </a:lnTo>
                    <a:lnTo>
                      <a:pt x="7929" y="18189"/>
                    </a:lnTo>
                    <a:lnTo>
                      <a:pt x="7382" y="18417"/>
                    </a:lnTo>
                    <a:lnTo>
                      <a:pt x="7109" y="18417"/>
                    </a:lnTo>
                    <a:lnTo>
                      <a:pt x="5195" y="20008"/>
                    </a:lnTo>
                    <a:lnTo>
                      <a:pt x="4648" y="20236"/>
                    </a:lnTo>
                    <a:lnTo>
                      <a:pt x="4375" y="20691"/>
                    </a:lnTo>
                    <a:lnTo>
                      <a:pt x="3828" y="20691"/>
                    </a:lnTo>
                    <a:lnTo>
                      <a:pt x="3554" y="20918"/>
                    </a:lnTo>
                    <a:lnTo>
                      <a:pt x="3008" y="20918"/>
                    </a:lnTo>
                    <a:lnTo>
                      <a:pt x="3008" y="21373"/>
                    </a:lnTo>
                    <a:lnTo>
                      <a:pt x="2187" y="21373"/>
                    </a:lnTo>
                    <a:lnTo>
                      <a:pt x="1914" y="21600"/>
                    </a:lnTo>
                    <a:lnTo>
                      <a:pt x="1367" y="21600"/>
                    </a:lnTo>
                    <a:close/>
                  </a:path>
                </a:pathLst>
              </a:custGeom>
              <a:solidFill>
                <a:srgbClr val="F832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3" name="AutoShape 128"/>
              <p:cNvSpPr/>
              <p:nvPr/>
            </p:nvSpPr>
            <p:spPr>
              <a:xfrm>
                <a:off x="382352" y="297698"/>
                <a:ext cx="172130" cy="177774"/>
              </a:xfrm>
              <a:custGeom>
                <a:avLst/>
                <a:gdLst/>
                <a:ahLst/>
                <a:cxnLst>
                  <a:cxn ang="0">
                    <a:pos x="wd2" y="hd2"/>
                  </a:cxn>
                  <a:cxn ang="5400000">
                    <a:pos x="wd2" y="hd2"/>
                  </a:cxn>
                  <a:cxn ang="10800000">
                    <a:pos x="wd2" y="hd2"/>
                  </a:cxn>
                  <a:cxn ang="16200000">
                    <a:pos x="wd2" y="hd2"/>
                  </a:cxn>
                </a:cxnLst>
                <a:rect l="0" t="0" r="r" b="b"/>
                <a:pathLst>
                  <a:path w="21600" h="21600" extrusionOk="0">
                    <a:moveTo>
                      <a:pt x="1152" y="21600"/>
                    </a:moveTo>
                    <a:lnTo>
                      <a:pt x="864" y="21360"/>
                    </a:lnTo>
                    <a:lnTo>
                      <a:pt x="864" y="20880"/>
                    </a:lnTo>
                    <a:lnTo>
                      <a:pt x="576" y="20640"/>
                    </a:lnTo>
                    <a:lnTo>
                      <a:pt x="576" y="20400"/>
                    </a:lnTo>
                    <a:lnTo>
                      <a:pt x="0" y="19680"/>
                    </a:lnTo>
                    <a:lnTo>
                      <a:pt x="0" y="10320"/>
                    </a:lnTo>
                    <a:lnTo>
                      <a:pt x="576" y="9120"/>
                    </a:lnTo>
                    <a:lnTo>
                      <a:pt x="864" y="8400"/>
                    </a:lnTo>
                    <a:lnTo>
                      <a:pt x="1152" y="7200"/>
                    </a:lnTo>
                    <a:lnTo>
                      <a:pt x="2016" y="6240"/>
                    </a:lnTo>
                    <a:lnTo>
                      <a:pt x="2592" y="5040"/>
                    </a:lnTo>
                    <a:lnTo>
                      <a:pt x="3456" y="4080"/>
                    </a:lnTo>
                    <a:lnTo>
                      <a:pt x="3744" y="3360"/>
                    </a:lnTo>
                    <a:lnTo>
                      <a:pt x="4608" y="2400"/>
                    </a:lnTo>
                    <a:lnTo>
                      <a:pt x="5472" y="1920"/>
                    </a:lnTo>
                    <a:lnTo>
                      <a:pt x="6624" y="1200"/>
                    </a:lnTo>
                    <a:lnTo>
                      <a:pt x="7488" y="960"/>
                    </a:lnTo>
                    <a:lnTo>
                      <a:pt x="8928" y="720"/>
                    </a:lnTo>
                    <a:lnTo>
                      <a:pt x="10080" y="480"/>
                    </a:lnTo>
                    <a:lnTo>
                      <a:pt x="11808" y="0"/>
                    </a:lnTo>
                    <a:lnTo>
                      <a:pt x="15840" y="0"/>
                    </a:lnTo>
                    <a:lnTo>
                      <a:pt x="16704" y="480"/>
                    </a:lnTo>
                    <a:lnTo>
                      <a:pt x="18432" y="480"/>
                    </a:lnTo>
                    <a:lnTo>
                      <a:pt x="19296" y="720"/>
                    </a:lnTo>
                    <a:lnTo>
                      <a:pt x="19584" y="720"/>
                    </a:lnTo>
                    <a:lnTo>
                      <a:pt x="19872" y="960"/>
                    </a:lnTo>
                    <a:lnTo>
                      <a:pt x="20448" y="1200"/>
                    </a:lnTo>
                    <a:lnTo>
                      <a:pt x="20736" y="1680"/>
                    </a:lnTo>
                    <a:lnTo>
                      <a:pt x="21312" y="2400"/>
                    </a:lnTo>
                    <a:lnTo>
                      <a:pt x="21600" y="2640"/>
                    </a:lnTo>
                    <a:lnTo>
                      <a:pt x="21600" y="8400"/>
                    </a:lnTo>
                    <a:lnTo>
                      <a:pt x="21312" y="8880"/>
                    </a:lnTo>
                    <a:lnTo>
                      <a:pt x="21312" y="9600"/>
                    </a:lnTo>
                    <a:lnTo>
                      <a:pt x="20736" y="9840"/>
                    </a:lnTo>
                    <a:lnTo>
                      <a:pt x="20736" y="10560"/>
                    </a:lnTo>
                    <a:lnTo>
                      <a:pt x="20448" y="11280"/>
                    </a:lnTo>
                    <a:lnTo>
                      <a:pt x="19584" y="12000"/>
                    </a:lnTo>
                    <a:lnTo>
                      <a:pt x="19296" y="12720"/>
                    </a:lnTo>
                    <a:lnTo>
                      <a:pt x="18432" y="12960"/>
                    </a:lnTo>
                    <a:lnTo>
                      <a:pt x="17568" y="13440"/>
                    </a:lnTo>
                    <a:lnTo>
                      <a:pt x="16992" y="13680"/>
                    </a:lnTo>
                    <a:lnTo>
                      <a:pt x="16128" y="14160"/>
                    </a:lnTo>
                    <a:lnTo>
                      <a:pt x="15840" y="14160"/>
                    </a:lnTo>
                    <a:lnTo>
                      <a:pt x="15264" y="14400"/>
                    </a:lnTo>
                    <a:lnTo>
                      <a:pt x="14688" y="14400"/>
                    </a:lnTo>
                    <a:lnTo>
                      <a:pt x="14400" y="14880"/>
                    </a:lnTo>
                    <a:lnTo>
                      <a:pt x="13536" y="15120"/>
                    </a:lnTo>
                    <a:lnTo>
                      <a:pt x="12960" y="15120"/>
                    </a:lnTo>
                    <a:lnTo>
                      <a:pt x="12672" y="15600"/>
                    </a:lnTo>
                    <a:lnTo>
                      <a:pt x="12096" y="15600"/>
                    </a:lnTo>
                    <a:lnTo>
                      <a:pt x="11808" y="15840"/>
                    </a:lnTo>
                    <a:lnTo>
                      <a:pt x="11232" y="15840"/>
                    </a:lnTo>
                    <a:lnTo>
                      <a:pt x="11232" y="16320"/>
                    </a:lnTo>
                    <a:lnTo>
                      <a:pt x="10368" y="16320"/>
                    </a:lnTo>
                    <a:lnTo>
                      <a:pt x="9792" y="17280"/>
                    </a:lnTo>
                    <a:lnTo>
                      <a:pt x="9216" y="17280"/>
                    </a:lnTo>
                    <a:lnTo>
                      <a:pt x="8928" y="17520"/>
                    </a:lnTo>
                    <a:lnTo>
                      <a:pt x="8928" y="18000"/>
                    </a:lnTo>
                    <a:lnTo>
                      <a:pt x="8352" y="18000"/>
                    </a:lnTo>
                    <a:lnTo>
                      <a:pt x="8064" y="18240"/>
                    </a:lnTo>
                    <a:lnTo>
                      <a:pt x="7488" y="18240"/>
                    </a:lnTo>
                    <a:lnTo>
                      <a:pt x="7200" y="18720"/>
                    </a:lnTo>
                    <a:lnTo>
                      <a:pt x="6624" y="18960"/>
                    </a:lnTo>
                    <a:lnTo>
                      <a:pt x="6336" y="19440"/>
                    </a:lnTo>
                    <a:lnTo>
                      <a:pt x="5760" y="19680"/>
                    </a:lnTo>
                    <a:lnTo>
                      <a:pt x="5472" y="20160"/>
                    </a:lnTo>
                    <a:lnTo>
                      <a:pt x="5184" y="20160"/>
                    </a:lnTo>
                    <a:lnTo>
                      <a:pt x="4608" y="20400"/>
                    </a:lnTo>
                    <a:lnTo>
                      <a:pt x="4320" y="20640"/>
                    </a:lnTo>
                    <a:lnTo>
                      <a:pt x="3744" y="20880"/>
                    </a:lnTo>
                    <a:lnTo>
                      <a:pt x="3456" y="21360"/>
                    </a:lnTo>
                    <a:lnTo>
                      <a:pt x="2880" y="21360"/>
                    </a:lnTo>
                    <a:lnTo>
                      <a:pt x="2592" y="21600"/>
                    </a:lnTo>
                    <a:lnTo>
                      <a:pt x="1152" y="21600"/>
                    </a:lnTo>
                    <a:close/>
                  </a:path>
                </a:pathLst>
              </a:custGeom>
              <a:solidFill>
                <a:srgbClr val="F932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4" name="AutoShape 129"/>
              <p:cNvSpPr/>
              <p:nvPr/>
            </p:nvSpPr>
            <p:spPr>
              <a:xfrm>
                <a:off x="382352" y="297698"/>
                <a:ext cx="170719" cy="172130"/>
              </a:xfrm>
              <a:custGeom>
                <a:avLst/>
                <a:gdLst/>
                <a:ahLst/>
                <a:cxnLst>
                  <a:cxn ang="0">
                    <a:pos x="wd2" y="hd2"/>
                  </a:cxn>
                  <a:cxn ang="5400000">
                    <a:pos x="wd2" y="hd2"/>
                  </a:cxn>
                  <a:cxn ang="10800000">
                    <a:pos x="wd2" y="hd2"/>
                  </a:cxn>
                  <a:cxn ang="16200000">
                    <a:pos x="wd2" y="hd2"/>
                  </a:cxn>
                </a:cxnLst>
                <a:rect l="0" t="0" r="r" b="b"/>
                <a:pathLst>
                  <a:path w="21600" h="21600" extrusionOk="0">
                    <a:moveTo>
                      <a:pt x="1751" y="21600"/>
                    </a:moveTo>
                    <a:lnTo>
                      <a:pt x="1168" y="21600"/>
                    </a:lnTo>
                    <a:lnTo>
                      <a:pt x="1168" y="21352"/>
                    </a:lnTo>
                    <a:lnTo>
                      <a:pt x="876" y="21103"/>
                    </a:lnTo>
                    <a:lnTo>
                      <a:pt x="876" y="20855"/>
                    </a:lnTo>
                    <a:lnTo>
                      <a:pt x="584" y="20359"/>
                    </a:lnTo>
                    <a:lnTo>
                      <a:pt x="584" y="16138"/>
                    </a:lnTo>
                    <a:lnTo>
                      <a:pt x="0" y="14648"/>
                    </a:lnTo>
                    <a:lnTo>
                      <a:pt x="0" y="12910"/>
                    </a:lnTo>
                    <a:lnTo>
                      <a:pt x="584" y="11421"/>
                    </a:lnTo>
                    <a:lnTo>
                      <a:pt x="584" y="9931"/>
                    </a:lnTo>
                    <a:lnTo>
                      <a:pt x="1168" y="7945"/>
                    </a:lnTo>
                    <a:lnTo>
                      <a:pt x="1751" y="6703"/>
                    </a:lnTo>
                    <a:lnTo>
                      <a:pt x="2627" y="5959"/>
                    </a:lnTo>
                    <a:lnTo>
                      <a:pt x="2919" y="4966"/>
                    </a:lnTo>
                    <a:lnTo>
                      <a:pt x="3795" y="3972"/>
                    </a:lnTo>
                    <a:lnTo>
                      <a:pt x="4378" y="3228"/>
                    </a:lnTo>
                    <a:lnTo>
                      <a:pt x="6714" y="1241"/>
                    </a:lnTo>
                    <a:lnTo>
                      <a:pt x="8173" y="993"/>
                    </a:lnTo>
                    <a:lnTo>
                      <a:pt x="10508" y="497"/>
                    </a:lnTo>
                    <a:lnTo>
                      <a:pt x="11968" y="497"/>
                    </a:lnTo>
                    <a:lnTo>
                      <a:pt x="13135" y="0"/>
                    </a:lnTo>
                    <a:lnTo>
                      <a:pt x="14595" y="0"/>
                    </a:lnTo>
                    <a:lnTo>
                      <a:pt x="15178" y="497"/>
                    </a:lnTo>
                    <a:lnTo>
                      <a:pt x="16930" y="497"/>
                    </a:lnTo>
                    <a:lnTo>
                      <a:pt x="17805" y="745"/>
                    </a:lnTo>
                    <a:lnTo>
                      <a:pt x="18973" y="745"/>
                    </a:lnTo>
                    <a:lnTo>
                      <a:pt x="20141" y="1241"/>
                    </a:lnTo>
                    <a:lnTo>
                      <a:pt x="20724" y="1738"/>
                    </a:lnTo>
                    <a:lnTo>
                      <a:pt x="20724" y="1986"/>
                    </a:lnTo>
                    <a:lnTo>
                      <a:pt x="21016" y="2483"/>
                    </a:lnTo>
                    <a:lnTo>
                      <a:pt x="21600" y="3228"/>
                    </a:lnTo>
                    <a:lnTo>
                      <a:pt x="21600" y="8690"/>
                    </a:lnTo>
                    <a:lnTo>
                      <a:pt x="21016" y="9186"/>
                    </a:lnTo>
                    <a:lnTo>
                      <a:pt x="21016" y="9931"/>
                    </a:lnTo>
                    <a:lnTo>
                      <a:pt x="20724" y="10179"/>
                    </a:lnTo>
                    <a:lnTo>
                      <a:pt x="20724" y="10924"/>
                    </a:lnTo>
                    <a:lnTo>
                      <a:pt x="20141" y="11669"/>
                    </a:lnTo>
                    <a:lnTo>
                      <a:pt x="19849" y="12166"/>
                    </a:lnTo>
                    <a:lnTo>
                      <a:pt x="19557" y="12414"/>
                    </a:lnTo>
                    <a:lnTo>
                      <a:pt x="18681" y="12910"/>
                    </a:lnTo>
                    <a:lnTo>
                      <a:pt x="18097" y="13159"/>
                    </a:lnTo>
                    <a:lnTo>
                      <a:pt x="17222" y="13407"/>
                    </a:lnTo>
                    <a:lnTo>
                      <a:pt x="16346" y="13903"/>
                    </a:lnTo>
                    <a:lnTo>
                      <a:pt x="15470" y="14648"/>
                    </a:lnTo>
                    <a:lnTo>
                      <a:pt x="14886" y="14648"/>
                    </a:lnTo>
                    <a:lnTo>
                      <a:pt x="14595" y="14897"/>
                    </a:lnTo>
                    <a:lnTo>
                      <a:pt x="14011" y="14897"/>
                    </a:lnTo>
                    <a:lnTo>
                      <a:pt x="13719" y="15393"/>
                    </a:lnTo>
                    <a:lnTo>
                      <a:pt x="12843" y="15393"/>
                    </a:lnTo>
                    <a:lnTo>
                      <a:pt x="12259" y="15641"/>
                    </a:lnTo>
                    <a:lnTo>
                      <a:pt x="11968" y="15641"/>
                    </a:lnTo>
                    <a:lnTo>
                      <a:pt x="10508" y="16883"/>
                    </a:lnTo>
                    <a:lnTo>
                      <a:pt x="9924" y="16883"/>
                    </a:lnTo>
                    <a:lnTo>
                      <a:pt x="9341" y="17379"/>
                    </a:lnTo>
                    <a:lnTo>
                      <a:pt x="9049" y="17876"/>
                    </a:lnTo>
                    <a:lnTo>
                      <a:pt x="8465" y="17876"/>
                    </a:lnTo>
                    <a:lnTo>
                      <a:pt x="8465" y="18124"/>
                    </a:lnTo>
                    <a:lnTo>
                      <a:pt x="8173" y="18621"/>
                    </a:lnTo>
                    <a:lnTo>
                      <a:pt x="7589" y="18621"/>
                    </a:lnTo>
                    <a:lnTo>
                      <a:pt x="6714" y="19366"/>
                    </a:lnTo>
                    <a:lnTo>
                      <a:pt x="6422" y="19366"/>
                    </a:lnTo>
                    <a:lnTo>
                      <a:pt x="5838" y="19614"/>
                    </a:lnTo>
                    <a:lnTo>
                      <a:pt x="5546" y="20110"/>
                    </a:lnTo>
                    <a:lnTo>
                      <a:pt x="4670" y="20855"/>
                    </a:lnTo>
                    <a:lnTo>
                      <a:pt x="4670" y="21103"/>
                    </a:lnTo>
                    <a:lnTo>
                      <a:pt x="4378" y="21103"/>
                    </a:lnTo>
                    <a:lnTo>
                      <a:pt x="3795" y="21352"/>
                    </a:lnTo>
                    <a:lnTo>
                      <a:pt x="3503" y="21352"/>
                    </a:lnTo>
                    <a:lnTo>
                      <a:pt x="2919" y="21600"/>
                    </a:lnTo>
                    <a:lnTo>
                      <a:pt x="1751" y="21600"/>
                    </a:lnTo>
                    <a:close/>
                  </a:path>
                </a:pathLst>
              </a:custGeom>
              <a:solidFill>
                <a:srgbClr val="FA32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5" name="AutoShape 130"/>
              <p:cNvSpPr/>
              <p:nvPr/>
            </p:nvSpPr>
            <p:spPr>
              <a:xfrm>
                <a:off x="387995" y="301931"/>
                <a:ext cx="160843" cy="166486"/>
              </a:xfrm>
              <a:custGeom>
                <a:avLst/>
                <a:gdLst/>
                <a:ahLst/>
                <a:cxnLst>
                  <a:cxn ang="0">
                    <a:pos x="wd2" y="hd2"/>
                  </a:cxn>
                  <a:cxn ang="5400000">
                    <a:pos x="wd2" y="hd2"/>
                  </a:cxn>
                  <a:cxn ang="10800000">
                    <a:pos x="wd2" y="hd2"/>
                  </a:cxn>
                  <a:cxn ang="16200000">
                    <a:pos x="wd2" y="hd2"/>
                  </a:cxn>
                </a:cxnLst>
                <a:rect l="0" t="0" r="r" b="b"/>
                <a:pathLst>
                  <a:path w="21600" h="21600" extrusionOk="0">
                    <a:moveTo>
                      <a:pt x="1543" y="21600"/>
                    </a:moveTo>
                    <a:lnTo>
                      <a:pt x="1234" y="21343"/>
                    </a:lnTo>
                    <a:lnTo>
                      <a:pt x="1234" y="21086"/>
                    </a:lnTo>
                    <a:lnTo>
                      <a:pt x="617" y="20571"/>
                    </a:lnTo>
                    <a:lnTo>
                      <a:pt x="617" y="20314"/>
                    </a:lnTo>
                    <a:lnTo>
                      <a:pt x="309" y="19800"/>
                    </a:lnTo>
                    <a:lnTo>
                      <a:pt x="309" y="16971"/>
                    </a:lnTo>
                    <a:lnTo>
                      <a:pt x="0" y="15429"/>
                    </a:lnTo>
                    <a:lnTo>
                      <a:pt x="0" y="12086"/>
                    </a:lnTo>
                    <a:lnTo>
                      <a:pt x="309" y="10543"/>
                    </a:lnTo>
                    <a:lnTo>
                      <a:pt x="309" y="9257"/>
                    </a:lnTo>
                    <a:lnTo>
                      <a:pt x="617" y="7971"/>
                    </a:lnTo>
                    <a:lnTo>
                      <a:pt x="1234" y="7200"/>
                    </a:lnTo>
                    <a:lnTo>
                      <a:pt x="1543" y="6171"/>
                    </a:lnTo>
                    <a:lnTo>
                      <a:pt x="2469" y="5400"/>
                    </a:lnTo>
                    <a:lnTo>
                      <a:pt x="3086" y="4371"/>
                    </a:lnTo>
                    <a:lnTo>
                      <a:pt x="4011" y="3600"/>
                    </a:lnTo>
                    <a:lnTo>
                      <a:pt x="4320" y="2829"/>
                    </a:lnTo>
                    <a:lnTo>
                      <a:pt x="5246" y="2057"/>
                    </a:lnTo>
                    <a:lnTo>
                      <a:pt x="6171" y="1543"/>
                    </a:lnTo>
                    <a:lnTo>
                      <a:pt x="7097" y="771"/>
                    </a:lnTo>
                    <a:lnTo>
                      <a:pt x="8331" y="514"/>
                    </a:lnTo>
                    <a:lnTo>
                      <a:pt x="9874" y="257"/>
                    </a:lnTo>
                    <a:lnTo>
                      <a:pt x="11109" y="257"/>
                    </a:lnTo>
                    <a:lnTo>
                      <a:pt x="12343" y="0"/>
                    </a:lnTo>
                    <a:lnTo>
                      <a:pt x="14811" y="0"/>
                    </a:lnTo>
                    <a:lnTo>
                      <a:pt x="15737" y="257"/>
                    </a:lnTo>
                    <a:lnTo>
                      <a:pt x="17589" y="257"/>
                    </a:lnTo>
                    <a:lnTo>
                      <a:pt x="18206" y="514"/>
                    </a:lnTo>
                    <a:lnTo>
                      <a:pt x="19440" y="514"/>
                    </a:lnTo>
                    <a:lnTo>
                      <a:pt x="20057" y="771"/>
                    </a:lnTo>
                    <a:lnTo>
                      <a:pt x="20366" y="771"/>
                    </a:lnTo>
                    <a:lnTo>
                      <a:pt x="20674" y="1286"/>
                    </a:lnTo>
                    <a:lnTo>
                      <a:pt x="20674" y="2057"/>
                    </a:lnTo>
                    <a:lnTo>
                      <a:pt x="21291" y="2314"/>
                    </a:lnTo>
                    <a:lnTo>
                      <a:pt x="21291" y="3086"/>
                    </a:lnTo>
                    <a:lnTo>
                      <a:pt x="21600" y="3857"/>
                    </a:lnTo>
                    <a:lnTo>
                      <a:pt x="21600" y="7971"/>
                    </a:lnTo>
                    <a:lnTo>
                      <a:pt x="21291" y="8486"/>
                    </a:lnTo>
                    <a:lnTo>
                      <a:pt x="21291" y="9000"/>
                    </a:lnTo>
                    <a:lnTo>
                      <a:pt x="20674" y="9771"/>
                    </a:lnTo>
                    <a:lnTo>
                      <a:pt x="20674" y="10543"/>
                    </a:lnTo>
                    <a:lnTo>
                      <a:pt x="20366" y="10800"/>
                    </a:lnTo>
                    <a:lnTo>
                      <a:pt x="20366" y="11314"/>
                    </a:lnTo>
                    <a:lnTo>
                      <a:pt x="20057" y="12086"/>
                    </a:lnTo>
                    <a:lnTo>
                      <a:pt x="19440" y="12343"/>
                    </a:lnTo>
                    <a:lnTo>
                      <a:pt x="18514" y="12857"/>
                    </a:lnTo>
                    <a:lnTo>
                      <a:pt x="18206" y="13114"/>
                    </a:lnTo>
                    <a:lnTo>
                      <a:pt x="17280" y="13371"/>
                    </a:lnTo>
                    <a:lnTo>
                      <a:pt x="16354" y="13886"/>
                    </a:lnTo>
                    <a:lnTo>
                      <a:pt x="15737" y="13886"/>
                    </a:lnTo>
                    <a:lnTo>
                      <a:pt x="15120" y="14143"/>
                    </a:lnTo>
                    <a:lnTo>
                      <a:pt x="14811" y="14143"/>
                    </a:lnTo>
                    <a:lnTo>
                      <a:pt x="14194" y="14657"/>
                    </a:lnTo>
                    <a:lnTo>
                      <a:pt x="13886" y="14657"/>
                    </a:lnTo>
                    <a:lnTo>
                      <a:pt x="13269" y="14914"/>
                    </a:lnTo>
                    <a:lnTo>
                      <a:pt x="12960" y="14914"/>
                    </a:lnTo>
                    <a:lnTo>
                      <a:pt x="12034" y="15429"/>
                    </a:lnTo>
                    <a:lnTo>
                      <a:pt x="11417" y="15686"/>
                    </a:lnTo>
                    <a:lnTo>
                      <a:pt x="11109" y="15686"/>
                    </a:lnTo>
                    <a:lnTo>
                      <a:pt x="11109" y="16200"/>
                    </a:lnTo>
                    <a:lnTo>
                      <a:pt x="10491" y="16200"/>
                    </a:lnTo>
                    <a:lnTo>
                      <a:pt x="10491" y="16457"/>
                    </a:lnTo>
                    <a:lnTo>
                      <a:pt x="10183" y="16457"/>
                    </a:lnTo>
                    <a:lnTo>
                      <a:pt x="9874" y="16971"/>
                    </a:lnTo>
                    <a:lnTo>
                      <a:pt x="9257" y="16971"/>
                    </a:lnTo>
                    <a:lnTo>
                      <a:pt x="8949" y="17486"/>
                    </a:lnTo>
                    <a:lnTo>
                      <a:pt x="8331" y="17486"/>
                    </a:lnTo>
                    <a:lnTo>
                      <a:pt x="8023" y="18000"/>
                    </a:lnTo>
                    <a:lnTo>
                      <a:pt x="7406" y="18257"/>
                    </a:lnTo>
                    <a:lnTo>
                      <a:pt x="7097" y="18771"/>
                    </a:lnTo>
                    <a:lnTo>
                      <a:pt x="6480" y="18771"/>
                    </a:lnTo>
                    <a:lnTo>
                      <a:pt x="5246" y="19800"/>
                    </a:lnTo>
                    <a:lnTo>
                      <a:pt x="4937" y="20314"/>
                    </a:lnTo>
                    <a:lnTo>
                      <a:pt x="4320" y="20314"/>
                    </a:lnTo>
                    <a:lnTo>
                      <a:pt x="4320" y="20571"/>
                    </a:lnTo>
                    <a:lnTo>
                      <a:pt x="4011" y="21086"/>
                    </a:lnTo>
                    <a:lnTo>
                      <a:pt x="3394" y="21086"/>
                    </a:lnTo>
                    <a:lnTo>
                      <a:pt x="3086" y="21343"/>
                    </a:lnTo>
                    <a:lnTo>
                      <a:pt x="2160" y="21343"/>
                    </a:lnTo>
                    <a:lnTo>
                      <a:pt x="1543" y="21600"/>
                    </a:lnTo>
                    <a:close/>
                  </a:path>
                </a:pathLst>
              </a:custGeom>
              <a:solidFill>
                <a:srgbClr val="FB33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6" name="AutoShape 131"/>
              <p:cNvSpPr/>
              <p:nvPr/>
            </p:nvSpPr>
            <p:spPr>
              <a:xfrm>
                <a:off x="389406" y="304753"/>
                <a:ext cx="155199" cy="159431"/>
              </a:xfrm>
              <a:custGeom>
                <a:avLst/>
                <a:gdLst/>
                <a:ahLst/>
                <a:cxnLst>
                  <a:cxn ang="0">
                    <a:pos x="wd2" y="hd2"/>
                  </a:cxn>
                  <a:cxn ang="5400000">
                    <a:pos x="wd2" y="hd2"/>
                  </a:cxn>
                  <a:cxn ang="10800000">
                    <a:pos x="wd2" y="hd2"/>
                  </a:cxn>
                  <a:cxn ang="16200000">
                    <a:pos x="wd2" y="hd2"/>
                  </a:cxn>
                </a:cxnLst>
                <a:rect l="0" t="0" r="r" b="b"/>
                <a:pathLst>
                  <a:path w="21600" h="21600" extrusionOk="0">
                    <a:moveTo>
                      <a:pt x="1271" y="21600"/>
                    </a:moveTo>
                    <a:lnTo>
                      <a:pt x="1271" y="21067"/>
                    </a:lnTo>
                    <a:lnTo>
                      <a:pt x="953" y="20800"/>
                    </a:lnTo>
                    <a:lnTo>
                      <a:pt x="953" y="20267"/>
                    </a:lnTo>
                    <a:lnTo>
                      <a:pt x="318" y="20000"/>
                    </a:lnTo>
                    <a:lnTo>
                      <a:pt x="318" y="18400"/>
                    </a:lnTo>
                    <a:lnTo>
                      <a:pt x="0" y="17333"/>
                    </a:lnTo>
                    <a:lnTo>
                      <a:pt x="0" y="10133"/>
                    </a:lnTo>
                    <a:lnTo>
                      <a:pt x="318" y="8800"/>
                    </a:lnTo>
                    <a:lnTo>
                      <a:pt x="953" y="7733"/>
                    </a:lnTo>
                    <a:lnTo>
                      <a:pt x="1271" y="6400"/>
                    </a:lnTo>
                    <a:lnTo>
                      <a:pt x="1906" y="5600"/>
                    </a:lnTo>
                    <a:lnTo>
                      <a:pt x="2859" y="4533"/>
                    </a:lnTo>
                    <a:lnTo>
                      <a:pt x="3176" y="3733"/>
                    </a:lnTo>
                    <a:lnTo>
                      <a:pt x="4129" y="2933"/>
                    </a:lnTo>
                    <a:lnTo>
                      <a:pt x="4765" y="2133"/>
                    </a:lnTo>
                    <a:lnTo>
                      <a:pt x="5400" y="1867"/>
                    </a:lnTo>
                    <a:lnTo>
                      <a:pt x="6353" y="1333"/>
                    </a:lnTo>
                    <a:lnTo>
                      <a:pt x="7306" y="1067"/>
                    </a:lnTo>
                    <a:lnTo>
                      <a:pt x="8894" y="533"/>
                    </a:lnTo>
                    <a:lnTo>
                      <a:pt x="10165" y="267"/>
                    </a:lnTo>
                    <a:lnTo>
                      <a:pt x="11118" y="0"/>
                    </a:lnTo>
                    <a:lnTo>
                      <a:pt x="15882" y="0"/>
                    </a:lnTo>
                    <a:lnTo>
                      <a:pt x="16835" y="267"/>
                    </a:lnTo>
                    <a:lnTo>
                      <a:pt x="18424" y="267"/>
                    </a:lnTo>
                    <a:lnTo>
                      <a:pt x="18741" y="533"/>
                    </a:lnTo>
                    <a:lnTo>
                      <a:pt x="19376" y="533"/>
                    </a:lnTo>
                    <a:lnTo>
                      <a:pt x="19694" y="1067"/>
                    </a:lnTo>
                    <a:lnTo>
                      <a:pt x="20329" y="1067"/>
                    </a:lnTo>
                    <a:lnTo>
                      <a:pt x="20647" y="1333"/>
                    </a:lnTo>
                    <a:lnTo>
                      <a:pt x="20965" y="1867"/>
                    </a:lnTo>
                    <a:lnTo>
                      <a:pt x="20965" y="3467"/>
                    </a:lnTo>
                    <a:lnTo>
                      <a:pt x="21600" y="3733"/>
                    </a:lnTo>
                    <a:lnTo>
                      <a:pt x="21600" y="7200"/>
                    </a:lnTo>
                    <a:lnTo>
                      <a:pt x="20965" y="8000"/>
                    </a:lnTo>
                    <a:lnTo>
                      <a:pt x="20965" y="9067"/>
                    </a:lnTo>
                    <a:lnTo>
                      <a:pt x="20647" y="9867"/>
                    </a:lnTo>
                    <a:lnTo>
                      <a:pt x="20647" y="10667"/>
                    </a:lnTo>
                    <a:lnTo>
                      <a:pt x="19694" y="11467"/>
                    </a:lnTo>
                    <a:lnTo>
                      <a:pt x="19694" y="11733"/>
                    </a:lnTo>
                    <a:lnTo>
                      <a:pt x="18741" y="12267"/>
                    </a:lnTo>
                    <a:lnTo>
                      <a:pt x="18424" y="12533"/>
                    </a:lnTo>
                    <a:lnTo>
                      <a:pt x="17471" y="13067"/>
                    </a:lnTo>
                    <a:lnTo>
                      <a:pt x="16835" y="13333"/>
                    </a:lnTo>
                    <a:lnTo>
                      <a:pt x="15882" y="13600"/>
                    </a:lnTo>
                    <a:lnTo>
                      <a:pt x="15565" y="14133"/>
                    </a:lnTo>
                    <a:lnTo>
                      <a:pt x="14929" y="14133"/>
                    </a:lnTo>
                    <a:lnTo>
                      <a:pt x="14294" y="14400"/>
                    </a:lnTo>
                    <a:lnTo>
                      <a:pt x="13341" y="14400"/>
                    </a:lnTo>
                    <a:lnTo>
                      <a:pt x="13024" y="14933"/>
                    </a:lnTo>
                    <a:lnTo>
                      <a:pt x="12388" y="14933"/>
                    </a:lnTo>
                    <a:lnTo>
                      <a:pt x="12071" y="15200"/>
                    </a:lnTo>
                    <a:lnTo>
                      <a:pt x="11435" y="15200"/>
                    </a:lnTo>
                    <a:lnTo>
                      <a:pt x="11118" y="15733"/>
                    </a:lnTo>
                    <a:lnTo>
                      <a:pt x="10482" y="16000"/>
                    </a:lnTo>
                    <a:lnTo>
                      <a:pt x="10165" y="16000"/>
                    </a:lnTo>
                    <a:lnTo>
                      <a:pt x="10165" y="16533"/>
                    </a:lnTo>
                    <a:lnTo>
                      <a:pt x="9847" y="16800"/>
                    </a:lnTo>
                    <a:lnTo>
                      <a:pt x="9212" y="16800"/>
                    </a:lnTo>
                    <a:lnTo>
                      <a:pt x="9212" y="17333"/>
                    </a:lnTo>
                    <a:lnTo>
                      <a:pt x="8259" y="17333"/>
                    </a:lnTo>
                    <a:lnTo>
                      <a:pt x="7941" y="17867"/>
                    </a:lnTo>
                    <a:lnTo>
                      <a:pt x="7306" y="18400"/>
                    </a:lnTo>
                    <a:lnTo>
                      <a:pt x="6988" y="18400"/>
                    </a:lnTo>
                    <a:lnTo>
                      <a:pt x="6353" y="18667"/>
                    </a:lnTo>
                    <a:lnTo>
                      <a:pt x="6035" y="19200"/>
                    </a:lnTo>
                    <a:lnTo>
                      <a:pt x="5400" y="19467"/>
                    </a:lnTo>
                    <a:lnTo>
                      <a:pt x="5082" y="19467"/>
                    </a:lnTo>
                    <a:lnTo>
                      <a:pt x="4765" y="20000"/>
                    </a:lnTo>
                    <a:lnTo>
                      <a:pt x="4765" y="20267"/>
                    </a:lnTo>
                    <a:lnTo>
                      <a:pt x="4129" y="20800"/>
                    </a:lnTo>
                    <a:lnTo>
                      <a:pt x="3812" y="20800"/>
                    </a:lnTo>
                    <a:lnTo>
                      <a:pt x="3176" y="21067"/>
                    </a:lnTo>
                    <a:lnTo>
                      <a:pt x="2859" y="21067"/>
                    </a:lnTo>
                    <a:lnTo>
                      <a:pt x="2224" y="21600"/>
                    </a:lnTo>
                    <a:lnTo>
                      <a:pt x="1271" y="21600"/>
                    </a:lnTo>
                    <a:close/>
                  </a:path>
                </a:pathLst>
              </a:custGeom>
              <a:solidFill>
                <a:srgbClr val="FC33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7" name="AutoShape 132"/>
              <p:cNvSpPr/>
              <p:nvPr/>
            </p:nvSpPr>
            <p:spPr>
              <a:xfrm>
                <a:off x="392228" y="304753"/>
                <a:ext cx="149556" cy="153788"/>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997" y="21046"/>
                    </a:lnTo>
                    <a:lnTo>
                      <a:pt x="997" y="20769"/>
                    </a:lnTo>
                    <a:lnTo>
                      <a:pt x="665" y="19938"/>
                    </a:lnTo>
                    <a:lnTo>
                      <a:pt x="665" y="19385"/>
                    </a:lnTo>
                    <a:lnTo>
                      <a:pt x="0" y="19108"/>
                    </a:lnTo>
                    <a:lnTo>
                      <a:pt x="0" y="9692"/>
                    </a:lnTo>
                    <a:lnTo>
                      <a:pt x="665" y="8308"/>
                    </a:lnTo>
                    <a:lnTo>
                      <a:pt x="997" y="7200"/>
                    </a:lnTo>
                    <a:lnTo>
                      <a:pt x="1662" y="6369"/>
                    </a:lnTo>
                    <a:lnTo>
                      <a:pt x="1994" y="4985"/>
                    </a:lnTo>
                    <a:lnTo>
                      <a:pt x="2991" y="4431"/>
                    </a:lnTo>
                    <a:lnTo>
                      <a:pt x="3655" y="3600"/>
                    </a:lnTo>
                    <a:lnTo>
                      <a:pt x="4652" y="3046"/>
                    </a:lnTo>
                    <a:lnTo>
                      <a:pt x="4985" y="2215"/>
                    </a:lnTo>
                    <a:lnTo>
                      <a:pt x="5982" y="1938"/>
                    </a:lnTo>
                    <a:lnTo>
                      <a:pt x="6978" y="1385"/>
                    </a:lnTo>
                    <a:lnTo>
                      <a:pt x="7975" y="1108"/>
                    </a:lnTo>
                    <a:lnTo>
                      <a:pt x="9305" y="554"/>
                    </a:lnTo>
                    <a:lnTo>
                      <a:pt x="10302" y="277"/>
                    </a:lnTo>
                    <a:lnTo>
                      <a:pt x="11631" y="277"/>
                    </a:lnTo>
                    <a:lnTo>
                      <a:pt x="13292" y="0"/>
                    </a:lnTo>
                    <a:lnTo>
                      <a:pt x="15618" y="0"/>
                    </a:lnTo>
                    <a:lnTo>
                      <a:pt x="16283" y="277"/>
                    </a:lnTo>
                    <a:lnTo>
                      <a:pt x="17280" y="277"/>
                    </a:lnTo>
                    <a:lnTo>
                      <a:pt x="18277" y="554"/>
                    </a:lnTo>
                    <a:lnTo>
                      <a:pt x="18942" y="554"/>
                    </a:lnTo>
                    <a:lnTo>
                      <a:pt x="19274" y="1108"/>
                    </a:lnTo>
                    <a:lnTo>
                      <a:pt x="19938" y="1108"/>
                    </a:lnTo>
                    <a:lnTo>
                      <a:pt x="21268" y="2215"/>
                    </a:lnTo>
                    <a:lnTo>
                      <a:pt x="21268" y="3600"/>
                    </a:lnTo>
                    <a:lnTo>
                      <a:pt x="21600" y="4431"/>
                    </a:lnTo>
                    <a:lnTo>
                      <a:pt x="21600" y="7200"/>
                    </a:lnTo>
                    <a:lnTo>
                      <a:pt x="21268" y="8031"/>
                    </a:lnTo>
                    <a:lnTo>
                      <a:pt x="21268" y="9138"/>
                    </a:lnTo>
                    <a:lnTo>
                      <a:pt x="20935" y="9692"/>
                    </a:lnTo>
                    <a:lnTo>
                      <a:pt x="20935" y="10246"/>
                    </a:lnTo>
                    <a:lnTo>
                      <a:pt x="20271" y="11077"/>
                    </a:lnTo>
                    <a:lnTo>
                      <a:pt x="20271" y="11354"/>
                    </a:lnTo>
                    <a:lnTo>
                      <a:pt x="19938" y="11908"/>
                    </a:lnTo>
                    <a:lnTo>
                      <a:pt x="19274" y="12185"/>
                    </a:lnTo>
                    <a:lnTo>
                      <a:pt x="18942" y="12738"/>
                    </a:lnTo>
                    <a:lnTo>
                      <a:pt x="18277" y="13015"/>
                    </a:lnTo>
                    <a:lnTo>
                      <a:pt x="17280" y="13569"/>
                    </a:lnTo>
                    <a:lnTo>
                      <a:pt x="16283" y="13846"/>
                    </a:lnTo>
                    <a:lnTo>
                      <a:pt x="15951" y="14123"/>
                    </a:lnTo>
                    <a:lnTo>
                      <a:pt x="14622" y="14123"/>
                    </a:lnTo>
                    <a:lnTo>
                      <a:pt x="14289" y="14677"/>
                    </a:lnTo>
                    <a:lnTo>
                      <a:pt x="13625" y="14677"/>
                    </a:lnTo>
                    <a:lnTo>
                      <a:pt x="13292" y="14954"/>
                    </a:lnTo>
                    <a:lnTo>
                      <a:pt x="12295" y="14954"/>
                    </a:lnTo>
                    <a:lnTo>
                      <a:pt x="11631" y="15508"/>
                    </a:lnTo>
                    <a:lnTo>
                      <a:pt x="11298" y="15508"/>
                    </a:lnTo>
                    <a:lnTo>
                      <a:pt x="11298" y="15785"/>
                    </a:lnTo>
                    <a:lnTo>
                      <a:pt x="10634" y="15785"/>
                    </a:lnTo>
                    <a:lnTo>
                      <a:pt x="10634" y="16338"/>
                    </a:lnTo>
                    <a:lnTo>
                      <a:pt x="10302" y="16338"/>
                    </a:lnTo>
                    <a:lnTo>
                      <a:pt x="9969" y="16615"/>
                    </a:lnTo>
                    <a:lnTo>
                      <a:pt x="9969" y="17169"/>
                    </a:lnTo>
                    <a:lnTo>
                      <a:pt x="9305" y="17169"/>
                    </a:lnTo>
                    <a:lnTo>
                      <a:pt x="8308" y="18000"/>
                    </a:lnTo>
                    <a:lnTo>
                      <a:pt x="7311" y="18000"/>
                    </a:lnTo>
                    <a:lnTo>
                      <a:pt x="6978" y="18554"/>
                    </a:lnTo>
                    <a:lnTo>
                      <a:pt x="6314" y="19108"/>
                    </a:lnTo>
                    <a:lnTo>
                      <a:pt x="5982" y="19108"/>
                    </a:lnTo>
                    <a:lnTo>
                      <a:pt x="5317" y="19385"/>
                    </a:lnTo>
                    <a:lnTo>
                      <a:pt x="4985" y="19938"/>
                    </a:lnTo>
                    <a:lnTo>
                      <a:pt x="4652" y="20215"/>
                    </a:lnTo>
                    <a:lnTo>
                      <a:pt x="4652" y="20769"/>
                    </a:lnTo>
                    <a:lnTo>
                      <a:pt x="3988" y="20769"/>
                    </a:lnTo>
                    <a:lnTo>
                      <a:pt x="2991" y="21600"/>
                    </a:lnTo>
                    <a:lnTo>
                      <a:pt x="1662" y="21600"/>
                    </a:lnTo>
                    <a:close/>
                  </a:path>
                </a:pathLst>
              </a:custGeom>
              <a:solidFill>
                <a:srgbClr val="FD343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8" name="AutoShape 133"/>
              <p:cNvSpPr/>
              <p:nvPr/>
            </p:nvSpPr>
            <p:spPr>
              <a:xfrm>
                <a:off x="396461" y="306163"/>
                <a:ext cx="139679" cy="146734"/>
              </a:xfrm>
              <a:custGeom>
                <a:avLst/>
                <a:gdLst/>
                <a:ahLst/>
                <a:cxnLst>
                  <a:cxn ang="0">
                    <a:pos x="wd2" y="hd2"/>
                  </a:cxn>
                  <a:cxn ang="5400000">
                    <a:pos x="wd2" y="hd2"/>
                  </a:cxn>
                  <a:cxn ang="10800000">
                    <a:pos x="wd2" y="hd2"/>
                  </a:cxn>
                  <a:cxn ang="16200000">
                    <a:pos x="wd2" y="hd2"/>
                  </a:cxn>
                </a:cxnLst>
                <a:rect l="0" t="0" r="r" b="b"/>
                <a:pathLst>
                  <a:path w="21600" h="21600" extrusionOk="0">
                    <a:moveTo>
                      <a:pt x="1416" y="21600"/>
                    </a:moveTo>
                    <a:lnTo>
                      <a:pt x="1062" y="21600"/>
                    </a:lnTo>
                    <a:lnTo>
                      <a:pt x="1062" y="21016"/>
                    </a:lnTo>
                    <a:lnTo>
                      <a:pt x="354" y="20724"/>
                    </a:lnTo>
                    <a:lnTo>
                      <a:pt x="354" y="20141"/>
                    </a:lnTo>
                    <a:lnTo>
                      <a:pt x="0" y="19265"/>
                    </a:lnTo>
                    <a:lnTo>
                      <a:pt x="0" y="9341"/>
                    </a:lnTo>
                    <a:lnTo>
                      <a:pt x="354" y="7589"/>
                    </a:lnTo>
                    <a:lnTo>
                      <a:pt x="1062" y="6714"/>
                    </a:lnTo>
                    <a:lnTo>
                      <a:pt x="1416" y="5546"/>
                    </a:lnTo>
                    <a:lnTo>
                      <a:pt x="2125" y="4670"/>
                    </a:lnTo>
                    <a:lnTo>
                      <a:pt x="3187" y="3795"/>
                    </a:lnTo>
                    <a:lnTo>
                      <a:pt x="3541" y="2919"/>
                    </a:lnTo>
                    <a:lnTo>
                      <a:pt x="4603" y="2627"/>
                    </a:lnTo>
                    <a:lnTo>
                      <a:pt x="4957" y="2043"/>
                    </a:lnTo>
                    <a:lnTo>
                      <a:pt x="6020" y="1168"/>
                    </a:lnTo>
                    <a:lnTo>
                      <a:pt x="7082" y="1168"/>
                    </a:lnTo>
                    <a:lnTo>
                      <a:pt x="8144" y="876"/>
                    </a:lnTo>
                    <a:lnTo>
                      <a:pt x="9207" y="292"/>
                    </a:lnTo>
                    <a:lnTo>
                      <a:pt x="10623" y="292"/>
                    </a:lnTo>
                    <a:lnTo>
                      <a:pt x="12393" y="0"/>
                    </a:lnTo>
                    <a:lnTo>
                      <a:pt x="16289" y="0"/>
                    </a:lnTo>
                    <a:lnTo>
                      <a:pt x="17351" y="292"/>
                    </a:lnTo>
                    <a:lnTo>
                      <a:pt x="17705" y="292"/>
                    </a:lnTo>
                    <a:lnTo>
                      <a:pt x="18767" y="876"/>
                    </a:lnTo>
                    <a:lnTo>
                      <a:pt x="19830" y="876"/>
                    </a:lnTo>
                    <a:lnTo>
                      <a:pt x="19830" y="1168"/>
                    </a:lnTo>
                    <a:lnTo>
                      <a:pt x="20538" y="1168"/>
                    </a:lnTo>
                    <a:lnTo>
                      <a:pt x="20892" y="1751"/>
                    </a:lnTo>
                    <a:lnTo>
                      <a:pt x="20892" y="2043"/>
                    </a:lnTo>
                    <a:lnTo>
                      <a:pt x="21600" y="2627"/>
                    </a:lnTo>
                    <a:lnTo>
                      <a:pt x="21600" y="9049"/>
                    </a:lnTo>
                    <a:lnTo>
                      <a:pt x="20892" y="9632"/>
                    </a:lnTo>
                    <a:lnTo>
                      <a:pt x="20892" y="10800"/>
                    </a:lnTo>
                    <a:lnTo>
                      <a:pt x="20538" y="11384"/>
                    </a:lnTo>
                    <a:lnTo>
                      <a:pt x="19830" y="11676"/>
                    </a:lnTo>
                    <a:lnTo>
                      <a:pt x="19830" y="12259"/>
                    </a:lnTo>
                    <a:lnTo>
                      <a:pt x="18767" y="13135"/>
                    </a:lnTo>
                    <a:lnTo>
                      <a:pt x="17705" y="13427"/>
                    </a:lnTo>
                    <a:lnTo>
                      <a:pt x="17351" y="14011"/>
                    </a:lnTo>
                    <a:lnTo>
                      <a:pt x="16289" y="14011"/>
                    </a:lnTo>
                    <a:lnTo>
                      <a:pt x="15934" y="14303"/>
                    </a:lnTo>
                    <a:lnTo>
                      <a:pt x="14872" y="14303"/>
                    </a:lnTo>
                    <a:lnTo>
                      <a:pt x="14518" y="14595"/>
                    </a:lnTo>
                    <a:lnTo>
                      <a:pt x="13456" y="14595"/>
                    </a:lnTo>
                    <a:lnTo>
                      <a:pt x="12748" y="15178"/>
                    </a:lnTo>
                    <a:lnTo>
                      <a:pt x="12393" y="15178"/>
                    </a:lnTo>
                    <a:lnTo>
                      <a:pt x="11685" y="15470"/>
                    </a:lnTo>
                    <a:lnTo>
                      <a:pt x="11331" y="15470"/>
                    </a:lnTo>
                    <a:lnTo>
                      <a:pt x="10269" y="16346"/>
                    </a:lnTo>
                    <a:lnTo>
                      <a:pt x="9915" y="16930"/>
                    </a:lnTo>
                    <a:lnTo>
                      <a:pt x="9207" y="17222"/>
                    </a:lnTo>
                    <a:lnTo>
                      <a:pt x="8852" y="17805"/>
                    </a:lnTo>
                    <a:lnTo>
                      <a:pt x="8144" y="18097"/>
                    </a:lnTo>
                    <a:lnTo>
                      <a:pt x="7790" y="18097"/>
                    </a:lnTo>
                    <a:lnTo>
                      <a:pt x="7082" y="18681"/>
                    </a:lnTo>
                    <a:lnTo>
                      <a:pt x="6020" y="18681"/>
                    </a:lnTo>
                    <a:lnTo>
                      <a:pt x="5666" y="19265"/>
                    </a:lnTo>
                    <a:lnTo>
                      <a:pt x="4603" y="20141"/>
                    </a:lnTo>
                    <a:lnTo>
                      <a:pt x="4249" y="20724"/>
                    </a:lnTo>
                    <a:lnTo>
                      <a:pt x="3541" y="21016"/>
                    </a:lnTo>
                    <a:lnTo>
                      <a:pt x="3187" y="21600"/>
                    </a:lnTo>
                    <a:lnTo>
                      <a:pt x="1416" y="21600"/>
                    </a:lnTo>
                    <a:close/>
                  </a:path>
                </a:pathLst>
              </a:custGeom>
              <a:solidFill>
                <a:srgbClr val="FE343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39" name="AutoShape 134"/>
              <p:cNvSpPr/>
              <p:nvPr/>
            </p:nvSpPr>
            <p:spPr>
              <a:xfrm>
                <a:off x="399282" y="306163"/>
                <a:ext cx="132625" cy="142502"/>
              </a:xfrm>
              <a:custGeom>
                <a:avLst/>
                <a:gdLst/>
                <a:ahLst/>
                <a:cxnLst>
                  <a:cxn ang="0">
                    <a:pos x="wd2" y="hd2"/>
                  </a:cxn>
                  <a:cxn ang="5400000">
                    <a:pos x="wd2" y="hd2"/>
                  </a:cxn>
                  <a:cxn ang="10800000">
                    <a:pos x="wd2" y="hd2"/>
                  </a:cxn>
                  <a:cxn ang="16200000">
                    <a:pos x="wd2" y="hd2"/>
                  </a:cxn>
                </a:cxnLst>
                <a:rect l="0" t="0" r="r" b="b"/>
                <a:pathLst>
                  <a:path w="21600" h="21600" extrusionOk="0">
                    <a:moveTo>
                      <a:pt x="1117" y="21300"/>
                    </a:moveTo>
                    <a:lnTo>
                      <a:pt x="745" y="20700"/>
                    </a:lnTo>
                    <a:lnTo>
                      <a:pt x="745" y="19800"/>
                    </a:lnTo>
                    <a:lnTo>
                      <a:pt x="0" y="19200"/>
                    </a:lnTo>
                    <a:lnTo>
                      <a:pt x="0" y="8700"/>
                    </a:lnTo>
                    <a:lnTo>
                      <a:pt x="745" y="7500"/>
                    </a:lnTo>
                    <a:lnTo>
                      <a:pt x="1117" y="6000"/>
                    </a:lnTo>
                    <a:lnTo>
                      <a:pt x="1862" y="5100"/>
                    </a:lnTo>
                    <a:lnTo>
                      <a:pt x="2234" y="4500"/>
                    </a:lnTo>
                    <a:lnTo>
                      <a:pt x="4097" y="3000"/>
                    </a:lnTo>
                    <a:lnTo>
                      <a:pt x="4841" y="2100"/>
                    </a:lnTo>
                    <a:lnTo>
                      <a:pt x="5586" y="1800"/>
                    </a:lnTo>
                    <a:lnTo>
                      <a:pt x="6703" y="1200"/>
                    </a:lnTo>
                    <a:lnTo>
                      <a:pt x="7821" y="1200"/>
                    </a:lnTo>
                    <a:lnTo>
                      <a:pt x="8938" y="900"/>
                    </a:lnTo>
                    <a:lnTo>
                      <a:pt x="10055" y="300"/>
                    </a:lnTo>
                    <a:lnTo>
                      <a:pt x="12662" y="300"/>
                    </a:lnTo>
                    <a:lnTo>
                      <a:pt x="14152" y="0"/>
                    </a:lnTo>
                    <a:lnTo>
                      <a:pt x="16014" y="0"/>
                    </a:lnTo>
                    <a:lnTo>
                      <a:pt x="16759" y="300"/>
                    </a:lnTo>
                    <a:lnTo>
                      <a:pt x="17876" y="300"/>
                    </a:lnTo>
                    <a:lnTo>
                      <a:pt x="18993" y="900"/>
                    </a:lnTo>
                    <a:lnTo>
                      <a:pt x="19366" y="900"/>
                    </a:lnTo>
                    <a:lnTo>
                      <a:pt x="20110" y="1200"/>
                    </a:lnTo>
                    <a:lnTo>
                      <a:pt x="20483" y="1800"/>
                    </a:lnTo>
                    <a:lnTo>
                      <a:pt x="21228" y="1800"/>
                    </a:lnTo>
                    <a:lnTo>
                      <a:pt x="21228" y="2700"/>
                    </a:lnTo>
                    <a:lnTo>
                      <a:pt x="21600" y="3000"/>
                    </a:lnTo>
                    <a:lnTo>
                      <a:pt x="21600" y="9600"/>
                    </a:lnTo>
                    <a:lnTo>
                      <a:pt x="21228" y="9900"/>
                    </a:lnTo>
                    <a:lnTo>
                      <a:pt x="21228" y="10200"/>
                    </a:lnTo>
                    <a:lnTo>
                      <a:pt x="20483" y="11100"/>
                    </a:lnTo>
                    <a:lnTo>
                      <a:pt x="20483" y="11700"/>
                    </a:lnTo>
                    <a:lnTo>
                      <a:pt x="19366" y="12600"/>
                    </a:lnTo>
                    <a:lnTo>
                      <a:pt x="19366" y="12900"/>
                    </a:lnTo>
                    <a:lnTo>
                      <a:pt x="18248" y="13500"/>
                    </a:lnTo>
                    <a:lnTo>
                      <a:pt x="17876" y="13500"/>
                    </a:lnTo>
                    <a:lnTo>
                      <a:pt x="16759" y="13800"/>
                    </a:lnTo>
                    <a:lnTo>
                      <a:pt x="16386" y="14400"/>
                    </a:lnTo>
                    <a:lnTo>
                      <a:pt x="15269" y="14400"/>
                    </a:lnTo>
                    <a:lnTo>
                      <a:pt x="14897" y="14700"/>
                    </a:lnTo>
                    <a:lnTo>
                      <a:pt x="13779" y="14700"/>
                    </a:lnTo>
                    <a:lnTo>
                      <a:pt x="13034" y="15000"/>
                    </a:lnTo>
                    <a:lnTo>
                      <a:pt x="11917" y="15000"/>
                    </a:lnTo>
                    <a:lnTo>
                      <a:pt x="11545" y="15600"/>
                    </a:lnTo>
                    <a:lnTo>
                      <a:pt x="10800" y="15600"/>
                    </a:lnTo>
                    <a:lnTo>
                      <a:pt x="10800" y="15900"/>
                    </a:lnTo>
                    <a:lnTo>
                      <a:pt x="10428" y="15900"/>
                    </a:lnTo>
                    <a:lnTo>
                      <a:pt x="10428" y="16500"/>
                    </a:lnTo>
                    <a:lnTo>
                      <a:pt x="10055" y="16500"/>
                    </a:lnTo>
                    <a:lnTo>
                      <a:pt x="10055" y="16800"/>
                    </a:lnTo>
                    <a:lnTo>
                      <a:pt x="9310" y="16800"/>
                    </a:lnTo>
                    <a:lnTo>
                      <a:pt x="9310" y="17400"/>
                    </a:lnTo>
                    <a:lnTo>
                      <a:pt x="8938" y="17700"/>
                    </a:lnTo>
                    <a:lnTo>
                      <a:pt x="8193" y="17700"/>
                    </a:lnTo>
                    <a:lnTo>
                      <a:pt x="8193" y="18300"/>
                    </a:lnTo>
                    <a:lnTo>
                      <a:pt x="7076" y="18300"/>
                    </a:lnTo>
                    <a:lnTo>
                      <a:pt x="5959" y="19200"/>
                    </a:lnTo>
                    <a:lnTo>
                      <a:pt x="5586" y="19200"/>
                    </a:lnTo>
                    <a:lnTo>
                      <a:pt x="4841" y="19800"/>
                    </a:lnTo>
                    <a:lnTo>
                      <a:pt x="4469" y="19800"/>
                    </a:lnTo>
                    <a:lnTo>
                      <a:pt x="4469" y="20400"/>
                    </a:lnTo>
                    <a:lnTo>
                      <a:pt x="4097" y="20700"/>
                    </a:lnTo>
                    <a:lnTo>
                      <a:pt x="3352" y="20700"/>
                    </a:lnTo>
                    <a:lnTo>
                      <a:pt x="3352" y="21300"/>
                    </a:lnTo>
                    <a:lnTo>
                      <a:pt x="2979" y="21300"/>
                    </a:lnTo>
                    <a:lnTo>
                      <a:pt x="2234" y="21600"/>
                    </a:lnTo>
                    <a:lnTo>
                      <a:pt x="1862" y="21600"/>
                    </a:lnTo>
                    <a:lnTo>
                      <a:pt x="1862" y="21300"/>
                    </a:lnTo>
                    <a:lnTo>
                      <a:pt x="1117" y="21300"/>
                    </a:lnTo>
                    <a:close/>
                  </a:path>
                </a:pathLst>
              </a:custGeom>
              <a:solidFill>
                <a:srgbClr val="FF353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0" name="AutoShape 135"/>
              <p:cNvSpPr/>
              <p:nvPr/>
            </p:nvSpPr>
            <p:spPr>
              <a:xfrm>
                <a:off x="1008788" y="88886"/>
                <a:ext cx="711092" cy="520621"/>
              </a:xfrm>
              <a:custGeom>
                <a:avLst/>
                <a:gdLst/>
                <a:ahLst/>
                <a:cxnLst>
                  <a:cxn ang="0">
                    <a:pos x="wd2" y="hd2"/>
                  </a:cxn>
                  <a:cxn ang="5400000">
                    <a:pos x="wd2" y="hd2"/>
                  </a:cxn>
                  <a:cxn ang="10800000">
                    <a:pos x="wd2" y="hd2"/>
                  </a:cxn>
                  <a:cxn ang="16200000">
                    <a:pos x="wd2" y="hd2"/>
                  </a:cxn>
                </a:cxnLst>
                <a:rect l="0" t="0" r="r" b="b"/>
                <a:pathLst>
                  <a:path w="21600" h="21600" extrusionOk="0">
                    <a:moveTo>
                      <a:pt x="1341" y="1495"/>
                    </a:moveTo>
                    <a:lnTo>
                      <a:pt x="1412" y="1329"/>
                    </a:lnTo>
                    <a:lnTo>
                      <a:pt x="1553" y="1080"/>
                    </a:lnTo>
                    <a:lnTo>
                      <a:pt x="1694" y="914"/>
                    </a:lnTo>
                    <a:lnTo>
                      <a:pt x="2118" y="748"/>
                    </a:lnTo>
                    <a:lnTo>
                      <a:pt x="3247" y="249"/>
                    </a:lnTo>
                    <a:lnTo>
                      <a:pt x="4165" y="166"/>
                    </a:lnTo>
                    <a:lnTo>
                      <a:pt x="5294" y="0"/>
                    </a:lnTo>
                    <a:lnTo>
                      <a:pt x="7835" y="0"/>
                    </a:lnTo>
                    <a:lnTo>
                      <a:pt x="9247" y="166"/>
                    </a:lnTo>
                    <a:lnTo>
                      <a:pt x="10659" y="249"/>
                    </a:lnTo>
                    <a:lnTo>
                      <a:pt x="12000" y="498"/>
                    </a:lnTo>
                    <a:lnTo>
                      <a:pt x="13129" y="831"/>
                    </a:lnTo>
                    <a:lnTo>
                      <a:pt x="14118" y="1246"/>
                    </a:lnTo>
                    <a:lnTo>
                      <a:pt x="14965" y="1745"/>
                    </a:lnTo>
                    <a:lnTo>
                      <a:pt x="15882" y="2243"/>
                    </a:lnTo>
                    <a:lnTo>
                      <a:pt x="16871" y="2658"/>
                    </a:lnTo>
                    <a:lnTo>
                      <a:pt x="17788" y="3240"/>
                    </a:lnTo>
                    <a:lnTo>
                      <a:pt x="18706" y="3738"/>
                    </a:lnTo>
                    <a:lnTo>
                      <a:pt x="19482" y="4071"/>
                    </a:lnTo>
                    <a:lnTo>
                      <a:pt x="20118" y="4486"/>
                    </a:lnTo>
                    <a:lnTo>
                      <a:pt x="20541" y="4569"/>
                    </a:lnTo>
                    <a:lnTo>
                      <a:pt x="20753" y="4735"/>
                    </a:lnTo>
                    <a:lnTo>
                      <a:pt x="21035" y="4735"/>
                    </a:lnTo>
                    <a:lnTo>
                      <a:pt x="21176" y="4818"/>
                    </a:lnTo>
                    <a:lnTo>
                      <a:pt x="21600" y="4818"/>
                    </a:lnTo>
                    <a:lnTo>
                      <a:pt x="21600" y="5566"/>
                    </a:lnTo>
                    <a:lnTo>
                      <a:pt x="21459" y="6065"/>
                    </a:lnTo>
                    <a:lnTo>
                      <a:pt x="21459" y="6480"/>
                    </a:lnTo>
                    <a:lnTo>
                      <a:pt x="21388" y="6812"/>
                    </a:lnTo>
                    <a:lnTo>
                      <a:pt x="21388" y="7228"/>
                    </a:lnTo>
                    <a:lnTo>
                      <a:pt x="21176" y="7311"/>
                    </a:lnTo>
                    <a:lnTo>
                      <a:pt x="20682" y="7643"/>
                    </a:lnTo>
                    <a:lnTo>
                      <a:pt x="20047" y="8308"/>
                    </a:lnTo>
                    <a:lnTo>
                      <a:pt x="19129" y="8889"/>
                    </a:lnTo>
                    <a:lnTo>
                      <a:pt x="18212" y="9720"/>
                    </a:lnTo>
                    <a:lnTo>
                      <a:pt x="17435" y="10551"/>
                    </a:lnTo>
                    <a:lnTo>
                      <a:pt x="16588" y="11298"/>
                    </a:lnTo>
                    <a:lnTo>
                      <a:pt x="15953" y="12129"/>
                    </a:lnTo>
                    <a:lnTo>
                      <a:pt x="15529" y="12711"/>
                    </a:lnTo>
                    <a:lnTo>
                      <a:pt x="15176" y="13292"/>
                    </a:lnTo>
                    <a:lnTo>
                      <a:pt x="14894" y="13791"/>
                    </a:lnTo>
                    <a:lnTo>
                      <a:pt x="14471" y="14206"/>
                    </a:lnTo>
                    <a:lnTo>
                      <a:pt x="14118" y="14622"/>
                    </a:lnTo>
                    <a:lnTo>
                      <a:pt x="13624" y="15037"/>
                    </a:lnTo>
                    <a:lnTo>
                      <a:pt x="13200" y="15535"/>
                    </a:lnTo>
                    <a:lnTo>
                      <a:pt x="12635" y="15785"/>
                    </a:lnTo>
                    <a:lnTo>
                      <a:pt x="12000" y="16449"/>
                    </a:lnTo>
                    <a:lnTo>
                      <a:pt x="11082" y="17031"/>
                    </a:lnTo>
                    <a:lnTo>
                      <a:pt x="8965" y="18277"/>
                    </a:lnTo>
                    <a:lnTo>
                      <a:pt x="7835" y="18858"/>
                    </a:lnTo>
                    <a:lnTo>
                      <a:pt x="6847" y="19440"/>
                    </a:lnTo>
                    <a:lnTo>
                      <a:pt x="5929" y="19855"/>
                    </a:lnTo>
                    <a:lnTo>
                      <a:pt x="5082" y="20271"/>
                    </a:lnTo>
                    <a:lnTo>
                      <a:pt x="4376" y="20520"/>
                    </a:lnTo>
                    <a:lnTo>
                      <a:pt x="3247" y="21185"/>
                    </a:lnTo>
                    <a:lnTo>
                      <a:pt x="2682" y="21351"/>
                    </a:lnTo>
                    <a:lnTo>
                      <a:pt x="2259" y="21434"/>
                    </a:lnTo>
                    <a:lnTo>
                      <a:pt x="1835" y="21600"/>
                    </a:lnTo>
                    <a:lnTo>
                      <a:pt x="1412" y="21434"/>
                    </a:lnTo>
                    <a:lnTo>
                      <a:pt x="988" y="21185"/>
                    </a:lnTo>
                    <a:lnTo>
                      <a:pt x="565" y="20686"/>
                    </a:lnTo>
                    <a:lnTo>
                      <a:pt x="424" y="19855"/>
                    </a:lnTo>
                    <a:lnTo>
                      <a:pt x="212" y="19108"/>
                    </a:lnTo>
                    <a:lnTo>
                      <a:pt x="71" y="18028"/>
                    </a:lnTo>
                    <a:lnTo>
                      <a:pt x="0" y="16782"/>
                    </a:lnTo>
                    <a:lnTo>
                      <a:pt x="0" y="15618"/>
                    </a:lnTo>
                    <a:lnTo>
                      <a:pt x="71" y="14289"/>
                    </a:lnTo>
                    <a:lnTo>
                      <a:pt x="71" y="13043"/>
                    </a:lnTo>
                    <a:lnTo>
                      <a:pt x="212" y="11548"/>
                    </a:lnTo>
                    <a:lnTo>
                      <a:pt x="282" y="9886"/>
                    </a:lnTo>
                    <a:lnTo>
                      <a:pt x="494" y="7892"/>
                    </a:lnTo>
                    <a:lnTo>
                      <a:pt x="918" y="4237"/>
                    </a:lnTo>
                    <a:lnTo>
                      <a:pt x="1129" y="2742"/>
                    </a:lnTo>
                    <a:lnTo>
                      <a:pt x="1200" y="1828"/>
                    </a:lnTo>
                    <a:lnTo>
                      <a:pt x="1341" y="1495"/>
                    </a:lnTo>
                    <a:close/>
                  </a:path>
                </a:pathLst>
              </a:custGeom>
              <a:solidFill>
                <a:srgbClr val="80000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1" name="AutoShape 136"/>
              <p:cNvSpPr/>
              <p:nvPr/>
            </p:nvSpPr>
            <p:spPr>
              <a:xfrm>
                <a:off x="1011610" y="88886"/>
                <a:ext cx="709680" cy="516388"/>
              </a:xfrm>
              <a:custGeom>
                <a:avLst/>
                <a:gdLst/>
                <a:ahLst/>
                <a:cxnLst>
                  <a:cxn ang="0">
                    <a:pos x="wd2" y="hd2"/>
                  </a:cxn>
                  <a:cxn ang="5400000">
                    <a:pos x="wd2" y="hd2"/>
                  </a:cxn>
                  <a:cxn ang="10800000">
                    <a:pos x="wd2" y="hd2"/>
                  </a:cxn>
                  <a:cxn ang="16200000">
                    <a:pos x="wd2" y="hd2"/>
                  </a:cxn>
                </a:cxnLst>
                <a:rect l="0" t="0" r="r" b="b"/>
                <a:pathLst>
                  <a:path w="21600" h="21600" extrusionOk="0">
                    <a:moveTo>
                      <a:pt x="1275" y="1591"/>
                    </a:moveTo>
                    <a:lnTo>
                      <a:pt x="1346" y="1507"/>
                    </a:lnTo>
                    <a:lnTo>
                      <a:pt x="1346" y="1340"/>
                    </a:lnTo>
                    <a:lnTo>
                      <a:pt x="1487" y="1256"/>
                    </a:lnTo>
                    <a:lnTo>
                      <a:pt x="2054" y="753"/>
                    </a:lnTo>
                    <a:lnTo>
                      <a:pt x="2620" y="502"/>
                    </a:lnTo>
                    <a:lnTo>
                      <a:pt x="3258" y="251"/>
                    </a:lnTo>
                    <a:lnTo>
                      <a:pt x="4108" y="167"/>
                    </a:lnTo>
                    <a:lnTo>
                      <a:pt x="5241" y="0"/>
                    </a:lnTo>
                    <a:lnTo>
                      <a:pt x="7861" y="0"/>
                    </a:lnTo>
                    <a:lnTo>
                      <a:pt x="9207" y="167"/>
                    </a:lnTo>
                    <a:lnTo>
                      <a:pt x="10623" y="419"/>
                    </a:lnTo>
                    <a:lnTo>
                      <a:pt x="11969" y="670"/>
                    </a:lnTo>
                    <a:lnTo>
                      <a:pt x="13102" y="837"/>
                    </a:lnTo>
                    <a:lnTo>
                      <a:pt x="14022" y="1256"/>
                    </a:lnTo>
                    <a:lnTo>
                      <a:pt x="16784" y="2763"/>
                    </a:lnTo>
                    <a:lnTo>
                      <a:pt x="17776" y="3265"/>
                    </a:lnTo>
                    <a:lnTo>
                      <a:pt x="18626" y="3767"/>
                    </a:lnTo>
                    <a:lnTo>
                      <a:pt x="19475" y="4102"/>
                    </a:lnTo>
                    <a:lnTo>
                      <a:pt x="20042" y="4521"/>
                    </a:lnTo>
                    <a:lnTo>
                      <a:pt x="20467" y="4605"/>
                    </a:lnTo>
                    <a:lnTo>
                      <a:pt x="20750" y="4772"/>
                    </a:lnTo>
                    <a:lnTo>
                      <a:pt x="20963" y="4856"/>
                    </a:lnTo>
                    <a:lnTo>
                      <a:pt x="21600" y="4856"/>
                    </a:lnTo>
                    <a:lnTo>
                      <a:pt x="21458" y="4940"/>
                    </a:lnTo>
                    <a:lnTo>
                      <a:pt x="21458" y="5609"/>
                    </a:lnTo>
                    <a:lnTo>
                      <a:pt x="21388" y="6112"/>
                    </a:lnTo>
                    <a:lnTo>
                      <a:pt x="21388" y="6530"/>
                    </a:lnTo>
                    <a:lnTo>
                      <a:pt x="21246" y="6865"/>
                    </a:lnTo>
                    <a:lnTo>
                      <a:pt x="21246" y="7284"/>
                    </a:lnTo>
                    <a:lnTo>
                      <a:pt x="21033" y="7367"/>
                    </a:lnTo>
                    <a:lnTo>
                      <a:pt x="20679" y="7702"/>
                    </a:lnTo>
                    <a:lnTo>
                      <a:pt x="19900" y="8372"/>
                    </a:lnTo>
                    <a:lnTo>
                      <a:pt x="19121" y="8958"/>
                    </a:lnTo>
                    <a:lnTo>
                      <a:pt x="17280" y="10633"/>
                    </a:lnTo>
                    <a:lnTo>
                      <a:pt x="16572" y="11386"/>
                    </a:lnTo>
                    <a:lnTo>
                      <a:pt x="15934" y="12223"/>
                    </a:lnTo>
                    <a:lnTo>
                      <a:pt x="15510" y="12809"/>
                    </a:lnTo>
                    <a:lnTo>
                      <a:pt x="15155" y="13395"/>
                    </a:lnTo>
                    <a:lnTo>
                      <a:pt x="14730" y="13898"/>
                    </a:lnTo>
                    <a:lnTo>
                      <a:pt x="14447" y="14316"/>
                    </a:lnTo>
                    <a:lnTo>
                      <a:pt x="14022" y="14651"/>
                    </a:lnTo>
                    <a:lnTo>
                      <a:pt x="13597" y="15153"/>
                    </a:lnTo>
                    <a:lnTo>
                      <a:pt x="13172" y="15488"/>
                    </a:lnTo>
                    <a:lnTo>
                      <a:pt x="12606" y="15907"/>
                    </a:lnTo>
                    <a:lnTo>
                      <a:pt x="11827" y="16409"/>
                    </a:lnTo>
                    <a:lnTo>
                      <a:pt x="11048" y="17079"/>
                    </a:lnTo>
                    <a:lnTo>
                      <a:pt x="10056" y="17665"/>
                    </a:lnTo>
                    <a:lnTo>
                      <a:pt x="8923" y="18419"/>
                    </a:lnTo>
                    <a:lnTo>
                      <a:pt x="7790" y="19005"/>
                    </a:lnTo>
                    <a:lnTo>
                      <a:pt x="6799" y="19507"/>
                    </a:lnTo>
                    <a:lnTo>
                      <a:pt x="5878" y="19926"/>
                    </a:lnTo>
                    <a:lnTo>
                      <a:pt x="5028" y="20260"/>
                    </a:lnTo>
                    <a:lnTo>
                      <a:pt x="4391" y="20679"/>
                    </a:lnTo>
                    <a:lnTo>
                      <a:pt x="3824" y="20930"/>
                    </a:lnTo>
                    <a:lnTo>
                      <a:pt x="3187" y="21181"/>
                    </a:lnTo>
                    <a:lnTo>
                      <a:pt x="2620" y="21349"/>
                    </a:lnTo>
                    <a:lnTo>
                      <a:pt x="2266" y="21600"/>
                    </a:lnTo>
                    <a:lnTo>
                      <a:pt x="1841" y="21600"/>
                    </a:lnTo>
                    <a:lnTo>
                      <a:pt x="1346" y="21516"/>
                    </a:lnTo>
                    <a:lnTo>
                      <a:pt x="921" y="21349"/>
                    </a:lnTo>
                    <a:lnTo>
                      <a:pt x="637" y="20847"/>
                    </a:lnTo>
                    <a:lnTo>
                      <a:pt x="354" y="20009"/>
                    </a:lnTo>
                    <a:lnTo>
                      <a:pt x="142" y="19088"/>
                    </a:lnTo>
                    <a:lnTo>
                      <a:pt x="142" y="18000"/>
                    </a:lnTo>
                    <a:lnTo>
                      <a:pt x="0" y="16912"/>
                    </a:lnTo>
                    <a:lnTo>
                      <a:pt x="0" y="14400"/>
                    </a:lnTo>
                    <a:lnTo>
                      <a:pt x="142" y="13060"/>
                    </a:lnTo>
                    <a:lnTo>
                      <a:pt x="142" y="11637"/>
                    </a:lnTo>
                    <a:lnTo>
                      <a:pt x="354" y="9795"/>
                    </a:lnTo>
                    <a:lnTo>
                      <a:pt x="496" y="7953"/>
                    </a:lnTo>
                    <a:lnTo>
                      <a:pt x="921" y="4270"/>
                    </a:lnTo>
                    <a:lnTo>
                      <a:pt x="1133" y="2930"/>
                    </a:lnTo>
                    <a:lnTo>
                      <a:pt x="1275" y="2009"/>
                    </a:lnTo>
                    <a:lnTo>
                      <a:pt x="1275" y="1591"/>
                    </a:lnTo>
                    <a:close/>
                  </a:path>
                </a:pathLst>
              </a:custGeom>
              <a:solidFill>
                <a:srgbClr val="8100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2" name="AutoShape 137"/>
              <p:cNvSpPr/>
              <p:nvPr/>
            </p:nvSpPr>
            <p:spPr>
              <a:xfrm>
                <a:off x="1015843" y="93118"/>
                <a:ext cx="699804" cy="510745"/>
              </a:xfrm>
              <a:custGeom>
                <a:avLst/>
                <a:gdLst/>
                <a:ahLst/>
                <a:cxnLst>
                  <a:cxn ang="0">
                    <a:pos x="wd2" y="hd2"/>
                  </a:cxn>
                  <a:cxn ang="5400000">
                    <a:pos x="wd2" y="hd2"/>
                  </a:cxn>
                  <a:cxn ang="10800000">
                    <a:pos x="wd2" y="hd2"/>
                  </a:cxn>
                  <a:cxn ang="16200000">
                    <a:pos x="wd2" y="hd2"/>
                  </a:cxn>
                </a:cxnLst>
                <a:rect l="0" t="0" r="r" b="b"/>
                <a:pathLst>
                  <a:path w="21600" h="21600" extrusionOk="0">
                    <a:moveTo>
                      <a:pt x="1220" y="1440"/>
                    </a:moveTo>
                    <a:lnTo>
                      <a:pt x="1220" y="1355"/>
                    </a:lnTo>
                    <a:lnTo>
                      <a:pt x="1435" y="1101"/>
                    </a:lnTo>
                    <a:lnTo>
                      <a:pt x="1650" y="762"/>
                    </a:lnTo>
                    <a:lnTo>
                      <a:pt x="2081" y="593"/>
                    </a:lnTo>
                    <a:lnTo>
                      <a:pt x="2512" y="508"/>
                    </a:lnTo>
                    <a:lnTo>
                      <a:pt x="3157" y="254"/>
                    </a:lnTo>
                    <a:lnTo>
                      <a:pt x="4090" y="85"/>
                    </a:lnTo>
                    <a:lnTo>
                      <a:pt x="5167" y="0"/>
                    </a:lnTo>
                    <a:lnTo>
                      <a:pt x="7822" y="0"/>
                    </a:lnTo>
                    <a:lnTo>
                      <a:pt x="9185" y="85"/>
                    </a:lnTo>
                    <a:lnTo>
                      <a:pt x="10621" y="254"/>
                    </a:lnTo>
                    <a:lnTo>
                      <a:pt x="11841" y="508"/>
                    </a:lnTo>
                    <a:lnTo>
                      <a:pt x="13132" y="762"/>
                    </a:lnTo>
                    <a:lnTo>
                      <a:pt x="14065" y="1186"/>
                    </a:lnTo>
                    <a:lnTo>
                      <a:pt x="14926" y="1609"/>
                    </a:lnTo>
                    <a:lnTo>
                      <a:pt x="15931" y="2118"/>
                    </a:lnTo>
                    <a:lnTo>
                      <a:pt x="18730" y="3642"/>
                    </a:lnTo>
                    <a:lnTo>
                      <a:pt x="19447" y="3981"/>
                    </a:lnTo>
                    <a:lnTo>
                      <a:pt x="20021" y="4405"/>
                    </a:lnTo>
                    <a:lnTo>
                      <a:pt x="20452" y="4489"/>
                    </a:lnTo>
                    <a:lnTo>
                      <a:pt x="20811" y="4659"/>
                    </a:lnTo>
                    <a:lnTo>
                      <a:pt x="20954" y="4744"/>
                    </a:lnTo>
                    <a:lnTo>
                      <a:pt x="21600" y="4744"/>
                    </a:lnTo>
                    <a:lnTo>
                      <a:pt x="21600" y="4828"/>
                    </a:lnTo>
                    <a:lnTo>
                      <a:pt x="21528" y="5082"/>
                    </a:lnTo>
                    <a:lnTo>
                      <a:pt x="21528" y="5591"/>
                    </a:lnTo>
                    <a:lnTo>
                      <a:pt x="21385" y="6014"/>
                    </a:lnTo>
                    <a:lnTo>
                      <a:pt x="21385" y="6776"/>
                    </a:lnTo>
                    <a:lnTo>
                      <a:pt x="21313" y="7115"/>
                    </a:lnTo>
                    <a:lnTo>
                      <a:pt x="21313" y="7200"/>
                    </a:lnTo>
                    <a:lnTo>
                      <a:pt x="21169" y="7285"/>
                    </a:lnTo>
                    <a:lnTo>
                      <a:pt x="20667" y="7624"/>
                    </a:lnTo>
                    <a:lnTo>
                      <a:pt x="19950" y="8301"/>
                    </a:lnTo>
                    <a:lnTo>
                      <a:pt x="19160" y="8894"/>
                    </a:lnTo>
                    <a:lnTo>
                      <a:pt x="18227" y="9741"/>
                    </a:lnTo>
                    <a:lnTo>
                      <a:pt x="17366" y="10504"/>
                    </a:lnTo>
                    <a:lnTo>
                      <a:pt x="16505" y="11351"/>
                    </a:lnTo>
                    <a:lnTo>
                      <a:pt x="15931" y="12028"/>
                    </a:lnTo>
                    <a:lnTo>
                      <a:pt x="15500" y="12791"/>
                    </a:lnTo>
                    <a:lnTo>
                      <a:pt x="14783" y="13807"/>
                    </a:lnTo>
                    <a:lnTo>
                      <a:pt x="14065" y="14654"/>
                    </a:lnTo>
                    <a:lnTo>
                      <a:pt x="13635" y="14993"/>
                    </a:lnTo>
                    <a:lnTo>
                      <a:pt x="13132" y="15501"/>
                    </a:lnTo>
                    <a:lnTo>
                      <a:pt x="12630" y="15925"/>
                    </a:lnTo>
                    <a:lnTo>
                      <a:pt x="11841" y="16433"/>
                    </a:lnTo>
                    <a:lnTo>
                      <a:pt x="10908" y="17111"/>
                    </a:lnTo>
                    <a:lnTo>
                      <a:pt x="10047" y="17704"/>
                    </a:lnTo>
                    <a:lnTo>
                      <a:pt x="7750" y="18889"/>
                    </a:lnTo>
                    <a:lnTo>
                      <a:pt x="6746" y="19567"/>
                    </a:lnTo>
                    <a:lnTo>
                      <a:pt x="5813" y="19991"/>
                    </a:lnTo>
                    <a:lnTo>
                      <a:pt x="4951" y="20245"/>
                    </a:lnTo>
                    <a:lnTo>
                      <a:pt x="4306" y="20584"/>
                    </a:lnTo>
                    <a:lnTo>
                      <a:pt x="3157" y="21261"/>
                    </a:lnTo>
                    <a:lnTo>
                      <a:pt x="2153" y="21600"/>
                    </a:lnTo>
                    <a:lnTo>
                      <a:pt x="1722" y="21600"/>
                    </a:lnTo>
                    <a:lnTo>
                      <a:pt x="1363" y="21431"/>
                    </a:lnTo>
                    <a:lnTo>
                      <a:pt x="933" y="21261"/>
                    </a:lnTo>
                    <a:lnTo>
                      <a:pt x="502" y="20753"/>
                    </a:lnTo>
                    <a:lnTo>
                      <a:pt x="287" y="19991"/>
                    </a:lnTo>
                    <a:lnTo>
                      <a:pt x="72" y="19059"/>
                    </a:lnTo>
                    <a:lnTo>
                      <a:pt x="0" y="18042"/>
                    </a:lnTo>
                    <a:lnTo>
                      <a:pt x="0" y="13045"/>
                    </a:lnTo>
                    <a:lnTo>
                      <a:pt x="72" y="11605"/>
                    </a:lnTo>
                    <a:lnTo>
                      <a:pt x="287" y="9741"/>
                    </a:lnTo>
                    <a:lnTo>
                      <a:pt x="359" y="7878"/>
                    </a:lnTo>
                    <a:lnTo>
                      <a:pt x="574" y="6014"/>
                    </a:lnTo>
                    <a:lnTo>
                      <a:pt x="789" y="4235"/>
                    </a:lnTo>
                    <a:lnTo>
                      <a:pt x="1005" y="2795"/>
                    </a:lnTo>
                    <a:lnTo>
                      <a:pt x="1148" y="1864"/>
                    </a:lnTo>
                    <a:lnTo>
                      <a:pt x="1220" y="1440"/>
                    </a:lnTo>
                    <a:close/>
                  </a:path>
                </a:pathLst>
              </a:custGeom>
              <a:solidFill>
                <a:srgbClr val="8201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3" name="AutoShape 138"/>
              <p:cNvSpPr/>
              <p:nvPr/>
            </p:nvSpPr>
            <p:spPr>
              <a:xfrm>
                <a:off x="1015843" y="93118"/>
                <a:ext cx="698393" cy="506512"/>
              </a:xfrm>
              <a:custGeom>
                <a:avLst/>
                <a:gdLst/>
                <a:ahLst/>
                <a:cxnLst>
                  <a:cxn ang="0">
                    <a:pos x="wd2" y="hd2"/>
                  </a:cxn>
                  <a:cxn ang="5400000">
                    <a:pos x="wd2" y="hd2"/>
                  </a:cxn>
                  <a:cxn ang="10800000">
                    <a:pos x="wd2" y="hd2"/>
                  </a:cxn>
                  <a:cxn ang="16200000">
                    <a:pos x="wd2" y="hd2"/>
                  </a:cxn>
                </a:cxnLst>
                <a:rect l="0" t="0" r="r" b="b"/>
                <a:pathLst>
                  <a:path w="21600" h="21600" extrusionOk="0">
                    <a:moveTo>
                      <a:pt x="1368" y="1451"/>
                    </a:moveTo>
                    <a:lnTo>
                      <a:pt x="1368" y="1366"/>
                    </a:lnTo>
                    <a:lnTo>
                      <a:pt x="1512" y="1110"/>
                    </a:lnTo>
                    <a:lnTo>
                      <a:pt x="1728" y="939"/>
                    </a:lnTo>
                    <a:lnTo>
                      <a:pt x="2088" y="683"/>
                    </a:lnTo>
                    <a:lnTo>
                      <a:pt x="2520" y="512"/>
                    </a:lnTo>
                    <a:lnTo>
                      <a:pt x="3312" y="256"/>
                    </a:lnTo>
                    <a:lnTo>
                      <a:pt x="4104" y="85"/>
                    </a:lnTo>
                    <a:lnTo>
                      <a:pt x="5256" y="0"/>
                    </a:lnTo>
                    <a:lnTo>
                      <a:pt x="7848" y="0"/>
                    </a:lnTo>
                    <a:lnTo>
                      <a:pt x="9216" y="85"/>
                    </a:lnTo>
                    <a:lnTo>
                      <a:pt x="10656" y="342"/>
                    </a:lnTo>
                    <a:lnTo>
                      <a:pt x="11880" y="598"/>
                    </a:lnTo>
                    <a:lnTo>
                      <a:pt x="13032" y="768"/>
                    </a:lnTo>
                    <a:lnTo>
                      <a:pt x="14112" y="1195"/>
                    </a:lnTo>
                    <a:lnTo>
                      <a:pt x="14976" y="1708"/>
                    </a:lnTo>
                    <a:lnTo>
                      <a:pt x="15840" y="2134"/>
                    </a:lnTo>
                    <a:lnTo>
                      <a:pt x="16776" y="2647"/>
                    </a:lnTo>
                    <a:lnTo>
                      <a:pt x="17856" y="3159"/>
                    </a:lnTo>
                    <a:lnTo>
                      <a:pt x="18720" y="3671"/>
                    </a:lnTo>
                    <a:lnTo>
                      <a:pt x="19440" y="4183"/>
                    </a:lnTo>
                    <a:lnTo>
                      <a:pt x="20016" y="4440"/>
                    </a:lnTo>
                    <a:lnTo>
                      <a:pt x="20448" y="4696"/>
                    </a:lnTo>
                    <a:lnTo>
                      <a:pt x="20736" y="4696"/>
                    </a:lnTo>
                    <a:lnTo>
                      <a:pt x="20952" y="4781"/>
                    </a:lnTo>
                    <a:lnTo>
                      <a:pt x="21240" y="4781"/>
                    </a:lnTo>
                    <a:lnTo>
                      <a:pt x="21456" y="4866"/>
                    </a:lnTo>
                    <a:lnTo>
                      <a:pt x="21600" y="4866"/>
                    </a:lnTo>
                    <a:lnTo>
                      <a:pt x="21456" y="5293"/>
                    </a:lnTo>
                    <a:lnTo>
                      <a:pt x="21456" y="6062"/>
                    </a:lnTo>
                    <a:lnTo>
                      <a:pt x="21384" y="6489"/>
                    </a:lnTo>
                    <a:lnTo>
                      <a:pt x="21384" y="6830"/>
                    </a:lnTo>
                    <a:lnTo>
                      <a:pt x="21240" y="7172"/>
                    </a:lnTo>
                    <a:lnTo>
                      <a:pt x="21240" y="7257"/>
                    </a:lnTo>
                    <a:lnTo>
                      <a:pt x="21168" y="7342"/>
                    </a:lnTo>
                    <a:lnTo>
                      <a:pt x="20664" y="7684"/>
                    </a:lnTo>
                    <a:lnTo>
                      <a:pt x="19872" y="8367"/>
                    </a:lnTo>
                    <a:lnTo>
                      <a:pt x="19080" y="8964"/>
                    </a:lnTo>
                    <a:lnTo>
                      <a:pt x="18288" y="9818"/>
                    </a:lnTo>
                    <a:lnTo>
                      <a:pt x="17352" y="10587"/>
                    </a:lnTo>
                    <a:lnTo>
                      <a:pt x="16560" y="11440"/>
                    </a:lnTo>
                    <a:lnTo>
                      <a:pt x="15984" y="12123"/>
                    </a:lnTo>
                    <a:lnTo>
                      <a:pt x="15552" y="12806"/>
                    </a:lnTo>
                    <a:lnTo>
                      <a:pt x="15192" y="13404"/>
                    </a:lnTo>
                    <a:lnTo>
                      <a:pt x="14760" y="13916"/>
                    </a:lnTo>
                    <a:lnTo>
                      <a:pt x="14400" y="14258"/>
                    </a:lnTo>
                    <a:lnTo>
                      <a:pt x="14040" y="14770"/>
                    </a:lnTo>
                    <a:lnTo>
                      <a:pt x="13608" y="15111"/>
                    </a:lnTo>
                    <a:lnTo>
                      <a:pt x="13176" y="15538"/>
                    </a:lnTo>
                    <a:lnTo>
                      <a:pt x="12672" y="16051"/>
                    </a:lnTo>
                    <a:lnTo>
                      <a:pt x="11880" y="16477"/>
                    </a:lnTo>
                    <a:lnTo>
                      <a:pt x="10944" y="17075"/>
                    </a:lnTo>
                    <a:lnTo>
                      <a:pt x="9936" y="17673"/>
                    </a:lnTo>
                    <a:lnTo>
                      <a:pt x="8928" y="18356"/>
                    </a:lnTo>
                    <a:lnTo>
                      <a:pt x="7776" y="18953"/>
                    </a:lnTo>
                    <a:lnTo>
                      <a:pt x="6768" y="19551"/>
                    </a:lnTo>
                    <a:lnTo>
                      <a:pt x="5832" y="20063"/>
                    </a:lnTo>
                    <a:lnTo>
                      <a:pt x="5040" y="20405"/>
                    </a:lnTo>
                    <a:lnTo>
                      <a:pt x="4320" y="20661"/>
                    </a:lnTo>
                    <a:lnTo>
                      <a:pt x="3744" y="20917"/>
                    </a:lnTo>
                    <a:lnTo>
                      <a:pt x="3168" y="21258"/>
                    </a:lnTo>
                    <a:lnTo>
                      <a:pt x="2664" y="21600"/>
                    </a:lnTo>
                    <a:lnTo>
                      <a:pt x="1368" y="21600"/>
                    </a:lnTo>
                    <a:lnTo>
                      <a:pt x="936" y="21258"/>
                    </a:lnTo>
                    <a:lnTo>
                      <a:pt x="576" y="20746"/>
                    </a:lnTo>
                    <a:lnTo>
                      <a:pt x="288" y="20063"/>
                    </a:lnTo>
                    <a:lnTo>
                      <a:pt x="216" y="19039"/>
                    </a:lnTo>
                    <a:lnTo>
                      <a:pt x="72" y="18100"/>
                    </a:lnTo>
                    <a:lnTo>
                      <a:pt x="0" y="16819"/>
                    </a:lnTo>
                    <a:lnTo>
                      <a:pt x="0" y="15624"/>
                    </a:lnTo>
                    <a:lnTo>
                      <a:pt x="72" y="14428"/>
                    </a:lnTo>
                    <a:lnTo>
                      <a:pt x="72" y="13062"/>
                    </a:lnTo>
                    <a:lnTo>
                      <a:pt x="216" y="11611"/>
                    </a:lnTo>
                    <a:lnTo>
                      <a:pt x="288" y="9818"/>
                    </a:lnTo>
                    <a:lnTo>
                      <a:pt x="504" y="7855"/>
                    </a:lnTo>
                    <a:lnTo>
                      <a:pt x="936" y="4269"/>
                    </a:lnTo>
                    <a:lnTo>
                      <a:pt x="1152" y="2817"/>
                    </a:lnTo>
                    <a:lnTo>
                      <a:pt x="1224" y="1878"/>
                    </a:lnTo>
                    <a:lnTo>
                      <a:pt x="1368" y="1451"/>
                    </a:lnTo>
                    <a:close/>
                  </a:path>
                </a:pathLst>
              </a:custGeom>
              <a:solidFill>
                <a:srgbClr val="8301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4" name="AutoShape 139"/>
              <p:cNvSpPr/>
              <p:nvPr/>
            </p:nvSpPr>
            <p:spPr>
              <a:xfrm>
                <a:off x="1018665" y="93118"/>
                <a:ext cx="689927" cy="506512"/>
              </a:xfrm>
              <a:custGeom>
                <a:avLst/>
                <a:gdLst/>
                <a:ahLst/>
                <a:cxnLst>
                  <a:cxn ang="0">
                    <a:pos x="wd2" y="hd2"/>
                  </a:cxn>
                  <a:cxn ang="5400000">
                    <a:pos x="wd2" y="hd2"/>
                  </a:cxn>
                  <a:cxn ang="10800000">
                    <a:pos x="wd2" y="hd2"/>
                  </a:cxn>
                  <a:cxn ang="16200000">
                    <a:pos x="wd2" y="hd2"/>
                  </a:cxn>
                </a:cxnLst>
                <a:rect l="0" t="0" r="r" b="b"/>
                <a:pathLst>
                  <a:path w="21600" h="21600" extrusionOk="0">
                    <a:moveTo>
                      <a:pt x="1309" y="1451"/>
                    </a:moveTo>
                    <a:lnTo>
                      <a:pt x="1382" y="1366"/>
                    </a:lnTo>
                    <a:lnTo>
                      <a:pt x="1455" y="1195"/>
                    </a:lnTo>
                    <a:lnTo>
                      <a:pt x="1818" y="939"/>
                    </a:lnTo>
                    <a:lnTo>
                      <a:pt x="2109" y="683"/>
                    </a:lnTo>
                    <a:lnTo>
                      <a:pt x="2618" y="512"/>
                    </a:lnTo>
                    <a:lnTo>
                      <a:pt x="3273" y="342"/>
                    </a:lnTo>
                    <a:lnTo>
                      <a:pt x="4218" y="85"/>
                    </a:lnTo>
                    <a:lnTo>
                      <a:pt x="5236" y="85"/>
                    </a:lnTo>
                    <a:lnTo>
                      <a:pt x="6545" y="0"/>
                    </a:lnTo>
                    <a:lnTo>
                      <a:pt x="7855" y="85"/>
                    </a:lnTo>
                    <a:lnTo>
                      <a:pt x="9236" y="256"/>
                    </a:lnTo>
                    <a:lnTo>
                      <a:pt x="10691" y="342"/>
                    </a:lnTo>
                    <a:lnTo>
                      <a:pt x="11927" y="598"/>
                    </a:lnTo>
                    <a:lnTo>
                      <a:pt x="13091" y="768"/>
                    </a:lnTo>
                    <a:lnTo>
                      <a:pt x="14109" y="1195"/>
                    </a:lnTo>
                    <a:lnTo>
                      <a:pt x="15055" y="1708"/>
                    </a:lnTo>
                    <a:lnTo>
                      <a:pt x="15927" y="2134"/>
                    </a:lnTo>
                    <a:lnTo>
                      <a:pt x="16873" y="2647"/>
                    </a:lnTo>
                    <a:lnTo>
                      <a:pt x="17818" y="3330"/>
                    </a:lnTo>
                    <a:lnTo>
                      <a:pt x="18691" y="3671"/>
                    </a:lnTo>
                    <a:lnTo>
                      <a:pt x="19564" y="4183"/>
                    </a:lnTo>
                    <a:lnTo>
                      <a:pt x="20145" y="4440"/>
                    </a:lnTo>
                    <a:lnTo>
                      <a:pt x="20582" y="4696"/>
                    </a:lnTo>
                    <a:lnTo>
                      <a:pt x="20800" y="4696"/>
                    </a:lnTo>
                    <a:lnTo>
                      <a:pt x="21018" y="4781"/>
                    </a:lnTo>
                    <a:lnTo>
                      <a:pt x="21164" y="4781"/>
                    </a:lnTo>
                    <a:lnTo>
                      <a:pt x="21382" y="4866"/>
                    </a:lnTo>
                    <a:lnTo>
                      <a:pt x="21600" y="4866"/>
                    </a:lnTo>
                    <a:lnTo>
                      <a:pt x="21600" y="5293"/>
                    </a:lnTo>
                    <a:lnTo>
                      <a:pt x="21527" y="5635"/>
                    </a:lnTo>
                    <a:lnTo>
                      <a:pt x="21527" y="6062"/>
                    </a:lnTo>
                    <a:lnTo>
                      <a:pt x="21382" y="6489"/>
                    </a:lnTo>
                    <a:lnTo>
                      <a:pt x="21382" y="7172"/>
                    </a:lnTo>
                    <a:lnTo>
                      <a:pt x="21309" y="7257"/>
                    </a:lnTo>
                    <a:lnTo>
                      <a:pt x="21164" y="7342"/>
                    </a:lnTo>
                    <a:lnTo>
                      <a:pt x="20655" y="7684"/>
                    </a:lnTo>
                    <a:lnTo>
                      <a:pt x="20000" y="8367"/>
                    </a:lnTo>
                    <a:lnTo>
                      <a:pt x="19127" y="8964"/>
                    </a:lnTo>
                    <a:lnTo>
                      <a:pt x="18255" y="9733"/>
                    </a:lnTo>
                    <a:lnTo>
                      <a:pt x="17309" y="10587"/>
                    </a:lnTo>
                    <a:lnTo>
                      <a:pt x="16582" y="11440"/>
                    </a:lnTo>
                    <a:lnTo>
                      <a:pt x="15927" y="12123"/>
                    </a:lnTo>
                    <a:lnTo>
                      <a:pt x="15491" y="12806"/>
                    </a:lnTo>
                    <a:lnTo>
                      <a:pt x="15127" y="13404"/>
                    </a:lnTo>
                    <a:lnTo>
                      <a:pt x="14836" y="13745"/>
                    </a:lnTo>
                    <a:lnTo>
                      <a:pt x="14473" y="14258"/>
                    </a:lnTo>
                    <a:lnTo>
                      <a:pt x="14109" y="14599"/>
                    </a:lnTo>
                    <a:lnTo>
                      <a:pt x="13673" y="15026"/>
                    </a:lnTo>
                    <a:lnTo>
                      <a:pt x="13236" y="15538"/>
                    </a:lnTo>
                    <a:lnTo>
                      <a:pt x="12582" y="15880"/>
                    </a:lnTo>
                    <a:lnTo>
                      <a:pt x="11927" y="16477"/>
                    </a:lnTo>
                    <a:lnTo>
                      <a:pt x="10982" y="16990"/>
                    </a:lnTo>
                    <a:lnTo>
                      <a:pt x="8945" y="18356"/>
                    </a:lnTo>
                    <a:lnTo>
                      <a:pt x="7782" y="18953"/>
                    </a:lnTo>
                    <a:lnTo>
                      <a:pt x="6764" y="19466"/>
                    </a:lnTo>
                    <a:lnTo>
                      <a:pt x="5818" y="19978"/>
                    </a:lnTo>
                    <a:lnTo>
                      <a:pt x="5018" y="20234"/>
                    </a:lnTo>
                    <a:lnTo>
                      <a:pt x="4436" y="20490"/>
                    </a:lnTo>
                    <a:lnTo>
                      <a:pt x="3782" y="20917"/>
                    </a:lnTo>
                    <a:lnTo>
                      <a:pt x="3273" y="21173"/>
                    </a:lnTo>
                    <a:lnTo>
                      <a:pt x="2691" y="21429"/>
                    </a:lnTo>
                    <a:lnTo>
                      <a:pt x="2255" y="21600"/>
                    </a:lnTo>
                    <a:lnTo>
                      <a:pt x="1818" y="21600"/>
                    </a:lnTo>
                    <a:lnTo>
                      <a:pt x="1382" y="21429"/>
                    </a:lnTo>
                    <a:lnTo>
                      <a:pt x="945" y="21173"/>
                    </a:lnTo>
                    <a:lnTo>
                      <a:pt x="509" y="20661"/>
                    </a:lnTo>
                    <a:lnTo>
                      <a:pt x="291" y="19978"/>
                    </a:lnTo>
                    <a:lnTo>
                      <a:pt x="145" y="19039"/>
                    </a:lnTo>
                    <a:lnTo>
                      <a:pt x="0" y="17929"/>
                    </a:lnTo>
                    <a:lnTo>
                      <a:pt x="0" y="14258"/>
                    </a:lnTo>
                    <a:lnTo>
                      <a:pt x="145" y="13062"/>
                    </a:lnTo>
                    <a:lnTo>
                      <a:pt x="145" y="11611"/>
                    </a:lnTo>
                    <a:lnTo>
                      <a:pt x="291" y="9818"/>
                    </a:lnTo>
                    <a:lnTo>
                      <a:pt x="509" y="7855"/>
                    </a:lnTo>
                    <a:lnTo>
                      <a:pt x="945" y="4269"/>
                    </a:lnTo>
                    <a:lnTo>
                      <a:pt x="1091" y="2817"/>
                    </a:lnTo>
                    <a:lnTo>
                      <a:pt x="1309" y="1878"/>
                    </a:lnTo>
                    <a:lnTo>
                      <a:pt x="1309" y="1451"/>
                    </a:lnTo>
                    <a:close/>
                  </a:path>
                </a:pathLst>
              </a:custGeom>
              <a:solidFill>
                <a:srgbClr val="84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5" name="AutoShape 140"/>
              <p:cNvSpPr/>
              <p:nvPr/>
            </p:nvSpPr>
            <p:spPr>
              <a:xfrm>
                <a:off x="1022897" y="94529"/>
                <a:ext cx="684285" cy="500869"/>
              </a:xfrm>
              <a:custGeom>
                <a:avLst/>
                <a:gdLst/>
                <a:ahLst/>
                <a:cxnLst>
                  <a:cxn ang="0">
                    <a:pos x="wd2" y="hd2"/>
                  </a:cxn>
                  <a:cxn ang="5400000">
                    <a:pos x="wd2" y="hd2"/>
                  </a:cxn>
                  <a:cxn ang="10800000">
                    <a:pos x="wd2" y="hd2"/>
                  </a:cxn>
                  <a:cxn ang="16200000">
                    <a:pos x="wd2" y="hd2"/>
                  </a:cxn>
                </a:cxnLst>
                <a:rect l="0" t="0" r="r" b="b"/>
                <a:pathLst>
                  <a:path w="21600" h="21600" extrusionOk="0">
                    <a:moveTo>
                      <a:pt x="1249" y="1555"/>
                    </a:moveTo>
                    <a:lnTo>
                      <a:pt x="1249" y="1382"/>
                    </a:lnTo>
                    <a:lnTo>
                      <a:pt x="1690" y="864"/>
                    </a:lnTo>
                    <a:lnTo>
                      <a:pt x="2131" y="605"/>
                    </a:lnTo>
                    <a:lnTo>
                      <a:pt x="2498" y="518"/>
                    </a:lnTo>
                    <a:lnTo>
                      <a:pt x="3306" y="259"/>
                    </a:lnTo>
                    <a:lnTo>
                      <a:pt x="4114" y="173"/>
                    </a:lnTo>
                    <a:lnTo>
                      <a:pt x="5143" y="0"/>
                    </a:lnTo>
                    <a:lnTo>
                      <a:pt x="7788" y="0"/>
                    </a:lnTo>
                    <a:lnTo>
                      <a:pt x="9331" y="173"/>
                    </a:lnTo>
                    <a:lnTo>
                      <a:pt x="10653" y="259"/>
                    </a:lnTo>
                    <a:lnTo>
                      <a:pt x="11902" y="518"/>
                    </a:lnTo>
                    <a:lnTo>
                      <a:pt x="13078" y="864"/>
                    </a:lnTo>
                    <a:lnTo>
                      <a:pt x="14106" y="1296"/>
                    </a:lnTo>
                    <a:lnTo>
                      <a:pt x="14914" y="1642"/>
                    </a:lnTo>
                    <a:lnTo>
                      <a:pt x="15869" y="2074"/>
                    </a:lnTo>
                    <a:lnTo>
                      <a:pt x="16824" y="2765"/>
                    </a:lnTo>
                    <a:lnTo>
                      <a:pt x="17780" y="3283"/>
                    </a:lnTo>
                    <a:lnTo>
                      <a:pt x="18735" y="3715"/>
                    </a:lnTo>
                    <a:lnTo>
                      <a:pt x="19469" y="4147"/>
                    </a:lnTo>
                    <a:lnTo>
                      <a:pt x="20057" y="4406"/>
                    </a:lnTo>
                    <a:lnTo>
                      <a:pt x="20498" y="4666"/>
                    </a:lnTo>
                    <a:lnTo>
                      <a:pt x="20718" y="4752"/>
                    </a:lnTo>
                    <a:lnTo>
                      <a:pt x="21159" y="4752"/>
                    </a:lnTo>
                    <a:lnTo>
                      <a:pt x="21380" y="4838"/>
                    </a:lnTo>
                    <a:lnTo>
                      <a:pt x="21600" y="4838"/>
                    </a:lnTo>
                    <a:lnTo>
                      <a:pt x="21600" y="5270"/>
                    </a:lnTo>
                    <a:lnTo>
                      <a:pt x="21453" y="5616"/>
                    </a:lnTo>
                    <a:lnTo>
                      <a:pt x="21453" y="6048"/>
                    </a:lnTo>
                    <a:lnTo>
                      <a:pt x="21380" y="6480"/>
                    </a:lnTo>
                    <a:lnTo>
                      <a:pt x="21380" y="7258"/>
                    </a:lnTo>
                    <a:lnTo>
                      <a:pt x="21159" y="7344"/>
                    </a:lnTo>
                    <a:lnTo>
                      <a:pt x="20645" y="7690"/>
                    </a:lnTo>
                    <a:lnTo>
                      <a:pt x="20057" y="8381"/>
                    </a:lnTo>
                    <a:lnTo>
                      <a:pt x="19176" y="8986"/>
                    </a:lnTo>
                    <a:lnTo>
                      <a:pt x="18220" y="9763"/>
                    </a:lnTo>
                    <a:lnTo>
                      <a:pt x="17339" y="10627"/>
                    </a:lnTo>
                    <a:lnTo>
                      <a:pt x="16604" y="11405"/>
                    </a:lnTo>
                    <a:lnTo>
                      <a:pt x="15943" y="12096"/>
                    </a:lnTo>
                    <a:lnTo>
                      <a:pt x="15502" y="12874"/>
                    </a:lnTo>
                    <a:lnTo>
                      <a:pt x="15135" y="13306"/>
                    </a:lnTo>
                    <a:lnTo>
                      <a:pt x="14841" y="13824"/>
                    </a:lnTo>
                    <a:lnTo>
                      <a:pt x="14106" y="14688"/>
                    </a:lnTo>
                    <a:lnTo>
                      <a:pt x="13665" y="15120"/>
                    </a:lnTo>
                    <a:lnTo>
                      <a:pt x="13078" y="15466"/>
                    </a:lnTo>
                    <a:lnTo>
                      <a:pt x="12563" y="15984"/>
                    </a:lnTo>
                    <a:lnTo>
                      <a:pt x="11829" y="16416"/>
                    </a:lnTo>
                    <a:lnTo>
                      <a:pt x="10947" y="17107"/>
                    </a:lnTo>
                    <a:lnTo>
                      <a:pt x="8890" y="18317"/>
                    </a:lnTo>
                    <a:lnTo>
                      <a:pt x="7714" y="18922"/>
                    </a:lnTo>
                    <a:lnTo>
                      <a:pt x="6759" y="19613"/>
                    </a:lnTo>
                    <a:lnTo>
                      <a:pt x="5804" y="19958"/>
                    </a:lnTo>
                    <a:lnTo>
                      <a:pt x="4922" y="20304"/>
                    </a:lnTo>
                    <a:lnTo>
                      <a:pt x="4335" y="20563"/>
                    </a:lnTo>
                    <a:lnTo>
                      <a:pt x="3673" y="20995"/>
                    </a:lnTo>
                    <a:lnTo>
                      <a:pt x="3159" y="21254"/>
                    </a:lnTo>
                    <a:lnTo>
                      <a:pt x="2571" y="21427"/>
                    </a:lnTo>
                    <a:lnTo>
                      <a:pt x="2204" y="21600"/>
                    </a:lnTo>
                    <a:lnTo>
                      <a:pt x="1690" y="21600"/>
                    </a:lnTo>
                    <a:lnTo>
                      <a:pt x="808" y="21254"/>
                    </a:lnTo>
                    <a:lnTo>
                      <a:pt x="514" y="20650"/>
                    </a:lnTo>
                    <a:lnTo>
                      <a:pt x="147" y="19958"/>
                    </a:lnTo>
                    <a:lnTo>
                      <a:pt x="73" y="19094"/>
                    </a:lnTo>
                    <a:lnTo>
                      <a:pt x="0" y="17971"/>
                    </a:lnTo>
                    <a:lnTo>
                      <a:pt x="0" y="12960"/>
                    </a:lnTo>
                    <a:lnTo>
                      <a:pt x="73" y="11664"/>
                    </a:lnTo>
                    <a:lnTo>
                      <a:pt x="147" y="9850"/>
                    </a:lnTo>
                    <a:lnTo>
                      <a:pt x="367" y="7862"/>
                    </a:lnTo>
                    <a:lnTo>
                      <a:pt x="808" y="4234"/>
                    </a:lnTo>
                    <a:lnTo>
                      <a:pt x="1029" y="2765"/>
                    </a:lnTo>
                    <a:lnTo>
                      <a:pt x="1176" y="1901"/>
                    </a:lnTo>
                    <a:lnTo>
                      <a:pt x="1249" y="1555"/>
                    </a:lnTo>
                    <a:close/>
                  </a:path>
                </a:pathLst>
              </a:custGeom>
              <a:solidFill>
                <a:srgbClr val="85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6" name="AutoShape 141"/>
              <p:cNvSpPr/>
              <p:nvPr/>
            </p:nvSpPr>
            <p:spPr>
              <a:xfrm>
                <a:off x="1022897" y="94529"/>
                <a:ext cx="678641" cy="496636"/>
              </a:xfrm>
              <a:custGeom>
                <a:avLst/>
                <a:gdLst/>
                <a:ahLst/>
                <a:cxnLst>
                  <a:cxn ang="0">
                    <a:pos x="wd2" y="hd2"/>
                  </a:cxn>
                  <a:cxn ang="5400000">
                    <a:pos x="wd2" y="hd2"/>
                  </a:cxn>
                  <a:cxn ang="10800000">
                    <a:pos x="wd2" y="hd2"/>
                  </a:cxn>
                  <a:cxn ang="16200000">
                    <a:pos x="wd2" y="hd2"/>
                  </a:cxn>
                </a:cxnLst>
                <a:rect l="0" t="0" r="r" b="b"/>
                <a:pathLst>
                  <a:path w="21600" h="21600" extrusionOk="0">
                    <a:moveTo>
                      <a:pt x="1258" y="1568"/>
                    </a:moveTo>
                    <a:lnTo>
                      <a:pt x="1332" y="1394"/>
                    </a:lnTo>
                    <a:lnTo>
                      <a:pt x="1479" y="1132"/>
                    </a:lnTo>
                    <a:lnTo>
                      <a:pt x="1775" y="1045"/>
                    </a:lnTo>
                    <a:lnTo>
                      <a:pt x="2145" y="697"/>
                    </a:lnTo>
                    <a:lnTo>
                      <a:pt x="2589" y="523"/>
                    </a:lnTo>
                    <a:lnTo>
                      <a:pt x="3329" y="261"/>
                    </a:lnTo>
                    <a:lnTo>
                      <a:pt x="4216" y="174"/>
                    </a:lnTo>
                    <a:lnTo>
                      <a:pt x="5326" y="0"/>
                    </a:lnTo>
                    <a:lnTo>
                      <a:pt x="6584" y="0"/>
                    </a:lnTo>
                    <a:lnTo>
                      <a:pt x="7841" y="174"/>
                    </a:lnTo>
                    <a:lnTo>
                      <a:pt x="9395" y="174"/>
                    </a:lnTo>
                    <a:lnTo>
                      <a:pt x="10726" y="435"/>
                    </a:lnTo>
                    <a:lnTo>
                      <a:pt x="11984" y="610"/>
                    </a:lnTo>
                    <a:lnTo>
                      <a:pt x="13167" y="871"/>
                    </a:lnTo>
                    <a:lnTo>
                      <a:pt x="14203" y="1306"/>
                    </a:lnTo>
                    <a:lnTo>
                      <a:pt x="15016" y="1829"/>
                    </a:lnTo>
                    <a:lnTo>
                      <a:pt x="15978" y="2265"/>
                    </a:lnTo>
                    <a:lnTo>
                      <a:pt x="17901" y="3310"/>
                    </a:lnTo>
                    <a:lnTo>
                      <a:pt x="18789" y="3745"/>
                    </a:lnTo>
                    <a:lnTo>
                      <a:pt x="19529" y="4181"/>
                    </a:lnTo>
                    <a:lnTo>
                      <a:pt x="20195" y="4529"/>
                    </a:lnTo>
                    <a:lnTo>
                      <a:pt x="20564" y="4703"/>
                    </a:lnTo>
                    <a:lnTo>
                      <a:pt x="20860" y="4790"/>
                    </a:lnTo>
                    <a:lnTo>
                      <a:pt x="21082" y="4790"/>
                    </a:lnTo>
                    <a:lnTo>
                      <a:pt x="21304" y="4877"/>
                    </a:lnTo>
                    <a:lnTo>
                      <a:pt x="21600" y="4877"/>
                    </a:lnTo>
                    <a:lnTo>
                      <a:pt x="21600" y="5661"/>
                    </a:lnTo>
                    <a:lnTo>
                      <a:pt x="21526" y="6184"/>
                    </a:lnTo>
                    <a:lnTo>
                      <a:pt x="21526" y="6532"/>
                    </a:lnTo>
                    <a:lnTo>
                      <a:pt x="21378" y="6881"/>
                    </a:lnTo>
                    <a:lnTo>
                      <a:pt x="21378" y="7316"/>
                    </a:lnTo>
                    <a:lnTo>
                      <a:pt x="21230" y="7403"/>
                    </a:lnTo>
                    <a:lnTo>
                      <a:pt x="20786" y="7752"/>
                    </a:lnTo>
                    <a:lnTo>
                      <a:pt x="20047" y="8448"/>
                    </a:lnTo>
                    <a:lnTo>
                      <a:pt x="19159" y="9058"/>
                    </a:lnTo>
                    <a:lnTo>
                      <a:pt x="18345" y="9842"/>
                    </a:lnTo>
                    <a:lnTo>
                      <a:pt x="17384" y="10713"/>
                    </a:lnTo>
                    <a:lnTo>
                      <a:pt x="16644" y="11497"/>
                    </a:lnTo>
                    <a:lnTo>
                      <a:pt x="15978" y="12194"/>
                    </a:lnTo>
                    <a:lnTo>
                      <a:pt x="15534" y="12803"/>
                    </a:lnTo>
                    <a:lnTo>
                      <a:pt x="15238" y="13413"/>
                    </a:lnTo>
                    <a:lnTo>
                      <a:pt x="14795" y="13935"/>
                    </a:lnTo>
                    <a:lnTo>
                      <a:pt x="14499" y="14371"/>
                    </a:lnTo>
                    <a:lnTo>
                      <a:pt x="14055" y="14719"/>
                    </a:lnTo>
                    <a:lnTo>
                      <a:pt x="13611" y="15242"/>
                    </a:lnTo>
                    <a:lnTo>
                      <a:pt x="13167" y="15590"/>
                    </a:lnTo>
                    <a:lnTo>
                      <a:pt x="12649" y="16026"/>
                    </a:lnTo>
                    <a:lnTo>
                      <a:pt x="11910" y="16548"/>
                    </a:lnTo>
                    <a:lnTo>
                      <a:pt x="9986" y="17681"/>
                    </a:lnTo>
                    <a:lnTo>
                      <a:pt x="8951" y="18465"/>
                    </a:lnTo>
                    <a:lnTo>
                      <a:pt x="7841" y="19074"/>
                    </a:lnTo>
                    <a:lnTo>
                      <a:pt x="6805" y="19597"/>
                    </a:lnTo>
                    <a:lnTo>
                      <a:pt x="5844" y="20119"/>
                    </a:lnTo>
                    <a:lnTo>
                      <a:pt x="4956" y="20381"/>
                    </a:lnTo>
                    <a:lnTo>
                      <a:pt x="4364" y="20729"/>
                    </a:lnTo>
                    <a:lnTo>
                      <a:pt x="3699" y="20990"/>
                    </a:lnTo>
                    <a:lnTo>
                      <a:pt x="3181" y="21252"/>
                    </a:lnTo>
                    <a:lnTo>
                      <a:pt x="2737" y="21513"/>
                    </a:lnTo>
                    <a:lnTo>
                      <a:pt x="2219" y="21600"/>
                    </a:lnTo>
                    <a:lnTo>
                      <a:pt x="1332" y="21600"/>
                    </a:lnTo>
                    <a:lnTo>
                      <a:pt x="962" y="21252"/>
                    </a:lnTo>
                    <a:lnTo>
                      <a:pt x="592" y="20729"/>
                    </a:lnTo>
                    <a:lnTo>
                      <a:pt x="296" y="20032"/>
                    </a:lnTo>
                    <a:lnTo>
                      <a:pt x="148" y="19074"/>
                    </a:lnTo>
                    <a:lnTo>
                      <a:pt x="74" y="18116"/>
                    </a:lnTo>
                    <a:lnTo>
                      <a:pt x="0" y="16810"/>
                    </a:lnTo>
                    <a:lnTo>
                      <a:pt x="0" y="15590"/>
                    </a:lnTo>
                    <a:lnTo>
                      <a:pt x="74" y="14371"/>
                    </a:lnTo>
                    <a:lnTo>
                      <a:pt x="74" y="13065"/>
                    </a:lnTo>
                    <a:lnTo>
                      <a:pt x="148" y="11584"/>
                    </a:lnTo>
                    <a:lnTo>
                      <a:pt x="296" y="9842"/>
                    </a:lnTo>
                    <a:lnTo>
                      <a:pt x="518" y="7926"/>
                    </a:lnTo>
                    <a:lnTo>
                      <a:pt x="962" y="4268"/>
                    </a:lnTo>
                    <a:lnTo>
                      <a:pt x="1184" y="2874"/>
                    </a:lnTo>
                    <a:lnTo>
                      <a:pt x="1258" y="1916"/>
                    </a:lnTo>
                    <a:lnTo>
                      <a:pt x="1258" y="1568"/>
                    </a:lnTo>
                    <a:close/>
                  </a:path>
                </a:pathLst>
              </a:custGeom>
              <a:solidFill>
                <a:srgbClr val="86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7" name="AutoShape 142"/>
              <p:cNvSpPr/>
              <p:nvPr/>
            </p:nvSpPr>
            <p:spPr>
              <a:xfrm>
                <a:off x="1025719" y="98762"/>
                <a:ext cx="674408" cy="492403"/>
              </a:xfrm>
              <a:custGeom>
                <a:avLst/>
                <a:gdLst/>
                <a:ahLst/>
                <a:cxnLst>
                  <a:cxn ang="0">
                    <a:pos x="wd2" y="hd2"/>
                  </a:cxn>
                  <a:cxn ang="5400000">
                    <a:pos x="wd2" y="hd2"/>
                  </a:cxn>
                  <a:cxn ang="10800000">
                    <a:pos x="wd2" y="hd2"/>
                  </a:cxn>
                  <a:cxn ang="16200000">
                    <a:pos x="wd2" y="hd2"/>
                  </a:cxn>
                </a:cxnLst>
                <a:rect l="0" t="0" r="r" b="b"/>
                <a:pathLst>
                  <a:path w="21600" h="21600" extrusionOk="0">
                    <a:moveTo>
                      <a:pt x="1266" y="1405"/>
                    </a:moveTo>
                    <a:lnTo>
                      <a:pt x="1713" y="878"/>
                    </a:lnTo>
                    <a:lnTo>
                      <a:pt x="2160" y="527"/>
                    </a:lnTo>
                    <a:lnTo>
                      <a:pt x="2532" y="351"/>
                    </a:lnTo>
                    <a:lnTo>
                      <a:pt x="3352" y="263"/>
                    </a:lnTo>
                    <a:lnTo>
                      <a:pt x="4171" y="88"/>
                    </a:lnTo>
                    <a:lnTo>
                      <a:pt x="5288" y="0"/>
                    </a:lnTo>
                    <a:lnTo>
                      <a:pt x="7970" y="0"/>
                    </a:lnTo>
                    <a:lnTo>
                      <a:pt x="9385" y="88"/>
                    </a:lnTo>
                    <a:lnTo>
                      <a:pt x="10726" y="263"/>
                    </a:lnTo>
                    <a:lnTo>
                      <a:pt x="11992" y="439"/>
                    </a:lnTo>
                    <a:lnTo>
                      <a:pt x="13183" y="878"/>
                    </a:lnTo>
                    <a:lnTo>
                      <a:pt x="14226" y="1229"/>
                    </a:lnTo>
                    <a:lnTo>
                      <a:pt x="15046" y="1668"/>
                    </a:lnTo>
                    <a:lnTo>
                      <a:pt x="16014" y="2107"/>
                    </a:lnTo>
                    <a:lnTo>
                      <a:pt x="16982" y="2634"/>
                    </a:lnTo>
                    <a:lnTo>
                      <a:pt x="17876" y="3161"/>
                    </a:lnTo>
                    <a:lnTo>
                      <a:pt x="18844" y="3600"/>
                    </a:lnTo>
                    <a:lnTo>
                      <a:pt x="19589" y="4039"/>
                    </a:lnTo>
                    <a:lnTo>
                      <a:pt x="20110" y="4390"/>
                    </a:lnTo>
                    <a:lnTo>
                      <a:pt x="20483" y="4566"/>
                    </a:lnTo>
                    <a:lnTo>
                      <a:pt x="20855" y="4654"/>
                    </a:lnTo>
                    <a:lnTo>
                      <a:pt x="21079" y="4654"/>
                    </a:lnTo>
                    <a:lnTo>
                      <a:pt x="21302" y="4741"/>
                    </a:lnTo>
                    <a:lnTo>
                      <a:pt x="21600" y="4741"/>
                    </a:lnTo>
                    <a:lnTo>
                      <a:pt x="21600" y="5532"/>
                    </a:lnTo>
                    <a:lnTo>
                      <a:pt x="21451" y="6059"/>
                    </a:lnTo>
                    <a:lnTo>
                      <a:pt x="21451" y="6410"/>
                    </a:lnTo>
                    <a:lnTo>
                      <a:pt x="21377" y="6761"/>
                    </a:lnTo>
                    <a:lnTo>
                      <a:pt x="21377" y="7200"/>
                    </a:lnTo>
                    <a:lnTo>
                      <a:pt x="21153" y="7288"/>
                    </a:lnTo>
                    <a:lnTo>
                      <a:pt x="20706" y="7639"/>
                    </a:lnTo>
                    <a:lnTo>
                      <a:pt x="20036" y="8341"/>
                    </a:lnTo>
                    <a:lnTo>
                      <a:pt x="19142" y="8956"/>
                    </a:lnTo>
                    <a:lnTo>
                      <a:pt x="18248" y="9746"/>
                    </a:lnTo>
                    <a:lnTo>
                      <a:pt x="17429" y="10624"/>
                    </a:lnTo>
                    <a:lnTo>
                      <a:pt x="16610" y="11415"/>
                    </a:lnTo>
                    <a:lnTo>
                      <a:pt x="16014" y="12117"/>
                    </a:lnTo>
                    <a:lnTo>
                      <a:pt x="15567" y="12732"/>
                    </a:lnTo>
                    <a:lnTo>
                      <a:pt x="15194" y="13346"/>
                    </a:lnTo>
                    <a:lnTo>
                      <a:pt x="14077" y="14663"/>
                    </a:lnTo>
                    <a:lnTo>
                      <a:pt x="13630" y="15015"/>
                    </a:lnTo>
                    <a:lnTo>
                      <a:pt x="13183" y="15454"/>
                    </a:lnTo>
                    <a:lnTo>
                      <a:pt x="12588" y="15980"/>
                    </a:lnTo>
                    <a:lnTo>
                      <a:pt x="11917" y="16420"/>
                    </a:lnTo>
                    <a:lnTo>
                      <a:pt x="11023" y="17034"/>
                    </a:lnTo>
                    <a:lnTo>
                      <a:pt x="9981" y="17649"/>
                    </a:lnTo>
                    <a:lnTo>
                      <a:pt x="8938" y="18351"/>
                    </a:lnTo>
                    <a:lnTo>
                      <a:pt x="7821" y="18966"/>
                    </a:lnTo>
                    <a:lnTo>
                      <a:pt x="6778" y="19493"/>
                    </a:lnTo>
                    <a:lnTo>
                      <a:pt x="5810" y="20020"/>
                    </a:lnTo>
                    <a:lnTo>
                      <a:pt x="5065" y="20371"/>
                    </a:lnTo>
                    <a:lnTo>
                      <a:pt x="4320" y="20546"/>
                    </a:lnTo>
                    <a:lnTo>
                      <a:pt x="3724" y="20810"/>
                    </a:lnTo>
                    <a:lnTo>
                      <a:pt x="3277" y="21161"/>
                    </a:lnTo>
                    <a:lnTo>
                      <a:pt x="2681" y="21424"/>
                    </a:lnTo>
                    <a:lnTo>
                      <a:pt x="2309" y="21512"/>
                    </a:lnTo>
                    <a:lnTo>
                      <a:pt x="1713" y="21600"/>
                    </a:lnTo>
                    <a:lnTo>
                      <a:pt x="1266" y="21512"/>
                    </a:lnTo>
                    <a:lnTo>
                      <a:pt x="894" y="21161"/>
                    </a:lnTo>
                    <a:lnTo>
                      <a:pt x="521" y="20546"/>
                    </a:lnTo>
                    <a:lnTo>
                      <a:pt x="298" y="20020"/>
                    </a:lnTo>
                    <a:lnTo>
                      <a:pt x="74" y="18966"/>
                    </a:lnTo>
                    <a:lnTo>
                      <a:pt x="0" y="17912"/>
                    </a:lnTo>
                    <a:lnTo>
                      <a:pt x="0" y="12995"/>
                    </a:lnTo>
                    <a:lnTo>
                      <a:pt x="74" y="11502"/>
                    </a:lnTo>
                    <a:lnTo>
                      <a:pt x="298" y="9746"/>
                    </a:lnTo>
                    <a:lnTo>
                      <a:pt x="447" y="7815"/>
                    </a:lnTo>
                    <a:lnTo>
                      <a:pt x="894" y="4127"/>
                    </a:lnTo>
                    <a:lnTo>
                      <a:pt x="1117" y="2722"/>
                    </a:lnTo>
                    <a:lnTo>
                      <a:pt x="1192" y="1756"/>
                    </a:lnTo>
                    <a:lnTo>
                      <a:pt x="1266" y="1405"/>
                    </a:lnTo>
                    <a:close/>
                  </a:path>
                </a:pathLst>
              </a:custGeom>
              <a:solidFill>
                <a:srgbClr val="87030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8" name="AutoShape 143"/>
              <p:cNvSpPr/>
              <p:nvPr/>
            </p:nvSpPr>
            <p:spPr>
              <a:xfrm>
                <a:off x="1025719" y="98762"/>
                <a:ext cx="674408" cy="490992"/>
              </a:xfrm>
              <a:custGeom>
                <a:avLst/>
                <a:gdLst/>
                <a:ahLst/>
                <a:cxnLst>
                  <a:cxn ang="0">
                    <a:pos x="wd2" y="hd2"/>
                  </a:cxn>
                  <a:cxn ang="5400000">
                    <a:pos x="wd2" y="hd2"/>
                  </a:cxn>
                  <a:cxn ang="10800000">
                    <a:pos x="wd2" y="hd2"/>
                  </a:cxn>
                  <a:cxn ang="16200000">
                    <a:pos x="wd2" y="hd2"/>
                  </a:cxn>
                </a:cxnLst>
                <a:rect l="0" t="0" r="r" b="b"/>
                <a:pathLst>
                  <a:path w="21600" h="21600" extrusionOk="0">
                    <a:moveTo>
                      <a:pt x="1266" y="1499"/>
                    </a:moveTo>
                    <a:lnTo>
                      <a:pt x="1415" y="1411"/>
                    </a:lnTo>
                    <a:lnTo>
                      <a:pt x="1415" y="1234"/>
                    </a:lnTo>
                    <a:lnTo>
                      <a:pt x="1639" y="1146"/>
                    </a:lnTo>
                    <a:lnTo>
                      <a:pt x="1862" y="882"/>
                    </a:lnTo>
                    <a:lnTo>
                      <a:pt x="2160" y="705"/>
                    </a:lnTo>
                    <a:lnTo>
                      <a:pt x="2681" y="441"/>
                    </a:lnTo>
                    <a:lnTo>
                      <a:pt x="3352" y="264"/>
                    </a:lnTo>
                    <a:lnTo>
                      <a:pt x="4171" y="88"/>
                    </a:lnTo>
                    <a:lnTo>
                      <a:pt x="5288" y="0"/>
                    </a:lnTo>
                    <a:lnTo>
                      <a:pt x="7970" y="0"/>
                    </a:lnTo>
                    <a:lnTo>
                      <a:pt x="9385" y="88"/>
                    </a:lnTo>
                    <a:lnTo>
                      <a:pt x="10726" y="353"/>
                    </a:lnTo>
                    <a:lnTo>
                      <a:pt x="11992" y="529"/>
                    </a:lnTo>
                    <a:lnTo>
                      <a:pt x="13109" y="882"/>
                    </a:lnTo>
                    <a:lnTo>
                      <a:pt x="14077" y="1234"/>
                    </a:lnTo>
                    <a:lnTo>
                      <a:pt x="15865" y="2116"/>
                    </a:lnTo>
                    <a:lnTo>
                      <a:pt x="16833" y="2645"/>
                    </a:lnTo>
                    <a:lnTo>
                      <a:pt x="17876" y="3174"/>
                    </a:lnTo>
                    <a:lnTo>
                      <a:pt x="18695" y="3615"/>
                    </a:lnTo>
                    <a:lnTo>
                      <a:pt x="19440" y="4056"/>
                    </a:lnTo>
                    <a:lnTo>
                      <a:pt x="20110" y="4408"/>
                    </a:lnTo>
                    <a:lnTo>
                      <a:pt x="20483" y="4584"/>
                    </a:lnTo>
                    <a:lnTo>
                      <a:pt x="20930" y="4761"/>
                    </a:lnTo>
                    <a:lnTo>
                      <a:pt x="21600" y="4761"/>
                    </a:lnTo>
                    <a:lnTo>
                      <a:pt x="21600" y="4937"/>
                    </a:lnTo>
                    <a:lnTo>
                      <a:pt x="21451" y="5202"/>
                    </a:lnTo>
                    <a:lnTo>
                      <a:pt x="21451" y="5554"/>
                    </a:lnTo>
                    <a:lnTo>
                      <a:pt x="21377" y="6083"/>
                    </a:lnTo>
                    <a:lnTo>
                      <a:pt x="21377" y="6436"/>
                    </a:lnTo>
                    <a:lnTo>
                      <a:pt x="21302" y="6789"/>
                    </a:lnTo>
                    <a:lnTo>
                      <a:pt x="21302" y="7229"/>
                    </a:lnTo>
                    <a:lnTo>
                      <a:pt x="21079" y="7318"/>
                    </a:lnTo>
                    <a:lnTo>
                      <a:pt x="20632" y="7670"/>
                    </a:lnTo>
                    <a:lnTo>
                      <a:pt x="19887" y="8199"/>
                    </a:lnTo>
                    <a:lnTo>
                      <a:pt x="19142" y="8993"/>
                    </a:lnTo>
                    <a:lnTo>
                      <a:pt x="18174" y="9786"/>
                    </a:lnTo>
                    <a:lnTo>
                      <a:pt x="17280" y="10491"/>
                    </a:lnTo>
                    <a:lnTo>
                      <a:pt x="16610" y="11461"/>
                    </a:lnTo>
                    <a:lnTo>
                      <a:pt x="15865" y="12167"/>
                    </a:lnTo>
                    <a:lnTo>
                      <a:pt x="15492" y="12784"/>
                    </a:lnTo>
                    <a:lnTo>
                      <a:pt x="15194" y="13313"/>
                    </a:lnTo>
                    <a:lnTo>
                      <a:pt x="14748" y="13842"/>
                    </a:lnTo>
                    <a:lnTo>
                      <a:pt x="14375" y="14194"/>
                    </a:lnTo>
                    <a:lnTo>
                      <a:pt x="14077" y="14723"/>
                    </a:lnTo>
                    <a:lnTo>
                      <a:pt x="13630" y="15076"/>
                    </a:lnTo>
                    <a:lnTo>
                      <a:pt x="13109" y="15517"/>
                    </a:lnTo>
                    <a:lnTo>
                      <a:pt x="12588" y="15869"/>
                    </a:lnTo>
                    <a:lnTo>
                      <a:pt x="11917" y="16487"/>
                    </a:lnTo>
                    <a:lnTo>
                      <a:pt x="10949" y="17016"/>
                    </a:lnTo>
                    <a:lnTo>
                      <a:pt x="9981" y="17721"/>
                    </a:lnTo>
                    <a:lnTo>
                      <a:pt x="8938" y="18250"/>
                    </a:lnTo>
                    <a:lnTo>
                      <a:pt x="7821" y="18955"/>
                    </a:lnTo>
                    <a:lnTo>
                      <a:pt x="6778" y="19572"/>
                    </a:lnTo>
                    <a:lnTo>
                      <a:pt x="5810" y="19925"/>
                    </a:lnTo>
                    <a:lnTo>
                      <a:pt x="5065" y="20366"/>
                    </a:lnTo>
                    <a:lnTo>
                      <a:pt x="4394" y="20542"/>
                    </a:lnTo>
                    <a:lnTo>
                      <a:pt x="3724" y="20807"/>
                    </a:lnTo>
                    <a:lnTo>
                      <a:pt x="3277" y="21247"/>
                    </a:lnTo>
                    <a:lnTo>
                      <a:pt x="2681" y="21336"/>
                    </a:lnTo>
                    <a:lnTo>
                      <a:pt x="2309" y="21512"/>
                    </a:lnTo>
                    <a:lnTo>
                      <a:pt x="1862" y="21600"/>
                    </a:lnTo>
                    <a:lnTo>
                      <a:pt x="1415" y="21512"/>
                    </a:lnTo>
                    <a:lnTo>
                      <a:pt x="968" y="21071"/>
                    </a:lnTo>
                    <a:lnTo>
                      <a:pt x="670" y="20630"/>
                    </a:lnTo>
                    <a:lnTo>
                      <a:pt x="298" y="19925"/>
                    </a:lnTo>
                    <a:lnTo>
                      <a:pt x="223" y="19043"/>
                    </a:lnTo>
                    <a:lnTo>
                      <a:pt x="74" y="17897"/>
                    </a:lnTo>
                    <a:lnTo>
                      <a:pt x="0" y="16751"/>
                    </a:lnTo>
                    <a:lnTo>
                      <a:pt x="74" y="15517"/>
                    </a:lnTo>
                    <a:lnTo>
                      <a:pt x="74" y="12960"/>
                    </a:lnTo>
                    <a:lnTo>
                      <a:pt x="223" y="11549"/>
                    </a:lnTo>
                    <a:lnTo>
                      <a:pt x="298" y="9786"/>
                    </a:lnTo>
                    <a:lnTo>
                      <a:pt x="521" y="7847"/>
                    </a:lnTo>
                    <a:lnTo>
                      <a:pt x="968" y="4144"/>
                    </a:lnTo>
                    <a:lnTo>
                      <a:pt x="1192" y="2733"/>
                    </a:lnTo>
                    <a:lnTo>
                      <a:pt x="1266" y="1940"/>
                    </a:lnTo>
                    <a:lnTo>
                      <a:pt x="1266" y="1499"/>
                    </a:lnTo>
                    <a:close/>
                  </a:path>
                </a:pathLst>
              </a:custGeom>
              <a:solidFill>
                <a:srgbClr val="88030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49" name="AutoShape 144"/>
              <p:cNvSpPr/>
              <p:nvPr/>
            </p:nvSpPr>
            <p:spPr>
              <a:xfrm>
                <a:off x="1027130" y="101584"/>
                <a:ext cx="667354" cy="485348"/>
              </a:xfrm>
              <a:custGeom>
                <a:avLst/>
                <a:gdLst/>
                <a:ahLst/>
                <a:cxnLst>
                  <a:cxn ang="0">
                    <a:pos x="wd2" y="hd2"/>
                  </a:cxn>
                  <a:cxn ang="5400000">
                    <a:pos x="wd2" y="hd2"/>
                  </a:cxn>
                  <a:cxn ang="10800000">
                    <a:pos x="wd2" y="hd2"/>
                  </a:cxn>
                  <a:cxn ang="16200000">
                    <a:pos x="wd2" y="hd2"/>
                  </a:cxn>
                </a:cxnLst>
                <a:rect l="0" t="0" r="r" b="b"/>
                <a:pathLst>
                  <a:path w="21600" h="21600" extrusionOk="0">
                    <a:moveTo>
                      <a:pt x="1355" y="1422"/>
                    </a:moveTo>
                    <a:lnTo>
                      <a:pt x="1430" y="1333"/>
                    </a:lnTo>
                    <a:lnTo>
                      <a:pt x="1580" y="1067"/>
                    </a:lnTo>
                    <a:lnTo>
                      <a:pt x="1806" y="889"/>
                    </a:lnTo>
                    <a:lnTo>
                      <a:pt x="2258" y="622"/>
                    </a:lnTo>
                    <a:lnTo>
                      <a:pt x="2634" y="356"/>
                    </a:lnTo>
                    <a:lnTo>
                      <a:pt x="3462" y="267"/>
                    </a:lnTo>
                    <a:lnTo>
                      <a:pt x="4290" y="0"/>
                    </a:lnTo>
                    <a:lnTo>
                      <a:pt x="7978" y="0"/>
                    </a:lnTo>
                    <a:lnTo>
                      <a:pt x="9408" y="178"/>
                    </a:lnTo>
                    <a:lnTo>
                      <a:pt x="10762" y="267"/>
                    </a:lnTo>
                    <a:lnTo>
                      <a:pt x="12042" y="444"/>
                    </a:lnTo>
                    <a:lnTo>
                      <a:pt x="13171" y="800"/>
                    </a:lnTo>
                    <a:lnTo>
                      <a:pt x="14149" y="1156"/>
                    </a:lnTo>
                    <a:lnTo>
                      <a:pt x="15052" y="1689"/>
                    </a:lnTo>
                    <a:lnTo>
                      <a:pt x="15955" y="2133"/>
                    </a:lnTo>
                    <a:lnTo>
                      <a:pt x="16934" y="2667"/>
                    </a:lnTo>
                    <a:lnTo>
                      <a:pt x="17837" y="3200"/>
                    </a:lnTo>
                    <a:lnTo>
                      <a:pt x="18740" y="3556"/>
                    </a:lnTo>
                    <a:lnTo>
                      <a:pt x="19493" y="4089"/>
                    </a:lnTo>
                    <a:lnTo>
                      <a:pt x="20170" y="4356"/>
                    </a:lnTo>
                    <a:lnTo>
                      <a:pt x="20546" y="4533"/>
                    </a:lnTo>
                    <a:lnTo>
                      <a:pt x="20998" y="4711"/>
                    </a:lnTo>
                    <a:lnTo>
                      <a:pt x="21525" y="4711"/>
                    </a:lnTo>
                    <a:lnTo>
                      <a:pt x="21600" y="4889"/>
                    </a:lnTo>
                    <a:lnTo>
                      <a:pt x="21525" y="5156"/>
                    </a:lnTo>
                    <a:lnTo>
                      <a:pt x="21525" y="6044"/>
                    </a:lnTo>
                    <a:lnTo>
                      <a:pt x="21449" y="6400"/>
                    </a:lnTo>
                    <a:lnTo>
                      <a:pt x="21449" y="6756"/>
                    </a:lnTo>
                    <a:lnTo>
                      <a:pt x="21299" y="7111"/>
                    </a:lnTo>
                    <a:lnTo>
                      <a:pt x="21299" y="7200"/>
                    </a:lnTo>
                    <a:lnTo>
                      <a:pt x="21073" y="7289"/>
                    </a:lnTo>
                    <a:lnTo>
                      <a:pt x="20622" y="7644"/>
                    </a:lnTo>
                    <a:lnTo>
                      <a:pt x="20020" y="8178"/>
                    </a:lnTo>
                    <a:lnTo>
                      <a:pt x="19192" y="8978"/>
                    </a:lnTo>
                    <a:lnTo>
                      <a:pt x="18289" y="9778"/>
                    </a:lnTo>
                    <a:lnTo>
                      <a:pt x="17385" y="10489"/>
                    </a:lnTo>
                    <a:lnTo>
                      <a:pt x="16557" y="11467"/>
                    </a:lnTo>
                    <a:lnTo>
                      <a:pt x="15955" y="12000"/>
                    </a:lnTo>
                    <a:lnTo>
                      <a:pt x="15579" y="12800"/>
                    </a:lnTo>
                    <a:lnTo>
                      <a:pt x="15128" y="13333"/>
                    </a:lnTo>
                    <a:lnTo>
                      <a:pt x="14826" y="13867"/>
                    </a:lnTo>
                    <a:lnTo>
                      <a:pt x="14450" y="14222"/>
                    </a:lnTo>
                    <a:lnTo>
                      <a:pt x="14074" y="14667"/>
                    </a:lnTo>
                    <a:lnTo>
                      <a:pt x="13171" y="15378"/>
                    </a:lnTo>
                    <a:lnTo>
                      <a:pt x="12644" y="15911"/>
                    </a:lnTo>
                    <a:lnTo>
                      <a:pt x="11891" y="16356"/>
                    </a:lnTo>
                    <a:lnTo>
                      <a:pt x="10988" y="17067"/>
                    </a:lnTo>
                    <a:lnTo>
                      <a:pt x="10010" y="17778"/>
                    </a:lnTo>
                    <a:lnTo>
                      <a:pt x="8956" y="18311"/>
                    </a:lnTo>
                    <a:lnTo>
                      <a:pt x="7827" y="19022"/>
                    </a:lnTo>
                    <a:lnTo>
                      <a:pt x="6774" y="19467"/>
                    </a:lnTo>
                    <a:lnTo>
                      <a:pt x="5795" y="19911"/>
                    </a:lnTo>
                    <a:lnTo>
                      <a:pt x="5043" y="20267"/>
                    </a:lnTo>
                    <a:lnTo>
                      <a:pt x="4365" y="20533"/>
                    </a:lnTo>
                    <a:lnTo>
                      <a:pt x="3688" y="20889"/>
                    </a:lnTo>
                    <a:lnTo>
                      <a:pt x="3236" y="21156"/>
                    </a:lnTo>
                    <a:lnTo>
                      <a:pt x="2709" y="21333"/>
                    </a:lnTo>
                    <a:lnTo>
                      <a:pt x="2258" y="21600"/>
                    </a:lnTo>
                    <a:lnTo>
                      <a:pt x="1806" y="21600"/>
                    </a:lnTo>
                    <a:lnTo>
                      <a:pt x="1355" y="21422"/>
                    </a:lnTo>
                    <a:lnTo>
                      <a:pt x="1054" y="21156"/>
                    </a:lnTo>
                    <a:lnTo>
                      <a:pt x="602" y="20622"/>
                    </a:lnTo>
                    <a:lnTo>
                      <a:pt x="376" y="19911"/>
                    </a:lnTo>
                    <a:lnTo>
                      <a:pt x="151" y="19022"/>
                    </a:lnTo>
                    <a:lnTo>
                      <a:pt x="0" y="17956"/>
                    </a:lnTo>
                    <a:lnTo>
                      <a:pt x="0" y="14222"/>
                    </a:lnTo>
                    <a:lnTo>
                      <a:pt x="151" y="12978"/>
                    </a:lnTo>
                    <a:lnTo>
                      <a:pt x="151" y="11467"/>
                    </a:lnTo>
                    <a:lnTo>
                      <a:pt x="376" y="9778"/>
                    </a:lnTo>
                    <a:lnTo>
                      <a:pt x="602" y="7822"/>
                    </a:lnTo>
                    <a:lnTo>
                      <a:pt x="828" y="5956"/>
                    </a:lnTo>
                    <a:lnTo>
                      <a:pt x="1054" y="4267"/>
                    </a:lnTo>
                    <a:lnTo>
                      <a:pt x="1129" y="2667"/>
                    </a:lnTo>
                    <a:lnTo>
                      <a:pt x="1204" y="1867"/>
                    </a:lnTo>
                    <a:lnTo>
                      <a:pt x="1355" y="1422"/>
                    </a:lnTo>
                    <a:close/>
                  </a:path>
                </a:pathLst>
              </a:custGeom>
              <a:solidFill>
                <a:srgbClr val="89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0" name="AutoShape 145"/>
              <p:cNvSpPr/>
              <p:nvPr/>
            </p:nvSpPr>
            <p:spPr>
              <a:xfrm>
                <a:off x="1032773" y="101584"/>
                <a:ext cx="660300" cy="482526"/>
              </a:xfrm>
              <a:custGeom>
                <a:avLst/>
                <a:gdLst/>
                <a:ahLst/>
                <a:cxnLst>
                  <a:cxn ang="0">
                    <a:pos x="wd2" y="hd2"/>
                  </a:cxn>
                  <a:cxn ang="5400000">
                    <a:pos x="wd2" y="hd2"/>
                  </a:cxn>
                  <a:cxn ang="10800000">
                    <a:pos x="wd2" y="hd2"/>
                  </a:cxn>
                  <a:cxn ang="16200000">
                    <a:pos x="wd2" y="hd2"/>
                  </a:cxn>
                </a:cxnLst>
                <a:rect l="0" t="0" r="r" b="b"/>
                <a:pathLst>
                  <a:path w="21600" h="21600" extrusionOk="0">
                    <a:moveTo>
                      <a:pt x="1293" y="1434"/>
                    </a:moveTo>
                    <a:lnTo>
                      <a:pt x="1293" y="1344"/>
                    </a:lnTo>
                    <a:lnTo>
                      <a:pt x="1521" y="1165"/>
                    </a:lnTo>
                    <a:lnTo>
                      <a:pt x="1749" y="896"/>
                    </a:lnTo>
                    <a:lnTo>
                      <a:pt x="2130" y="627"/>
                    </a:lnTo>
                    <a:lnTo>
                      <a:pt x="2586" y="448"/>
                    </a:lnTo>
                    <a:lnTo>
                      <a:pt x="3346" y="269"/>
                    </a:lnTo>
                    <a:lnTo>
                      <a:pt x="4183" y="179"/>
                    </a:lnTo>
                    <a:lnTo>
                      <a:pt x="5248" y="0"/>
                    </a:lnTo>
                    <a:lnTo>
                      <a:pt x="7910" y="0"/>
                    </a:lnTo>
                    <a:lnTo>
                      <a:pt x="9355" y="179"/>
                    </a:lnTo>
                    <a:lnTo>
                      <a:pt x="10724" y="269"/>
                    </a:lnTo>
                    <a:lnTo>
                      <a:pt x="11941" y="448"/>
                    </a:lnTo>
                    <a:lnTo>
                      <a:pt x="13158" y="896"/>
                    </a:lnTo>
                    <a:lnTo>
                      <a:pt x="14146" y="1344"/>
                    </a:lnTo>
                    <a:lnTo>
                      <a:pt x="15059" y="1703"/>
                    </a:lnTo>
                    <a:lnTo>
                      <a:pt x="15896" y="2151"/>
                    </a:lnTo>
                    <a:lnTo>
                      <a:pt x="17873" y="3227"/>
                    </a:lnTo>
                    <a:lnTo>
                      <a:pt x="18786" y="3764"/>
                    </a:lnTo>
                    <a:lnTo>
                      <a:pt x="19546" y="4123"/>
                    </a:lnTo>
                    <a:lnTo>
                      <a:pt x="20079" y="4392"/>
                    </a:lnTo>
                    <a:lnTo>
                      <a:pt x="20459" y="4661"/>
                    </a:lnTo>
                    <a:lnTo>
                      <a:pt x="20839" y="4661"/>
                    </a:lnTo>
                    <a:lnTo>
                      <a:pt x="21068" y="4750"/>
                    </a:lnTo>
                    <a:lnTo>
                      <a:pt x="21372" y="4750"/>
                    </a:lnTo>
                    <a:lnTo>
                      <a:pt x="21524" y="4929"/>
                    </a:lnTo>
                    <a:lnTo>
                      <a:pt x="21600" y="4929"/>
                    </a:lnTo>
                    <a:lnTo>
                      <a:pt x="21600" y="5288"/>
                    </a:lnTo>
                    <a:lnTo>
                      <a:pt x="21524" y="5557"/>
                    </a:lnTo>
                    <a:lnTo>
                      <a:pt x="21524" y="6095"/>
                    </a:lnTo>
                    <a:lnTo>
                      <a:pt x="21372" y="6453"/>
                    </a:lnTo>
                    <a:lnTo>
                      <a:pt x="21372" y="6812"/>
                    </a:lnTo>
                    <a:lnTo>
                      <a:pt x="21296" y="7170"/>
                    </a:lnTo>
                    <a:lnTo>
                      <a:pt x="21296" y="7260"/>
                    </a:lnTo>
                    <a:lnTo>
                      <a:pt x="21144" y="7349"/>
                    </a:lnTo>
                    <a:lnTo>
                      <a:pt x="20611" y="7708"/>
                    </a:lnTo>
                    <a:lnTo>
                      <a:pt x="18177" y="9859"/>
                    </a:lnTo>
                    <a:lnTo>
                      <a:pt x="17341" y="10576"/>
                    </a:lnTo>
                    <a:lnTo>
                      <a:pt x="16580" y="11383"/>
                    </a:lnTo>
                    <a:lnTo>
                      <a:pt x="15896" y="12100"/>
                    </a:lnTo>
                    <a:lnTo>
                      <a:pt x="15515" y="12817"/>
                    </a:lnTo>
                    <a:lnTo>
                      <a:pt x="15135" y="13444"/>
                    </a:lnTo>
                    <a:lnTo>
                      <a:pt x="14679" y="13802"/>
                    </a:lnTo>
                    <a:lnTo>
                      <a:pt x="14375" y="14340"/>
                    </a:lnTo>
                    <a:lnTo>
                      <a:pt x="14070" y="14788"/>
                    </a:lnTo>
                    <a:lnTo>
                      <a:pt x="13158" y="15505"/>
                    </a:lnTo>
                    <a:lnTo>
                      <a:pt x="12625" y="16043"/>
                    </a:lnTo>
                    <a:lnTo>
                      <a:pt x="10952" y="17029"/>
                    </a:lnTo>
                    <a:lnTo>
                      <a:pt x="9963" y="17746"/>
                    </a:lnTo>
                    <a:lnTo>
                      <a:pt x="8899" y="18373"/>
                    </a:lnTo>
                    <a:lnTo>
                      <a:pt x="7758" y="19001"/>
                    </a:lnTo>
                    <a:lnTo>
                      <a:pt x="6693" y="19539"/>
                    </a:lnTo>
                    <a:lnTo>
                      <a:pt x="5704" y="20076"/>
                    </a:lnTo>
                    <a:lnTo>
                      <a:pt x="4944" y="20345"/>
                    </a:lnTo>
                    <a:lnTo>
                      <a:pt x="4259" y="20704"/>
                    </a:lnTo>
                    <a:lnTo>
                      <a:pt x="3727" y="20883"/>
                    </a:lnTo>
                    <a:lnTo>
                      <a:pt x="3194" y="21152"/>
                    </a:lnTo>
                    <a:lnTo>
                      <a:pt x="2586" y="21510"/>
                    </a:lnTo>
                    <a:lnTo>
                      <a:pt x="2130" y="21600"/>
                    </a:lnTo>
                    <a:lnTo>
                      <a:pt x="1749" y="21600"/>
                    </a:lnTo>
                    <a:lnTo>
                      <a:pt x="1293" y="21510"/>
                    </a:lnTo>
                    <a:lnTo>
                      <a:pt x="913" y="21152"/>
                    </a:lnTo>
                    <a:lnTo>
                      <a:pt x="532" y="20704"/>
                    </a:lnTo>
                    <a:lnTo>
                      <a:pt x="228" y="19897"/>
                    </a:lnTo>
                    <a:lnTo>
                      <a:pt x="76" y="19001"/>
                    </a:lnTo>
                    <a:lnTo>
                      <a:pt x="0" y="17925"/>
                    </a:lnTo>
                    <a:lnTo>
                      <a:pt x="0" y="12906"/>
                    </a:lnTo>
                    <a:lnTo>
                      <a:pt x="76" y="11562"/>
                    </a:lnTo>
                    <a:lnTo>
                      <a:pt x="228" y="9859"/>
                    </a:lnTo>
                    <a:lnTo>
                      <a:pt x="456" y="7887"/>
                    </a:lnTo>
                    <a:lnTo>
                      <a:pt x="685" y="6005"/>
                    </a:lnTo>
                    <a:lnTo>
                      <a:pt x="913" y="4302"/>
                    </a:lnTo>
                    <a:lnTo>
                      <a:pt x="1065" y="2868"/>
                    </a:lnTo>
                    <a:lnTo>
                      <a:pt x="1217" y="1882"/>
                    </a:lnTo>
                    <a:lnTo>
                      <a:pt x="1293" y="1434"/>
                    </a:lnTo>
                    <a:close/>
                  </a:path>
                </a:pathLst>
              </a:custGeom>
              <a:solidFill>
                <a:srgbClr val="8A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1" name="AutoShape 146"/>
              <p:cNvSpPr/>
              <p:nvPr/>
            </p:nvSpPr>
            <p:spPr>
              <a:xfrm>
                <a:off x="1032773" y="101584"/>
                <a:ext cx="658889" cy="479705"/>
              </a:xfrm>
              <a:custGeom>
                <a:avLst/>
                <a:gdLst/>
                <a:ahLst/>
                <a:cxnLst>
                  <a:cxn ang="0">
                    <a:pos x="wd2" y="hd2"/>
                  </a:cxn>
                  <a:cxn ang="5400000">
                    <a:pos x="wd2" y="hd2"/>
                  </a:cxn>
                  <a:cxn ang="10800000">
                    <a:pos x="wd2" y="hd2"/>
                  </a:cxn>
                  <a:cxn ang="16200000">
                    <a:pos x="wd2" y="hd2"/>
                  </a:cxn>
                </a:cxnLst>
                <a:rect l="0" t="0" r="r" b="b"/>
                <a:pathLst>
                  <a:path w="21600" h="21600" extrusionOk="0">
                    <a:moveTo>
                      <a:pt x="1298" y="1620"/>
                    </a:moveTo>
                    <a:lnTo>
                      <a:pt x="1298" y="1440"/>
                    </a:lnTo>
                    <a:lnTo>
                      <a:pt x="1450" y="1350"/>
                    </a:lnTo>
                    <a:lnTo>
                      <a:pt x="1527" y="1170"/>
                    </a:lnTo>
                    <a:lnTo>
                      <a:pt x="1908" y="900"/>
                    </a:lnTo>
                    <a:lnTo>
                      <a:pt x="2137" y="810"/>
                    </a:lnTo>
                    <a:lnTo>
                      <a:pt x="2748" y="450"/>
                    </a:lnTo>
                    <a:lnTo>
                      <a:pt x="3435" y="270"/>
                    </a:lnTo>
                    <a:lnTo>
                      <a:pt x="4274" y="180"/>
                    </a:lnTo>
                    <a:lnTo>
                      <a:pt x="5419" y="180"/>
                    </a:lnTo>
                    <a:lnTo>
                      <a:pt x="6640" y="0"/>
                    </a:lnTo>
                    <a:lnTo>
                      <a:pt x="7938" y="180"/>
                    </a:lnTo>
                    <a:lnTo>
                      <a:pt x="9388" y="180"/>
                    </a:lnTo>
                    <a:lnTo>
                      <a:pt x="10762" y="360"/>
                    </a:lnTo>
                    <a:lnTo>
                      <a:pt x="13204" y="900"/>
                    </a:lnTo>
                    <a:lnTo>
                      <a:pt x="14120" y="1350"/>
                    </a:lnTo>
                    <a:lnTo>
                      <a:pt x="14960" y="1710"/>
                    </a:lnTo>
                    <a:lnTo>
                      <a:pt x="15952" y="2160"/>
                    </a:lnTo>
                    <a:lnTo>
                      <a:pt x="16944" y="2700"/>
                    </a:lnTo>
                    <a:lnTo>
                      <a:pt x="17860" y="3240"/>
                    </a:lnTo>
                    <a:lnTo>
                      <a:pt x="18700" y="3780"/>
                    </a:lnTo>
                    <a:lnTo>
                      <a:pt x="19463" y="4140"/>
                    </a:lnTo>
                    <a:lnTo>
                      <a:pt x="20150" y="4410"/>
                    </a:lnTo>
                    <a:lnTo>
                      <a:pt x="20531" y="4680"/>
                    </a:lnTo>
                    <a:lnTo>
                      <a:pt x="20760" y="4680"/>
                    </a:lnTo>
                    <a:lnTo>
                      <a:pt x="20989" y="4770"/>
                    </a:lnTo>
                    <a:lnTo>
                      <a:pt x="21218" y="4770"/>
                    </a:lnTo>
                    <a:lnTo>
                      <a:pt x="21371" y="4950"/>
                    </a:lnTo>
                    <a:lnTo>
                      <a:pt x="21600" y="4950"/>
                    </a:lnTo>
                    <a:lnTo>
                      <a:pt x="21600" y="5310"/>
                    </a:lnTo>
                    <a:lnTo>
                      <a:pt x="21447" y="5760"/>
                    </a:lnTo>
                    <a:lnTo>
                      <a:pt x="21447" y="6120"/>
                    </a:lnTo>
                    <a:lnTo>
                      <a:pt x="21371" y="6480"/>
                    </a:lnTo>
                    <a:lnTo>
                      <a:pt x="21371" y="7200"/>
                    </a:lnTo>
                    <a:lnTo>
                      <a:pt x="21218" y="7290"/>
                    </a:lnTo>
                    <a:lnTo>
                      <a:pt x="21142" y="7380"/>
                    </a:lnTo>
                    <a:lnTo>
                      <a:pt x="20531" y="7740"/>
                    </a:lnTo>
                    <a:lnTo>
                      <a:pt x="19921" y="8280"/>
                    </a:lnTo>
                    <a:lnTo>
                      <a:pt x="19081" y="9090"/>
                    </a:lnTo>
                    <a:lnTo>
                      <a:pt x="18165" y="9900"/>
                    </a:lnTo>
                    <a:lnTo>
                      <a:pt x="17249" y="10620"/>
                    </a:lnTo>
                    <a:lnTo>
                      <a:pt x="16486" y="11430"/>
                    </a:lnTo>
                    <a:lnTo>
                      <a:pt x="15952" y="12150"/>
                    </a:lnTo>
                    <a:lnTo>
                      <a:pt x="15570" y="12870"/>
                    </a:lnTo>
                    <a:lnTo>
                      <a:pt x="14731" y="13860"/>
                    </a:lnTo>
                    <a:lnTo>
                      <a:pt x="14425" y="14310"/>
                    </a:lnTo>
                    <a:lnTo>
                      <a:pt x="13967" y="14670"/>
                    </a:lnTo>
                    <a:lnTo>
                      <a:pt x="13662" y="15030"/>
                    </a:lnTo>
                    <a:lnTo>
                      <a:pt x="13128" y="15570"/>
                    </a:lnTo>
                    <a:lnTo>
                      <a:pt x="12517" y="16020"/>
                    </a:lnTo>
                    <a:lnTo>
                      <a:pt x="11907" y="16560"/>
                    </a:lnTo>
                    <a:lnTo>
                      <a:pt x="10991" y="17100"/>
                    </a:lnTo>
                    <a:lnTo>
                      <a:pt x="9999" y="17820"/>
                    </a:lnTo>
                    <a:lnTo>
                      <a:pt x="8930" y="18270"/>
                    </a:lnTo>
                    <a:lnTo>
                      <a:pt x="7785" y="18990"/>
                    </a:lnTo>
                    <a:lnTo>
                      <a:pt x="6717" y="19440"/>
                    </a:lnTo>
                    <a:lnTo>
                      <a:pt x="5877" y="19980"/>
                    </a:lnTo>
                    <a:lnTo>
                      <a:pt x="5037" y="20430"/>
                    </a:lnTo>
                    <a:lnTo>
                      <a:pt x="4427" y="20700"/>
                    </a:lnTo>
                    <a:lnTo>
                      <a:pt x="3740" y="20880"/>
                    </a:lnTo>
                    <a:lnTo>
                      <a:pt x="3206" y="21150"/>
                    </a:lnTo>
                    <a:lnTo>
                      <a:pt x="2748" y="21420"/>
                    </a:lnTo>
                    <a:lnTo>
                      <a:pt x="2137" y="21600"/>
                    </a:lnTo>
                    <a:lnTo>
                      <a:pt x="1755" y="21600"/>
                    </a:lnTo>
                    <a:lnTo>
                      <a:pt x="1298" y="21420"/>
                    </a:lnTo>
                    <a:lnTo>
                      <a:pt x="992" y="21150"/>
                    </a:lnTo>
                    <a:lnTo>
                      <a:pt x="534" y="20700"/>
                    </a:lnTo>
                    <a:lnTo>
                      <a:pt x="305" y="19890"/>
                    </a:lnTo>
                    <a:lnTo>
                      <a:pt x="229" y="18990"/>
                    </a:lnTo>
                    <a:lnTo>
                      <a:pt x="76" y="18000"/>
                    </a:lnTo>
                    <a:lnTo>
                      <a:pt x="0" y="16740"/>
                    </a:lnTo>
                    <a:lnTo>
                      <a:pt x="0" y="15570"/>
                    </a:lnTo>
                    <a:lnTo>
                      <a:pt x="76" y="14310"/>
                    </a:lnTo>
                    <a:lnTo>
                      <a:pt x="76" y="12960"/>
                    </a:lnTo>
                    <a:lnTo>
                      <a:pt x="229" y="11610"/>
                    </a:lnTo>
                    <a:lnTo>
                      <a:pt x="305" y="9720"/>
                    </a:lnTo>
                    <a:lnTo>
                      <a:pt x="534" y="7920"/>
                    </a:lnTo>
                    <a:lnTo>
                      <a:pt x="763" y="6030"/>
                    </a:lnTo>
                    <a:lnTo>
                      <a:pt x="992" y="4320"/>
                    </a:lnTo>
                    <a:lnTo>
                      <a:pt x="1069" y="2880"/>
                    </a:lnTo>
                    <a:lnTo>
                      <a:pt x="1298" y="1890"/>
                    </a:lnTo>
                    <a:lnTo>
                      <a:pt x="1298" y="1620"/>
                    </a:lnTo>
                    <a:close/>
                  </a:path>
                </a:pathLst>
              </a:custGeom>
              <a:solidFill>
                <a:srgbClr val="8B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2" name="AutoShape 147"/>
              <p:cNvSpPr/>
              <p:nvPr/>
            </p:nvSpPr>
            <p:spPr>
              <a:xfrm>
                <a:off x="1035595" y="104406"/>
                <a:ext cx="650423" cy="472650"/>
              </a:xfrm>
              <a:custGeom>
                <a:avLst/>
                <a:gdLst/>
                <a:ahLst/>
                <a:cxnLst>
                  <a:cxn ang="0">
                    <a:pos x="wd2" y="hd2"/>
                  </a:cxn>
                  <a:cxn ang="5400000">
                    <a:pos x="wd2" y="hd2"/>
                  </a:cxn>
                  <a:cxn ang="10800000">
                    <a:pos x="wd2" y="hd2"/>
                  </a:cxn>
                  <a:cxn ang="16200000">
                    <a:pos x="wd2" y="hd2"/>
                  </a:cxn>
                </a:cxnLst>
                <a:rect l="0" t="0" r="r" b="b"/>
                <a:pathLst>
                  <a:path w="21600" h="21600" extrusionOk="0">
                    <a:moveTo>
                      <a:pt x="1389" y="1464"/>
                    </a:moveTo>
                    <a:lnTo>
                      <a:pt x="1466" y="1281"/>
                    </a:lnTo>
                    <a:lnTo>
                      <a:pt x="1620" y="1007"/>
                    </a:lnTo>
                    <a:lnTo>
                      <a:pt x="1851" y="915"/>
                    </a:lnTo>
                    <a:lnTo>
                      <a:pt x="2083" y="641"/>
                    </a:lnTo>
                    <a:lnTo>
                      <a:pt x="2700" y="275"/>
                    </a:lnTo>
                    <a:lnTo>
                      <a:pt x="3394" y="183"/>
                    </a:lnTo>
                    <a:lnTo>
                      <a:pt x="4243" y="92"/>
                    </a:lnTo>
                    <a:lnTo>
                      <a:pt x="5400" y="0"/>
                    </a:lnTo>
                    <a:lnTo>
                      <a:pt x="7946" y="0"/>
                    </a:lnTo>
                    <a:lnTo>
                      <a:pt x="9411" y="92"/>
                    </a:lnTo>
                    <a:lnTo>
                      <a:pt x="10723" y="183"/>
                    </a:lnTo>
                    <a:lnTo>
                      <a:pt x="12034" y="458"/>
                    </a:lnTo>
                    <a:lnTo>
                      <a:pt x="13269" y="732"/>
                    </a:lnTo>
                    <a:lnTo>
                      <a:pt x="14194" y="1190"/>
                    </a:lnTo>
                    <a:lnTo>
                      <a:pt x="15043" y="1739"/>
                    </a:lnTo>
                    <a:lnTo>
                      <a:pt x="15891" y="2014"/>
                    </a:lnTo>
                    <a:lnTo>
                      <a:pt x="16971" y="2563"/>
                    </a:lnTo>
                    <a:lnTo>
                      <a:pt x="17974" y="3112"/>
                    </a:lnTo>
                    <a:lnTo>
                      <a:pt x="18746" y="3661"/>
                    </a:lnTo>
                    <a:lnTo>
                      <a:pt x="19517" y="4027"/>
                    </a:lnTo>
                    <a:lnTo>
                      <a:pt x="20211" y="4302"/>
                    </a:lnTo>
                    <a:lnTo>
                      <a:pt x="20829" y="4668"/>
                    </a:lnTo>
                    <a:lnTo>
                      <a:pt x="21291" y="4668"/>
                    </a:lnTo>
                    <a:lnTo>
                      <a:pt x="21369" y="4851"/>
                    </a:lnTo>
                    <a:lnTo>
                      <a:pt x="21600" y="4851"/>
                    </a:lnTo>
                    <a:lnTo>
                      <a:pt x="21600" y="5217"/>
                    </a:lnTo>
                    <a:lnTo>
                      <a:pt x="21523" y="5675"/>
                    </a:lnTo>
                    <a:lnTo>
                      <a:pt x="21523" y="6041"/>
                    </a:lnTo>
                    <a:lnTo>
                      <a:pt x="21369" y="6407"/>
                    </a:lnTo>
                    <a:lnTo>
                      <a:pt x="21369" y="7231"/>
                    </a:lnTo>
                    <a:lnTo>
                      <a:pt x="21137" y="7322"/>
                    </a:lnTo>
                    <a:lnTo>
                      <a:pt x="19980" y="8237"/>
                    </a:lnTo>
                    <a:lnTo>
                      <a:pt x="19209" y="9061"/>
                    </a:lnTo>
                    <a:lnTo>
                      <a:pt x="18283" y="9885"/>
                    </a:lnTo>
                    <a:lnTo>
                      <a:pt x="17357" y="10617"/>
                    </a:lnTo>
                    <a:lnTo>
                      <a:pt x="16586" y="11441"/>
                    </a:lnTo>
                    <a:lnTo>
                      <a:pt x="15506" y="12905"/>
                    </a:lnTo>
                    <a:lnTo>
                      <a:pt x="15197" y="13454"/>
                    </a:lnTo>
                    <a:lnTo>
                      <a:pt x="14426" y="14369"/>
                    </a:lnTo>
                    <a:lnTo>
                      <a:pt x="14040" y="14736"/>
                    </a:lnTo>
                    <a:lnTo>
                      <a:pt x="13577" y="15102"/>
                    </a:lnTo>
                    <a:lnTo>
                      <a:pt x="13191" y="15559"/>
                    </a:lnTo>
                    <a:lnTo>
                      <a:pt x="11957" y="16658"/>
                    </a:lnTo>
                    <a:lnTo>
                      <a:pt x="11031" y="17115"/>
                    </a:lnTo>
                    <a:lnTo>
                      <a:pt x="9951" y="17756"/>
                    </a:lnTo>
                    <a:lnTo>
                      <a:pt x="8949" y="18397"/>
                    </a:lnTo>
                    <a:lnTo>
                      <a:pt x="7791" y="19129"/>
                    </a:lnTo>
                    <a:lnTo>
                      <a:pt x="6711" y="19586"/>
                    </a:lnTo>
                    <a:lnTo>
                      <a:pt x="5863" y="20044"/>
                    </a:lnTo>
                    <a:lnTo>
                      <a:pt x="5014" y="20410"/>
                    </a:lnTo>
                    <a:lnTo>
                      <a:pt x="4397" y="20685"/>
                    </a:lnTo>
                    <a:lnTo>
                      <a:pt x="3703" y="20959"/>
                    </a:lnTo>
                    <a:lnTo>
                      <a:pt x="3317" y="21142"/>
                    </a:lnTo>
                    <a:lnTo>
                      <a:pt x="2700" y="21417"/>
                    </a:lnTo>
                    <a:lnTo>
                      <a:pt x="2237" y="21600"/>
                    </a:lnTo>
                    <a:lnTo>
                      <a:pt x="1851" y="21600"/>
                    </a:lnTo>
                    <a:lnTo>
                      <a:pt x="1389" y="21417"/>
                    </a:lnTo>
                    <a:lnTo>
                      <a:pt x="926" y="21142"/>
                    </a:lnTo>
                    <a:lnTo>
                      <a:pt x="617" y="20685"/>
                    </a:lnTo>
                    <a:lnTo>
                      <a:pt x="386" y="20044"/>
                    </a:lnTo>
                    <a:lnTo>
                      <a:pt x="154" y="19129"/>
                    </a:lnTo>
                    <a:lnTo>
                      <a:pt x="0" y="17939"/>
                    </a:lnTo>
                    <a:lnTo>
                      <a:pt x="0" y="14186"/>
                    </a:lnTo>
                    <a:lnTo>
                      <a:pt x="154" y="12997"/>
                    </a:lnTo>
                    <a:lnTo>
                      <a:pt x="154" y="11624"/>
                    </a:lnTo>
                    <a:lnTo>
                      <a:pt x="386" y="9702"/>
                    </a:lnTo>
                    <a:lnTo>
                      <a:pt x="463" y="7871"/>
                    </a:lnTo>
                    <a:lnTo>
                      <a:pt x="694" y="5949"/>
                    </a:lnTo>
                    <a:lnTo>
                      <a:pt x="926" y="4210"/>
                    </a:lnTo>
                    <a:lnTo>
                      <a:pt x="1157" y="2746"/>
                    </a:lnTo>
                    <a:lnTo>
                      <a:pt x="1234" y="1739"/>
                    </a:lnTo>
                    <a:lnTo>
                      <a:pt x="1389" y="1464"/>
                    </a:lnTo>
                    <a:close/>
                  </a:path>
                </a:pathLst>
              </a:custGeom>
              <a:solidFill>
                <a:srgbClr val="8C05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3" name="AutoShape 148"/>
              <p:cNvSpPr/>
              <p:nvPr/>
            </p:nvSpPr>
            <p:spPr>
              <a:xfrm>
                <a:off x="1039828" y="104406"/>
                <a:ext cx="644779" cy="468417"/>
              </a:xfrm>
              <a:custGeom>
                <a:avLst/>
                <a:gdLst/>
                <a:ahLst/>
                <a:cxnLst>
                  <a:cxn ang="0">
                    <a:pos x="wd2" y="hd2"/>
                  </a:cxn>
                  <a:cxn ang="5400000">
                    <a:pos x="wd2" y="hd2"/>
                  </a:cxn>
                  <a:cxn ang="10800000">
                    <a:pos x="wd2" y="hd2"/>
                  </a:cxn>
                  <a:cxn ang="16200000">
                    <a:pos x="wd2" y="hd2"/>
                  </a:cxn>
                </a:cxnLst>
                <a:rect l="0" t="0" r="r" b="b"/>
                <a:pathLst>
                  <a:path w="21600" h="21600" extrusionOk="0">
                    <a:moveTo>
                      <a:pt x="1248" y="1477"/>
                    </a:moveTo>
                    <a:lnTo>
                      <a:pt x="1326" y="1477"/>
                    </a:lnTo>
                    <a:lnTo>
                      <a:pt x="1326" y="1292"/>
                    </a:lnTo>
                    <a:lnTo>
                      <a:pt x="1560" y="1200"/>
                    </a:lnTo>
                    <a:lnTo>
                      <a:pt x="1794" y="923"/>
                    </a:lnTo>
                    <a:lnTo>
                      <a:pt x="2105" y="646"/>
                    </a:lnTo>
                    <a:lnTo>
                      <a:pt x="2651" y="462"/>
                    </a:lnTo>
                    <a:lnTo>
                      <a:pt x="3353" y="185"/>
                    </a:lnTo>
                    <a:lnTo>
                      <a:pt x="4289" y="92"/>
                    </a:lnTo>
                    <a:lnTo>
                      <a:pt x="5303" y="0"/>
                    </a:lnTo>
                    <a:lnTo>
                      <a:pt x="7954" y="0"/>
                    </a:lnTo>
                    <a:lnTo>
                      <a:pt x="9357" y="92"/>
                    </a:lnTo>
                    <a:lnTo>
                      <a:pt x="12009" y="462"/>
                    </a:lnTo>
                    <a:lnTo>
                      <a:pt x="13178" y="923"/>
                    </a:lnTo>
                    <a:lnTo>
                      <a:pt x="14192" y="1292"/>
                    </a:lnTo>
                    <a:lnTo>
                      <a:pt x="15908" y="2215"/>
                    </a:lnTo>
                    <a:lnTo>
                      <a:pt x="16999" y="2769"/>
                    </a:lnTo>
                    <a:lnTo>
                      <a:pt x="17857" y="3231"/>
                    </a:lnTo>
                    <a:lnTo>
                      <a:pt x="18793" y="3692"/>
                    </a:lnTo>
                    <a:lnTo>
                      <a:pt x="19573" y="4062"/>
                    </a:lnTo>
                    <a:lnTo>
                      <a:pt x="20118" y="4523"/>
                    </a:lnTo>
                    <a:lnTo>
                      <a:pt x="20586" y="4615"/>
                    </a:lnTo>
                    <a:lnTo>
                      <a:pt x="20742" y="4708"/>
                    </a:lnTo>
                    <a:lnTo>
                      <a:pt x="20976" y="4708"/>
                    </a:lnTo>
                    <a:lnTo>
                      <a:pt x="21210" y="4892"/>
                    </a:lnTo>
                    <a:lnTo>
                      <a:pt x="21600" y="4892"/>
                    </a:lnTo>
                    <a:lnTo>
                      <a:pt x="21600" y="5723"/>
                    </a:lnTo>
                    <a:lnTo>
                      <a:pt x="21444" y="6092"/>
                    </a:lnTo>
                    <a:lnTo>
                      <a:pt x="21444" y="6462"/>
                    </a:lnTo>
                    <a:lnTo>
                      <a:pt x="21366" y="6831"/>
                    </a:lnTo>
                    <a:lnTo>
                      <a:pt x="21366" y="7292"/>
                    </a:lnTo>
                    <a:lnTo>
                      <a:pt x="21132" y="7385"/>
                    </a:lnTo>
                    <a:lnTo>
                      <a:pt x="20742" y="7754"/>
                    </a:lnTo>
                    <a:lnTo>
                      <a:pt x="19884" y="8308"/>
                    </a:lnTo>
                    <a:lnTo>
                      <a:pt x="19105" y="9138"/>
                    </a:lnTo>
                    <a:lnTo>
                      <a:pt x="18247" y="9785"/>
                    </a:lnTo>
                    <a:lnTo>
                      <a:pt x="17311" y="10708"/>
                    </a:lnTo>
                    <a:lnTo>
                      <a:pt x="16531" y="11538"/>
                    </a:lnTo>
                    <a:lnTo>
                      <a:pt x="15908" y="12277"/>
                    </a:lnTo>
                    <a:lnTo>
                      <a:pt x="15518" y="12831"/>
                    </a:lnTo>
                    <a:lnTo>
                      <a:pt x="15050" y="13569"/>
                    </a:lnTo>
                    <a:lnTo>
                      <a:pt x="14738" y="13938"/>
                    </a:lnTo>
                    <a:lnTo>
                      <a:pt x="14426" y="14492"/>
                    </a:lnTo>
                    <a:lnTo>
                      <a:pt x="14036" y="14862"/>
                    </a:lnTo>
                    <a:lnTo>
                      <a:pt x="13568" y="15231"/>
                    </a:lnTo>
                    <a:lnTo>
                      <a:pt x="13178" y="15692"/>
                    </a:lnTo>
                    <a:lnTo>
                      <a:pt x="12555" y="16062"/>
                    </a:lnTo>
                    <a:lnTo>
                      <a:pt x="11853" y="16615"/>
                    </a:lnTo>
                    <a:lnTo>
                      <a:pt x="10917" y="17262"/>
                    </a:lnTo>
                    <a:lnTo>
                      <a:pt x="9903" y="17815"/>
                    </a:lnTo>
                    <a:lnTo>
                      <a:pt x="8890" y="18462"/>
                    </a:lnTo>
                    <a:lnTo>
                      <a:pt x="7720" y="19108"/>
                    </a:lnTo>
                    <a:lnTo>
                      <a:pt x="6628" y="19662"/>
                    </a:lnTo>
                    <a:lnTo>
                      <a:pt x="5770" y="20215"/>
                    </a:lnTo>
                    <a:lnTo>
                      <a:pt x="4913" y="20492"/>
                    </a:lnTo>
                    <a:lnTo>
                      <a:pt x="3665" y="21046"/>
                    </a:lnTo>
                    <a:lnTo>
                      <a:pt x="3197" y="21231"/>
                    </a:lnTo>
                    <a:lnTo>
                      <a:pt x="2573" y="21508"/>
                    </a:lnTo>
                    <a:lnTo>
                      <a:pt x="2105" y="21600"/>
                    </a:lnTo>
                    <a:lnTo>
                      <a:pt x="1716" y="21600"/>
                    </a:lnTo>
                    <a:lnTo>
                      <a:pt x="1248" y="21508"/>
                    </a:lnTo>
                    <a:lnTo>
                      <a:pt x="858" y="21231"/>
                    </a:lnTo>
                    <a:lnTo>
                      <a:pt x="546" y="20769"/>
                    </a:lnTo>
                    <a:lnTo>
                      <a:pt x="234" y="20031"/>
                    </a:lnTo>
                    <a:lnTo>
                      <a:pt x="78" y="19108"/>
                    </a:lnTo>
                    <a:lnTo>
                      <a:pt x="0" y="18092"/>
                    </a:lnTo>
                    <a:lnTo>
                      <a:pt x="0" y="13015"/>
                    </a:lnTo>
                    <a:lnTo>
                      <a:pt x="78" y="11538"/>
                    </a:lnTo>
                    <a:lnTo>
                      <a:pt x="234" y="9785"/>
                    </a:lnTo>
                    <a:lnTo>
                      <a:pt x="468" y="7938"/>
                    </a:lnTo>
                    <a:lnTo>
                      <a:pt x="702" y="6000"/>
                    </a:lnTo>
                    <a:lnTo>
                      <a:pt x="858" y="4246"/>
                    </a:lnTo>
                    <a:lnTo>
                      <a:pt x="1092" y="2769"/>
                    </a:lnTo>
                    <a:lnTo>
                      <a:pt x="1248" y="1754"/>
                    </a:lnTo>
                    <a:lnTo>
                      <a:pt x="1248" y="1477"/>
                    </a:lnTo>
                    <a:close/>
                  </a:path>
                </a:pathLst>
              </a:custGeom>
              <a:solidFill>
                <a:srgbClr val="8D05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4" name="AutoShape 149"/>
              <p:cNvSpPr/>
              <p:nvPr/>
            </p:nvSpPr>
            <p:spPr>
              <a:xfrm>
                <a:off x="1039828" y="107227"/>
                <a:ext cx="644779" cy="464185"/>
              </a:xfrm>
              <a:custGeom>
                <a:avLst/>
                <a:gdLst/>
                <a:ahLst/>
                <a:cxnLst>
                  <a:cxn ang="0">
                    <a:pos x="wd2" y="hd2"/>
                  </a:cxn>
                  <a:cxn ang="5400000">
                    <a:pos x="wd2" y="hd2"/>
                  </a:cxn>
                  <a:cxn ang="10800000">
                    <a:pos x="wd2" y="hd2"/>
                  </a:cxn>
                  <a:cxn ang="16200000">
                    <a:pos x="wd2" y="hd2"/>
                  </a:cxn>
                </a:cxnLst>
                <a:rect l="0" t="0" r="r" b="b"/>
                <a:pathLst>
                  <a:path w="21600" h="21600" extrusionOk="0">
                    <a:moveTo>
                      <a:pt x="1326" y="1490"/>
                    </a:moveTo>
                    <a:lnTo>
                      <a:pt x="1326" y="1397"/>
                    </a:lnTo>
                    <a:lnTo>
                      <a:pt x="1794" y="838"/>
                    </a:lnTo>
                    <a:lnTo>
                      <a:pt x="2183" y="652"/>
                    </a:lnTo>
                    <a:lnTo>
                      <a:pt x="2651" y="372"/>
                    </a:lnTo>
                    <a:lnTo>
                      <a:pt x="3353" y="186"/>
                    </a:lnTo>
                    <a:lnTo>
                      <a:pt x="4289" y="0"/>
                    </a:lnTo>
                    <a:lnTo>
                      <a:pt x="7954" y="0"/>
                    </a:lnTo>
                    <a:lnTo>
                      <a:pt x="9357" y="93"/>
                    </a:lnTo>
                    <a:lnTo>
                      <a:pt x="10683" y="186"/>
                    </a:lnTo>
                    <a:lnTo>
                      <a:pt x="12009" y="559"/>
                    </a:lnTo>
                    <a:lnTo>
                      <a:pt x="13178" y="838"/>
                    </a:lnTo>
                    <a:lnTo>
                      <a:pt x="14192" y="1210"/>
                    </a:lnTo>
                    <a:lnTo>
                      <a:pt x="14972" y="1676"/>
                    </a:lnTo>
                    <a:lnTo>
                      <a:pt x="15908" y="2141"/>
                    </a:lnTo>
                    <a:lnTo>
                      <a:pt x="16921" y="2700"/>
                    </a:lnTo>
                    <a:lnTo>
                      <a:pt x="18637" y="3631"/>
                    </a:lnTo>
                    <a:lnTo>
                      <a:pt x="19495" y="4003"/>
                    </a:lnTo>
                    <a:lnTo>
                      <a:pt x="20040" y="4469"/>
                    </a:lnTo>
                    <a:lnTo>
                      <a:pt x="20508" y="4562"/>
                    </a:lnTo>
                    <a:lnTo>
                      <a:pt x="20742" y="4655"/>
                    </a:lnTo>
                    <a:lnTo>
                      <a:pt x="20976" y="4655"/>
                    </a:lnTo>
                    <a:lnTo>
                      <a:pt x="21132" y="4841"/>
                    </a:lnTo>
                    <a:lnTo>
                      <a:pt x="21600" y="4841"/>
                    </a:lnTo>
                    <a:lnTo>
                      <a:pt x="21444" y="4934"/>
                    </a:lnTo>
                    <a:lnTo>
                      <a:pt x="21444" y="5679"/>
                    </a:lnTo>
                    <a:lnTo>
                      <a:pt x="21366" y="6052"/>
                    </a:lnTo>
                    <a:lnTo>
                      <a:pt x="21366" y="6517"/>
                    </a:lnTo>
                    <a:lnTo>
                      <a:pt x="21210" y="6797"/>
                    </a:lnTo>
                    <a:lnTo>
                      <a:pt x="21210" y="7262"/>
                    </a:lnTo>
                    <a:lnTo>
                      <a:pt x="20976" y="7355"/>
                    </a:lnTo>
                    <a:lnTo>
                      <a:pt x="20586" y="7728"/>
                    </a:lnTo>
                    <a:lnTo>
                      <a:pt x="19884" y="8286"/>
                    </a:lnTo>
                    <a:lnTo>
                      <a:pt x="19027" y="9124"/>
                    </a:lnTo>
                    <a:lnTo>
                      <a:pt x="18091" y="9776"/>
                    </a:lnTo>
                    <a:lnTo>
                      <a:pt x="17311" y="10614"/>
                    </a:lnTo>
                    <a:lnTo>
                      <a:pt x="15908" y="12290"/>
                    </a:lnTo>
                    <a:lnTo>
                      <a:pt x="15518" y="12848"/>
                    </a:lnTo>
                    <a:lnTo>
                      <a:pt x="15050" y="13407"/>
                    </a:lnTo>
                    <a:lnTo>
                      <a:pt x="14738" y="13966"/>
                    </a:lnTo>
                    <a:lnTo>
                      <a:pt x="14426" y="14338"/>
                    </a:lnTo>
                    <a:lnTo>
                      <a:pt x="13958" y="14803"/>
                    </a:lnTo>
                    <a:lnTo>
                      <a:pt x="13568" y="15176"/>
                    </a:lnTo>
                    <a:lnTo>
                      <a:pt x="13022" y="15548"/>
                    </a:lnTo>
                    <a:lnTo>
                      <a:pt x="12555" y="16107"/>
                    </a:lnTo>
                    <a:lnTo>
                      <a:pt x="11853" y="16666"/>
                    </a:lnTo>
                    <a:lnTo>
                      <a:pt x="10917" y="17131"/>
                    </a:lnTo>
                    <a:lnTo>
                      <a:pt x="9903" y="17876"/>
                    </a:lnTo>
                    <a:lnTo>
                      <a:pt x="8890" y="18528"/>
                    </a:lnTo>
                    <a:lnTo>
                      <a:pt x="7720" y="19086"/>
                    </a:lnTo>
                    <a:lnTo>
                      <a:pt x="6784" y="19645"/>
                    </a:lnTo>
                    <a:lnTo>
                      <a:pt x="5770" y="20110"/>
                    </a:lnTo>
                    <a:lnTo>
                      <a:pt x="4913" y="20390"/>
                    </a:lnTo>
                    <a:lnTo>
                      <a:pt x="4289" y="20669"/>
                    </a:lnTo>
                    <a:lnTo>
                      <a:pt x="3665" y="21134"/>
                    </a:lnTo>
                    <a:lnTo>
                      <a:pt x="3197" y="21321"/>
                    </a:lnTo>
                    <a:lnTo>
                      <a:pt x="2651" y="21414"/>
                    </a:lnTo>
                    <a:lnTo>
                      <a:pt x="2183" y="21600"/>
                    </a:lnTo>
                    <a:lnTo>
                      <a:pt x="1794" y="21600"/>
                    </a:lnTo>
                    <a:lnTo>
                      <a:pt x="858" y="21228"/>
                    </a:lnTo>
                    <a:lnTo>
                      <a:pt x="546" y="20669"/>
                    </a:lnTo>
                    <a:lnTo>
                      <a:pt x="312" y="20017"/>
                    </a:lnTo>
                    <a:lnTo>
                      <a:pt x="78" y="19086"/>
                    </a:lnTo>
                    <a:lnTo>
                      <a:pt x="78" y="17969"/>
                    </a:lnTo>
                    <a:lnTo>
                      <a:pt x="0" y="16852"/>
                    </a:lnTo>
                    <a:lnTo>
                      <a:pt x="0" y="15548"/>
                    </a:lnTo>
                    <a:lnTo>
                      <a:pt x="78" y="14245"/>
                    </a:lnTo>
                    <a:lnTo>
                      <a:pt x="78" y="13034"/>
                    </a:lnTo>
                    <a:lnTo>
                      <a:pt x="234" y="11545"/>
                    </a:lnTo>
                    <a:lnTo>
                      <a:pt x="312" y="9776"/>
                    </a:lnTo>
                    <a:lnTo>
                      <a:pt x="546" y="7914"/>
                    </a:lnTo>
                    <a:lnTo>
                      <a:pt x="780" y="5959"/>
                    </a:lnTo>
                    <a:lnTo>
                      <a:pt x="858" y="4190"/>
                    </a:lnTo>
                    <a:lnTo>
                      <a:pt x="1092" y="2793"/>
                    </a:lnTo>
                    <a:lnTo>
                      <a:pt x="1248" y="1676"/>
                    </a:lnTo>
                    <a:lnTo>
                      <a:pt x="1326" y="1490"/>
                    </a:lnTo>
                    <a:close/>
                  </a:path>
                </a:pathLst>
              </a:custGeom>
              <a:solidFill>
                <a:srgbClr val="8E06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5" name="AutoShape 150"/>
              <p:cNvSpPr/>
              <p:nvPr/>
            </p:nvSpPr>
            <p:spPr>
              <a:xfrm>
                <a:off x="1042650" y="107227"/>
                <a:ext cx="637725" cy="464185"/>
              </a:xfrm>
              <a:custGeom>
                <a:avLst/>
                <a:gdLst/>
                <a:ahLst/>
                <a:cxnLst>
                  <a:cxn ang="0">
                    <a:pos x="wd2" y="hd2"/>
                  </a:cxn>
                  <a:cxn ang="5400000">
                    <a:pos x="wd2" y="hd2"/>
                  </a:cxn>
                  <a:cxn ang="10800000">
                    <a:pos x="wd2" y="hd2"/>
                  </a:cxn>
                  <a:cxn ang="16200000">
                    <a:pos x="wd2" y="hd2"/>
                  </a:cxn>
                </a:cxnLst>
                <a:rect l="0" t="0" r="r" b="b"/>
                <a:pathLst>
                  <a:path w="21600" h="21600" extrusionOk="0">
                    <a:moveTo>
                      <a:pt x="1419" y="1490"/>
                    </a:moveTo>
                    <a:lnTo>
                      <a:pt x="1419" y="1397"/>
                    </a:lnTo>
                    <a:lnTo>
                      <a:pt x="1655" y="1117"/>
                    </a:lnTo>
                    <a:lnTo>
                      <a:pt x="1892" y="931"/>
                    </a:lnTo>
                    <a:lnTo>
                      <a:pt x="2128" y="652"/>
                    </a:lnTo>
                    <a:lnTo>
                      <a:pt x="2759" y="372"/>
                    </a:lnTo>
                    <a:lnTo>
                      <a:pt x="3390" y="186"/>
                    </a:lnTo>
                    <a:lnTo>
                      <a:pt x="4257" y="93"/>
                    </a:lnTo>
                    <a:lnTo>
                      <a:pt x="5361" y="0"/>
                    </a:lnTo>
                    <a:lnTo>
                      <a:pt x="7962" y="0"/>
                    </a:lnTo>
                    <a:lnTo>
                      <a:pt x="9381" y="93"/>
                    </a:lnTo>
                    <a:lnTo>
                      <a:pt x="10721" y="186"/>
                    </a:lnTo>
                    <a:lnTo>
                      <a:pt x="12061" y="559"/>
                    </a:lnTo>
                    <a:lnTo>
                      <a:pt x="13244" y="931"/>
                    </a:lnTo>
                    <a:lnTo>
                      <a:pt x="14111" y="1210"/>
                    </a:lnTo>
                    <a:lnTo>
                      <a:pt x="15057" y="1676"/>
                    </a:lnTo>
                    <a:lnTo>
                      <a:pt x="15924" y="2141"/>
                    </a:lnTo>
                    <a:lnTo>
                      <a:pt x="17028" y="2700"/>
                    </a:lnTo>
                    <a:lnTo>
                      <a:pt x="17895" y="3166"/>
                    </a:lnTo>
                    <a:lnTo>
                      <a:pt x="18762" y="3724"/>
                    </a:lnTo>
                    <a:lnTo>
                      <a:pt x="19472" y="4190"/>
                    </a:lnTo>
                    <a:lnTo>
                      <a:pt x="20181" y="4469"/>
                    </a:lnTo>
                    <a:lnTo>
                      <a:pt x="20496" y="4562"/>
                    </a:lnTo>
                    <a:lnTo>
                      <a:pt x="20891" y="4655"/>
                    </a:lnTo>
                    <a:lnTo>
                      <a:pt x="21048" y="4655"/>
                    </a:lnTo>
                    <a:lnTo>
                      <a:pt x="21127" y="4841"/>
                    </a:lnTo>
                    <a:lnTo>
                      <a:pt x="21600" y="4841"/>
                    </a:lnTo>
                    <a:lnTo>
                      <a:pt x="21600" y="4934"/>
                    </a:lnTo>
                    <a:lnTo>
                      <a:pt x="21521" y="5214"/>
                    </a:lnTo>
                    <a:lnTo>
                      <a:pt x="21521" y="5679"/>
                    </a:lnTo>
                    <a:lnTo>
                      <a:pt x="21364" y="6052"/>
                    </a:lnTo>
                    <a:lnTo>
                      <a:pt x="21364" y="6517"/>
                    </a:lnTo>
                    <a:lnTo>
                      <a:pt x="21285" y="6797"/>
                    </a:lnTo>
                    <a:lnTo>
                      <a:pt x="21285" y="7262"/>
                    </a:lnTo>
                    <a:lnTo>
                      <a:pt x="21048" y="7355"/>
                    </a:lnTo>
                    <a:lnTo>
                      <a:pt x="20654" y="7728"/>
                    </a:lnTo>
                    <a:lnTo>
                      <a:pt x="19945" y="8286"/>
                    </a:lnTo>
                    <a:lnTo>
                      <a:pt x="19156" y="9031"/>
                    </a:lnTo>
                    <a:lnTo>
                      <a:pt x="18210" y="9776"/>
                    </a:lnTo>
                    <a:lnTo>
                      <a:pt x="17264" y="10614"/>
                    </a:lnTo>
                    <a:lnTo>
                      <a:pt x="16476" y="11452"/>
                    </a:lnTo>
                    <a:lnTo>
                      <a:pt x="15924" y="12290"/>
                    </a:lnTo>
                    <a:lnTo>
                      <a:pt x="15136" y="13407"/>
                    </a:lnTo>
                    <a:lnTo>
                      <a:pt x="14347" y="14338"/>
                    </a:lnTo>
                    <a:lnTo>
                      <a:pt x="14032" y="14803"/>
                    </a:lnTo>
                    <a:lnTo>
                      <a:pt x="13086" y="15548"/>
                    </a:lnTo>
                    <a:lnTo>
                      <a:pt x="12534" y="16014"/>
                    </a:lnTo>
                    <a:lnTo>
                      <a:pt x="11904" y="16572"/>
                    </a:lnTo>
                    <a:lnTo>
                      <a:pt x="10958" y="17038"/>
                    </a:lnTo>
                    <a:lnTo>
                      <a:pt x="8908" y="18341"/>
                    </a:lnTo>
                    <a:lnTo>
                      <a:pt x="7726" y="19086"/>
                    </a:lnTo>
                    <a:lnTo>
                      <a:pt x="6780" y="19645"/>
                    </a:lnTo>
                    <a:lnTo>
                      <a:pt x="5755" y="20017"/>
                    </a:lnTo>
                    <a:lnTo>
                      <a:pt x="5045" y="20390"/>
                    </a:lnTo>
                    <a:lnTo>
                      <a:pt x="3626" y="20948"/>
                    </a:lnTo>
                    <a:lnTo>
                      <a:pt x="3232" y="21228"/>
                    </a:lnTo>
                    <a:lnTo>
                      <a:pt x="2601" y="21321"/>
                    </a:lnTo>
                    <a:lnTo>
                      <a:pt x="2128" y="21414"/>
                    </a:lnTo>
                    <a:lnTo>
                      <a:pt x="1734" y="21600"/>
                    </a:lnTo>
                    <a:lnTo>
                      <a:pt x="1261" y="21414"/>
                    </a:lnTo>
                    <a:lnTo>
                      <a:pt x="946" y="21134"/>
                    </a:lnTo>
                    <a:lnTo>
                      <a:pt x="631" y="20669"/>
                    </a:lnTo>
                    <a:lnTo>
                      <a:pt x="236" y="19831"/>
                    </a:lnTo>
                    <a:lnTo>
                      <a:pt x="158" y="18900"/>
                    </a:lnTo>
                    <a:lnTo>
                      <a:pt x="0" y="17876"/>
                    </a:lnTo>
                    <a:lnTo>
                      <a:pt x="0" y="12848"/>
                    </a:lnTo>
                    <a:lnTo>
                      <a:pt x="158" y="11545"/>
                    </a:lnTo>
                    <a:lnTo>
                      <a:pt x="236" y="9776"/>
                    </a:lnTo>
                    <a:lnTo>
                      <a:pt x="473" y="7728"/>
                    </a:lnTo>
                    <a:lnTo>
                      <a:pt x="946" y="4190"/>
                    </a:lnTo>
                    <a:lnTo>
                      <a:pt x="1182" y="2793"/>
                    </a:lnTo>
                    <a:lnTo>
                      <a:pt x="1261" y="1862"/>
                    </a:lnTo>
                    <a:lnTo>
                      <a:pt x="1419" y="1490"/>
                    </a:lnTo>
                    <a:close/>
                  </a:path>
                </a:pathLst>
              </a:custGeom>
              <a:solidFill>
                <a:srgbClr val="8F06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6" name="AutoShape 151"/>
              <p:cNvSpPr/>
              <p:nvPr/>
            </p:nvSpPr>
            <p:spPr>
              <a:xfrm>
                <a:off x="1046882" y="107227"/>
                <a:ext cx="630671" cy="459953"/>
              </a:xfrm>
              <a:custGeom>
                <a:avLst/>
                <a:gdLst/>
                <a:ahLst/>
                <a:cxnLst>
                  <a:cxn ang="0">
                    <a:pos x="wd2" y="hd2"/>
                  </a:cxn>
                  <a:cxn ang="5400000">
                    <a:pos x="wd2" y="hd2"/>
                  </a:cxn>
                  <a:cxn ang="10800000">
                    <a:pos x="wd2" y="hd2"/>
                  </a:cxn>
                  <a:cxn ang="16200000">
                    <a:pos x="wd2" y="hd2"/>
                  </a:cxn>
                </a:cxnLst>
                <a:rect l="0" t="0" r="r" b="b"/>
                <a:pathLst>
                  <a:path w="21600" h="21600" extrusionOk="0">
                    <a:moveTo>
                      <a:pt x="1275" y="1503"/>
                    </a:moveTo>
                    <a:lnTo>
                      <a:pt x="1754" y="939"/>
                    </a:lnTo>
                    <a:lnTo>
                      <a:pt x="2152" y="657"/>
                    </a:lnTo>
                    <a:lnTo>
                      <a:pt x="2630" y="563"/>
                    </a:lnTo>
                    <a:lnTo>
                      <a:pt x="3268" y="188"/>
                    </a:lnTo>
                    <a:lnTo>
                      <a:pt x="4224" y="94"/>
                    </a:lnTo>
                    <a:lnTo>
                      <a:pt x="5261" y="94"/>
                    </a:lnTo>
                    <a:lnTo>
                      <a:pt x="6536" y="0"/>
                    </a:lnTo>
                    <a:lnTo>
                      <a:pt x="7891" y="94"/>
                    </a:lnTo>
                    <a:lnTo>
                      <a:pt x="9325" y="188"/>
                    </a:lnTo>
                    <a:lnTo>
                      <a:pt x="10680" y="376"/>
                    </a:lnTo>
                    <a:lnTo>
                      <a:pt x="12035" y="657"/>
                    </a:lnTo>
                    <a:lnTo>
                      <a:pt x="13231" y="939"/>
                    </a:lnTo>
                    <a:lnTo>
                      <a:pt x="14108" y="1409"/>
                    </a:lnTo>
                    <a:lnTo>
                      <a:pt x="15064" y="1690"/>
                    </a:lnTo>
                    <a:lnTo>
                      <a:pt x="15941" y="2254"/>
                    </a:lnTo>
                    <a:lnTo>
                      <a:pt x="16897" y="2723"/>
                    </a:lnTo>
                    <a:lnTo>
                      <a:pt x="17774" y="3193"/>
                    </a:lnTo>
                    <a:lnTo>
                      <a:pt x="19528" y="4226"/>
                    </a:lnTo>
                    <a:lnTo>
                      <a:pt x="20086" y="4508"/>
                    </a:lnTo>
                    <a:lnTo>
                      <a:pt x="20564" y="4602"/>
                    </a:lnTo>
                    <a:lnTo>
                      <a:pt x="20803" y="4696"/>
                    </a:lnTo>
                    <a:lnTo>
                      <a:pt x="20962" y="4883"/>
                    </a:lnTo>
                    <a:lnTo>
                      <a:pt x="21441" y="4883"/>
                    </a:lnTo>
                    <a:lnTo>
                      <a:pt x="21441" y="4977"/>
                    </a:lnTo>
                    <a:lnTo>
                      <a:pt x="21600" y="4977"/>
                    </a:lnTo>
                    <a:lnTo>
                      <a:pt x="21441" y="5259"/>
                    </a:lnTo>
                    <a:lnTo>
                      <a:pt x="21441" y="6104"/>
                    </a:lnTo>
                    <a:lnTo>
                      <a:pt x="21361" y="6574"/>
                    </a:lnTo>
                    <a:lnTo>
                      <a:pt x="21361" y="6856"/>
                    </a:lnTo>
                    <a:lnTo>
                      <a:pt x="21201" y="7325"/>
                    </a:lnTo>
                    <a:lnTo>
                      <a:pt x="20962" y="7419"/>
                    </a:lnTo>
                    <a:lnTo>
                      <a:pt x="20564" y="7795"/>
                    </a:lnTo>
                    <a:lnTo>
                      <a:pt x="19846" y="8358"/>
                    </a:lnTo>
                    <a:lnTo>
                      <a:pt x="19049" y="9110"/>
                    </a:lnTo>
                    <a:lnTo>
                      <a:pt x="18173" y="9861"/>
                    </a:lnTo>
                    <a:lnTo>
                      <a:pt x="17216" y="10706"/>
                    </a:lnTo>
                    <a:lnTo>
                      <a:pt x="16499" y="11551"/>
                    </a:lnTo>
                    <a:lnTo>
                      <a:pt x="15941" y="12397"/>
                    </a:lnTo>
                    <a:lnTo>
                      <a:pt x="15542" y="12866"/>
                    </a:lnTo>
                    <a:lnTo>
                      <a:pt x="15064" y="13523"/>
                    </a:lnTo>
                    <a:lnTo>
                      <a:pt x="14666" y="13899"/>
                    </a:lnTo>
                    <a:lnTo>
                      <a:pt x="14347" y="14369"/>
                    </a:lnTo>
                    <a:lnTo>
                      <a:pt x="14028" y="14744"/>
                    </a:lnTo>
                    <a:lnTo>
                      <a:pt x="13550" y="15214"/>
                    </a:lnTo>
                    <a:lnTo>
                      <a:pt x="13072" y="15590"/>
                    </a:lnTo>
                    <a:lnTo>
                      <a:pt x="12514" y="16153"/>
                    </a:lnTo>
                    <a:lnTo>
                      <a:pt x="11876" y="16717"/>
                    </a:lnTo>
                    <a:lnTo>
                      <a:pt x="10920" y="17186"/>
                    </a:lnTo>
                    <a:lnTo>
                      <a:pt x="8847" y="18501"/>
                    </a:lnTo>
                    <a:lnTo>
                      <a:pt x="7652" y="19064"/>
                    </a:lnTo>
                    <a:lnTo>
                      <a:pt x="6695" y="19628"/>
                    </a:lnTo>
                    <a:lnTo>
                      <a:pt x="5739" y="20003"/>
                    </a:lnTo>
                    <a:lnTo>
                      <a:pt x="4942" y="20473"/>
                    </a:lnTo>
                    <a:lnTo>
                      <a:pt x="4224" y="20755"/>
                    </a:lnTo>
                    <a:lnTo>
                      <a:pt x="3108" y="21318"/>
                    </a:lnTo>
                    <a:lnTo>
                      <a:pt x="2630" y="21506"/>
                    </a:lnTo>
                    <a:lnTo>
                      <a:pt x="2152" y="21506"/>
                    </a:lnTo>
                    <a:lnTo>
                      <a:pt x="1754" y="21600"/>
                    </a:lnTo>
                    <a:lnTo>
                      <a:pt x="1275" y="21506"/>
                    </a:lnTo>
                    <a:lnTo>
                      <a:pt x="797" y="21130"/>
                    </a:lnTo>
                    <a:lnTo>
                      <a:pt x="478" y="20755"/>
                    </a:lnTo>
                    <a:lnTo>
                      <a:pt x="239" y="19910"/>
                    </a:lnTo>
                    <a:lnTo>
                      <a:pt x="80" y="18970"/>
                    </a:lnTo>
                    <a:lnTo>
                      <a:pt x="0" y="18031"/>
                    </a:lnTo>
                    <a:lnTo>
                      <a:pt x="0" y="12960"/>
                    </a:lnTo>
                    <a:lnTo>
                      <a:pt x="80" y="11551"/>
                    </a:lnTo>
                    <a:lnTo>
                      <a:pt x="239" y="9767"/>
                    </a:lnTo>
                    <a:lnTo>
                      <a:pt x="478" y="7795"/>
                    </a:lnTo>
                    <a:lnTo>
                      <a:pt x="638" y="6010"/>
                    </a:lnTo>
                    <a:lnTo>
                      <a:pt x="877" y="4320"/>
                    </a:lnTo>
                    <a:lnTo>
                      <a:pt x="1036" y="2817"/>
                    </a:lnTo>
                    <a:lnTo>
                      <a:pt x="1275" y="1878"/>
                    </a:lnTo>
                    <a:lnTo>
                      <a:pt x="1275" y="1503"/>
                    </a:lnTo>
                    <a:close/>
                  </a:path>
                </a:pathLst>
              </a:custGeom>
              <a:solidFill>
                <a:srgbClr val="9007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7" name="AutoShape 152"/>
              <p:cNvSpPr/>
              <p:nvPr/>
            </p:nvSpPr>
            <p:spPr>
              <a:xfrm>
                <a:off x="1046882" y="108638"/>
                <a:ext cx="625027" cy="455720"/>
              </a:xfrm>
              <a:custGeom>
                <a:avLst/>
                <a:gdLst/>
                <a:ahLst/>
                <a:cxnLst>
                  <a:cxn ang="0">
                    <a:pos x="wd2" y="hd2"/>
                  </a:cxn>
                  <a:cxn ang="5400000">
                    <a:pos x="wd2" y="hd2"/>
                  </a:cxn>
                  <a:cxn ang="10800000">
                    <a:pos x="wd2" y="hd2"/>
                  </a:cxn>
                  <a:cxn ang="16200000">
                    <a:pos x="wd2" y="hd2"/>
                  </a:cxn>
                </a:cxnLst>
                <a:rect l="0" t="0" r="r" b="b"/>
                <a:pathLst>
                  <a:path w="21600" h="21600" extrusionOk="0">
                    <a:moveTo>
                      <a:pt x="1365" y="1611"/>
                    </a:moveTo>
                    <a:lnTo>
                      <a:pt x="1365" y="1421"/>
                    </a:lnTo>
                    <a:lnTo>
                      <a:pt x="1526" y="1326"/>
                    </a:lnTo>
                    <a:lnTo>
                      <a:pt x="1606" y="1137"/>
                    </a:lnTo>
                    <a:lnTo>
                      <a:pt x="1767" y="853"/>
                    </a:lnTo>
                    <a:lnTo>
                      <a:pt x="2168" y="758"/>
                    </a:lnTo>
                    <a:lnTo>
                      <a:pt x="2810" y="474"/>
                    </a:lnTo>
                    <a:lnTo>
                      <a:pt x="3453" y="284"/>
                    </a:lnTo>
                    <a:lnTo>
                      <a:pt x="4256" y="95"/>
                    </a:lnTo>
                    <a:lnTo>
                      <a:pt x="5460" y="0"/>
                    </a:lnTo>
                    <a:lnTo>
                      <a:pt x="7949" y="0"/>
                    </a:lnTo>
                    <a:lnTo>
                      <a:pt x="9395" y="95"/>
                    </a:lnTo>
                    <a:lnTo>
                      <a:pt x="10760" y="284"/>
                    </a:lnTo>
                    <a:lnTo>
                      <a:pt x="12125" y="568"/>
                    </a:lnTo>
                    <a:lnTo>
                      <a:pt x="13329" y="853"/>
                    </a:lnTo>
                    <a:lnTo>
                      <a:pt x="14213" y="1326"/>
                    </a:lnTo>
                    <a:lnTo>
                      <a:pt x="15016" y="1611"/>
                    </a:lnTo>
                    <a:lnTo>
                      <a:pt x="15979" y="2179"/>
                    </a:lnTo>
                    <a:lnTo>
                      <a:pt x="17023" y="2747"/>
                    </a:lnTo>
                    <a:lnTo>
                      <a:pt x="17906" y="3316"/>
                    </a:lnTo>
                    <a:lnTo>
                      <a:pt x="18709" y="3695"/>
                    </a:lnTo>
                    <a:lnTo>
                      <a:pt x="19593" y="4168"/>
                    </a:lnTo>
                    <a:lnTo>
                      <a:pt x="20155" y="4453"/>
                    </a:lnTo>
                    <a:lnTo>
                      <a:pt x="20636" y="4642"/>
                    </a:lnTo>
                    <a:lnTo>
                      <a:pt x="20877" y="4642"/>
                    </a:lnTo>
                    <a:lnTo>
                      <a:pt x="21118" y="4832"/>
                    </a:lnTo>
                    <a:lnTo>
                      <a:pt x="21359" y="4832"/>
                    </a:lnTo>
                    <a:lnTo>
                      <a:pt x="21520" y="4926"/>
                    </a:lnTo>
                    <a:lnTo>
                      <a:pt x="21600" y="4926"/>
                    </a:lnTo>
                    <a:lnTo>
                      <a:pt x="21600" y="5211"/>
                    </a:lnTo>
                    <a:lnTo>
                      <a:pt x="21520" y="5684"/>
                    </a:lnTo>
                    <a:lnTo>
                      <a:pt x="21520" y="6063"/>
                    </a:lnTo>
                    <a:lnTo>
                      <a:pt x="21359" y="6537"/>
                    </a:lnTo>
                    <a:lnTo>
                      <a:pt x="21359" y="7011"/>
                    </a:lnTo>
                    <a:lnTo>
                      <a:pt x="21279" y="7295"/>
                    </a:lnTo>
                    <a:lnTo>
                      <a:pt x="21118" y="7389"/>
                    </a:lnTo>
                    <a:lnTo>
                      <a:pt x="19914" y="8337"/>
                    </a:lnTo>
                    <a:lnTo>
                      <a:pt x="19111" y="9095"/>
                    </a:lnTo>
                    <a:lnTo>
                      <a:pt x="18147" y="9853"/>
                    </a:lnTo>
                    <a:lnTo>
                      <a:pt x="16541" y="11558"/>
                    </a:lnTo>
                    <a:lnTo>
                      <a:pt x="15979" y="12221"/>
                    </a:lnTo>
                    <a:lnTo>
                      <a:pt x="15497" y="12884"/>
                    </a:lnTo>
                    <a:lnTo>
                      <a:pt x="15176" y="13453"/>
                    </a:lnTo>
                    <a:lnTo>
                      <a:pt x="14373" y="14400"/>
                    </a:lnTo>
                    <a:lnTo>
                      <a:pt x="13972" y="14779"/>
                    </a:lnTo>
                    <a:lnTo>
                      <a:pt x="13651" y="15253"/>
                    </a:lnTo>
                    <a:lnTo>
                      <a:pt x="13088" y="15632"/>
                    </a:lnTo>
                    <a:lnTo>
                      <a:pt x="12607" y="16011"/>
                    </a:lnTo>
                    <a:lnTo>
                      <a:pt x="11964" y="16579"/>
                    </a:lnTo>
                    <a:lnTo>
                      <a:pt x="11001" y="17053"/>
                    </a:lnTo>
                    <a:lnTo>
                      <a:pt x="8913" y="18568"/>
                    </a:lnTo>
                    <a:lnTo>
                      <a:pt x="7709" y="19042"/>
                    </a:lnTo>
                    <a:lnTo>
                      <a:pt x="6745" y="19611"/>
                    </a:lnTo>
                    <a:lnTo>
                      <a:pt x="5781" y="20084"/>
                    </a:lnTo>
                    <a:lnTo>
                      <a:pt x="4978" y="20368"/>
                    </a:lnTo>
                    <a:lnTo>
                      <a:pt x="4256" y="20653"/>
                    </a:lnTo>
                    <a:lnTo>
                      <a:pt x="3132" y="21221"/>
                    </a:lnTo>
                    <a:lnTo>
                      <a:pt x="2650" y="21505"/>
                    </a:lnTo>
                    <a:lnTo>
                      <a:pt x="2168" y="21600"/>
                    </a:lnTo>
                    <a:lnTo>
                      <a:pt x="1767" y="21600"/>
                    </a:lnTo>
                    <a:lnTo>
                      <a:pt x="1365" y="21505"/>
                    </a:lnTo>
                    <a:lnTo>
                      <a:pt x="883" y="21221"/>
                    </a:lnTo>
                    <a:lnTo>
                      <a:pt x="562" y="20653"/>
                    </a:lnTo>
                    <a:lnTo>
                      <a:pt x="321" y="19895"/>
                    </a:lnTo>
                    <a:lnTo>
                      <a:pt x="80" y="19042"/>
                    </a:lnTo>
                    <a:lnTo>
                      <a:pt x="0" y="17905"/>
                    </a:lnTo>
                    <a:lnTo>
                      <a:pt x="0" y="14211"/>
                    </a:lnTo>
                    <a:lnTo>
                      <a:pt x="80" y="12979"/>
                    </a:lnTo>
                    <a:lnTo>
                      <a:pt x="80" y="11558"/>
                    </a:lnTo>
                    <a:lnTo>
                      <a:pt x="321" y="9758"/>
                    </a:lnTo>
                    <a:lnTo>
                      <a:pt x="482" y="7768"/>
                    </a:lnTo>
                    <a:lnTo>
                      <a:pt x="642" y="5968"/>
                    </a:lnTo>
                    <a:lnTo>
                      <a:pt x="883" y="4263"/>
                    </a:lnTo>
                    <a:lnTo>
                      <a:pt x="1124" y="2747"/>
                    </a:lnTo>
                    <a:lnTo>
                      <a:pt x="1285" y="1800"/>
                    </a:lnTo>
                    <a:lnTo>
                      <a:pt x="1365" y="1611"/>
                    </a:lnTo>
                    <a:close/>
                  </a:path>
                </a:pathLst>
              </a:custGeom>
              <a:solidFill>
                <a:srgbClr val="9107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8" name="AutoShape 153"/>
              <p:cNvSpPr/>
              <p:nvPr/>
            </p:nvSpPr>
            <p:spPr>
              <a:xfrm>
                <a:off x="1048293" y="108638"/>
                <a:ext cx="620794" cy="454309"/>
              </a:xfrm>
              <a:custGeom>
                <a:avLst/>
                <a:gdLst/>
                <a:ahLst/>
                <a:cxnLst>
                  <a:cxn ang="0">
                    <a:pos x="wd2" y="hd2"/>
                  </a:cxn>
                  <a:cxn ang="5400000">
                    <a:pos x="wd2" y="hd2"/>
                  </a:cxn>
                  <a:cxn ang="10800000">
                    <a:pos x="wd2" y="hd2"/>
                  </a:cxn>
                  <a:cxn ang="16200000">
                    <a:pos x="wd2" y="hd2"/>
                  </a:cxn>
                </a:cxnLst>
                <a:rect l="0" t="0" r="r" b="b"/>
                <a:pathLst>
                  <a:path w="21600" h="21600" extrusionOk="0">
                    <a:moveTo>
                      <a:pt x="1294" y="1618"/>
                    </a:moveTo>
                    <a:lnTo>
                      <a:pt x="1456" y="1618"/>
                    </a:lnTo>
                    <a:lnTo>
                      <a:pt x="1456" y="1427"/>
                    </a:lnTo>
                    <a:lnTo>
                      <a:pt x="1699" y="1142"/>
                    </a:lnTo>
                    <a:lnTo>
                      <a:pt x="1861" y="1047"/>
                    </a:lnTo>
                    <a:lnTo>
                      <a:pt x="2184" y="761"/>
                    </a:lnTo>
                    <a:lnTo>
                      <a:pt x="2751" y="571"/>
                    </a:lnTo>
                    <a:lnTo>
                      <a:pt x="3398" y="285"/>
                    </a:lnTo>
                    <a:lnTo>
                      <a:pt x="4369" y="95"/>
                    </a:lnTo>
                    <a:lnTo>
                      <a:pt x="5420" y="0"/>
                    </a:lnTo>
                    <a:lnTo>
                      <a:pt x="6715" y="0"/>
                    </a:lnTo>
                    <a:lnTo>
                      <a:pt x="7928" y="95"/>
                    </a:lnTo>
                    <a:lnTo>
                      <a:pt x="9384" y="95"/>
                    </a:lnTo>
                    <a:lnTo>
                      <a:pt x="10760" y="476"/>
                    </a:lnTo>
                    <a:lnTo>
                      <a:pt x="12054" y="571"/>
                    </a:lnTo>
                    <a:lnTo>
                      <a:pt x="13187" y="1047"/>
                    </a:lnTo>
                    <a:lnTo>
                      <a:pt x="14157" y="1332"/>
                    </a:lnTo>
                    <a:lnTo>
                      <a:pt x="15047" y="1808"/>
                    </a:lnTo>
                    <a:lnTo>
                      <a:pt x="16018" y="2189"/>
                    </a:lnTo>
                    <a:lnTo>
                      <a:pt x="16908" y="2759"/>
                    </a:lnTo>
                    <a:lnTo>
                      <a:pt x="17879" y="3330"/>
                    </a:lnTo>
                    <a:lnTo>
                      <a:pt x="18769" y="3711"/>
                    </a:lnTo>
                    <a:lnTo>
                      <a:pt x="19497" y="4187"/>
                    </a:lnTo>
                    <a:lnTo>
                      <a:pt x="20225" y="4472"/>
                    </a:lnTo>
                    <a:lnTo>
                      <a:pt x="20548" y="4663"/>
                    </a:lnTo>
                    <a:lnTo>
                      <a:pt x="20791" y="4663"/>
                    </a:lnTo>
                    <a:lnTo>
                      <a:pt x="21034" y="4853"/>
                    </a:lnTo>
                    <a:lnTo>
                      <a:pt x="21196" y="4853"/>
                    </a:lnTo>
                    <a:lnTo>
                      <a:pt x="21357" y="4948"/>
                    </a:lnTo>
                    <a:lnTo>
                      <a:pt x="21600" y="4948"/>
                    </a:lnTo>
                    <a:lnTo>
                      <a:pt x="21600" y="5424"/>
                    </a:lnTo>
                    <a:lnTo>
                      <a:pt x="21438" y="5709"/>
                    </a:lnTo>
                    <a:lnTo>
                      <a:pt x="21438" y="6280"/>
                    </a:lnTo>
                    <a:lnTo>
                      <a:pt x="21357" y="6566"/>
                    </a:lnTo>
                    <a:lnTo>
                      <a:pt x="21357" y="7041"/>
                    </a:lnTo>
                    <a:lnTo>
                      <a:pt x="21196" y="7327"/>
                    </a:lnTo>
                    <a:lnTo>
                      <a:pt x="21196" y="7612"/>
                    </a:lnTo>
                    <a:lnTo>
                      <a:pt x="20710" y="7803"/>
                    </a:lnTo>
                    <a:lnTo>
                      <a:pt x="19011" y="9135"/>
                    </a:lnTo>
                    <a:lnTo>
                      <a:pt x="18202" y="9896"/>
                    </a:lnTo>
                    <a:lnTo>
                      <a:pt x="17312" y="10752"/>
                    </a:lnTo>
                    <a:lnTo>
                      <a:pt x="16018" y="12275"/>
                    </a:lnTo>
                    <a:lnTo>
                      <a:pt x="15533" y="12941"/>
                    </a:lnTo>
                    <a:lnTo>
                      <a:pt x="14724" y="13893"/>
                    </a:lnTo>
                    <a:lnTo>
                      <a:pt x="14400" y="14463"/>
                    </a:lnTo>
                    <a:lnTo>
                      <a:pt x="13996" y="14844"/>
                    </a:lnTo>
                    <a:lnTo>
                      <a:pt x="13510" y="15130"/>
                    </a:lnTo>
                    <a:lnTo>
                      <a:pt x="13106" y="15510"/>
                    </a:lnTo>
                    <a:lnTo>
                      <a:pt x="11811" y="16652"/>
                    </a:lnTo>
                    <a:lnTo>
                      <a:pt x="11002" y="17128"/>
                    </a:lnTo>
                    <a:lnTo>
                      <a:pt x="9951" y="17699"/>
                    </a:lnTo>
                    <a:lnTo>
                      <a:pt x="8899" y="18460"/>
                    </a:lnTo>
                    <a:lnTo>
                      <a:pt x="7685" y="19126"/>
                    </a:lnTo>
                    <a:lnTo>
                      <a:pt x="6715" y="19697"/>
                    </a:lnTo>
                    <a:lnTo>
                      <a:pt x="5744" y="20078"/>
                    </a:lnTo>
                    <a:lnTo>
                      <a:pt x="4935" y="20363"/>
                    </a:lnTo>
                    <a:lnTo>
                      <a:pt x="4369" y="20648"/>
                    </a:lnTo>
                    <a:lnTo>
                      <a:pt x="3640" y="20934"/>
                    </a:lnTo>
                    <a:lnTo>
                      <a:pt x="3155" y="21219"/>
                    </a:lnTo>
                    <a:lnTo>
                      <a:pt x="2589" y="21505"/>
                    </a:lnTo>
                    <a:lnTo>
                      <a:pt x="2103" y="21600"/>
                    </a:lnTo>
                    <a:lnTo>
                      <a:pt x="1699" y="21600"/>
                    </a:lnTo>
                    <a:lnTo>
                      <a:pt x="1294" y="21505"/>
                    </a:lnTo>
                    <a:lnTo>
                      <a:pt x="809" y="21219"/>
                    </a:lnTo>
                    <a:lnTo>
                      <a:pt x="485" y="20648"/>
                    </a:lnTo>
                    <a:lnTo>
                      <a:pt x="243" y="19982"/>
                    </a:lnTo>
                    <a:lnTo>
                      <a:pt x="162" y="18936"/>
                    </a:lnTo>
                    <a:lnTo>
                      <a:pt x="0" y="17889"/>
                    </a:lnTo>
                    <a:lnTo>
                      <a:pt x="0" y="12941"/>
                    </a:lnTo>
                    <a:lnTo>
                      <a:pt x="162" y="11609"/>
                    </a:lnTo>
                    <a:lnTo>
                      <a:pt x="243" y="9801"/>
                    </a:lnTo>
                    <a:lnTo>
                      <a:pt x="485" y="7803"/>
                    </a:lnTo>
                    <a:lnTo>
                      <a:pt x="728" y="5995"/>
                    </a:lnTo>
                    <a:lnTo>
                      <a:pt x="971" y="4282"/>
                    </a:lnTo>
                    <a:lnTo>
                      <a:pt x="1052" y="2950"/>
                    </a:lnTo>
                    <a:lnTo>
                      <a:pt x="1294" y="1903"/>
                    </a:lnTo>
                    <a:lnTo>
                      <a:pt x="1294" y="1618"/>
                    </a:lnTo>
                    <a:close/>
                  </a:path>
                </a:pathLst>
              </a:custGeom>
              <a:solidFill>
                <a:srgbClr val="92070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59" name="AutoShape 154"/>
              <p:cNvSpPr/>
              <p:nvPr/>
            </p:nvSpPr>
            <p:spPr>
              <a:xfrm>
                <a:off x="1048293" y="111460"/>
                <a:ext cx="616562" cy="450076"/>
              </a:xfrm>
              <a:custGeom>
                <a:avLst/>
                <a:gdLst/>
                <a:ahLst/>
                <a:cxnLst>
                  <a:cxn ang="0">
                    <a:pos x="wd2" y="hd2"/>
                  </a:cxn>
                  <a:cxn ang="5400000">
                    <a:pos x="wd2" y="hd2"/>
                  </a:cxn>
                  <a:cxn ang="10800000">
                    <a:pos x="wd2" y="hd2"/>
                  </a:cxn>
                  <a:cxn ang="16200000">
                    <a:pos x="wd2" y="hd2"/>
                  </a:cxn>
                </a:cxnLst>
                <a:rect l="0" t="0" r="r" b="b"/>
                <a:pathLst>
                  <a:path w="21600" h="21600" extrusionOk="0">
                    <a:moveTo>
                      <a:pt x="1467" y="1536"/>
                    </a:moveTo>
                    <a:lnTo>
                      <a:pt x="1549" y="1344"/>
                    </a:lnTo>
                    <a:lnTo>
                      <a:pt x="1712" y="1248"/>
                    </a:lnTo>
                    <a:lnTo>
                      <a:pt x="1875" y="864"/>
                    </a:lnTo>
                    <a:lnTo>
                      <a:pt x="2201" y="768"/>
                    </a:lnTo>
                    <a:lnTo>
                      <a:pt x="2853" y="480"/>
                    </a:lnTo>
                    <a:lnTo>
                      <a:pt x="3505" y="384"/>
                    </a:lnTo>
                    <a:lnTo>
                      <a:pt x="4402" y="0"/>
                    </a:lnTo>
                    <a:lnTo>
                      <a:pt x="8151" y="0"/>
                    </a:lnTo>
                    <a:lnTo>
                      <a:pt x="9537" y="192"/>
                    </a:lnTo>
                    <a:lnTo>
                      <a:pt x="10841" y="384"/>
                    </a:lnTo>
                    <a:lnTo>
                      <a:pt x="12145" y="672"/>
                    </a:lnTo>
                    <a:lnTo>
                      <a:pt x="13286" y="864"/>
                    </a:lnTo>
                    <a:lnTo>
                      <a:pt x="14264" y="1344"/>
                    </a:lnTo>
                    <a:lnTo>
                      <a:pt x="15161" y="1728"/>
                    </a:lnTo>
                    <a:lnTo>
                      <a:pt x="16139" y="2112"/>
                    </a:lnTo>
                    <a:lnTo>
                      <a:pt x="17035" y="2688"/>
                    </a:lnTo>
                    <a:lnTo>
                      <a:pt x="18014" y="3264"/>
                    </a:lnTo>
                    <a:lnTo>
                      <a:pt x="18829" y="3648"/>
                    </a:lnTo>
                    <a:lnTo>
                      <a:pt x="19644" y="4128"/>
                    </a:lnTo>
                    <a:lnTo>
                      <a:pt x="20214" y="4512"/>
                    </a:lnTo>
                    <a:lnTo>
                      <a:pt x="20622" y="4608"/>
                    </a:lnTo>
                    <a:lnTo>
                      <a:pt x="20948" y="4800"/>
                    </a:lnTo>
                    <a:lnTo>
                      <a:pt x="21355" y="4800"/>
                    </a:lnTo>
                    <a:lnTo>
                      <a:pt x="21355" y="4896"/>
                    </a:lnTo>
                    <a:lnTo>
                      <a:pt x="21600" y="4896"/>
                    </a:lnTo>
                    <a:lnTo>
                      <a:pt x="21600" y="5664"/>
                    </a:lnTo>
                    <a:lnTo>
                      <a:pt x="21518" y="6240"/>
                    </a:lnTo>
                    <a:lnTo>
                      <a:pt x="21355" y="6528"/>
                    </a:lnTo>
                    <a:lnTo>
                      <a:pt x="21355" y="7392"/>
                    </a:lnTo>
                    <a:lnTo>
                      <a:pt x="21192" y="7584"/>
                    </a:lnTo>
                    <a:lnTo>
                      <a:pt x="20703" y="7776"/>
                    </a:lnTo>
                    <a:lnTo>
                      <a:pt x="20051" y="8352"/>
                    </a:lnTo>
                    <a:lnTo>
                      <a:pt x="18258" y="9888"/>
                    </a:lnTo>
                    <a:lnTo>
                      <a:pt x="17443" y="10752"/>
                    </a:lnTo>
                    <a:lnTo>
                      <a:pt x="16546" y="11616"/>
                    </a:lnTo>
                    <a:lnTo>
                      <a:pt x="15568" y="12960"/>
                    </a:lnTo>
                    <a:lnTo>
                      <a:pt x="15161" y="13536"/>
                    </a:lnTo>
                    <a:lnTo>
                      <a:pt x="14509" y="14304"/>
                    </a:lnTo>
                    <a:lnTo>
                      <a:pt x="14020" y="14784"/>
                    </a:lnTo>
                    <a:lnTo>
                      <a:pt x="13205" y="15552"/>
                    </a:lnTo>
                    <a:lnTo>
                      <a:pt x="12552" y="16032"/>
                    </a:lnTo>
                    <a:lnTo>
                      <a:pt x="11900" y="16608"/>
                    </a:lnTo>
                    <a:lnTo>
                      <a:pt x="10922" y="17184"/>
                    </a:lnTo>
                    <a:lnTo>
                      <a:pt x="10026" y="17760"/>
                    </a:lnTo>
                    <a:lnTo>
                      <a:pt x="8803" y="18432"/>
                    </a:lnTo>
                    <a:lnTo>
                      <a:pt x="7743" y="19008"/>
                    </a:lnTo>
                    <a:lnTo>
                      <a:pt x="6765" y="19584"/>
                    </a:lnTo>
                    <a:lnTo>
                      <a:pt x="5787" y="20064"/>
                    </a:lnTo>
                    <a:lnTo>
                      <a:pt x="5054" y="20448"/>
                    </a:lnTo>
                    <a:lnTo>
                      <a:pt x="3749" y="21024"/>
                    </a:lnTo>
                    <a:lnTo>
                      <a:pt x="3179" y="21120"/>
                    </a:lnTo>
                    <a:lnTo>
                      <a:pt x="2771" y="21408"/>
                    </a:lnTo>
                    <a:lnTo>
                      <a:pt x="2201" y="21600"/>
                    </a:lnTo>
                    <a:lnTo>
                      <a:pt x="1712" y="21600"/>
                    </a:lnTo>
                    <a:lnTo>
                      <a:pt x="1467" y="21408"/>
                    </a:lnTo>
                    <a:lnTo>
                      <a:pt x="978" y="21120"/>
                    </a:lnTo>
                    <a:lnTo>
                      <a:pt x="571" y="20544"/>
                    </a:lnTo>
                    <a:lnTo>
                      <a:pt x="408" y="19872"/>
                    </a:lnTo>
                    <a:lnTo>
                      <a:pt x="163" y="18912"/>
                    </a:lnTo>
                    <a:lnTo>
                      <a:pt x="163" y="17760"/>
                    </a:lnTo>
                    <a:lnTo>
                      <a:pt x="0" y="16704"/>
                    </a:lnTo>
                    <a:lnTo>
                      <a:pt x="0" y="15456"/>
                    </a:lnTo>
                    <a:lnTo>
                      <a:pt x="163" y="14208"/>
                    </a:lnTo>
                    <a:lnTo>
                      <a:pt x="163" y="12960"/>
                    </a:lnTo>
                    <a:lnTo>
                      <a:pt x="245" y="11424"/>
                    </a:lnTo>
                    <a:lnTo>
                      <a:pt x="408" y="9792"/>
                    </a:lnTo>
                    <a:lnTo>
                      <a:pt x="571" y="7776"/>
                    </a:lnTo>
                    <a:lnTo>
                      <a:pt x="815" y="6048"/>
                    </a:lnTo>
                    <a:lnTo>
                      <a:pt x="978" y="4224"/>
                    </a:lnTo>
                    <a:lnTo>
                      <a:pt x="1223" y="2880"/>
                    </a:lnTo>
                    <a:lnTo>
                      <a:pt x="1304" y="1824"/>
                    </a:lnTo>
                    <a:lnTo>
                      <a:pt x="1467" y="1536"/>
                    </a:lnTo>
                    <a:close/>
                  </a:path>
                </a:pathLst>
              </a:custGeom>
              <a:solidFill>
                <a:srgbClr val="93080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0" name="AutoShape 155"/>
              <p:cNvSpPr/>
              <p:nvPr/>
            </p:nvSpPr>
            <p:spPr>
              <a:xfrm>
                <a:off x="1053937" y="111460"/>
                <a:ext cx="610918" cy="445843"/>
              </a:xfrm>
              <a:custGeom>
                <a:avLst/>
                <a:gdLst/>
                <a:ahLst/>
                <a:cxnLst>
                  <a:cxn ang="0">
                    <a:pos x="wd2" y="hd2"/>
                  </a:cxn>
                  <a:cxn ang="5400000">
                    <a:pos x="wd2" y="hd2"/>
                  </a:cxn>
                  <a:cxn ang="10800000">
                    <a:pos x="wd2" y="hd2"/>
                  </a:cxn>
                  <a:cxn ang="16200000">
                    <a:pos x="wd2" y="hd2"/>
                  </a:cxn>
                </a:cxnLst>
                <a:rect l="0" t="0" r="r" b="b"/>
                <a:pathLst>
                  <a:path w="21600" h="21600" extrusionOk="0">
                    <a:moveTo>
                      <a:pt x="1314" y="1550"/>
                    </a:moveTo>
                    <a:lnTo>
                      <a:pt x="1396" y="1550"/>
                    </a:lnTo>
                    <a:lnTo>
                      <a:pt x="1396" y="1356"/>
                    </a:lnTo>
                    <a:lnTo>
                      <a:pt x="1560" y="1259"/>
                    </a:lnTo>
                    <a:lnTo>
                      <a:pt x="1807" y="872"/>
                    </a:lnTo>
                    <a:lnTo>
                      <a:pt x="2217" y="775"/>
                    </a:lnTo>
                    <a:lnTo>
                      <a:pt x="2710" y="484"/>
                    </a:lnTo>
                    <a:lnTo>
                      <a:pt x="3367" y="387"/>
                    </a:lnTo>
                    <a:lnTo>
                      <a:pt x="4353" y="194"/>
                    </a:lnTo>
                    <a:lnTo>
                      <a:pt x="5421" y="0"/>
                    </a:lnTo>
                    <a:lnTo>
                      <a:pt x="8049" y="0"/>
                    </a:lnTo>
                    <a:lnTo>
                      <a:pt x="9445" y="194"/>
                    </a:lnTo>
                    <a:lnTo>
                      <a:pt x="10759" y="387"/>
                    </a:lnTo>
                    <a:lnTo>
                      <a:pt x="12073" y="678"/>
                    </a:lnTo>
                    <a:lnTo>
                      <a:pt x="13223" y="872"/>
                    </a:lnTo>
                    <a:lnTo>
                      <a:pt x="14208" y="1356"/>
                    </a:lnTo>
                    <a:lnTo>
                      <a:pt x="15030" y="1743"/>
                    </a:lnTo>
                    <a:lnTo>
                      <a:pt x="16015" y="2325"/>
                    </a:lnTo>
                    <a:lnTo>
                      <a:pt x="16919" y="2712"/>
                    </a:lnTo>
                    <a:lnTo>
                      <a:pt x="17822" y="3293"/>
                    </a:lnTo>
                    <a:lnTo>
                      <a:pt x="18808" y="3874"/>
                    </a:lnTo>
                    <a:lnTo>
                      <a:pt x="19547" y="4262"/>
                    </a:lnTo>
                    <a:lnTo>
                      <a:pt x="20122" y="4552"/>
                    </a:lnTo>
                    <a:lnTo>
                      <a:pt x="20614" y="4649"/>
                    </a:lnTo>
                    <a:lnTo>
                      <a:pt x="20861" y="4843"/>
                    </a:lnTo>
                    <a:lnTo>
                      <a:pt x="21107" y="4843"/>
                    </a:lnTo>
                    <a:lnTo>
                      <a:pt x="21189" y="4940"/>
                    </a:lnTo>
                    <a:lnTo>
                      <a:pt x="21600" y="4940"/>
                    </a:lnTo>
                    <a:lnTo>
                      <a:pt x="21518" y="5134"/>
                    </a:lnTo>
                    <a:lnTo>
                      <a:pt x="21518" y="5812"/>
                    </a:lnTo>
                    <a:lnTo>
                      <a:pt x="21354" y="6296"/>
                    </a:lnTo>
                    <a:lnTo>
                      <a:pt x="21354" y="7458"/>
                    </a:lnTo>
                    <a:lnTo>
                      <a:pt x="21107" y="7652"/>
                    </a:lnTo>
                    <a:lnTo>
                      <a:pt x="20614" y="7846"/>
                    </a:lnTo>
                    <a:lnTo>
                      <a:pt x="19875" y="8427"/>
                    </a:lnTo>
                    <a:lnTo>
                      <a:pt x="19054" y="9202"/>
                    </a:lnTo>
                    <a:lnTo>
                      <a:pt x="18068" y="9977"/>
                    </a:lnTo>
                    <a:lnTo>
                      <a:pt x="17329" y="10848"/>
                    </a:lnTo>
                    <a:lnTo>
                      <a:pt x="16508" y="11526"/>
                    </a:lnTo>
                    <a:lnTo>
                      <a:pt x="16015" y="12398"/>
                    </a:lnTo>
                    <a:lnTo>
                      <a:pt x="15522" y="12883"/>
                    </a:lnTo>
                    <a:lnTo>
                      <a:pt x="15030" y="13464"/>
                    </a:lnTo>
                    <a:lnTo>
                      <a:pt x="14701" y="14045"/>
                    </a:lnTo>
                    <a:lnTo>
                      <a:pt x="14290" y="14432"/>
                    </a:lnTo>
                    <a:lnTo>
                      <a:pt x="13962" y="14917"/>
                    </a:lnTo>
                    <a:lnTo>
                      <a:pt x="13141" y="15691"/>
                    </a:lnTo>
                    <a:lnTo>
                      <a:pt x="12484" y="16176"/>
                    </a:lnTo>
                    <a:lnTo>
                      <a:pt x="11827" y="16757"/>
                    </a:lnTo>
                    <a:lnTo>
                      <a:pt x="10841" y="17338"/>
                    </a:lnTo>
                    <a:lnTo>
                      <a:pt x="9938" y="17822"/>
                    </a:lnTo>
                    <a:lnTo>
                      <a:pt x="8706" y="18597"/>
                    </a:lnTo>
                    <a:lnTo>
                      <a:pt x="7638" y="19082"/>
                    </a:lnTo>
                    <a:lnTo>
                      <a:pt x="6652" y="19663"/>
                    </a:lnTo>
                    <a:lnTo>
                      <a:pt x="5667" y="20050"/>
                    </a:lnTo>
                    <a:lnTo>
                      <a:pt x="4928" y="20438"/>
                    </a:lnTo>
                    <a:lnTo>
                      <a:pt x="3614" y="21019"/>
                    </a:lnTo>
                    <a:lnTo>
                      <a:pt x="3121" y="21309"/>
                    </a:lnTo>
                    <a:lnTo>
                      <a:pt x="2628" y="21503"/>
                    </a:lnTo>
                    <a:lnTo>
                      <a:pt x="2053" y="21600"/>
                    </a:lnTo>
                    <a:lnTo>
                      <a:pt x="1725" y="21600"/>
                    </a:lnTo>
                    <a:lnTo>
                      <a:pt x="1314" y="21503"/>
                    </a:lnTo>
                    <a:lnTo>
                      <a:pt x="903" y="21213"/>
                    </a:lnTo>
                    <a:lnTo>
                      <a:pt x="575" y="20631"/>
                    </a:lnTo>
                    <a:lnTo>
                      <a:pt x="246" y="19953"/>
                    </a:lnTo>
                    <a:lnTo>
                      <a:pt x="82" y="18888"/>
                    </a:lnTo>
                    <a:lnTo>
                      <a:pt x="0" y="17919"/>
                    </a:lnTo>
                    <a:lnTo>
                      <a:pt x="0" y="14142"/>
                    </a:lnTo>
                    <a:lnTo>
                      <a:pt x="82" y="12883"/>
                    </a:lnTo>
                    <a:lnTo>
                      <a:pt x="82" y="11526"/>
                    </a:lnTo>
                    <a:lnTo>
                      <a:pt x="329" y="9880"/>
                    </a:lnTo>
                    <a:lnTo>
                      <a:pt x="411" y="7846"/>
                    </a:lnTo>
                    <a:lnTo>
                      <a:pt x="657" y="6102"/>
                    </a:lnTo>
                    <a:lnTo>
                      <a:pt x="903" y="4262"/>
                    </a:lnTo>
                    <a:lnTo>
                      <a:pt x="1150" y="2906"/>
                    </a:lnTo>
                    <a:lnTo>
                      <a:pt x="1314" y="1840"/>
                    </a:lnTo>
                    <a:lnTo>
                      <a:pt x="1314" y="1550"/>
                    </a:lnTo>
                    <a:close/>
                  </a:path>
                </a:pathLst>
              </a:custGeom>
              <a:solidFill>
                <a:srgbClr val="9408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1" name="AutoShape 156"/>
              <p:cNvSpPr/>
              <p:nvPr/>
            </p:nvSpPr>
            <p:spPr>
              <a:xfrm>
                <a:off x="1055348" y="114282"/>
                <a:ext cx="606685" cy="440200"/>
              </a:xfrm>
              <a:custGeom>
                <a:avLst/>
                <a:gdLst/>
                <a:ahLst/>
                <a:cxnLst>
                  <a:cxn ang="0">
                    <a:pos x="wd2" y="hd2"/>
                  </a:cxn>
                  <a:cxn ang="5400000">
                    <a:pos x="wd2" y="hd2"/>
                  </a:cxn>
                  <a:cxn ang="10800000">
                    <a:pos x="wd2" y="hd2"/>
                  </a:cxn>
                  <a:cxn ang="16200000">
                    <a:pos x="wd2" y="hd2"/>
                  </a:cxn>
                </a:cxnLst>
                <a:rect l="0" t="0" r="r" b="b"/>
                <a:pathLst>
                  <a:path w="21600" h="21600" extrusionOk="0">
                    <a:moveTo>
                      <a:pt x="1324" y="1375"/>
                    </a:moveTo>
                    <a:lnTo>
                      <a:pt x="1490" y="1375"/>
                    </a:lnTo>
                    <a:lnTo>
                      <a:pt x="1490" y="1080"/>
                    </a:lnTo>
                    <a:lnTo>
                      <a:pt x="1738" y="884"/>
                    </a:lnTo>
                    <a:lnTo>
                      <a:pt x="2234" y="589"/>
                    </a:lnTo>
                    <a:lnTo>
                      <a:pt x="2814" y="491"/>
                    </a:lnTo>
                    <a:lnTo>
                      <a:pt x="3476" y="196"/>
                    </a:lnTo>
                    <a:lnTo>
                      <a:pt x="4303" y="0"/>
                    </a:lnTo>
                    <a:lnTo>
                      <a:pt x="8028" y="0"/>
                    </a:lnTo>
                    <a:lnTo>
                      <a:pt x="9434" y="196"/>
                    </a:lnTo>
                    <a:lnTo>
                      <a:pt x="10759" y="295"/>
                    </a:lnTo>
                    <a:lnTo>
                      <a:pt x="12083" y="589"/>
                    </a:lnTo>
                    <a:lnTo>
                      <a:pt x="13241" y="884"/>
                    </a:lnTo>
                    <a:lnTo>
                      <a:pt x="14234" y="1178"/>
                    </a:lnTo>
                    <a:lnTo>
                      <a:pt x="15062" y="1669"/>
                    </a:lnTo>
                    <a:lnTo>
                      <a:pt x="16055" y="2160"/>
                    </a:lnTo>
                    <a:lnTo>
                      <a:pt x="16966" y="2749"/>
                    </a:lnTo>
                    <a:lnTo>
                      <a:pt x="17876" y="3142"/>
                    </a:lnTo>
                    <a:lnTo>
                      <a:pt x="18786" y="3731"/>
                    </a:lnTo>
                    <a:lnTo>
                      <a:pt x="19448" y="4124"/>
                    </a:lnTo>
                    <a:lnTo>
                      <a:pt x="20110" y="4418"/>
                    </a:lnTo>
                    <a:lnTo>
                      <a:pt x="20524" y="4516"/>
                    </a:lnTo>
                    <a:lnTo>
                      <a:pt x="20772" y="4713"/>
                    </a:lnTo>
                    <a:lnTo>
                      <a:pt x="21021" y="4713"/>
                    </a:lnTo>
                    <a:lnTo>
                      <a:pt x="21269" y="4811"/>
                    </a:lnTo>
                    <a:lnTo>
                      <a:pt x="21600" y="4811"/>
                    </a:lnTo>
                    <a:lnTo>
                      <a:pt x="21600" y="5007"/>
                    </a:lnTo>
                    <a:lnTo>
                      <a:pt x="21434" y="5302"/>
                    </a:lnTo>
                    <a:lnTo>
                      <a:pt x="21434" y="6480"/>
                    </a:lnTo>
                    <a:lnTo>
                      <a:pt x="21269" y="6971"/>
                    </a:lnTo>
                    <a:lnTo>
                      <a:pt x="21269" y="7364"/>
                    </a:lnTo>
                    <a:lnTo>
                      <a:pt x="21021" y="7560"/>
                    </a:lnTo>
                    <a:lnTo>
                      <a:pt x="20524" y="7756"/>
                    </a:lnTo>
                    <a:lnTo>
                      <a:pt x="19862" y="8345"/>
                    </a:lnTo>
                    <a:lnTo>
                      <a:pt x="18952" y="9131"/>
                    </a:lnTo>
                    <a:lnTo>
                      <a:pt x="18124" y="9916"/>
                    </a:lnTo>
                    <a:lnTo>
                      <a:pt x="17379" y="10702"/>
                    </a:lnTo>
                    <a:lnTo>
                      <a:pt x="16469" y="11487"/>
                    </a:lnTo>
                    <a:lnTo>
                      <a:pt x="15890" y="12273"/>
                    </a:lnTo>
                    <a:lnTo>
                      <a:pt x="15393" y="12862"/>
                    </a:lnTo>
                    <a:lnTo>
                      <a:pt x="15062" y="13451"/>
                    </a:lnTo>
                    <a:lnTo>
                      <a:pt x="14731" y="13942"/>
                    </a:lnTo>
                    <a:lnTo>
                      <a:pt x="14317" y="14433"/>
                    </a:lnTo>
                    <a:lnTo>
                      <a:pt x="13986" y="14727"/>
                    </a:lnTo>
                    <a:lnTo>
                      <a:pt x="13490" y="15218"/>
                    </a:lnTo>
                    <a:lnTo>
                      <a:pt x="12497" y="16004"/>
                    </a:lnTo>
                    <a:lnTo>
                      <a:pt x="11834" y="16593"/>
                    </a:lnTo>
                    <a:lnTo>
                      <a:pt x="10841" y="17182"/>
                    </a:lnTo>
                    <a:lnTo>
                      <a:pt x="9931" y="17869"/>
                    </a:lnTo>
                    <a:lnTo>
                      <a:pt x="8690" y="18458"/>
                    </a:lnTo>
                    <a:lnTo>
                      <a:pt x="7614" y="19145"/>
                    </a:lnTo>
                    <a:lnTo>
                      <a:pt x="6621" y="19538"/>
                    </a:lnTo>
                    <a:lnTo>
                      <a:pt x="5710" y="20127"/>
                    </a:lnTo>
                    <a:lnTo>
                      <a:pt x="4883" y="20422"/>
                    </a:lnTo>
                    <a:lnTo>
                      <a:pt x="4303" y="20716"/>
                    </a:lnTo>
                    <a:lnTo>
                      <a:pt x="3559" y="21011"/>
                    </a:lnTo>
                    <a:lnTo>
                      <a:pt x="3062" y="21305"/>
                    </a:lnTo>
                    <a:lnTo>
                      <a:pt x="2648" y="21404"/>
                    </a:lnTo>
                    <a:lnTo>
                      <a:pt x="2152" y="21600"/>
                    </a:lnTo>
                    <a:lnTo>
                      <a:pt x="1655" y="21600"/>
                    </a:lnTo>
                    <a:lnTo>
                      <a:pt x="828" y="21109"/>
                    </a:lnTo>
                    <a:lnTo>
                      <a:pt x="497" y="20520"/>
                    </a:lnTo>
                    <a:lnTo>
                      <a:pt x="248" y="19833"/>
                    </a:lnTo>
                    <a:lnTo>
                      <a:pt x="166" y="18949"/>
                    </a:lnTo>
                    <a:lnTo>
                      <a:pt x="0" y="17869"/>
                    </a:lnTo>
                    <a:lnTo>
                      <a:pt x="0" y="12862"/>
                    </a:lnTo>
                    <a:lnTo>
                      <a:pt x="166" y="11487"/>
                    </a:lnTo>
                    <a:lnTo>
                      <a:pt x="248" y="9622"/>
                    </a:lnTo>
                    <a:lnTo>
                      <a:pt x="497" y="7756"/>
                    </a:lnTo>
                    <a:lnTo>
                      <a:pt x="745" y="5989"/>
                    </a:lnTo>
                    <a:lnTo>
                      <a:pt x="993" y="4124"/>
                    </a:lnTo>
                    <a:lnTo>
                      <a:pt x="1076" y="2749"/>
                    </a:lnTo>
                    <a:lnTo>
                      <a:pt x="1241" y="1669"/>
                    </a:lnTo>
                    <a:lnTo>
                      <a:pt x="1324" y="1375"/>
                    </a:lnTo>
                    <a:close/>
                  </a:path>
                </a:pathLst>
              </a:custGeom>
              <a:solidFill>
                <a:srgbClr val="9509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2" name="AutoShape 157"/>
              <p:cNvSpPr/>
              <p:nvPr/>
            </p:nvSpPr>
            <p:spPr>
              <a:xfrm>
                <a:off x="1055348" y="114282"/>
                <a:ext cx="602452" cy="435967"/>
              </a:xfrm>
              <a:custGeom>
                <a:avLst/>
                <a:gdLst/>
                <a:ahLst/>
                <a:cxnLst>
                  <a:cxn ang="0">
                    <a:pos x="wd2" y="hd2"/>
                  </a:cxn>
                  <a:cxn ang="5400000">
                    <a:pos x="wd2" y="hd2"/>
                  </a:cxn>
                  <a:cxn ang="10800000">
                    <a:pos x="wd2" y="hd2"/>
                  </a:cxn>
                  <a:cxn ang="16200000">
                    <a:pos x="wd2" y="hd2"/>
                  </a:cxn>
                </a:cxnLst>
                <a:rect l="0" t="0" r="r" b="b"/>
                <a:pathLst>
                  <a:path w="21600" h="21600" extrusionOk="0">
                    <a:moveTo>
                      <a:pt x="1501" y="1387"/>
                    </a:moveTo>
                    <a:lnTo>
                      <a:pt x="1918" y="892"/>
                    </a:lnTo>
                    <a:lnTo>
                      <a:pt x="2252" y="694"/>
                    </a:lnTo>
                    <a:lnTo>
                      <a:pt x="2919" y="495"/>
                    </a:lnTo>
                    <a:lnTo>
                      <a:pt x="3503" y="297"/>
                    </a:lnTo>
                    <a:lnTo>
                      <a:pt x="4420" y="198"/>
                    </a:lnTo>
                    <a:lnTo>
                      <a:pt x="5588" y="0"/>
                    </a:lnTo>
                    <a:lnTo>
                      <a:pt x="8090" y="0"/>
                    </a:lnTo>
                    <a:lnTo>
                      <a:pt x="9507" y="198"/>
                    </a:lnTo>
                    <a:lnTo>
                      <a:pt x="10842" y="297"/>
                    </a:lnTo>
                    <a:lnTo>
                      <a:pt x="12176" y="594"/>
                    </a:lnTo>
                    <a:lnTo>
                      <a:pt x="13344" y="892"/>
                    </a:lnTo>
                    <a:lnTo>
                      <a:pt x="14178" y="1387"/>
                    </a:lnTo>
                    <a:lnTo>
                      <a:pt x="15178" y="1684"/>
                    </a:lnTo>
                    <a:lnTo>
                      <a:pt x="16012" y="2180"/>
                    </a:lnTo>
                    <a:lnTo>
                      <a:pt x="16930" y="2774"/>
                    </a:lnTo>
                    <a:lnTo>
                      <a:pt x="17931" y="3270"/>
                    </a:lnTo>
                    <a:lnTo>
                      <a:pt x="18764" y="3765"/>
                    </a:lnTo>
                    <a:lnTo>
                      <a:pt x="19598" y="4161"/>
                    </a:lnTo>
                    <a:lnTo>
                      <a:pt x="20266" y="4459"/>
                    </a:lnTo>
                    <a:lnTo>
                      <a:pt x="20599" y="4558"/>
                    </a:lnTo>
                    <a:lnTo>
                      <a:pt x="20849" y="4756"/>
                    </a:lnTo>
                    <a:lnTo>
                      <a:pt x="21100" y="4756"/>
                    </a:lnTo>
                    <a:lnTo>
                      <a:pt x="21350" y="4855"/>
                    </a:lnTo>
                    <a:lnTo>
                      <a:pt x="21600" y="4855"/>
                    </a:lnTo>
                    <a:lnTo>
                      <a:pt x="21600" y="5747"/>
                    </a:lnTo>
                    <a:lnTo>
                      <a:pt x="21433" y="6242"/>
                    </a:lnTo>
                    <a:lnTo>
                      <a:pt x="21433" y="6539"/>
                    </a:lnTo>
                    <a:lnTo>
                      <a:pt x="21350" y="7035"/>
                    </a:lnTo>
                    <a:lnTo>
                      <a:pt x="21350" y="7431"/>
                    </a:lnTo>
                    <a:lnTo>
                      <a:pt x="21100" y="7629"/>
                    </a:lnTo>
                    <a:lnTo>
                      <a:pt x="20599" y="7828"/>
                    </a:lnTo>
                    <a:lnTo>
                      <a:pt x="19849" y="8422"/>
                    </a:lnTo>
                    <a:lnTo>
                      <a:pt x="19098" y="9215"/>
                    </a:lnTo>
                    <a:lnTo>
                      <a:pt x="18181" y="9908"/>
                    </a:lnTo>
                    <a:lnTo>
                      <a:pt x="17347" y="10800"/>
                    </a:lnTo>
                    <a:lnTo>
                      <a:pt x="16596" y="11593"/>
                    </a:lnTo>
                    <a:lnTo>
                      <a:pt x="16012" y="12385"/>
                    </a:lnTo>
                    <a:lnTo>
                      <a:pt x="15512" y="12980"/>
                    </a:lnTo>
                    <a:lnTo>
                      <a:pt x="15178" y="13574"/>
                    </a:lnTo>
                    <a:lnTo>
                      <a:pt x="14678" y="14070"/>
                    </a:lnTo>
                    <a:lnTo>
                      <a:pt x="14344" y="14466"/>
                    </a:lnTo>
                    <a:lnTo>
                      <a:pt x="13927" y="14862"/>
                    </a:lnTo>
                    <a:lnTo>
                      <a:pt x="13594" y="15358"/>
                    </a:lnTo>
                    <a:lnTo>
                      <a:pt x="13093" y="15754"/>
                    </a:lnTo>
                    <a:lnTo>
                      <a:pt x="12510" y="16150"/>
                    </a:lnTo>
                    <a:lnTo>
                      <a:pt x="11842" y="16745"/>
                    </a:lnTo>
                    <a:lnTo>
                      <a:pt x="10925" y="17339"/>
                    </a:lnTo>
                    <a:lnTo>
                      <a:pt x="9841" y="17835"/>
                    </a:lnTo>
                    <a:lnTo>
                      <a:pt x="8757" y="18628"/>
                    </a:lnTo>
                    <a:lnTo>
                      <a:pt x="7673" y="19123"/>
                    </a:lnTo>
                    <a:lnTo>
                      <a:pt x="6755" y="19717"/>
                    </a:lnTo>
                    <a:lnTo>
                      <a:pt x="5754" y="20213"/>
                    </a:lnTo>
                    <a:lnTo>
                      <a:pt x="4920" y="20510"/>
                    </a:lnTo>
                    <a:lnTo>
                      <a:pt x="4337" y="20708"/>
                    </a:lnTo>
                    <a:lnTo>
                      <a:pt x="3753" y="21006"/>
                    </a:lnTo>
                    <a:lnTo>
                      <a:pt x="3086" y="21303"/>
                    </a:lnTo>
                    <a:lnTo>
                      <a:pt x="2669" y="21501"/>
                    </a:lnTo>
                    <a:lnTo>
                      <a:pt x="2168" y="21600"/>
                    </a:lnTo>
                    <a:lnTo>
                      <a:pt x="1751" y="21600"/>
                    </a:lnTo>
                    <a:lnTo>
                      <a:pt x="1334" y="21501"/>
                    </a:lnTo>
                    <a:lnTo>
                      <a:pt x="1001" y="21204"/>
                    </a:lnTo>
                    <a:lnTo>
                      <a:pt x="584" y="20708"/>
                    </a:lnTo>
                    <a:lnTo>
                      <a:pt x="334" y="19916"/>
                    </a:lnTo>
                    <a:lnTo>
                      <a:pt x="167" y="19123"/>
                    </a:lnTo>
                    <a:lnTo>
                      <a:pt x="167" y="17835"/>
                    </a:lnTo>
                    <a:lnTo>
                      <a:pt x="0" y="16745"/>
                    </a:lnTo>
                    <a:lnTo>
                      <a:pt x="0" y="15457"/>
                    </a:lnTo>
                    <a:lnTo>
                      <a:pt x="167" y="14169"/>
                    </a:lnTo>
                    <a:lnTo>
                      <a:pt x="167" y="12980"/>
                    </a:lnTo>
                    <a:lnTo>
                      <a:pt x="250" y="11394"/>
                    </a:lnTo>
                    <a:lnTo>
                      <a:pt x="334" y="9710"/>
                    </a:lnTo>
                    <a:lnTo>
                      <a:pt x="500" y="7828"/>
                    </a:lnTo>
                    <a:lnTo>
                      <a:pt x="751" y="6044"/>
                    </a:lnTo>
                    <a:lnTo>
                      <a:pt x="1001" y="4161"/>
                    </a:lnTo>
                    <a:lnTo>
                      <a:pt x="1251" y="2774"/>
                    </a:lnTo>
                    <a:lnTo>
                      <a:pt x="1334" y="1883"/>
                    </a:lnTo>
                    <a:lnTo>
                      <a:pt x="1501" y="1387"/>
                    </a:lnTo>
                    <a:close/>
                  </a:path>
                </a:pathLst>
              </a:custGeom>
              <a:solidFill>
                <a:srgbClr val="9609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3" name="AutoShape 158"/>
              <p:cNvSpPr/>
              <p:nvPr/>
            </p:nvSpPr>
            <p:spPr>
              <a:xfrm>
                <a:off x="1059580" y="114282"/>
                <a:ext cx="596809" cy="434556"/>
              </a:xfrm>
              <a:custGeom>
                <a:avLst/>
                <a:gdLst/>
                <a:ahLst/>
                <a:cxnLst>
                  <a:cxn ang="0">
                    <a:pos x="wd2" y="hd2"/>
                  </a:cxn>
                  <a:cxn ang="5400000">
                    <a:pos x="wd2" y="hd2"/>
                  </a:cxn>
                  <a:cxn ang="10800000">
                    <a:pos x="wd2" y="hd2"/>
                  </a:cxn>
                  <a:cxn ang="16200000">
                    <a:pos x="wd2" y="hd2"/>
                  </a:cxn>
                </a:cxnLst>
                <a:rect l="0" t="0" r="r" b="b"/>
                <a:pathLst>
                  <a:path w="21600" h="21600" extrusionOk="0">
                    <a:moveTo>
                      <a:pt x="1345" y="1394"/>
                    </a:moveTo>
                    <a:lnTo>
                      <a:pt x="1597" y="1194"/>
                    </a:lnTo>
                    <a:lnTo>
                      <a:pt x="1849" y="1095"/>
                    </a:lnTo>
                    <a:lnTo>
                      <a:pt x="2269" y="697"/>
                    </a:lnTo>
                    <a:lnTo>
                      <a:pt x="2774" y="498"/>
                    </a:lnTo>
                    <a:lnTo>
                      <a:pt x="3446" y="299"/>
                    </a:lnTo>
                    <a:lnTo>
                      <a:pt x="4286" y="199"/>
                    </a:lnTo>
                    <a:lnTo>
                      <a:pt x="5463" y="0"/>
                    </a:lnTo>
                    <a:lnTo>
                      <a:pt x="6640" y="0"/>
                    </a:lnTo>
                    <a:lnTo>
                      <a:pt x="7984" y="199"/>
                    </a:lnTo>
                    <a:lnTo>
                      <a:pt x="9413" y="199"/>
                    </a:lnTo>
                    <a:lnTo>
                      <a:pt x="10758" y="498"/>
                    </a:lnTo>
                    <a:lnTo>
                      <a:pt x="12103" y="597"/>
                    </a:lnTo>
                    <a:lnTo>
                      <a:pt x="13195" y="896"/>
                    </a:lnTo>
                    <a:lnTo>
                      <a:pt x="14120" y="1394"/>
                    </a:lnTo>
                    <a:lnTo>
                      <a:pt x="14960" y="1692"/>
                    </a:lnTo>
                    <a:lnTo>
                      <a:pt x="15969" y="2289"/>
                    </a:lnTo>
                    <a:lnTo>
                      <a:pt x="16893" y="2787"/>
                    </a:lnTo>
                    <a:lnTo>
                      <a:pt x="17734" y="3285"/>
                    </a:lnTo>
                    <a:lnTo>
                      <a:pt x="18742" y="3782"/>
                    </a:lnTo>
                    <a:lnTo>
                      <a:pt x="19499" y="4181"/>
                    </a:lnTo>
                    <a:lnTo>
                      <a:pt x="20087" y="4479"/>
                    </a:lnTo>
                    <a:lnTo>
                      <a:pt x="20423" y="4579"/>
                    </a:lnTo>
                    <a:lnTo>
                      <a:pt x="20844" y="4778"/>
                    </a:lnTo>
                    <a:lnTo>
                      <a:pt x="20928" y="4877"/>
                    </a:lnTo>
                    <a:lnTo>
                      <a:pt x="21432" y="4877"/>
                    </a:lnTo>
                    <a:lnTo>
                      <a:pt x="21600" y="5076"/>
                    </a:lnTo>
                    <a:lnTo>
                      <a:pt x="21600" y="5375"/>
                    </a:lnTo>
                    <a:lnTo>
                      <a:pt x="21432" y="5773"/>
                    </a:lnTo>
                    <a:lnTo>
                      <a:pt x="21432" y="6271"/>
                    </a:lnTo>
                    <a:lnTo>
                      <a:pt x="21348" y="6570"/>
                    </a:lnTo>
                    <a:lnTo>
                      <a:pt x="21348" y="7067"/>
                    </a:lnTo>
                    <a:lnTo>
                      <a:pt x="21180" y="7366"/>
                    </a:lnTo>
                    <a:lnTo>
                      <a:pt x="21180" y="7465"/>
                    </a:lnTo>
                    <a:lnTo>
                      <a:pt x="20928" y="7665"/>
                    </a:lnTo>
                    <a:lnTo>
                      <a:pt x="20423" y="7864"/>
                    </a:lnTo>
                    <a:lnTo>
                      <a:pt x="19835" y="8461"/>
                    </a:lnTo>
                    <a:lnTo>
                      <a:pt x="18995" y="9257"/>
                    </a:lnTo>
                    <a:lnTo>
                      <a:pt x="17986" y="9954"/>
                    </a:lnTo>
                    <a:lnTo>
                      <a:pt x="17146" y="10850"/>
                    </a:lnTo>
                    <a:lnTo>
                      <a:pt x="16389" y="11646"/>
                    </a:lnTo>
                    <a:lnTo>
                      <a:pt x="15885" y="12442"/>
                    </a:lnTo>
                    <a:lnTo>
                      <a:pt x="15381" y="12940"/>
                    </a:lnTo>
                    <a:lnTo>
                      <a:pt x="14960" y="13537"/>
                    </a:lnTo>
                    <a:lnTo>
                      <a:pt x="14624" y="14135"/>
                    </a:lnTo>
                    <a:lnTo>
                      <a:pt x="14288" y="14533"/>
                    </a:lnTo>
                    <a:lnTo>
                      <a:pt x="13868" y="14931"/>
                    </a:lnTo>
                    <a:lnTo>
                      <a:pt x="13447" y="15229"/>
                    </a:lnTo>
                    <a:lnTo>
                      <a:pt x="13027" y="15727"/>
                    </a:lnTo>
                    <a:lnTo>
                      <a:pt x="12439" y="16125"/>
                    </a:lnTo>
                    <a:lnTo>
                      <a:pt x="11767" y="16723"/>
                    </a:lnTo>
                    <a:lnTo>
                      <a:pt x="10842" y="17320"/>
                    </a:lnTo>
                    <a:lnTo>
                      <a:pt x="8657" y="18514"/>
                    </a:lnTo>
                    <a:lnTo>
                      <a:pt x="7564" y="19211"/>
                    </a:lnTo>
                    <a:lnTo>
                      <a:pt x="6640" y="19709"/>
                    </a:lnTo>
                    <a:lnTo>
                      <a:pt x="5631" y="20107"/>
                    </a:lnTo>
                    <a:lnTo>
                      <a:pt x="4959" y="20406"/>
                    </a:lnTo>
                    <a:lnTo>
                      <a:pt x="4202" y="20704"/>
                    </a:lnTo>
                    <a:lnTo>
                      <a:pt x="3614" y="21003"/>
                    </a:lnTo>
                    <a:lnTo>
                      <a:pt x="3110" y="21301"/>
                    </a:lnTo>
                    <a:lnTo>
                      <a:pt x="2689" y="21600"/>
                    </a:lnTo>
                    <a:lnTo>
                      <a:pt x="1345" y="21600"/>
                    </a:lnTo>
                    <a:lnTo>
                      <a:pt x="840" y="21102"/>
                    </a:lnTo>
                    <a:lnTo>
                      <a:pt x="420" y="20704"/>
                    </a:lnTo>
                    <a:lnTo>
                      <a:pt x="168" y="20007"/>
                    </a:lnTo>
                    <a:lnTo>
                      <a:pt x="84" y="19012"/>
                    </a:lnTo>
                    <a:lnTo>
                      <a:pt x="0" y="17917"/>
                    </a:lnTo>
                    <a:lnTo>
                      <a:pt x="0" y="12940"/>
                    </a:lnTo>
                    <a:lnTo>
                      <a:pt x="84" y="11447"/>
                    </a:lnTo>
                    <a:lnTo>
                      <a:pt x="168" y="9755"/>
                    </a:lnTo>
                    <a:lnTo>
                      <a:pt x="420" y="7864"/>
                    </a:lnTo>
                    <a:lnTo>
                      <a:pt x="672" y="6072"/>
                    </a:lnTo>
                    <a:lnTo>
                      <a:pt x="925" y="4380"/>
                    </a:lnTo>
                    <a:lnTo>
                      <a:pt x="1093" y="2887"/>
                    </a:lnTo>
                    <a:lnTo>
                      <a:pt x="1345" y="1891"/>
                    </a:lnTo>
                    <a:lnTo>
                      <a:pt x="1345" y="1394"/>
                    </a:lnTo>
                    <a:close/>
                  </a:path>
                </a:pathLst>
              </a:custGeom>
              <a:solidFill>
                <a:srgbClr val="9709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4" name="AutoShape 159"/>
              <p:cNvSpPr/>
              <p:nvPr/>
            </p:nvSpPr>
            <p:spPr>
              <a:xfrm>
                <a:off x="1062402" y="117104"/>
                <a:ext cx="591165" cy="431734"/>
              </a:xfrm>
              <a:custGeom>
                <a:avLst/>
                <a:gdLst/>
                <a:ahLst/>
                <a:cxnLst>
                  <a:cxn ang="0">
                    <a:pos x="wd2" y="hd2"/>
                  </a:cxn>
                  <a:cxn ang="5400000">
                    <a:pos x="wd2" y="hd2"/>
                  </a:cxn>
                  <a:cxn ang="10800000">
                    <a:pos x="wd2" y="hd2"/>
                  </a:cxn>
                  <a:cxn ang="16200000">
                    <a:pos x="wd2" y="hd2"/>
                  </a:cxn>
                </a:cxnLst>
                <a:rect l="0" t="0" r="r" b="b"/>
                <a:pathLst>
                  <a:path w="21600" h="21600" extrusionOk="0">
                    <a:moveTo>
                      <a:pt x="1276" y="1500"/>
                    </a:moveTo>
                    <a:lnTo>
                      <a:pt x="1276" y="1300"/>
                    </a:lnTo>
                    <a:lnTo>
                      <a:pt x="1446" y="1300"/>
                    </a:lnTo>
                    <a:lnTo>
                      <a:pt x="1531" y="1100"/>
                    </a:lnTo>
                    <a:lnTo>
                      <a:pt x="1786" y="1000"/>
                    </a:lnTo>
                    <a:lnTo>
                      <a:pt x="2211" y="600"/>
                    </a:lnTo>
                    <a:lnTo>
                      <a:pt x="2806" y="500"/>
                    </a:lnTo>
                    <a:lnTo>
                      <a:pt x="3402" y="200"/>
                    </a:lnTo>
                    <a:lnTo>
                      <a:pt x="4252" y="0"/>
                    </a:lnTo>
                    <a:lnTo>
                      <a:pt x="8164" y="0"/>
                    </a:lnTo>
                    <a:lnTo>
                      <a:pt x="9439" y="200"/>
                    </a:lnTo>
                    <a:lnTo>
                      <a:pt x="12161" y="600"/>
                    </a:lnTo>
                    <a:lnTo>
                      <a:pt x="13266" y="1000"/>
                    </a:lnTo>
                    <a:lnTo>
                      <a:pt x="14202" y="1300"/>
                    </a:lnTo>
                    <a:lnTo>
                      <a:pt x="15052" y="1600"/>
                    </a:lnTo>
                    <a:lnTo>
                      <a:pt x="16923" y="2800"/>
                    </a:lnTo>
                    <a:lnTo>
                      <a:pt x="17858" y="3200"/>
                    </a:lnTo>
                    <a:lnTo>
                      <a:pt x="18794" y="3700"/>
                    </a:lnTo>
                    <a:lnTo>
                      <a:pt x="19474" y="4100"/>
                    </a:lnTo>
                    <a:lnTo>
                      <a:pt x="20154" y="4400"/>
                    </a:lnTo>
                    <a:lnTo>
                      <a:pt x="20580" y="4700"/>
                    </a:lnTo>
                    <a:lnTo>
                      <a:pt x="20835" y="4700"/>
                    </a:lnTo>
                    <a:lnTo>
                      <a:pt x="21090" y="4800"/>
                    </a:lnTo>
                    <a:lnTo>
                      <a:pt x="21345" y="4800"/>
                    </a:lnTo>
                    <a:lnTo>
                      <a:pt x="21515" y="5000"/>
                    </a:lnTo>
                    <a:lnTo>
                      <a:pt x="21600" y="5000"/>
                    </a:lnTo>
                    <a:lnTo>
                      <a:pt x="21600" y="5300"/>
                    </a:lnTo>
                    <a:lnTo>
                      <a:pt x="21515" y="5700"/>
                    </a:lnTo>
                    <a:lnTo>
                      <a:pt x="21515" y="6200"/>
                    </a:lnTo>
                    <a:lnTo>
                      <a:pt x="21345" y="6500"/>
                    </a:lnTo>
                    <a:lnTo>
                      <a:pt x="21345" y="7000"/>
                    </a:lnTo>
                    <a:lnTo>
                      <a:pt x="21260" y="7300"/>
                    </a:lnTo>
                    <a:lnTo>
                      <a:pt x="21260" y="7400"/>
                    </a:lnTo>
                    <a:lnTo>
                      <a:pt x="21090" y="7600"/>
                    </a:lnTo>
                    <a:lnTo>
                      <a:pt x="20580" y="7800"/>
                    </a:lnTo>
                    <a:lnTo>
                      <a:pt x="19899" y="8400"/>
                    </a:lnTo>
                    <a:lnTo>
                      <a:pt x="19049" y="9200"/>
                    </a:lnTo>
                    <a:lnTo>
                      <a:pt x="18113" y="9900"/>
                    </a:lnTo>
                    <a:lnTo>
                      <a:pt x="17263" y="10800"/>
                    </a:lnTo>
                    <a:lnTo>
                      <a:pt x="16413" y="11400"/>
                    </a:lnTo>
                    <a:lnTo>
                      <a:pt x="15987" y="12400"/>
                    </a:lnTo>
                    <a:lnTo>
                      <a:pt x="15477" y="12900"/>
                    </a:lnTo>
                    <a:lnTo>
                      <a:pt x="15052" y="13500"/>
                    </a:lnTo>
                    <a:lnTo>
                      <a:pt x="13946" y="14800"/>
                    </a:lnTo>
                    <a:lnTo>
                      <a:pt x="13521" y="15200"/>
                    </a:lnTo>
                    <a:lnTo>
                      <a:pt x="13011" y="15700"/>
                    </a:lnTo>
                    <a:lnTo>
                      <a:pt x="12501" y="16100"/>
                    </a:lnTo>
                    <a:lnTo>
                      <a:pt x="11820" y="16700"/>
                    </a:lnTo>
                    <a:lnTo>
                      <a:pt x="10885" y="17300"/>
                    </a:lnTo>
                    <a:lnTo>
                      <a:pt x="9780" y="17800"/>
                    </a:lnTo>
                    <a:lnTo>
                      <a:pt x="8674" y="18400"/>
                    </a:lnTo>
                    <a:lnTo>
                      <a:pt x="7569" y="19200"/>
                    </a:lnTo>
                    <a:lnTo>
                      <a:pt x="6633" y="19500"/>
                    </a:lnTo>
                    <a:lnTo>
                      <a:pt x="5613" y="20100"/>
                    </a:lnTo>
                    <a:lnTo>
                      <a:pt x="4932" y="20400"/>
                    </a:lnTo>
                    <a:lnTo>
                      <a:pt x="4167" y="20700"/>
                    </a:lnTo>
                    <a:lnTo>
                      <a:pt x="3572" y="21000"/>
                    </a:lnTo>
                    <a:lnTo>
                      <a:pt x="3061" y="21100"/>
                    </a:lnTo>
                    <a:lnTo>
                      <a:pt x="2636" y="21400"/>
                    </a:lnTo>
                    <a:lnTo>
                      <a:pt x="2041" y="21600"/>
                    </a:lnTo>
                    <a:lnTo>
                      <a:pt x="1701" y="21600"/>
                    </a:lnTo>
                    <a:lnTo>
                      <a:pt x="1276" y="21400"/>
                    </a:lnTo>
                    <a:lnTo>
                      <a:pt x="850" y="21000"/>
                    </a:lnTo>
                    <a:lnTo>
                      <a:pt x="510" y="20600"/>
                    </a:lnTo>
                    <a:lnTo>
                      <a:pt x="255" y="19800"/>
                    </a:lnTo>
                    <a:lnTo>
                      <a:pt x="85" y="18900"/>
                    </a:lnTo>
                    <a:lnTo>
                      <a:pt x="0" y="17800"/>
                    </a:lnTo>
                    <a:lnTo>
                      <a:pt x="0" y="12900"/>
                    </a:lnTo>
                    <a:lnTo>
                      <a:pt x="85" y="11400"/>
                    </a:lnTo>
                    <a:lnTo>
                      <a:pt x="255" y="9700"/>
                    </a:lnTo>
                    <a:lnTo>
                      <a:pt x="510" y="7800"/>
                    </a:lnTo>
                    <a:lnTo>
                      <a:pt x="765" y="6000"/>
                    </a:lnTo>
                    <a:lnTo>
                      <a:pt x="850" y="4300"/>
                    </a:lnTo>
                    <a:lnTo>
                      <a:pt x="1276" y="1800"/>
                    </a:lnTo>
                    <a:lnTo>
                      <a:pt x="1276" y="1500"/>
                    </a:lnTo>
                    <a:close/>
                  </a:path>
                </a:pathLst>
              </a:custGeom>
              <a:solidFill>
                <a:srgbClr val="980A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5" name="AutoShape 160"/>
              <p:cNvSpPr/>
              <p:nvPr/>
            </p:nvSpPr>
            <p:spPr>
              <a:xfrm>
                <a:off x="1062402" y="117104"/>
                <a:ext cx="588344" cy="427501"/>
              </a:xfrm>
              <a:custGeom>
                <a:avLst/>
                <a:gdLst/>
                <a:ahLst/>
                <a:cxnLst>
                  <a:cxn ang="0">
                    <a:pos x="wd2" y="hd2"/>
                  </a:cxn>
                  <a:cxn ang="5400000">
                    <a:pos x="wd2" y="hd2"/>
                  </a:cxn>
                  <a:cxn ang="10800000">
                    <a:pos x="wd2" y="hd2"/>
                  </a:cxn>
                  <a:cxn ang="16200000">
                    <a:pos x="wd2" y="hd2"/>
                  </a:cxn>
                </a:cxnLst>
                <a:rect l="0" t="0" r="r" b="b"/>
                <a:pathLst>
                  <a:path w="21600" h="21600" extrusionOk="0">
                    <a:moveTo>
                      <a:pt x="1281" y="1514"/>
                    </a:moveTo>
                    <a:lnTo>
                      <a:pt x="1451" y="1514"/>
                    </a:lnTo>
                    <a:lnTo>
                      <a:pt x="1451" y="1312"/>
                    </a:lnTo>
                    <a:lnTo>
                      <a:pt x="1708" y="1312"/>
                    </a:lnTo>
                    <a:lnTo>
                      <a:pt x="1964" y="1009"/>
                    </a:lnTo>
                    <a:lnTo>
                      <a:pt x="2391" y="807"/>
                    </a:lnTo>
                    <a:lnTo>
                      <a:pt x="2817" y="505"/>
                    </a:lnTo>
                    <a:lnTo>
                      <a:pt x="3586" y="404"/>
                    </a:lnTo>
                    <a:lnTo>
                      <a:pt x="4440" y="202"/>
                    </a:lnTo>
                    <a:lnTo>
                      <a:pt x="5549" y="0"/>
                    </a:lnTo>
                    <a:lnTo>
                      <a:pt x="8196" y="0"/>
                    </a:lnTo>
                    <a:lnTo>
                      <a:pt x="9477" y="202"/>
                    </a:lnTo>
                    <a:lnTo>
                      <a:pt x="12209" y="606"/>
                    </a:lnTo>
                    <a:lnTo>
                      <a:pt x="13319" y="1009"/>
                    </a:lnTo>
                    <a:lnTo>
                      <a:pt x="14258" y="1312"/>
                    </a:lnTo>
                    <a:lnTo>
                      <a:pt x="15111" y="1817"/>
                    </a:lnTo>
                    <a:lnTo>
                      <a:pt x="16051" y="2221"/>
                    </a:lnTo>
                    <a:lnTo>
                      <a:pt x="16990" y="2826"/>
                    </a:lnTo>
                    <a:lnTo>
                      <a:pt x="17843" y="3230"/>
                    </a:lnTo>
                    <a:lnTo>
                      <a:pt x="18697" y="3836"/>
                    </a:lnTo>
                    <a:lnTo>
                      <a:pt x="19551" y="4138"/>
                    </a:lnTo>
                    <a:lnTo>
                      <a:pt x="20234" y="4441"/>
                    </a:lnTo>
                    <a:lnTo>
                      <a:pt x="20575" y="4744"/>
                    </a:lnTo>
                    <a:lnTo>
                      <a:pt x="20832" y="4744"/>
                    </a:lnTo>
                    <a:lnTo>
                      <a:pt x="21088" y="4845"/>
                    </a:lnTo>
                    <a:lnTo>
                      <a:pt x="21173" y="4845"/>
                    </a:lnTo>
                    <a:lnTo>
                      <a:pt x="21344" y="5047"/>
                    </a:lnTo>
                    <a:lnTo>
                      <a:pt x="21600" y="5047"/>
                    </a:lnTo>
                    <a:lnTo>
                      <a:pt x="21600" y="5450"/>
                    </a:lnTo>
                    <a:lnTo>
                      <a:pt x="21429" y="5753"/>
                    </a:lnTo>
                    <a:lnTo>
                      <a:pt x="21429" y="6258"/>
                    </a:lnTo>
                    <a:lnTo>
                      <a:pt x="21344" y="6561"/>
                    </a:lnTo>
                    <a:lnTo>
                      <a:pt x="21344" y="7065"/>
                    </a:lnTo>
                    <a:lnTo>
                      <a:pt x="21173" y="7368"/>
                    </a:lnTo>
                    <a:lnTo>
                      <a:pt x="21173" y="7469"/>
                    </a:lnTo>
                    <a:lnTo>
                      <a:pt x="21088" y="7671"/>
                    </a:lnTo>
                    <a:lnTo>
                      <a:pt x="20575" y="7873"/>
                    </a:lnTo>
                    <a:lnTo>
                      <a:pt x="19807" y="8479"/>
                    </a:lnTo>
                    <a:lnTo>
                      <a:pt x="18953" y="9286"/>
                    </a:lnTo>
                    <a:lnTo>
                      <a:pt x="18100" y="9993"/>
                    </a:lnTo>
                    <a:lnTo>
                      <a:pt x="17246" y="10901"/>
                    </a:lnTo>
                    <a:lnTo>
                      <a:pt x="16477" y="11507"/>
                    </a:lnTo>
                    <a:lnTo>
                      <a:pt x="15880" y="12314"/>
                    </a:lnTo>
                    <a:lnTo>
                      <a:pt x="15368" y="13021"/>
                    </a:lnTo>
                    <a:lnTo>
                      <a:pt x="15026" y="13626"/>
                    </a:lnTo>
                    <a:lnTo>
                      <a:pt x="14685" y="14030"/>
                    </a:lnTo>
                    <a:lnTo>
                      <a:pt x="14258" y="14434"/>
                    </a:lnTo>
                    <a:lnTo>
                      <a:pt x="13916" y="14938"/>
                    </a:lnTo>
                    <a:lnTo>
                      <a:pt x="13575" y="15342"/>
                    </a:lnTo>
                    <a:lnTo>
                      <a:pt x="12379" y="16049"/>
                    </a:lnTo>
                    <a:lnTo>
                      <a:pt x="11867" y="16654"/>
                    </a:lnTo>
                    <a:lnTo>
                      <a:pt x="10843" y="17260"/>
                    </a:lnTo>
                    <a:lnTo>
                      <a:pt x="9818" y="17764"/>
                    </a:lnTo>
                    <a:lnTo>
                      <a:pt x="8708" y="18572"/>
                    </a:lnTo>
                    <a:lnTo>
                      <a:pt x="7598" y="19178"/>
                    </a:lnTo>
                    <a:lnTo>
                      <a:pt x="6659" y="19682"/>
                    </a:lnTo>
                    <a:lnTo>
                      <a:pt x="5635" y="20187"/>
                    </a:lnTo>
                    <a:lnTo>
                      <a:pt x="4269" y="20793"/>
                    </a:lnTo>
                    <a:lnTo>
                      <a:pt x="3074" y="21196"/>
                    </a:lnTo>
                    <a:lnTo>
                      <a:pt x="2647" y="21499"/>
                    </a:lnTo>
                    <a:lnTo>
                      <a:pt x="2220" y="21600"/>
                    </a:lnTo>
                    <a:lnTo>
                      <a:pt x="1708" y="21600"/>
                    </a:lnTo>
                    <a:lnTo>
                      <a:pt x="1281" y="21499"/>
                    </a:lnTo>
                    <a:lnTo>
                      <a:pt x="854" y="21196"/>
                    </a:lnTo>
                    <a:lnTo>
                      <a:pt x="512" y="20591"/>
                    </a:lnTo>
                    <a:lnTo>
                      <a:pt x="256" y="19884"/>
                    </a:lnTo>
                    <a:lnTo>
                      <a:pt x="85" y="19077"/>
                    </a:lnTo>
                    <a:lnTo>
                      <a:pt x="0" y="17764"/>
                    </a:lnTo>
                    <a:lnTo>
                      <a:pt x="0" y="14232"/>
                    </a:lnTo>
                    <a:lnTo>
                      <a:pt x="85" y="12819"/>
                    </a:lnTo>
                    <a:lnTo>
                      <a:pt x="85" y="11406"/>
                    </a:lnTo>
                    <a:lnTo>
                      <a:pt x="342" y="9791"/>
                    </a:lnTo>
                    <a:lnTo>
                      <a:pt x="512" y="7873"/>
                    </a:lnTo>
                    <a:lnTo>
                      <a:pt x="768" y="6056"/>
                    </a:lnTo>
                    <a:lnTo>
                      <a:pt x="1025" y="4340"/>
                    </a:lnTo>
                    <a:lnTo>
                      <a:pt x="1281" y="2826"/>
                    </a:lnTo>
                    <a:lnTo>
                      <a:pt x="1281" y="1514"/>
                    </a:lnTo>
                    <a:close/>
                  </a:path>
                </a:pathLst>
              </a:custGeom>
              <a:solidFill>
                <a:srgbClr val="990A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6" name="AutoShape 161"/>
              <p:cNvSpPr/>
              <p:nvPr/>
            </p:nvSpPr>
            <p:spPr>
              <a:xfrm>
                <a:off x="1065224" y="121336"/>
                <a:ext cx="585522" cy="421859"/>
              </a:xfrm>
              <a:custGeom>
                <a:avLst/>
                <a:gdLst/>
                <a:ahLst/>
                <a:cxnLst>
                  <a:cxn ang="0">
                    <a:pos x="wd2" y="hd2"/>
                  </a:cxn>
                  <a:cxn ang="5400000">
                    <a:pos x="wd2" y="hd2"/>
                  </a:cxn>
                  <a:cxn ang="10800000">
                    <a:pos x="wd2" y="hd2"/>
                  </a:cxn>
                  <a:cxn ang="16200000">
                    <a:pos x="wd2" y="hd2"/>
                  </a:cxn>
                </a:cxnLst>
                <a:rect l="0" t="0" r="r" b="b"/>
                <a:pathLst>
                  <a:path w="21600" h="21600" extrusionOk="0">
                    <a:moveTo>
                      <a:pt x="1371" y="1331"/>
                    </a:moveTo>
                    <a:lnTo>
                      <a:pt x="1457" y="1126"/>
                    </a:lnTo>
                    <a:lnTo>
                      <a:pt x="1629" y="1126"/>
                    </a:lnTo>
                    <a:lnTo>
                      <a:pt x="1886" y="921"/>
                    </a:lnTo>
                    <a:lnTo>
                      <a:pt x="2314" y="614"/>
                    </a:lnTo>
                    <a:lnTo>
                      <a:pt x="2829" y="409"/>
                    </a:lnTo>
                    <a:lnTo>
                      <a:pt x="3514" y="205"/>
                    </a:lnTo>
                    <a:lnTo>
                      <a:pt x="4371" y="0"/>
                    </a:lnTo>
                    <a:lnTo>
                      <a:pt x="8143" y="0"/>
                    </a:lnTo>
                    <a:lnTo>
                      <a:pt x="9429" y="205"/>
                    </a:lnTo>
                    <a:lnTo>
                      <a:pt x="10800" y="307"/>
                    </a:lnTo>
                    <a:lnTo>
                      <a:pt x="12086" y="614"/>
                    </a:lnTo>
                    <a:lnTo>
                      <a:pt x="13286" y="921"/>
                    </a:lnTo>
                    <a:lnTo>
                      <a:pt x="14143" y="1126"/>
                    </a:lnTo>
                    <a:lnTo>
                      <a:pt x="15000" y="1638"/>
                    </a:lnTo>
                    <a:lnTo>
                      <a:pt x="16029" y="2047"/>
                    </a:lnTo>
                    <a:lnTo>
                      <a:pt x="16800" y="2662"/>
                    </a:lnTo>
                    <a:lnTo>
                      <a:pt x="17829" y="3276"/>
                    </a:lnTo>
                    <a:lnTo>
                      <a:pt x="18686" y="3685"/>
                    </a:lnTo>
                    <a:lnTo>
                      <a:pt x="19457" y="4197"/>
                    </a:lnTo>
                    <a:lnTo>
                      <a:pt x="20057" y="4402"/>
                    </a:lnTo>
                    <a:lnTo>
                      <a:pt x="20486" y="4607"/>
                    </a:lnTo>
                    <a:lnTo>
                      <a:pt x="20657" y="4607"/>
                    </a:lnTo>
                    <a:lnTo>
                      <a:pt x="20914" y="4709"/>
                    </a:lnTo>
                    <a:lnTo>
                      <a:pt x="21086" y="4709"/>
                    </a:lnTo>
                    <a:lnTo>
                      <a:pt x="21343" y="4914"/>
                    </a:lnTo>
                    <a:lnTo>
                      <a:pt x="21600" y="4914"/>
                    </a:lnTo>
                    <a:lnTo>
                      <a:pt x="21429" y="5016"/>
                    </a:lnTo>
                    <a:lnTo>
                      <a:pt x="21429" y="5630"/>
                    </a:lnTo>
                    <a:lnTo>
                      <a:pt x="21343" y="6142"/>
                    </a:lnTo>
                    <a:lnTo>
                      <a:pt x="21171" y="6449"/>
                    </a:lnTo>
                    <a:lnTo>
                      <a:pt x="21171" y="7268"/>
                    </a:lnTo>
                    <a:lnTo>
                      <a:pt x="20914" y="7575"/>
                    </a:lnTo>
                    <a:lnTo>
                      <a:pt x="20486" y="7780"/>
                    </a:lnTo>
                    <a:lnTo>
                      <a:pt x="19714" y="8394"/>
                    </a:lnTo>
                    <a:lnTo>
                      <a:pt x="18943" y="9213"/>
                    </a:lnTo>
                    <a:lnTo>
                      <a:pt x="18086" y="9930"/>
                    </a:lnTo>
                    <a:lnTo>
                      <a:pt x="17229" y="10851"/>
                    </a:lnTo>
                    <a:lnTo>
                      <a:pt x="16371" y="11465"/>
                    </a:lnTo>
                    <a:lnTo>
                      <a:pt x="15857" y="12284"/>
                    </a:lnTo>
                    <a:lnTo>
                      <a:pt x="15343" y="13001"/>
                    </a:lnTo>
                    <a:lnTo>
                      <a:pt x="15000" y="13410"/>
                    </a:lnTo>
                    <a:lnTo>
                      <a:pt x="14657" y="14025"/>
                    </a:lnTo>
                    <a:lnTo>
                      <a:pt x="14229" y="14434"/>
                    </a:lnTo>
                    <a:lnTo>
                      <a:pt x="13886" y="14741"/>
                    </a:lnTo>
                    <a:lnTo>
                      <a:pt x="13371" y="15253"/>
                    </a:lnTo>
                    <a:lnTo>
                      <a:pt x="13029" y="15663"/>
                    </a:lnTo>
                    <a:lnTo>
                      <a:pt x="12343" y="16072"/>
                    </a:lnTo>
                    <a:lnTo>
                      <a:pt x="11657" y="16584"/>
                    </a:lnTo>
                    <a:lnTo>
                      <a:pt x="10800" y="17300"/>
                    </a:lnTo>
                    <a:lnTo>
                      <a:pt x="9771" y="17812"/>
                    </a:lnTo>
                    <a:lnTo>
                      <a:pt x="8657" y="18427"/>
                    </a:lnTo>
                    <a:lnTo>
                      <a:pt x="7543" y="19143"/>
                    </a:lnTo>
                    <a:lnTo>
                      <a:pt x="6600" y="19655"/>
                    </a:lnTo>
                    <a:lnTo>
                      <a:pt x="5571" y="20064"/>
                    </a:lnTo>
                    <a:lnTo>
                      <a:pt x="4200" y="20679"/>
                    </a:lnTo>
                    <a:lnTo>
                      <a:pt x="3600" y="20986"/>
                    </a:lnTo>
                    <a:lnTo>
                      <a:pt x="3086" y="21293"/>
                    </a:lnTo>
                    <a:lnTo>
                      <a:pt x="2657" y="21395"/>
                    </a:lnTo>
                    <a:lnTo>
                      <a:pt x="2143" y="21600"/>
                    </a:lnTo>
                    <a:lnTo>
                      <a:pt x="1629" y="21600"/>
                    </a:lnTo>
                    <a:lnTo>
                      <a:pt x="1200" y="21395"/>
                    </a:lnTo>
                    <a:lnTo>
                      <a:pt x="514" y="20576"/>
                    </a:lnTo>
                    <a:lnTo>
                      <a:pt x="257" y="19757"/>
                    </a:lnTo>
                    <a:lnTo>
                      <a:pt x="171" y="18938"/>
                    </a:lnTo>
                    <a:lnTo>
                      <a:pt x="0" y="17812"/>
                    </a:lnTo>
                    <a:lnTo>
                      <a:pt x="0" y="12796"/>
                    </a:lnTo>
                    <a:lnTo>
                      <a:pt x="171" y="11363"/>
                    </a:lnTo>
                    <a:lnTo>
                      <a:pt x="257" y="9623"/>
                    </a:lnTo>
                    <a:lnTo>
                      <a:pt x="771" y="5937"/>
                    </a:lnTo>
                    <a:lnTo>
                      <a:pt x="1029" y="4197"/>
                    </a:lnTo>
                    <a:lnTo>
                      <a:pt x="1200" y="2662"/>
                    </a:lnTo>
                    <a:lnTo>
                      <a:pt x="1200" y="1740"/>
                    </a:lnTo>
                    <a:lnTo>
                      <a:pt x="1371" y="1331"/>
                    </a:lnTo>
                    <a:close/>
                  </a:path>
                </a:pathLst>
              </a:custGeom>
              <a:solidFill>
                <a:srgbClr val="9A0B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7" name="AutoShape 162"/>
              <p:cNvSpPr/>
              <p:nvPr/>
            </p:nvSpPr>
            <p:spPr>
              <a:xfrm>
                <a:off x="1065224" y="121336"/>
                <a:ext cx="581289" cy="417626"/>
              </a:xfrm>
              <a:custGeom>
                <a:avLst/>
                <a:gdLst/>
                <a:ahLst/>
                <a:cxnLst>
                  <a:cxn ang="0">
                    <a:pos x="wd2" y="hd2"/>
                  </a:cxn>
                  <a:cxn ang="5400000">
                    <a:pos x="wd2" y="hd2"/>
                  </a:cxn>
                  <a:cxn ang="10800000">
                    <a:pos x="wd2" y="hd2"/>
                  </a:cxn>
                  <a:cxn ang="16200000">
                    <a:pos x="wd2" y="hd2"/>
                  </a:cxn>
                </a:cxnLst>
                <a:rect l="0" t="0" r="r" b="b"/>
                <a:pathLst>
                  <a:path w="21600" h="21600" extrusionOk="0">
                    <a:moveTo>
                      <a:pt x="1469" y="1447"/>
                    </a:moveTo>
                    <a:lnTo>
                      <a:pt x="1469" y="1344"/>
                    </a:lnTo>
                    <a:lnTo>
                      <a:pt x="1642" y="1344"/>
                    </a:lnTo>
                    <a:lnTo>
                      <a:pt x="1728" y="1137"/>
                    </a:lnTo>
                    <a:lnTo>
                      <a:pt x="1987" y="930"/>
                    </a:lnTo>
                    <a:lnTo>
                      <a:pt x="2419" y="620"/>
                    </a:lnTo>
                    <a:lnTo>
                      <a:pt x="2851" y="413"/>
                    </a:lnTo>
                    <a:lnTo>
                      <a:pt x="3629" y="310"/>
                    </a:lnTo>
                    <a:lnTo>
                      <a:pt x="4493" y="207"/>
                    </a:lnTo>
                    <a:lnTo>
                      <a:pt x="5530" y="0"/>
                    </a:lnTo>
                    <a:lnTo>
                      <a:pt x="8208" y="0"/>
                    </a:lnTo>
                    <a:lnTo>
                      <a:pt x="9504" y="207"/>
                    </a:lnTo>
                    <a:lnTo>
                      <a:pt x="10886" y="310"/>
                    </a:lnTo>
                    <a:lnTo>
                      <a:pt x="12182" y="620"/>
                    </a:lnTo>
                    <a:lnTo>
                      <a:pt x="13219" y="930"/>
                    </a:lnTo>
                    <a:lnTo>
                      <a:pt x="14256" y="1137"/>
                    </a:lnTo>
                    <a:lnTo>
                      <a:pt x="15120" y="1654"/>
                    </a:lnTo>
                    <a:lnTo>
                      <a:pt x="15984" y="2274"/>
                    </a:lnTo>
                    <a:lnTo>
                      <a:pt x="16934" y="2687"/>
                    </a:lnTo>
                    <a:lnTo>
                      <a:pt x="17885" y="3307"/>
                    </a:lnTo>
                    <a:lnTo>
                      <a:pt x="18749" y="3721"/>
                    </a:lnTo>
                    <a:lnTo>
                      <a:pt x="19440" y="4237"/>
                    </a:lnTo>
                    <a:lnTo>
                      <a:pt x="20131" y="4444"/>
                    </a:lnTo>
                    <a:lnTo>
                      <a:pt x="20477" y="4651"/>
                    </a:lnTo>
                    <a:lnTo>
                      <a:pt x="20736" y="4754"/>
                    </a:lnTo>
                    <a:lnTo>
                      <a:pt x="20995" y="4754"/>
                    </a:lnTo>
                    <a:lnTo>
                      <a:pt x="21254" y="4961"/>
                    </a:lnTo>
                    <a:lnTo>
                      <a:pt x="21600" y="4961"/>
                    </a:lnTo>
                    <a:lnTo>
                      <a:pt x="21600" y="5064"/>
                    </a:lnTo>
                    <a:lnTo>
                      <a:pt x="21514" y="5374"/>
                    </a:lnTo>
                    <a:lnTo>
                      <a:pt x="21514" y="5684"/>
                    </a:lnTo>
                    <a:lnTo>
                      <a:pt x="21341" y="6201"/>
                    </a:lnTo>
                    <a:lnTo>
                      <a:pt x="21341" y="6511"/>
                    </a:lnTo>
                    <a:lnTo>
                      <a:pt x="21254" y="7028"/>
                    </a:lnTo>
                    <a:lnTo>
                      <a:pt x="21254" y="7338"/>
                    </a:lnTo>
                    <a:lnTo>
                      <a:pt x="21082" y="7441"/>
                    </a:lnTo>
                    <a:lnTo>
                      <a:pt x="20995" y="7648"/>
                    </a:lnTo>
                    <a:lnTo>
                      <a:pt x="20477" y="7855"/>
                    </a:lnTo>
                    <a:lnTo>
                      <a:pt x="19872" y="8475"/>
                    </a:lnTo>
                    <a:lnTo>
                      <a:pt x="19008" y="9301"/>
                    </a:lnTo>
                    <a:lnTo>
                      <a:pt x="18058" y="10025"/>
                    </a:lnTo>
                    <a:lnTo>
                      <a:pt x="17194" y="10748"/>
                    </a:lnTo>
                    <a:lnTo>
                      <a:pt x="16502" y="11575"/>
                    </a:lnTo>
                    <a:lnTo>
                      <a:pt x="15898" y="12402"/>
                    </a:lnTo>
                    <a:lnTo>
                      <a:pt x="15466" y="12919"/>
                    </a:lnTo>
                    <a:lnTo>
                      <a:pt x="15034" y="13539"/>
                    </a:lnTo>
                    <a:lnTo>
                      <a:pt x="14256" y="14469"/>
                    </a:lnTo>
                    <a:lnTo>
                      <a:pt x="13824" y="14882"/>
                    </a:lnTo>
                    <a:lnTo>
                      <a:pt x="13478" y="15399"/>
                    </a:lnTo>
                    <a:lnTo>
                      <a:pt x="12960" y="15709"/>
                    </a:lnTo>
                    <a:lnTo>
                      <a:pt x="12442" y="16122"/>
                    </a:lnTo>
                    <a:lnTo>
                      <a:pt x="11750" y="16743"/>
                    </a:lnTo>
                    <a:lnTo>
                      <a:pt x="10886" y="17363"/>
                    </a:lnTo>
                    <a:lnTo>
                      <a:pt x="9850" y="17983"/>
                    </a:lnTo>
                    <a:lnTo>
                      <a:pt x="8726" y="18603"/>
                    </a:lnTo>
                    <a:lnTo>
                      <a:pt x="7776" y="19326"/>
                    </a:lnTo>
                    <a:lnTo>
                      <a:pt x="6653" y="19636"/>
                    </a:lnTo>
                    <a:lnTo>
                      <a:pt x="5789" y="20153"/>
                    </a:lnTo>
                    <a:lnTo>
                      <a:pt x="4925" y="20463"/>
                    </a:lnTo>
                    <a:lnTo>
                      <a:pt x="4234" y="20773"/>
                    </a:lnTo>
                    <a:lnTo>
                      <a:pt x="3802" y="21083"/>
                    </a:lnTo>
                    <a:lnTo>
                      <a:pt x="3110" y="21290"/>
                    </a:lnTo>
                    <a:lnTo>
                      <a:pt x="2678" y="21497"/>
                    </a:lnTo>
                    <a:lnTo>
                      <a:pt x="2160" y="21600"/>
                    </a:lnTo>
                    <a:lnTo>
                      <a:pt x="1728" y="21600"/>
                    </a:lnTo>
                    <a:lnTo>
                      <a:pt x="1382" y="21497"/>
                    </a:lnTo>
                    <a:lnTo>
                      <a:pt x="950" y="21187"/>
                    </a:lnTo>
                    <a:lnTo>
                      <a:pt x="691" y="20567"/>
                    </a:lnTo>
                    <a:lnTo>
                      <a:pt x="432" y="19843"/>
                    </a:lnTo>
                    <a:lnTo>
                      <a:pt x="173" y="18913"/>
                    </a:lnTo>
                    <a:lnTo>
                      <a:pt x="173" y="17983"/>
                    </a:lnTo>
                    <a:lnTo>
                      <a:pt x="0" y="16743"/>
                    </a:lnTo>
                    <a:lnTo>
                      <a:pt x="0" y="15399"/>
                    </a:lnTo>
                    <a:lnTo>
                      <a:pt x="173" y="14159"/>
                    </a:lnTo>
                    <a:lnTo>
                      <a:pt x="173" y="12919"/>
                    </a:lnTo>
                    <a:lnTo>
                      <a:pt x="259" y="11472"/>
                    </a:lnTo>
                    <a:lnTo>
                      <a:pt x="432" y="9715"/>
                    </a:lnTo>
                    <a:lnTo>
                      <a:pt x="518" y="7751"/>
                    </a:lnTo>
                    <a:lnTo>
                      <a:pt x="1037" y="4237"/>
                    </a:lnTo>
                    <a:lnTo>
                      <a:pt x="1210" y="2790"/>
                    </a:lnTo>
                    <a:lnTo>
                      <a:pt x="1382" y="1757"/>
                    </a:lnTo>
                    <a:lnTo>
                      <a:pt x="1469" y="1447"/>
                    </a:lnTo>
                    <a:close/>
                  </a:path>
                </a:pathLst>
              </a:custGeom>
              <a:solidFill>
                <a:srgbClr val="9B0B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8" name="AutoShape 163"/>
              <p:cNvSpPr/>
              <p:nvPr/>
            </p:nvSpPr>
            <p:spPr>
              <a:xfrm>
                <a:off x="1069457" y="121336"/>
                <a:ext cx="574234" cy="416215"/>
              </a:xfrm>
              <a:custGeom>
                <a:avLst/>
                <a:gdLst/>
                <a:ahLst/>
                <a:cxnLst>
                  <a:cxn ang="0">
                    <a:pos x="wd2" y="hd2"/>
                  </a:cxn>
                  <a:cxn ang="5400000">
                    <a:pos x="wd2" y="hd2"/>
                  </a:cxn>
                  <a:cxn ang="10800000">
                    <a:pos x="wd2" y="hd2"/>
                  </a:cxn>
                  <a:cxn ang="16200000">
                    <a:pos x="wd2" y="hd2"/>
                  </a:cxn>
                </a:cxnLst>
                <a:rect l="0" t="0" r="r" b="b"/>
                <a:pathLst>
                  <a:path w="21600" h="21600" extrusionOk="0">
                    <a:moveTo>
                      <a:pt x="1312" y="1454"/>
                    </a:moveTo>
                    <a:lnTo>
                      <a:pt x="1487" y="1350"/>
                    </a:lnTo>
                    <a:lnTo>
                      <a:pt x="2011" y="935"/>
                    </a:lnTo>
                    <a:lnTo>
                      <a:pt x="2449" y="831"/>
                    </a:lnTo>
                    <a:lnTo>
                      <a:pt x="2886" y="415"/>
                    </a:lnTo>
                    <a:lnTo>
                      <a:pt x="3498" y="312"/>
                    </a:lnTo>
                    <a:lnTo>
                      <a:pt x="4372" y="208"/>
                    </a:lnTo>
                    <a:lnTo>
                      <a:pt x="5509" y="208"/>
                    </a:lnTo>
                    <a:lnTo>
                      <a:pt x="6734" y="0"/>
                    </a:lnTo>
                    <a:lnTo>
                      <a:pt x="8133" y="208"/>
                    </a:lnTo>
                    <a:lnTo>
                      <a:pt x="9445" y="208"/>
                    </a:lnTo>
                    <a:lnTo>
                      <a:pt x="10844" y="415"/>
                    </a:lnTo>
                    <a:lnTo>
                      <a:pt x="12155" y="623"/>
                    </a:lnTo>
                    <a:lnTo>
                      <a:pt x="13205" y="935"/>
                    </a:lnTo>
                    <a:lnTo>
                      <a:pt x="14254" y="1350"/>
                    </a:lnTo>
                    <a:lnTo>
                      <a:pt x="15041" y="1765"/>
                    </a:lnTo>
                    <a:lnTo>
                      <a:pt x="16003" y="2285"/>
                    </a:lnTo>
                    <a:lnTo>
                      <a:pt x="16878" y="2804"/>
                    </a:lnTo>
                    <a:lnTo>
                      <a:pt x="17927" y="3323"/>
                    </a:lnTo>
                    <a:lnTo>
                      <a:pt x="18802" y="3738"/>
                    </a:lnTo>
                    <a:lnTo>
                      <a:pt x="19501" y="4258"/>
                    </a:lnTo>
                    <a:lnTo>
                      <a:pt x="20813" y="4777"/>
                    </a:lnTo>
                    <a:lnTo>
                      <a:pt x="20900" y="4777"/>
                    </a:lnTo>
                    <a:lnTo>
                      <a:pt x="21163" y="4985"/>
                    </a:lnTo>
                    <a:lnTo>
                      <a:pt x="21600" y="4985"/>
                    </a:lnTo>
                    <a:lnTo>
                      <a:pt x="21600" y="5088"/>
                    </a:lnTo>
                    <a:lnTo>
                      <a:pt x="21425" y="5400"/>
                    </a:lnTo>
                    <a:lnTo>
                      <a:pt x="21425" y="5712"/>
                    </a:lnTo>
                    <a:lnTo>
                      <a:pt x="21338" y="6231"/>
                    </a:lnTo>
                    <a:lnTo>
                      <a:pt x="21338" y="6542"/>
                    </a:lnTo>
                    <a:lnTo>
                      <a:pt x="21163" y="7062"/>
                    </a:lnTo>
                    <a:lnTo>
                      <a:pt x="21163" y="7477"/>
                    </a:lnTo>
                    <a:lnTo>
                      <a:pt x="20900" y="7685"/>
                    </a:lnTo>
                    <a:lnTo>
                      <a:pt x="20463" y="7892"/>
                    </a:lnTo>
                    <a:lnTo>
                      <a:pt x="19764" y="8515"/>
                    </a:lnTo>
                    <a:lnTo>
                      <a:pt x="18889" y="9346"/>
                    </a:lnTo>
                    <a:lnTo>
                      <a:pt x="17140" y="10800"/>
                    </a:lnTo>
                    <a:lnTo>
                      <a:pt x="16440" y="11631"/>
                    </a:lnTo>
                    <a:lnTo>
                      <a:pt x="15916" y="12462"/>
                    </a:lnTo>
                    <a:lnTo>
                      <a:pt x="15391" y="12981"/>
                    </a:lnTo>
                    <a:lnTo>
                      <a:pt x="15041" y="13604"/>
                    </a:lnTo>
                    <a:lnTo>
                      <a:pt x="14254" y="14538"/>
                    </a:lnTo>
                    <a:lnTo>
                      <a:pt x="13817" y="14954"/>
                    </a:lnTo>
                    <a:lnTo>
                      <a:pt x="13467" y="15265"/>
                    </a:lnTo>
                    <a:lnTo>
                      <a:pt x="12943" y="15785"/>
                    </a:lnTo>
                    <a:lnTo>
                      <a:pt x="12418" y="16200"/>
                    </a:lnTo>
                    <a:lnTo>
                      <a:pt x="11718" y="16615"/>
                    </a:lnTo>
                    <a:lnTo>
                      <a:pt x="10844" y="17238"/>
                    </a:lnTo>
                    <a:lnTo>
                      <a:pt x="9794" y="18069"/>
                    </a:lnTo>
                    <a:lnTo>
                      <a:pt x="8657" y="18588"/>
                    </a:lnTo>
                    <a:lnTo>
                      <a:pt x="7696" y="19212"/>
                    </a:lnTo>
                    <a:lnTo>
                      <a:pt x="6559" y="19731"/>
                    </a:lnTo>
                    <a:lnTo>
                      <a:pt x="5684" y="20250"/>
                    </a:lnTo>
                    <a:lnTo>
                      <a:pt x="4897" y="20562"/>
                    </a:lnTo>
                    <a:lnTo>
                      <a:pt x="4285" y="20665"/>
                    </a:lnTo>
                    <a:lnTo>
                      <a:pt x="3673" y="20977"/>
                    </a:lnTo>
                    <a:lnTo>
                      <a:pt x="3148" y="21288"/>
                    </a:lnTo>
                    <a:lnTo>
                      <a:pt x="2623" y="21392"/>
                    </a:lnTo>
                    <a:lnTo>
                      <a:pt x="2186" y="21600"/>
                    </a:lnTo>
                    <a:lnTo>
                      <a:pt x="1574" y="21600"/>
                    </a:lnTo>
                    <a:lnTo>
                      <a:pt x="874" y="21185"/>
                    </a:lnTo>
                    <a:lnTo>
                      <a:pt x="525" y="20562"/>
                    </a:lnTo>
                    <a:lnTo>
                      <a:pt x="262" y="19731"/>
                    </a:lnTo>
                    <a:lnTo>
                      <a:pt x="87" y="18900"/>
                    </a:lnTo>
                    <a:lnTo>
                      <a:pt x="0" y="17862"/>
                    </a:lnTo>
                    <a:lnTo>
                      <a:pt x="0" y="14123"/>
                    </a:lnTo>
                    <a:lnTo>
                      <a:pt x="87" y="12981"/>
                    </a:lnTo>
                    <a:lnTo>
                      <a:pt x="87" y="11423"/>
                    </a:lnTo>
                    <a:lnTo>
                      <a:pt x="262" y="9762"/>
                    </a:lnTo>
                    <a:lnTo>
                      <a:pt x="525" y="7788"/>
                    </a:lnTo>
                    <a:lnTo>
                      <a:pt x="1049" y="4258"/>
                    </a:lnTo>
                    <a:lnTo>
                      <a:pt x="1049" y="2804"/>
                    </a:lnTo>
                    <a:lnTo>
                      <a:pt x="1224" y="1765"/>
                    </a:lnTo>
                    <a:lnTo>
                      <a:pt x="1312" y="1454"/>
                    </a:lnTo>
                    <a:close/>
                  </a:path>
                </a:pathLst>
              </a:custGeom>
              <a:solidFill>
                <a:srgbClr val="9C0C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69" name="AutoShape 164"/>
              <p:cNvSpPr/>
              <p:nvPr/>
            </p:nvSpPr>
            <p:spPr>
              <a:xfrm>
                <a:off x="1072279" y="125569"/>
                <a:ext cx="567180" cy="407749"/>
              </a:xfrm>
              <a:custGeom>
                <a:avLst/>
                <a:gdLst/>
                <a:ahLst/>
                <a:cxnLst>
                  <a:cxn ang="0">
                    <a:pos x="wd2" y="hd2"/>
                  </a:cxn>
                  <a:cxn ang="5400000">
                    <a:pos x="wd2" y="hd2"/>
                  </a:cxn>
                  <a:cxn ang="10800000">
                    <a:pos x="wd2" y="hd2"/>
                  </a:cxn>
                  <a:cxn ang="16200000">
                    <a:pos x="wd2" y="hd2"/>
                  </a:cxn>
                </a:cxnLst>
                <a:rect l="0" t="0" r="r" b="b"/>
                <a:pathLst>
                  <a:path w="21600" h="21600" extrusionOk="0">
                    <a:moveTo>
                      <a:pt x="1416" y="1271"/>
                    </a:moveTo>
                    <a:lnTo>
                      <a:pt x="1682" y="953"/>
                    </a:lnTo>
                    <a:lnTo>
                      <a:pt x="1948" y="953"/>
                    </a:lnTo>
                    <a:lnTo>
                      <a:pt x="2390" y="635"/>
                    </a:lnTo>
                    <a:lnTo>
                      <a:pt x="2833" y="424"/>
                    </a:lnTo>
                    <a:lnTo>
                      <a:pt x="3630" y="106"/>
                    </a:lnTo>
                    <a:lnTo>
                      <a:pt x="4515" y="0"/>
                    </a:lnTo>
                    <a:lnTo>
                      <a:pt x="8144" y="0"/>
                    </a:lnTo>
                    <a:lnTo>
                      <a:pt x="9472" y="106"/>
                    </a:lnTo>
                    <a:lnTo>
                      <a:pt x="10889" y="212"/>
                    </a:lnTo>
                    <a:lnTo>
                      <a:pt x="12216" y="635"/>
                    </a:lnTo>
                    <a:lnTo>
                      <a:pt x="13279" y="953"/>
                    </a:lnTo>
                    <a:lnTo>
                      <a:pt x="14164" y="1165"/>
                    </a:lnTo>
                    <a:lnTo>
                      <a:pt x="15138" y="1588"/>
                    </a:lnTo>
                    <a:lnTo>
                      <a:pt x="16023" y="2118"/>
                    </a:lnTo>
                    <a:lnTo>
                      <a:pt x="17970" y="3176"/>
                    </a:lnTo>
                    <a:lnTo>
                      <a:pt x="18767" y="3600"/>
                    </a:lnTo>
                    <a:lnTo>
                      <a:pt x="19564" y="4129"/>
                    </a:lnTo>
                    <a:lnTo>
                      <a:pt x="20184" y="4341"/>
                    </a:lnTo>
                    <a:lnTo>
                      <a:pt x="20626" y="4553"/>
                    </a:lnTo>
                    <a:lnTo>
                      <a:pt x="20892" y="4659"/>
                    </a:lnTo>
                    <a:lnTo>
                      <a:pt x="21069" y="4659"/>
                    </a:lnTo>
                    <a:lnTo>
                      <a:pt x="21246" y="4871"/>
                    </a:lnTo>
                    <a:lnTo>
                      <a:pt x="21600" y="4871"/>
                    </a:lnTo>
                    <a:lnTo>
                      <a:pt x="21600" y="5294"/>
                    </a:lnTo>
                    <a:lnTo>
                      <a:pt x="21511" y="5824"/>
                    </a:lnTo>
                    <a:lnTo>
                      <a:pt x="21334" y="6141"/>
                    </a:lnTo>
                    <a:lnTo>
                      <a:pt x="21334" y="6459"/>
                    </a:lnTo>
                    <a:lnTo>
                      <a:pt x="21246" y="6988"/>
                    </a:lnTo>
                    <a:lnTo>
                      <a:pt x="21246" y="7412"/>
                    </a:lnTo>
                    <a:lnTo>
                      <a:pt x="20980" y="7624"/>
                    </a:lnTo>
                    <a:lnTo>
                      <a:pt x="20449" y="7835"/>
                    </a:lnTo>
                    <a:lnTo>
                      <a:pt x="19830" y="8471"/>
                    </a:lnTo>
                    <a:lnTo>
                      <a:pt x="19033" y="9318"/>
                    </a:lnTo>
                    <a:lnTo>
                      <a:pt x="17262" y="10800"/>
                    </a:lnTo>
                    <a:lnTo>
                      <a:pt x="16554" y="11541"/>
                    </a:lnTo>
                    <a:lnTo>
                      <a:pt x="15846" y="12388"/>
                    </a:lnTo>
                    <a:lnTo>
                      <a:pt x="15492" y="13024"/>
                    </a:lnTo>
                    <a:lnTo>
                      <a:pt x="14961" y="13553"/>
                    </a:lnTo>
                    <a:lnTo>
                      <a:pt x="14695" y="14188"/>
                    </a:lnTo>
                    <a:lnTo>
                      <a:pt x="14341" y="14612"/>
                    </a:lnTo>
                    <a:lnTo>
                      <a:pt x="13898" y="14929"/>
                    </a:lnTo>
                    <a:lnTo>
                      <a:pt x="13456" y="15353"/>
                    </a:lnTo>
                    <a:lnTo>
                      <a:pt x="13013" y="15882"/>
                    </a:lnTo>
                    <a:lnTo>
                      <a:pt x="11774" y="16729"/>
                    </a:lnTo>
                    <a:lnTo>
                      <a:pt x="10889" y="17365"/>
                    </a:lnTo>
                    <a:lnTo>
                      <a:pt x="9826" y="18000"/>
                    </a:lnTo>
                    <a:lnTo>
                      <a:pt x="8675" y="18635"/>
                    </a:lnTo>
                    <a:lnTo>
                      <a:pt x="7702" y="19271"/>
                    </a:lnTo>
                    <a:lnTo>
                      <a:pt x="6551" y="19906"/>
                    </a:lnTo>
                    <a:lnTo>
                      <a:pt x="5666" y="20224"/>
                    </a:lnTo>
                    <a:lnTo>
                      <a:pt x="4869" y="20541"/>
                    </a:lnTo>
                    <a:lnTo>
                      <a:pt x="3630" y="21176"/>
                    </a:lnTo>
                    <a:lnTo>
                      <a:pt x="3098" y="21388"/>
                    </a:lnTo>
                    <a:lnTo>
                      <a:pt x="2567" y="21494"/>
                    </a:lnTo>
                    <a:lnTo>
                      <a:pt x="2125" y="21600"/>
                    </a:lnTo>
                    <a:lnTo>
                      <a:pt x="1682" y="21600"/>
                    </a:lnTo>
                    <a:lnTo>
                      <a:pt x="1239" y="21494"/>
                    </a:lnTo>
                    <a:lnTo>
                      <a:pt x="797" y="21176"/>
                    </a:lnTo>
                    <a:lnTo>
                      <a:pt x="531" y="20753"/>
                    </a:lnTo>
                    <a:lnTo>
                      <a:pt x="266" y="19906"/>
                    </a:lnTo>
                    <a:lnTo>
                      <a:pt x="177" y="18847"/>
                    </a:lnTo>
                    <a:lnTo>
                      <a:pt x="0" y="17894"/>
                    </a:lnTo>
                    <a:lnTo>
                      <a:pt x="0" y="13024"/>
                    </a:lnTo>
                    <a:lnTo>
                      <a:pt x="177" y="11435"/>
                    </a:lnTo>
                    <a:lnTo>
                      <a:pt x="266" y="9741"/>
                    </a:lnTo>
                    <a:lnTo>
                      <a:pt x="531" y="7729"/>
                    </a:lnTo>
                    <a:lnTo>
                      <a:pt x="708" y="5929"/>
                    </a:lnTo>
                    <a:lnTo>
                      <a:pt x="974" y="4235"/>
                    </a:lnTo>
                    <a:lnTo>
                      <a:pt x="1151" y="2647"/>
                    </a:lnTo>
                    <a:lnTo>
                      <a:pt x="1239" y="1800"/>
                    </a:lnTo>
                    <a:lnTo>
                      <a:pt x="1416" y="1271"/>
                    </a:lnTo>
                    <a:close/>
                  </a:path>
                </a:pathLst>
              </a:custGeom>
              <a:solidFill>
                <a:srgbClr val="9D0C1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0" name="AutoShape 165"/>
              <p:cNvSpPr/>
              <p:nvPr/>
            </p:nvSpPr>
            <p:spPr>
              <a:xfrm>
                <a:off x="1072279" y="125569"/>
                <a:ext cx="565769" cy="404928"/>
              </a:xfrm>
              <a:custGeom>
                <a:avLst/>
                <a:gdLst/>
                <a:ahLst/>
                <a:cxnLst>
                  <a:cxn ang="0">
                    <a:pos x="wd2" y="hd2"/>
                  </a:cxn>
                  <a:cxn ang="5400000">
                    <a:pos x="wd2" y="hd2"/>
                  </a:cxn>
                  <a:cxn ang="10800000">
                    <a:pos x="wd2" y="hd2"/>
                  </a:cxn>
                  <a:cxn ang="16200000">
                    <a:pos x="wd2" y="hd2"/>
                  </a:cxn>
                </a:cxnLst>
                <a:rect l="0" t="0" r="r" b="b"/>
                <a:pathLst>
                  <a:path w="21600" h="21600" extrusionOk="0">
                    <a:moveTo>
                      <a:pt x="1422" y="1490"/>
                    </a:moveTo>
                    <a:lnTo>
                      <a:pt x="1511" y="1277"/>
                    </a:lnTo>
                    <a:lnTo>
                      <a:pt x="1511" y="1170"/>
                    </a:lnTo>
                    <a:lnTo>
                      <a:pt x="1778" y="958"/>
                    </a:lnTo>
                    <a:lnTo>
                      <a:pt x="2133" y="958"/>
                    </a:lnTo>
                    <a:lnTo>
                      <a:pt x="2489" y="745"/>
                    </a:lnTo>
                    <a:lnTo>
                      <a:pt x="2933" y="426"/>
                    </a:lnTo>
                    <a:lnTo>
                      <a:pt x="3644" y="213"/>
                    </a:lnTo>
                    <a:lnTo>
                      <a:pt x="4533" y="106"/>
                    </a:lnTo>
                    <a:lnTo>
                      <a:pt x="5511" y="0"/>
                    </a:lnTo>
                    <a:lnTo>
                      <a:pt x="6756" y="0"/>
                    </a:lnTo>
                    <a:lnTo>
                      <a:pt x="8178" y="106"/>
                    </a:lnTo>
                    <a:lnTo>
                      <a:pt x="9511" y="106"/>
                    </a:lnTo>
                    <a:lnTo>
                      <a:pt x="10933" y="213"/>
                    </a:lnTo>
                    <a:lnTo>
                      <a:pt x="12267" y="638"/>
                    </a:lnTo>
                    <a:lnTo>
                      <a:pt x="13333" y="958"/>
                    </a:lnTo>
                    <a:lnTo>
                      <a:pt x="14222" y="1277"/>
                    </a:lnTo>
                    <a:lnTo>
                      <a:pt x="15200" y="1596"/>
                    </a:lnTo>
                    <a:lnTo>
                      <a:pt x="16089" y="2234"/>
                    </a:lnTo>
                    <a:lnTo>
                      <a:pt x="16889" y="2660"/>
                    </a:lnTo>
                    <a:lnTo>
                      <a:pt x="18044" y="3192"/>
                    </a:lnTo>
                    <a:lnTo>
                      <a:pt x="18756" y="3831"/>
                    </a:lnTo>
                    <a:lnTo>
                      <a:pt x="19556" y="4150"/>
                    </a:lnTo>
                    <a:lnTo>
                      <a:pt x="20178" y="4363"/>
                    </a:lnTo>
                    <a:lnTo>
                      <a:pt x="20533" y="4575"/>
                    </a:lnTo>
                    <a:lnTo>
                      <a:pt x="20800" y="4682"/>
                    </a:lnTo>
                    <a:lnTo>
                      <a:pt x="21067" y="4895"/>
                    </a:lnTo>
                    <a:lnTo>
                      <a:pt x="21422" y="4895"/>
                    </a:lnTo>
                    <a:lnTo>
                      <a:pt x="21600" y="5001"/>
                    </a:lnTo>
                    <a:lnTo>
                      <a:pt x="21600" y="5320"/>
                    </a:lnTo>
                    <a:lnTo>
                      <a:pt x="21422" y="5852"/>
                    </a:lnTo>
                    <a:lnTo>
                      <a:pt x="21422" y="6171"/>
                    </a:lnTo>
                    <a:lnTo>
                      <a:pt x="21333" y="6703"/>
                    </a:lnTo>
                    <a:lnTo>
                      <a:pt x="21333" y="7023"/>
                    </a:lnTo>
                    <a:lnTo>
                      <a:pt x="21156" y="7342"/>
                    </a:lnTo>
                    <a:lnTo>
                      <a:pt x="21156" y="7448"/>
                    </a:lnTo>
                    <a:lnTo>
                      <a:pt x="20978" y="7661"/>
                    </a:lnTo>
                    <a:lnTo>
                      <a:pt x="20533" y="7874"/>
                    </a:lnTo>
                    <a:lnTo>
                      <a:pt x="19733" y="8512"/>
                    </a:lnTo>
                    <a:lnTo>
                      <a:pt x="19022" y="9364"/>
                    </a:lnTo>
                    <a:lnTo>
                      <a:pt x="18133" y="10108"/>
                    </a:lnTo>
                    <a:lnTo>
                      <a:pt x="17156" y="10853"/>
                    </a:lnTo>
                    <a:lnTo>
                      <a:pt x="16444" y="11598"/>
                    </a:lnTo>
                    <a:lnTo>
                      <a:pt x="15911" y="12449"/>
                    </a:lnTo>
                    <a:lnTo>
                      <a:pt x="15378" y="13088"/>
                    </a:lnTo>
                    <a:lnTo>
                      <a:pt x="15022" y="13620"/>
                    </a:lnTo>
                    <a:lnTo>
                      <a:pt x="13867" y="15003"/>
                    </a:lnTo>
                    <a:lnTo>
                      <a:pt x="13511" y="15322"/>
                    </a:lnTo>
                    <a:lnTo>
                      <a:pt x="12978" y="15748"/>
                    </a:lnTo>
                    <a:lnTo>
                      <a:pt x="12444" y="16280"/>
                    </a:lnTo>
                    <a:lnTo>
                      <a:pt x="11644" y="16705"/>
                    </a:lnTo>
                    <a:lnTo>
                      <a:pt x="10933" y="17344"/>
                    </a:lnTo>
                    <a:lnTo>
                      <a:pt x="9867" y="17982"/>
                    </a:lnTo>
                    <a:lnTo>
                      <a:pt x="8711" y="18727"/>
                    </a:lnTo>
                    <a:lnTo>
                      <a:pt x="7733" y="19366"/>
                    </a:lnTo>
                    <a:lnTo>
                      <a:pt x="6756" y="19791"/>
                    </a:lnTo>
                    <a:lnTo>
                      <a:pt x="4889" y="20536"/>
                    </a:lnTo>
                    <a:lnTo>
                      <a:pt x="4267" y="20855"/>
                    </a:lnTo>
                    <a:lnTo>
                      <a:pt x="3733" y="21174"/>
                    </a:lnTo>
                    <a:lnTo>
                      <a:pt x="3111" y="21281"/>
                    </a:lnTo>
                    <a:lnTo>
                      <a:pt x="2578" y="21600"/>
                    </a:lnTo>
                    <a:lnTo>
                      <a:pt x="1689" y="21600"/>
                    </a:lnTo>
                    <a:lnTo>
                      <a:pt x="1244" y="21494"/>
                    </a:lnTo>
                    <a:lnTo>
                      <a:pt x="533" y="20642"/>
                    </a:lnTo>
                    <a:lnTo>
                      <a:pt x="267" y="20004"/>
                    </a:lnTo>
                    <a:lnTo>
                      <a:pt x="178" y="18940"/>
                    </a:lnTo>
                    <a:lnTo>
                      <a:pt x="178" y="17982"/>
                    </a:lnTo>
                    <a:lnTo>
                      <a:pt x="0" y="16705"/>
                    </a:lnTo>
                    <a:lnTo>
                      <a:pt x="0" y="15429"/>
                    </a:lnTo>
                    <a:lnTo>
                      <a:pt x="178" y="14045"/>
                    </a:lnTo>
                    <a:lnTo>
                      <a:pt x="178" y="11492"/>
                    </a:lnTo>
                    <a:lnTo>
                      <a:pt x="444" y="9789"/>
                    </a:lnTo>
                    <a:lnTo>
                      <a:pt x="533" y="7767"/>
                    </a:lnTo>
                    <a:lnTo>
                      <a:pt x="800" y="5959"/>
                    </a:lnTo>
                    <a:lnTo>
                      <a:pt x="978" y="4256"/>
                    </a:lnTo>
                    <a:lnTo>
                      <a:pt x="1156" y="2660"/>
                    </a:lnTo>
                    <a:lnTo>
                      <a:pt x="1422" y="1809"/>
                    </a:lnTo>
                    <a:lnTo>
                      <a:pt x="1422" y="1490"/>
                    </a:lnTo>
                    <a:close/>
                  </a:path>
                </a:pathLst>
              </a:custGeom>
              <a:solidFill>
                <a:srgbClr val="9E0C1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1" name="AutoShape 166"/>
              <p:cNvSpPr/>
              <p:nvPr/>
            </p:nvSpPr>
            <p:spPr>
              <a:xfrm>
                <a:off x="1076511" y="126980"/>
                <a:ext cx="555893" cy="400695"/>
              </a:xfrm>
              <a:custGeom>
                <a:avLst/>
                <a:gdLst/>
                <a:ahLst/>
                <a:cxnLst>
                  <a:cxn ang="0">
                    <a:pos x="wd2" y="hd2"/>
                  </a:cxn>
                  <a:cxn ang="5400000">
                    <a:pos x="wd2" y="hd2"/>
                  </a:cxn>
                  <a:cxn ang="10800000">
                    <a:pos x="wd2" y="hd2"/>
                  </a:cxn>
                  <a:cxn ang="16200000">
                    <a:pos x="wd2" y="hd2"/>
                  </a:cxn>
                </a:cxnLst>
                <a:rect l="0" t="0" r="r" b="b"/>
                <a:pathLst>
                  <a:path w="21600" h="21600" extrusionOk="0">
                    <a:moveTo>
                      <a:pt x="1356" y="1397"/>
                    </a:moveTo>
                    <a:lnTo>
                      <a:pt x="1627" y="1075"/>
                    </a:lnTo>
                    <a:lnTo>
                      <a:pt x="2350" y="645"/>
                    </a:lnTo>
                    <a:lnTo>
                      <a:pt x="2802" y="322"/>
                    </a:lnTo>
                    <a:lnTo>
                      <a:pt x="3615" y="107"/>
                    </a:lnTo>
                    <a:lnTo>
                      <a:pt x="4428" y="0"/>
                    </a:lnTo>
                    <a:lnTo>
                      <a:pt x="8134" y="0"/>
                    </a:lnTo>
                    <a:lnTo>
                      <a:pt x="9490" y="107"/>
                    </a:lnTo>
                    <a:lnTo>
                      <a:pt x="10936" y="322"/>
                    </a:lnTo>
                    <a:lnTo>
                      <a:pt x="12291" y="537"/>
                    </a:lnTo>
                    <a:lnTo>
                      <a:pt x="13376" y="860"/>
                    </a:lnTo>
                    <a:lnTo>
                      <a:pt x="14279" y="1182"/>
                    </a:lnTo>
                    <a:lnTo>
                      <a:pt x="15093" y="1719"/>
                    </a:lnTo>
                    <a:lnTo>
                      <a:pt x="16177" y="2149"/>
                    </a:lnTo>
                    <a:lnTo>
                      <a:pt x="16991" y="2579"/>
                    </a:lnTo>
                    <a:lnTo>
                      <a:pt x="17985" y="3224"/>
                    </a:lnTo>
                    <a:lnTo>
                      <a:pt x="18889" y="3761"/>
                    </a:lnTo>
                    <a:lnTo>
                      <a:pt x="19702" y="4084"/>
                    </a:lnTo>
                    <a:lnTo>
                      <a:pt x="20154" y="4299"/>
                    </a:lnTo>
                    <a:lnTo>
                      <a:pt x="20606" y="4621"/>
                    </a:lnTo>
                    <a:lnTo>
                      <a:pt x="20877" y="4621"/>
                    </a:lnTo>
                    <a:lnTo>
                      <a:pt x="21148" y="4836"/>
                    </a:lnTo>
                    <a:lnTo>
                      <a:pt x="21510" y="4836"/>
                    </a:lnTo>
                    <a:lnTo>
                      <a:pt x="21510" y="4943"/>
                    </a:lnTo>
                    <a:lnTo>
                      <a:pt x="21600" y="4943"/>
                    </a:lnTo>
                    <a:lnTo>
                      <a:pt x="21600" y="5266"/>
                    </a:lnTo>
                    <a:lnTo>
                      <a:pt x="21510" y="5803"/>
                    </a:lnTo>
                    <a:lnTo>
                      <a:pt x="21510" y="6125"/>
                    </a:lnTo>
                    <a:lnTo>
                      <a:pt x="21329" y="6663"/>
                    </a:lnTo>
                    <a:lnTo>
                      <a:pt x="21329" y="6985"/>
                    </a:lnTo>
                    <a:lnTo>
                      <a:pt x="21238" y="7307"/>
                    </a:lnTo>
                    <a:lnTo>
                      <a:pt x="21238" y="7415"/>
                    </a:lnTo>
                    <a:lnTo>
                      <a:pt x="21148" y="7630"/>
                    </a:lnTo>
                    <a:lnTo>
                      <a:pt x="20606" y="7845"/>
                    </a:lnTo>
                    <a:lnTo>
                      <a:pt x="18979" y="9134"/>
                    </a:lnTo>
                    <a:lnTo>
                      <a:pt x="18166" y="10101"/>
                    </a:lnTo>
                    <a:lnTo>
                      <a:pt x="17262" y="10854"/>
                    </a:lnTo>
                    <a:lnTo>
                      <a:pt x="16539" y="11606"/>
                    </a:lnTo>
                    <a:lnTo>
                      <a:pt x="15906" y="12466"/>
                    </a:lnTo>
                    <a:lnTo>
                      <a:pt x="15454" y="13110"/>
                    </a:lnTo>
                    <a:lnTo>
                      <a:pt x="15093" y="13648"/>
                    </a:lnTo>
                    <a:lnTo>
                      <a:pt x="14279" y="14615"/>
                    </a:lnTo>
                    <a:lnTo>
                      <a:pt x="13918" y="14830"/>
                    </a:lnTo>
                    <a:lnTo>
                      <a:pt x="13556" y="15367"/>
                    </a:lnTo>
                    <a:lnTo>
                      <a:pt x="13014" y="15797"/>
                    </a:lnTo>
                    <a:lnTo>
                      <a:pt x="12472" y="16334"/>
                    </a:lnTo>
                    <a:lnTo>
                      <a:pt x="11659" y="16764"/>
                    </a:lnTo>
                    <a:lnTo>
                      <a:pt x="10845" y="17409"/>
                    </a:lnTo>
                    <a:lnTo>
                      <a:pt x="9761" y="18054"/>
                    </a:lnTo>
                    <a:lnTo>
                      <a:pt x="8676" y="18591"/>
                    </a:lnTo>
                    <a:lnTo>
                      <a:pt x="7682" y="19236"/>
                    </a:lnTo>
                    <a:lnTo>
                      <a:pt x="6688" y="19773"/>
                    </a:lnTo>
                    <a:lnTo>
                      <a:pt x="5603" y="20096"/>
                    </a:lnTo>
                    <a:lnTo>
                      <a:pt x="4790" y="20418"/>
                    </a:lnTo>
                    <a:lnTo>
                      <a:pt x="4157" y="20740"/>
                    </a:lnTo>
                    <a:lnTo>
                      <a:pt x="3073" y="21385"/>
                    </a:lnTo>
                    <a:lnTo>
                      <a:pt x="2531" y="21600"/>
                    </a:lnTo>
                    <a:lnTo>
                      <a:pt x="1627" y="21600"/>
                    </a:lnTo>
                    <a:lnTo>
                      <a:pt x="1265" y="21385"/>
                    </a:lnTo>
                    <a:lnTo>
                      <a:pt x="813" y="21063"/>
                    </a:lnTo>
                    <a:lnTo>
                      <a:pt x="542" y="20633"/>
                    </a:lnTo>
                    <a:lnTo>
                      <a:pt x="271" y="19881"/>
                    </a:lnTo>
                    <a:lnTo>
                      <a:pt x="90" y="18913"/>
                    </a:lnTo>
                    <a:lnTo>
                      <a:pt x="0" y="17839"/>
                    </a:lnTo>
                    <a:lnTo>
                      <a:pt x="0" y="14078"/>
                    </a:lnTo>
                    <a:lnTo>
                      <a:pt x="90" y="12896"/>
                    </a:lnTo>
                    <a:lnTo>
                      <a:pt x="90" y="11499"/>
                    </a:lnTo>
                    <a:lnTo>
                      <a:pt x="271" y="9564"/>
                    </a:lnTo>
                    <a:lnTo>
                      <a:pt x="813" y="5910"/>
                    </a:lnTo>
                    <a:lnTo>
                      <a:pt x="813" y="4191"/>
                    </a:lnTo>
                    <a:lnTo>
                      <a:pt x="1085" y="2794"/>
                    </a:lnTo>
                    <a:lnTo>
                      <a:pt x="1265" y="1719"/>
                    </a:lnTo>
                    <a:lnTo>
                      <a:pt x="1356" y="1397"/>
                    </a:lnTo>
                    <a:close/>
                  </a:path>
                </a:pathLst>
              </a:custGeom>
              <a:solidFill>
                <a:srgbClr val="9F0D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2" name="AutoShape 167"/>
              <p:cNvSpPr/>
              <p:nvPr/>
            </p:nvSpPr>
            <p:spPr>
              <a:xfrm>
                <a:off x="1079333" y="126980"/>
                <a:ext cx="550249" cy="400695"/>
              </a:xfrm>
              <a:custGeom>
                <a:avLst/>
                <a:gdLst/>
                <a:ahLst/>
                <a:cxnLst>
                  <a:cxn ang="0">
                    <a:pos x="wd2" y="hd2"/>
                  </a:cxn>
                  <a:cxn ang="5400000">
                    <a:pos x="wd2" y="hd2"/>
                  </a:cxn>
                  <a:cxn ang="10800000">
                    <a:pos x="wd2" y="hd2"/>
                  </a:cxn>
                  <a:cxn ang="16200000">
                    <a:pos x="wd2" y="hd2"/>
                  </a:cxn>
                </a:cxnLst>
                <a:rect l="0" t="0" r="r" b="b"/>
                <a:pathLst>
                  <a:path w="21600" h="21600" extrusionOk="0">
                    <a:moveTo>
                      <a:pt x="1276" y="1397"/>
                    </a:moveTo>
                    <a:lnTo>
                      <a:pt x="1458" y="1397"/>
                    </a:lnTo>
                    <a:lnTo>
                      <a:pt x="1549" y="1182"/>
                    </a:lnTo>
                    <a:lnTo>
                      <a:pt x="1732" y="1075"/>
                    </a:lnTo>
                    <a:lnTo>
                      <a:pt x="2005" y="860"/>
                    </a:lnTo>
                    <a:lnTo>
                      <a:pt x="2370" y="645"/>
                    </a:lnTo>
                    <a:lnTo>
                      <a:pt x="2916" y="537"/>
                    </a:lnTo>
                    <a:lnTo>
                      <a:pt x="3554" y="322"/>
                    </a:lnTo>
                    <a:lnTo>
                      <a:pt x="4466" y="107"/>
                    </a:lnTo>
                    <a:lnTo>
                      <a:pt x="5559" y="0"/>
                    </a:lnTo>
                    <a:lnTo>
                      <a:pt x="8111" y="0"/>
                    </a:lnTo>
                    <a:lnTo>
                      <a:pt x="9570" y="107"/>
                    </a:lnTo>
                    <a:lnTo>
                      <a:pt x="10937" y="322"/>
                    </a:lnTo>
                    <a:lnTo>
                      <a:pt x="12304" y="645"/>
                    </a:lnTo>
                    <a:lnTo>
                      <a:pt x="13306" y="860"/>
                    </a:lnTo>
                    <a:lnTo>
                      <a:pt x="14309" y="1182"/>
                    </a:lnTo>
                    <a:lnTo>
                      <a:pt x="15129" y="1719"/>
                    </a:lnTo>
                    <a:lnTo>
                      <a:pt x="16041" y="2149"/>
                    </a:lnTo>
                    <a:lnTo>
                      <a:pt x="16952" y="2794"/>
                    </a:lnTo>
                    <a:lnTo>
                      <a:pt x="18046" y="3224"/>
                    </a:lnTo>
                    <a:lnTo>
                      <a:pt x="18775" y="3761"/>
                    </a:lnTo>
                    <a:lnTo>
                      <a:pt x="19595" y="4191"/>
                    </a:lnTo>
                    <a:lnTo>
                      <a:pt x="20142" y="4513"/>
                    </a:lnTo>
                    <a:lnTo>
                      <a:pt x="20689" y="4621"/>
                    </a:lnTo>
                    <a:lnTo>
                      <a:pt x="20962" y="4621"/>
                    </a:lnTo>
                    <a:lnTo>
                      <a:pt x="21053" y="4836"/>
                    </a:lnTo>
                    <a:lnTo>
                      <a:pt x="21327" y="4836"/>
                    </a:lnTo>
                    <a:lnTo>
                      <a:pt x="21418" y="4943"/>
                    </a:lnTo>
                    <a:lnTo>
                      <a:pt x="21600" y="4943"/>
                    </a:lnTo>
                    <a:lnTo>
                      <a:pt x="21600" y="5803"/>
                    </a:lnTo>
                    <a:lnTo>
                      <a:pt x="21418" y="6125"/>
                    </a:lnTo>
                    <a:lnTo>
                      <a:pt x="21327" y="6663"/>
                    </a:lnTo>
                    <a:lnTo>
                      <a:pt x="21327" y="6985"/>
                    </a:lnTo>
                    <a:lnTo>
                      <a:pt x="21235" y="7307"/>
                    </a:lnTo>
                    <a:lnTo>
                      <a:pt x="21235" y="7415"/>
                    </a:lnTo>
                    <a:lnTo>
                      <a:pt x="21053" y="7630"/>
                    </a:lnTo>
                    <a:lnTo>
                      <a:pt x="20506" y="7845"/>
                    </a:lnTo>
                    <a:lnTo>
                      <a:pt x="19868" y="8490"/>
                    </a:lnTo>
                    <a:lnTo>
                      <a:pt x="18957" y="9134"/>
                    </a:lnTo>
                    <a:lnTo>
                      <a:pt x="18228" y="9887"/>
                    </a:lnTo>
                    <a:lnTo>
                      <a:pt x="17225" y="10854"/>
                    </a:lnTo>
                    <a:lnTo>
                      <a:pt x="16496" y="11606"/>
                    </a:lnTo>
                    <a:lnTo>
                      <a:pt x="15949" y="12466"/>
                    </a:lnTo>
                    <a:lnTo>
                      <a:pt x="15403" y="13110"/>
                    </a:lnTo>
                    <a:lnTo>
                      <a:pt x="15038" y="13433"/>
                    </a:lnTo>
                    <a:lnTo>
                      <a:pt x="14582" y="14078"/>
                    </a:lnTo>
                    <a:lnTo>
                      <a:pt x="14218" y="14400"/>
                    </a:lnTo>
                    <a:lnTo>
                      <a:pt x="13944" y="14830"/>
                    </a:lnTo>
                    <a:lnTo>
                      <a:pt x="13397" y="15367"/>
                    </a:lnTo>
                    <a:lnTo>
                      <a:pt x="13033" y="15690"/>
                    </a:lnTo>
                    <a:lnTo>
                      <a:pt x="12395" y="16119"/>
                    </a:lnTo>
                    <a:lnTo>
                      <a:pt x="11666" y="16549"/>
                    </a:lnTo>
                    <a:lnTo>
                      <a:pt x="10846" y="17194"/>
                    </a:lnTo>
                    <a:lnTo>
                      <a:pt x="9752" y="17839"/>
                    </a:lnTo>
                    <a:lnTo>
                      <a:pt x="8658" y="18376"/>
                    </a:lnTo>
                    <a:lnTo>
                      <a:pt x="7656" y="19021"/>
                    </a:lnTo>
                    <a:lnTo>
                      <a:pt x="6653" y="19773"/>
                    </a:lnTo>
                    <a:lnTo>
                      <a:pt x="5651" y="20096"/>
                    </a:lnTo>
                    <a:lnTo>
                      <a:pt x="4922" y="20418"/>
                    </a:lnTo>
                    <a:lnTo>
                      <a:pt x="4192" y="20633"/>
                    </a:lnTo>
                    <a:lnTo>
                      <a:pt x="3554" y="20955"/>
                    </a:lnTo>
                    <a:lnTo>
                      <a:pt x="3008" y="21278"/>
                    </a:lnTo>
                    <a:lnTo>
                      <a:pt x="2461" y="21385"/>
                    </a:lnTo>
                    <a:lnTo>
                      <a:pt x="2187" y="21600"/>
                    </a:lnTo>
                    <a:lnTo>
                      <a:pt x="1549" y="21600"/>
                    </a:lnTo>
                    <a:lnTo>
                      <a:pt x="1185" y="21385"/>
                    </a:lnTo>
                    <a:lnTo>
                      <a:pt x="729" y="20955"/>
                    </a:lnTo>
                    <a:lnTo>
                      <a:pt x="456" y="20418"/>
                    </a:lnTo>
                    <a:lnTo>
                      <a:pt x="0" y="18806"/>
                    </a:lnTo>
                    <a:lnTo>
                      <a:pt x="0" y="12788"/>
                    </a:lnTo>
                    <a:lnTo>
                      <a:pt x="182" y="11284"/>
                    </a:lnTo>
                    <a:lnTo>
                      <a:pt x="273" y="9564"/>
                    </a:lnTo>
                    <a:lnTo>
                      <a:pt x="456" y="7737"/>
                    </a:lnTo>
                    <a:lnTo>
                      <a:pt x="729" y="5910"/>
                    </a:lnTo>
                    <a:lnTo>
                      <a:pt x="911" y="4191"/>
                    </a:lnTo>
                    <a:lnTo>
                      <a:pt x="1185" y="2794"/>
                    </a:lnTo>
                    <a:lnTo>
                      <a:pt x="1276" y="1827"/>
                    </a:lnTo>
                    <a:lnTo>
                      <a:pt x="1276" y="1397"/>
                    </a:lnTo>
                    <a:close/>
                  </a:path>
                </a:pathLst>
              </a:custGeom>
              <a:solidFill>
                <a:srgbClr val="A00D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3" name="AutoShape 168"/>
              <p:cNvSpPr/>
              <p:nvPr/>
            </p:nvSpPr>
            <p:spPr>
              <a:xfrm>
                <a:off x="1079333" y="128391"/>
                <a:ext cx="550249" cy="395051"/>
              </a:xfrm>
              <a:custGeom>
                <a:avLst/>
                <a:gdLst/>
                <a:ahLst/>
                <a:cxnLst>
                  <a:cxn ang="0">
                    <a:pos x="wd2" y="hd2"/>
                  </a:cxn>
                  <a:cxn ang="5400000">
                    <a:pos x="wd2" y="hd2"/>
                  </a:cxn>
                  <a:cxn ang="10800000">
                    <a:pos x="wd2" y="hd2"/>
                  </a:cxn>
                  <a:cxn ang="16200000">
                    <a:pos x="wd2" y="hd2"/>
                  </a:cxn>
                </a:cxnLst>
                <a:rect l="0" t="0" r="r" b="b"/>
                <a:pathLst>
                  <a:path w="21600" h="21600" extrusionOk="0">
                    <a:moveTo>
                      <a:pt x="1458" y="1418"/>
                    </a:moveTo>
                    <a:lnTo>
                      <a:pt x="1458" y="1309"/>
                    </a:lnTo>
                    <a:lnTo>
                      <a:pt x="1549" y="1091"/>
                    </a:lnTo>
                    <a:lnTo>
                      <a:pt x="1914" y="982"/>
                    </a:lnTo>
                    <a:lnTo>
                      <a:pt x="2187" y="764"/>
                    </a:lnTo>
                    <a:lnTo>
                      <a:pt x="2370" y="764"/>
                    </a:lnTo>
                    <a:lnTo>
                      <a:pt x="2916" y="436"/>
                    </a:lnTo>
                    <a:lnTo>
                      <a:pt x="3737" y="218"/>
                    </a:lnTo>
                    <a:lnTo>
                      <a:pt x="4466" y="0"/>
                    </a:lnTo>
                    <a:lnTo>
                      <a:pt x="8111" y="0"/>
                    </a:lnTo>
                    <a:lnTo>
                      <a:pt x="9570" y="218"/>
                    </a:lnTo>
                    <a:lnTo>
                      <a:pt x="10937" y="436"/>
                    </a:lnTo>
                    <a:lnTo>
                      <a:pt x="12304" y="545"/>
                    </a:lnTo>
                    <a:lnTo>
                      <a:pt x="13306" y="764"/>
                    </a:lnTo>
                    <a:lnTo>
                      <a:pt x="14218" y="1309"/>
                    </a:lnTo>
                    <a:lnTo>
                      <a:pt x="15129" y="1636"/>
                    </a:lnTo>
                    <a:lnTo>
                      <a:pt x="16041" y="2291"/>
                    </a:lnTo>
                    <a:lnTo>
                      <a:pt x="17863" y="3164"/>
                    </a:lnTo>
                    <a:lnTo>
                      <a:pt x="18684" y="3709"/>
                    </a:lnTo>
                    <a:lnTo>
                      <a:pt x="19504" y="4145"/>
                    </a:lnTo>
                    <a:lnTo>
                      <a:pt x="20142" y="4364"/>
                    </a:lnTo>
                    <a:lnTo>
                      <a:pt x="20506" y="4582"/>
                    </a:lnTo>
                    <a:lnTo>
                      <a:pt x="20780" y="4582"/>
                    </a:lnTo>
                    <a:lnTo>
                      <a:pt x="20962" y="4800"/>
                    </a:lnTo>
                    <a:lnTo>
                      <a:pt x="21235" y="4800"/>
                    </a:lnTo>
                    <a:lnTo>
                      <a:pt x="21327" y="4909"/>
                    </a:lnTo>
                    <a:lnTo>
                      <a:pt x="21600" y="4909"/>
                    </a:lnTo>
                    <a:lnTo>
                      <a:pt x="21418" y="5127"/>
                    </a:lnTo>
                    <a:lnTo>
                      <a:pt x="21418" y="5782"/>
                    </a:lnTo>
                    <a:lnTo>
                      <a:pt x="21327" y="6109"/>
                    </a:lnTo>
                    <a:lnTo>
                      <a:pt x="21235" y="6655"/>
                    </a:lnTo>
                    <a:lnTo>
                      <a:pt x="21235" y="6982"/>
                    </a:lnTo>
                    <a:lnTo>
                      <a:pt x="21053" y="7309"/>
                    </a:lnTo>
                    <a:lnTo>
                      <a:pt x="21053" y="7418"/>
                    </a:lnTo>
                    <a:lnTo>
                      <a:pt x="20962" y="7636"/>
                    </a:lnTo>
                    <a:lnTo>
                      <a:pt x="20415" y="7855"/>
                    </a:lnTo>
                    <a:lnTo>
                      <a:pt x="19777" y="8509"/>
                    </a:lnTo>
                    <a:lnTo>
                      <a:pt x="18957" y="9164"/>
                    </a:lnTo>
                    <a:lnTo>
                      <a:pt x="18046" y="9927"/>
                    </a:lnTo>
                    <a:lnTo>
                      <a:pt x="17043" y="10800"/>
                    </a:lnTo>
                    <a:lnTo>
                      <a:pt x="16496" y="11673"/>
                    </a:lnTo>
                    <a:lnTo>
                      <a:pt x="15767" y="12327"/>
                    </a:lnTo>
                    <a:lnTo>
                      <a:pt x="15403" y="12982"/>
                    </a:lnTo>
                    <a:lnTo>
                      <a:pt x="15038" y="13527"/>
                    </a:lnTo>
                    <a:lnTo>
                      <a:pt x="13853" y="14945"/>
                    </a:lnTo>
                    <a:lnTo>
                      <a:pt x="13397" y="15273"/>
                    </a:lnTo>
                    <a:lnTo>
                      <a:pt x="12851" y="15818"/>
                    </a:lnTo>
                    <a:lnTo>
                      <a:pt x="12395" y="16255"/>
                    </a:lnTo>
                    <a:lnTo>
                      <a:pt x="11666" y="16691"/>
                    </a:lnTo>
                    <a:lnTo>
                      <a:pt x="10846" y="17345"/>
                    </a:lnTo>
                    <a:lnTo>
                      <a:pt x="9752" y="18000"/>
                    </a:lnTo>
                    <a:lnTo>
                      <a:pt x="8658" y="18545"/>
                    </a:lnTo>
                    <a:lnTo>
                      <a:pt x="7656" y="19200"/>
                    </a:lnTo>
                    <a:lnTo>
                      <a:pt x="5651" y="20291"/>
                    </a:lnTo>
                    <a:lnTo>
                      <a:pt x="4922" y="20509"/>
                    </a:lnTo>
                    <a:lnTo>
                      <a:pt x="4192" y="20836"/>
                    </a:lnTo>
                    <a:lnTo>
                      <a:pt x="3737" y="20945"/>
                    </a:lnTo>
                    <a:lnTo>
                      <a:pt x="3008" y="21273"/>
                    </a:lnTo>
                    <a:lnTo>
                      <a:pt x="2643" y="21491"/>
                    </a:lnTo>
                    <a:lnTo>
                      <a:pt x="2187" y="21600"/>
                    </a:lnTo>
                    <a:lnTo>
                      <a:pt x="1732" y="21600"/>
                    </a:lnTo>
                    <a:lnTo>
                      <a:pt x="1276" y="21491"/>
                    </a:lnTo>
                    <a:lnTo>
                      <a:pt x="911" y="21164"/>
                    </a:lnTo>
                    <a:lnTo>
                      <a:pt x="547" y="20509"/>
                    </a:lnTo>
                    <a:lnTo>
                      <a:pt x="273" y="19745"/>
                    </a:lnTo>
                    <a:lnTo>
                      <a:pt x="182" y="18764"/>
                    </a:lnTo>
                    <a:lnTo>
                      <a:pt x="0" y="17673"/>
                    </a:lnTo>
                    <a:lnTo>
                      <a:pt x="0" y="14073"/>
                    </a:lnTo>
                    <a:lnTo>
                      <a:pt x="182" y="12873"/>
                    </a:lnTo>
                    <a:lnTo>
                      <a:pt x="182" y="11345"/>
                    </a:lnTo>
                    <a:lnTo>
                      <a:pt x="456" y="9600"/>
                    </a:lnTo>
                    <a:lnTo>
                      <a:pt x="547" y="7745"/>
                    </a:lnTo>
                    <a:lnTo>
                      <a:pt x="729" y="5891"/>
                    </a:lnTo>
                    <a:lnTo>
                      <a:pt x="1003" y="4145"/>
                    </a:lnTo>
                    <a:lnTo>
                      <a:pt x="1185" y="2727"/>
                    </a:lnTo>
                    <a:lnTo>
                      <a:pt x="1276" y="1745"/>
                    </a:lnTo>
                    <a:lnTo>
                      <a:pt x="1458" y="1418"/>
                    </a:lnTo>
                    <a:close/>
                  </a:path>
                </a:pathLst>
              </a:custGeom>
              <a:solidFill>
                <a:srgbClr val="A10E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4" name="AutoShape 169"/>
              <p:cNvSpPr/>
              <p:nvPr/>
            </p:nvSpPr>
            <p:spPr>
              <a:xfrm>
                <a:off x="1083566" y="128391"/>
                <a:ext cx="541784" cy="393640"/>
              </a:xfrm>
              <a:custGeom>
                <a:avLst/>
                <a:gdLst/>
                <a:ahLst/>
                <a:cxnLst>
                  <a:cxn ang="0">
                    <a:pos x="wd2" y="hd2"/>
                  </a:cxn>
                  <a:cxn ang="5400000">
                    <a:pos x="wd2" y="hd2"/>
                  </a:cxn>
                  <a:cxn ang="10800000">
                    <a:pos x="wd2" y="hd2"/>
                  </a:cxn>
                  <a:cxn ang="16200000">
                    <a:pos x="wd2" y="hd2"/>
                  </a:cxn>
                </a:cxnLst>
                <a:rect l="0" t="0" r="r" b="b"/>
                <a:pathLst>
                  <a:path w="21600" h="21600" extrusionOk="0">
                    <a:moveTo>
                      <a:pt x="1391" y="1425"/>
                    </a:moveTo>
                    <a:lnTo>
                      <a:pt x="1576" y="1316"/>
                    </a:lnTo>
                    <a:lnTo>
                      <a:pt x="2039" y="768"/>
                    </a:lnTo>
                    <a:lnTo>
                      <a:pt x="2318" y="768"/>
                    </a:lnTo>
                    <a:lnTo>
                      <a:pt x="2874" y="548"/>
                    </a:lnTo>
                    <a:lnTo>
                      <a:pt x="3615" y="219"/>
                    </a:lnTo>
                    <a:lnTo>
                      <a:pt x="4542" y="219"/>
                    </a:lnTo>
                    <a:lnTo>
                      <a:pt x="5562" y="0"/>
                    </a:lnTo>
                    <a:lnTo>
                      <a:pt x="8065" y="0"/>
                    </a:lnTo>
                    <a:lnTo>
                      <a:pt x="9548" y="219"/>
                    </a:lnTo>
                    <a:lnTo>
                      <a:pt x="10939" y="439"/>
                    </a:lnTo>
                    <a:lnTo>
                      <a:pt x="12144" y="768"/>
                    </a:lnTo>
                    <a:lnTo>
                      <a:pt x="13349" y="987"/>
                    </a:lnTo>
                    <a:lnTo>
                      <a:pt x="14276" y="1316"/>
                    </a:lnTo>
                    <a:lnTo>
                      <a:pt x="15111" y="1754"/>
                    </a:lnTo>
                    <a:lnTo>
                      <a:pt x="16038" y="2303"/>
                    </a:lnTo>
                    <a:lnTo>
                      <a:pt x="17892" y="3180"/>
                    </a:lnTo>
                    <a:lnTo>
                      <a:pt x="18819" y="3728"/>
                    </a:lnTo>
                    <a:lnTo>
                      <a:pt x="19653" y="4166"/>
                    </a:lnTo>
                    <a:lnTo>
                      <a:pt x="20117" y="4495"/>
                    </a:lnTo>
                    <a:lnTo>
                      <a:pt x="20580" y="4605"/>
                    </a:lnTo>
                    <a:lnTo>
                      <a:pt x="20858" y="4824"/>
                    </a:lnTo>
                    <a:lnTo>
                      <a:pt x="21229" y="4824"/>
                    </a:lnTo>
                    <a:lnTo>
                      <a:pt x="21415" y="4934"/>
                    </a:lnTo>
                    <a:lnTo>
                      <a:pt x="21600" y="4934"/>
                    </a:lnTo>
                    <a:lnTo>
                      <a:pt x="21600" y="5153"/>
                    </a:lnTo>
                    <a:lnTo>
                      <a:pt x="21507" y="5482"/>
                    </a:lnTo>
                    <a:lnTo>
                      <a:pt x="21507" y="5811"/>
                    </a:lnTo>
                    <a:lnTo>
                      <a:pt x="21415" y="6140"/>
                    </a:lnTo>
                    <a:lnTo>
                      <a:pt x="21415" y="6688"/>
                    </a:lnTo>
                    <a:lnTo>
                      <a:pt x="21229" y="7017"/>
                    </a:lnTo>
                    <a:lnTo>
                      <a:pt x="21229" y="7346"/>
                    </a:lnTo>
                    <a:lnTo>
                      <a:pt x="20951" y="7675"/>
                    </a:lnTo>
                    <a:lnTo>
                      <a:pt x="20395" y="7894"/>
                    </a:lnTo>
                    <a:lnTo>
                      <a:pt x="19746" y="8552"/>
                    </a:lnTo>
                    <a:lnTo>
                      <a:pt x="18912" y="9210"/>
                    </a:lnTo>
                    <a:lnTo>
                      <a:pt x="17985" y="9978"/>
                    </a:lnTo>
                    <a:lnTo>
                      <a:pt x="17150" y="10855"/>
                    </a:lnTo>
                    <a:lnTo>
                      <a:pt x="16409" y="11622"/>
                    </a:lnTo>
                    <a:lnTo>
                      <a:pt x="15852" y="12390"/>
                    </a:lnTo>
                    <a:lnTo>
                      <a:pt x="15389" y="13048"/>
                    </a:lnTo>
                    <a:lnTo>
                      <a:pt x="14925" y="13596"/>
                    </a:lnTo>
                    <a:lnTo>
                      <a:pt x="14555" y="14144"/>
                    </a:lnTo>
                    <a:lnTo>
                      <a:pt x="14276" y="14583"/>
                    </a:lnTo>
                    <a:lnTo>
                      <a:pt x="13906" y="14912"/>
                    </a:lnTo>
                    <a:lnTo>
                      <a:pt x="13442" y="15350"/>
                    </a:lnTo>
                    <a:lnTo>
                      <a:pt x="12886" y="15679"/>
                    </a:lnTo>
                    <a:lnTo>
                      <a:pt x="12422" y="16227"/>
                    </a:lnTo>
                    <a:lnTo>
                      <a:pt x="11588" y="16666"/>
                    </a:lnTo>
                    <a:lnTo>
                      <a:pt x="10846" y="17324"/>
                    </a:lnTo>
                    <a:lnTo>
                      <a:pt x="8621" y="18640"/>
                    </a:lnTo>
                    <a:lnTo>
                      <a:pt x="6582" y="19736"/>
                    </a:lnTo>
                    <a:lnTo>
                      <a:pt x="5562" y="20175"/>
                    </a:lnTo>
                    <a:lnTo>
                      <a:pt x="4821" y="20394"/>
                    </a:lnTo>
                    <a:lnTo>
                      <a:pt x="4079" y="20723"/>
                    </a:lnTo>
                    <a:lnTo>
                      <a:pt x="3615" y="20942"/>
                    </a:lnTo>
                    <a:lnTo>
                      <a:pt x="3059" y="21271"/>
                    </a:lnTo>
                    <a:lnTo>
                      <a:pt x="2503" y="21381"/>
                    </a:lnTo>
                    <a:lnTo>
                      <a:pt x="2132" y="21600"/>
                    </a:lnTo>
                    <a:lnTo>
                      <a:pt x="1576" y="21600"/>
                    </a:lnTo>
                    <a:lnTo>
                      <a:pt x="1112" y="21381"/>
                    </a:lnTo>
                    <a:lnTo>
                      <a:pt x="742" y="21052"/>
                    </a:lnTo>
                    <a:lnTo>
                      <a:pt x="556" y="20394"/>
                    </a:lnTo>
                    <a:lnTo>
                      <a:pt x="278" y="19846"/>
                    </a:lnTo>
                    <a:lnTo>
                      <a:pt x="93" y="18859"/>
                    </a:lnTo>
                    <a:lnTo>
                      <a:pt x="0" y="17762"/>
                    </a:lnTo>
                    <a:lnTo>
                      <a:pt x="0" y="12938"/>
                    </a:lnTo>
                    <a:lnTo>
                      <a:pt x="93" y="11403"/>
                    </a:lnTo>
                    <a:lnTo>
                      <a:pt x="278" y="9649"/>
                    </a:lnTo>
                    <a:lnTo>
                      <a:pt x="556" y="7785"/>
                    </a:lnTo>
                    <a:lnTo>
                      <a:pt x="556" y="5921"/>
                    </a:lnTo>
                    <a:lnTo>
                      <a:pt x="834" y="4166"/>
                    </a:lnTo>
                    <a:lnTo>
                      <a:pt x="1112" y="2741"/>
                    </a:lnTo>
                    <a:lnTo>
                      <a:pt x="1298" y="1754"/>
                    </a:lnTo>
                    <a:lnTo>
                      <a:pt x="1391" y="1425"/>
                    </a:lnTo>
                    <a:close/>
                  </a:path>
                </a:pathLst>
              </a:custGeom>
              <a:solidFill>
                <a:srgbClr val="A20E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5" name="AutoShape 170"/>
              <p:cNvSpPr/>
              <p:nvPr/>
            </p:nvSpPr>
            <p:spPr>
              <a:xfrm>
                <a:off x="1083566" y="128391"/>
                <a:ext cx="538962" cy="389407"/>
              </a:xfrm>
              <a:custGeom>
                <a:avLst/>
                <a:gdLst/>
                <a:ahLst/>
                <a:cxnLst>
                  <a:cxn ang="0">
                    <a:pos x="wd2" y="hd2"/>
                  </a:cxn>
                  <a:cxn ang="5400000">
                    <a:pos x="wd2" y="hd2"/>
                  </a:cxn>
                  <a:cxn ang="10800000">
                    <a:pos x="wd2" y="hd2"/>
                  </a:cxn>
                  <a:cxn ang="16200000">
                    <a:pos x="wd2" y="hd2"/>
                  </a:cxn>
                </a:cxnLst>
                <a:rect l="0" t="0" r="r" b="b"/>
                <a:pathLst>
                  <a:path w="21600" h="21600" extrusionOk="0">
                    <a:moveTo>
                      <a:pt x="1397" y="1440"/>
                    </a:moveTo>
                    <a:lnTo>
                      <a:pt x="1583" y="1440"/>
                    </a:lnTo>
                    <a:lnTo>
                      <a:pt x="1583" y="1329"/>
                    </a:lnTo>
                    <a:lnTo>
                      <a:pt x="1862" y="1108"/>
                    </a:lnTo>
                    <a:lnTo>
                      <a:pt x="2141" y="997"/>
                    </a:lnTo>
                    <a:lnTo>
                      <a:pt x="2514" y="775"/>
                    </a:lnTo>
                    <a:lnTo>
                      <a:pt x="3072" y="554"/>
                    </a:lnTo>
                    <a:lnTo>
                      <a:pt x="3724" y="443"/>
                    </a:lnTo>
                    <a:lnTo>
                      <a:pt x="4562" y="222"/>
                    </a:lnTo>
                    <a:lnTo>
                      <a:pt x="5586" y="0"/>
                    </a:lnTo>
                    <a:lnTo>
                      <a:pt x="6797" y="0"/>
                    </a:lnTo>
                    <a:lnTo>
                      <a:pt x="8100" y="222"/>
                    </a:lnTo>
                    <a:lnTo>
                      <a:pt x="9590" y="222"/>
                    </a:lnTo>
                    <a:lnTo>
                      <a:pt x="10986" y="443"/>
                    </a:lnTo>
                    <a:lnTo>
                      <a:pt x="12197" y="775"/>
                    </a:lnTo>
                    <a:lnTo>
                      <a:pt x="13407" y="997"/>
                    </a:lnTo>
                    <a:lnTo>
                      <a:pt x="14338" y="1329"/>
                    </a:lnTo>
                    <a:lnTo>
                      <a:pt x="15176" y="1772"/>
                    </a:lnTo>
                    <a:lnTo>
                      <a:pt x="16107" y="2326"/>
                    </a:lnTo>
                    <a:lnTo>
                      <a:pt x="17038" y="2769"/>
                    </a:lnTo>
                    <a:lnTo>
                      <a:pt x="17969" y="3434"/>
                    </a:lnTo>
                    <a:lnTo>
                      <a:pt x="18714" y="3877"/>
                    </a:lnTo>
                    <a:lnTo>
                      <a:pt x="19552" y="4209"/>
                    </a:lnTo>
                    <a:lnTo>
                      <a:pt x="20110" y="4542"/>
                    </a:lnTo>
                    <a:lnTo>
                      <a:pt x="20483" y="4652"/>
                    </a:lnTo>
                    <a:lnTo>
                      <a:pt x="20762" y="4874"/>
                    </a:lnTo>
                    <a:lnTo>
                      <a:pt x="21041" y="4874"/>
                    </a:lnTo>
                    <a:lnTo>
                      <a:pt x="21228" y="4985"/>
                    </a:lnTo>
                    <a:lnTo>
                      <a:pt x="21600" y="4985"/>
                    </a:lnTo>
                    <a:lnTo>
                      <a:pt x="21600" y="5206"/>
                    </a:lnTo>
                    <a:lnTo>
                      <a:pt x="21507" y="5538"/>
                    </a:lnTo>
                    <a:lnTo>
                      <a:pt x="21507" y="5871"/>
                    </a:lnTo>
                    <a:lnTo>
                      <a:pt x="21321" y="6203"/>
                    </a:lnTo>
                    <a:lnTo>
                      <a:pt x="21321" y="6757"/>
                    </a:lnTo>
                    <a:lnTo>
                      <a:pt x="21228" y="7089"/>
                    </a:lnTo>
                    <a:lnTo>
                      <a:pt x="21228" y="7422"/>
                    </a:lnTo>
                    <a:lnTo>
                      <a:pt x="21041" y="7532"/>
                    </a:lnTo>
                    <a:lnTo>
                      <a:pt x="20948" y="7754"/>
                    </a:lnTo>
                    <a:lnTo>
                      <a:pt x="20390" y="7975"/>
                    </a:lnTo>
                    <a:lnTo>
                      <a:pt x="19738" y="8640"/>
                    </a:lnTo>
                    <a:lnTo>
                      <a:pt x="18900" y="9305"/>
                    </a:lnTo>
                    <a:lnTo>
                      <a:pt x="18062" y="10080"/>
                    </a:lnTo>
                    <a:lnTo>
                      <a:pt x="17131" y="10966"/>
                    </a:lnTo>
                    <a:lnTo>
                      <a:pt x="15828" y="12517"/>
                    </a:lnTo>
                    <a:lnTo>
                      <a:pt x="15455" y="13182"/>
                    </a:lnTo>
                    <a:lnTo>
                      <a:pt x="14990" y="13625"/>
                    </a:lnTo>
                    <a:lnTo>
                      <a:pt x="13779" y="15065"/>
                    </a:lnTo>
                    <a:lnTo>
                      <a:pt x="13407" y="15397"/>
                    </a:lnTo>
                    <a:lnTo>
                      <a:pt x="12941" y="15840"/>
                    </a:lnTo>
                    <a:lnTo>
                      <a:pt x="12476" y="16394"/>
                    </a:lnTo>
                    <a:lnTo>
                      <a:pt x="11638" y="16837"/>
                    </a:lnTo>
                    <a:lnTo>
                      <a:pt x="10893" y="17502"/>
                    </a:lnTo>
                    <a:lnTo>
                      <a:pt x="8659" y="18831"/>
                    </a:lnTo>
                    <a:lnTo>
                      <a:pt x="7634" y="19274"/>
                    </a:lnTo>
                    <a:lnTo>
                      <a:pt x="6610" y="19938"/>
                    </a:lnTo>
                    <a:lnTo>
                      <a:pt x="5586" y="20271"/>
                    </a:lnTo>
                    <a:lnTo>
                      <a:pt x="4841" y="20603"/>
                    </a:lnTo>
                    <a:lnTo>
                      <a:pt x="4283" y="20825"/>
                    </a:lnTo>
                    <a:lnTo>
                      <a:pt x="3631" y="21157"/>
                    </a:lnTo>
                    <a:lnTo>
                      <a:pt x="3072" y="21268"/>
                    </a:lnTo>
                    <a:lnTo>
                      <a:pt x="2514" y="21489"/>
                    </a:lnTo>
                    <a:lnTo>
                      <a:pt x="2141" y="21600"/>
                    </a:lnTo>
                    <a:lnTo>
                      <a:pt x="1769" y="21600"/>
                    </a:lnTo>
                    <a:lnTo>
                      <a:pt x="1303" y="21489"/>
                    </a:lnTo>
                    <a:lnTo>
                      <a:pt x="838" y="21157"/>
                    </a:lnTo>
                    <a:lnTo>
                      <a:pt x="559" y="20603"/>
                    </a:lnTo>
                    <a:lnTo>
                      <a:pt x="279" y="19938"/>
                    </a:lnTo>
                    <a:lnTo>
                      <a:pt x="93" y="18831"/>
                    </a:lnTo>
                    <a:lnTo>
                      <a:pt x="93" y="17834"/>
                    </a:lnTo>
                    <a:lnTo>
                      <a:pt x="0" y="16726"/>
                    </a:lnTo>
                    <a:lnTo>
                      <a:pt x="93" y="15397"/>
                    </a:lnTo>
                    <a:lnTo>
                      <a:pt x="93" y="12849"/>
                    </a:lnTo>
                    <a:lnTo>
                      <a:pt x="279" y="11409"/>
                    </a:lnTo>
                    <a:lnTo>
                      <a:pt x="372" y="9637"/>
                    </a:lnTo>
                    <a:lnTo>
                      <a:pt x="559" y="7975"/>
                    </a:lnTo>
                    <a:lnTo>
                      <a:pt x="745" y="5982"/>
                    </a:lnTo>
                    <a:lnTo>
                      <a:pt x="1024" y="4209"/>
                    </a:lnTo>
                    <a:lnTo>
                      <a:pt x="1117" y="2880"/>
                    </a:lnTo>
                    <a:lnTo>
                      <a:pt x="1397" y="1994"/>
                    </a:lnTo>
                    <a:lnTo>
                      <a:pt x="1397" y="1440"/>
                    </a:lnTo>
                    <a:close/>
                  </a:path>
                </a:pathLst>
              </a:custGeom>
              <a:solidFill>
                <a:srgbClr val="A30E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6" name="AutoShape 171"/>
              <p:cNvSpPr/>
              <p:nvPr/>
            </p:nvSpPr>
            <p:spPr>
              <a:xfrm>
                <a:off x="1086387" y="132624"/>
                <a:ext cx="534730" cy="380942"/>
              </a:xfrm>
              <a:custGeom>
                <a:avLst/>
                <a:gdLst/>
                <a:ahLst/>
                <a:cxnLst>
                  <a:cxn ang="0">
                    <a:pos x="wd2" y="hd2"/>
                  </a:cxn>
                  <a:cxn ang="5400000">
                    <a:pos x="wd2" y="hd2"/>
                  </a:cxn>
                  <a:cxn ang="10800000">
                    <a:pos x="wd2" y="hd2"/>
                  </a:cxn>
                  <a:cxn ang="16200000">
                    <a:pos x="wd2" y="hd2"/>
                  </a:cxn>
                </a:cxnLst>
                <a:rect l="0" t="0" r="r" b="b"/>
                <a:pathLst>
                  <a:path w="21600" h="21600" extrusionOk="0">
                    <a:moveTo>
                      <a:pt x="1503" y="1470"/>
                    </a:moveTo>
                    <a:lnTo>
                      <a:pt x="1503" y="1244"/>
                    </a:lnTo>
                    <a:lnTo>
                      <a:pt x="1690" y="1131"/>
                    </a:lnTo>
                    <a:lnTo>
                      <a:pt x="1784" y="905"/>
                    </a:lnTo>
                    <a:lnTo>
                      <a:pt x="2066" y="792"/>
                    </a:lnTo>
                    <a:lnTo>
                      <a:pt x="2442" y="565"/>
                    </a:lnTo>
                    <a:lnTo>
                      <a:pt x="3005" y="339"/>
                    </a:lnTo>
                    <a:lnTo>
                      <a:pt x="3663" y="113"/>
                    </a:lnTo>
                    <a:lnTo>
                      <a:pt x="4602" y="0"/>
                    </a:lnTo>
                    <a:lnTo>
                      <a:pt x="8264" y="0"/>
                    </a:lnTo>
                    <a:lnTo>
                      <a:pt x="9579" y="113"/>
                    </a:lnTo>
                    <a:lnTo>
                      <a:pt x="10988" y="339"/>
                    </a:lnTo>
                    <a:lnTo>
                      <a:pt x="13430" y="792"/>
                    </a:lnTo>
                    <a:lnTo>
                      <a:pt x="14181" y="1244"/>
                    </a:lnTo>
                    <a:lnTo>
                      <a:pt x="15214" y="1583"/>
                    </a:lnTo>
                    <a:lnTo>
                      <a:pt x="16153" y="2149"/>
                    </a:lnTo>
                    <a:lnTo>
                      <a:pt x="17843" y="3280"/>
                    </a:lnTo>
                    <a:lnTo>
                      <a:pt x="18783" y="3732"/>
                    </a:lnTo>
                    <a:lnTo>
                      <a:pt x="19534" y="4071"/>
                    </a:lnTo>
                    <a:lnTo>
                      <a:pt x="20191" y="4297"/>
                    </a:lnTo>
                    <a:lnTo>
                      <a:pt x="20755" y="4637"/>
                    </a:lnTo>
                    <a:lnTo>
                      <a:pt x="21037" y="4637"/>
                    </a:lnTo>
                    <a:lnTo>
                      <a:pt x="21130" y="4863"/>
                    </a:lnTo>
                    <a:lnTo>
                      <a:pt x="21600" y="4863"/>
                    </a:lnTo>
                    <a:lnTo>
                      <a:pt x="21600" y="5315"/>
                    </a:lnTo>
                    <a:lnTo>
                      <a:pt x="21412" y="5654"/>
                    </a:lnTo>
                    <a:lnTo>
                      <a:pt x="21412" y="6107"/>
                    </a:lnTo>
                    <a:lnTo>
                      <a:pt x="21318" y="6672"/>
                    </a:lnTo>
                    <a:lnTo>
                      <a:pt x="21130" y="7012"/>
                    </a:lnTo>
                    <a:lnTo>
                      <a:pt x="21130" y="7464"/>
                    </a:lnTo>
                    <a:lnTo>
                      <a:pt x="20849" y="7690"/>
                    </a:lnTo>
                    <a:lnTo>
                      <a:pt x="20473" y="7916"/>
                    </a:lnTo>
                    <a:lnTo>
                      <a:pt x="19816" y="8595"/>
                    </a:lnTo>
                    <a:lnTo>
                      <a:pt x="18970" y="9273"/>
                    </a:lnTo>
                    <a:lnTo>
                      <a:pt x="18031" y="10065"/>
                    </a:lnTo>
                    <a:lnTo>
                      <a:pt x="17186" y="10857"/>
                    </a:lnTo>
                    <a:lnTo>
                      <a:pt x="16435" y="11648"/>
                    </a:lnTo>
                    <a:lnTo>
                      <a:pt x="15871" y="12553"/>
                    </a:lnTo>
                    <a:lnTo>
                      <a:pt x="15308" y="13231"/>
                    </a:lnTo>
                    <a:lnTo>
                      <a:pt x="14932" y="13571"/>
                    </a:lnTo>
                    <a:lnTo>
                      <a:pt x="14650" y="14136"/>
                    </a:lnTo>
                    <a:lnTo>
                      <a:pt x="14181" y="14588"/>
                    </a:lnTo>
                    <a:lnTo>
                      <a:pt x="13805" y="14928"/>
                    </a:lnTo>
                    <a:lnTo>
                      <a:pt x="13430" y="15380"/>
                    </a:lnTo>
                    <a:lnTo>
                      <a:pt x="12866" y="15719"/>
                    </a:lnTo>
                    <a:lnTo>
                      <a:pt x="12397" y="16285"/>
                    </a:lnTo>
                    <a:lnTo>
                      <a:pt x="11645" y="16737"/>
                    </a:lnTo>
                    <a:lnTo>
                      <a:pt x="9767" y="18094"/>
                    </a:lnTo>
                    <a:lnTo>
                      <a:pt x="8640" y="18773"/>
                    </a:lnTo>
                    <a:lnTo>
                      <a:pt x="7607" y="19338"/>
                    </a:lnTo>
                    <a:lnTo>
                      <a:pt x="6574" y="19791"/>
                    </a:lnTo>
                    <a:lnTo>
                      <a:pt x="5541" y="20356"/>
                    </a:lnTo>
                    <a:lnTo>
                      <a:pt x="4883" y="20695"/>
                    </a:lnTo>
                    <a:lnTo>
                      <a:pt x="4226" y="20808"/>
                    </a:lnTo>
                    <a:lnTo>
                      <a:pt x="3663" y="21148"/>
                    </a:lnTo>
                    <a:lnTo>
                      <a:pt x="3099" y="21261"/>
                    </a:lnTo>
                    <a:lnTo>
                      <a:pt x="2536" y="21487"/>
                    </a:lnTo>
                    <a:lnTo>
                      <a:pt x="2066" y="21600"/>
                    </a:lnTo>
                    <a:lnTo>
                      <a:pt x="1690" y="21600"/>
                    </a:lnTo>
                    <a:lnTo>
                      <a:pt x="1221" y="21487"/>
                    </a:lnTo>
                    <a:lnTo>
                      <a:pt x="751" y="21148"/>
                    </a:lnTo>
                    <a:lnTo>
                      <a:pt x="470" y="20695"/>
                    </a:lnTo>
                    <a:lnTo>
                      <a:pt x="282" y="19791"/>
                    </a:lnTo>
                    <a:lnTo>
                      <a:pt x="188" y="18886"/>
                    </a:lnTo>
                    <a:lnTo>
                      <a:pt x="0" y="17755"/>
                    </a:lnTo>
                    <a:lnTo>
                      <a:pt x="0" y="13910"/>
                    </a:lnTo>
                    <a:lnTo>
                      <a:pt x="188" y="12892"/>
                    </a:lnTo>
                    <a:lnTo>
                      <a:pt x="188" y="11422"/>
                    </a:lnTo>
                    <a:lnTo>
                      <a:pt x="282" y="9613"/>
                    </a:lnTo>
                    <a:lnTo>
                      <a:pt x="470" y="7803"/>
                    </a:lnTo>
                    <a:lnTo>
                      <a:pt x="751" y="5881"/>
                    </a:lnTo>
                    <a:lnTo>
                      <a:pt x="939" y="4184"/>
                    </a:lnTo>
                    <a:lnTo>
                      <a:pt x="1221" y="2714"/>
                    </a:lnTo>
                    <a:lnTo>
                      <a:pt x="1315" y="1809"/>
                    </a:lnTo>
                    <a:lnTo>
                      <a:pt x="1503" y="1470"/>
                    </a:lnTo>
                    <a:close/>
                  </a:path>
                </a:pathLst>
              </a:custGeom>
              <a:solidFill>
                <a:srgbClr val="A40F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7" name="AutoShape 172"/>
              <p:cNvSpPr/>
              <p:nvPr/>
            </p:nvSpPr>
            <p:spPr>
              <a:xfrm>
                <a:off x="1090620" y="132624"/>
                <a:ext cx="524854" cy="379531"/>
              </a:xfrm>
              <a:custGeom>
                <a:avLst/>
                <a:gdLst/>
                <a:ahLst/>
                <a:cxnLst>
                  <a:cxn ang="0">
                    <a:pos x="wd2" y="hd2"/>
                  </a:cxn>
                  <a:cxn ang="5400000">
                    <a:pos x="wd2" y="hd2"/>
                  </a:cxn>
                  <a:cxn ang="10800000">
                    <a:pos x="wd2" y="hd2"/>
                  </a:cxn>
                  <a:cxn ang="16200000">
                    <a:pos x="wd2" y="hd2"/>
                  </a:cxn>
                </a:cxnLst>
                <a:rect l="0" t="0" r="r" b="b"/>
                <a:pathLst>
                  <a:path w="21600" h="21600" extrusionOk="0">
                    <a:moveTo>
                      <a:pt x="1338" y="1478"/>
                    </a:moveTo>
                    <a:lnTo>
                      <a:pt x="1529" y="1478"/>
                    </a:lnTo>
                    <a:lnTo>
                      <a:pt x="1625" y="1251"/>
                    </a:lnTo>
                    <a:lnTo>
                      <a:pt x="1816" y="1137"/>
                    </a:lnTo>
                    <a:lnTo>
                      <a:pt x="2007" y="796"/>
                    </a:lnTo>
                    <a:lnTo>
                      <a:pt x="2389" y="568"/>
                    </a:lnTo>
                    <a:lnTo>
                      <a:pt x="2963" y="568"/>
                    </a:lnTo>
                    <a:lnTo>
                      <a:pt x="3632" y="341"/>
                    </a:lnTo>
                    <a:lnTo>
                      <a:pt x="4492" y="114"/>
                    </a:lnTo>
                    <a:lnTo>
                      <a:pt x="5639" y="0"/>
                    </a:lnTo>
                    <a:lnTo>
                      <a:pt x="8219" y="0"/>
                    </a:lnTo>
                    <a:lnTo>
                      <a:pt x="9558" y="114"/>
                    </a:lnTo>
                    <a:lnTo>
                      <a:pt x="10991" y="341"/>
                    </a:lnTo>
                    <a:lnTo>
                      <a:pt x="12234" y="568"/>
                    </a:lnTo>
                    <a:lnTo>
                      <a:pt x="13285" y="909"/>
                    </a:lnTo>
                    <a:lnTo>
                      <a:pt x="14241" y="1251"/>
                    </a:lnTo>
                    <a:lnTo>
                      <a:pt x="15101" y="1819"/>
                    </a:lnTo>
                    <a:lnTo>
                      <a:pt x="16057" y="2274"/>
                    </a:lnTo>
                    <a:lnTo>
                      <a:pt x="17108" y="2728"/>
                    </a:lnTo>
                    <a:lnTo>
                      <a:pt x="17968" y="3297"/>
                    </a:lnTo>
                    <a:lnTo>
                      <a:pt x="18828" y="3752"/>
                    </a:lnTo>
                    <a:lnTo>
                      <a:pt x="19497" y="4093"/>
                    </a:lnTo>
                    <a:lnTo>
                      <a:pt x="20262" y="4320"/>
                    </a:lnTo>
                    <a:lnTo>
                      <a:pt x="20644" y="4547"/>
                    </a:lnTo>
                    <a:lnTo>
                      <a:pt x="20931" y="4661"/>
                    </a:lnTo>
                    <a:lnTo>
                      <a:pt x="21027" y="4661"/>
                    </a:lnTo>
                    <a:lnTo>
                      <a:pt x="21313" y="4888"/>
                    </a:lnTo>
                    <a:lnTo>
                      <a:pt x="21504" y="4888"/>
                    </a:lnTo>
                    <a:lnTo>
                      <a:pt x="21600" y="5002"/>
                    </a:lnTo>
                    <a:lnTo>
                      <a:pt x="21600" y="5343"/>
                    </a:lnTo>
                    <a:lnTo>
                      <a:pt x="21504" y="5684"/>
                    </a:lnTo>
                    <a:lnTo>
                      <a:pt x="21504" y="6139"/>
                    </a:lnTo>
                    <a:lnTo>
                      <a:pt x="21313" y="6707"/>
                    </a:lnTo>
                    <a:lnTo>
                      <a:pt x="21218" y="7048"/>
                    </a:lnTo>
                    <a:lnTo>
                      <a:pt x="21218" y="7503"/>
                    </a:lnTo>
                    <a:lnTo>
                      <a:pt x="20931" y="7731"/>
                    </a:lnTo>
                    <a:lnTo>
                      <a:pt x="20453" y="7958"/>
                    </a:lnTo>
                    <a:lnTo>
                      <a:pt x="19784" y="8640"/>
                    </a:lnTo>
                    <a:lnTo>
                      <a:pt x="18924" y="9322"/>
                    </a:lnTo>
                    <a:lnTo>
                      <a:pt x="17968" y="10118"/>
                    </a:lnTo>
                    <a:lnTo>
                      <a:pt x="17204" y="10914"/>
                    </a:lnTo>
                    <a:lnTo>
                      <a:pt x="16535" y="11709"/>
                    </a:lnTo>
                    <a:lnTo>
                      <a:pt x="15770" y="12392"/>
                    </a:lnTo>
                    <a:lnTo>
                      <a:pt x="15388" y="13074"/>
                    </a:lnTo>
                    <a:lnTo>
                      <a:pt x="15005" y="13642"/>
                    </a:lnTo>
                    <a:lnTo>
                      <a:pt x="14527" y="14211"/>
                    </a:lnTo>
                    <a:lnTo>
                      <a:pt x="14145" y="14552"/>
                    </a:lnTo>
                    <a:lnTo>
                      <a:pt x="13858" y="15006"/>
                    </a:lnTo>
                    <a:lnTo>
                      <a:pt x="13476" y="15347"/>
                    </a:lnTo>
                    <a:lnTo>
                      <a:pt x="12903" y="15802"/>
                    </a:lnTo>
                    <a:lnTo>
                      <a:pt x="12425" y="16371"/>
                    </a:lnTo>
                    <a:lnTo>
                      <a:pt x="11660" y="16825"/>
                    </a:lnTo>
                    <a:lnTo>
                      <a:pt x="10704" y="17507"/>
                    </a:lnTo>
                    <a:lnTo>
                      <a:pt x="9749" y="17962"/>
                    </a:lnTo>
                    <a:lnTo>
                      <a:pt x="8602" y="18644"/>
                    </a:lnTo>
                    <a:lnTo>
                      <a:pt x="6499" y="19781"/>
                    </a:lnTo>
                    <a:lnTo>
                      <a:pt x="5639" y="20236"/>
                    </a:lnTo>
                    <a:lnTo>
                      <a:pt x="4779" y="20577"/>
                    </a:lnTo>
                    <a:lnTo>
                      <a:pt x="4110" y="20804"/>
                    </a:lnTo>
                    <a:lnTo>
                      <a:pt x="3536" y="21032"/>
                    </a:lnTo>
                    <a:lnTo>
                      <a:pt x="2963" y="21373"/>
                    </a:lnTo>
                    <a:lnTo>
                      <a:pt x="2389" y="21600"/>
                    </a:lnTo>
                    <a:lnTo>
                      <a:pt x="1625" y="21600"/>
                    </a:lnTo>
                    <a:lnTo>
                      <a:pt x="1147" y="21373"/>
                    </a:lnTo>
                    <a:lnTo>
                      <a:pt x="765" y="21032"/>
                    </a:lnTo>
                    <a:lnTo>
                      <a:pt x="287" y="20577"/>
                    </a:lnTo>
                    <a:lnTo>
                      <a:pt x="287" y="19781"/>
                    </a:lnTo>
                    <a:lnTo>
                      <a:pt x="0" y="18872"/>
                    </a:lnTo>
                    <a:lnTo>
                      <a:pt x="0" y="12733"/>
                    </a:lnTo>
                    <a:lnTo>
                      <a:pt x="96" y="11482"/>
                    </a:lnTo>
                    <a:lnTo>
                      <a:pt x="478" y="7844"/>
                    </a:lnTo>
                    <a:lnTo>
                      <a:pt x="573" y="5912"/>
                    </a:lnTo>
                    <a:lnTo>
                      <a:pt x="860" y="4206"/>
                    </a:lnTo>
                    <a:lnTo>
                      <a:pt x="1147" y="2728"/>
                    </a:lnTo>
                    <a:lnTo>
                      <a:pt x="1338" y="1819"/>
                    </a:lnTo>
                    <a:lnTo>
                      <a:pt x="1338" y="1478"/>
                    </a:lnTo>
                    <a:close/>
                  </a:path>
                </a:pathLst>
              </a:custGeom>
              <a:solidFill>
                <a:srgbClr val="A50F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8" name="AutoShape 173"/>
              <p:cNvSpPr/>
              <p:nvPr/>
            </p:nvSpPr>
            <p:spPr>
              <a:xfrm>
                <a:off x="1090620" y="135445"/>
                <a:ext cx="523442" cy="372477"/>
              </a:xfrm>
              <a:custGeom>
                <a:avLst/>
                <a:gdLst/>
                <a:ahLst/>
                <a:cxnLst>
                  <a:cxn ang="0">
                    <a:pos x="wd2" y="hd2"/>
                  </a:cxn>
                  <a:cxn ang="5400000">
                    <a:pos x="wd2" y="hd2"/>
                  </a:cxn>
                  <a:cxn ang="10800000">
                    <a:pos x="wd2" y="hd2"/>
                  </a:cxn>
                  <a:cxn ang="16200000">
                    <a:pos x="wd2" y="hd2"/>
                  </a:cxn>
                </a:cxnLst>
                <a:rect l="0" t="0" r="r" b="b"/>
                <a:pathLst>
                  <a:path w="21600" h="21600" extrusionOk="0">
                    <a:moveTo>
                      <a:pt x="1536" y="1386"/>
                    </a:moveTo>
                    <a:lnTo>
                      <a:pt x="1632" y="1155"/>
                    </a:lnTo>
                    <a:lnTo>
                      <a:pt x="1824" y="1040"/>
                    </a:lnTo>
                    <a:lnTo>
                      <a:pt x="2016" y="809"/>
                    </a:lnTo>
                    <a:lnTo>
                      <a:pt x="2400" y="462"/>
                    </a:lnTo>
                    <a:lnTo>
                      <a:pt x="2976" y="462"/>
                    </a:lnTo>
                    <a:lnTo>
                      <a:pt x="3648" y="231"/>
                    </a:lnTo>
                    <a:lnTo>
                      <a:pt x="4704" y="0"/>
                    </a:lnTo>
                    <a:lnTo>
                      <a:pt x="8256" y="0"/>
                    </a:lnTo>
                    <a:lnTo>
                      <a:pt x="9600" y="231"/>
                    </a:lnTo>
                    <a:lnTo>
                      <a:pt x="11040" y="462"/>
                    </a:lnTo>
                    <a:lnTo>
                      <a:pt x="12288" y="462"/>
                    </a:lnTo>
                    <a:lnTo>
                      <a:pt x="13344" y="809"/>
                    </a:lnTo>
                    <a:lnTo>
                      <a:pt x="14304" y="1155"/>
                    </a:lnTo>
                    <a:lnTo>
                      <a:pt x="15168" y="1733"/>
                    </a:lnTo>
                    <a:lnTo>
                      <a:pt x="16128" y="2195"/>
                    </a:lnTo>
                    <a:lnTo>
                      <a:pt x="17184" y="2657"/>
                    </a:lnTo>
                    <a:lnTo>
                      <a:pt x="17952" y="3234"/>
                    </a:lnTo>
                    <a:lnTo>
                      <a:pt x="18816" y="3696"/>
                    </a:lnTo>
                    <a:lnTo>
                      <a:pt x="19584" y="4158"/>
                    </a:lnTo>
                    <a:lnTo>
                      <a:pt x="20160" y="4274"/>
                    </a:lnTo>
                    <a:lnTo>
                      <a:pt x="20544" y="4620"/>
                    </a:lnTo>
                    <a:lnTo>
                      <a:pt x="20832" y="4620"/>
                    </a:lnTo>
                    <a:lnTo>
                      <a:pt x="21120" y="4851"/>
                    </a:lnTo>
                    <a:lnTo>
                      <a:pt x="21408" y="4851"/>
                    </a:lnTo>
                    <a:lnTo>
                      <a:pt x="21600" y="4967"/>
                    </a:lnTo>
                    <a:lnTo>
                      <a:pt x="21600" y="5313"/>
                    </a:lnTo>
                    <a:lnTo>
                      <a:pt x="21408" y="5891"/>
                    </a:lnTo>
                    <a:lnTo>
                      <a:pt x="21408" y="6122"/>
                    </a:lnTo>
                    <a:lnTo>
                      <a:pt x="21312" y="6699"/>
                    </a:lnTo>
                    <a:lnTo>
                      <a:pt x="21312" y="7161"/>
                    </a:lnTo>
                    <a:lnTo>
                      <a:pt x="21120" y="7393"/>
                    </a:lnTo>
                    <a:lnTo>
                      <a:pt x="21120" y="7508"/>
                    </a:lnTo>
                    <a:lnTo>
                      <a:pt x="20832" y="7739"/>
                    </a:lnTo>
                    <a:lnTo>
                      <a:pt x="20448" y="7970"/>
                    </a:lnTo>
                    <a:lnTo>
                      <a:pt x="19776" y="8663"/>
                    </a:lnTo>
                    <a:lnTo>
                      <a:pt x="18912" y="9356"/>
                    </a:lnTo>
                    <a:lnTo>
                      <a:pt x="18048" y="10165"/>
                    </a:lnTo>
                    <a:lnTo>
                      <a:pt x="17280" y="10973"/>
                    </a:lnTo>
                    <a:lnTo>
                      <a:pt x="16416" y="11782"/>
                    </a:lnTo>
                    <a:lnTo>
                      <a:pt x="15840" y="12475"/>
                    </a:lnTo>
                    <a:lnTo>
                      <a:pt x="15360" y="13168"/>
                    </a:lnTo>
                    <a:lnTo>
                      <a:pt x="15072" y="13630"/>
                    </a:lnTo>
                    <a:lnTo>
                      <a:pt x="14592" y="14092"/>
                    </a:lnTo>
                    <a:lnTo>
                      <a:pt x="14208" y="14670"/>
                    </a:lnTo>
                    <a:lnTo>
                      <a:pt x="13824" y="15132"/>
                    </a:lnTo>
                    <a:lnTo>
                      <a:pt x="13344" y="15478"/>
                    </a:lnTo>
                    <a:lnTo>
                      <a:pt x="12960" y="15940"/>
                    </a:lnTo>
                    <a:lnTo>
                      <a:pt x="12480" y="16287"/>
                    </a:lnTo>
                    <a:lnTo>
                      <a:pt x="11712" y="16864"/>
                    </a:lnTo>
                    <a:lnTo>
                      <a:pt x="10752" y="17442"/>
                    </a:lnTo>
                    <a:lnTo>
                      <a:pt x="9792" y="18135"/>
                    </a:lnTo>
                    <a:lnTo>
                      <a:pt x="8640" y="18828"/>
                    </a:lnTo>
                    <a:lnTo>
                      <a:pt x="7584" y="19290"/>
                    </a:lnTo>
                    <a:lnTo>
                      <a:pt x="6528" y="19983"/>
                    </a:lnTo>
                    <a:lnTo>
                      <a:pt x="4800" y="20676"/>
                    </a:lnTo>
                    <a:lnTo>
                      <a:pt x="4128" y="21022"/>
                    </a:lnTo>
                    <a:lnTo>
                      <a:pt x="3552" y="21138"/>
                    </a:lnTo>
                    <a:lnTo>
                      <a:pt x="2976" y="21484"/>
                    </a:lnTo>
                    <a:lnTo>
                      <a:pt x="2592" y="21600"/>
                    </a:lnTo>
                    <a:lnTo>
                      <a:pt x="1632" y="21600"/>
                    </a:lnTo>
                    <a:lnTo>
                      <a:pt x="1152" y="21484"/>
                    </a:lnTo>
                    <a:lnTo>
                      <a:pt x="768" y="21138"/>
                    </a:lnTo>
                    <a:lnTo>
                      <a:pt x="480" y="20676"/>
                    </a:lnTo>
                    <a:lnTo>
                      <a:pt x="288" y="19752"/>
                    </a:lnTo>
                    <a:lnTo>
                      <a:pt x="96" y="19059"/>
                    </a:lnTo>
                    <a:lnTo>
                      <a:pt x="0" y="17788"/>
                    </a:lnTo>
                    <a:lnTo>
                      <a:pt x="0" y="15363"/>
                    </a:lnTo>
                    <a:lnTo>
                      <a:pt x="96" y="13976"/>
                    </a:lnTo>
                    <a:lnTo>
                      <a:pt x="96" y="11320"/>
                    </a:lnTo>
                    <a:lnTo>
                      <a:pt x="288" y="9703"/>
                    </a:lnTo>
                    <a:lnTo>
                      <a:pt x="480" y="7855"/>
                    </a:lnTo>
                    <a:lnTo>
                      <a:pt x="768" y="5891"/>
                    </a:lnTo>
                    <a:lnTo>
                      <a:pt x="1056" y="4158"/>
                    </a:lnTo>
                    <a:lnTo>
                      <a:pt x="1152" y="2657"/>
                    </a:lnTo>
                    <a:lnTo>
                      <a:pt x="1344" y="1733"/>
                    </a:lnTo>
                    <a:lnTo>
                      <a:pt x="1536" y="1386"/>
                    </a:lnTo>
                    <a:close/>
                  </a:path>
                </a:pathLst>
              </a:custGeom>
              <a:solidFill>
                <a:srgbClr val="A610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79" name="AutoShape 174"/>
              <p:cNvSpPr/>
              <p:nvPr/>
            </p:nvSpPr>
            <p:spPr>
              <a:xfrm>
                <a:off x="1093442" y="135445"/>
                <a:ext cx="520621" cy="372477"/>
              </a:xfrm>
              <a:custGeom>
                <a:avLst/>
                <a:gdLst/>
                <a:ahLst/>
                <a:cxnLst>
                  <a:cxn ang="0">
                    <a:pos x="wd2" y="hd2"/>
                  </a:cxn>
                  <a:cxn ang="5400000">
                    <a:pos x="wd2" y="hd2"/>
                  </a:cxn>
                  <a:cxn ang="10800000">
                    <a:pos x="wd2" y="hd2"/>
                  </a:cxn>
                  <a:cxn ang="16200000">
                    <a:pos x="wd2" y="hd2"/>
                  </a:cxn>
                </a:cxnLst>
                <a:rect l="0" t="0" r="r" b="b"/>
                <a:pathLst>
                  <a:path w="21600" h="21600" extrusionOk="0">
                    <a:moveTo>
                      <a:pt x="1543" y="1502"/>
                    </a:moveTo>
                    <a:lnTo>
                      <a:pt x="1543" y="1386"/>
                    </a:lnTo>
                    <a:lnTo>
                      <a:pt x="2025" y="809"/>
                    </a:lnTo>
                    <a:lnTo>
                      <a:pt x="2507" y="693"/>
                    </a:lnTo>
                    <a:lnTo>
                      <a:pt x="3086" y="462"/>
                    </a:lnTo>
                    <a:lnTo>
                      <a:pt x="3761" y="231"/>
                    </a:lnTo>
                    <a:lnTo>
                      <a:pt x="4629" y="231"/>
                    </a:lnTo>
                    <a:lnTo>
                      <a:pt x="5689" y="0"/>
                    </a:lnTo>
                    <a:lnTo>
                      <a:pt x="8196" y="0"/>
                    </a:lnTo>
                    <a:lnTo>
                      <a:pt x="9546" y="231"/>
                    </a:lnTo>
                    <a:lnTo>
                      <a:pt x="10993" y="462"/>
                    </a:lnTo>
                    <a:lnTo>
                      <a:pt x="12246" y="693"/>
                    </a:lnTo>
                    <a:lnTo>
                      <a:pt x="13307" y="809"/>
                    </a:lnTo>
                    <a:lnTo>
                      <a:pt x="14271" y="1386"/>
                    </a:lnTo>
                    <a:lnTo>
                      <a:pt x="15139" y="1733"/>
                    </a:lnTo>
                    <a:lnTo>
                      <a:pt x="16007" y="2195"/>
                    </a:lnTo>
                    <a:lnTo>
                      <a:pt x="16971" y="2657"/>
                    </a:lnTo>
                    <a:lnTo>
                      <a:pt x="17936" y="3234"/>
                    </a:lnTo>
                    <a:lnTo>
                      <a:pt x="18804" y="3696"/>
                    </a:lnTo>
                    <a:lnTo>
                      <a:pt x="19479" y="4158"/>
                    </a:lnTo>
                    <a:lnTo>
                      <a:pt x="20057" y="4505"/>
                    </a:lnTo>
                    <a:lnTo>
                      <a:pt x="20443" y="4620"/>
                    </a:lnTo>
                    <a:lnTo>
                      <a:pt x="20732" y="4620"/>
                    </a:lnTo>
                    <a:lnTo>
                      <a:pt x="21021" y="4851"/>
                    </a:lnTo>
                    <a:lnTo>
                      <a:pt x="21311" y="4851"/>
                    </a:lnTo>
                    <a:lnTo>
                      <a:pt x="21407" y="4967"/>
                    </a:lnTo>
                    <a:lnTo>
                      <a:pt x="21600" y="4967"/>
                    </a:lnTo>
                    <a:lnTo>
                      <a:pt x="21407" y="5198"/>
                    </a:lnTo>
                    <a:lnTo>
                      <a:pt x="21407" y="5891"/>
                    </a:lnTo>
                    <a:lnTo>
                      <a:pt x="21311" y="6122"/>
                    </a:lnTo>
                    <a:lnTo>
                      <a:pt x="21118" y="6699"/>
                    </a:lnTo>
                    <a:lnTo>
                      <a:pt x="21118" y="7161"/>
                    </a:lnTo>
                    <a:lnTo>
                      <a:pt x="21021" y="7393"/>
                    </a:lnTo>
                    <a:lnTo>
                      <a:pt x="21021" y="7508"/>
                    </a:lnTo>
                    <a:lnTo>
                      <a:pt x="20829" y="7739"/>
                    </a:lnTo>
                    <a:lnTo>
                      <a:pt x="20346" y="8086"/>
                    </a:lnTo>
                    <a:lnTo>
                      <a:pt x="19575" y="8663"/>
                    </a:lnTo>
                    <a:lnTo>
                      <a:pt x="18804" y="9356"/>
                    </a:lnTo>
                    <a:lnTo>
                      <a:pt x="17936" y="10165"/>
                    </a:lnTo>
                    <a:lnTo>
                      <a:pt x="17164" y="10858"/>
                    </a:lnTo>
                    <a:lnTo>
                      <a:pt x="16296" y="11666"/>
                    </a:lnTo>
                    <a:lnTo>
                      <a:pt x="15718" y="12475"/>
                    </a:lnTo>
                    <a:lnTo>
                      <a:pt x="15332" y="13168"/>
                    </a:lnTo>
                    <a:lnTo>
                      <a:pt x="14850" y="13630"/>
                    </a:lnTo>
                    <a:lnTo>
                      <a:pt x="14464" y="14092"/>
                    </a:lnTo>
                    <a:lnTo>
                      <a:pt x="14175" y="14670"/>
                    </a:lnTo>
                    <a:lnTo>
                      <a:pt x="13789" y="15016"/>
                    </a:lnTo>
                    <a:lnTo>
                      <a:pt x="13307" y="15478"/>
                    </a:lnTo>
                    <a:lnTo>
                      <a:pt x="12729" y="15825"/>
                    </a:lnTo>
                    <a:lnTo>
                      <a:pt x="12246" y="16287"/>
                    </a:lnTo>
                    <a:lnTo>
                      <a:pt x="11475" y="16864"/>
                    </a:lnTo>
                    <a:lnTo>
                      <a:pt x="10704" y="17211"/>
                    </a:lnTo>
                    <a:lnTo>
                      <a:pt x="9739" y="18019"/>
                    </a:lnTo>
                    <a:lnTo>
                      <a:pt x="8582" y="18712"/>
                    </a:lnTo>
                    <a:lnTo>
                      <a:pt x="7521" y="19290"/>
                    </a:lnTo>
                    <a:lnTo>
                      <a:pt x="6461" y="19752"/>
                    </a:lnTo>
                    <a:lnTo>
                      <a:pt x="5593" y="20329"/>
                    </a:lnTo>
                    <a:lnTo>
                      <a:pt x="4725" y="20445"/>
                    </a:lnTo>
                    <a:lnTo>
                      <a:pt x="4146" y="20791"/>
                    </a:lnTo>
                    <a:lnTo>
                      <a:pt x="3568" y="21022"/>
                    </a:lnTo>
                    <a:lnTo>
                      <a:pt x="3086" y="21253"/>
                    </a:lnTo>
                    <a:lnTo>
                      <a:pt x="2507" y="21484"/>
                    </a:lnTo>
                    <a:lnTo>
                      <a:pt x="2025" y="21600"/>
                    </a:lnTo>
                    <a:lnTo>
                      <a:pt x="1736" y="21484"/>
                    </a:lnTo>
                    <a:lnTo>
                      <a:pt x="771" y="21022"/>
                    </a:lnTo>
                    <a:lnTo>
                      <a:pt x="386" y="20445"/>
                    </a:lnTo>
                    <a:lnTo>
                      <a:pt x="193" y="19636"/>
                    </a:lnTo>
                    <a:lnTo>
                      <a:pt x="193" y="18828"/>
                    </a:lnTo>
                    <a:lnTo>
                      <a:pt x="0" y="17673"/>
                    </a:lnTo>
                    <a:lnTo>
                      <a:pt x="0" y="13976"/>
                    </a:lnTo>
                    <a:lnTo>
                      <a:pt x="193" y="12821"/>
                    </a:lnTo>
                    <a:lnTo>
                      <a:pt x="193" y="9703"/>
                    </a:lnTo>
                    <a:lnTo>
                      <a:pt x="482" y="7739"/>
                    </a:lnTo>
                    <a:lnTo>
                      <a:pt x="675" y="5891"/>
                    </a:lnTo>
                    <a:lnTo>
                      <a:pt x="964" y="4158"/>
                    </a:lnTo>
                    <a:lnTo>
                      <a:pt x="1254" y="2888"/>
                    </a:lnTo>
                    <a:lnTo>
                      <a:pt x="1446" y="1848"/>
                    </a:lnTo>
                    <a:lnTo>
                      <a:pt x="1543" y="1502"/>
                    </a:lnTo>
                    <a:close/>
                  </a:path>
                </a:pathLst>
              </a:custGeom>
              <a:solidFill>
                <a:srgbClr val="A710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0" name="AutoShape 175"/>
              <p:cNvSpPr/>
              <p:nvPr/>
            </p:nvSpPr>
            <p:spPr>
              <a:xfrm>
                <a:off x="1097675" y="135445"/>
                <a:ext cx="510744" cy="371066"/>
              </a:xfrm>
              <a:custGeom>
                <a:avLst/>
                <a:gdLst/>
                <a:ahLst/>
                <a:cxnLst>
                  <a:cxn ang="0">
                    <a:pos x="wd2" y="hd2"/>
                  </a:cxn>
                  <a:cxn ang="5400000">
                    <a:pos x="wd2" y="hd2"/>
                  </a:cxn>
                  <a:cxn ang="10800000">
                    <a:pos x="wd2" y="hd2"/>
                  </a:cxn>
                  <a:cxn ang="16200000">
                    <a:pos x="wd2" y="hd2"/>
                  </a:cxn>
                </a:cxnLst>
                <a:rect l="0" t="0" r="r" b="b"/>
                <a:pathLst>
                  <a:path w="21600" h="21600" extrusionOk="0">
                    <a:moveTo>
                      <a:pt x="1375" y="1510"/>
                    </a:moveTo>
                    <a:lnTo>
                      <a:pt x="1571" y="1394"/>
                    </a:lnTo>
                    <a:lnTo>
                      <a:pt x="2062" y="813"/>
                    </a:lnTo>
                    <a:lnTo>
                      <a:pt x="2945" y="465"/>
                    </a:lnTo>
                    <a:lnTo>
                      <a:pt x="3633" y="465"/>
                    </a:lnTo>
                    <a:lnTo>
                      <a:pt x="4516" y="232"/>
                    </a:lnTo>
                    <a:lnTo>
                      <a:pt x="5596" y="0"/>
                    </a:lnTo>
                    <a:lnTo>
                      <a:pt x="6873" y="0"/>
                    </a:lnTo>
                    <a:lnTo>
                      <a:pt x="8149" y="232"/>
                    </a:lnTo>
                    <a:lnTo>
                      <a:pt x="9524" y="232"/>
                    </a:lnTo>
                    <a:lnTo>
                      <a:pt x="10996" y="465"/>
                    </a:lnTo>
                    <a:lnTo>
                      <a:pt x="12273" y="697"/>
                    </a:lnTo>
                    <a:lnTo>
                      <a:pt x="13353" y="1045"/>
                    </a:lnTo>
                    <a:lnTo>
                      <a:pt x="14236" y="1394"/>
                    </a:lnTo>
                    <a:lnTo>
                      <a:pt x="15120" y="1858"/>
                    </a:lnTo>
                    <a:lnTo>
                      <a:pt x="16102" y="2323"/>
                    </a:lnTo>
                    <a:lnTo>
                      <a:pt x="18851" y="3948"/>
                    </a:lnTo>
                    <a:lnTo>
                      <a:pt x="19440" y="4181"/>
                    </a:lnTo>
                    <a:lnTo>
                      <a:pt x="20225" y="4529"/>
                    </a:lnTo>
                    <a:lnTo>
                      <a:pt x="20618" y="4645"/>
                    </a:lnTo>
                    <a:lnTo>
                      <a:pt x="20716" y="4645"/>
                    </a:lnTo>
                    <a:lnTo>
                      <a:pt x="21011" y="4877"/>
                    </a:lnTo>
                    <a:lnTo>
                      <a:pt x="21207" y="4877"/>
                    </a:lnTo>
                    <a:lnTo>
                      <a:pt x="21305" y="4994"/>
                    </a:lnTo>
                    <a:lnTo>
                      <a:pt x="21600" y="4994"/>
                    </a:lnTo>
                    <a:lnTo>
                      <a:pt x="21600" y="5226"/>
                    </a:lnTo>
                    <a:lnTo>
                      <a:pt x="21502" y="5342"/>
                    </a:lnTo>
                    <a:lnTo>
                      <a:pt x="21502" y="5923"/>
                    </a:lnTo>
                    <a:lnTo>
                      <a:pt x="21305" y="6155"/>
                    </a:lnTo>
                    <a:lnTo>
                      <a:pt x="21207" y="6735"/>
                    </a:lnTo>
                    <a:lnTo>
                      <a:pt x="21207" y="7200"/>
                    </a:lnTo>
                    <a:lnTo>
                      <a:pt x="21011" y="7432"/>
                    </a:lnTo>
                    <a:lnTo>
                      <a:pt x="21011" y="7548"/>
                    </a:lnTo>
                    <a:lnTo>
                      <a:pt x="20913" y="7781"/>
                    </a:lnTo>
                    <a:lnTo>
                      <a:pt x="20324" y="8129"/>
                    </a:lnTo>
                    <a:lnTo>
                      <a:pt x="19636" y="8710"/>
                    </a:lnTo>
                    <a:lnTo>
                      <a:pt x="18949" y="9406"/>
                    </a:lnTo>
                    <a:lnTo>
                      <a:pt x="17869" y="10219"/>
                    </a:lnTo>
                    <a:lnTo>
                      <a:pt x="17084" y="10916"/>
                    </a:lnTo>
                    <a:lnTo>
                      <a:pt x="16396" y="11729"/>
                    </a:lnTo>
                    <a:lnTo>
                      <a:pt x="15807" y="12542"/>
                    </a:lnTo>
                    <a:lnTo>
                      <a:pt x="15415" y="13123"/>
                    </a:lnTo>
                    <a:lnTo>
                      <a:pt x="14531" y="14168"/>
                    </a:lnTo>
                    <a:lnTo>
                      <a:pt x="14138" y="14516"/>
                    </a:lnTo>
                    <a:lnTo>
                      <a:pt x="13844" y="15097"/>
                    </a:lnTo>
                    <a:lnTo>
                      <a:pt x="13353" y="15445"/>
                    </a:lnTo>
                    <a:lnTo>
                      <a:pt x="12764" y="15910"/>
                    </a:lnTo>
                    <a:lnTo>
                      <a:pt x="12273" y="16258"/>
                    </a:lnTo>
                    <a:lnTo>
                      <a:pt x="11487" y="16723"/>
                    </a:lnTo>
                    <a:lnTo>
                      <a:pt x="10702" y="17303"/>
                    </a:lnTo>
                    <a:lnTo>
                      <a:pt x="9720" y="18116"/>
                    </a:lnTo>
                    <a:lnTo>
                      <a:pt x="8542" y="18581"/>
                    </a:lnTo>
                    <a:lnTo>
                      <a:pt x="7462" y="19277"/>
                    </a:lnTo>
                    <a:lnTo>
                      <a:pt x="6382" y="19742"/>
                    </a:lnTo>
                    <a:lnTo>
                      <a:pt x="5498" y="20206"/>
                    </a:lnTo>
                    <a:lnTo>
                      <a:pt x="4811" y="20555"/>
                    </a:lnTo>
                    <a:lnTo>
                      <a:pt x="4025" y="20787"/>
                    </a:lnTo>
                    <a:lnTo>
                      <a:pt x="3436" y="21135"/>
                    </a:lnTo>
                    <a:lnTo>
                      <a:pt x="2455" y="21368"/>
                    </a:lnTo>
                    <a:lnTo>
                      <a:pt x="1865" y="21600"/>
                    </a:lnTo>
                    <a:lnTo>
                      <a:pt x="1571" y="21600"/>
                    </a:lnTo>
                    <a:lnTo>
                      <a:pt x="1080" y="21368"/>
                    </a:lnTo>
                    <a:lnTo>
                      <a:pt x="589" y="20903"/>
                    </a:lnTo>
                    <a:lnTo>
                      <a:pt x="295" y="20439"/>
                    </a:lnTo>
                    <a:lnTo>
                      <a:pt x="0" y="19742"/>
                    </a:lnTo>
                    <a:lnTo>
                      <a:pt x="0" y="11381"/>
                    </a:lnTo>
                    <a:lnTo>
                      <a:pt x="196" y="9639"/>
                    </a:lnTo>
                    <a:lnTo>
                      <a:pt x="295" y="7781"/>
                    </a:lnTo>
                    <a:lnTo>
                      <a:pt x="589" y="5923"/>
                    </a:lnTo>
                    <a:lnTo>
                      <a:pt x="884" y="4181"/>
                    </a:lnTo>
                    <a:lnTo>
                      <a:pt x="1080" y="2903"/>
                    </a:lnTo>
                    <a:lnTo>
                      <a:pt x="1276" y="1858"/>
                    </a:lnTo>
                    <a:lnTo>
                      <a:pt x="1375" y="1510"/>
                    </a:lnTo>
                    <a:close/>
                  </a:path>
                </a:pathLst>
              </a:custGeom>
              <a:solidFill>
                <a:srgbClr val="A8111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1" name="AutoShape 176"/>
              <p:cNvSpPr/>
              <p:nvPr/>
            </p:nvSpPr>
            <p:spPr>
              <a:xfrm>
                <a:off x="1097675" y="138267"/>
                <a:ext cx="507922" cy="364012"/>
              </a:xfrm>
              <a:custGeom>
                <a:avLst/>
                <a:gdLst/>
                <a:ahLst/>
                <a:cxnLst>
                  <a:cxn ang="0">
                    <a:pos x="wd2" y="hd2"/>
                  </a:cxn>
                  <a:cxn ang="5400000">
                    <a:pos x="wd2" y="hd2"/>
                  </a:cxn>
                  <a:cxn ang="10800000">
                    <a:pos x="wd2" y="hd2"/>
                  </a:cxn>
                  <a:cxn ang="16200000">
                    <a:pos x="wd2" y="hd2"/>
                  </a:cxn>
                </a:cxnLst>
                <a:rect l="0" t="0" r="r" b="b"/>
                <a:pathLst>
                  <a:path w="21600" h="21600" extrusionOk="0">
                    <a:moveTo>
                      <a:pt x="1578" y="1305"/>
                    </a:moveTo>
                    <a:lnTo>
                      <a:pt x="1677" y="1187"/>
                    </a:lnTo>
                    <a:lnTo>
                      <a:pt x="1775" y="949"/>
                    </a:lnTo>
                    <a:lnTo>
                      <a:pt x="2071" y="831"/>
                    </a:lnTo>
                    <a:lnTo>
                      <a:pt x="2466" y="475"/>
                    </a:lnTo>
                    <a:lnTo>
                      <a:pt x="3058" y="237"/>
                    </a:lnTo>
                    <a:lnTo>
                      <a:pt x="3748" y="237"/>
                    </a:lnTo>
                    <a:lnTo>
                      <a:pt x="4636" y="0"/>
                    </a:lnTo>
                    <a:lnTo>
                      <a:pt x="8285" y="0"/>
                    </a:lnTo>
                    <a:lnTo>
                      <a:pt x="9567" y="237"/>
                    </a:lnTo>
                    <a:lnTo>
                      <a:pt x="11047" y="237"/>
                    </a:lnTo>
                    <a:lnTo>
                      <a:pt x="12329" y="475"/>
                    </a:lnTo>
                    <a:lnTo>
                      <a:pt x="13414" y="831"/>
                    </a:lnTo>
                    <a:lnTo>
                      <a:pt x="14301" y="1187"/>
                    </a:lnTo>
                    <a:lnTo>
                      <a:pt x="15189" y="1662"/>
                    </a:lnTo>
                    <a:lnTo>
                      <a:pt x="15978" y="2136"/>
                    </a:lnTo>
                    <a:lnTo>
                      <a:pt x="17063" y="2730"/>
                    </a:lnTo>
                    <a:lnTo>
                      <a:pt x="17951" y="3204"/>
                    </a:lnTo>
                    <a:lnTo>
                      <a:pt x="18937" y="3798"/>
                    </a:lnTo>
                    <a:lnTo>
                      <a:pt x="19529" y="4035"/>
                    </a:lnTo>
                    <a:lnTo>
                      <a:pt x="20121" y="4391"/>
                    </a:lnTo>
                    <a:lnTo>
                      <a:pt x="20614" y="4510"/>
                    </a:lnTo>
                    <a:lnTo>
                      <a:pt x="20811" y="4747"/>
                    </a:lnTo>
                    <a:lnTo>
                      <a:pt x="21107" y="4747"/>
                    </a:lnTo>
                    <a:lnTo>
                      <a:pt x="21304" y="4866"/>
                    </a:lnTo>
                    <a:lnTo>
                      <a:pt x="21600" y="4866"/>
                    </a:lnTo>
                    <a:lnTo>
                      <a:pt x="21600" y="5103"/>
                    </a:lnTo>
                    <a:lnTo>
                      <a:pt x="21403" y="5459"/>
                    </a:lnTo>
                    <a:lnTo>
                      <a:pt x="21403" y="5815"/>
                    </a:lnTo>
                    <a:lnTo>
                      <a:pt x="21304" y="6290"/>
                    </a:lnTo>
                    <a:lnTo>
                      <a:pt x="21304" y="6646"/>
                    </a:lnTo>
                    <a:lnTo>
                      <a:pt x="21107" y="7121"/>
                    </a:lnTo>
                    <a:lnTo>
                      <a:pt x="21107" y="7358"/>
                    </a:lnTo>
                    <a:lnTo>
                      <a:pt x="20811" y="7714"/>
                    </a:lnTo>
                    <a:lnTo>
                      <a:pt x="20416" y="8070"/>
                    </a:lnTo>
                    <a:lnTo>
                      <a:pt x="19726" y="8664"/>
                    </a:lnTo>
                    <a:lnTo>
                      <a:pt x="18937" y="9376"/>
                    </a:lnTo>
                    <a:lnTo>
                      <a:pt x="17951" y="9969"/>
                    </a:lnTo>
                    <a:lnTo>
                      <a:pt x="17162" y="10919"/>
                    </a:lnTo>
                    <a:lnTo>
                      <a:pt x="16274" y="11749"/>
                    </a:lnTo>
                    <a:lnTo>
                      <a:pt x="15288" y="13174"/>
                    </a:lnTo>
                    <a:lnTo>
                      <a:pt x="14893" y="13648"/>
                    </a:lnTo>
                    <a:lnTo>
                      <a:pt x="14597" y="14123"/>
                    </a:lnTo>
                    <a:lnTo>
                      <a:pt x="14203" y="14598"/>
                    </a:lnTo>
                    <a:lnTo>
                      <a:pt x="13710" y="14954"/>
                    </a:lnTo>
                    <a:lnTo>
                      <a:pt x="13315" y="15547"/>
                    </a:lnTo>
                    <a:lnTo>
                      <a:pt x="12822" y="15785"/>
                    </a:lnTo>
                    <a:lnTo>
                      <a:pt x="12329" y="16378"/>
                    </a:lnTo>
                    <a:lnTo>
                      <a:pt x="11540" y="16853"/>
                    </a:lnTo>
                    <a:lnTo>
                      <a:pt x="10751" y="17446"/>
                    </a:lnTo>
                    <a:lnTo>
                      <a:pt x="9567" y="18040"/>
                    </a:lnTo>
                    <a:lnTo>
                      <a:pt x="8581" y="18752"/>
                    </a:lnTo>
                    <a:lnTo>
                      <a:pt x="6411" y="19938"/>
                    </a:lnTo>
                    <a:lnTo>
                      <a:pt x="5523" y="20295"/>
                    </a:lnTo>
                    <a:lnTo>
                      <a:pt x="4833" y="20651"/>
                    </a:lnTo>
                    <a:lnTo>
                      <a:pt x="4044" y="20769"/>
                    </a:lnTo>
                    <a:lnTo>
                      <a:pt x="3452" y="21125"/>
                    </a:lnTo>
                    <a:lnTo>
                      <a:pt x="2959" y="21363"/>
                    </a:lnTo>
                    <a:lnTo>
                      <a:pt x="2466" y="21481"/>
                    </a:lnTo>
                    <a:lnTo>
                      <a:pt x="2071" y="21600"/>
                    </a:lnTo>
                    <a:lnTo>
                      <a:pt x="1677" y="21600"/>
                    </a:lnTo>
                    <a:lnTo>
                      <a:pt x="1282" y="21481"/>
                    </a:lnTo>
                    <a:lnTo>
                      <a:pt x="789" y="21125"/>
                    </a:lnTo>
                    <a:lnTo>
                      <a:pt x="197" y="19701"/>
                    </a:lnTo>
                    <a:lnTo>
                      <a:pt x="0" y="18752"/>
                    </a:lnTo>
                    <a:lnTo>
                      <a:pt x="0" y="11275"/>
                    </a:lnTo>
                    <a:lnTo>
                      <a:pt x="197" y="9613"/>
                    </a:lnTo>
                    <a:lnTo>
                      <a:pt x="789" y="5815"/>
                    </a:lnTo>
                    <a:lnTo>
                      <a:pt x="888" y="4035"/>
                    </a:lnTo>
                    <a:lnTo>
                      <a:pt x="1282" y="2730"/>
                    </a:lnTo>
                    <a:lnTo>
                      <a:pt x="1381" y="1662"/>
                    </a:lnTo>
                    <a:lnTo>
                      <a:pt x="1578" y="1305"/>
                    </a:lnTo>
                    <a:close/>
                  </a:path>
                </a:pathLst>
              </a:custGeom>
              <a:solidFill>
                <a:srgbClr val="A9111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2" name="AutoShape 177"/>
              <p:cNvSpPr/>
              <p:nvPr/>
            </p:nvSpPr>
            <p:spPr>
              <a:xfrm>
                <a:off x="1097675" y="138267"/>
                <a:ext cx="503690" cy="361190"/>
              </a:xfrm>
              <a:custGeom>
                <a:avLst/>
                <a:gdLst/>
                <a:ahLst/>
                <a:cxnLst>
                  <a:cxn ang="0">
                    <a:pos x="wd2" y="hd2"/>
                  </a:cxn>
                  <a:cxn ang="5400000">
                    <a:pos x="wd2" y="hd2"/>
                  </a:cxn>
                  <a:cxn ang="10800000">
                    <a:pos x="wd2" y="hd2"/>
                  </a:cxn>
                  <a:cxn ang="16200000">
                    <a:pos x="wd2" y="hd2"/>
                  </a:cxn>
                </a:cxnLst>
                <a:rect l="0" t="0" r="r" b="b"/>
                <a:pathLst>
                  <a:path w="21600" h="21600" extrusionOk="0">
                    <a:moveTo>
                      <a:pt x="1593" y="1313"/>
                    </a:moveTo>
                    <a:lnTo>
                      <a:pt x="1692" y="1313"/>
                    </a:lnTo>
                    <a:lnTo>
                      <a:pt x="1792" y="1193"/>
                    </a:lnTo>
                    <a:lnTo>
                      <a:pt x="1891" y="955"/>
                    </a:lnTo>
                    <a:lnTo>
                      <a:pt x="2190" y="835"/>
                    </a:lnTo>
                    <a:lnTo>
                      <a:pt x="2688" y="597"/>
                    </a:lnTo>
                    <a:lnTo>
                      <a:pt x="3086" y="477"/>
                    </a:lnTo>
                    <a:lnTo>
                      <a:pt x="3782" y="239"/>
                    </a:lnTo>
                    <a:lnTo>
                      <a:pt x="4678" y="239"/>
                    </a:lnTo>
                    <a:lnTo>
                      <a:pt x="5873" y="0"/>
                    </a:lnTo>
                    <a:lnTo>
                      <a:pt x="6968" y="0"/>
                    </a:lnTo>
                    <a:lnTo>
                      <a:pt x="8361" y="239"/>
                    </a:lnTo>
                    <a:lnTo>
                      <a:pt x="11148" y="239"/>
                    </a:lnTo>
                    <a:lnTo>
                      <a:pt x="12343" y="597"/>
                    </a:lnTo>
                    <a:lnTo>
                      <a:pt x="13438" y="955"/>
                    </a:lnTo>
                    <a:lnTo>
                      <a:pt x="14433" y="1313"/>
                    </a:lnTo>
                    <a:lnTo>
                      <a:pt x="15329" y="1671"/>
                    </a:lnTo>
                    <a:lnTo>
                      <a:pt x="16125" y="2148"/>
                    </a:lnTo>
                    <a:lnTo>
                      <a:pt x="17220" y="2745"/>
                    </a:lnTo>
                    <a:lnTo>
                      <a:pt x="18017" y="3222"/>
                    </a:lnTo>
                    <a:lnTo>
                      <a:pt x="18912" y="3819"/>
                    </a:lnTo>
                    <a:lnTo>
                      <a:pt x="19609" y="4057"/>
                    </a:lnTo>
                    <a:lnTo>
                      <a:pt x="20206" y="4415"/>
                    </a:lnTo>
                    <a:lnTo>
                      <a:pt x="20605" y="4535"/>
                    </a:lnTo>
                    <a:lnTo>
                      <a:pt x="20903" y="4773"/>
                    </a:lnTo>
                    <a:lnTo>
                      <a:pt x="21003" y="4773"/>
                    </a:lnTo>
                    <a:lnTo>
                      <a:pt x="21301" y="4893"/>
                    </a:lnTo>
                    <a:lnTo>
                      <a:pt x="21600" y="4893"/>
                    </a:lnTo>
                    <a:lnTo>
                      <a:pt x="21600" y="5490"/>
                    </a:lnTo>
                    <a:lnTo>
                      <a:pt x="21500" y="5848"/>
                    </a:lnTo>
                    <a:lnTo>
                      <a:pt x="21301" y="6325"/>
                    </a:lnTo>
                    <a:lnTo>
                      <a:pt x="21301" y="6683"/>
                    </a:lnTo>
                    <a:lnTo>
                      <a:pt x="21202" y="7160"/>
                    </a:lnTo>
                    <a:lnTo>
                      <a:pt x="21202" y="7399"/>
                    </a:lnTo>
                    <a:lnTo>
                      <a:pt x="21003" y="7518"/>
                    </a:lnTo>
                    <a:lnTo>
                      <a:pt x="20903" y="7757"/>
                    </a:lnTo>
                    <a:lnTo>
                      <a:pt x="20505" y="8115"/>
                    </a:lnTo>
                    <a:lnTo>
                      <a:pt x="19709" y="8712"/>
                    </a:lnTo>
                    <a:lnTo>
                      <a:pt x="18912" y="9428"/>
                    </a:lnTo>
                    <a:lnTo>
                      <a:pt x="18017" y="10024"/>
                    </a:lnTo>
                    <a:lnTo>
                      <a:pt x="17220" y="10979"/>
                    </a:lnTo>
                    <a:lnTo>
                      <a:pt x="16424" y="11814"/>
                    </a:lnTo>
                    <a:lnTo>
                      <a:pt x="15429" y="13246"/>
                    </a:lnTo>
                    <a:lnTo>
                      <a:pt x="15030" y="13724"/>
                    </a:lnTo>
                    <a:lnTo>
                      <a:pt x="14533" y="14201"/>
                    </a:lnTo>
                    <a:lnTo>
                      <a:pt x="14334" y="14678"/>
                    </a:lnTo>
                    <a:lnTo>
                      <a:pt x="13836" y="15036"/>
                    </a:lnTo>
                    <a:lnTo>
                      <a:pt x="13438" y="15394"/>
                    </a:lnTo>
                    <a:lnTo>
                      <a:pt x="12841" y="15872"/>
                    </a:lnTo>
                    <a:lnTo>
                      <a:pt x="12442" y="16230"/>
                    </a:lnTo>
                    <a:lnTo>
                      <a:pt x="11646" y="16827"/>
                    </a:lnTo>
                    <a:lnTo>
                      <a:pt x="10750" y="17543"/>
                    </a:lnTo>
                    <a:lnTo>
                      <a:pt x="9655" y="18139"/>
                    </a:lnTo>
                    <a:lnTo>
                      <a:pt x="8660" y="18736"/>
                    </a:lnTo>
                    <a:lnTo>
                      <a:pt x="7565" y="19452"/>
                    </a:lnTo>
                    <a:lnTo>
                      <a:pt x="6470" y="19810"/>
                    </a:lnTo>
                    <a:lnTo>
                      <a:pt x="4877" y="20526"/>
                    </a:lnTo>
                    <a:lnTo>
                      <a:pt x="4280" y="20884"/>
                    </a:lnTo>
                    <a:lnTo>
                      <a:pt x="3683" y="21123"/>
                    </a:lnTo>
                    <a:lnTo>
                      <a:pt x="3086" y="21242"/>
                    </a:lnTo>
                    <a:lnTo>
                      <a:pt x="2488" y="21481"/>
                    </a:lnTo>
                    <a:lnTo>
                      <a:pt x="2090" y="21600"/>
                    </a:lnTo>
                    <a:lnTo>
                      <a:pt x="1692" y="21600"/>
                    </a:lnTo>
                    <a:lnTo>
                      <a:pt x="1294" y="21481"/>
                    </a:lnTo>
                    <a:lnTo>
                      <a:pt x="896" y="21123"/>
                    </a:lnTo>
                    <a:lnTo>
                      <a:pt x="498" y="20407"/>
                    </a:lnTo>
                    <a:lnTo>
                      <a:pt x="299" y="19691"/>
                    </a:lnTo>
                    <a:lnTo>
                      <a:pt x="199" y="18736"/>
                    </a:lnTo>
                    <a:lnTo>
                      <a:pt x="0" y="17543"/>
                    </a:lnTo>
                    <a:lnTo>
                      <a:pt x="0" y="12650"/>
                    </a:lnTo>
                    <a:lnTo>
                      <a:pt x="199" y="11337"/>
                    </a:lnTo>
                    <a:lnTo>
                      <a:pt x="299" y="9666"/>
                    </a:lnTo>
                    <a:lnTo>
                      <a:pt x="597" y="7757"/>
                    </a:lnTo>
                    <a:lnTo>
                      <a:pt x="796" y="5848"/>
                    </a:lnTo>
                    <a:lnTo>
                      <a:pt x="1095" y="4057"/>
                    </a:lnTo>
                    <a:lnTo>
                      <a:pt x="1294" y="2745"/>
                    </a:lnTo>
                    <a:lnTo>
                      <a:pt x="1593" y="1909"/>
                    </a:lnTo>
                    <a:lnTo>
                      <a:pt x="1593" y="1313"/>
                    </a:lnTo>
                    <a:close/>
                  </a:path>
                </a:pathLst>
              </a:custGeom>
              <a:solidFill>
                <a:srgbClr val="AA11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3" name="AutoShape 178"/>
              <p:cNvSpPr/>
              <p:nvPr/>
            </p:nvSpPr>
            <p:spPr>
              <a:xfrm>
                <a:off x="1097675" y="142500"/>
                <a:ext cx="500868" cy="355546"/>
              </a:xfrm>
              <a:custGeom>
                <a:avLst/>
                <a:gdLst/>
                <a:ahLst/>
                <a:cxnLst>
                  <a:cxn ang="0">
                    <a:pos x="wd2" y="hd2"/>
                  </a:cxn>
                  <a:cxn ang="5400000">
                    <a:pos x="wd2" y="hd2"/>
                  </a:cxn>
                  <a:cxn ang="10800000">
                    <a:pos x="wd2" y="hd2"/>
                  </a:cxn>
                  <a:cxn ang="16200000">
                    <a:pos x="wd2" y="hd2"/>
                  </a:cxn>
                </a:cxnLst>
                <a:rect l="0" t="0" r="r" b="b"/>
                <a:pathLst>
                  <a:path w="21600" h="21600" extrusionOk="0">
                    <a:moveTo>
                      <a:pt x="1700" y="1335"/>
                    </a:moveTo>
                    <a:lnTo>
                      <a:pt x="1700" y="1092"/>
                    </a:lnTo>
                    <a:lnTo>
                      <a:pt x="1800" y="1092"/>
                    </a:lnTo>
                    <a:lnTo>
                      <a:pt x="2200" y="607"/>
                    </a:lnTo>
                    <a:lnTo>
                      <a:pt x="2700" y="364"/>
                    </a:lnTo>
                    <a:lnTo>
                      <a:pt x="3300" y="243"/>
                    </a:lnTo>
                    <a:lnTo>
                      <a:pt x="4000" y="0"/>
                    </a:lnTo>
                    <a:lnTo>
                      <a:pt x="9700" y="0"/>
                    </a:lnTo>
                    <a:lnTo>
                      <a:pt x="11200" y="243"/>
                    </a:lnTo>
                    <a:lnTo>
                      <a:pt x="12400" y="364"/>
                    </a:lnTo>
                    <a:lnTo>
                      <a:pt x="13500" y="728"/>
                    </a:lnTo>
                    <a:lnTo>
                      <a:pt x="14400" y="1092"/>
                    </a:lnTo>
                    <a:lnTo>
                      <a:pt x="15200" y="1699"/>
                    </a:lnTo>
                    <a:lnTo>
                      <a:pt x="16200" y="1942"/>
                    </a:lnTo>
                    <a:lnTo>
                      <a:pt x="17100" y="2548"/>
                    </a:lnTo>
                    <a:lnTo>
                      <a:pt x="17900" y="3034"/>
                    </a:lnTo>
                    <a:lnTo>
                      <a:pt x="18800" y="3640"/>
                    </a:lnTo>
                    <a:lnTo>
                      <a:pt x="19500" y="3883"/>
                    </a:lnTo>
                    <a:lnTo>
                      <a:pt x="20300" y="4247"/>
                    </a:lnTo>
                    <a:lnTo>
                      <a:pt x="20600" y="4369"/>
                    </a:lnTo>
                    <a:lnTo>
                      <a:pt x="20900" y="4611"/>
                    </a:lnTo>
                    <a:lnTo>
                      <a:pt x="21100" y="4611"/>
                    </a:lnTo>
                    <a:lnTo>
                      <a:pt x="21300" y="4733"/>
                    </a:lnTo>
                    <a:lnTo>
                      <a:pt x="21400" y="4733"/>
                    </a:lnTo>
                    <a:lnTo>
                      <a:pt x="21600" y="4975"/>
                    </a:lnTo>
                    <a:lnTo>
                      <a:pt x="21600" y="5339"/>
                    </a:lnTo>
                    <a:lnTo>
                      <a:pt x="21400" y="5703"/>
                    </a:lnTo>
                    <a:lnTo>
                      <a:pt x="21400" y="6189"/>
                    </a:lnTo>
                    <a:lnTo>
                      <a:pt x="21300" y="6553"/>
                    </a:lnTo>
                    <a:lnTo>
                      <a:pt x="21100" y="7038"/>
                    </a:lnTo>
                    <a:lnTo>
                      <a:pt x="21100" y="7402"/>
                    </a:lnTo>
                    <a:lnTo>
                      <a:pt x="20900" y="7645"/>
                    </a:lnTo>
                    <a:lnTo>
                      <a:pt x="20400" y="8009"/>
                    </a:lnTo>
                    <a:lnTo>
                      <a:pt x="19700" y="8616"/>
                    </a:lnTo>
                    <a:lnTo>
                      <a:pt x="19000" y="9344"/>
                    </a:lnTo>
                    <a:lnTo>
                      <a:pt x="17900" y="9951"/>
                    </a:lnTo>
                    <a:lnTo>
                      <a:pt x="17300" y="10921"/>
                    </a:lnTo>
                    <a:lnTo>
                      <a:pt x="16400" y="11649"/>
                    </a:lnTo>
                    <a:lnTo>
                      <a:pt x="15800" y="12499"/>
                    </a:lnTo>
                    <a:lnTo>
                      <a:pt x="15400" y="13227"/>
                    </a:lnTo>
                    <a:lnTo>
                      <a:pt x="14900" y="13712"/>
                    </a:lnTo>
                    <a:lnTo>
                      <a:pt x="14600" y="14198"/>
                    </a:lnTo>
                    <a:lnTo>
                      <a:pt x="14200" y="14562"/>
                    </a:lnTo>
                    <a:lnTo>
                      <a:pt x="13500" y="15411"/>
                    </a:lnTo>
                    <a:lnTo>
                      <a:pt x="12900" y="15775"/>
                    </a:lnTo>
                    <a:lnTo>
                      <a:pt x="12400" y="16261"/>
                    </a:lnTo>
                    <a:lnTo>
                      <a:pt x="11600" y="16867"/>
                    </a:lnTo>
                    <a:lnTo>
                      <a:pt x="10800" y="17353"/>
                    </a:lnTo>
                    <a:lnTo>
                      <a:pt x="9700" y="18081"/>
                    </a:lnTo>
                    <a:lnTo>
                      <a:pt x="8700" y="18809"/>
                    </a:lnTo>
                    <a:lnTo>
                      <a:pt x="6500" y="19780"/>
                    </a:lnTo>
                    <a:lnTo>
                      <a:pt x="5700" y="20265"/>
                    </a:lnTo>
                    <a:lnTo>
                      <a:pt x="4900" y="20508"/>
                    </a:lnTo>
                    <a:lnTo>
                      <a:pt x="4300" y="20872"/>
                    </a:lnTo>
                    <a:lnTo>
                      <a:pt x="3700" y="20993"/>
                    </a:lnTo>
                    <a:lnTo>
                      <a:pt x="2700" y="21600"/>
                    </a:lnTo>
                    <a:lnTo>
                      <a:pt x="1800" y="21600"/>
                    </a:lnTo>
                    <a:lnTo>
                      <a:pt x="1400" y="21357"/>
                    </a:lnTo>
                    <a:lnTo>
                      <a:pt x="900" y="20993"/>
                    </a:lnTo>
                    <a:lnTo>
                      <a:pt x="600" y="20508"/>
                    </a:lnTo>
                    <a:lnTo>
                      <a:pt x="300" y="19658"/>
                    </a:lnTo>
                    <a:lnTo>
                      <a:pt x="200" y="18809"/>
                    </a:lnTo>
                    <a:lnTo>
                      <a:pt x="200" y="17596"/>
                    </a:lnTo>
                    <a:lnTo>
                      <a:pt x="0" y="16261"/>
                    </a:lnTo>
                    <a:lnTo>
                      <a:pt x="200" y="15047"/>
                    </a:lnTo>
                    <a:lnTo>
                      <a:pt x="200" y="12620"/>
                    </a:lnTo>
                    <a:lnTo>
                      <a:pt x="300" y="11285"/>
                    </a:lnTo>
                    <a:lnTo>
                      <a:pt x="500" y="9587"/>
                    </a:lnTo>
                    <a:lnTo>
                      <a:pt x="600" y="7645"/>
                    </a:lnTo>
                    <a:lnTo>
                      <a:pt x="900" y="5703"/>
                    </a:lnTo>
                    <a:lnTo>
                      <a:pt x="1100" y="4004"/>
                    </a:lnTo>
                    <a:lnTo>
                      <a:pt x="1400" y="2548"/>
                    </a:lnTo>
                    <a:lnTo>
                      <a:pt x="1600" y="1699"/>
                    </a:lnTo>
                    <a:lnTo>
                      <a:pt x="1700" y="1335"/>
                    </a:lnTo>
                    <a:close/>
                  </a:path>
                </a:pathLst>
              </a:custGeom>
              <a:solidFill>
                <a:srgbClr val="AB12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4" name="AutoShape 179"/>
              <p:cNvSpPr/>
              <p:nvPr/>
            </p:nvSpPr>
            <p:spPr>
              <a:xfrm>
                <a:off x="1101907" y="142500"/>
                <a:ext cx="492403" cy="351313"/>
              </a:xfrm>
              <a:custGeom>
                <a:avLst/>
                <a:gdLst/>
                <a:ahLst/>
                <a:cxnLst>
                  <a:cxn ang="0">
                    <a:pos x="wd2" y="hd2"/>
                  </a:cxn>
                  <a:cxn ang="5400000">
                    <a:pos x="wd2" y="hd2"/>
                  </a:cxn>
                  <a:cxn ang="10800000">
                    <a:pos x="wd2" y="hd2"/>
                  </a:cxn>
                  <a:cxn ang="16200000">
                    <a:pos x="wd2" y="hd2"/>
                  </a:cxn>
                </a:cxnLst>
                <a:rect l="0" t="0" r="r" b="b"/>
                <a:pathLst>
                  <a:path w="21600" h="21600" extrusionOk="0">
                    <a:moveTo>
                      <a:pt x="1528" y="1350"/>
                    </a:moveTo>
                    <a:lnTo>
                      <a:pt x="1630" y="1350"/>
                    </a:lnTo>
                    <a:lnTo>
                      <a:pt x="1732" y="1105"/>
                    </a:lnTo>
                    <a:lnTo>
                      <a:pt x="1936" y="982"/>
                    </a:lnTo>
                    <a:lnTo>
                      <a:pt x="2242" y="736"/>
                    </a:lnTo>
                    <a:lnTo>
                      <a:pt x="2649" y="614"/>
                    </a:lnTo>
                    <a:lnTo>
                      <a:pt x="3158" y="245"/>
                    </a:lnTo>
                    <a:lnTo>
                      <a:pt x="3872" y="0"/>
                    </a:lnTo>
                    <a:lnTo>
                      <a:pt x="9679" y="0"/>
                    </a:lnTo>
                    <a:lnTo>
                      <a:pt x="11208" y="245"/>
                    </a:lnTo>
                    <a:lnTo>
                      <a:pt x="12430" y="614"/>
                    </a:lnTo>
                    <a:lnTo>
                      <a:pt x="13551" y="736"/>
                    </a:lnTo>
                    <a:lnTo>
                      <a:pt x="14468" y="1105"/>
                    </a:lnTo>
                    <a:lnTo>
                      <a:pt x="15283" y="1718"/>
                    </a:lnTo>
                    <a:lnTo>
                      <a:pt x="16200" y="2209"/>
                    </a:lnTo>
                    <a:lnTo>
                      <a:pt x="17219" y="2700"/>
                    </a:lnTo>
                    <a:lnTo>
                      <a:pt x="18034" y="3314"/>
                    </a:lnTo>
                    <a:lnTo>
                      <a:pt x="18951" y="3682"/>
                    </a:lnTo>
                    <a:lnTo>
                      <a:pt x="19664" y="4050"/>
                    </a:lnTo>
                    <a:lnTo>
                      <a:pt x="20275" y="4295"/>
                    </a:lnTo>
                    <a:lnTo>
                      <a:pt x="20785" y="4418"/>
                    </a:lnTo>
                    <a:lnTo>
                      <a:pt x="20887" y="4664"/>
                    </a:lnTo>
                    <a:lnTo>
                      <a:pt x="21192" y="4664"/>
                    </a:lnTo>
                    <a:lnTo>
                      <a:pt x="21294" y="4786"/>
                    </a:lnTo>
                    <a:lnTo>
                      <a:pt x="21600" y="4786"/>
                    </a:lnTo>
                    <a:lnTo>
                      <a:pt x="21600" y="5400"/>
                    </a:lnTo>
                    <a:lnTo>
                      <a:pt x="21498" y="5768"/>
                    </a:lnTo>
                    <a:lnTo>
                      <a:pt x="21498" y="6259"/>
                    </a:lnTo>
                    <a:lnTo>
                      <a:pt x="21294" y="6627"/>
                    </a:lnTo>
                    <a:lnTo>
                      <a:pt x="21192" y="7118"/>
                    </a:lnTo>
                    <a:lnTo>
                      <a:pt x="21192" y="7486"/>
                    </a:lnTo>
                    <a:lnTo>
                      <a:pt x="20887" y="7732"/>
                    </a:lnTo>
                    <a:lnTo>
                      <a:pt x="20479" y="8100"/>
                    </a:lnTo>
                    <a:lnTo>
                      <a:pt x="19664" y="8714"/>
                    </a:lnTo>
                    <a:lnTo>
                      <a:pt x="18951" y="9450"/>
                    </a:lnTo>
                    <a:lnTo>
                      <a:pt x="18034" y="10064"/>
                    </a:lnTo>
                    <a:lnTo>
                      <a:pt x="17219" y="11045"/>
                    </a:lnTo>
                    <a:lnTo>
                      <a:pt x="16506" y="11782"/>
                    </a:lnTo>
                    <a:lnTo>
                      <a:pt x="15894" y="12641"/>
                    </a:lnTo>
                    <a:lnTo>
                      <a:pt x="14977" y="13745"/>
                    </a:lnTo>
                    <a:lnTo>
                      <a:pt x="14570" y="14114"/>
                    </a:lnTo>
                    <a:lnTo>
                      <a:pt x="14264" y="14727"/>
                    </a:lnTo>
                    <a:lnTo>
                      <a:pt x="13857" y="15095"/>
                    </a:lnTo>
                    <a:lnTo>
                      <a:pt x="13347" y="15586"/>
                    </a:lnTo>
                    <a:lnTo>
                      <a:pt x="12940" y="15955"/>
                    </a:lnTo>
                    <a:lnTo>
                      <a:pt x="12430" y="16323"/>
                    </a:lnTo>
                    <a:lnTo>
                      <a:pt x="11615" y="16814"/>
                    </a:lnTo>
                    <a:lnTo>
                      <a:pt x="10800" y="17550"/>
                    </a:lnTo>
                    <a:lnTo>
                      <a:pt x="9679" y="18041"/>
                    </a:lnTo>
                    <a:lnTo>
                      <a:pt x="8660" y="18777"/>
                    </a:lnTo>
                    <a:lnTo>
                      <a:pt x="7540" y="19391"/>
                    </a:lnTo>
                    <a:lnTo>
                      <a:pt x="6419" y="19882"/>
                    </a:lnTo>
                    <a:lnTo>
                      <a:pt x="5604" y="20373"/>
                    </a:lnTo>
                    <a:lnTo>
                      <a:pt x="4891" y="20741"/>
                    </a:lnTo>
                    <a:lnTo>
                      <a:pt x="4177" y="20864"/>
                    </a:lnTo>
                    <a:lnTo>
                      <a:pt x="3566" y="21109"/>
                    </a:lnTo>
                    <a:lnTo>
                      <a:pt x="3158" y="21477"/>
                    </a:lnTo>
                    <a:lnTo>
                      <a:pt x="2547" y="21600"/>
                    </a:lnTo>
                    <a:lnTo>
                      <a:pt x="1630" y="21600"/>
                    </a:lnTo>
                    <a:lnTo>
                      <a:pt x="1223" y="21477"/>
                    </a:lnTo>
                    <a:lnTo>
                      <a:pt x="408" y="20495"/>
                    </a:lnTo>
                    <a:lnTo>
                      <a:pt x="306" y="19759"/>
                    </a:lnTo>
                    <a:lnTo>
                      <a:pt x="102" y="18777"/>
                    </a:lnTo>
                    <a:lnTo>
                      <a:pt x="0" y="17795"/>
                    </a:lnTo>
                    <a:lnTo>
                      <a:pt x="0" y="13991"/>
                    </a:lnTo>
                    <a:lnTo>
                      <a:pt x="102" y="12641"/>
                    </a:lnTo>
                    <a:lnTo>
                      <a:pt x="102" y="11168"/>
                    </a:lnTo>
                    <a:lnTo>
                      <a:pt x="306" y="9695"/>
                    </a:lnTo>
                    <a:lnTo>
                      <a:pt x="611" y="7732"/>
                    </a:lnTo>
                    <a:lnTo>
                      <a:pt x="713" y="5768"/>
                    </a:lnTo>
                    <a:lnTo>
                      <a:pt x="1121" y="4050"/>
                    </a:lnTo>
                    <a:lnTo>
                      <a:pt x="1426" y="2700"/>
                    </a:lnTo>
                    <a:lnTo>
                      <a:pt x="1528" y="1718"/>
                    </a:lnTo>
                    <a:lnTo>
                      <a:pt x="1528" y="1350"/>
                    </a:lnTo>
                    <a:close/>
                  </a:path>
                </a:pathLst>
              </a:custGeom>
              <a:solidFill>
                <a:srgbClr val="AC12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5" name="AutoShape 180"/>
              <p:cNvSpPr/>
              <p:nvPr/>
            </p:nvSpPr>
            <p:spPr>
              <a:xfrm>
                <a:off x="1104729" y="142500"/>
                <a:ext cx="489581" cy="349902"/>
              </a:xfrm>
              <a:custGeom>
                <a:avLst/>
                <a:gdLst/>
                <a:ahLst/>
                <a:cxnLst>
                  <a:cxn ang="0">
                    <a:pos x="wd2" y="hd2"/>
                  </a:cxn>
                  <a:cxn ang="5400000">
                    <a:pos x="wd2" y="hd2"/>
                  </a:cxn>
                  <a:cxn ang="10800000">
                    <a:pos x="wd2" y="hd2"/>
                  </a:cxn>
                  <a:cxn ang="16200000">
                    <a:pos x="wd2" y="hd2"/>
                  </a:cxn>
                </a:cxnLst>
                <a:rect l="0" t="0" r="r" b="b"/>
                <a:pathLst>
                  <a:path w="21600" h="21600" extrusionOk="0">
                    <a:moveTo>
                      <a:pt x="1536" y="1358"/>
                    </a:moveTo>
                    <a:lnTo>
                      <a:pt x="1638" y="1358"/>
                    </a:lnTo>
                    <a:lnTo>
                      <a:pt x="1638" y="1111"/>
                    </a:lnTo>
                    <a:lnTo>
                      <a:pt x="1945" y="987"/>
                    </a:lnTo>
                    <a:lnTo>
                      <a:pt x="2252" y="741"/>
                    </a:lnTo>
                    <a:lnTo>
                      <a:pt x="3173" y="370"/>
                    </a:lnTo>
                    <a:lnTo>
                      <a:pt x="3890" y="247"/>
                    </a:lnTo>
                    <a:lnTo>
                      <a:pt x="4811" y="0"/>
                    </a:lnTo>
                    <a:lnTo>
                      <a:pt x="9623" y="0"/>
                    </a:lnTo>
                    <a:lnTo>
                      <a:pt x="11158" y="370"/>
                    </a:lnTo>
                    <a:lnTo>
                      <a:pt x="12387" y="617"/>
                    </a:lnTo>
                    <a:lnTo>
                      <a:pt x="13513" y="987"/>
                    </a:lnTo>
                    <a:lnTo>
                      <a:pt x="14434" y="1358"/>
                    </a:lnTo>
                    <a:lnTo>
                      <a:pt x="15253" y="1728"/>
                    </a:lnTo>
                    <a:lnTo>
                      <a:pt x="17096" y="2715"/>
                    </a:lnTo>
                    <a:lnTo>
                      <a:pt x="17915" y="3333"/>
                    </a:lnTo>
                    <a:lnTo>
                      <a:pt x="18836" y="3826"/>
                    </a:lnTo>
                    <a:lnTo>
                      <a:pt x="19553" y="4073"/>
                    </a:lnTo>
                    <a:lnTo>
                      <a:pt x="20576" y="4690"/>
                    </a:lnTo>
                    <a:lnTo>
                      <a:pt x="20883" y="4690"/>
                    </a:lnTo>
                    <a:lnTo>
                      <a:pt x="21088" y="4814"/>
                    </a:lnTo>
                    <a:lnTo>
                      <a:pt x="21293" y="4814"/>
                    </a:lnTo>
                    <a:lnTo>
                      <a:pt x="21498" y="5061"/>
                    </a:lnTo>
                    <a:lnTo>
                      <a:pt x="21600" y="5061"/>
                    </a:lnTo>
                    <a:lnTo>
                      <a:pt x="21498" y="5184"/>
                    </a:lnTo>
                    <a:lnTo>
                      <a:pt x="21498" y="5431"/>
                    </a:lnTo>
                    <a:lnTo>
                      <a:pt x="21293" y="5801"/>
                    </a:lnTo>
                    <a:lnTo>
                      <a:pt x="21293" y="6295"/>
                    </a:lnTo>
                    <a:lnTo>
                      <a:pt x="21191" y="6789"/>
                    </a:lnTo>
                    <a:lnTo>
                      <a:pt x="21191" y="7159"/>
                    </a:lnTo>
                    <a:lnTo>
                      <a:pt x="21088" y="7529"/>
                    </a:lnTo>
                    <a:lnTo>
                      <a:pt x="20781" y="7776"/>
                    </a:lnTo>
                    <a:lnTo>
                      <a:pt x="20269" y="8146"/>
                    </a:lnTo>
                    <a:lnTo>
                      <a:pt x="19655" y="8763"/>
                    </a:lnTo>
                    <a:lnTo>
                      <a:pt x="18836" y="9504"/>
                    </a:lnTo>
                    <a:lnTo>
                      <a:pt x="17915" y="10121"/>
                    </a:lnTo>
                    <a:lnTo>
                      <a:pt x="17096" y="11109"/>
                    </a:lnTo>
                    <a:lnTo>
                      <a:pt x="16277" y="11849"/>
                    </a:lnTo>
                    <a:lnTo>
                      <a:pt x="15765" y="12466"/>
                    </a:lnTo>
                    <a:lnTo>
                      <a:pt x="15253" y="13207"/>
                    </a:lnTo>
                    <a:lnTo>
                      <a:pt x="14844" y="13824"/>
                    </a:lnTo>
                    <a:lnTo>
                      <a:pt x="14536" y="14194"/>
                    </a:lnTo>
                    <a:lnTo>
                      <a:pt x="14127" y="14565"/>
                    </a:lnTo>
                    <a:lnTo>
                      <a:pt x="13820" y="15182"/>
                    </a:lnTo>
                    <a:lnTo>
                      <a:pt x="13308" y="15552"/>
                    </a:lnTo>
                    <a:lnTo>
                      <a:pt x="12899" y="15922"/>
                    </a:lnTo>
                    <a:lnTo>
                      <a:pt x="12387" y="16416"/>
                    </a:lnTo>
                    <a:lnTo>
                      <a:pt x="11568" y="16910"/>
                    </a:lnTo>
                    <a:lnTo>
                      <a:pt x="10749" y="17527"/>
                    </a:lnTo>
                    <a:lnTo>
                      <a:pt x="9623" y="18144"/>
                    </a:lnTo>
                    <a:lnTo>
                      <a:pt x="8599" y="18761"/>
                    </a:lnTo>
                    <a:lnTo>
                      <a:pt x="7473" y="19502"/>
                    </a:lnTo>
                    <a:lnTo>
                      <a:pt x="6347" y="19995"/>
                    </a:lnTo>
                    <a:lnTo>
                      <a:pt x="5528" y="20242"/>
                    </a:lnTo>
                    <a:lnTo>
                      <a:pt x="4811" y="20613"/>
                    </a:lnTo>
                    <a:lnTo>
                      <a:pt x="4197" y="20859"/>
                    </a:lnTo>
                    <a:lnTo>
                      <a:pt x="3583" y="21230"/>
                    </a:lnTo>
                    <a:lnTo>
                      <a:pt x="3071" y="21353"/>
                    </a:lnTo>
                    <a:lnTo>
                      <a:pt x="2559" y="21600"/>
                    </a:lnTo>
                    <a:lnTo>
                      <a:pt x="1638" y="21600"/>
                    </a:lnTo>
                    <a:lnTo>
                      <a:pt x="1331" y="21353"/>
                    </a:lnTo>
                    <a:lnTo>
                      <a:pt x="819" y="20983"/>
                    </a:lnTo>
                    <a:lnTo>
                      <a:pt x="512" y="20489"/>
                    </a:lnTo>
                    <a:lnTo>
                      <a:pt x="205" y="19872"/>
                    </a:lnTo>
                    <a:lnTo>
                      <a:pt x="0" y="18761"/>
                    </a:lnTo>
                    <a:lnTo>
                      <a:pt x="0" y="12713"/>
                    </a:lnTo>
                    <a:lnTo>
                      <a:pt x="205" y="11232"/>
                    </a:lnTo>
                    <a:lnTo>
                      <a:pt x="307" y="9504"/>
                    </a:lnTo>
                    <a:lnTo>
                      <a:pt x="512" y="7776"/>
                    </a:lnTo>
                    <a:lnTo>
                      <a:pt x="1126" y="4073"/>
                    </a:lnTo>
                    <a:lnTo>
                      <a:pt x="1331" y="2715"/>
                    </a:lnTo>
                    <a:lnTo>
                      <a:pt x="1433" y="1728"/>
                    </a:lnTo>
                    <a:lnTo>
                      <a:pt x="1536" y="1358"/>
                    </a:lnTo>
                    <a:close/>
                  </a:path>
                </a:pathLst>
              </a:custGeom>
              <a:solidFill>
                <a:srgbClr val="AD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6" name="AutoShape 181"/>
              <p:cNvSpPr/>
              <p:nvPr/>
            </p:nvSpPr>
            <p:spPr>
              <a:xfrm>
                <a:off x="1104729" y="142500"/>
                <a:ext cx="488170" cy="345670"/>
              </a:xfrm>
              <a:custGeom>
                <a:avLst/>
                <a:gdLst/>
                <a:ahLst/>
                <a:cxnLst>
                  <a:cxn ang="0">
                    <a:pos x="wd2" y="hd2"/>
                  </a:cxn>
                  <a:cxn ang="5400000">
                    <a:pos x="wd2" y="hd2"/>
                  </a:cxn>
                  <a:cxn ang="10800000">
                    <a:pos x="wd2" y="hd2"/>
                  </a:cxn>
                  <a:cxn ang="16200000">
                    <a:pos x="wd2" y="hd2"/>
                  </a:cxn>
                </a:cxnLst>
                <a:rect l="0" t="0" r="r" b="b"/>
                <a:pathLst>
                  <a:path w="21600" h="21600" extrusionOk="0">
                    <a:moveTo>
                      <a:pt x="1646" y="1498"/>
                    </a:moveTo>
                    <a:lnTo>
                      <a:pt x="1646" y="1373"/>
                    </a:lnTo>
                    <a:lnTo>
                      <a:pt x="1851" y="1373"/>
                    </a:lnTo>
                    <a:lnTo>
                      <a:pt x="1954" y="1124"/>
                    </a:lnTo>
                    <a:lnTo>
                      <a:pt x="2263" y="749"/>
                    </a:lnTo>
                    <a:lnTo>
                      <a:pt x="2777" y="624"/>
                    </a:lnTo>
                    <a:lnTo>
                      <a:pt x="3189" y="375"/>
                    </a:lnTo>
                    <a:lnTo>
                      <a:pt x="3909" y="250"/>
                    </a:lnTo>
                    <a:lnTo>
                      <a:pt x="4834" y="0"/>
                    </a:lnTo>
                    <a:lnTo>
                      <a:pt x="8331" y="0"/>
                    </a:lnTo>
                    <a:lnTo>
                      <a:pt x="9874" y="250"/>
                    </a:lnTo>
                    <a:lnTo>
                      <a:pt x="11211" y="375"/>
                    </a:lnTo>
                    <a:lnTo>
                      <a:pt x="12446" y="624"/>
                    </a:lnTo>
                    <a:lnTo>
                      <a:pt x="13371" y="999"/>
                    </a:lnTo>
                    <a:lnTo>
                      <a:pt x="14503" y="1373"/>
                    </a:lnTo>
                    <a:lnTo>
                      <a:pt x="15223" y="1873"/>
                    </a:lnTo>
                    <a:lnTo>
                      <a:pt x="16149" y="2247"/>
                    </a:lnTo>
                    <a:lnTo>
                      <a:pt x="17177" y="2747"/>
                    </a:lnTo>
                    <a:lnTo>
                      <a:pt x="18000" y="3371"/>
                    </a:lnTo>
                    <a:lnTo>
                      <a:pt x="18720" y="3871"/>
                    </a:lnTo>
                    <a:lnTo>
                      <a:pt x="19543" y="4120"/>
                    </a:lnTo>
                    <a:lnTo>
                      <a:pt x="20057" y="4495"/>
                    </a:lnTo>
                    <a:lnTo>
                      <a:pt x="20571" y="4745"/>
                    </a:lnTo>
                    <a:lnTo>
                      <a:pt x="20880" y="4745"/>
                    </a:lnTo>
                    <a:lnTo>
                      <a:pt x="20983" y="4869"/>
                    </a:lnTo>
                    <a:lnTo>
                      <a:pt x="21291" y="4869"/>
                    </a:lnTo>
                    <a:lnTo>
                      <a:pt x="21394" y="5119"/>
                    </a:lnTo>
                    <a:lnTo>
                      <a:pt x="21600" y="5119"/>
                    </a:lnTo>
                    <a:lnTo>
                      <a:pt x="21600" y="5244"/>
                    </a:lnTo>
                    <a:lnTo>
                      <a:pt x="21394" y="5494"/>
                    </a:lnTo>
                    <a:lnTo>
                      <a:pt x="21394" y="5868"/>
                    </a:lnTo>
                    <a:lnTo>
                      <a:pt x="21189" y="6867"/>
                    </a:lnTo>
                    <a:lnTo>
                      <a:pt x="21189" y="7242"/>
                    </a:lnTo>
                    <a:lnTo>
                      <a:pt x="20983" y="7616"/>
                    </a:lnTo>
                    <a:lnTo>
                      <a:pt x="20880" y="7866"/>
                    </a:lnTo>
                    <a:lnTo>
                      <a:pt x="20263" y="8240"/>
                    </a:lnTo>
                    <a:lnTo>
                      <a:pt x="19646" y="8865"/>
                    </a:lnTo>
                    <a:lnTo>
                      <a:pt x="18720" y="9614"/>
                    </a:lnTo>
                    <a:lnTo>
                      <a:pt x="18000" y="10238"/>
                    </a:lnTo>
                    <a:lnTo>
                      <a:pt x="17177" y="10987"/>
                    </a:lnTo>
                    <a:lnTo>
                      <a:pt x="15840" y="12610"/>
                    </a:lnTo>
                    <a:lnTo>
                      <a:pt x="15326" y="13360"/>
                    </a:lnTo>
                    <a:lnTo>
                      <a:pt x="14914" y="13984"/>
                    </a:lnTo>
                    <a:lnTo>
                      <a:pt x="14503" y="14358"/>
                    </a:lnTo>
                    <a:lnTo>
                      <a:pt x="14194" y="14733"/>
                    </a:lnTo>
                    <a:lnTo>
                      <a:pt x="13680" y="15108"/>
                    </a:lnTo>
                    <a:lnTo>
                      <a:pt x="13269" y="15732"/>
                    </a:lnTo>
                    <a:lnTo>
                      <a:pt x="12857" y="16106"/>
                    </a:lnTo>
                    <a:lnTo>
                      <a:pt x="12240" y="16606"/>
                    </a:lnTo>
                    <a:lnTo>
                      <a:pt x="11623" y="16980"/>
                    </a:lnTo>
                    <a:lnTo>
                      <a:pt x="10800" y="17729"/>
                    </a:lnTo>
                    <a:lnTo>
                      <a:pt x="9669" y="18104"/>
                    </a:lnTo>
                    <a:lnTo>
                      <a:pt x="8640" y="18978"/>
                    </a:lnTo>
                    <a:lnTo>
                      <a:pt x="7509" y="19477"/>
                    </a:lnTo>
                    <a:lnTo>
                      <a:pt x="6583" y="20102"/>
                    </a:lnTo>
                    <a:lnTo>
                      <a:pt x="5554" y="20351"/>
                    </a:lnTo>
                    <a:lnTo>
                      <a:pt x="4834" y="20726"/>
                    </a:lnTo>
                    <a:lnTo>
                      <a:pt x="4217" y="20851"/>
                    </a:lnTo>
                    <a:lnTo>
                      <a:pt x="3600" y="21225"/>
                    </a:lnTo>
                    <a:lnTo>
                      <a:pt x="3086" y="21475"/>
                    </a:lnTo>
                    <a:lnTo>
                      <a:pt x="2571" y="21600"/>
                    </a:lnTo>
                    <a:lnTo>
                      <a:pt x="1646" y="21600"/>
                    </a:lnTo>
                    <a:lnTo>
                      <a:pt x="1337" y="21475"/>
                    </a:lnTo>
                    <a:lnTo>
                      <a:pt x="514" y="20476"/>
                    </a:lnTo>
                    <a:lnTo>
                      <a:pt x="309" y="19852"/>
                    </a:lnTo>
                    <a:lnTo>
                      <a:pt x="206" y="18728"/>
                    </a:lnTo>
                    <a:lnTo>
                      <a:pt x="0" y="17729"/>
                    </a:lnTo>
                    <a:lnTo>
                      <a:pt x="0" y="15357"/>
                    </a:lnTo>
                    <a:lnTo>
                      <a:pt x="206" y="14109"/>
                    </a:lnTo>
                    <a:lnTo>
                      <a:pt x="206" y="11362"/>
                    </a:lnTo>
                    <a:lnTo>
                      <a:pt x="514" y="9614"/>
                    </a:lnTo>
                    <a:lnTo>
                      <a:pt x="617" y="7866"/>
                    </a:lnTo>
                    <a:lnTo>
                      <a:pt x="1029" y="5993"/>
                    </a:lnTo>
                    <a:lnTo>
                      <a:pt x="1131" y="4120"/>
                    </a:lnTo>
                    <a:lnTo>
                      <a:pt x="1440" y="2747"/>
                    </a:lnTo>
                    <a:lnTo>
                      <a:pt x="1543" y="1873"/>
                    </a:lnTo>
                    <a:lnTo>
                      <a:pt x="1646" y="1498"/>
                    </a:lnTo>
                    <a:close/>
                  </a:path>
                </a:pathLst>
              </a:custGeom>
              <a:solidFill>
                <a:srgbClr val="AE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7" name="AutoShape 182"/>
              <p:cNvSpPr/>
              <p:nvPr/>
            </p:nvSpPr>
            <p:spPr>
              <a:xfrm>
                <a:off x="1108962" y="142500"/>
                <a:ext cx="478294" cy="345670"/>
              </a:xfrm>
              <a:custGeom>
                <a:avLst/>
                <a:gdLst/>
                <a:ahLst/>
                <a:cxnLst>
                  <a:cxn ang="0">
                    <a:pos x="wd2" y="hd2"/>
                  </a:cxn>
                  <a:cxn ang="5400000">
                    <a:pos x="wd2" y="hd2"/>
                  </a:cxn>
                  <a:cxn ang="10800000">
                    <a:pos x="wd2" y="hd2"/>
                  </a:cxn>
                  <a:cxn ang="16200000">
                    <a:pos x="wd2" y="hd2"/>
                  </a:cxn>
                </a:cxnLst>
                <a:rect l="0" t="0" r="r" b="b"/>
                <a:pathLst>
                  <a:path w="21600" h="21600" extrusionOk="0">
                    <a:moveTo>
                      <a:pt x="1468" y="1498"/>
                    </a:moveTo>
                    <a:lnTo>
                      <a:pt x="1678" y="1498"/>
                    </a:lnTo>
                    <a:lnTo>
                      <a:pt x="1992" y="1124"/>
                    </a:lnTo>
                    <a:lnTo>
                      <a:pt x="2307" y="999"/>
                    </a:lnTo>
                    <a:lnTo>
                      <a:pt x="2621" y="749"/>
                    </a:lnTo>
                    <a:lnTo>
                      <a:pt x="3146" y="375"/>
                    </a:lnTo>
                    <a:lnTo>
                      <a:pt x="3984" y="375"/>
                    </a:lnTo>
                    <a:lnTo>
                      <a:pt x="4718" y="250"/>
                    </a:lnTo>
                    <a:lnTo>
                      <a:pt x="5977" y="0"/>
                    </a:lnTo>
                    <a:lnTo>
                      <a:pt x="7130" y="0"/>
                    </a:lnTo>
                    <a:lnTo>
                      <a:pt x="8493" y="250"/>
                    </a:lnTo>
                    <a:lnTo>
                      <a:pt x="9856" y="250"/>
                    </a:lnTo>
                    <a:lnTo>
                      <a:pt x="11219" y="375"/>
                    </a:lnTo>
                    <a:lnTo>
                      <a:pt x="12478" y="749"/>
                    </a:lnTo>
                    <a:lnTo>
                      <a:pt x="13421" y="999"/>
                    </a:lnTo>
                    <a:lnTo>
                      <a:pt x="14365" y="1373"/>
                    </a:lnTo>
                    <a:lnTo>
                      <a:pt x="16252" y="2372"/>
                    </a:lnTo>
                    <a:lnTo>
                      <a:pt x="17091" y="2747"/>
                    </a:lnTo>
                    <a:lnTo>
                      <a:pt x="18035" y="3371"/>
                    </a:lnTo>
                    <a:lnTo>
                      <a:pt x="18874" y="3871"/>
                    </a:lnTo>
                    <a:lnTo>
                      <a:pt x="19713" y="4120"/>
                    </a:lnTo>
                    <a:lnTo>
                      <a:pt x="20237" y="4495"/>
                    </a:lnTo>
                    <a:lnTo>
                      <a:pt x="20551" y="4745"/>
                    </a:lnTo>
                    <a:lnTo>
                      <a:pt x="20866" y="4745"/>
                    </a:lnTo>
                    <a:lnTo>
                      <a:pt x="21076" y="4869"/>
                    </a:lnTo>
                    <a:lnTo>
                      <a:pt x="21390" y="4869"/>
                    </a:lnTo>
                    <a:lnTo>
                      <a:pt x="21390" y="5119"/>
                    </a:lnTo>
                    <a:lnTo>
                      <a:pt x="21600" y="5119"/>
                    </a:lnTo>
                    <a:lnTo>
                      <a:pt x="21600" y="5244"/>
                    </a:lnTo>
                    <a:lnTo>
                      <a:pt x="21495" y="5494"/>
                    </a:lnTo>
                    <a:lnTo>
                      <a:pt x="21495" y="5993"/>
                    </a:lnTo>
                    <a:lnTo>
                      <a:pt x="21390" y="6368"/>
                    </a:lnTo>
                    <a:lnTo>
                      <a:pt x="21181" y="6867"/>
                    </a:lnTo>
                    <a:lnTo>
                      <a:pt x="21181" y="7242"/>
                    </a:lnTo>
                    <a:lnTo>
                      <a:pt x="21076" y="7616"/>
                    </a:lnTo>
                    <a:lnTo>
                      <a:pt x="20866" y="7866"/>
                    </a:lnTo>
                    <a:lnTo>
                      <a:pt x="20447" y="8240"/>
                    </a:lnTo>
                    <a:lnTo>
                      <a:pt x="19713" y="8865"/>
                    </a:lnTo>
                    <a:lnTo>
                      <a:pt x="18874" y="9614"/>
                    </a:lnTo>
                    <a:lnTo>
                      <a:pt x="18035" y="10238"/>
                    </a:lnTo>
                    <a:lnTo>
                      <a:pt x="17091" y="10987"/>
                    </a:lnTo>
                    <a:lnTo>
                      <a:pt x="16357" y="11986"/>
                    </a:lnTo>
                    <a:lnTo>
                      <a:pt x="15728" y="12610"/>
                    </a:lnTo>
                    <a:lnTo>
                      <a:pt x="15309" y="13235"/>
                    </a:lnTo>
                    <a:lnTo>
                      <a:pt x="14994" y="13984"/>
                    </a:lnTo>
                    <a:lnTo>
                      <a:pt x="14575" y="14234"/>
                    </a:lnTo>
                    <a:lnTo>
                      <a:pt x="14260" y="14733"/>
                    </a:lnTo>
                    <a:lnTo>
                      <a:pt x="13736" y="15108"/>
                    </a:lnTo>
                    <a:lnTo>
                      <a:pt x="13317" y="15482"/>
                    </a:lnTo>
                    <a:lnTo>
                      <a:pt x="12897" y="16106"/>
                    </a:lnTo>
                    <a:lnTo>
                      <a:pt x="12268" y="16356"/>
                    </a:lnTo>
                    <a:lnTo>
                      <a:pt x="11534" y="16980"/>
                    </a:lnTo>
                    <a:lnTo>
                      <a:pt x="10800" y="17480"/>
                    </a:lnTo>
                    <a:lnTo>
                      <a:pt x="9647" y="18104"/>
                    </a:lnTo>
                    <a:lnTo>
                      <a:pt x="8598" y="18728"/>
                    </a:lnTo>
                    <a:lnTo>
                      <a:pt x="7445" y="19353"/>
                    </a:lnTo>
                    <a:lnTo>
                      <a:pt x="6501" y="19852"/>
                    </a:lnTo>
                    <a:lnTo>
                      <a:pt x="5452" y="20351"/>
                    </a:lnTo>
                    <a:lnTo>
                      <a:pt x="4718" y="20476"/>
                    </a:lnTo>
                    <a:lnTo>
                      <a:pt x="4089" y="20851"/>
                    </a:lnTo>
                    <a:lnTo>
                      <a:pt x="3460" y="21101"/>
                    </a:lnTo>
                    <a:lnTo>
                      <a:pt x="3041" y="21225"/>
                    </a:lnTo>
                    <a:lnTo>
                      <a:pt x="2412" y="21475"/>
                    </a:lnTo>
                    <a:lnTo>
                      <a:pt x="1992" y="21600"/>
                    </a:lnTo>
                    <a:lnTo>
                      <a:pt x="1678" y="21475"/>
                    </a:lnTo>
                    <a:lnTo>
                      <a:pt x="1258" y="21225"/>
                    </a:lnTo>
                    <a:lnTo>
                      <a:pt x="839" y="20851"/>
                    </a:lnTo>
                    <a:lnTo>
                      <a:pt x="419" y="20351"/>
                    </a:lnTo>
                    <a:lnTo>
                      <a:pt x="315" y="19727"/>
                    </a:lnTo>
                    <a:lnTo>
                      <a:pt x="105" y="18728"/>
                    </a:lnTo>
                    <a:lnTo>
                      <a:pt x="0" y="17480"/>
                    </a:lnTo>
                    <a:lnTo>
                      <a:pt x="0" y="13984"/>
                    </a:lnTo>
                    <a:lnTo>
                      <a:pt x="105" y="12610"/>
                    </a:lnTo>
                    <a:lnTo>
                      <a:pt x="105" y="11237"/>
                    </a:lnTo>
                    <a:lnTo>
                      <a:pt x="315" y="9614"/>
                    </a:lnTo>
                    <a:lnTo>
                      <a:pt x="629" y="7866"/>
                    </a:lnTo>
                    <a:lnTo>
                      <a:pt x="839" y="5993"/>
                    </a:lnTo>
                    <a:lnTo>
                      <a:pt x="1153" y="4120"/>
                    </a:lnTo>
                    <a:lnTo>
                      <a:pt x="1258" y="2747"/>
                    </a:lnTo>
                    <a:lnTo>
                      <a:pt x="1363" y="1873"/>
                    </a:lnTo>
                    <a:lnTo>
                      <a:pt x="1468" y="1498"/>
                    </a:lnTo>
                    <a:close/>
                  </a:path>
                </a:pathLst>
              </a:custGeom>
              <a:solidFill>
                <a:srgbClr val="AF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8" name="AutoShape 183"/>
              <p:cNvSpPr/>
              <p:nvPr/>
            </p:nvSpPr>
            <p:spPr>
              <a:xfrm>
                <a:off x="1111784" y="146732"/>
                <a:ext cx="474061" cy="338616"/>
              </a:xfrm>
              <a:custGeom>
                <a:avLst/>
                <a:gdLst/>
                <a:ahLst/>
                <a:cxnLst>
                  <a:cxn ang="0">
                    <a:pos x="wd2" y="hd2"/>
                  </a:cxn>
                  <a:cxn ang="5400000">
                    <a:pos x="wd2" y="hd2"/>
                  </a:cxn>
                  <a:cxn ang="10800000">
                    <a:pos x="wd2" y="hd2"/>
                  </a:cxn>
                  <a:cxn ang="16200000">
                    <a:pos x="wd2" y="hd2"/>
                  </a:cxn>
                </a:cxnLst>
                <a:rect l="0" t="0" r="r" b="b"/>
                <a:pathLst>
                  <a:path w="21600" h="21600" extrusionOk="0">
                    <a:moveTo>
                      <a:pt x="1588" y="1271"/>
                    </a:moveTo>
                    <a:lnTo>
                      <a:pt x="1906" y="889"/>
                    </a:lnTo>
                    <a:lnTo>
                      <a:pt x="2224" y="762"/>
                    </a:lnTo>
                    <a:lnTo>
                      <a:pt x="2647" y="508"/>
                    </a:lnTo>
                    <a:lnTo>
                      <a:pt x="3282" y="381"/>
                    </a:lnTo>
                    <a:lnTo>
                      <a:pt x="3918" y="127"/>
                    </a:lnTo>
                    <a:lnTo>
                      <a:pt x="4765" y="0"/>
                    </a:lnTo>
                    <a:lnTo>
                      <a:pt x="8471" y="0"/>
                    </a:lnTo>
                    <a:lnTo>
                      <a:pt x="9847" y="127"/>
                    </a:lnTo>
                    <a:lnTo>
                      <a:pt x="11118" y="381"/>
                    </a:lnTo>
                    <a:lnTo>
                      <a:pt x="12494" y="508"/>
                    </a:lnTo>
                    <a:lnTo>
                      <a:pt x="15353" y="1652"/>
                    </a:lnTo>
                    <a:lnTo>
                      <a:pt x="16306" y="2160"/>
                    </a:lnTo>
                    <a:lnTo>
                      <a:pt x="17153" y="2795"/>
                    </a:lnTo>
                    <a:lnTo>
                      <a:pt x="18106" y="3176"/>
                    </a:lnTo>
                    <a:lnTo>
                      <a:pt x="18847" y="3685"/>
                    </a:lnTo>
                    <a:lnTo>
                      <a:pt x="19694" y="3939"/>
                    </a:lnTo>
                    <a:lnTo>
                      <a:pt x="20224" y="4320"/>
                    </a:lnTo>
                    <a:lnTo>
                      <a:pt x="20541" y="4574"/>
                    </a:lnTo>
                    <a:lnTo>
                      <a:pt x="20859" y="4574"/>
                    </a:lnTo>
                    <a:lnTo>
                      <a:pt x="21176" y="4701"/>
                    </a:lnTo>
                    <a:lnTo>
                      <a:pt x="21282" y="4701"/>
                    </a:lnTo>
                    <a:lnTo>
                      <a:pt x="21494" y="4955"/>
                    </a:lnTo>
                    <a:lnTo>
                      <a:pt x="21600" y="4955"/>
                    </a:lnTo>
                    <a:lnTo>
                      <a:pt x="21600" y="5464"/>
                    </a:lnTo>
                    <a:lnTo>
                      <a:pt x="21494" y="5845"/>
                    </a:lnTo>
                    <a:lnTo>
                      <a:pt x="21282" y="6226"/>
                    </a:lnTo>
                    <a:lnTo>
                      <a:pt x="21282" y="6734"/>
                    </a:lnTo>
                    <a:lnTo>
                      <a:pt x="21176" y="7115"/>
                    </a:lnTo>
                    <a:lnTo>
                      <a:pt x="20965" y="7496"/>
                    </a:lnTo>
                    <a:lnTo>
                      <a:pt x="20965" y="7751"/>
                    </a:lnTo>
                    <a:lnTo>
                      <a:pt x="20859" y="7751"/>
                    </a:lnTo>
                    <a:lnTo>
                      <a:pt x="20329" y="8132"/>
                    </a:lnTo>
                    <a:lnTo>
                      <a:pt x="19694" y="8767"/>
                    </a:lnTo>
                    <a:lnTo>
                      <a:pt x="18847" y="9275"/>
                    </a:lnTo>
                    <a:lnTo>
                      <a:pt x="18000" y="10165"/>
                    </a:lnTo>
                    <a:lnTo>
                      <a:pt x="17153" y="10927"/>
                    </a:lnTo>
                    <a:lnTo>
                      <a:pt x="16412" y="11689"/>
                    </a:lnTo>
                    <a:lnTo>
                      <a:pt x="15776" y="12452"/>
                    </a:lnTo>
                    <a:lnTo>
                      <a:pt x="15353" y="13214"/>
                    </a:lnTo>
                    <a:lnTo>
                      <a:pt x="14824" y="13722"/>
                    </a:lnTo>
                    <a:lnTo>
                      <a:pt x="14612" y="14231"/>
                    </a:lnTo>
                    <a:lnTo>
                      <a:pt x="14082" y="14612"/>
                    </a:lnTo>
                    <a:lnTo>
                      <a:pt x="13765" y="15120"/>
                    </a:lnTo>
                    <a:lnTo>
                      <a:pt x="12918" y="15882"/>
                    </a:lnTo>
                    <a:lnTo>
                      <a:pt x="12282" y="16391"/>
                    </a:lnTo>
                    <a:lnTo>
                      <a:pt x="11541" y="16772"/>
                    </a:lnTo>
                    <a:lnTo>
                      <a:pt x="10588" y="17534"/>
                    </a:lnTo>
                    <a:lnTo>
                      <a:pt x="9635" y="18169"/>
                    </a:lnTo>
                    <a:lnTo>
                      <a:pt x="8576" y="18678"/>
                    </a:lnTo>
                    <a:lnTo>
                      <a:pt x="7518" y="19440"/>
                    </a:lnTo>
                    <a:lnTo>
                      <a:pt x="6459" y="19948"/>
                    </a:lnTo>
                    <a:lnTo>
                      <a:pt x="5612" y="20329"/>
                    </a:lnTo>
                    <a:lnTo>
                      <a:pt x="4765" y="20584"/>
                    </a:lnTo>
                    <a:lnTo>
                      <a:pt x="4024" y="20838"/>
                    </a:lnTo>
                    <a:lnTo>
                      <a:pt x="3600" y="20965"/>
                    </a:lnTo>
                    <a:lnTo>
                      <a:pt x="2965" y="21219"/>
                    </a:lnTo>
                    <a:lnTo>
                      <a:pt x="2541" y="21346"/>
                    </a:lnTo>
                    <a:lnTo>
                      <a:pt x="2012" y="21600"/>
                    </a:lnTo>
                    <a:lnTo>
                      <a:pt x="1588" y="21346"/>
                    </a:lnTo>
                    <a:lnTo>
                      <a:pt x="1165" y="21219"/>
                    </a:lnTo>
                    <a:lnTo>
                      <a:pt x="847" y="20838"/>
                    </a:lnTo>
                    <a:lnTo>
                      <a:pt x="529" y="20329"/>
                    </a:lnTo>
                    <a:lnTo>
                      <a:pt x="212" y="19567"/>
                    </a:lnTo>
                    <a:lnTo>
                      <a:pt x="0" y="18678"/>
                    </a:lnTo>
                    <a:lnTo>
                      <a:pt x="0" y="12579"/>
                    </a:lnTo>
                    <a:lnTo>
                      <a:pt x="212" y="11181"/>
                    </a:lnTo>
                    <a:lnTo>
                      <a:pt x="318" y="9529"/>
                    </a:lnTo>
                    <a:lnTo>
                      <a:pt x="529" y="7751"/>
                    </a:lnTo>
                    <a:lnTo>
                      <a:pt x="847" y="5845"/>
                    </a:lnTo>
                    <a:lnTo>
                      <a:pt x="1059" y="3939"/>
                    </a:lnTo>
                    <a:lnTo>
                      <a:pt x="1271" y="2795"/>
                    </a:lnTo>
                    <a:lnTo>
                      <a:pt x="1376" y="1652"/>
                    </a:lnTo>
                    <a:lnTo>
                      <a:pt x="1588" y="1271"/>
                    </a:lnTo>
                    <a:close/>
                  </a:path>
                </a:pathLst>
              </a:custGeom>
              <a:solidFill>
                <a:srgbClr val="B014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89" name="AutoShape 184"/>
              <p:cNvSpPr/>
              <p:nvPr/>
            </p:nvSpPr>
            <p:spPr>
              <a:xfrm>
                <a:off x="1111783" y="146732"/>
                <a:ext cx="471240" cy="335794"/>
              </a:xfrm>
              <a:custGeom>
                <a:avLst/>
                <a:gdLst/>
                <a:ahLst/>
                <a:cxnLst>
                  <a:cxn ang="0">
                    <a:pos x="wd2" y="hd2"/>
                  </a:cxn>
                  <a:cxn ang="5400000">
                    <a:pos x="wd2" y="hd2"/>
                  </a:cxn>
                  <a:cxn ang="10800000">
                    <a:pos x="wd2" y="hd2"/>
                  </a:cxn>
                  <a:cxn ang="16200000">
                    <a:pos x="wd2" y="hd2"/>
                  </a:cxn>
                </a:cxnLst>
                <a:rect l="0" t="0" r="r" b="b"/>
                <a:pathLst>
                  <a:path w="21600" h="21600" extrusionOk="0">
                    <a:moveTo>
                      <a:pt x="1596" y="1543"/>
                    </a:moveTo>
                    <a:lnTo>
                      <a:pt x="1702" y="1286"/>
                    </a:lnTo>
                    <a:lnTo>
                      <a:pt x="1915" y="1286"/>
                    </a:lnTo>
                    <a:lnTo>
                      <a:pt x="2022" y="1157"/>
                    </a:lnTo>
                    <a:lnTo>
                      <a:pt x="2341" y="900"/>
                    </a:lnTo>
                    <a:lnTo>
                      <a:pt x="2873" y="514"/>
                    </a:lnTo>
                    <a:lnTo>
                      <a:pt x="3299" y="386"/>
                    </a:lnTo>
                    <a:lnTo>
                      <a:pt x="4043" y="129"/>
                    </a:lnTo>
                    <a:lnTo>
                      <a:pt x="4788" y="129"/>
                    </a:lnTo>
                    <a:lnTo>
                      <a:pt x="5959" y="0"/>
                    </a:lnTo>
                    <a:lnTo>
                      <a:pt x="8512" y="0"/>
                    </a:lnTo>
                    <a:lnTo>
                      <a:pt x="9896" y="129"/>
                    </a:lnTo>
                    <a:lnTo>
                      <a:pt x="11172" y="386"/>
                    </a:lnTo>
                    <a:lnTo>
                      <a:pt x="12556" y="514"/>
                    </a:lnTo>
                    <a:lnTo>
                      <a:pt x="14471" y="1286"/>
                    </a:lnTo>
                    <a:lnTo>
                      <a:pt x="15216" y="1671"/>
                    </a:lnTo>
                    <a:lnTo>
                      <a:pt x="16173" y="2186"/>
                    </a:lnTo>
                    <a:lnTo>
                      <a:pt x="17131" y="2829"/>
                    </a:lnTo>
                    <a:lnTo>
                      <a:pt x="18089" y="3343"/>
                    </a:lnTo>
                    <a:lnTo>
                      <a:pt x="18940" y="3729"/>
                    </a:lnTo>
                    <a:lnTo>
                      <a:pt x="19578" y="4243"/>
                    </a:lnTo>
                    <a:lnTo>
                      <a:pt x="20110" y="4371"/>
                    </a:lnTo>
                    <a:lnTo>
                      <a:pt x="20642" y="4629"/>
                    </a:lnTo>
                    <a:lnTo>
                      <a:pt x="20749" y="4757"/>
                    </a:lnTo>
                    <a:lnTo>
                      <a:pt x="21068" y="4757"/>
                    </a:lnTo>
                    <a:lnTo>
                      <a:pt x="21281" y="5014"/>
                    </a:lnTo>
                    <a:lnTo>
                      <a:pt x="21600" y="5014"/>
                    </a:lnTo>
                    <a:lnTo>
                      <a:pt x="21600" y="5529"/>
                    </a:lnTo>
                    <a:lnTo>
                      <a:pt x="21387" y="5914"/>
                    </a:lnTo>
                    <a:lnTo>
                      <a:pt x="21281" y="6300"/>
                    </a:lnTo>
                    <a:lnTo>
                      <a:pt x="21281" y="6814"/>
                    </a:lnTo>
                    <a:lnTo>
                      <a:pt x="21068" y="7200"/>
                    </a:lnTo>
                    <a:lnTo>
                      <a:pt x="21068" y="7586"/>
                    </a:lnTo>
                    <a:lnTo>
                      <a:pt x="20962" y="7843"/>
                    </a:lnTo>
                    <a:lnTo>
                      <a:pt x="20323" y="8229"/>
                    </a:lnTo>
                    <a:lnTo>
                      <a:pt x="19578" y="8871"/>
                    </a:lnTo>
                    <a:lnTo>
                      <a:pt x="18727" y="9386"/>
                    </a:lnTo>
                    <a:lnTo>
                      <a:pt x="18089" y="10286"/>
                    </a:lnTo>
                    <a:lnTo>
                      <a:pt x="17131" y="11057"/>
                    </a:lnTo>
                    <a:lnTo>
                      <a:pt x="16386" y="11829"/>
                    </a:lnTo>
                    <a:lnTo>
                      <a:pt x="15748" y="12600"/>
                    </a:lnTo>
                    <a:lnTo>
                      <a:pt x="15216" y="13371"/>
                    </a:lnTo>
                    <a:lnTo>
                      <a:pt x="14897" y="13886"/>
                    </a:lnTo>
                    <a:lnTo>
                      <a:pt x="14152" y="14786"/>
                    </a:lnTo>
                    <a:lnTo>
                      <a:pt x="13726" y="15171"/>
                    </a:lnTo>
                    <a:lnTo>
                      <a:pt x="13194" y="15557"/>
                    </a:lnTo>
                    <a:lnTo>
                      <a:pt x="12875" y="16071"/>
                    </a:lnTo>
                    <a:lnTo>
                      <a:pt x="12343" y="16457"/>
                    </a:lnTo>
                    <a:lnTo>
                      <a:pt x="11598" y="16971"/>
                    </a:lnTo>
                    <a:lnTo>
                      <a:pt x="10640" y="17614"/>
                    </a:lnTo>
                    <a:lnTo>
                      <a:pt x="9683" y="18129"/>
                    </a:lnTo>
                    <a:lnTo>
                      <a:pt x="8619" y="18900"/>
                    </a:lnTo>
                    <a:lnTo>
                      <a:pt x="7555" y="19414"/>
                    </a:lnTo>
                    <a:lnTo>
                      <a:pt x="6491" y="20057"/>
                    </a:lnTo>
                    <a:lnTo>
                      <a:pt x="5639" y="20443"/>
                    </a:lnTo>
                    <a:lnTo>
                      <a:pt x="4788" y="20700"/>
                    </a:lnTo>
                    <a:lnTo>
                      <a:pt x="4256" y="20829"/>
                    </a:lnTo>
                    <a:lnTo>
                      <a:pt x="3618" y="21086"/>
                    </a:lnTo>
                    <a:lnTo>
                      <a:pt x="2979" y="21471"/>
                    </a:lnTo>
                    <a:lnTo>
                      <a:pt x="2554" y="21471"/>
                    </a:lnTo>
                    <a:lnTo>
                      <a:pt x="2022" y="21600"/>
                    </a:lnTo>
                    <a:lnTo>
                      <a:pt x="1702" y="21600"/>
                    </a:lnTo>
                    <a:lnTo>
                      <a:pt x="1277" y="21471"/>
                    </a:lnTo>
                    <a:lnTo>
                      <a:pt x="851" y="21086"/>
                    </a:lnTo>
                    <a:lnTo>
                      <a:pt x="532" y="20571"/>
                    </a:lnTo>
                    <a:lnTo>
                      <a:pt x="319" y="19671"/>
                    </a:lnTo>
                    <a:lnTo>
                      <a:pt x="213" y="18643"/>
                    </a:lnTo>
                    <a:lnTo>
                      <a:pt x="0" y="17614"/>
                    </a:lnTo>
                    <a:lnTo>
                      <a:pt x="0" y="15171"/>
                    </a:lnTo>
                    <a:lnTo>
                      <a:pt x="213" y="13886"/>
                    </a:lnTo>
                    <a:lnTo>
                      <a:pt x="213" y="11314"/>
                    </a:lnTo>
                    <a:lnTo>
                      <a:pt x="319" y="9643"/>
                    </a:lnTo>
                    <a:lnTo>
                      <a:pt x="745" y="7843"/>
                    </a:lnTo>
                    <a:lnTo>
                      <a:pt x="851" y="5914"/>
                    </a:lnTo>
                    <a:lnTo>
                      <a:pt x="1170" y="3986"/>
                    </a:lnTo>
                    <a:lnTo>
                      <a:pt x="1277" y="2829"/>
                    </a:lnTo>
                    <a:lnTo>
                      <a:pt x="1596" y="1800"/>
                    </a:lnTo>
                    <a:lnTo>
                      <a:pt x="1596" y="1543"/>
                    </a:lnTo>
                    <a:close/>
                  </a:path>
                </a:pathLst>
              </a:custGeom>
              <a:solidFill>
                <a:srgbClr val="B114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0" name="AutoShape 185"/>
              <p:cNvSpPr/>
              <p:nvPr/>
            </p:nvSpPr>
            <p:spPr>
              <a:xfrm>
                <a:off x="1116016" y="149554"/>
                <a:ext cx="461363" cy="331561"/>
              </a:xfrm>
              <a:custGeom>
                <a:avLst/>
                <a:gdLst/>
                <a:ahLst/>
                <a:cxnLst>
                  <a:cxn ang="0">
                    <a:pos x="wd2" y="hd2"/>
                  </a:cxn>
                  <a:cxn ang="5400000">
                    <a:pos x="wd2" y="hd2"/>
                  </a:cxn>
                  <a:cxn ang="10800000">
                    <a:pos x="wd2" y="hd2"/>
                  </a:cxn>
                  <a:cxn ang="16200000">
                    <a:pos x="wd2" y="hd2"/>
                  </a:cxn>
                </a:cxnLst>
                <a:rect l="0" t="0" r="r" b="b"/>
                <a:pathLst>
                  <a:path w="21600" h="21600" extrusionOk="0">
                    <a:moveTo>
                      <a:pt x="1520" y="1431"/>
                    </a:moveTo>
                    <a:lnTo>
                      <a:pt x="1737" y="1171"/>
                    </a:lnTo>
                    <a:lnTo>
                      <a:pt x="2062" y="1041"/>
                    </a:lnTo>
                    <a:lnTo>
                      <a:pt x="2388" y="781"/>
                    </a:lnTo>
                    <a:lnTo>
                      <a:pt x="2714" y="651"/>
                    </a:lnTo>
                    <a:lnTo>
                      <a:pt x="3256" y="390"/>
                    </a:lnTo>
                    <a:lnTo>
                      <a:pt x="3908" y="260"/>
                    </a:lnTo>
                    <a:lnTo>
                      <a:pt x="4884" y="0"/>
                    </a:lnTo>
                    <a:lnTo>
                      <a:pt x="8466" y="0"/>
                    </a:lnTo>
                    <a:lnTo>
                      <a:pt x="9877" y="260"/>
                    </a:lnTo>
                    <a:lnTo>
                      <a:pt x="11180" y="390"/>
                    </a:lnTo>
                    <a:lnTo>
                      <a:pt x="12374" y="651"/>
                    </a:lnTo>
                    <a:lnTo>
                      <a:pt x="13568" y="1041"/>
                    </a:lnTo>
                    <a:lnTo>
                      <a:pt x="14545" y="1171"/>
                    </a:lnTo>
                    <a:lnTo>
                      <a:pt x="15305" y="1692"/>
                    </a:lnTo>
                    <a:lnTo>
                      <a:pt x="16281" y="2082"/>
                    </a:lnTo>
                    <a:lnTo>
                      <a:pt x="17258" y="2733"/>
                    </a:lnTo>
                    <a:lnTo>
                      <a:pt x="18235" y="3253"/>
                    </a:lnTo>
                    <a:lnTo>
                      <a:pt x="19755" y="4164"/>
                    </a:lnTo>
                    <a:lnTo>
                      <a:pt x="20189" y="4294"/>
                    </a:lnTo>
                    <a:lnTo>
                      <a:pt x="20623" y="4554"/>
                    </a:lnTo>
                    <a:lnTo>
                      <a:pt x="20949" y="4684"/>
                    </a:lnTo>
                    <a:lnTo>
                      <a:pt x="21166" y="4684"/>
                    </a:lnTo>
                    <a:lnTo>
                      <a:pt x="21274" y="4945"/>
                    </a:lnTo>
                    <a:lnTo>
                      <a:pt x="21600" y="4945"/>
                    </a:lnTo>
                    <a:lnTo>
                      <a:pt x="21600" y="5465"/>
                    </a:lnTo>
                    <a:lnTo>
                      <a:pt x="21491" y="5855"/>
                    </a:lnTo>
                    <a:lnTo>
                      <a:pt x="21491" y="6246"/>
                    </a:lnTo>
                    <a:lnTo>
                      <a:pt x="21274" y="6766"/>
                    </a:lnTo>
                    <a:lnTo>
                      <a:pt x="21166" y="7157"/>
                    </a:lnTo>
                    <a:lnTo>
                      <a:pt x="21166" y="7547"/>
                    </a:lnTo>
                    <a:lnTo>
                      <a:pt x="20840" y="7937"/>
                    </a:lnTo>
                    <a:lnTo>
                      <a:pt x="20297" y="8198"/>
                    </a:lnTo>
                    <a:lnTo>
                      <a:pt x="19755" y="8848"/>
                    </a:lnTo>
                    <a:lnTo>
                      <a:pt x="18778" y="9369"/>
                    </a:lnTo>
                    <a:lnTo>
                      <a:pt x="18018" y="10149"/>
                    </a:lnTo>
                    <a:lnTo>
                      <a:pt x="17041" y="11060"/>
                    </a:lnTo>
                    <a:lnTo>
                      <a:pt x="16498" y="11841"/>
                    </a:lnTo>
                    <a:lnTo>
                      <a:pt x="15847" y="12622"/>
                    </a:lnTo>
                    <a:lnTo>
                      <a:pt x="15305" y="13142"/>
                    </a:lnTo>
                    <a:lnTo>
                      <a:pt x="14870" y="13923"/>
                    </a:lnTo>
                    <a:lnTo>
                      <a:pt x="13785" y="15224"/>
                    </a:lnTo>
                    <a:lnTo>
                      <a:pt x="13242" y="15614"/>
                    </a:lnTo>
                    <a:lnTo>
                      <a:pt x="12917" y="16005"/>
                    </a:lnTo>
                    <a:lnTo>
                      <a:pt x="12157" y="16525"/>
                    </a:lnTo>
                    <a:lnTo>
                      <a:pt x="11614" y="16916"/>
                    </a:lnTo>
                    <a:lnTo>
                      <a:pt x="10637" y="17696"/>
                    </a:lnTo>
                    <a:lnTo>
                      <a:pt x="9552" y="18217"/>
                    </a:lnTo>
                    <a:lnTo>
                      <a:pt x="8575" y="18737"/>
                    </a:lnTo>
                    <a:lnTo>
                      <a:pt x="7489" y="19388"/>
                    </a:lnTo>
                    <a:lnTo>
                      <a:pt x="6404" y="19908"/>
                    </a:lnTo>
                    <a:lnTo>
                      <a:pt x="5536" y="20559"/>
                    </a:lnTo>
                    <a:lnTo>
                      <a:pt x="4667" y="20689"/>
                    </a:lnTo>
                    <a:lnTo>
                      <a:pt x="4125" y="20819"/>
                    </a:lnTo>
                    <a:lnTo>
                      <a:pt x="3473" y="21210"/>
                    </a:lnTo>
                    <a:lnTo>
                      <a:pt x="2931" y="21340"/>
                    </a:lnTo>
                    <a:lnTo>
                      <a:pt x="2496" y="21600"/>
                    </a:lnTo>
                    <a:lnTo>
                      <a:pt x="1520" y="21600"/>
                    </a:lnTo>
                    <a:lnTo>
                      <a:pt x="1085" y="21340"/>
                    </a:lnTo>
                    <a:lnTo>
                      <a:pt x="868" y="20949"/>
                    </a:lnTo>
                    <a:lnTo>
                      <a:pt x="543" y="20559"/>
                    </a:lnTo>
                    <a:lnTo>
                      <a:pt x="109" y="19518"/>
                    </a:lnTo>
                    <a:lnTo>
                      <a:pt x="0" y="18477"/>
                    </a:lnTo>
                    <a:lnTo>
                      <a:pt x="0" y="12622"/>
                    </a:lnTo>
                    <a:lnTo>
                      <a:pt x="109" y="11320"/>
                    </a:lnTo>
                    <a:lnTo>
                      <a:pt x="326" y="9369"/>
                    </a:lnTo>
                    <a:lnTo>
                      <a:pt x="543" y="7807"/>
                    </a:lnTo>
                    <a:lnTo>
                      <a:pt x="868" y="5855"/>
                    </a:lnTo>
                    <a:lnTo>
                      <a:pt x="1085" y="4164"/>
                    </a:lnTo>
                    <a:lnTo>
                      <a:pt x="1194" y="2733"/>
                    </a:lnTo>
                    <a:lnTo>
                      <a:pt x="1411" y="1692"/>
                    </a:lnTo>
                    <a:lnTo>
                      <a:pt x="1520" y="1431"/>
                    </a:lnTo>
                    <a:close/>
                  </a:path>
                </a:pathLst>
              </a:custGeom>
              <a:solidFill>
                <a:srgbClr val="B215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1" name="AutoShape 186"/>
              <p:cNvSpPr/>
              <p:nvPr/>
            </p:nvSpPr>
            <p:spPr>
              <a:xfrm>
                <a:off x="1116016" y="149554"/>
                <a:ext cx="461363" cy="327329"/>
              </a:xfrm>
              <a:custGeom>
                <a:avLst/>
                <a:gdLst/>
                <a:ahLst/>
                <a:cxnLst>
                  <a:cxn ang="0">
                    <a:pos x="wd2" y="hd2"/>
                  </a:cxn>
                  <a:cxn ang="5400000">
                    <a:pos x="wd2" y="hd2"/>
                  </a:cxn>
                  <a:cxn ang="10800000">
                    <a:pos x="wd2" y="hd2"/>
                  </a:cxn>
                  <a:cxn ang="16200000">
                    <a:pos x="wd2" y="hd2"/>
                  </a:cxn>
                </a:cxnLst>
                <a:rect l="0" t="0" r="r" b="b"/>
                <a:pathLst>
                  <a:path w="21600" h="21600" extrusionOk="0">
                    <a:moveTo>
                      <a:pt x="1737" y="1449"/>
                    </a:moveTo>
                    <a:lnTo>
                      <a:pt x="1845" y="1185"/>
                    </a:lnTo>
                    <a:lnTo>
                      <a:pt x="2062" y="1054"/>
                    </a:lnTo>
                    <a:lnTo>
                      <a:pt x="2388" y="790"/>
                    </a:lnTo>
                    <a:lnTo>
                      <a:pt x="2822" y="659"/>
                    </a:lnTo>
                    <a:lnTo>
                      <a:pt x="3256" y="395"/>
                    </a:lnTo>
                    <a:lnTo>
                      <a:pt x="4125" y="263"/>
                    </a:lnTo>
                    <a:lnTo>
                      <a:pt x="4884" y="0"/>
                    </a:lnTo>
                    <a:lnTo>
                      <a:pt x="8466" y="0"/>
                    </a:lnTo>
                    <a:lnTo>
                      <a:pt x="9877" y="263"/>
                    </a:lnTo>
                    <a:lnTo>
                      <a:pt x="11180" y="395"/>
                    </a:lnTo>
                    <a:lnTo>
                      <a:pt x="12374" y="659"/>
                    </a:lnTo>
                    <a:lnTo>
                      <a:pt x="13459" y="1054"/>
                    </a:lnTo>
                    <a:lnTo>
                      <a:pt x="14436" y="1449"/>
                    </a:lnTo>
                    <a:lnTo>
                      <a:pt x="15305" y="1712"/>
                    </a:lnTo>
                    <a:lnTo>
                      <a:pt x="16173" y="2371"/>
                    </a:lnTo>
                    <a:lnTo>
                      <a:pt x="17041" y="2766"/>
                    </a:lnTo>
                    <a:lnTo>
                      <a:pt x="18018" y="3293"/>
                    </a:lnTo>
                    <a:lnTo>
                      <a:pt x="18778" y="3820"/>
                    </a:lnTo>
                    <a:lnTo>
                      <a:pt x="19538" y="4215"/>
                    </a:lnTo>
                    <a:lnTo>
                      <a:pt x="20189" y="4346"/>
                    </a:lnTo>
                    <a:lnTo>
                      <a:pt x="20515" y="4610"/>
                    </a:lnTo>
                    <a:lnTo>
                      <a:pt x="20840" y="4741"/>
                    </a:lnTo>
                    <a:lnTo>
                      <a:pt x="20949" y="4741"/>
                    </a:lnTo>
                    <a:lnTo>
                      <a:pt x="21166" y="5005"/>
                    </a:lnTo>
                    <a:lnTo>
                      <a:pt x="21491" y="5005"/>
                    </a:lnTo>
                    <a:lnTo>
                      <a:pt x="21491" y="5137"/>
                    </a:lnTo>
                    <a:lnTo>
                      <a:pt x="21600" y="5137"/>
                    </a:lnTo>
                    <a:lnTo>
                      <a:pt x="21491" y="5137"/>
                    </a:lnTo>
                    <a:lnTo>
                      <a:pt x="21491" y="5532"/>
                    </a:lnTo>
                    <a:lnTo>
                      <a:pt x="21274" y="5927"/>
                    </a:lnTo>
                    <a:lnTo>
                      <a:pt x="21274" y="6322"/>
                    </a:lnTo>
                    <a:lnTo>
                      <a:pt x="21166" y="6849"/>
                    </a:lnTo>
                    <a:lnTo>
                      <a:pt x="20949" y="7244"/>
                    </a:lnTo>
                    <a:lnTo>
                      <a:pt x="20949" y="7902"/>
                    </a:lnTo>
                    <a:lnTo>
                      <a:pt x="20623" y="8034"/>
                    </a:lnTo>
                    <a:lnTo>
                      <a:pt x="20189" y="8298"/>
                    </a:lnTo>
                    <a:lnTo>
                      <a:pt x="19538" y="8956"/>
                    </a:lnTo>
                    <a:lnTo>
                      <a:pt x="18778" y="9483"/>
                    </a:lnTo>
                    <a:lnTo>
                      <a:pt x="17910" y="10273"/>
                    </a:lnTo>
                    <a:lnTo>
                      <a:pt x="17041" y="11195"/>
                    </a:lnTo>
                    <a:lnTo>
                      <a:pt x="16281" y="11985"/>
                    </a:lnTo>
                    <a:lnTo>
                      <a:pt x="15196" y="13302"/>
                    </a:lnTo>
                    <a:lnTo>
                      <a:pt x="14870" y="13961"/>
                    </a:lnTo>
                    <a:lnTo>
                      <a:pt x="14436" y="14488"/>
                    </a:lnTo>
                    <a:lnTo>
                      <a:pt x="14111" y="14751"/>
                    </a:lnTo>
                    <a:lnTo>
                      <a:pt x="13568" y="15146"/>
                    </a:lnTo>
                    <a:lnTo>
                      <a:pt x="13242" y="15805"/>
                    </a:lnTo>
                    <a:lnTo>
                      <a:pt x="12917" y="16200"/>
                    </a:lnTo>
                    <a:lnTo>
                      <a:pt x="12157" y="16595"/>
                    </a:lnTo>
                    <a:lnTo>
                      <a:pt x="10637" y="17649"/>
                    </a:lnTo>
                    <a:lnTo>
                      <a:pt x="9552" y="18307"/>
                    </a:lnTo>
                    <a:lnTo>
                      <a:pt x="8575" y="18966"/>
                    </a:lnTo>
                    <a:lnTo>
                      <a:pt x="7489" y="19624"/>
                    </a:lnTo>
                    <a:lnTo>
                      <a:pt x="6404" y="20151"/>
                    </a:lnTo>
                    <a:lnTo>
                      <a:pt x="5536" y="20546"/>
                    </a:lnTo>
                    <a:lnTo>
                      <a:pt x="4667" y="20810"/>
                    </a:lnTo>
                    <a:lnTo>
                      <a:pt x="4125" y="21073"/>
                    </a:lnTo>
                    <a:lnTo>
                      <a:pt x="3582" y="21205"/>
                    </a:lnTo>
                    <a:lnTo>
                      <a:pt x="2931" y="21468"/>
                    </a:lnTo>
                    <a:lnTo>
                      <a:pt x="2496" y="21600"/>
                    </a:lnTo>
                    <a:lnTo>
                      <a:pt x="1520" y="21600"/>
                    </a:lnTo>
                    <a:lnTo>
                      <a:pt x="1194" y="21468"/>
                    </a:lnTo>
                    <a:lnTo>
                      <a:pt x="868" y="21073"/>
                    </a:lnTo>
                    <a:lnTo>
                      <a:pt x="543" y="20546"/>
                    </a:lnTo>
                    <a:lnTo>
                      <a:pt x="326" y="19756"/>
                    </a:lnTo>
                    <a:lnTo>
                      <a:pt x="109" y="18702"/>
                    </a:lnTo>
                    <a:lnTo>
                      <a:pt x="109" y="17649"/>
                    </a:lnTo>
                    <a:lnTo>
                      <a:pt x="0" y="16332"/>
                    </a:lnTo>
                    <a:lnTo>
                      <a:pt x="109" y="15146"/>
                    </a:lnTo>
                    <a:lnTo>
                      <a:pt x="109" y="12776"/>
                    </a:lnTo>
                    <a:lnTo>
                      <a:pt x="326" y="11195"/>
                    </a:lnTo>
                    <a:lnTo>
                      <a:pt x="543" y="9483"/>
                    </a:lnTo>
                    <a:lnTo>
                      <a:pt x="651" y="7902"/>
                    </a:lnTo>
                    <a:lnTo>
                      <a:pt x="977" y="5927"/>
                    </a:lnTo>
                    <a:lnTo>
                      <a:pt x="1085" y="4215"/>
                    </a:lnTo>
                    <a:lnTo>
                      <a:pt x="1411" y="2766"/>
                    </a:lnTo>
                    <a:lnTo>
                      <a:pt x="1520" y="1712"/>
                    </a:lnTo>
                    <a:lnTo>
                      <a:pt x="1737" y="1449"/>
                    </a:lnTo>
                    <a:close/>
                  </a:path>
                </a:pathLst>
              </a:custGeom>
              <a:solidFill>
                <a:srgbClr val="B3151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2" name="AutoShape 187"/>
              <p:cNvSpPr/>
              <p:nvPr/>
            </p:nvSpPr>
            <p:spPr>
              <a:xfrm>
                <a:off x="1118838" y="149554"/>
                <a:ext cx="457130" cy="324507"/>
              </a:xfrm>
              <a:custGeom>
                <a:avLst/>
                <a:gdLst/>
                <a:ahLst/>
                <a:cxnLst>
                  <a:cxn ang="0">
                    <a:pos x="wd2" y="hd2"/>
                  </a:cxn>
                  <a:cxn ang="5400000">
                    <a:pos x="wd2" y="hd2"/>
                  </a:cxn>
                  <a:cxn ang="10800000">
                    <a:pos x="wd2" y="hd2"/>
                  </a:cxn>
                  <a:cxn ang="16200000">
                    <a:pos x="wd2" y="hd2"/>
                  </a:cxn>
                </a:cxnLst>
                <a:rect l="0" t="0" r="r" b="b"/>
                <a:pathLst>
                  <a:path w="21600" h="21600" extrusionOk="0">
                    <a:moveTo>
                      <a:pt x="1645" y="1590"/>
                    </a:moveTo>
                    <a:lnTo>
                      <a:pt x="1754" y="1458"/>
                    </a:lnTo>
                    <a:lnTo>
                      <a:pt x="1974" y="1458"/>
                    </a:lnTo>
                    <a:lnTo>
                      <a:pt x="2083" y="1193"/>
                    </a:lnTo>
                    <a:lnTo>
                      <a:pt x="2412" y="1060"/>
                    </a:lnTo>
                    <a:lnTo>
                      <a:pt x="2741" y="663"/>
                    </a:lnTo>
                    <a:lnTo>
                      <a:pt x="3399" y="398"/>
                    </a:lnTo>
                    <a:lnTo>
                      <a:pt x="4057" y="265"/>
                    </a:lnTo>
                    <a:lnTo>
                      <a:pt x="4934" y="265"/>
                    </a:lnTo>
                    <a:lnTo>
                      <a:pt x="5921" y="0"/>
                    </a:lnTo>
                    <a:lnTo>
                      <a:pt x="7127" y="0"/>
                    </a:lnTo>
                    <a:lnTo>
                      <a:pt x="8443" y="265"/>
                    </a:lnTo>
                    <a:lnTo>
                      <a:pt x="9868" y="265"/>
                    </a:lnTo>
                    <a:lnTo>
                      <a:pt x="11184" y="398"/>
                    </a:lnTo>
                    <a:lnTo>
                      <a:pt x="12390" y="795"/>
                    </a:lnTo>
                    <a:lnTo>
                      <a:pt x="13486" y="1060"/>
                    </a:lnTo>
                    <a:lnTo>
                      <a:pt x="14473" y="1458"/>
                    </a:lnTo>
                    <a:lnTo>
                      <a:pt x="15241" y="1723"/>
                    </a:lnTo>
                    <a:lnTo>
                      <a:pt x="16227" y="2385"/>
                    </a:lnTo>
                    <a:lnTo>
                      <a:pt x="17105" y="2915"/>
                    </a:lnTo>
                    <a:lnTo>
                      <a:pt x="17982" y="3313"/>
                    </a:lnTo>
                    <a:lnTo>
                      <a:pt x="20394" y="4771"/>
                    </a:lnTo>
                    <a:lnTo>
                      <a:pt x="20723" y="4771"/>
                    </a:lnTo>
                    <a:lnTo>
                      <a:pt x="20942" y="5036"/>
                    </a:lnTo>
                    <a:lnTo>
                      <a:pt x="21271" y="5036"/>
                    </a:lnTo>
                    <a:lnTo>
                      <a:pt x="21381" y="5168"/>
                    </a:lnTo>
                    <a:lnTo>
                      <a:pt x="21600" y="5168"/>
                    </a:lnTo>
                    <a:lnTo>
                      <a:pt x="21600" y="5433"/>
                    </a:lnTo>
                    <a:lnTo>
                      <a:pt x="21381" y="5566"/>
                    </a:lnTo>
                    <a:lnTo>
                      <a:pt x="21381" y="5963"/>
                    </a:lnTo>
                    <a:lnTo>
                      <a:pt x="21271" y="6493"/>
                    </a:lnTo>
                    <a:lnTo>
                      <a:pt x="21052" y="6891"/>
                    </a:lnTo>
                    <a:lnTo>
                      <a:pt x="21052" y="7288"/>
                    </a:lnTo>
                    <a:lnTo>
                      <a:pt x="20942" y="7686"/>
                    </a:lnTo>
                    <a:lnTo>
                      <a:pt x="20942" y="7951"/>
                    </a:lnTo>
                    <a:lnTo>
                      <a:pt x="20613" y="8083"/>
                    </a:lnTo>
                    <a:lnTo>
                      <a:pt x="20175" y="8348"/>
                    </a:lnTo>
                    <a:lnTo>
                      <a:pt x="19517" y="9011"/>
                    </a:lnTo>
                    <a:lnTo>
                      <a:pt x="18640" y="9541"/>
                    </a:lnTo>
                    <a:lnTo>
                      <a:pt x="17982" y="10336"/>
                    </a:lnTo>
                    <a:lnTo>
                      <a:pt x="16995" y="11131"/>
                    </a:lnTo>
                    <a:lnTo>
                      <a:pt x="16337" y="12059"/>
                    </a:lnTo>
                    <a:lnTo>
                      <a:pt x="15679" y="12589"/>
                    </a:lnTo>
                    <a:lnTo>
                      <a:pt x="15241" y="13384"/>
                    </a:lnTo>
                    <a:lnTo>
                      <a:pt x="14802" y="14047"/>
                    </a:lnTo>
                    <a:lnTo>
                      <a:pt x="14144" y="14842"/>
                    </a:lnTo>
                    <a:lnTo>
                      <a:pt x="13596" y="15239"/>
                    </a:lnTo>
                    <a:lnTo>
                      <a:pt x="12719" y="16034"/>
                    </a:lnTo>
                    <a:lnTo>
                      <a:pt x="12171" y="16697"/>
                    </a:lnTo>
                    <a:lnTo>
                      <a:pt x="11403" y="16962"/>
                    </a:lnTo>
                    <a:lnTo>
                      <a:pt x="10636" y="17625"/>
                    </a:lnTo>
                    <a:lnTo>
                      <a:pt x="9539" y="18420"/>
                    </a:lnTo>
                    <a:lnTo>
                      <a:pt x="8552" y="18817"/>
                    </a:lnTo>
                    <a:lnTo>
                      <a:pt x="6359" y="20142"/>
                    </a:lnTo>
                    <a:lnTo>
                      <a:pt x="5482" y="20540"/>
                    </a:lnTo>
                    <a:lnTo>
                      <a:pt x="4824" y="20937"/>
                    </a:lnTo>
                    <a:lnTo>
                      <a:pt x="3509" y="21202"/>
                    </a:lnTo>
                    <a:lnTo>
                      <a:pt x="3070" y="21335"/>
                    </a:lnTo>
                    <a:lnTo>
                      <a:pt x="2412" y="21600"/>
                    </a:lnTo>
                    <a:lnTo>
                      <a:pt x="1645" y="21600"/>
                    </a:lnTo>
                    <a:lnTo>
                      <a:pt x="1096" y="21335"/>
                    </a:lnTo>
                    <a:lnTo>
                      <a:pt x="877" y="21070"/>
                    </a:lnTo>
                    <a:lnTo>
                      <a:pt x="548" y="20540"/>
                    </a:lnTo>
                    <a:lnTo>
                      <a:pt x="219" y="19745"/>
                    </a:lnTo>
                    <a:lnTo>
                      <a:pt x="219" y="18817"/>
                    </a:lnTo>
                    <a:lnTo>
                      <a:pt x="0" y="17625"/>
                    </a:lnTo>
                    <a:lnTo>
                      <a:pt x="0" y="14047"/>
                    </a:lnTo>
                    <a:lnTo>
                      <a:pt x="219" y="12589"/>
                    </a:lnTo>
                    <a:lnTo>
                      <a:pt x="219" y="11264"/>
                    </a:lnTo>
                    <a:lnTo>
                      <a:pt x="439" y="9541"/>
                    </a:lnTo>
                    <a:lnTo>
                      <a:pt x="768" y="7686"/>
                    </a:lnTo>
                    <a:lnTo>
                      <a:pt x="877" y="5963"/>
                    </a:lnTo>
                    <a:lnTo>
                      <a:pt x="1096" y="4240"/>
                    </a:lnTo>
                    <a:lnTo>
                      <a:pt x="1316" y="2915"/>
                    </a:lnTo>
                    <a:lnTo>
                      <a:pt x="1425" y="1988"/>
                    </a:lnTo>
                    <a:lnTo>
                      <a:pt x="1645" y="1590"/>
                    </a:lnTo>
                    <a:close/>
                  </a:path>
                </a:pathLst>
              </a:custGeom>
              <a:solidFill>
                <a:srgbClr val="B4151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3" name="AutoShape 188"/>
              <p:cNvSpPr/>
              <p:nvPr/>
            </p:nvSpPr>
            <p:spPr>
              <a:xfrm>
                <a:off x="1123071" y="152376"/>
                <a:ext cx="448665" cy="317452"/>
              </a:xfrm>
              <a:custGeom>
                <a:avLst/>
                <a:gdLst/>
                <a:ahLst/>
                <a:cxnLst>
                  <a:cxn ang="0">
                    <a:pos x="wd2" y="hd2"/>
                  </a:cxn>
                  <a:cxn ang="5400000">
                    <a:pos x="wd2" y="hd2"/>
                  </a:cxn>
                  <a:cxn ang="10800000">
                    <a:pos x="wd2" y="hd2"/>
                  </a:cxn>
                  <a:cxn ang="16200000">
                    <a:pos x="wd2" y="hd2"/>
                  </a:cxn>
                </a:cxnLst>
                <a:rect l="0" t="0" r="r" b="b"/>
                <a:pathLst>
                  <a:path w="21600" h="21600" extrusionOk="0">
                    <a:moveTo>
                      <a:pt x="1567" y="1358"/>
                    </a:moveTo>
                    <a:lnTo>
                      <a:pt x="1791" y="1223"/>
                    </a:lnTo>
                    <a:lnTo>
                      <a:pt x="1903" y="951"/>
                    </a:lnTo>
                    <a:lnTo>
                      <a:pt x="2238" y="815"/>
                    </a:lnTo>
                    <a:lnTo>
                      <a:pt x="2686" y="543"/>
                    </a:lnTo>
                    <a:lnTo>
                      <a:pt x="3246" y="408"/>
                    </a:lnTo>
                    <a:lnTo>
                      <a:pt x="4029" y="136"/>
                    </a:lnTo>
                    <a:lnTo>
                      <a:pt x="4812" y="0"/>
                    </a:lnTo>
                    <a:lnTo>
                      <a:pt x="8506" y="0"/>
                    </a:lnTo>
                    <a:lnTo>
                      <a:pt x="9849" y="136"/>
                    </a:lnTo>
                    <a:lnTo>
                      <a:pt x="11192" y="408"/>
                    </a:lnTo>
                    <a:lnTo>
                      <a:pt x="12423" y="543"/>
                    </a:lnTo>
                    <a:lnTo>
                      <a:pt x="13542" y="951"/>
                    </a:lnTo>
                    <a:lnTo>
                      <a:pt x="14549" y="1358"/>
                    </a:lnTo>
                    <a:lnTo>
                      <a:pt x="16116" y="2174"/>
                    </a:lnTo>
                    <a:lnTo>
                      <a:pt x="17123" y="2717"/>
                    </a:lnTo>
                    <a:lnTo>
                      <a:pt x="18131" y="3396"/>
                    </a:lnTo>
                    <a:lnTo>
                      <a:pt x="18802" y="3668"/>
                    </a:lnTo>
                    <a:lnTo>
                      <a:pt x="19697" y="4075"/>
                    </a:lnTo>
                    <a:lnTo>
                      <a:pt x="20257" y="4483"/>
                    </a:lnTo>
                    <a:lnTo>
                      <a:pt x="20593" y="4619"/>
                    </a:lnTo>
                    <a:lnTo>
                      <a:pt x="20817" y="4619"/>
                    </a:lnTo>
                    <a:lnTo>
                      <a:pt x="21152" y="4891"/>
                    </a:lnTo>
                    <a:lnTo>
                      <a:pt x="21264" y="4891"/>
                    </a:lnTo>
                    <a:lnTo>
                      <a:pt x="21488" y="5026"/>
                    </a:lnTo>
                    <a:lnTo>
                      <a:pt x="21600" y="5026"/>
                    </a:lnTo>
                    <a:lnTo>
                      <a:pt x="21600" y="5298"/>
                    </a:lnTo>
                    <a:lnTo>
                      <a:pt x="21488" y="5434"/>
                    </a:lnTo>
                    <a:lnTo>
                      <a:pt x="21488" y="5842"/>
                    </a:lnTo>
                    <a:lnTo>
                      <a:pt x="21264" y="6385"/>
                    </a:lnTo>
                    <a:lnTo>
                      <a:pt x="21152" y="6792"/>
                    </a:lnTo>
                    <a:lnTo>
                      <a:pt x="21152" y="7200"/>
                    </a:lnTo>
                    <a:lnTo>
                      <a:pt x="20928" y="7608"/>
                    </a:lnTo>
                    <a:lnTo>
                      <a:pt x="20928" y="7879"/>
                    </a:lnTo>
                    <a:lnTo>
                      <a:pt x="20817" y="8015"/>
                    </a:lnTo>
                    <a:lnTo>
                      <a:pt x="20369" y="8287"/>
                    </a:lnTo>
                    <a:lnTo>
                      <a:pt x="19474" y="8966"/>
                    </a:lnTo>
                    <a:lnTo>
                      <a:pt x="18690" y="9509"/>
                    </a:lnTo>
                    <a:lnTo>
                      <a:pt x="16340" y="11955"/>
                    </a:lnTo>
                    <a:lnTo>
                      <a:pt x="15668" y="12634"/>
                    </a:lnTo>
                    <a:lnTo>
                      <a:pt x="15109" y="13449"/>
                    </a:lnTo>
                    <a:lnTo>
                      <a:pt x="14885" y="14128"/>
                    </a:lnTo>
                    <a:lnTo>
                      <a:pt x="14549" y="14536"/>
                    </a:lnTo>
                    <a:lnTo>
                      <a:pt x="13990" y="14808"/>
                    </a:lnTo>
                    <a:lnTo>
                      <a:pt x="13654" y="15351"/>
                    </a:lnTo>
                    <a:lnTo>
                      <a:pt x="12759" y="16166"/>
                    </a:lnTo>
                    <a:lnTo>
                      <a:pt x="12087" y="16574"/>
                    </a:lnTo>
                    <a:lnTo>
                      <a:pt x="11416" y="17117"/>
                    </a:lnTo>
                    <a:lnTo>
                      <a:pt x="10520" y="17796"/>
                    </a:lnTo>
                    <a:lnTo>
                      <a:pt x="9513" y="18340"/>
                    </a:lnTo>
                    <a:lnTo>
                      <a:pt x="8506" y="19019"/>
                    </a:lnTo>
                    <a:lnTo>
                      <a:pt x="6267" y="20106"/>
                    </a:lnTo>
                    <a:lnTo>
                      <a:pt x="4701" y="20921"/>
                    </a:lnTo>
                    <a:lnTo>
                      <a:pt x="4029" y="21192"/>
                    </a:lnTo>
                    <a:lnTo>
                      <a:pt x="3358" y="21328"/>
                    </a:lnTo>
                    <a:lnTo>
                      <a:pt x="2462" y="21600"/>
                    </a:lnTo>
                    <a:lnTo>
                      <a:pt x="1455" y="21600"/>
                    </a:lnTo>
                    <a:lnTo>
                      <a:pt x="1119" y="21464"/>
                    </a:lnTo>
                    <a:lnTo>
                      <a:pt x="783" y="21192"/>
                    </a:lnTo>
                    <a:lnTo>
                      <a:pt x="336" y="20513"/>
                    </a:lnTo>
                    <a:lnTo>
                      <a:pt x="224" y="19698"/>
                    </a:lnTo>
                    <a:lnTo>
                      <a:pt x="0" y="18747"/>
                    </a:lnTo>
                    <a:lnTo>
                      <a:pt x="0" y="12634"/>
                    </a:lnTo>
                    <a:lnTo>
                      <a:pt x="224" y="11275"/>
                    </a:lnTo>
                    <a:lnTo>
                      <a:pt x="336" y="9509"/>
                    </a:lnTo>
                    <a:lnTo>
                      <a:pt x="560" y="7608"/>
                    </a:lnTo>
                    <a:lnTo>
                      <a:pt x="783" y="5842"/>
                    </a:lnTo>
                    <a:lnTo>
                      <a:pt x="895" y="4075"/>
                    </a:lnTo>
                    <a:lnTo>
                      <a:pt x="1231" y="2717"/>
                    </a:lnTo>
                    <a:lnTo>
                      <a:pt x="1455" y="1766"/>
                    </a:lnTo>
                    <a:lnTo>
                      <a:pt x="1567" y="1358"/>
                    </a:lnTo>
                    <a:close/>
                  </a:path>
                </a:pathLst>
              </a:custGeom>
              <a:solidFill>
                <a:srgbClr val="B516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4" name="AutoShape 189"/>
              <p:cNvSpPr/>
              <p:nvPr/>
            </p:nvSpPr>
            <p:spPr>
              <a:xfrm>
                <a:off x="1123071" y="152376"/>
                <a:ext cx="445843" cy="314630"/>
              </a:xfrm>
              <a:custGeom>
                <a:avLst/>
                <a:gdLst/>
                <a:ahLst/>
                <a:cxnLst>
                  <a:cxn ang="0">
                    <a:pos x="wd2" y="hd2"/>
                  </a:cxn>
                  <a:cxn ang="5400000">
                    <a:pos x="wd2" y="hd2"/>
                  </a:cxn>
                  <a:cxn ang="10800000">
                    <a:pos x="wd2" y="hd2"/>
                  </a:cxn>
                  <a:cxn ang="16200000">
                    <a:pos x="wd2" y="hd2"/>
                  </a:cxn>
                </a:cxnLst>
                <a:rect l="0" t="0" r="r" b="b"/>
                <a:pathLst>
                  <a:path w="21600" h="21600" extrusionOk="0">
                    <a:moveTo>
                      <a:pt x="1575" y="1367"/>
                    </a:moveTo>
                    <a:lnTo>
                      <a:pt x="1800" y="1367"/>
                    </a:lnTo>
                    <a:lnTo>
                      <a:pt x="2138" y="957"/>
                    </a:lnTo>
                    <a:lnTo>
                      <a:pt x="2475" y="820"/>
                    </a:lnTo>
                    <a:lnTo>
                      <a:pt x="2700" y="547"/>
                    </a:lnTo>
                    <a:lnTo>
                      <a:pt x="3375" y="410"/>
                    </a:lnTo>
                    <a:lnTo>
                      <a:pt x="4050" y="137"/>
                    </a:lnTo>
                    <a:lnTo>
                      <a:pt x="5063" y="137"/>
                    </a:lnTo>
                    <a:lnTo>
                      <a:pt x="6075" y="0"/>
                    </a:lnTo>
                    <a:lnTo>
                      <a:pt x="7313" y="0"/>
                    </a:lnTo>
                    <a:lnTo>
                      <a:pt x="8550" y="137"/>
                    </a:lnTo>
                    <a:lnTo>
                      <a:pt x="9900" y="137"/>
                    </a:lnTo>
                    <a:lnTo>
                      <a:pt x="11250" y="410"/>
                    </a:lnTo>
                    <a:lnTo>
                      <a:pt x="12488" y="547"/>
                    </a:lnTo>
                    <a:lnTo>
                      <a:pt x="13613" y="957"/>
                    </a:lnTo>
                    <a:lnTo>
                      <a:pt x="14400" y="1367"/>
                    </a:lnTo>
                    <a:lnTo>
                      <a:pt x="15413" y="1777"/>
                    </a:lnTo>
                    <a:lnTo>
                      <a:pt x="16200" y="2324"/>
                    </a:lnTo>
                    <a:lnTo>
                      <a:pt x="17213" y="2734"/>
                    </a:lnTo>
                    <a:lnTo>
                      <a:pt x="18000" y="3418"/>
                    </a:lnTo>
                    <a:lnTo>
                      <a:pt x="18788" y="3691"/>
                    </a:lnTo>
                    <a:lnTo>
                      <a:pt x="20363" y="4511"/>
                    </a:lnTo>
                    <a:lnTo>
                      <a:pt x="20588" y="4648"/>
                    </a:lnTo>
                    <a:lnTo>
                      <a:pt x="20925" y="4648"/>
                    </a:lnTo>
                    <a:lnTo>
                      <a:pt x="21038" y="4922"/>
                    </a:lnTo>
                    <a:lnTo>
                      <a:pt x="21263" y="4922"/>
                    </a:lnTo>
                    <a:lnTo>
                      <a:pt x="21375" y="5058"/>
                    </a:lnTo>
                    <a:lnTo>
                      <a:pt x="21600" y="5058"/>
                    </a:lnTo>
                    <a:lnTo>
                      <a:pt x="21600" y="5332"/>
                    </a:lnTo>
                    <a:lnTo>
                      <a:pt x="21375" y="5468"/>
                    </a:lnTo>
                    <a:lnTo>
                      <a:pt x="21375" y="5878"/>
                    </a:lnTo>
                    <a:lnTo>
                      <a:pt x="21263" y="6425"/>
                    </a:lnTo>
                    <a:lnTo>
                      <a:pt x="21038" y="6835"/>
                    </a:lnTo>
                    <a:lnTo>
                      <a:pt x="21038" y="7246"/>
                    </a:lnTo>
                    <a:lnTo>
                      <a:pt x="20925" y="7656"/>
                    </a:lnTo>
                    <a:lnTo>
                      <a:pt x="20925" y="7929"/>
                    </a:lnTo>
                    <a:lnTo>
                      <a:pt x="20700" y="8066"/>
                    </a:lnTo>
                    <a:lnTo>
                      <a:pt x="20363" y="8339"/>
                    </a:lnTo>
                    <a:lnTo>
                      <a:pt x="19575" y="9023"/>
                    </a:lnTo>
                    <a:lnTo>
                      <a:pt x="18788" y="9570"/>
                    </a:lnTo>
                    <a:lnTo>
                      <a:pt x="16988" y="11210"/>
                    </a:lnTo>
                    <a:lnTo>
                      <a:pt x="16425" y="12030"/>
                    </a:lnTo>
                    <a:lnTo>
                      <a:pt x="15750" y="12714"/>
                    </a:lnTo>
                    <a:lnTo>
                      <a:pt x="14738" y="13944"/>
                    </a:lnTo>
                    <a:lnTo>
                      <a:pt x="14400" y="14628"/>
                    </a:lnTo>
                    <a:lnTo>
                      <a:pt x="14063" y="14901"/>
                    </a:lnTo>
                    <a:lnTo>
                      <a:pt x="13613" y="15311"/>
                    </a:lnTo>
                    <a:lnTo>
                      <a:pt x="13275" y="15722"/>
                    </a:lnTo>
                    <a:lnTo>
                      <a:pt x="12825" y="16132"/>
                    </a:lnTo>
                    <a:lnTo>
                      <a:pt x="12150" y="16678"/>
                    </a:lnTo>
                    <a:lnTo>
                      <a:pt x="10575" y="17635"/>
                    </a:lnTo>
                    <a:lnTo>
                      <a:pt x="9563" y="18456"/>
                    </a:lnTo>
                    <a:lnTo>
                      <a:pt x="8438" y="19139"/>
                    </a:lnTo>
                    <a:lnTo>
                      <a:pt x="7425" y="19686"/>
                    </a:lnTo>
                    <a:lnTo>
                      <a:pt x="6300" y="20096"/>
                    </a:lnTo>
                    <a:lnTo>
                      <a:pt x="5513" y="20643"/>
                    </a:lnTo>
                    <a:lnTo>
                      <a:pt x="4725" y="20916"/>
                    </a:lnTo>
                    <a:lnTo>
                      <a:pt x="4050" y="21053"/>
                    </a:lnTo>
                    <a:lnTo>
                      <a:pt x="3600" y="21327"/>
                    </a:lnTo>
                    <a:lnTo>
                      <a:pt x="2925" y="21463"/>
                    </a:lnTo>
                    <a:lnTo>
                      <a:pt x="2475" y="21600"/>
                    </a:lnTo>
                    <a:lnTo>
                      <a:pt x="1575" y="21600"/>
                    </a:lnTo>
                    <a:lnTo>
                      <a:pt x="1125" y="21463"/>
                    </a:lnTo>
                    <a:lnTo>
                      <a:pt x="788" y="21053"/>
                    </a:lnTo>
                    <a:lnTo>
                      <a:pt x="563" y="20506"/>
                    </a:lnTo>
                    <a:lnTo>
                      <a:pt x="338" y="19686"/>
                    </a:lnTo>
                    <a:lnTo>
                      <a:pt x="225" y="18729"/>
                    </a:lnTo>
                    <a:lnTo>
                      <a:pt x="0" y="17635"/>
                    </a:lnTo>
                    <a:lnTo>
                      <a:pt x="0" y="15038"/>
                    </a:lnTo>
                    <a:lnTo>
                      <a:pt x="225" y="13944"/>
                    </a:lnTo>
                    <a:lnTo>
                      <a:pt x="225" y="11210"/>
                    </a:lnTo>
                    <a:lnTo>
                      <a:pt x="338" y="9570"/>
                    </a:lnTo>
                    <a:lnTo>
                      <a:pt x="675" y="7656"/>
                    </a:lnTo>
                    <a:lnTo>
                      <a:pt x="788" y="5878"/>
                    </a:lnTo>
                    <a:lnTo>
                      <a:pt x="1125" y="4101"/>
                    </a:lnTo>
                    <a:lnTo>
                      <a:pt x="1238" y="2734"/>
                    </a:lnTo>
                    <a:lnTo>
                      <a:pt x="1575" y="1777"/>
                    </a:lnTo>
                    <a:lnTo>
                      <a:pt x="1575" y="1367"/>
                    </a:lnTo>
                    <a:close/>
                  </a:path>
                </a:pathLst>
              </a:custGeom>
              <a:solidFill>
                <a:srgbClr val="B616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5" name="AutoShape 190"/>
              <p:cNvSpPr/>
              <p:nvPr/>
            </p:nvSpPr>
            <p:spPr>
              <a:xfrm>
                <a:off x="1128714" y="155198"/>
                <a:ext cx="435967" cy="313219"/>
              </a:xfrm>
              <a:custGeom>
                <a:avLst/>
                <a:gdLst/>
                <a:ahLst/>
                <a:cxnLst>
                  <a:cxn ang="0">
                    <a:pos x="wd2" y="hd2"/>
                  </a:cxn>
                  <a:cxn ang="5400000">
                    <a:pos x="wd2" y="hd2"/>
                  </a:cxn>
                  <a:cxn ang="10800000">
                    <a:pos x="wd2" y="hd2"/>
                  </a:cxn>
                  <a:cxn ang="16200000">
                    <a:pos x="wd2" y="hd2"/>
                  </a:cxn>
                </a:cxnLst>
                <a:rect l="0" t="0" r="r" b="b"/>
                <a:pathLst>
                  <a:path w="21600" h="21600" extrusionOk="0">
                    <a:moveTo>
                      <a:pt x="1609" y="1376"/>
                    </a:moveTo>
                    <a:lnTo>
                      <a:pt x="1609" y="1238"/>
                    </a:lnTo>
                    <a:lnTo>
                      <a:pt x="1723" y="1238"/>
                    </a:lnTo>
                    <a:lnTo>
                      <a:pt x="2068" y="1101"/>
                    </a:lnTo>
                    <a:lnTo>
                      <a:pt x="2298" y="825"/>
                    </a:lnTo>
                    <a:lnTo>
                      <a:pt x="2757" y="688"/>
                    </a:lnTo>
                    <a:lnTo>
                      <a:pt x="3217" y="413"/>
                    </a:lnTo>
                    <a:lnTo>
                      <a:pt x="4136" y="275"/>
                    </a:lnTo>
                    <a:lnTo>
                      <a:pt x="4940" y="0"/>
                    </a:lnTo>
                    <a:lnTo>
                      <a:pt x="8502" y="0"/>
                    </a:lnTo>
                    <a:lnTo>
                      <a:pt x="9881" y="275"/>
                    </a:lnTo>
                    <a:lnTo>
                      <a:pt x="11260" y="413"/>
                    </a:lnTo>
                    <a:lnTo>
                      <a:pt x="12523" y="688"/>
                    </a:lnTo>
                    <a:lnTo>
                      <a:pt x="13672" y="825"/>
                    </a:lnTo>
                    <a:lnTo>
                      <a:pt x="15281" y="1651"/>
                    </a:lnTo>
                    <a:lnTo>
                      <a:pt x="16315" y="2201"/>
                    </a:lnTo>
                    <a:lnTo>
                      <a:pt x="17119" y="2614"/>
                    </a:lnTo>
                    <a:lnTo>
                      <a:pt x="18153" y="3302"/>
                    </a:lnTo>
                    <a:lnTo>
                      <a:pt x="18957" y="3577"/>
                    </a:lnTo>
                    <a:lnTo>
                      <a:pt x="19647" y="4127"/>
                    </a:lnTo>
                    <a:lnTo>
                      <a:pt x="20681" y="4540"/>
                    </a:lnTo>
                    <a:lnTo>
                      <a:pt x="20911" y="4540"/>
                    </a:lnTo>
                    <a:lnTo>
                      <a:pt x="21140" y="4815"/>
                    </a:lnTo>
                    <a:lnTo>
                      <a:pt x="21255" y="4815"/>
                    </a:lnTo>
                    <a:lnTo>
                      <a:pt x="21485" y="4953"/>
                    </a:lnTo>
                    <a:lnTo>
                      <a:pt x="21600" y="4953"/>
                    </a:lnTo>
                    <a:lnTo>
                      <a:pt x="21600" y="5366"/>
                    </a:lnTo>
                    <a:lnTo>
                      <a:pt x="21485" y="5778"/>
                    </a:lnTo>
                    <a:lnTo>
                      <a:pt x="21255" y="6329"/>
                    </a:lnTo>
                    <a:lnTo>
                      <a:pt x="21255" y="6741"/>
                    </a:lnTo>
                    <a:lnTo>
                      <a:pt x="21140" y="7154"/>
                    </a:lnTo>
                    <a:lnTo>
                      <a:pt x="20911" y="7567"/>
                    </a:lnTo>
                    <a:lnTo>
                      <a:pt x="20911" y="7842"/>
                    </a:lnTo>
                    <a:lnTo>
                      <a:pt x="20796" y="7980"/>
                    </a:lnTo>
                    <a:lnTo>
                      <a:pt x="20336" y="8255"/>
                    </a:lnTo>
                    <a:lnTo>
                      <a:pt x="19647" y="8943"/>
                    </a:lnTo>
                    <a:lnTo>
                      <a:pt x="18843" y="9493"/>
                    </a:lnTo>
                    <a:lnTo>
                      <a:pt x="18038" y="10318"/>
                    </a:lnTo>
                    <a:lnTo>
                      <a:pt x="17119" y="11144"/>
                    </a:lnTo>
                    <a:lnTo>
                      <a:pt x="16315" y="11969"/>
                    </a:lnTo>
                    <a:lnTo>
                      <a:pt x="15626" y="12657"/>
                    </a:lnTo>
                    <a:lnTo>
                      <a:pt x="15281" y="13345"/>
                    </a:lnTo>
                    <a:lnTo>
                      <a:pt x="13672" y="15271"/>
                    </a:lnTo>
                    <a:lnTo>
                      <a:pt x="12753" y="16097"/>
                    </a:lnTo>
                    <a:lnTo>
                      <a:pt x="12179" y="16510"/>
                    </a:lnTo>
                    <a:lnTo>
                      <a:pt x="11489" y="17060"/>
                    </a:lnTo>
                    <a:lnTo>
                      <a:pt x="10570" y="17610"/>
                    </a:lnTo>
                    <a:lnTo>
                      <a:pt x="9536" y="18298"/>
                    </a:lnTo>
                    <a:lnTo>
                      <a:pt x="8387" y="18848"/>
                    </a:lnTo>
                    <a:lnTo>
                      <a:pt x="7353" y="19399"/>
                    </a:lnTo>
                    <a:lnTo>
                      <a:pt x="6319" y="20087"/>
                    </a:lnTo>
                    <a:lnTo>
                      <a:pt x="5400" y="20499"/>
                    </a:lnTo>
                    <a:lnTo>
                      <a:pt x="4596" y="20637"/>
                    </a:lnTo>
                    <a:lnTo>
                      <a:pt x="3906" y="20912"/>
                    </a:lnTo>
                    <a:lnTo>
                      <a:pt x="3447" y="21325"/>
                    </a:lnTo>
                    <a:lnTo>
                      <a:pt x="2872" y="21462"/>
                    </a:lnTo>
                    <a:lnTo>
                      <a:pt x="2413" y="21462"/>
                    </a:lnTo>
                    <a:lnTo>
                      <a:pt x="1953" y="21600"/>
                    </a:lnTo>
                    <a:lnTo>
                      <a:pt x="1379" y="21462"/>
                    </a:lnTo>
                    <a:lnTo>
                      <a:pt x="1034" y="21325"/>
                    </a:lnTo>
                    <a:lnTo>
                      <a:pt x="689" y="20912"/>
                    </a:lnTo>
                    <a:lnTo>
                      <a:pt x="460" y="20224"/>
                    </a:lnTo>
                    <a:lnTo>
                      <a:pt x="115" y="19399"/>
                    </a:lnTo>
                    <a:lnTo>
                      <a:pt x="0" y="18436"/>
                    </a:lnTo>
                    <a:lnTo>
                      <a:pt x="0" y="13758"/>
                    </a:lnTo>
                    <a:lnTo>
                      <a:pt x="115" y="12520"/>
                    </a:lnTo>
                    <a:lnTo>
                      <a:pt x="115" y="11144"/>
                    </a:lnTo>
                    <a:lnTo>
                      <a:pt x="345" y="9355"/>
                    </a:lnTo>
                    <a:lnTo>
                      <a:pt x="460" y="7567"/>
                    </a:lnTo>
                    <a:lnTo>
                      <a:pt x="919" y="3990"/>
                    </a:lnTo>
                    <a:lnTo>
                      <a:pt x="1264" y="2614"/>
                    </a:lnTo>
                    <a:lnTo>
                      <a:pt x="1379" y="1651"/>
                    </a:lnTo>
                    <a:lnTo>
                      <a:pt x="1609" y="1376"/>
                    </a:lnTo>
                    <a:close/>
                  </a:path>
                </a:pathLst>
              </a:custGeom>
              <a:solidFill>
                <a:srgbClr val="B717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6" name="AutoShape 191"/>
              <p:cNvSpPr/>
              <p:nvPr/>
            </p:nvSpPr>
            <p:spPr>
              <a:xfrm>
                <a:off x="1130125" y="155198"/>
                <a:ext cx="431734" cy="310397"/>
              </a:xfrm>
              <a:custGeom>
                <a:avLst/>
                <a:gdLst/>
                <a:ahLst/>
                <a:cxnLst>
                  <a:cxn ang="0">
                    <a:pos x="wd2" y="hd2"/>
                  </a:cxn>
                  <a:cxn ang="5400000">
                    <a:pos x="wd2" y="hd2"/>
                  </a:cxn>
                  <a:cxn ang="10800000">
                    <a:pos x="wd2" y="hd2"/>
                  </a:cxn>
                  <a:cxn ang="16200000">
                    <a:pos x="wd2" y="hd2"/>
                  </a:cxn>
                </a:cxnLst>
                <a:rect l="0" t="0" r="r" b="b"/>
                <a:pathLst>
                  <a:path w="21600" h="21600" extrusionOk="0">
                    <a:moveTo>
                      <a:pt x="1510" y="1385"/>
                    </a:moveTo>
                    <a:lnTo>
                      <a:pt x="1626" y="1385"/>
                    </a:lnTo>
                    <a:lnTo>
                      <a:pt x="1858" y="1246"/>
                    </a:lnTo>
                    <a:lnTo>
                      <a:pt x="1974" y="1108"/>
                    </a:lnTo>
                    <a:lnTo>
                      <a:pt x="2323" y="831"/>
                    </a:lnTo>
                    <a:lnTo>
                      <a:pt x="2787" y="692"/>
                    </a:lnTo>
                    <a:lnTo>
                      <a:pt x="3368" y="415"/>
                    </a:lnTo>
                    <a:lnTo>
                      <a:pt x="4065" y="277"/>
                    </a:lnTo>
                    <a:lnTo>
                      <a:pt x="4877" y="0"/>
                    </a:lnTo>
                    <a:lnTo>
                      <a:pt x="8477" y="0"/>
                    </a:lnTo>
                    <a:lnTo>
                      <a:pt x="9871" y="277"/>
                    </a:lnTo>
                    <a:lnTo>
                      <a:pt x="11265" y="415"/>
                    </a:lnTo>
                    <a:lnTo>
                      <a:pt x="12542" y="692"/>
                    </a:lnTo>
                    <a:lnTo>
                      <a:pt x="13471" y="1108"/>
                    </a:lnTo>
                    <a:lnTo>
                      <a:pt x="14516" y="1385"/>
                    </a:lnTo>
                    <a:lnTo>
                      <a:pt x="15329" y="1800"/>
                    </a:lnTo>
                    <a:lnTo>
                      <a:pt x="16258" y="2215"/>
                    </a:lnTo>
                    <a:lnTo>
                      <a:pt x="17187" y="2908"/>
                    </a:lnTo>
                    <a:lnTo>
                      <a:pt x="18116" y="3323"/>
                    </a:lnTo>
                    <a:lnTo>
                      <a:pt x="19742" y="4154"/>
                    </a:lnTo>
                    <a:lnTo>
                      <a:pt x="20206" y="4431"/>
                    </a:lnTo>
                    <a:lnTo>
                      <a:pt x="20671" y="4569"/>
                    </a:lnTo>
                    <a:lnTo>
                      <a:pt x="20903" y="4846"/>
                    </a:lnTo>
                    <a:lnTo>
                      <a:pt x="21252" y="4846"/>
                    </a:lnTo>
                    <a:lnTo>
                      <a:pt x="21368" y="4985"/>
                    </a:lnTo>
                    <a:lnTo>
                      <a:pt x="21600" y="4985"/>
                    </a:lnTo>
                    <a:lnTo>
                      <a:pt x="21600" y="5677"/>
                    </a:lnTo>
                    <a:lnTo>
                      <a:pt x="21368" y="5954"/>
                    </a:lnTo>
                    <a:lnTo>
                      <a:pt x="21252" y="6369"/>
                    </a:lnTo>
                    <a:lnTo>
                      <a:pt x="21252" y="6785"/>
                    </a:lnTo>
                    <a:lnTo>
                      <a:pt x="21019" y="7200"/>
                    </a:lnTo>
                    <a:lnTo>
                      <a:pt x="21019" y="7615"/>
                    </a:lnTo>
                    <a:lnTo>
                      <a:pt x="20903" y="7892"/>
                    </a:lnTo>
                    <a:lnTo>
                      <a:pt x="20787" y="8031"/>
                    </a:lnTo>
                    <a:lnTo>
                      <a:pt x="20206" y="8308"/>
                    </a:lnTo>
                    <a:lnTo>
                      <a:pt x="19510" y="9000"/>
                    </a:lnTo>
                    <a:lnTo>
                      <a:pt x="18813" y="9554"/>
                    </a:lnTo>
                    <a:lnTo>
                      <a:pt x="17884" y="10385"/>
                    </a:lnTo>
                    <a:lnTo>
                      <a:pt x="16258" y="12046"/>
                    </a:lnTo>
                    <a:lnTo>
                      <a:pt x="15677" y="12600"/>
                    </a:lnTo>
                    <a:lnTo>
                      <a:pt x="15213" y="13431"/>
                    </a:lnTo>
                    <a:lnTo>
                      <a:pt x="14865" y="13985"/>
                    </a:lnTo>
                    <a:lnTo>
                      <a:pt x="14400" y="14400"/>
                    </a:lnTo>
                    <a:lnTo>
                      <a:pt x="14052" y="14815"/>
                    </a:lnTo>
                    <a:lnTo>
                      <a:pt x="13703" y="15092"/>
                    </a:lnTo>
                    <a:lnTo>
                      <a:pt x="13239" y="15508"/>
                    </a:lnTo>
                    <a:lnTo>
                      <a:pt x="12774" y="16200"/>
                    </a:lnTo>
                    <a:lnTo>
                      <a:pt x="12194" y="16615"/>
                    </a:lnTo>
                    <a:lnTo>
                      <a:pt x="11381" y="17031"/>
                    </a:lnTo>
                    <a:lnTo>
                      <a:pt x="10568" y="17585"/>
                    </a:lnTo>
                    <a:lnTo>
                      <a:pt x="9523" y="18138"/>
                    </a:lnTo>
                    <a:lnTo>
                      <a:pt x="8361" y="18831"/>
                    </a:lnTo>
                    <a:lnTo>
                      <a:pt x="7316" y="19246"/>
                    </a:lnTo>
                    <a:lnTo>
                      <a:pt x="6271" y="19938"/>
                    </a:lnTo>
                    <a:lnTo>
                      <a:pt x="5342" y="20354"/>
                    </a:lnTo>
                    <a:lnTo>
                      <a:pt x="4645" y="20769"/>
                    </a:lnTo>
                    <a:lnTo>
                      <a:pt x="4065" y="21046"/>
                    </a:lnTo>
                    <a:lnTo>
                      <a:pt x="3368" y="21185"/>
                    </a:lnTo>
                    <a:lnTo>
                      <a:pt x="2787" y="21462"/>
                    </a:lnTo>
                    <a:lnTo>
                      <a:pt x="2323" y="21462"/>
                    </a:lnTo>
                    <a:lnTo>
                      <a:pt x="1858" y="21600"/>
                    </a:lnTo>
                    <a:lnTo>
                      <a:pt x="1510" y="21462"/>
                    </a:lnTo>
                    <a:lnTo>
                      <a:pt x="929" y="21185"/>
                    </a:lnTo>
                    <a:lnTo>
                      <a:pt x="581" y="20769"/>
                    </a:lnTo>
                    <a:lnTo>
                      <a:pt x="348" y="20354"/>
                    </a:lnTo>
                    <a:lnTo>
                      <a:pt x="232" y="19523"/>
                    </a:lnTo>
                    <a:lnTo>
                      <a:pt x="0" y="18554"/>
                    </a:lnTo>
                    <a:lnTo>
                      <a:pt x="0" y="12600"/>
                    </a:lnTo>
                    <a:lnTo>
                      <a:pt x="232" y="11215"/>
                    </a:lnTo>
                    <a:lnTo>
                      <a:pt x="465" y="7615"/>
                    </a:lnTo>
                    <a:lnTo>
                      <a:pt x="813" y="5815"/>
                    </a:lnTo>
                    <a:lnTo>
                      <a:pt x="929" y="4015"/>
                    </a:lnTo>
                    <a:lnTo>
                      <a:pt x="1277" y="2908"/>
                    </a:lnTo>
                    <a:lnTo>
                      <a:pt x="1510" y="1800"/>
                    </a:lnTo>
                    <a:lnTo>
                      <a:pt x="1510" y="1385"/>
                    </a:lnTo>
                    <a:close/>
                  </a:path>
                </a:pathLst>
              </a:custGeom>
              <a:solidFill>
                <a:srgbClr val="B817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7" name="AutoShape 192"/>
              <p:cNvSpPr/>
              <p:nvPr/>
            </p:nvSpPr>
            <p:spPr>
              <a:xfrm>
                <a:off x="1130125" y="155198"/>
                <a:ext cx="427502" cy="308987"/>
              </a:xfrm>
              <a:custGeom>
                <a:avLst/>
                <a:gdLst/>
                <a:ahLst/>
                <a:cxnLst>
                  <a:cxn ang="0">
                    <a:pos x="wd2" y="hd2"/>
                  </a:cxn>
                  <a:cxn ang="5400000">
                    <a:pos x="wd2" y="hd2"/>
                  </a:cxn>
                  <a:cxn ang="10800000">
                    <a:pos x="wd2" y="hd2"/>
                  </a:cxn>
                  <a:cxn ang="16200000">
                    <a:pos x="wd2" y="hd2"/>
                  </a:cxn>
                </a:cxnLst>
                <a:rect l="0" t="0" r="r" b="b"/>
                <a:pathLst>
                  <a:path w="21600" h="21600" extrusionOk="0">
                    <a:moveTo>
                      <a:pt x="1643" y="1394"/>
                    </a:moveTo>
                    <a:lnTo>
                      <a:pt x="1878" y="1394"/>
                    </a:lnTo>
                    <a:lnTo>
                      <a:pt x="1996" y="1254"/>
                    </a:lnTo>
                    <a:lnTo>
                      <a:pt x="2230" y="1115"/>
                    </a:lnTo>
                    <a:lnTo>
                      <a:pt x="2465" y="836"/>
                    </a:lnTo>
                    <a:lnTo>
                      <a:pt x="2817" y="697"/>
                    </a:lnTo>
                    <a:lnTo>
                      <a:pt x="3404" y="418"/>
                    </a:lnTo>
                    <a:lnTo>
                      <a:pt x="4226" y="279"/>
                    </a:lnTo>
                    <a:lnTo>
                      <a:pt x="5048" y="279"/>
                    </a:lnTo>
                    <a:lnTo>
                      <a:pt x="5987" y="0"/>
                    </a:lnTo>
                    <a:lnTo>
                      <a:pt x="7278" y="0"/>
                    </a:lnTo>
                    <a:lnTo>
                      <a:pt x="8570" y="279"/>
                    </a:lnTo>
                    <a:lnTo>
                      <a:pt x="9978" y="279"/>
                    </a:lnTo>
                    <a:lnTo>
                      <a:pt x="11387" y="418"/>
                    </a:lnTo>
                    <a:lnTo>
                      <a:pt x="12678" y="836"/>
                    </a:lnTo>
                    <a:lnTo>
                      <a:pt x="13617" y="1115"/>
                    </a:lnTo>
                    <a:lnTo>
                      <a:pt x="14674" y="1394"/>
                    </a:lnTo>
                    <a:lnTo>
                      <a:pt x="15378" y="1812"/>
                    </a:lnTo>
                    <a:lnTo>
                      <a:pt x="16435" y="2230"/>
                    </a:lnTo>
                    <a:lnTo>
                      <a:pt x="17257" y="2926"/>
                    </a:lnTo>
                    <a:lnTo>
                      <a:pt x="18313" y="3484"/>
                    </a:lnTo>
                    <a:lnTo>
                      <a:pt x="19135" y="3763"/>
                    </a:lnTo>
                    <a:lnTo>
                      <a:pt x="19722" y="4181"/>
                    </a:lnTo>
                    <a:lnTo>
                      <a:pt x="20309" y="4459"/>
                    </a:lnTo>
                    <a:lnTo>
                      <a:pt x="20896" y="4599"/>
                    </a:lnTo>
                    <a:lnTo>
                      <a:pt x="21013" y="4877"/>
                    </a:lnTo>
                    <a:lnTo>
                      <a:pt x="21130" y="4877"/>
                    </a:lnTo>
                    <a:lnTo>
                      <a:pt x="21248" y="5017"/>
                    </a:lnTo>
                    <a:lnTo>
                      <a:pt x="21600" y="5017"/>
                    </a:lnTo>
                    <a:lnTo>
                      <a:pt x="21600" y="5714"/>
                    </a:lnTo>
                    <a:lnTo>
                      <a:pt x="21483" y="5992"/>
                    </a:lnTo>
                    <a:lnTo>
                      <a:pt x="21483" y="6410"/>
                    </a:lnTo>
                    <a:lnTo>
                      <a:pt x="21248" y="6828"/>
                    </a:lnTo>
                    <a:lnTo>
                      <a:pt x="21130" y="7246"/>
                    </a:lnTo>
                    <a:lnTo>
                      <a:pt x="21130" y="7665"/>
                    </a:lnTo>
                    <a:lnTo>
                      <a:pt x="21013" y="7943"/>
                    </a:lnTo>
                    <a:lnTo>
                      <a:pt x="20896" y="8083"/>
                    </a:lnTo>
                    <a:lnTo>
                      <a:pt x="20309" y="8361"/>
                    </a:lnTo>
                    <a:lnTo>
                      <a:pt x="19604" y="9058"/>
                    </a:lnTo>
                    <a:lnTo>
                      <a:pt x="18783" y="9615"/>
                    </a:lnTo>
                    <a:lnTo>
                      <a:pt x="17139" y="11288"/>
                    </a:lnTo>
                    <a:lnTo>
                      <a:pt x="16435" y="12124"/>
                    </a:lnTo>
                    <a:lnTo>
                      <a:pt x="15730" y="12681"/>
                    </a:lnTo>
                    <a:lnTo>
                      <a:pt x="15378" y="13239"/>
                    </a:lnTo>
                    <a:lnTo>
                      <a:pt x="14909" y="13935"/>
                    </a:lnTo>
                    <a:lnTo>
                      <a:pt x="14557" y="14493"/>
                    </a:lnTo>
                    <a:lnTo>
                      <a:pt x="14204" y="14911"/>
                    </a:lnTo>
                    <a:lnTo>
                      <a:pt x="13617" y="15190"/>
                    </a:lnTo>
                    <a:lnTo>
                      <a:pt x="13383" y="15608"/>
                    </a:lnTo>
                    <a:lnTo>
                      <a:pt x="12913" y="16026"/>
                    </a:lnTo>
                    <a:lnTo>
                      <a:pt x="12091" y="16444"/>
                    </a:lnTo>
                    <a:lnTo>
                      <a:pt x="11504" y="17141"/>
                    </a:lnTo>
                    <a:lnTo>
                      <a:pt x="10683" y="17698"/>
                    </a:lnTo>
                    <a:lnTo>
                      <a:pt x="9626" y="18255"/>
                    </a:lnTo>
                    <a:lnTo>
                      <a:pt x="8452" y="18952"/>
                    </a:lnTo>
                    <a:lnTo>
                      <a:pt x="7396" y="19370"/>
                    </a:lnTo>
                    <a:lnTo>
                      <a:pt x="6339" y="19928"/>
                    </a:lnTo>
                    <a:lnTo>
                      <a:pt x="5400" y="20346"/>
                    </a:lnTo>
                    <a:lnTo>
                      <a:pt x="4696" y="20764"/>
                    </a:lnTo>
                    <a:lnTo>
                      <a:pt x="4109" y="20903"/>
                    </a:lnTo>
                    <a:lnTo>
                      <a:pt x="3522" y="21182"/>
                    </a:lnTo>
                    <a:lnTo>
                      <a:pt x="2817" y="21321"/>
                    </a:lnTo>
                    <a:lnTo>
                      <a:pt x="2465" y="21600"/>
                    </a:lnTo>
                    <a:lnTo>
                      <a:pt x="1526" y="21600"/>
                    </a:lnTo>
                    <a:lnTo>
                      <a:pt x="1174" y="21321"/>
                    </a:lnTo>
                    <a:lnTo>
                      <a:pt x="822" y="20903"/>
                    </a:lnTo>
                    <a:lnTo>
                      <a:pt x="470" y="20346"/>
                    </a:lnTo>
                    <a:lnTo>
                      <a:pt x="235" y="19370"/>
                    </a:lnTo>
                    <a:lnTo>
                      <a:pt x="235" y="18534"/>
                    </a:lnTo>
                    <a:lnTo>
                      <a:pt x="0" y="17280"/>
                    </a:lnTo>
                    <a:lnTo>
                      <a:pt x="0" y="14911"/>
                    </a:lnTo>
                    <a:lnTo>
                      <a:pt x="235" y="13657"/>
                    </a:lnTo>
                    <a:lnTo>
                      <a:pt x="235" y="11009"/>
                    </a:lnTo>
                    <a:lnTo>
                      <a:pt x="352" y="9476"/>
                    </a:lnTo>
                    <a:lnTo>
                      <a:pt x="822" y="5853"/>
                    </a:lnTo>
                    <a:lnTo>
                      <a:pt x="1174" y="4181"/>
                    </a:lnTo>
                    <a:lnTo>
                      <a:pt x="1291" y="2926"/>
                    </a:lnTo>
                    <a:lnTo>
                      <a:pt x="1526" y="1812"/>
                    </a:lnTo>
                    <a:lnTo>
                      <a:pt x="1643" y="1394"/>
                    </a:lnTo>
                    <a:close/>
                  </a:path>
                </a:pathLst>
              </a:custGeom>
              <a:solidFill>
                <a:srgbClr val="B918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8" name="AutoShape 193"/>
              <p:cNvSpPr/>
              <p:nvPr/>
            </p:nvSpPr>
            <p:spPr>
              <a:xfrm>
                <a:off x="1135769" y="159430"/>
                <a:ext cx="421858" cy="300522"/>
              </a:xfrm>
              <a:custGeom>
                <a:avLst/>
                <a:gdLst/>
                <a:ahLst/>
                <a:cxnLst>
                  <a:cxn ang="0">
                    <a:pos x="wd2" y="hd2"/>
                  </a:cxn>
                  <a:cxn ang="5400000">
                    <a:pos x="wd2" y="hd2"/>
                  </a:cxn>
                  <a:cxn ang="10800000">
                    <a:pos x="wd2" y="hd2"/>
                  </a:cxn>
                  <a:cxn ang="16200000">
                    <a:pos x="wd2" y="hd2"/>
                  </a:cxn>
                </a:cxnLst>
                <a:rect l="0" t="0" r="r" b="b"/>
                <a:pathLst>
                  <a:path w="21600" h="21600" extrusionOk="0">
                    <a:moveTo>
                      <a:pt x="1662" y="1144"/>
                    </a:moveTo>
                    <a:lnTo>
                      <a:pt x="1780" y="1144"/>
                    </a:lnTo>
                    <a:lnTo>
                      <a:pt x="2255" y="858"/>
                    </a:lnTo>
                    <a:lnTo>
                      <a:pt x="2848" y="572"/>
                    </a:lnTo>
                    <a:lnTo>
                      <a:pt x="3323" y="429"/>
                    </a:lnTo>
                    <a:lnTo>
                      <a:pt x="4035" y="143"/>
                    </a:lnTo>
                    <a:lnTo>
                      <a:pt x="4866" y="0"/>
                    </a:lnTo>
                    <a:lnTo>
                      <a:pt x="8426" y="0"/>
                    </a:lnTo>
                    <a:lnTo>
                      <a:pt x="9851" y="143"/>
                    </a:lnTo>
                    <a:lnTo>
                      <a:pt x="11275" y="429"/>
                    </a:lnTo>
                    <a:lnTo>
                      <a:pt x="12580" y="572"/>
                    </a:lnTo>
                    <a:lnTo>
                      <a:pt x="14479" y="1144"/>
                    </a:lnTo>
                    <a:lnTo>
                      <a:pt x="15310" y="1574"/>
                    </a:lnTo>
                    <a:lnTo>
                      <a:pt x="16141" y="2289"/>
                    </a:lnTo>
                    <a:lnTo>
                      <a:pt x="17209" y="2718"/>
                    </a:lnTo>
                    <a:lnTo>
                      <a:pt x="18040" y="3290"/>
                    </a:lnTo>
                    <a:lnTo>
                      <a:pt x="18989" y="3576"/>
                    </a:lnTo>
                    <a:lnTo>
                      <a:pt x="19582" y="4005"/>
                    </a:lnTo>
                    <a:lnTo>
                      <a:pt x="20295" y="4434"/>
                    </a:lnTo>
                    <a:lnTo>
                      <a:pt x="20651" y="4434"/>
                    </a:lnTo>
                    <a:lnTo>
                      <a:pt x="20888" y="4721"/>
                    </a:lnTo>
                    <a:lnTo>
                      <a:pt x="21125" y="4721"/>
                    </a:lnTo>
                    <a:lnTo>
                      <a:pt x="21244" y="4864"/>
                    </a:lnTo>
                    <a:lnTo>
                      <a:pt x="21481" y="4864"/>
                    </a:lnTo>
                    <a:lnTo>
                      <a:pt x="21481" y="5150"/>
                    </a:lnTo>
                    <a:lnTo>
                      <a:pt x="21600" y="5150"/>
                    </a:lnTo>
                    <a:lnTo>
                      <a:pt x="21481" y="5150"/>
                    </a:lnTo>
                    <a:lnTo>
                      <a:pt x="21481" y="5579"/>
                    </a:lnTo>
                    <a:lnTo>
                      <a:pt x="21244" y="5865"/>
                    </a:lnTo>
                    <a:lnTo>
                      <a:pt x="21244" y="6294"/>
                    </a:lnTo>
                    <a:lnTo>
                      <a:pt x="21007" y="7152"/>
                    </a:lnTo>
                    <a:lnTo>
                      <a:pt x="21007" y="7581"/>
                    </a:lnTo>
                    <a:lnTo>
                      <a:pt x="20888" y="7868"/>
                    </a:lnTo>
                    <a:lnTo>
                      <a:pt x="20651" y="8011"/>
                    </a:lnTo>
                    <a:lnTo>
                      <a:pt x="20057" y="8297"/>
                    </a:lnTo>
                    <a:lnTo>
                      <a:pt x="19345" y="8869"/>
                    </a:lnTo>
                    <a:lnTo>
                      <a:pt x="18752" y="9584"/>
                    </a:lnTo>
                    <a:lnTo>
                      <a:pt x="17921" y="10442"/>
                    </a:lnTo>
                    <a:lnTo>
                      <a:pt x="17090" y="11015"/>
                    </a:lnTo>
                    <a:lnTo>
                      <a:pt x="16141" y="11873"/>
                    </a:lnTo>
                    <a:lnTo>
                      <a:pt x="15666" y="12731"/>
                    </a:lnTo>
                    <a:lnTo>
                      <a:pt x="15191" y="13303"/>
                    </a:lnTo>
                    <a:lnTo>
                      <a:pt x="14835" y="14019"/>
                    </a:lnTo>
                    <a:lnTo>
                      <a:pt x="14242" y="14448"/>
                    </a:lnTo>
                    <a:lnTo>
                      <a:pt x="13886" y="15020"/>
                    </a:lnTo>
                    <a:lnTo>
                      <a:pt x="13530" y="15306"/>
                    </a:lnTo>
                    <a:lnTo>
                      <a:pt x="13174" y="15735"/>
                    </a:lnTo>
                    <a:lnTo>
                      <a:pt x="11393" y="17023"/>
                    </a:lnTo>
                    <a:lnTo>
                      <a:pt x="10563" y="17595"/>
                    </a:lnTo>
                    <a:lnTo>
                      <a:pt x="9495" y="18310"/>
                    </a:lnTo>
                    <a:lnTo>
                      <a:pt x="8308" y="18882"/>
                    </a:lnTo>
                    <a:lnTo>
                      <a:pt x="7240" y="19597"/>
                    </a:lnTo>
                    <a:lnTo>
                      <a:pt x="6171" y="20170"/>
                    </a:lnTo>
                    <a:lnTo>
                      <a:pt x="5459" y="20599"/>
                    </a:lnTo>
                    <a:lnTo>
                      <a:pt x="4510" y="20742"/>
                    </a:lnTo>
                    <a:lnTo>
                      <a:pt x="3916" y="21028"/>
                    </a:lnTo>
                    <a:lnTo>
                      <a:pt x="3323" y="21171"/>
                    </a:lnTo>
                    <a:lnTo>
                      <a:pt x="2848" y="21457"/>
                    </a:lnTo>
                    <a:lnTo>
                      <a:pt x="2255" y="21600"/>
                    </a:lnTo>
                    <a:lnTo>
                      <a:pt x="1424" y="21600"/>
                    </a:lnTo>
                    <a:lnTo>
                      <a:pt x="949" y="21457"/>
                    </a:lnTo>
                    <a:lnTo>
                      <a:pt x="593" y="21028"/>
                    </a:lnTo>
                    <a:lnTo>
                      <a:pt x="237" y="20313"/>
                    </a:lnTo>
                    <a:lnTo>
                      <a:pt x="119" y="19597"/>
                    </a:lnTo>
                    <a:lnTo>
                      <a:pt x="0" y="18453"/>
                    </a:lnTo>
                    <a:lnTo>
                      <a:pt x="0" y="12588"/>
                    </a:lnTo>
                    <a:lnTo>
                      <a:pt x="237" y="9441"/>
                    </a:lnTo>
                    <a:lnTo>
                      <a:pt x="356" y="7581"/>
                    </a:lnTo>
                    <a:lnTo>
                      <a:pt x="712" y="5722"/>
                    </a:lnTo>
                    <a:lnTo>
                      <a:pt x="949" y="4005"/>
                    </a:lnTo>
                    <a:lnTo>
                      <a:pt x="1305" y="2718"/>
                    </a:lnTo>
                    <a:lnTo>
                      <a:pt x="1424" y="1574"/>
                    </a:lnTo>
                    <a:lnTo>
                      <a:pt x="1662" y="1144"/>
                    </a:lnTo>
                    <a:close/>
                  </a:path>
                </a:pathLst>
              </a:custGeom>
              <a:solidFill>
                <a:srgbClr val="BA18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699" name="AutoShape 194"/>
              <p:cNvSpPr/>
              <p:nvPr/>
            </p:nvSpPr>
            <p:spPr>
              <a:xfrm>
                <a:off x="1135769" y="159431"/>
                <a:ext cx="420447" cy="299110"/>
              </a:xfrm>
              <a:custGeom>
                <a:avLst/>
                <a:gdLst/>
                <a:ahLst/>
                <a:cxnLst>
                  <a:cxn ang="0">
                    <a:pos x="wd2" y="hd2"/>
                  </a:cxn>
                  <a:cxn ang="5400000">
                    <a:pos x="wd2" y="hd2"/>
                  </a:cxn>
                  <a:cxn ang="10800000">
                    <a:pos x="wd2" y="hd2"/>
                  </a:cxn>
                  <a:cxn ang="16200000">
                    <a:pos x="wd2" y="hd2"/>
                  </a:cxn>
                </a:cxnLst>
                <a:rect l="0" t="0" r="r" b="b"/>
                <a:pathLst>
                  <a:path w="21600" h="21600" extrusionOk="0">
                    <a:moveTo>
                      <a:pt x="1671" y="1440"/>
                    </a:moveTo>
                    <a:lnTo>
                      <a:pt x="1790" y="1152"/>
                    </a:lnTo>
                    <a:lnTo>
                      <a:pt x="2029" y="1152"/>
                    </a:lnTo>
                    <a:lnTo>
                      <a:pt x="2148" y="1008"/>
                    </a:lnTo>
                    <a:lnTo>
                      <a:pt x="2506" y="864"/>
                    </a:lnTo>
                    <a:lnTo>
                      <a:pt x="2864" y="576"/>
                    </a:lnTo>
                    <a:lnTo>
                      <a:pt x="3341" y="432"/>
                    </a:lnTo>
                    <a:lnTo>
                      <a:pt x="4177" y="144"/>
                    </a:lnTo>
                    <a:lnTo>
                      <a:pt x="5131" y="144"/>
                    </a:lnTo>
                    <a:lnTo>
                      <a:pt x="6086" y="0"/>
                    </a:lnTo>
                    <a:lnTo>
                      <a:pt x="7280" y="0"/>
                    </a:lnTo>
                    <a:lnTo>
                      <a:pt x="8712" y="144"/>
                    </a:lnTo>
                    <a:lnTo>
                      <a:pt x="9905" y="144"/>
                    </a:lnTo>
                    <a:lnTo>
                      <a:pt x="11337" y="432"/>
                    </a:lnTo>
                    <a:lnTo>
                      <a:pt x="12411" y="576"/>
                    </a:lnTo>
                    <a:lnTo>
                      <a:pt x="13604" y="1008"/>
                    </a:lnTo>
                    <a:lnTo>
                      <a:pt x="14559" y="1440"/>
                    </a:lnTo>
                    <a:lnTo>
                      <a:pt x="16230" y="2304"/>
                    </a:lnTo>
                    <a:lnTo>
                      <a:pt x="17185" y="2736"/>
                    </a:lnTo>
                    <a:lnTo>
                      <a:pt x="18139" y="3312"/>
                    </a:lnTo>
                    <a:lnTo>
                      <a:pt x="18855" y="3600"/>
                    </a:lnTo>
                    <a:lnTo>
                      <a:pt x="19691" y="4032"/>
                    </a:lnTo>
                    <a:lnTo>
                      <a:pt x="20168" y="4464"/>
                    </a:lnTo>
                    <a:lnTo>
                      <a:pt x="20526" y="4752"/>
                    </a:lnTo>
                    <a:lnTo>
                      <a:pt x="21123" y="4752"/>
                    </a:lnTo>
                    <a:lnTo>
                      <a:pt x="21242" y="4896"/>
                    </a:lnTo>
                    <a:lnTo>
                      <a:pt x="21361" y="4896"/>
                    </a:lnTo>
                    <a:lnTo>
                      <a:pt x="21361" y="5184"/>
                    </a:lnTo>
                    <a:lnTo>
                      <a:pt x="21600" y="5184"/>
                    </a:lnTo>
                    <a:lnTo>
                      <a:pt x="21600" y="5328"/>
                    </a:lnTo>
                    <a:lnTo>
                      <a:pt x="21361" y="5616"/>
                    </a:lnTo>
                    <a:lnTo>
                      <a:pt x="21361" y="5904"/>
                    </a:lnTo>
                    <a:lnTo>
                      <a:pt x="21123" y="6768"/>
                    </a:lnTo>
                    <a:lnTo>
                      <a:pt x="21123" y="7200"/>
                    </a:lnTo>
                    <a:lnTo>
                      <a:pt x="21003" y="7632"/>
                    </a:lnTo>
                    <a:lnTo>
                      <a:pt x="21003" y="7920"/>
                    </a:lnTo>
                    <a:lnTo>
                      <a:pt x="20526" y="8064"/>
                    </a:lnTo>
                    <a:lnTo>
                      <a:pt x="19452" y="8928"/>
                    </a:lnTo>
                    <a:lnTo>
                      <a:pt x="18736" y="9648"/>
                    </a:lnTo>
                    <a:lnTo>
                      <a:pt x="17781" y="10368"/>
                    </a:lnTo>
                    <a:lnTo>
                      <a:pt x="16946" y="11088"/>
                    </a:lnTo>
                    <a:lnTo>
                      <a:pt x="15514" y="12816"/>
                    </a:lnTo>
                    <a:lnTo>
                      <a:pt x="15275" y="13392"/>
                    </a:lnTo>
                    <a:lnTo>
                      <a:pt x="13962" y="14976"/>
                    </a:lnTo>
                    <a:lnTo>
                      <a:pt x="13485" y="15264"/>
                    </a:lnTo>
                    <a:lnTo>
                      <a:pt x="13246" y="15696"/>
                    </a:lnTo>
                    <a:lnTo>
                      <a:pt x="12053" y="16560"/>
                    </a:lnTo>
                    <a:lnTo>
                      <a:pt x="11456" y="17136"/>
                    </a:lnTo>
                    <a:lnTo>
                      <a:pt x="10382" y="17712"/>
                    </a:lnTo>
                    <a:lnTo>
                      <a:pt x="9547" y="18432"/>
                    </a:lnTo>
                    <a:lnTo>
                      <a:pt x="8354" y="19008"/>
                    </a:lnTo>
                    <a:lnTo>
                      <a:pt x="7280" y="19440"/>
                    </a:lnTo>
                    <a:lnTo>
                      <a:pt x="6206" y="20016"/>
                    </a:lnTo>
                    <a:lnTo>
                      <a:pt x="5490" y="20448"/>
                    </a:lnTo>
                    <a:lnTo>
                      <a:pt x="4057" y="20880"/>
                    </a:lnTo>
                    <a:lnTo>
                      <a:pt x="3341" y="21168"/>
                    </a:lnTo>
                    <a:lnTo>
                      <a:pt x="2864" y="21312"/>
                    </a:lnTo>
                    <a:lnTo>
                      <a:pt x="2267" y="21600"/>
                    </a:lnTo>
                    <a:lnTo>
                      <a:pt x="1432" y="21600"/>
                    </a:lnTo>
                    <a:lnTo>
                      <a:pt x="1074" y="21312"/>
                    </a:lnTo>
                    <a:lnTo>
                      <a:pt x="716" y="20880"/>
                    </a:lnTo>
                    <a:lnTo>
                      <a:pt x="358" y="20304"/>
                    </a:lnTo>
                    <a:lnTo>
                      <a:pt x="239" y="19440"/>
                    </a:lnTo>
                    <a:lnTo>
                      <a:pt x="119" y="18432"/>
                    </a:lnTo>
                    <a:lnTo>
                      <a:pt x="119" y="17424"/>
                    </a:lnTo>
                    <a:lnTo>
                      <a:pt x="0" y="16128"/>
                    </a:lnTo>
                    <a:lnTo>
                      <a:pt x="119" y="14976"/>
                    </a:lnTo>
                    <a:lnTo>
                      <a:pt x="119" y="12384"/>
                    </a:lnTo>
                    <a:lnTo>
                      <a:pt x="239" y="11088"/>
                    </a:lnTo>
                    <a:lnTo>
                      <a:pt x="239" y="9504"/>
                    </a:lnTo>
                    <a:lnTo>
                      <a:pt x="597" y="7632"/>
                    </a:lnTo>
                    <a:lnTo>
                      <a:pt x="716" y="5760"/>
                    </a:lnTo>
                    <a:lnTo>
                      <a:pt x="1074" y="4032"/>
                    </a:lnTo>
                    <a:lnTo>
                      <a:pt x="1313" y="2736"/>
                    </a:lnTo>
                    <a:lnTo>
                      <a:pt x="1432" y="1872"/>
                    </a:lnTo>
                    <a:lnTo>
                      <a:pt x="1671" y="1440"/>
                    </a:lnTo>
                    <a:close/>
                  </a:path>
                </a:pathLst>
              </a:custGeom>
              <a:solidFill>
                <a:srgbClr val="BB18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0" name="AutoShape 195"/>
              <p:cNvSpPr/>
              <p:nvPr/>
            </p:nvSpPr>
            <p:spPr>
              <a:xfrm>
                <a:off x="1137180" y="160841"/>
                <a:ext cx="413392" cy="293467"/>
              </a:xfrm>
              <a:custGeom>
                <a:avLst/>
                <a:gdLst/>
                <a:ahLst/>
                <a:cxnLst>
                  <a:cxn ang="0">
                    <a:pos x="wd2" y="hd2"/>
                  </a:cxn>
                  <a:cxn ang="5400000">
                    <a:pos x="wd2" y="hd2"/>
                  </a:cxn>
                  <a:cxn ang="10800000">
                    <a:pos x="wd2" y="hd2"/>
                  </a:cxn>
                  <a:cxn ang="16200000">
                    <a:pos x="wd2" y="hd2"/>
                  </a:cxn>
                </a:cxnLst>
                <a:rect l="0" t="0" r="r" b="b"/>
                <a:pathLst>
                  <a:path w="21600" h="21600" extrusionOk="0">
                    <a:moveTo>
                      <a:pt x="1699" y="1322"/>
                    </a:moveTo>
                    <a:lnTo>
                      <a:pt x="1942" y="1029"/>
                    </a:lnTo>
                    <a:lnTo>
                      <a:pt x="2912" y="441"/>
                    </a:lnTo>
                    <a:lnTo>
                      <a:pt x="3519" y="294"/>
                    </a:lnTo>
                    <a:lnTo>
                      <a:pt x="4126" y="294"/>
                    </a:lnTo>
                    <a:lnTo>
                      <a:pt x="5097" y="0"/>
                    </a:lnTo>
                    <a:lnTo>
                      <a:pt x="8737" y="0"/>
                    </a:lnTo>
                    <a:lnTo>
                      <a:pt x="10072" y="294"/>
                    </a:lnTo>
                    <a:lnTo>
                      <a:pt x="11407" y="441"/>
                    </a:lnTo>
                    <a:lnTo>
                      <a:pt x="12499" y="735"/>
                    </a:lnTo>
                    <a:lnTo>
                      <a:pt x="13712" y="882"/>
                    </a:lnTo>
                    <a:lnTo>
                      <a:pt x="14683" y="1322"/>
                    </a:lnTo>
                    <a:lnTo>
                      <a:pt x="15411" y="1763"/>
                    </a:lnTo>
                    <a:lnTo>
                      <a:pt x="16382" y="2204"/>
                    </a:lnTo>
                    <a:lnTo>
                      <a:pt x="17353" y="2792"/>
                    </a:lnTo>
                    <a:lnTo>
                      <a:pt x="18202" y="3233"/>
                    </a:lnTo>
                    <a:lnTo>
                      <a:pt x="19052" y="3527"/>
                    </a:lnTo>
                    <a:lnTo>
                      <a:pt x="20265" y="4408"/>
                    </a:lnTo>
                    <a:lnTo>
                      <a:pt x="20629" y="4702"/>
                    </a:lnTo>
                    <a:lnTo>
                      <a:pt x="20993" y="4702"/>
                    </a:lnTo>
                    <a:lnTo>
                      <a:pt x="21236" y="4849"/>
                    </a:lnTo>
                    <a:lnTo>
                      <a:pt x="21479" y="4849"/>
                    </a:lnTo>
                    <a:lnTo>
                      <a:pt x="21479" y="5143"/>
                    </a:lnTo>
                    <a:lnTo>
                      <a:pt x="21600" y="5143"/>
                    </a:lnTo>
                    <a:lnTo>
                      <a:pt x="21600" y="5290"/>
                    </a:lnTo>
                    <a:lnTo>
                      <a:pt x="21479" y="5584"/>
                    </a:lnTo>
                    <a:lnTo>
                      <a:pt x="21479" y="5878"/>
                    </a:lnTo>
                    <a:lnTo>
                      <a:pt x="21236" y="6759"/>
                    </a:lnTo>
                    <a:lnTo>
                      <a:pt x="21236" y="7494"/>
                    </a:lnTo>
                    <a:lnTo>
                      <a:pt x="20993" y="7641"/>
                    </a:lnTo>
                    <a:lnTo>
                      <a:pt x="20993" y="7935"/>
                    </a:lnTo>
                    <a:lnTo>
                      <a:pt x="20265" y="8376"/>
                    </a:lnTo>
                    <a:lnTo>
                      <a:pt x="19537" y="8963"/>
                    </a:lnTo>
                    <a:lnTo>
                      <a:pt x="17838" y="10433"/>
                    </a:lnTo>
                    <a:lnTo>
                      <a:pt x="17110" y="11167"/>
                    </a:lnTo>
                    <a:lnTo>
                      <a:pt x="16261" y="12049"/>
                    </a:lnTo>
                    <a:lnTo>
                      <a:pt x="15654" y="12784"/>
                    </a:lnTo>
                    <a:lnTo>
                      <a:pt x="15169" y="13518"/>
                    </a:lnTo>
                    <a:lnTo>
                      <a:pt x="14804" y="13959"/>
                    </a:lnTo>
                    <a:lnTo>
                      <a:pt x="14440" y="14694"/>
                    </a:lnTo>
                    <a:lnTo>
                      <a:pt x="13955" y="15135"/>
                    </a:lnTo>
                    <a:lnTo>
                      <a:pt x="13591" y="15429"/>
                    </a:lnTo>
                    <a:lnTo>
                      <a:pt x="13348" y="15869"/>
                    </a:lnTo>
                    <a:lnTo>
                      <a:pt x="12742" y="16310"/>
                    </a:lnTo>
                    <a:lnTo>
                      <a:pt x="12013" y="16751"/>
                    </a:lnTo>
                    <a:lnTo>
                      <a:pt x="11407" y="17192"/>
                    </a:lnTo>
                    <a:lnTo>
                      <a:pt x="9465" y="18367"/>
                    </a:lnTo>
                    <a:lnTo>
                      <a:pt x="8373" y="19102"/>
                    </a:lnTo>
                    <a:lnTo>
                      <a:pt x="7281" y="19690"/>
                    </a:lnTo>
                    <a:lnTo>
                      <a:pt x="6189" y="19984"/>
                    </a:lnTo>
                    <a:lnTo>
                      <a:pt x="5461" y="20571"/>
                    </a:lnTo>
                    <a:lnTo>
                      <a:pt x="4733" y="21012"/>
                    </a:lnTo>
                    <a:lnTo>
                      <a:pt x="4004" y="21159"/>
                    </a:lnTo>
                    <a:lnTo>
                      <a:pt x="3519" y="21453"/>
                    </a:lnTo>
                    <a:lnTo>
                      <a:pt x="2912" y="21453"/>
                    </a:lnTo>
                    <a:lnTo>
                      <a:pt x="2427" y="21600"/>
                    </a:lnTo>
                    <a:lnTo>
                      <a:pt x="1578" y="21600"/>
                    </a:lnTo>
                    <a:lnTo>
                      <a:pt x="1213" y="21453"/>
                    </a:lnTo>
                    <a:lnTo>
                      <a:pt x="607" y="21012"/>
                    </a:lnTo>
                    <a:lnTo>
                      <a:pt x="243" y="20278"/>
                    </a:lnTo>
                    <a:lnTo>
                      <a:pt x="121" y="19543"/>
                    </a:lnTo>
                    <a:lnTo>
                      <a:pt x="121" y="18661"/>
                    </a:lnTo>
                    <a:lnTo>
                      <a:pt x="0" y="17339"/>
                    </a:lnTo>
                    <a:lnTo>
                      <a:pt x="0" y="13812"/>
                    </a:lnTo>
                    <a:lnTo>
                      <a:pt x="121" y="12490"/>
                    </a:lnTo>
                    <a:lnTo>
                      <a:pt x="121" y="11020"/>
                    </a:lnTo>
                    <a:lnTo>
                      <a:pt x="243" y="9404"/>
                    </a:lnTo>
                    <a:lnTo>
                      <a:pt x="485" y="7641"/>
                    </a:lnTo>
                    <a:lnTo>
                      <a:pt x="849" y="5731"/>
                    </a:lnTo>
                    <a:lnTo>
                      <a:pt x="971" y="3967"/>
                    </a:lnTo>
                    <a:lnTo>
                      <a:pt x="1699" y="1322"/>
                    </a:lnTo>
                    <a:close/>
                  </a:path>
                </a:pathLst>
              </a:custGeom>
              <a:solidFill>
                <a:srgbClr val="BC19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1" name="AutoShape 196"/>
              <p:cNvSpPr/>
              <p:nvPr/>
            </p:nvSpPr>
            <p:spPr>
              <a:xfrm>
                <a:off x="1140001" y="160841"/>
                <a:ext cx="407750" cy="290645"/>
              </a:xfrm>
              <a:custGeom>
                <a:avLst/>
                <a:gdLst/>
                <a:ahLst/>
                <a:cxnLst>
                  <a:cxn ang="0">
                    <a:pos x="wd2" y="hd2"/>
                  </a:cxn>
                  <a:cxn ang="5400000">
                    <a:pos x="wd2" y="hd2"/>
                  </a:cxn>
                  <a:cxn ang="10800000">
                    <a:pos x="wd2" y="hd2"/>
                  </a:cxn>
                  <a:cxn ang="16200000">
                    <a:pos x="wd2" y="hd2"/>
                  </a:cxn>
                </a:cxnLst>
                <a:rect l="0" t="0" r="r" b="b"/>
                <a:pathLst>
                  <a:path w="21600" h="21600" extrusionOk="0">
                    <a:moveTo>
                      <a:pt x="1595" y="1332"/>
                    </a:moveTo>
                    <a:lnTo>
                      <a:pt x="1841" y="1332"/>
                    </a:lnTo>
                    <a:lnTo>
                      <a:pt x="1964" y="1036"/>
                    </a:lnTo>
                    <a:lnTo>
                      <a:pt x="2086" y="1036"/>
                    </a:lnTo>
                    <a:lnTo>
                      <a:pt x="3559" y="444"/>
                    </a:lnTo>
                    <a:lnTo>
                      <a:pt x="4295" y="296"/>
                    </a:lnTo>
                    <a:lnTo>
                      <a:pt x="5155" y="0"/>
                    </a:lnTo>
                    <a:lnTo>
                      <a:pt x="8714" y="0"/>
                    </a:lnTo>
                    <a:lnTo>
                      <a:pt x="10064" y="296"/>
                    </a:lnTo>
                    <a:lnTo>
                      <a:pt x="11414" y="444"/>
                    </a:lnTo>
                    <a:lnTo>
                      <a:pt x="13623" y="1036"/>
                    </a:lnTo>
                    <a:lnTo>
                      <a:pt x="14482" y="1332"/>
                    </a:lnTo>
                    <a:lnTo>
                      <a:pt x="15464" y="1775"/>
                    </a:lnTo>
                    <a:lnTo>
                      <a:pt x="16323" y="2367"/>
                    </a:lnTo>
                    <a:lnTo>
                      <a:pt x="18041" y="3255"/>
                    </a:lnTo>
                    <a:lnTo>
                      <a:pt x="19023" y="3847"/>
                    </a:lnTo>
                    <a:lnTo>
                      <a:pt x="19636" y="4290"/>
                    </a:lnTo>
                    <a:lnTo>
                      <a:pt x="20373" y="4438"/>
                    </a:lnTo>
                    <a:lnTo>
                      <a:pt x="20741" y="4734"/>
                    </a:lnTo>
                    <a:lnTo>
                      <a:pt x="20864" y="4734"/>
                    </a:lnTo>
                    <a:lnTo>
                      <a:pt x="21109" y="4882"/>
                    </a:lnTo>
                    <a:lnTo>
                      <a:pt x="21355" y="4882"/>
                    </a:lnTo>
                    <a:lnTo>
                      <a:pt x="21477" y="5178"/>
                    </a:lnTo>
                    <a:lnTo>
                      <a:pt x="21600" y="5178"/>
                    </a:lnTo>
                    <a:lnTo>
                      <a:pt x="21600" y="5622"/>
                    </a:lnTo>
                    <a:lnTo>
                      <a:pt x="21477" y="5918"/>
                    </a:lnTo>
                    <a:lnTo>
                      <a:pt x="21355" y="6362"/>
                    </a:lnTo>
                    <a:lnTo>
                      <a:pt x="21109" y="7101"/>
                    </a:lnTo>
                    <a:lnTo>
                      <a:pt x="21109" y="7545"/>
                    </a:lnTo>
                    <a:lnTo>
                      <a:pt x="20864" y="7693"/>
                    </a:lnTo>
                    <a:lnTo>
                      <a:pt x="20864" y="7989"/>
                    </a:lnTo>
                    <a:lnTo>
                      <a:pt x="20741" y="8137"/>
                    </a:lnTo>
                    <a:lnTo>
                      <a:pt x="20127" y="8433"/>
                    </a:lnTo>
                    <a:lnTo>
                      <a:pt x="19514" y="9025"/>
                    </a:lnTo>
                    <a:lnTo>
                      <a:pt x="18777" y="9764"/>
                    </a:lnTo>
                    <a:lnTo>
                      <a:pt x="17059" y="11244"/>
                    </a:lnTo>
                    <a:lnTo>
                      <a:pt x="16323" y="12132"/>
                    </a:lnTo>
                    <a:lnTo>
                      <a:pt x="15586" y="12871"/>
                    </a:lnTo>
                    <a:lnTo>
                      <a:pt x="15218" y="13463"/>
                    </a:lnTo>
                    <a:lnTo>
                      <a:pt x="13623" y="15386"/>
                    </a:lnTo>
                    <a:lnTo>
                      <a:pt x="13132" y="15682"/>
                    </a:lnTo>
                    <a:lnTo>
                      <a:pt x="12518" y="16126"/>
                    </a:lnTo>
                    <a:lnTo>
                      <a:pt x="12027" y="16570"/>
                    </a:lnTo>
                    <a:lnTo>
                      <a:pt x="11414" y="17310"/>
                    </a:lnTo>
                    <a:lnTo>
                      <a:pt x="10432" y="17901"/>
                    </a:lnTo>
                    <a:lnTo>
                      <a:pt x="9450" y="18345"/>
                    </a:lnTo>
                    <a:lnTo>
                      <a:pt x="8345" y="18937"/>
                    </a:lnTo>
                    <a:lnTo>
                      <a:pt x="7241" y="19677"/>
                    </a:lnTo>
                    <a:lnTo>
                      <a:pt x="5400" y="20416"/>
                    </a:lnTo>
                    <a:lnTo>
                      <a:pt x="4664" y="20860"/>
                    </a:lnTo>
                    <a:lnTo>
                      <a:pt x="3927" y="21156"/>
                    </a:lnTo>
                    <a:lnTo>
                      <a:pt x="3436" y="21304"/>
                    </a:lnTo>
                    <a:lnTo>
                      <a:pt x="2823" y="21600"/>
                    </a:lnTo>
                    <a:lnTo>
                      <a:pt x="1473" y="21600"/>
                    </a:lnTo>
                    <a:lnTo>
                      <a:pt x="1105" y="21304"/>
                    </a:lnTo>
                    <a:lnTo>
                      <a:pt x="736" y="20860"/>
                    </a:lnTo>
                    <a:lnTo>
                      <a:pt x="368" y="20121"/>
                    </a:lnTo>
                    <a:lnTo>
                      <a:pt x="123" y="19381"/>
                    </a:lnTo>
                    <a:lnTo>
                      <a:pt x="0" y="18493"/>
                    </a:lnTo>
                    <a:lnTo>
                      <a:pt x="0" y="12427"/>
                    </a:lnTo>
                    <a:lnTo>
                      <a:pt x="123" y="11096"/>
                    </a:lnTo>
                    <a:lnTo>
                      <a:pt x="368" y="9468"/>
                    </a:lnTo>
                    <a:lnTo>
                      <a:pt x="491" y="7693"/>
                    </a:lnTo>
                    <a:lnTo>
                      <a:pt x="736" y="5770"/>
                    </a:lnTo>
                    <a:lnTo>
                      <a:pt x="1105" y="3995"/>
                    </a:lnTo>
                    <a:lnTo>
                      <a:pt x="1227" y="2811"/>
                    </a:lnTo>
                    <a:lnTo>
                      <a:pt x="1595" y="1775"/>
                    </a:lnTo>
                    <a:lnTo>
                      <a:pt x="1595" y="1332"/>
                    </a:lnTo>
                    <a:close/>
                  </a:path>
                </a:pathLst>
              </a:custGeom>
              <a:solidFill>
                <a:srgbClr val="BD19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2" name="AutoShape 197"/>
              <p:cNvSpPr/>
              <p:nvPr/>
            </p:nvSpPr>
            <p:spPr>
              <a:xfrm>
                <a:off x="1140001" y="165074"/>
                <a:ext cx="406339" cy="286412"/>
              </a:xfrm>
              <a:custGeom>
                <a:avLst/>
                <a:gdLst/>
                <a:ahLst/>
                <a:cxnLst>
                  <a:cxn ang="0">
                    <a:pos x="wd2" y="hd2"/>
                  </a:cxn>
                  <a:cxn ang="5400000">
                    <a:pos x="wd2" y="hd2"/>
                  </a:cxn>
                  <a:cxn ang="10800000">
                    <a:pos x="wd2" y="hd2"/>
                  </a:cxn>
                  <a:cxn ang="16200000">
                    <a:pos x="wd2" y="hd2"/>
                  </a:cxn>
                </a:cxnLst>
                <a:rect l="0" t="0" r="r" b="b"/>
                <a:pathLst>
                  <a:path w="21600" h="21600" extrusionOk="0">
                    <a:moveTo>
                      <a:pt x="1851" y="1200"/>
                    </a:moveTo>
                    <a:lnTo>
                      <a:pt x="1975" y="1050"/>
                    </a:lnTo>
                    <a:lnTo>
                      <a:pt x="2345" y="750"/>
                    </a:lnTo>
                    <a:lnTo>
                      <a:pt x="3086" y="450"/>
                    </a:lnTo>
                    <a:lnTo>
                      <a:pt x="3579" y="150"/>
                    </a:lnTo>
                    <a:lnTo>
                      <a:pt x="4320" y="0"/>
                    </a:lnTo>
                    <a:lnTo>
                      <a:pt x="10121" y="0"/>
                    </a:lnTo>
                    <a:lnTo>
                      <a:pt x="11479" y="150"/>
                    </a:lnTo>
                    <a:lnTo>
                      <a:pt x="12590" y="600"/>
                    </a:lnTo>
                    <a:lnTo>
                      <a:pt x="13701" y="750"/>
                    </a:lnTo>
                    <a:lnTo>
                      <a:pt x="14565" y="1200"/>
                    </a:lnTo>
                    <a:lnTo>
                      <a:pt x="15552" y="1650"/>
                    </a:lnTo>
                    <a:lnTo>
                      <a:pt x="17280" y="2550"/>
                    </a:lnTo>
                    <a:lnTo>
                      <a:pt x="18144" y="3150"/>
                    </a:lnTo>
                    <a:lnTo>
                      <a:pt x="19131" y="3600"/>
                    </a:lnTo>
                    <a:lnTo>
                      <a:pt x="19749" y="4050"/>
                    </a:lnTo>
                    <a:lnTo>
                      <a:pt x="20242" y="4200"/>
                    </a:lnTo>
                    <a:lnTo>
                      <a:pt x="20613" y="4500"/>
                    </a:lnTo>
                    <a:lnTo>
                      <a:pt x="20859" y="4500"/>
                    </a:lnTo>
                    <a:lnTo>
                      <a:pt x="20983" y="4650"/>
                    </a:lnTo>
                    <a:lnTo>
                      <a:pt x="21230" y="4650"/>
                    </a:lnTo>
                    <a:lnTo>
                      <a:pt x="21477" y="4950"/>
                    </a:lnTo>
                    <a:lnTo>
                      <a:pt x="21600" y="4950"/>
                    </a:lnTo>
                    <a:lnTo>
                      <a:pt x="21600" y="5400"/>
                    </a:lnTo>
                    <a:lnTo>
                      <a:pt x="21477" y="5700"/>
                    </a:lnTo>
                    <a:lnTo>
                      <a:pt x="21230" y="6150"/>
                    </a:lnTo>
                    <a:lnTo>
                      <a:pt x="21230" y="6900"/>
                    </a:lnTo>
                    <a:lnTo>
                      <a:pt x="20983" y="7350"/>
                    </a:lnTo>
                    <a:lnTo>
                      <a:pt x="20859" y="7500"/>
                    </a:lnTo>
                    <a:lnTo>
                      <a:pt x="20859" y="7800"/>
                    </a:lnTo>
                    <a:lnTo>
                      <a:pt x="20119" y="8250"/>
                    </a:lnTo>
                    <a:lnTo>
                      <a:pt x="19502" y="8850"/>
                    </a:lnTo>
                    <a:lnTo>
                      <a:pt x="18761" y="9600"/>
                    </a:lnTo>
                    <a:lnTo>
                      <a:pt x="17774" y="10350"/>
                    </a:lnTo>
                    <a:lnTo>
                      <a:pt x="16910" y="11100"/>
                    </a:lnTo>
                    <a:lnTo>
                      <a:pt x="16169" y="11850"/>
                    </a:lnTo>
                    <a:lnTo>
                      <a:pt x="15675" y="12750"/>
                    </a:lnTo>
                    <a:lnTo>
                      <a:pt x="15182" y="13350"/>
                    </a:lnTo>
                    <a:lnTo>
                      <a:pt x="14811" y="13950"/>
                    </a:lnTo>
                    <a:lnTo>
                      <a:pt x="14071" y="14850"/>
                    </a:lnTo>
                    <a:lnTo>
                      <a:pt x="13577" y="15300"/>
                    </a:lnTo>
                    <a:lnTo>
                      <a:pt x="13207" y="15600"/>
                    </a:lnTo>
                    <a:lnTo>
                      <a:pt x="12590" y="16050"/>
                    </a:lnTo>
                    <a:lnTo>
                      <a:pt x="12096" y="16500"/>
                    </a:lnTo>
                    <a:lnTo>
                      <a:pt x="11479" y="16950"/>
                    </a:lnTo>
                    <a:lnTo>
                      <a:pt x="10491" y="17700"/>
                    </a:lnTo>
                    <a:lnTo>
                      <a:pt x="9504" y="18300"/>
                    </a:lnTo>
                    <a:lnTo>
                      <a:pt x="8393" y="18900"/>
                    </a:lnTo>
                    <a:lnTo>
                      <a:pt x="7282" y="19350"/>
                    </a:lnTo>
                    <a:lnTo>
                      <a:pt x="6171" y="20100"/>
                    </a:lnTo>
                    <a:lnTo>
                      <a:pt x="4690" y="20700"/>
                    </a:lnTo>
                    <a:lnTo>
                      <a:pt x="3950" y="20850"/>
                    </a:lnTo>
                    <a:lnTo>
                      <a:pt x="3456" y="21150"/>
                    </a:lnTo>
                    <a:lnTo>
                      <a:pt x="2839" y="21300"/>
                    </a:lnTo>
                    <a:lnTo>
                      <a:pt x="2469" y="21300"/>
                    </a:lnTo>
                    <a:lnTo>
                      <a:pt x="1975" y="21600"/>
                    </a:lnTo>
                    <a:lnTo>
                      <a:pt x="1605" y="21300"/>
                    </a:lnTo>
                    <a:lnTo>
                      <a:pt x="1234" y="21150"/>
                    </a:lnTo>
                    <a:lnTo>
                      <a:pt x="741" y="20700"/>
                    </a:lnTo>
                    <a:lnTo>
                      <a:pt x="494" y="20100"/>
                    </a:lnTo>
                    <a:lnTo>
                      <a:pt x="123" y="19350"/>
                    </a:lnTo>
                    <a:lnTo>
                      <a:pt x="123" y="18300"/>
                    </a:lnTo>
                    <a:lnTo>
                      <a:pt x="0" y="17250"/>
                    </a:lnTo>
                    <a:lnTo>
                      <a:pt x="0" y="14700"/>
                    </a:lnTo>
                    <a:lnTo>
                      <a:pt x="123" y="13500"/>
                    </a:lnTo>
                    <a:lnTo>
                      <a:pt x="123" y="10950"/>
                    </a:lnTo>
                    <a:lnTo>
                      <a:pt x="370" y="9300"/>
                    </a:lnTo>
                    <a:lnTo>
                      <a:pt x="741" y="7500"/>
                    </a:lnTo>
                    <a:lnTo>
                      <a:pt x="864" y="5550"/>
                    </a:lnTo>
                    <a:lnTo>
                      <a:pt x="1481" y="2550"/>
                    </a:lnTo>
                    <a:lnTo>
                      <a:pt x="1605" y="1500"/>
                    </a:lnTo>
                    <a:lnTo>
                      <a:pt x="1851" y="1200"/>
                    </a:lnTo>
                    <a:close/>
                  </a:path>
                </a:pathLst>
              </a:custGeom>
              <a:solidFill>
                <a:srgbClr val="BE1A1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3" name="AutoShape 198"/>
              <p:cNvSpPr/>
              <p:nvPr/>
            </p:nvSpPr>
            <p:spPr>
              <a:xfrm>
                <a:off x="1141412" y="165074"/>
                <a:ext cx="400695" cy="283591"/>
              </a:xfrm>
              <a:custGeom>
                <a:avLst/>
                <a:gdLst/>
                <a:ahLst/>
                <a:cxnLst>
                  <a:cxn ang="0">
                    <a:pos x="wd2" y="hd2"/>
                  </a:cxn>
                  <a:cxn ang="5400000">
                    <a:pos x="wd2" y="hd2"/>
                  </a:cxn>
                  <a:cxn ang="10800000">
                    <a:pos x="wd2" y="hd2"/>
                  </a:cxn>
                  <a:cxn ang="16200000">
                    <a:pos x="wd2" y="hd2"/>
                  </a:cxn>
                </a:cxnLst>
                <a:rect l="0" t="0" r="r" b="b"/>
                <a:pathLst>
                  <a:path w="21600" h="21600" extrusionOk="0">
                    <a:moveTo>
                      <a:pt x="1873" y="1217"/>
                    </a:moveTo>
                    <a:lnTo>
                      <a:pt x="2247" y="761"/>
                    </a:lnTo>
                    <a:lnTo>
                      <a:pt x="2622" y="608"/>
                    </a:lnTo>
                    <a:lnTo>
                      <a:pt x="3121" y="456"/>
                    </a:lnTo>
                    <a:lnTo>
                      <a:pt x="3746" y="456"/>
                    </a:lnTo>
                    <a:lnTo>
                      <a:pt x="4370" y="152"/>
                    </a:lnTo>
                    <a:lnTo>
                      <a:pt x="5119" y="0"/>
                    </a:lnTo>
                    <a:lnTo>
                      <a:pt x="8740" y="0"/>
                    </a:lnTo>
                    <a:lnTo>
                      <a:pt x="10113" y="152"/>
                    </a:lnTo>
                    <a:lnTo>
                      <a:pt x="11487" y="456"/>
                    </a:lnTo>
                    <a:lnTo>
                      <a:pt x="13734" y="761"/>
                    </a:lnTo>
                    <a:lnTo>
                      <a:pt x="14608" y="1217"/>
                    </a:lnTo>
                    <a:lnTo>
                      <a:pt x="15357" y="1673"/>
                    </a:lnTo>
                    <a:lnTo>
                      <a:pt x="16231" y="2130"/>
                    </a:lnTo>
                    <a:lnTo>
                      <a:pt x="17230" y="2890"/>
                    </a:lnTo>
                    <a:lnTo>
                      <a:pt x="18104" y="3194"/>
                    </a:lnTo>
                    <a:lnTo>
                      <a:pt x="18978" y="3651"/>
                    </a:lnTo>
                    <a:lnTo>
                      <a:pt x="19727" y="4107"/>
                    </a:lnTo>
                    <a:lnTo>
                      <a:pt x="20227" y="4259"/>
                    </a:lnTo>
                    <a:lnTo>
                      <a:pt x="20601" y="4563"/>
                    </a:lnTo>
                    <a:lnTo>
                      <a:pt x="20976" y="4715"/>
                    </a:lnTo>
                    <a:lnTo>
                      <a:pt x="21350" y="4715"/>
                    </a:lnTo>
                    <a:lnTo>
                      <a:pt x="21350" y="5020"/>
                    </a:lnTo>
                    <a:lnTo>
                      <a:pt x="21600" y="5020"/>
                    </a:lnTo>
                    <a:lnTo>
                      <a:pt x="21600" y="5476"/>
                    </a:lnTo>
                    <a:lnTo>
                      <a:pt x="21350" y="5780"/>
                    </a:lnTo>
                    <a:lnTo>
                      <a:pt x="21350" y="6237"/>
                    </a:lnTo>
                    <a:lnTo>
                      <a:pt x="21101" y="6997"/>
                    </a:lnTo>
                    <a:lnTo>
                      <a:pt x="20976" y="7454"/>
                    </a:lnTo>
                    <a:lnTo>
                      <a:pt x="20726" y="7606"/>
                    </a:lnTo>
                    <a:lnTo>
                      <a:pt x="20726" y="7910"/>
                    </a:lnTo>
                    <a:lnTo>
                      <a:pt x="20601" y="8062"/>
                    </a:lnTo>
                    <a:lnTo>
                      <a:pt x="19977" y="8366"/>
                    </a:lnTo>
                    <a:lnTo>
                      <a:pt x="19602" y="8975"/>
                    </a:lnTo>
                    <a:lnTo>
                      <a:pt x="18603" y="9735"/>
                    </a:lnTo>
                    <a:lnTo>
                      <a:pt x="17729" y="10496"/>
                    </a:lnTo>
                    <a:lnTo>
                      <a:pt x="16231" y="12017"/>
                    </a:lnTo>
                    <a:lnTo>
                      <a:pt x="15607" y="12930"/>
                    </a:lnTo>
                    <a:lnTo>
                      <a:pt x="15232" y="13538"/>
                    </a:lnTo>
                    <a:lnTo>
                      <a:pt x="14858" y="13994"/>
                    </a:lnTo>
                    <a:lnTo>
                      <a:pt x="14234" y="14603"/>
                    </a:lnTo>
                    <a:lnTo>
                      <a:pt x="13859" y="15059"/>
                    </a:lnTo>
                    <a:lnTo>
                      <a:pt x="13609" y="15515"/>
                    </a:lnTo>
                    <a:lnTo>
                      <a:pt x="13235" y="15820"/>
                    </a:lnTo>
                    <a:lnTo>
                      <a:pt x="12610" y="16124"/>
                    </a:lnTo>
                    <a:lnTo>
                      <a:pt x="12111" y="16580"/>
                    </a:lnTo>
                    <a:lnTo>
                      <a:pt x="11487" y="17189"/>
                    </a:lnTo>
                    <a:lnTo>
                      <a:pt x="10488" y="17645"/>
                    </a:lnTo>
                    <a:lnTo>
                      <a:pt x="9489" y="18254"/>
                    </a:lnTo>
                    <a:lnTo>
                      <a:pt x="8365" y="19014"/>
                    </a:lnTo>
                    <a:lnTo>
                      <a:pt x="7242" y="19623"/>
                    </a:lnTo>
                    <a:lnTo>
                      <a:pt x="6368" y="20079"/>
                    </a:lnTo>
                    <a:lnTo>
                      <a:pt x="4620" y="20687"/>
                    </a:lnTo>
                    <a:lnTo>
                      <a:pt x="3995" y="20992"/>
                    </a:lnTo>
                    <a:lnTo>
                      <a:pt x="3496" y="21144"/>
                    </a:lnTo>
                    <a:lnTo>
                      <a:pt x="2997" y="21448"/>
                    </a:lnTo>
                    <a:lnTo>
                      <a:pt x="2372" y="21600"/>
                    </a:lnTo>
                    <a:lnTo>
                      <a:pt x="1998" y="21600"/>
                    </a:lnTo>
                    <a:lnTo>
                      <a:pt x="1498" y="21448"/>
                    </a:lnTo>
                    <a:lnTo>
                      <a:pt x="1124" y="21144"/>
                    </a:lnTo>
                    <a:lnTo>
                      <a:pt x="749" y="20687"/>
                    </a:lnTo>
                    <a:lnTo>
                      <a:pt x="375" y="20383"/>
                    </a:lnTo>
                    <a:lnTo>
                      <a:pt x="250" y="19470"/>
                    </a:lnTo>
                    <a:lnTo>
                      <a:pt x="0" y="18254"/>
                    </a:lnTo>
                    <a:lnTo>
                      <a:pt x="0" y="13538"/>
                    </a:lnTo>
                    <a:lnTo>
                      <a:pt x="250" y="12473"/>
                    </a:lnTo>
                    <a:lnTo>
                      <a:pt x="250" y="10800"/>
                    </a:lnTo>
                    <a:lnTo>
                      <a:pt x="375" y="9431"/>
                    </a:lnTo>
                    <a:lnTo>
                      <a:pt x="624" y="7606"/>
                    </a:lnTo>
                    <a:lnTo>
                      <a:pt x="999" y="5628"/>
                    </a:lnTo>
                    <a:lnTo>
                      <a:pt x="1124" y="4107"/>
                    </a:lnTo>
                    <a:lnTo>
                      <a:pt x="1498" y="2586"/>
                    </a:lnTo>
                    <a:lnTo>
                      <a:pt x="1873" y="1217"/>
                    </a:lnTo>
                    <a:close/>
                  </a:path>
                </a:pathLst>
              </a:custGeom>
              <a:solidFill>
                <a:srgbClr val="BF1A1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4" name="AutoShape 199"/>
              <p:cNvSpPr/>
              <p:nvPr/>
            </p:nvSpPr>
            <p:spPr>
              <a:xfrm>
                <a:off x="1147056" y="165074"/>
                <a:ext cx="396462" cy="280769"/>
              </a:xfrm>
              <a:custGeom>
                <a:avLst/>
                <a:gdLst/>
                <a:ahLst/>
                <a:cxnLst>
                  <a:cxn ang="0">
                    <a:pos x="wd2" y="hd2"/>
                  </a:cxn>
                  <a:cxn ang="5400000">
                    <a:pos x="wd2" y="hd2"/>
                  </a:cxn>
                  <a:cxn ang="10800000">
                    <a:pos x="wd2" y="hd2"/>
                  </a:cxn>
                  <a:cxn ang="16200000">
                    <a:pos x="wd2" y="hd2"/>
                  </a:cxn>
                </a:cxnLst>
                <a:rect l="0" t="0" r="r" b="b"/>
                <a:pathLst>
                  <a:path w="21600" h="21600" extrusionOk="0">
                    <a:moveTo>
                      <a:pt x="1642" y="1226"/>
                    </a:moveTo>
                    <a:lnTo>
                      <a:pt x="1768" y="1226"/>
                    </a:lnTo>
                    <a:lnTo>
                      <a:pt x="2021" y="1072"/>
                    </a:lnTo>
                    <a:lnTo>
                      <a:pt x="2147" y="1072"/>
                    </a:lnTo>
                    <a:lnTo>
                      <a:pt x="2526" y="766"/>
                    </a:lnTo>
                    <a:lnTo>
                      <a:pt x="2905" y="613"/>
                    </a:lnTo>
                    <a:lnTo>
                      <a:pt x="3537" y="460"/>
                    </a:lnTo>
                    <a:lnTo>
                      <a:pt x="4168" y="153"/>
                    </a:lnTo>
                    <a:lnTo>
                      <a:pt x="5179" y="153"/>
                    </a:lnTo>
                    <a:lnTo>
                      <a:pt x="6189" y="0"/>
                    </a:lnTo>
                    <a:lnTo>
                      <a:pt x="7326" y="0"/>
                    </a:lnTo>
                    <a:lnTo>
                      <a:pt x="8716" y="153"/>
                    </a:lnTo>
                    <a:lnTo>
                      <a:pt x="9979" y="153"/>
                    </a:lnTo>
                    <a:lnTo>
                      <a:pt x="11368" y="460"/>
                    </a:lnTo>
                    <a:lnTo>
                      <a:pt x="12505" y="613"/>
                    </a:lnTo>
                    <a:lnTo>
                      <a:pt x="13642" y="1072"/>
                    </a:lnTo>
                    <a:lnTo>
                      <a:pt x="14526" y="1226"/>
                    </a:lnTo>
                    <a:lnTo>
                      <a:pt x="15284" y="1685"/>
                    </a:lnTo>
                    <a:lnTo>
                      <a:pt x="16168" y="2145"/>
                    </a:lnTo>
                    <a:lnTo>
                      <a:pt x="17179" y="2911"/>
                    </a:lnTo>
                    <a:lnTo>
                      <a:pt x="18063" y="3217"/>
                    </a:lnTo>
                    <a:lnTo>
                      <a:pt x="19579" y="4136"/>
                    </a:lnTo>
                    <a:lnTo>
                      <a:pt x="19958" y="4289"/>
                    </a:lnTo>
                    <a:lnTo>
                      <a:pt x="20337" y="4596"/>
                    </a:lnTo>
                    <a:lnTo>
                      <a:pt x="20716" y="4749"/>
                    </a:lnTo>
                    <a:lnTo>
                      <a:pt x="20968" y="4749"/>
                    </a:lnTo>
                    <a:lnTo>
                      <a:pt x="21095" y="5055"/>
                    </a:lnTo>
                    <a:lnTo>
                      <a:pt x="21347" y="5055"/>
                    </a:lnTo>
                    <a:lnTo>
                      <a:pt x="21347" y="5209"/>
                    </a:lnTo>
                    <a:lnTo>
                      <a:pt x="21600" y="5209"/>
                    </a:lnTo>
                    <a:lnTo>
                      <a:pt x="21347" y="5209"/>
                    </a:lnTo>
                    <a:lnTo>
                      <a:pt x="21347" y="5668"/>
                    </a:lnTo>
                    <a:lnTo>
                      <a:pt x="21095" y="5821"/>
                    </a:lnTo>
                    <a:lnTo>
                      <a:pt x="21095" y="6587"/>
                    </a:lnTo>
                    <a:lnTo>
                      <a:pt x="20968" y="7047"/>
                    </a:lnTo>
                    <a:lnTo>
                      <a:pt x="20716" y="7506"/>
                    </a:lnTo>
                    <a:lnTo>
                      <a:pt x="20716" y="7660"/>
                    </a:lnTo>
                    <a:lnTo>
                      <a:pt x="20589" y="7966"/>
                    </a:lnTo>
                    <a:lnTo>
                      <a:pt x="19832" y="8426"/>
                    </a:lnTo>
                    <a:lnTo>
                      <a:pt x="19326" y="9038"/>
                    </a:lnTo>
                    <a:lnTo>
                      <a:pt x="18442" y="9651"/>
                    </a:lnTo>
                    <a:lnTo>
                      <a:pt x="17684" y="10570"/>
                    </a:lnTo>
                    <a:lnTo>
                      <a:pt x="16800" y="11183"/>
                    </a:lnTo>
                    <a:lnTo>
                      <a:pt x="15537" y="12715"/>
                    </a:lnTo>
                    <a:lnTo>
                      <a:pt x="14905" y="13328"/>
                    </a:lnTo>
                    <a:lnTo>
                      <a:pt x="14526" y="14094"/>
                    </a:lnTo>
                    <a:lnTo>
                      <a:pt x="13768" y="15013"/>
                    </a:lnTo>
                    <a:lnTo>
                      <a:pt x="13516" y="15472"/>
                    </a:lnTo>
                    <a:lnTo>
                      <a:pt x="13011" y="15779"/>
                    </a:lnTo>
                    <a:lnTo>
                      <a:pt x="12379" y="16238"/>
                    </a:lnTo>
                    <a:lnTo>
                      <a:pt x="11874" y="16698"/>
                    </a:lnTo>
                    <a:lnTo>
                      <a:pt x="11116" y="17157"/>
                    </a:lnTo>
                    <a:lnTo>
                      <a:pt x="10358" y="17770"/>
                    </a:lnTo>
                    <a:lnTo>
                      <a:pt x="9347" y="18383"/>
                    </a:lnTo>
                    <a:lnTo>
                      <a:pt x="8211" y="19149"/>
                    </a:lnTo>
                    <a:lnTo>
                      <a:pt x="7074" y="19609"/>
                    </a:lnTo>
                    <a:lnTo>
                      <a:pt x="5305" y="20528"/>
                    </a:lnTo>
                    <a:lnTo>
                      <a:pt x="4547" y="20834"/>
                    </a:lnTo>
                    <a:lnTo>
                      <a:pt x="3789" y="20834"/>
                    </a:lnTo>
                    <a:lnTo>
                      <a:pt x="3284" y="21140"/>
                    </a:lnTo>
                    <a:lnTo>
                      <a:pt x="2779" y="21294"/>
                    </a:lnTo>
                    <a:lnTo>
                      <a:pt x="2147" y="21600"/>
                    </a:lnTo>
                    <a:lnTo>
                      <a:pt x="1768" y="21600"/>
                    </a:lnTo>
                    <a:lnTo>
                      <a:pt x="1516" y="21294"/>
                    </a:lnTo>
                    <a:lnTo>
                      <a:pt x="1137" y="21140"/>
                    </a:lnTo>
                    <a:lnTo>
                      <a:pt x="758" y="20528"/>
                    </a:lnTo>
                    <a:lnTo>
                      <a:pt x="379" y="20221"/>
                    </a:lnTo>
                    <a:lnTo>
                      <a:pt x="126" y="19302"/>
                    </a:lnTo>
                    <a:lnTo>
                      <a:pt x="0" y="18230"/>
                    </a:lnTo>
                    <a:lnTo>
                      <a:pt x="0" y="12255"/>
                    </a:lnTo>
                    <a:lnTo>
                      <a:pt x="126" y="10877"/>
                    </a:lnTo>
                    <a:lnTo>
                      <a:pt x="379" y="9498"/>
                    </a:lnTo>
                    <a:lnTo>
                      <a:pt x="505" y="7506"/>
                    </a:lnTo>
                    <a:lnTo>
                      <a:pt x="758" y="5668"/>
                    </a:lnTo>
                    <a:lnTo>
                      <a:pt x="1137" y="4136"/>
                    </a:lnTo>
                    <a:lnTo>
                      <a:pt x="1263" y="2604"/>
                    </a:lnTo>
                    <a:lnTo>
                      <a:pt x="1642" y="1226"/>
                    </a:lnTo>
                    <a:close/>
                  </a:path>
                </a:pathLst>
              </a:custGeom>
              <a:solidFill>
                <a:srgbClr val="C01A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5" name="AutoShape 200"/>
              <p:cNvSpPr/>
              <p:nvPr/>
            </p:nvSpPr>
            <p:spPr>
              <a:xfrm>
                <a:off x="1147056" y="166485"/>
                <a:ext cx="392229" cy="275125"/>
              </a:xfrm>
              <a:custGeom>
                <a:avLst/>
                <a:gdLst/>
                <a:ahLst/>
                <a:cxnLst>
                  <a:cxn ang="0">
                    <a:pos x="wd2" y="hd2"/>
                  </a:cxn>
                  <a:cxn ang="5400000">
                    <a:pos x="wd2" y="hd2"/>
                  </a:cxn>
                  <a:cxn ang="10800000">
                    <a:pos x="wd2" y="hd2"/>
                  </a:cxn>
                  <a:cxn ang="16200000">
                    <a:pos x="wd2" y="hd2"/>
                  </a:cxn>
                </a:cxnLst>
                <a:rect l="0" t="0" r="r" b="b"/>
                <a:pathLst>
                  <a:path w="21600" h="21600" extrusionOk="0">
                    <a:moveTo>
                      <a:pt x="1789" y="1409"/>
                    </a:moveTo>
                    <a:lnTo>
                      <a:pt x="1789" y="1096"/>
                    </a:lnTo>
                    <a:lnTo>
                      <a:pt x="2045" y="1096"/>
                    </a:lnTo>
                    <a:lnTo>
                      <a:pt x="2428" y="939"/>
                    </a:lnTo>
                    <a:lnTo>
                      <a:pt x="2556" y="626"/>
                    </a:lnTo>
                    <a:lnTo>
                      <a:pt x="3195" y="470"/>
                    </a:lnTo>
                    <a:lnTo>
                      <a:pt x="3707" y="313"/>
                    </a:lnTo>
                    <a:lnTo>
                      <a:pt x="4473" y="313"/>
                    </a:lnTo>
                    <a:lnTo>
                      <a:pt x="5240" y="0"/>
                    </a:lnTo>
                    <a:lnTo>
                      <a:pt x="8819" y="0"/>
                    </a:lnTo>
                    <a:lnTo>
                      <a:pt x="10097" y="313"/>
                    </a:lnTo>
                    <a:lnTo>
                      <a:pt x="11503" y="470"/>
                    </a:lnTo>
                    <a:lnTo>
                      <a:pt x="12653" y="626"/>
                    </a:lnTo>
                    <a:lnTo>
                      <a:pt x="13804" y="939"/>
                    </a:lnTo>
                    <a:lnTo>
                      <a:pt x="14570" y="1409"/>
                    </a:lnTo>
                    <a:lnTo>
                      <a:pt x="16360" y="2348"/>
                    </a:lnTo>
                    <a:lnTo>
                      <a:pt x="17127" y="2817"/>
                    </a:lnTo>
                    <a:lnTo>
                      <a:pt x="18021" y="3130"/>
                    </a:lnTo>
                    <a:lnTo>
                      <a:pt x="19044" y="3600"/>
                    </a:lnTo>
                    <a:lnTo>
                      <a:pt x="19811" y="4070"/>
                    </a:lnTo>
                    <a:lnTo>
                      <a:pt x="20194" y="4539"/>
                    </a:lnTo>
                    <a:lnTo>
                      <a:pt x="20578" y="4539"/>
                    </a:lnTo>
                    <a:lnTo>
                      <a:pt x="20833" y="4696"/>
                    </a:lnTo>
                    <a:lnTo>
                      <a:pt x="20961" y="4696"/>
                    </a:lnTo>
                    <a:lnTo>
                      <a:pt x="21217" y="5009"/>
                    </a:lnTo>
                    <a:lnTo>
                      <a:pt x="21344" y="5009"/>
                    </a:lnTo>
                    <a:lnTo>
                      <a:pt x="21344" y="5165"/>
                    </a:lnTo>
                    <a:lnTo>
                      <a:pt x="21600" y="5165"/>
                    </a:lnTo>
                    <a:lnTo>
                      <a:pt x="21344" y="5635"/>
                    </a:lnTo>
                    <a:lnTo>
                      <a:pt x="21344" y="6104"/>
                    </a:lnTo>
                    <a:lnTo>
                      <a:pt x="21217" y="6574"/>
                    </a:lnTo>
                    <a:lnTo>
                      <a:pt x="20961" y="7043"/>
                    </a:lnTo>
                    <a:lnTo>
                      <a:pt x="20833" y="7513"/>
                    </a:lnTo>
                    <a:lnTo>
                      <a:pt x="20833" y="7670"/>
                    </a:lnTo>
                    <a:lnTo>
                      <a:pt x="20450" y="8139"/>
                    </a:lnTo>
                    <a:lnTo>
                      <a:pt x="20066" y="8452"/>
                    </a:lnTo>
                    <a:lnTo>
                      <a:pt x="19427" y="9078"/>
                    </a:lnTo>
                    <a:lnTo>
                      <a:pt x="18660" y="9704"/>
                    </a:lnTo>
                    <a:lnTo>
                      <a:pt x="17766" y="10643"/>
                    </a:lnTo>
                    <a:lnTo>
                      <a:pt x="16999" y="11270"/>
                    </a:lnTo>
                    <a:lnTo>
                      <a:pt x="16232" y="12209"/>
                    </a:lnTo>
                    <a:lnTo>
                      <a:pt x="15465" y="12835"/>
                    </a:lnTo>
                    <a:lnTo>
                      <a:pt x="15082" y="13461"/>
                    </a:lnTo>
                    <a:lnTo>
                      <a:pt x="14698" y="14243"/>
                    </a:lnTo>
                    <a:lnTo>
                      <a:pt x="14315" y="14713"/>
                    </a:lnTo>
                    <a:lnTo>
                      <a:pt x="13804" y="15183"/>
                    </a:lnTo>
                    <a:lnTo>
                      <a:pt x="13548" y="15652"/>
                    </a:lnTo>
                    <a:lnTo>
                      <a:pt x="13164" y="15965"/>
                    </a:lnTo>
                    <a:lnTo>
                      <a:pt x="12525" y="16435"/>
                    </a:lnTo>
                    <a:lnTo>
                      <a:pt x="12014" y="16904"/>
                    </a:lnTo>
                    <a:lnTo>
                      <a:pt x="11247" y="17374"/>
                    </a:lnTo>
                    <a:lnTo>
                      <a:pt x="10353" y="17843"/>
                    </a:lnTo>
                    <a:lnTo>
                      <a:pt x="9458" y="18470"/>
                    </a:lnTo>
                    <a:lnTo>
                      <a:pt x="8308" y="19096"/>
                    </a:lnTo>
                    <a:lnTo>
                      <a:pt x="7157" y="19565"/>
                    </a:lnTo>
                    <a:lnTo>
                      <a:pt x="6263" y="20348"/>
                    </a:lnTo>
                    <a:lnTo>
                      <a:pt x="5368" y="20817"/>
                    </a:lnTo>
                    <a:lnTo>
                      <a:pt x="4601" y="20817"/>
                    </a:lnTo>
                    <a:lnTo>
                      <a:pt x="3834" y="21130"/>
                    </a:lnTo>
                    <a:lnTo>
                      <a:pt x="3323" y="21443"/>
                    </a:lnTo>
                    <a:lnTo>
                      <a:pt x="2812" y="21443"/>
                    </a:lnTo>
                    <a:lnTo>
                      <a:pt x="2428" y="21600"/>
                    </a:lnTo>
                    <a:lnTo>
                      <a:pt x="1789" y="21600"/>
                    </a:lnTo>
                    <a:lnTo>
                      <a:pt x="1534" y="21443"/>
                    </a:lnTo>
                    <a:lnTo>
                      <a:pt x="767" y="20817"/>
                    </a:lnTo>
                    <a:lnTo>
                      <a:pt x="383" y="20348"/>
                    </a:lnTo>
                    <a:lnTo>
                      <a:pt x="128" y="19409"/>
                    </a:lnTo>
                    <a:lnTo>
                      <a:pt x="128" y="18470"/>
                    </a:lnTo>
                    <a:lnTo>
                      <a:pt x="0" y="17374"/>
                    </a:lnTo>
                    <a:lnTo>
                      <a:pt x="0" y="14870"/>
                    </a:lnTo>
                    <a:lnTo>
                      <a:pt x="128" y="13461"/>
                    </a:lnTo>
                    <a:lnTo>
                      <a:pt x="128" y="10957"/>
                    </a:lnTo>
                    <a:lnTo>
                      <a:pt x="383" y="9235"/>
                    </a:lnTo>
                    <a:lnTo>
                      <a:pt x="511" y="7513"/>
                    </a:lnTo>
                    <a:lnTo>
                      <a:pt x="895" y="5635"/>
                    </a:lnTo>
                    <a:lnTo>
                      <a:pt x="1150" y="4070"/>
                    </a:lnTo>
                    <a:lnTo>
                      <a:pt x="1534" y="2817"/>
                    </a:lnTo>
                    <a:lnTo>
                      <a:pt x="1662" y="1565"/>
                    </a:lnTo>
                    <a:lnTo>
                      <a:pt x="1789" y="1409"/>
                    </a:lnTo>
                    <a:close/>
                  </a:path>
                </a:pathLst>
              </a:custGeom>
              <a:solidFill>
                <a:srgbClr val="C11B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6" name="AutoShape 201"/>
              <p:cNvSpPr/>
              <p:nvPr/>
            </p:nvSpPr>
            <p:spPr>
              <a:xfrm>
                <a:off x="1149878" y="166485"/>
                <a:ext cx="385175" cy="272303"/>
              </a:xfrm>
              <a:custGeom>
                <a:avLst/>
                <a:gdLst/>
                <a:ahLst/>
                <a:cxnLst>
                  <a:cxn ang="0">
                    <a:pos x="wd2" y="hd2"/>
                  </a:cxn>
                  <a:cxn ang="5400000">
                    <a:pos x="wd2" y="hd2"/>
                  </a:cxn>
                  <a:cxn ang="10800000">
                    <a:pos x="wd2" y="hd2"/>
                  </a:cxn>
                  <a:cxn ang="16200000">
                    <a:pos x="wd2" y="hd2"/>
                  </a:cxn>
                </a:cxnLst>
                <a:rect l="0" t="0" r="r" b="b"/>
                <a:pathLst>
                  <a:path w="21600" h="21600" extrusionOk="0">
                    <a:moveTo>
                      <a:pt x="1692" y="1419"/>
                    </a:moveTo>
                    <a:lnTo>
                      <a:pt x="1952" y="1419"/>
                    </a:lnTo>
                    <a:lnTo>
                      <a:pt x="2082" y="1104"/>
                    </a:lnTo>
                    <a:lnTo>
                      <a:pt x="2342" y="946"/>
                    </a:lnTo>
                    <a:lnTo>
                      <a:pt x="2733" y="631"/>
                    </a:lnTo>
                    <a:lnTo>
                      <a:pt x="3123" y="631"/>
                    </a:lnTo>
                    <a:lnTo>
                      <a:pt x="3643" y="473"/>
                    </a:lnTo>
                    <a:lnTo>
                      <a:pt x="4424" y="315"/>
                    </a:lnTo>
                    <a:lnTo>
                      <a:pt x="5335" y="0"/>
                    </a:lnTo>
                    <a:lnTo>
                      <a:pt x="7677" y="0"/>
                    </a:lnTo>
                    <a:lnTo>
                      <a:pt x="8848" y="315"/>
                    </a:lnTo>
                    <a:lnTo>
                      <a:pt x="10149" y="315"/>
                    </a:lnTo>
                    <a:lnTo>
                      <a:pt x="11581" y="473"/>
                    </a:lnTo>
                    <a:lnTo>
                      <a:pt x="12752" y="631"/>
                    </a:lnTo>
                    <a:lnTo>
                      <a:pt x="13793" y="946"/>
                    </a:lnTo>
                    <a:lnTo>
                      <a:pt x="14704" y="1419"/>
                    </a:lnTo>
                    <a:lnTo>
                      <a:pt x="15484" y="1892"/>
                    </a:lnTo>
                    <a:lnTo>
                      <a:pt x="18217" y="3311"/>
                    </a:lnTo>
                    <a:lnTo>
                      <a:pt x="18998" y="3784"/>
                    </a:lnTo>
                    <a:lnTo>
                      <a:pt x="19778" y="4099"/>
                    </a:lnTo>
                    <a:lnTo>
                      <a:pt x="20299" y="4572"/>
                    </a:lnTo>
                    <a:lnTo>
                      <a:pt x="20689" y="4730"/>
                    </a:lnTo>
                    <a:lnTo>
                      <a:pt x="21080" y="4730"/>
                    </a:lnTo>
                    <a:lnTo>
                      <a:pt x="21210" y="5045"/>
                    </a:lnTo>
                    <a:lnTo>
                      <a:pt x="21470" y="5045"/>
                    </a:lnTo>
                    <a:lnTo>
                      <a:pt x="21470" y="5203"/>
                    </a:lnTo>
                    <a:lnTo>
                      <a:pt x="21600" y="5203"/>
                    </a:lnTo>
                    <a:lnTo>
                      <a:pt x="21600" y="5518"/>
                    </a:lnTo>
                    <a:lnTo>
                      <a:pt x="21470" y="5676"/>
                    </a:lnTo>
                    <a:lnTo>
                      <a:pt x="21470" y="6149"/>
                    </a:lnTo>
                    <a:lnTo>
                      <a:pt x="21210" y="6622"/>
                    </a:lnTo>
                    <a:lnTo>
                      <a:pt x="21080" y="7095"/>
                    </a:lnTo>
                    <a:lnTo>
                      <a:pt x="20819" y="7568"/>
                    </a:lnTo>
                    <a:lnTo>
                      <a:pt x="20819" y="7726"/>
                    </a:lnTo>
                    <a:lnTo>
                      <a:pt x="20689" y="8041"/>
                    </a:lnTo>
                    <a:lnTo>
                      <a:pt x="20429" y="8199"/>
                    </a:lnTo>
                    <a:lnTo>
                      <a:pt x="20169" y="8514"/>
                    </a:lnTo>
                    <a:lnTo>
                      <a:pt x="18607" y="9775"/>
                    </a:lnTo>
                    <a:lnTo>
                      <a:pt x="17957" y="10721"/>
                    </a:lnTo>
                    <a:lnTo>
                      <a:pt x="16916" y="11352"/>
                    </a:lnTo>
                    <a:lnTo>
                      <a:pt x="14704" y="14032"/>
                    </a:lnTo>
                    <a:lnTo>
                      <a:pt x="14313" y="14820"/>
                    </a:lnTo>
                    <a:lnTo>
                      <a:pt x="13923" y="15293"/>
                    </a:lnTo>
                    <a:lnTo>
                      <a:pt x="13663" y="15451"/>
                    </a:lnTo>
                    <a:lnTo>
                      <a:pt x="13012" y="15924"/>
                    </a:lnTo>
                    <a:lnTo>
                      <a:pt x="12622" y="16239"/>
                    </a:lnTo>
                    <a:lnTo>
                      <a:pt x="12101" y="16712"/>
                    </a:lnTo>
                    <a:lnTo>
                      <a:pt x="11320" y="17185"/>
                    </a:lnTo>
                    <a:lnTo>
                      <a:pt x="10410" y="17974"/>
                    </a:lnTo>
                    <a:lnTo>
                      <a:pt x="9499" y="18604"/>
                    </a:lnTo>
                    <a:lnTo>
                      <a:pt x="8328" y="19077"/>
                    </a:lnTo>
                    <a:lnTo>
                      <a:pt x="7157" y="19708"/>
                    </a:lnTo>
                    <a:lnTo>
                      <a:pt x="5335" y="20654"/>
                    </a:lnTo>
                    <a:lnTo>
                      <a:pt x="4554" y="20969"/>
                    </a:lnTo>
                    <a:lnTo>
                      <a:pt x="4034" y="20969"/>
                    </a:lnTo>
                    <a:lnTo>
                      <a:pt x="3513" y="21285"/>
                    </a:lnTo>
                    <a:lnTo>
                      <a:pt x="2863" y="21600"/>
                    </a:lnTo>
                    <a:lnTo>
                      <a:pt x="1561" y="21600"/>
                    </a:lnTo>
                    <a:lnTo>
                      <a:pt x="781" y="20969"/>
                    </a:lnTo>
                    <a:lnTo>
                      <a:pt x="390" y="20181"/>
                    </a:lnTo>
                    <a:lnTo>
                      <a:pt x="260" y="19235"/>
                    </a:lnTo>
                    <a:lnTo>
                      <a:pt x="0" y="18447"/>
                    </a:lnTo>
                    <a:lnTo>
                      <a:pt x="0" y="12298"/>
                    </a:lnTo>
                    <a:lnTo>
                      <a:pt x="260" y="10879"/>
                    </a:lnTo>
                    <a:lnTo>
                      <a:pt x="390" y="9302"/>
                    </a:lnTo>
                    <a:lnTo>
                      <a:pt x="651" y="7568"/>
                    </a:lnTo>
                    <a:lnTo>
                      <a:pt x="781" y="5676"/>
                    </a:lnTo>
                    <a:lnTo>
                      <a:pt x="1171" y="4099"/>
                    </a:lnTo>
                    <a:lnTo>
                      <a:pt x="1431" y="2838"/>
                    </a:lnTo>
                    <a:lnTo>
                      <a:pt x="1561" y="1892"/>
                    </a:lnTo>
                    <a:lnTo>
                      <a:pt x="1692" y="1419"/>
                    </a:lnTo>
                    <a:close/>
                  </a:path>
                </a:pathLst>
              </a:custGeom>
              <a:solidFill>
                <a:srgbClr val="C21B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7" name="AutoShape 202"/>
              <p:cNvSpPr/>
              <p:nvPr/>
            </p:nvSpPr>
            <p:spPr>
              <a:xfrm>
                <a:off x="1149878" y="170718"/>
                <a:ext cx="382353" cy="265249"/>
              </a:xfrm>
              <a:custGeom>
                <a:avLst/>
                <a:gdLst/>
                <a:ahLst/>
                <a:cxnLst>
                  <a:cxn ang="0">
                    <a:pos x="wd2" y="hd2"/>
                  </a:cxn>
                  <a:cxn ang="5400000">
                    <a:pos x="wd2" y="hd2"/>
                  </a:cxn>
                  <a:cxn ang="10800000">
                    <a:pos x="wd2" y="hd2"/>
                  </a:cxn>
                  <a:cxn ang="16200000">
                    <a:pos x="wd2" y="hd2"/>
                  </a:cxn>
                </a:cxnLst>
                <a:rect l="0" t="0" r="r" b="b"/>
                <a:pathLst>
                  <a:path w="21600" h="21600" extrusionOk="0">
                    <a:moveTo>
                      <a:pt x="1964" y="1137"/>
                    </a:moveTo>
                    <a:lnTo>
                      <a:pt x="2095" y="1137"/>
                    </a:lnTo>
                    <a:lnTo>
                      <a:pt x="2095" y="812"/>
                    </a:lnTo>
                    <a:lnTo>
                      <a:pt x="2487" y="812"/>
                    </a:lnTo>
                    <a:lnTo>
                      <a:pt x="3273" y="325"/>
                    </a:lnTo>
                    <a:lnTo>
                      <a:pt x="3796" y="162"/>
                    </a:lnTo>
                    <a:lnTo>
                      <a:pt x="4582" y="0"/>
                    </a:lnTo>
                    <a:lnTo>
                      <a:pt x="8902" y="0"/>
                    </a:lnTo>
                    <a:lnTo>
                      <a:pt x="10211" y="162"/>
                    </a:lnTo>
                    <a:lnTo>
                      <a:pt x="11651" y="162"/>
                    </a:lnTo>
                    <a:lnTo>
                      <a:pt x="12698" y="325"/>
                    </a:lnTo>
                    <a:lnTo>
                      <a:pt x="13876" y="812"/>
                    </a:lnTo>
                    <a:lnTo>
                      <a:pt x="14793" y="1137"/>
                    </a:lnTo>
                    <a:lnTo>
                      <a:pt x="15578" y="1624"/>
                    </a:lnTo>
                    <a:lnTo>
                      <a:pt x="16495" y="2111"/>
                    </a:lnTo>
                    <a:lnTo>
                      <a:pt x="17280" y="2761"/>
                    </a:lnTo>
                    <a:lnTo>
                      <a:pt x="18196" y="3086"/>
                    </a:lnTo>
                    <a:lnTo>
                      <a:pt x="20553" y="4547"/>
                    </a:lnTo>
                    <a:lnTo>
                      <a:pt x="20815" y="4547"/>
                    </a:lnTo>
                    <a:lnTo>
                      <a:pt x="21207" y="4872"/>
                    </a:lnTo>
                    <a:lnTo>
                      <a:pt x="21338" y="4872"/>
                    </a:lnTo>
                    <a:lnTo>
                      <a:pt x="21600" y="5035"/>
                    </a:lnTo>
                    <a:lnTo>
                      <a:pt x="21600" y="5359"/>
                    </a:lnTo>
                    <a:lnTo>
                      <a:pt x="21338" y="5522"/>
                    </a:lnTo>
                    <a:lnTo>
                      <a:pt x="21338" y="6009"/>
                    </a:lnTo>
                    <a:lnTo>
                      <a:pt x="21207" y="6496"/>
                    </a:lnTo>
                    <a:lnTo>
                      <a:pt x="20945" y="6983"/>
                    </a:lnTo>
                    <a:lnTo>
                      <a:pt x="20945" y="7471"/>
                    </a:lnTo>
                    <a:lnTo>
                      <a:pt x="20815" y="7633"/>
                    </a:lnTo>
                    <a:lnTo>
                      <a:pt x="20815" y="7958"/>
                    </a:lnTo>
                    <a:lnTo>
                      <a:pt x="20422" y="8120"/>
                    </a:lnTo>
                    <a:lnTo>
                      <a:pt x="20160" y="8445"/>
                    </a:lnTo>
                    <a:lnTo>
                      <a:pt x="18589" y="9744"/>
                    </a:lnTo>
                    <a:lnTo>
                      <a:pt x="17804" y="10719"/>
                    </a:lnTo>
                    <a:lnTo>
                      <a:pt x="16233" y="12018"/>
                    </a:lnTo>
                    <a:lnTo>
                      <a:pt x="15578" y="12992"/>
                    </a:lnTo>
                    <a:lnTo>
                      <a:pt x="15185" y="13480"/>
                    </a:lnTo>
                    <a:lnTo>
                      <a:pt x="14793" y="14129"/>
                    </a:lnTo>
                    <a:lnTo>
                      <a:pt x="14007" y="15104"/>
                    </a:lnTo>
                    <a:lnTo>
                      <a:pt x="13484" y="15591"/>
                    </a:lnTo>
                    <a:lnTo>
                      <a:pt x="13091" y="16078"/>
                    </a:lnTo>
                    <a:lnTo>
                      <a:pt x="12698" y="16403"/>
                    </a:lnTo>
                    <a:lnTo>
                      <a:pt x="12175" y="16890"/>
                    </a:lnTo>
                    <a:lnTo>
                      <a:pt x="11389" y="17377"/>
                    </a:lnTo>
                    <a:lnTo>
                      <a:pt x="10473" y="17865"/>
                    </a:lnTo>
                    <a:lnTo>
                      <a:pt x="9556" y="18677"/>
                    </a:lnTo>
                    <a:lnTo>
                      <a:pt x="8378" y="19326"/>
                    </a:lnTo>
                    <a:lnTo>
                      <a:pt x="7200" y="19814"/>
                    </a:lnTo>
                    <a:lnTo>
                      <a:pt x="5367" y="20788"/>
                    </a:lnTo>
                    <a:lnTo>
                      <a:pt x="4582" y="20950"/>
                    </a:lnTo>
                    <a:lnTo>
                      <a:pt x="4058" y="21275"/>
                    </a:lnTo>
                    <a:lnTo>
                      <a:pt x="3535" y="21275"/>
                    </a:lnTo>
                    <a:lnTo>
                      <a:pt x="2880" y="21600"/>
                    </a:lnTo>
                    <a:lnTo>
                      <a:pt x="1571" y="21600"/>
                    </a:lnTo>
                    <a:lnTo>
                      <a:pt x="785" y="20950"/>
                    </a:lnTo>
                    <a:lnTo>
                      <a:pt x="655" y="20301"/>
                    </a:lnTo>
                    <a:lnTo>
                      <a:pt x="262" y="19489"/>
                    </a:lnTo>
                    <a:lnTo>
                      <a:pt x="262" y="17215"/>
                    </a:lnTo>
                    <a:lnTo>
                      <a:pt x="0" y="16078"/>
                    </a:lnTo>
                    <a:lnTo>
                      <a:pt x="262" y="14941"/>
                    </a:lnTo>
                    <a:lnTo>
                      <a:pt x="262" y="10881"/>
                    </a:lnTo>
                    <a:lnTo>
                      <a:pt x="393" y="9257"/>
                    </a:lnTo>
                    <a:lnTo>
                      <a:pt x="785" y="7471"/>
                    </a:lnTo>
                    <a:lnTo>
                      <a:pt x="1047" y="5522"/>
                    </a:lnTo>
                    <a:lnTo>
                      <a:pt x="1440" y="3898"/>
                    </a:lnTo>
                    <a:lnTo>
                      <a:pt x="1571" y="2598"/>
                    </a:lnTo>
                    <a:lnTo>
                      <a:pt x="1702" y="1624"/>
                    </a:lnTo>
                    <a:lnTo>
                      <a:pt x="1964" y="1137"/>
                    </a:lnTo>
                    <a:close/>
                  </a:path>
                </a:pathLst>
              </a:custGeom>
              <a:solidFill>
                <a:srgbClr val="C3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8" name="AutoShape 203"/>
              <p:cNvSpPr/>
              <p:nvPr/>
            </p:nvSpPr>
            <p:spPr>
              <a:xfrm>
                <a:off x="1154110" y="170718"/>
                <a:ext cx="372477" cy="261016"/>
              </a:xfrm>
              <a:custGeom>
                <a:avLst/>
                <a:gdLst/>
                <a:ahLst/>
                <a:cxnLst>
                  <a:cxn ang="0">
                    <a:pos x="wd2" y="hd2"/>
                  </a:cxn>
                  <a:cxn ang="5400000">
                    <a:pos x="wd2" y="hd2"/>
                  </a:cxn>
                  <a:cxn ang="10800000">
                    <a:pos x="wd2" y="hd2"/>
                  </a:cxn>
                  <a:cxn ang="16200000">
                    <a:pos x="wd2" y="hd2"/>
                  </a:cxn>
                </a:cxnLst>
                <a:rect l="0" t="0" r="r" b="b"/>
                <a:pathLst>
                  <a:path w="21600" h="21600" extrusionOk="0">
                    <a:moveTo>
                      <a:pt x="1744" y="1319"/>
                    </a:moveTo>
                    <a:lnTo>
                      <a:pt x="1878" y="1154"/>
                    </a:lnTo>
                    <a:lnTo>
                      <a:pt x="2147" y="1154"/>
                    </a:lnTo>
                    <a:lnTo>
                      <a:pt x="2281" y="824"/>
                    </a:lnTo>
                    <a:lnTo>
                      <a:pt x="2683" y="660"/>
                    </a:lnTo>
                    <a:lnTo>
                      <a:pt x="3086" y="330"/>
                    </a:lnTo>
                    <a:lnTo>
                      <a:pt x="3622" y="165"/>
                    </a:lnTo>
                    <a:lnTo>
                      <a:pt x="4427" y="165"/>
                    </a:lnTo>
                    <a:lnTo>
                      <a:pt x="5501" y="0"/>
                    </a:lnTo>
                    <a:lnTo>
                      <a:pt x="8855" y="0"/>
                    </a:lnTo>
                    <a:lnTo>
                      <a:pt x="10196" y="165"/>
                    </a:lnTo>
                    <a:lnTo>
                      <a:pt x="11672" y="330"/>
                    </a:lnTo>
                    <a:lnTo>
                      <a:pt x="12745" y="660"/>
                    </a:lnTo>
                    <a:lnTo>
                      <a:pt x="13953" y="824"/>
                    </a:lnTo>
                    <a:lnTo>
                      <a:pt x="14624" y="1319"/>
                    </a:lnTo>
                    <a:lnTo>
                      <a:pt x="15697" y="1814"/>
                    </a:lnTo>
                    <a:lnTo>
                      <a:pt x="16368" y="2308"/>
                    </a:lnTo>
                    <a:lnTo>
                      <a:pt x="17441" y="2803"/>
                    </a:lnTo>
                    <a:lnTo>
                      <a:pt x="18380" y="3133"/>
                    </a:lnTo>
                    <a:lnTo>
                      <a:pt x="19990" y="4122"/>
                    </a:lnTo>
                    <a:lnTo>
                      <a:pt x="20393" y="4452"/>
                    </a:lnTo>
                    <a:lnTo>
                      <a:pt x="20661" y="4617"/>
                    </a:lnTo>
                    <a:lnTo>
                      <a:pt x="21063" y="4617"/>
                    </a:lnTo>
                    <a:lnTo>
                      <a:pt x="21198" y="4947"/>
                    </a:lnTo>
                    <a:lnTo>
                      <a:pt x="21466" y="4947"/>
                    </a:lnTo>
                    <a:lnTo>
                      <a:pt x="21466" y="5111"/>
                    </a:lnTo>
                    <a:lnTo>
                      <a:pt x="21600" y="5111"/>
                    </a:lnTo>
                    <a:lnTo>
                      <a:pt x="21600" y="5606"/>
                    </a:lnTo>
                    <a:lnTo>
                      <a:pt x="21466" y="6101"/>
                    </a:lnTo>
                    <a:lnTo>
                      <a:pt x="21198" y="6595"/>
                    </a:lnTo>
                    <a:lnTo>
                      <a:pt x="21198" y="7090"/>
                    </a:lnTo>
                    <a:lnTo>
                      <a:pt x="21063" y="7585"/>
                    </a:lnTo>
                    <a:lnTo>
                      <a:pt x="20795" y="7750"/>
                    </a:lnTo>
                    <a:lnTo>
                      <a:pt x="20795" y="8079"/>
                    </a:lnTo>
                    <a:lnTo>
                      <a:pt x="20661" y="8244"/>
                    </a:lnTo>
                    <a:lnTo>
                      <a:pt x="20124" y="8574"/>
                    </a:lnTo>
                    <a:lnTo>
                      <a:pt x="19588" y="9234"/>
                    </a:lnTo>
                    <a:lnTo>
                      <a:pt x="18783" y="9893"/>
                    </a:lnTo>
                    <a:lnTo>
                      <a:pt x="17843" y="10718"/>
                    </a:lnTo>
                    <a:lnTo>
                      <a:pt x="17039" y="11542"/>
                    </a:lnTo>
                    <a:lnTo>
                      <a:pt x="16234" y="12202"/>
                    </a:lnTo>
                    <a:lnTo>
                      <a:pt x="15697" y="13026"/>
                    </a:lnTo>
                    <a:lnTo>
                      <a:pt x="15294" y="13685"/>
                    </a:lnTo>
                    <a:lnTo>
                      <a:pt x="14624" y="14345"/>
                    </a:lnTo>
                    <a:lnTo>
                      <a:pt x="14221" y="14840"/>
                    </a:lnTo>
                    <a:lnTo>
                      <a:pt x="13953" y="15334"/>
                    </a:lnTo>
                    <a:lnTo>
                      <a:pt x="13550" y="15829"/>
                    </a:lnTo>
                    <a:lnTo>
                      <a:pt x="13148" y="16159"/>
                    </a:lnTo>
                    <a:lnTo>
                      <a:pt x="12477" y="16489"/>
                    </a:lnTo>
                    <a:lnTo>
                      <a:pt x="11940" y="16983"/>
                    </a:lnTo>
                    <a:lnTo>
                      <a:pt x="11270" y="17478"/>
                    </a:lnTo>
                    <a:lnTo>
                      <a:pt x="10465" y="18137"/>
                    </a:lnTo>
                    <a:lnTo>
                      <a:pt x="9525" y="18632"/>
                    </a:lnTo>
                    <a:lnTo>
                      <a:pt x="8318" y="19292"/>
                    </a:lnTo>
                    <a:lnTo>
                      <a:pt x="7379" y="19786"/>
                    </a:lnTo>
                    <a:lnTo>
                      <a:pt x="6171" y="20611"/>
                    </a:lnTo>
                    <a:lnTo>
                      <a:pt x="5232" y="20776"/>
                    </a:lnTo>
                    <a:lnTo>
                      <a:pt x="4696" y="21270"/>
                    </a:lnTo>
                    <a:lnTo>
                      <a:pt x="3891" y="21270"/>
                    </a:lnTo>
                    <a:lnTo>
                      <a:pt x="3354" y="21600"/>
                    </a:lnTo>
                    <a:lnTo>
                      <a:pt x="1207" y="21600"/>
                    </a:lnTo>
                    <a:lnTo>
                      <a:pt x="805" y="21105"/>
                    </a:lnTo>
                    <a:lnTo>
                      <a:pt x="402" y="20281"/>
                    </a:lnTo>
                    <a:lnTo>
                      <a:pt x="134" y="19621"/>
                    </a:lnTo>
                    <a:lnTo>
                      <a:pt x="0" y="18467"/>
                    </a:lnTo>
                    <a:lnTo>
                      <a:pt x="0" y="13685"/>
                    </a:lnTo>
                    <a:lnTo>
                      <a:pt x="134" y="12531"/>
                    </a:lnTo>
                    <a:lnTo>
                      <a:pt x="134" y="11047"/>
                    </a:lnTo>
                    <a:lnTo>
                      <a:pt x="402" y="9398"/>
                    </a:lnTo>
                    <a:lnTo>
                      <a:pt x="537" y="7585"/>
                    </a:lnTo>
                    <a:lnTo>
                      <a:pt x="939" y="5606"/>
                    </a:lnTo>
                    <a:lnTo>
                      <a:pt x="1207" y="3957"/>
                    </a:lnTo>
                    <a:lnTo>
                      <a:pt x="1342" y="2638"/>
                    </a:lnTo>
                    <a:lnTo>
                      <a:pt x="1744" y="1649"/>
                    </a:lnTo>
                    <a:lnTo>
                      <a:pt x="1744" y="1319"/>
                    </a:lnTo>
                    <a:close/>
                  </a:path>
                </a:pathLst>
              </a:custGeom>
              <a:solidFill>
                <a:srgbClr val="C4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09" name="AutoShape 204"/>
              <p:cNvSpPr/>
              <p:nvPr/>
            </p:nvSpPr>
            <p:spPr>
              <a:xfrm>
                <a:off x="1156932" y="170718"/>
                <a:ext cx="368244" cy="261016"/>
              </a:xfrm>
              <a:custGeom>
                <a:avLst/>
                <a:gdLst/>
                <a:ahLst/>
                <a:cxnLst>
                  <a:cxn ang="0">
                    <a:pos x="wd2" y="hd2"/>
                  </a:cxn>
                  <a:cxn ang="5400000">
                    <a:pos x="wd2" y="hd2"/>
                  </a:cxn>
                  <a:cxn ang="10800000">
                    <a:pos x="wd2" y="hd2"/>
                  </a:cxn>
                  <a:cxn ang="16200000">
                    <a:pos x="wd2" y="hd2"/>
                  </a:cxn>
                </a:cxnLst>
                <a:rect l="0" t="0" r="r" b="b"/>
                <a:pathLst>
                  <a:path w="21600" h="21600" extrusionOk="0">
                    <a:moveTo>
                      <a:pt x="1766" y="1319"/>
                    </a:moveTo>
                    <a:lnTo>
                      <a:pt x="2038" y="1319"/>
                    </a:lnTo>
                    <a:lnTo>
                      <a:pt x="2445" y="824"/>
                    </a:lnTo>
                    <a:lnTo>
                      <a:pt x="2853" y="660"/>
                    </a:lnTo>
                    <a:lnTo>
                      <a:pt x="3260" y="660"/>
                    </a:lnTo>
                    <a:lnTo>
                      <a:pt x="3804" y="330"/>
                    </a:lnTo>
                    <a:lnTo>
                      <a:pt x="4619" y="165"/>
                    </a:lnTo>
                    <a:lnTo>
                      <a:pt x="5434" y="165"/>
                    </a:lnTo>
                    <a:lnTo>
                      <a:pt x="6521" y="0"/>
                    </a:lnTo>
                    <a:lnTo>
                      <a:pt x="7608" y="0"/>
                    </a:lnTo>
                    <a:lnTo>
                      <a:pt x="8830" y="165"/>
                    </a:lnTo>
                    <a:lnTo>
                      <a:pt x="10189" y="165"/>
                    </a:lnTo>
                    <a:lnTo>
                      <a:pt x="11683" y="330"/>
                    </a:lnTo>
                    <a:lnTo>
                      <a:pt x="12770" y="660"/>
                    </a:lnTo>
                    <a:lnTo>
                      <a:pt x="13992" y="1154"/>
                    </a:lnTo>
                    <a:lnTo>
                      <a:pt x="14672" y="1319"/>
                    </a:lnTo>
                    <a:lnTo>
                      <a:pt x="15487" y="1814"/>
                    </a:lnTo>
                    <a:lnTo>
                      <a:pt x="16438" y="2308"/>
                    </a:lnTo>
                    <a:lnTo>
                      <a:pt x="17253" y="2803"/>
                    </a:lnTo>
                    <a:lnTo>
                      <a:pt x="18340" y="3133"/>
                    </a:lnTo>
                    <a:lnTo>
                      <a:pt x="19019" y="3627"/>
                    </a:lnTo>
                    <a:lnTo>
                      <a:pt x="19834" y="4122"/>
                    </a:lnTo>
                    <a:lnTo>
                      <a:pt x="20513" y="4452"/>
                    </a:lnTo>
                    <a:lnTo>
                      <a:pt x="20785" y="4617"/>
                    </a:lnTo>
                    <a:lnTo>
                      <a:pt x="20921" y="4617"/>
                    </a:lnTo>
                    <a:lnTo>
                      <a:pt x="21192" y="4947"/>
                    </a:lnTo>
                    <a:lnTo>
                      <a:pt x="21328" y="4947"/>
                    </a:lnTo>
                    <a:lnTo>
                      <a:pt x="21328" y="5111"/>
                    </a:lnTo>
                    <a:lnTo>
                      <a:pt x="21600" y="5111"/>
                    </a:lnTo>
                    <a:lnTo>
                      <a:pt x="21600" y="5606"/>
                    </a:lnTo>
                    <a:lnTo>
                      <a:pt x="21328" y="6101"/>
                    </a:lnTo>
                    <a:lnTo>
                      <a:pt x="21192" y="6595"/>
                    </a:lnTo>
                    <a:lnTo>
                      <a:pt x="21192" y="7090"/>
                    </a:lnTo>
                    <a:lnTo>
                      <a:pt x="20921" y="7585"/>
                    </a:lnTo>
                    <a:lnTo>
                      <a:pt x="20785" y="7750"/>
                    </a:lnTo>
                    <a:lnTo>
                      <a:pt x="20785" y="8079"/>
                    </a:lnTo>
                    <a:lnTo>
                      <a:pt x="20649" y="8244"/>
                    </a:lnTo>
                    <a:lnTo>
                      <a:pt x="20106" y="8574"/>
                    </a:lnTo>
                    <a:lnTo>
                      <a:pt x="19426" y="9234"/>
                    </a:lnTo>
                    <a:lnTo>
                      <a:pt x="18611" y="9893"/>
                    </a:lnTo>
                    <a:lnTo>
                      <a:pt x="17932" y="10718"/>
                    </a:lnTo>
                    <a:lnTo>
                      <a:pt x="16845" y="11542"/>
                    </a:lnTo>
                    <a:lnTo>
                      <a:pt x="16302" y="12202"/>
                    </a:lnTo>
                    <a:lnTo>
                      <a:pt x="15758" y="13026"/>
                    </a:lnTo>
                    <a:lnTo>
                      <a:pt x="15079" y="13685"/>
                    </a:lnTo>
                    <a:lnTo>
                      <a:pt x="14264" y="14675"/>
                    </a:lnTo>
                    <a:lnTo>
                      <a:pt x="13992" y="15169"/>
                    </a:lnTo>
                    <a:lnTo>
                      <a:pt x="13585" y="15664"/>
                    </a:lnTo>
                    <a:lnTo>
                      <a:pt x="12906" y="16159"/>
                    </a:lnTo>
                    <a:lnTo>
                      <a:pt x="12498" y="16489"/>
                    </a:lnTo>
                    <a:lnTo>
                      <a:pt x="11955" y="16983"/>
                    </a:lnTo>
                    <a:lnTo>
                      <a:pt x="11275" y="17478"/>
                    </a:lnTo>
                    <a:lnTo>
                      <a:pt x="10460" y="17973"/>
                    </a:lnTo>
                    <a:lnTo>
                      <a:pt x="9509" y="18632"/>
                    </a:lnTo>
                    <a:lnTo>
                      <a:pt x="8287" y="19127"/>
                    </a:lnTo>
                    <a:lnTo>
                      <a:pt x="7336" y="19786"/>
                    </a:lnTo>
                    <a:lnTo>
                      <a:pt x="6113" y="20281"/>
                    </a:lnTo>
                    <a:lnTo>
                      <a:pt x="5434" y="20776"/>
                    </a:lnTo>
                    <a:lnTo>
                      <a:pt x="4619" y="21105"/>
                    </a:lnTo>
                    <a:lnTo>
                      <a:pt x="3940" y="21270"/>
                    </a:lnTo>
                    <a:lnTo>
                      <a:pt x="3396" y="21270"/>
                    </a:lnTo>
                    <a:lnTo>
                      <a:pt x="2853" y="21600"/>
                    </a:lnTo>
                    <a:lnTo>
                      <a:pt x="1358" y="21600"/>
                    </a:lnTo>
                    <a:lnTo>
                      <a:pt x="679" y="20776"/>
                    </a:lnTo>
                    <a:lnTo>
                      <a:pt x="408" y="20116"/>
                    </a:lnTo>
                    <a:lnTo>
                      <a:pt x="272" y="19292"/>
                    </a:lnTo>
                    <a:lnTo>
                      <a:pt x="0" y="18467"/>
                    </a:lnTo>
                    <a:lnTo>
                      <a:pt x="0" y="12202"/>
                    </a:lnTo>
                    <a:lnTo>
                      <a:pt x="272" y="11047"/>
                    </a:lnTo>
                    <a:lnTo>
                      <a:pt x="408" y="9398"/>
                    </a:lnTo>
                    <a:lnTo>
                      <a:pt x="679" y="7585"/>
                    </a:lnTo>
                    <a:lnTo>
                      <a:pt x="815" y="5606"/>
                    </a:lnTo>
                    <a:lnTo>
                      <a:pt x="1223" y="3957"/>
                    </a:lnTo>
                    <a:lnTo>
                      <a:pt x="1358" y="2803"/>
                    </a:lnTo>
                    <a:lnTo>
                      <a:pt x="1766" y="1319"/>
                    </a:lnTo>
                    <a:close/>
                  </a:path>
                </a:pathLst>
              </a:custGeom>
              <a:solidFill>
                <a:srgbClr val="C5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0" name="AutoShape 205"/>
              <p:cNvSpPr/>
              <p:nvPr/>
            </p:nvSpPr>
            <p:spPr>
              <a:xfrm>
                <a:off x="1156932" y="173539"/>
                <a:ext cx="368244" cy="258195"/>
              </a:xfrm>
              <a:custGeom>
                <a:avLst/>
                <a:gdLst/>
                <a:ahLst/>
                <a:cxnLst>
                  <a:cxn ang="0">
                    <a:pos x="wd2" y="hd2"/>
                  </a:cxn>
                  <a:cxn ang="5400000">
                    <a:pos x="wd2" y="hd2"/>
                  </a:cxn>
                  <a:cxn ang="10800000">
                    <a:pos x="wd2" y="hd2"/>
                  </a:cxn>
                  <a:cxn ang="16200000">
                    <a:pos x="wd2" y="hd2"/>
                  </a:cxn>
                </a:cxnLst>
                <a:rect l="0" t="0" r="r" b="b"/>
                <a:pathLst>
                  <a:path w="21600" h="21600" extrusionOk="0">
                    <a:moveTo>
                      <a:pt x="2038" y="1163"/>
                    </a:moveTo>
                    <a:lnTo>
                      <a:pt x="2174" y="997"/>
                    </a:lnTo>
                    <a:lnTo>
                      <a:pt x="2581" y="997"/>
                    </a:lnTo>
                    <a:lnTo>
                      <a:pt x="2853" y="665"/>
                    </a:lnTo>
                    <a:lnTo>
                      <a:pt x="3396" y="498"/>
                    </a:lnTo>
                    <a:lnTo>
                      <a:pt x="3804" y="166"/>
                    </a:lnTo>
                    <a:lnTo>
                      <a:pt x="4619" y="166"/>
                    </a:lnTo>
                    <a:lnTo>
                      <a:pt x="5434" y="0"/>
                    </a:lnTo>
                    <a:lnTo>
                      <a:pt x="9102" y="0"/>
                    </a:lnTo>
                    <a:lnTo>
                      <a:pt x="10189" y="166"/>
                    </a:lnTo>
                    <a:lnTo>
                      <a:pt x="11683" y="498"/>
                    </a:lnTo>
                    <a:lnTo>
                      <a:pt x="12770" y="665"/>
                    </a:lnTo>
                    <a:lnTo>
                      <a:pt x="13857" y="997"/>
                    </a:lnTo>
                    <a:lnTo>
                      <a:pt x="14672" y="1163"/>
                    </a:lnTo>
                    <a:lnTo>
                      <a:pt x="16302" y="2160"/>
                    </a:lnTo>
                    <a:lnTo>
                      <a:pt x="17253" y="2658"/>
                    </a:lnTo>
                    <a:lnTo>
                      <a:pt x="18068" y="2991"/>
                    </a:lnTo>
                    <a:lnTo>
                      <a:pt x="19019" y="3489"/>
                    </a:lnTo>
                    <a:lnTo>
                      <a:pt x="19698" y="3988"/>
                    </a:lnTo>
                    <a:lnTo>
                      <a:pt x="20242" y="4320"/>
                    </a:lnTo>
                    <a:lnTo>
                      <a:pt x="20649" y="4486"/>
                    </a:lnTo>
                    <a:lnTo>
                      <a:pt x="20785" y="4818"/>
                    </a:lnTo>
                    <a:lnTo>
                      <a:pt x="21192" y="4818"/>
                    </a:lnTo>
                    <a:lnTo>
                      <a:pt x="21328" y="4985"/>
                    </a:lnTo>
                    <a:lnTo>
                      <a:pt x="21328" y="5317"/>
                    </a:lnTo>
                    <a:lnTo>
                      <a:pt x="21600" y="5317"/>
                    </a:lnTo>
                    <a:lnTo>
                      <a:pt x="21328" y="5317"/>
                    </a:lnTo>
                    <a:lnTo>
                      <a:pt x="21328" y="5483"/>
                    </a:lnTo>
                    <a:lnTo>
                      <a:pt x="21192" y="5982"/>
                    </a:lnTo>
                    <a:lnTo>
                      <a:pt x="21192" y="6480"/>
                    </a:lnTo>
                    <a:lnTo>
                      <a:pt x="20921" y="6978"/>
                    </a:lnTo>
                    <a:lnTo>
                      <a:pt x="20785" y="7477"/>
                    </a:lnTo>
                    <a:lnTo>
                      <a:pt x="20649" y="7643"/>
                    </a:lnTo>
                    <a:lnTo>
                      <a:pt x="20649" y="7975"/>
                    </a:lnTo>
                    <a:lnTo>
                      <a:pt x="20513" y="8142"/>
                    </a:lnTo>
                    <a:lnTo>
                      <a:pt x="19834" y="8474"/>
                    </a:lnTo>
                    <a:lnTo>
                      <a:pt x="19291" y="9138"/>
                    </a:lnTo>
                    <a:lnTo>
                      <a:pt x="18475" y="9803"/>
                    </a:lnTo>
                    <a:lnTo>
                      <a:pt x="16845" y="11465"/>
                    </a:lnTo>
                    <a:lnTo>
                      <a:pt x="16166" y="12129"/>
                    </a:lnTo>
                    <a:lnTo>
                      <a:pt x="15487" y="12960"/>
                    </a:lnTo>
                    <a:lnTo>
                      <a:pt x="15079" y="13625"/>
                    </a:lnTo>
                    <a:lnTo>
                      <a:pt x="14536" y="14123"/>
                    </a:lnTo>
                    <a:lnTo>
                      <a:pt x="14128" y="14622"/>
                    </a:lnTo>
                    <a:lnTo>
                      <a:pt x="13857" y="15120"/>
                    </a:lnTo>
                    <a:lnTo>
                      <a:pt x="13449" y="15618"/>
                    </a:lnTo>
                    <a:lnTo>
                      <a:pt x="12906" y="16117"/>
                    </a:lnTo>
                    <a:lnTo>
                      <a:pt x="12498" y="16283"/>
                    </a:lnTo>
                    <a:lnTo>
                      <a:pt x="11955" y="16615"/>
                    </a:lnTo>
                    <a:lnTo>
                      <a:pt x="11275" y="17114"/>
                    </a:lnTo>
                    <a:lnTo>
                      <a:pt x="10189" y="17945"/>
                    </a:lnTo>
                    <a:lnTo>
                      <a:pt x="9238" y="18443"/>
                    </a:lnTo>
                    <a:lnTo>
                      <a:pt x="8287" y="19108"/>
                    </a:lnTo>
                    <a:lnTo>
                      <a:pt x="7336" y="19606"/>
                    </a:lnTo>
                    <a:lnTo>
                      <a:pt x="6113" y="20105"/>
                    </a:lnTo>
                    <a:lnTo>
                      <a:pt x="5434" y="20603"/>
                    </a:lnTo>
                    <a:lnTo>
                      <a:pt x="4619" y="20769"/>
                    </a:lnTo>
                    <a:lnTo>
                      <a:pt x="3940" y="21102"/>
                    </a:lnTo>
                    <a:lnTo>
                      <a:pt x="3396" y="21268"/>
                    </a:lnTo>
                    <a:lnTo>
                      <a:pt x="2853" y="21268"/>
                    </a:lnTo>
                    <a:lnTo>
                      <a:pt x="2445" y="21600"/>
                    </a:lnTo>
                    <a:lnTo>
                      <a:pt x="2038" y="21600"/>
                    </a:lnTo>
                    <a:lnTo>
                      <a:pt x="1630" y="21268"/>
                    </a:lnTo>
                    <a:lnTo>
                      <a:pt x="1223" y="21102"/>
                    </a:lnTo>
                    <a:lnTo>
                      <a:pt x="408" y="20105"/>
                    </a:lnTo>
                    <a:lnTo>
                      <a:pt x="272" y="19108"/>
                    </a:lnTo>
                    <a:lnTo>
                      <a:pt x="272" y="18111"/>
                    </a:lnTo>
                    <a:lnTo>
                      <a:pt x="0" y="16948"/>
                    </a:lnTo>
                    <a:lnTo>
                      <a:pt x="0" y="15785"/>
                    </a:lnTo>
                    <a:lnTo>
                      <a:pt x="272" y="14622"/>
                    </a:lnTo>
                    <a:lnTo>
                      <a:pt x="272" y="10800"/>
                    </a:lnTo>
                    <a:lnTo>
                      <a:pt x="408" y="9138"/>
                    </a:lnTo>
                    <a:lnTo>
                      <a:pt x="679" y="7477"/>
                    </a:lnTo>
                    <a:lnTo>
                      <a:pt x="1087" y="5483"/>
                    </a:lnTo>
                    <a:lnTo>
                      <a:pt x="1223" y="3988"/>
                    </a:lnTo>
                    <a:lnTo>
                      <a:pt x="1630" y="2658"/>
                    </a:lnTo>
                    <a:lnTo>
                      <a:pt x="1766" y="1662"/>
                    </a:lnTo>
                    <a:lnTo>
                      <a:pt x="2038" y="1163"/>
                    </a:lnTo>
                    <a:close/>
                  </a:path>
                </a:pathLst>
              </a:custGeom>
              <a:solidFill>
                <a:srgbClr val="C61D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1" name="AutoShape 206"/>
              <p:cNvSpPr/>
              <p:nvPr/>
            </p:nvSpPr>
            <p:spPr>
              <a:xfrm>
                <a:off x="1161165" y="173539"/>
                <a:ext cx="358368" cy="255373"/>
              </a:xfrm>
              <a:custGeom>
                <a:avLst/>
                <a:gdLst/>
                <a:ahLst/>
                <a:cxnLst>
                  <a:cxn ang="0">
                    <a:pos x="wd2" y="hd2"/>
                  </a:cxn>
                  <a:cxn ang="5400000">
                    <a:pos x="wd2" y="hd2"/>
                  </a:cxn>
                  <a:cxn ang="10800000">
                    <a:pos x="wd2" y="hd2"/>
                  </a:cxn>
                  <a:cxn ang="16200000">
                    <a:pos x="wd2" y="hd2"/>
                  </a:cxn>
                </a:cxnLst>
                <a:rect l="0" t="0" r="r" b="b"/>
                <a:pathLst>
                  <a:path w="21600" h="21600" extrusionOk="0">
                    <a:moveTo>
                      <a:pt x="1812" y="1519"/>
                    </a:moveTo>
                    <a:lnTo>
                      <a:pt x="1951" y="1181"/>
                    </a:lnTo>
                    <a:lnTo>
                      <a:pt x="2230" y="1181"/>
                    </a:lnTo>
                    <a:lnTo>
                      <a:pt x="2369" y="1012"/>
                    </a:lnTo>
                    <a:lnTo>
                      <a:pt x="2787" y="675"/>
                    </a:lnTo>
                    <a:lnTo>
                      <a:pt x="3205" y="506"/>
                    </a:lnTo>
                    <a:lnTo>
                      <a:pt x="3763" y="506"/>
                    </a:lnTo>
                    <a:lnTo>
                      <a:pt x="4599" y="169"/>
                    </a:lnTo>
                    <a:lnTo>
                      <a:pt x="5295" y="0"/>
                    </a:lnTo>
                    <a:lnTo>
                      <a:pt x="7525" y="0"/>
                    </a:lnTo>
                    <a:lnTo>
                      <a:pt x="9058" y="169"/>
                    </a:lnTo>
                    <a:lnTo>
                      <a:pt x="10173" y="169"/>
                    </a:lnTo>
                    <a:lnTo>
                      <a:pt x="11706" y="506"/>
                    </a:lnTo>
                    <a:lnTo>
                      <a:pt x="12821" y="675"/>
                    </a:lnTo>
                    <a:lnTo>
                      <a:pt x="13935" y="1012"/>
                    </a:lnTo>
                    <a:lnTo>
                      <a:pt x="14772" y="1519"/>
                    </a:lnTo>
                    <a:lnTo>
                      <a:pt x="15608" y="1688"/>
                    </a:lnTo>
                    <a:lnTo>
                      <a:pt x="16444" y="2194"/>
                    </a:lnTo>
                    <a:lnTo>
                      <a:pt x="17419" y="2869"/>
                    </a:lnTo>
                    <a:lnTo>
                      <a:pt x="19092" y="3881"/>
                    </a:lnTo>
                    <a:lnTo>
                      <a:pt x="19928" y="4050"/>
                    </a:lnTo>
                    <a:lnTo>
                      <a:pt x="20346" y="4556"/>
                    </a:lnTo>
                    <a:lnTo>
                      <a:pt x="20764" y="4556"/>
                    </a:lnTo>
                    <a:lnTo>
                      <a:pt x="20903" y="4894"/>
                    </a:lnTo>
                    <a:lnTo>
                      <a:pt x="21043" y="4894"/>
                    </a:lnTo>
                    <a:lnTo>
                      <a:pt x="21182" y="5063"/>
                    </a:lnTo>
                    <a:lnTo>
                      <a:pt x="21461" y="5063"/>
                    </a:lnTo>
                    <a:lnTo>
                      <a:pt x="21461" y="5400"/>
                    </a:lnTo>
                    <a:lnTo>
                      <a:pt x="21600" y="5400"/>
                    </a:lnTo>
                    <a:lnTo>
                      <a:pt x="21461" y="5738"/>
                    </a:lnTo>
                    <a:lnTo>
                      <a:pt x="21182" y="6075"/>
                    </a:lnTo>
                    <a:lnTo>
                      <a:pt x="21182" y="6581"/>
                    </a:lnTo>
                    <a:lnTo>
                      <a:pt x="20903" y="7594"/>
                    </a:lnTo>
                    <a:lnTo>
                      <a:pt x="20903" y="7763"/>
                    </a:lnTo>
                    <a:lnTo>
                      <a:pt x="20764" y="8100"/>
                    </a:lnTo>
                    <a:lnTo>
                      <a:pt x="20485" y="8269"/>
                    </a:lnTo>
                    <a:lnTo>
                      <a:pt x="19231" y="9281"/>
                    </a:lnTo>
                    <a:lnTo>
                      <a:pt x="18534" y="9956"/>
                    </a:lnTo>
                    <a:lnTo>
                      <a:pt x="17698" y="10800"/>
                    </a:lnTo>
                    <a:lnTo>
                      <a:pt x="16862" y="11306"/>
                    </a:lnTo>
                    <a:lnTo>
                      <a:pt x="16026" y="12319"/>
                    </a:lnTo>
                    <a:lnTo>
                      <a:pt x="15608" y="13163"/>
                    </a:lnTo>
                    <a:lnTo>
                      <a:pt x="15050" y="13669"/>
                    </a:lnTo>
                    <a:lnTo>
                      <a:pt x="14632" y="14344"/>
                    </a:lnTo>
                    <a:lnTo>
                      <a:pt x="14214" y="14850"/>
                    </a:lnTo>
                    <a:lnTo>
                      <a:pt x="13935" y="15356"/>
                    </a:lnTo>
                    <a:lnTo>
                      <a:pt x="13517" y="15525"/>
                    </a:lnTo>
                    <a:lnTo>
                      <a:pt x="12403" y="16538"/>
                    </a:lnTo>
                    <a:lnTo>
                      <a:pt x="11845" y="16875"/>
                    </a:lnTo>
                    <a:lnTo>
                      <a:pt x="11288" y="17381"/>
                    </a:lnTo>
                    <a:lnTo>
                      <a:pt x="10173" y="17888"/>
                    </a:lnTo>
                    <a:lnTo>
                      <a:pt x="9197" y="18731"/>
                    </a:lnTo>
                    <a:lnTo>
                      <a:pt x="8222" y="19238"/>
                    </a:lnTo>
                    <a:lnTo>
                      <a:pt x="7246" y="19575"/>
                    </a:lnTo>
                    <a:lnTo>
                      <a:pt x="6132" y="20419"/>
                    </a:lnTo>
                    <a:lnTo>
                      <a:pt x="5295" y="20588"/>
                    </a:lnTo>
                    <a:lnTo>
                      <a:pt x="4459" y="20925"/>
                    </a:lnTo>
                    <a:lnTo>
                      <a:pt x="3763" y="21094"/>
                    </a:lnTo>
                    <a:lnTo>
                      <a:pt x="3205" y="21431"/>
                    </a:lnTo>
                    <a:lnTo>
                      <a:pt x="2787" y="21431"/>
                    </a:lnTo>
                    <a:lnTo>
                      <a:pt x="2230" y="21600"/>
                    </a:lnTo>
                    <a:lnTo>
                      <a:pt x="1812" y="21600"/>
                    </a:lnTo>
                    <a:lnTo>
                      <a:pt x="1394" y="21431"/>
                    </a:lnTo>
                    <a:lnTo>
                      <a:pt x="975" y="21094"/>
                    </a:lnTo>
                    <a:lnTo>
                      <a:pt x="557" y="20588"/>
                    </a:lnTo>
                    <a:lnTo>
                      <a:pt x="418" y="20081"/>
                    </a:lnTo>
                    <a:lnTo>
                      <a:pt x="139" y="19238"/>
                    </a:lnTo>
                    <a:lnTo>
                      <a:pt x="0" y="18225"/>
                    </a:lnTo>
                    <a:lnTo>
                      <a:pt x="0" y="13331"/>
                    </a:lnTo>
                    <a:lnTo>
                      <a:pt x="139" y="12150"/>
                    </a:lnTo>
                    <a:lnTo>
                      <a:pt x="139" y="10969"/>
                    </a:lnTo>
                    <a:lnTo>
                      <a:pt x="418" y="9281"/>
                    </a:lnTo>
                    <a:lnTo>
                      <a:pt x="557" y="7594"/>
                    </a:lnTo>
                    <a:lnTo>
                      <a:pt x="836" y="5738"/>
                    </a:lnTo>
                    <a:lnTo>
                      <a:pt x="1115" y="4050"/>
                    </a:lnTo>
                    <a:lnTo>
                      <a:pt x="1394" y="2700"/>
                    </a:lnTo>
                    <a:lnTo>
                      <a:pt x="1533" y="1688"/>
                    </a:lnTo>
                    <a:lnTo>
                      <a:pt x="1812" y="1519"/>
                    </a:lnTo>
                    <a:close/>
                  </a:path>
                </a:pathLst>
              </a:custGeom>
              <a:solidFill>
                <a:srgbClr val="C71D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2" name="AutoShape 207"/>
              <p:cNvSpPr/>
              <p:nvPr/>
            </p:nvSpPr>
            <p:spPr>
              <a:xfrm>
                <a:off x="1163987" y="174950"/>
                <a:ext cx="354135" cy="249729"/>
              </a:xfrm>
              <a:custGeom>
                <a:avLst/>
                <a:gdLst/>
                <a:ahLst/>
                <a:cxnLst>
                  <a:cxn ang="0">
                    <a:pos x="wd2" y="hd2"/>
                  </a:cxn>
                  <a:cxn ang="5400000">
                    <a:pos x="wd2" y="hd2"/>
                  </a:cxn>
                  <a:cxn ang="10800000">
                    <a:pos x="wd2" y="hd2"/>
                  </a:cxn>
                  <a:cxn ang="16200000">
                    <a:pos x="wd2" y="hd2"/>
                  </a:cxn>
                </a:cxnLst>
                <a:rect l="0" t="0" r="r" b="b"/>
                <a:pathLst>
                  <a:path w="21600" h="21600" extrusionOk="0">
                    <a:moveTo>
                      <a:pt x="1835" y="1371"/>
                    </a:moveTo>
                    <a:lnTo>
                      <a:pt x="2118" y="1371"/>
                    </a:lnTo>
                    <a:lnTo>
                      <a:pt x="2118" y="1029"/>
                    </a:lnTo>
                    <a:lnTo>
                      <a:pt x="2541" y="857"/>
                    </a:lnTo>
                    <a:lnTo>
                      <a:pt x="2682" y="857"/>
                    </a:lnTo>
                    <a:lnTo>
                      <a:pt x="3247" y="514"/>
                    </a:lnTo>
                    <a:lnTo>
                      <a:pt x="4518" y="0"/>
                    </a:lnTo>
                    <a:lnTo>
                      <a:pt x="9035" y="0"/>
                    </a:lnTo>
                    <a:lnTo>
                      <a:pt x="10165" y="343"/>
                    </a:lnTo>
                    <a:lnTo>
                      <a:pt x="11718" y="343"/>
                    </a:lnTo>
                    <a:lnTo>
                      <a:pt x="12847" y="514"/>
                    </a:lnTo>
                    <a:lnTo>
                      <a:pt x="13976" y="1029"/>
                    </a:lnTo>
                    <a:lnTo>
                      <a:pt x="14682" y="1371"/>
                    </a:lnTo>
                    <a:lnTo>
                      <a:pt x="15529" y="1886"/>
                    </a:lnTo>
                    <a:lnTo>
                      <a:pt x="16518" y="2400"/>
                    </a:lnTo>
                    <a:lnTo>
                      <a:pt x="17365" y="2743"/>
                    </a:lnTo>
                    <a:lnTo>
                      <a:pt x="18212" y="3257"/>
                    </a:lnTo>
                    <a:lnTo>
                      <a:pt x="18918" y="3771"/>
                    </a:lnTo>
                    <a:lnTo>
                      <a:pt x="19765" y="3943"/>
                    </a:lnTo>
                    <a:lnTo>
                      <a:pt x="20471" y="4457"/>
                    </a:lnTo>
                    <a:lnTo>
                      <a:pt x="20612" y="4457"/>
                    </a:lnTo>
                    <a:lnTo>
                      <a:pt x="21035" y="4800"/>
                    </a:lnTo>
                    <a:lnTo>
                      <a:pt x="21176" y="4800"/>
                    </a:lnTo>
                    <a:lnTo>
                      <a:pt x="21176" y="4971"/>
                    </a:lnTo>
                    <a:lnTo>
                      <a:pt x="21318" y="4971"/>
                    </a:lnTo>
                    <a:lnTo>
                      <a:pt x="21600" y="5314"/>
                    </a:lnTo>
                    <a:lnTo>
                      <a:pt x="21600" y="5486"/>
                    </a:lnTo>
                    <a:lnTo>
                      <a:pt x="21318" y="5657"/>
                    </a:lnTo>
                    <a:lnTo>
                      <a:pt x="21318" y="6000"/>
                    </a:lnTo>
                    <a:lnTo>
                      <a:pt x="20894" y="7543"/>
                    </a:lnTo>
                    <a:lnTo>
                      <a:pt x="20894" y="8057"/>
                    </a:lnTo>
                    <a:lnTo>
                      <a:pt x="20612" y="8057"/>
                    </a:lnTo>
                    <a:lnTo>
                      <a:pt x="20471" y="8229"/>
                    </a:lnTo>
                    <a:lnTo>
                      <a:pt x="20047" y="8571"/>
                    </a:lnTo>
                    <a:lnTo>
                      <a:pt x="18635" y="9943"/>
                    </a:lnTo>
                    <a:lnTo>
                      <a:pt x="17788" y="10800"/>
                    </a:lnTo>
                    <a:lnTo>
                      <a:pt x="16941" y="11314"/>
                    </a:lnTo>
                    <a:lnTo>
                      <a:pt x="16094" y="12171"/>
                    </a:lnTo>
                    <a:lnTo>
                      <a:pt x="15529" y="12857"/>
                    </a:lnTo>
                    <a:lnTo>
                      <a:pt x="15106" y="13714"/>
                    </a:lnTo>
                    <a:lnTo>
                      <a:pt x="14682" y="14057"/>
                    </a:lnTo>
                    <a:lnTo>
                      <a:pt x="14259" y="14571"/>
                    </a:lnTo>
                    <a:lnTo>
                      <a:pt x="13976" y="15086"/>
                    </a:lnTo>
                    <a:lnTo>
                      <a:pt x="13553" y="15600"/>
                    </a:lnTo>
                    <a:lnTo>
                      <a:pt x="12847" y="16114"/>
                    </a:lnTo>
                    <a:lnTo>
                      <a:pt x="12424" y="16457"/>
                    </a:lnTo>
                    <a:lnTo>
                      <a:pt x="11859" y="16800"/>
                    </a:lnTo>
                    <a:lnTo>
                      <a:pt x="11294" y="17314"/>
                    </a:lnTo>
                    <a:lnTo>
                      <a:pt x="10165" y="18000"/>
                    </a:lnTo>
                    <a:lnTo>
                      <a:pt x="9176" y="18514"/>
                    </a:lnTo>
                    <a:lnTo>
                      <a:pt x="8188" y="19371"/>
                    </a:lnTo>
                    <a:lnTo>
                      <a:pt x="7200" y="19714"/>
                    </a:lnTo>
                    <a:lnTo>
                      <a:pt x="6071" y="20229"/>
                    </a:lnTo>
                    <a:lnTo>
                      <a:pt x="5224" y="20571"/>
                    </a:lnTo>
                    <a:lnTo>
                      <a:pt x="4518" y="20743"/>
                    </a:lnTo>
                    <a:lnTo>
                      <a:pt x="3247" y="21257"/>
                    </a:lnTo>
                    <a:lnTo>
                      <a:pt x="2682" y="21600"/>
                    </a:lnTo>
                    <a:lnTo>
                      <a:pt x="1835" y="21600"/>
                    </a:lnTo>
                    <a:lnTo>
                      <a:pt x="1412" y="21257"/>
                    </a:lnTo>
                    <a:lnTo>
                      <a:pt x="988" y="21086"/>
                    </a:lnTo>
                    <a:lnTo>
                      <a:pt x="706" y="20571"/>
                    </a:lnTo>
                    <a:lnTo>
                      <a:pt x="282" y="20057"/>
                    </a:lnTo>
                    <a:lnTo>
                      <a:pt x="0" y="19029"/>
                    </a:lnTo>
                    <a:lnTo>
                      <a:pt x="0" y="12171"/>
                    </a:lnTo>
                    <a:lnTo>
                      <a:pt x="282" y="10971"/>
                    </a:lnTo>
                    <a:lnTo>
                      <a:pt x="282" y="9257"/>
                    </a:lnTo>
                    <a:lnTo>
                      <a:pt x="706" y="7543"/>
                    </a:lnTo>
                    <a:lnTo>
                      <a:pt x="847" y="5657"/>
                    </a:lnTo>
                    <a:lnTo>
                      <a:pt x="988" y="3943"/>
                    </a:lnTo>
                    <a:lnTo>
                      <a:pt x="1412" y="2571"/>
                    </a:lnTo>
                    <a:lnTo>
                      <a:pt x="1694" y="1543"/>
                    </a:lnTo>
                    <a:lnTo>
                      <a:pt x="1835" y="1371"/>
                    </a:lnTo>
                    <a:close/>
                  </a:path>
                </a:pathLst>
              </a:custGeom>
              <a:solidFill>
                <a:srgbClr val="C81E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3" name="AutoShape 208"/>
              <p:cNvSpPr/>
              <p:nvPr/>
            </p:nvSpPr>
            <p:spPr>
              <a:xfrm>
                <a:off x="1163987" y="174950"/>
                <a:ext cx="349902" cy="246908"/>
              </a:xfrm>
              <a:custGeom>
                <a:avLst/>
                <a:gdLst/>
                <a:ahLst/>
                <a:cxnLst>
                  <a:cxn ang="0">
                    <a:pos x="wd2" y="hd2"/>
                  </a:cxn>
                  <a:cxn ang="5400000">
                    <a:pos x="wd2" y="hd2"/>
                  </a:cxn>
                  <a:cxn ang="10800000">
                    <a:pos x="wd2" y="hd2"/>
                  </a:cxn>
                  <a:cxn ang="16200000">
                    <a:pos x="wd2" y="hd2"/>
                  </a:cxn>
                </a:cxnLst>
                <a:rect l="0" t="0" r="r" b="b"/>
                <a:pathLst>
                  <a:path w="21600" h="21600" extrusionOk="0">
                    <a:moveTo>
                      <a:pt x="1860" y="1394"/>
                    </a:moveTo>
                    <a:lnTo>
                      <a:pt x="2146" y="1394"/>
                    </a:lnTo>
                    <a:lnTo>
                      <a:pt x="2289" y="1045"/>
                    </a:lnTo>
                    <a:lnTo>
                      <a:pt x="2575" y="1045"/>
                    </a:lnTo>
                    <a:lnTo>
                      <a:pt x="3004" y="871"/>
                    </a:lnTo>
                    <a:lnTo>
                      <a:pt x="3290" y="523"/>
                    </a:lnTo>
                    <a:lnTo>
                      <a:pt x="4005" y="348"/>
                    </a:lnTo>
                    <a:lnTo>
                      <a:pt x="4864" y="348"/>
                    </a:lnTo>
                    <a:lnTo>
                      <a:pt x="5579" y="0"/>
                    </a:lnTo>
                    <a:lnTo>
                      <a:pt x="9155" y="0"/>
                    </a:lnTo>
                    <a:lnTo>
                      <a:pt x="10585" y="348"/>
                    </a:lnTo>
                    <a:lnTo>
                      <a:pt x="11873" y="523"/>
                    </a:lnTo>
                    <a:lnTo>
                      <a:pt x="13017" y="871"/>
                    </a:lnTo>
                    <a:lnTo>
                      <a:pt x="14162" y="1045"/>
                    </a:lnTo>
                    <a:lnTo>
                      <a:pt x="14877" y="1394"/>
                    </a:lnTo>
                    <a:lnTo>
                      <a:pt x="16593" y="2439"/>
                    </a:lnTo>
                    <a:lnTo>
                      <a:pt x="17595" y="2787"/>
                    </a:lnTo>
                    <a:lnTo>
                      <a:pt x="18453" y="3310"/>
                    </a:lnTo>
                    <a:lnTo>
                      <a:pt x="19883" y="4355"/>
                    </a:lnTo>
                    <a:lnTo>
                      <a:pt x="20456" y="4529"/>
                    </a:lnTo>
                    <a:lnTo>
                      <a:pt x="20885" y="4877"/>
                    </a:lnTo>
                    <a:lnTo>
                      <a:pt x="21314" y="4877"/>
                    </a:lnTo>
                    <a:lnTo>
                      <a:pt x="21457" y="5052"/>
                    </a:lnTo>
                    <a:lnTo>
                      <a:pt x="21600" y="5400"/>
                    </a:lnTo>
                    <a:lnTo>
                      <a:pt x="21600" y="5574"/>
                    </a:lnTo>
                    <a:lnTo>
                      <a:pt x="21457" y="5748"/>
                    </a:lnTo>
                    <a:lnTo>
                      <a:pt x="21457" y="6097"/>
                    </a:lnTo>
                    <a:lnTo>
                      <a:pt x="21171" y="7142"/>
                    </a:lnTo>
                    <a:lnTo>
                      <a:pt x="20885" y="7665"/>
                    </a:lnTo>
                    <a:lnTo>
                      <a:pt x="20885" y="8187"/>
                    </a:lnTo>
                    <a:lnTo>
                      <a:pt x="20742" y="8187"/>
                    </a:lnTo>
                    <a:lnTo>
                      <a:pt x="20456" y="8361"/>
                    </a:lnTo>
                    <a:lnTo>
                      <a:pt x="20026" y="8710"/>
                    </a:lnTo>
                    <a:lnTo>
                      <a:pt x="19454" y="9406"/>
                    </a:lnTo>
                    <a:lnTo>
                      <a:pt x="18596" y="10103"/>
                    </a:lnTo>
                    <a:lnTo>
                      <a:pt x="17738" y="10974"/>
                    </a:lnTo>
                    <a:lnTo>
                      <a:pt x="16879" y="11497"/>
                    </a:lnTo>
                    <a:lnTo>
                      <a:pt x="16164" y="12368"/>
                    </a:lnTo>
                    <a:lnTo>
                      <a:pt x="15735" y="13065"/>
                    </a:lnTo>
                    <a:lnTo>
                      <a:pt x="15020" y="13935"/>
                    </a:lnTo>
                    <a:lnTo>
                      <a:pt x="14591" y="14284"/>
                    </a:lnTo>
                    <a:lnTo>
                      <a:pt x="14305" y="14806"/>
                    </a:lnTo>
                    <a:lnTo>
                      <a:pt x="13446" y="15852"/>
                    </a:lnTo>
                    <a:lnTo>
                      <a:pt x="13017" y="16200"/>
                    </a:lnTo>
                    <a:lnTo>
                      <a:pt x="12588" y="16723"/>
                    </a:lnTo>
                    <a:lnTo>
                      <a:pt x="10299" y="18116"/>
                    </a:lnTo>
                    <a:lnTo>
                      <a:pt x="9298" y="18813"/>
                    </a:lnTo>
                    <a:lnTo>
                      <a:pt x="7295" y="19858"/>
                    </a:lnTo>
                    <a:lnTo>
                      <a:pt x="6151" y="20381"/>
                    </a:lnTo>
                    <a:lnTo>
                      <a:pt x="5293" y="20903"/>
                    </a:lnTo>
                    <a:lnTo>
                      <a:pt x="4577" y="21077"/>
                    </a:lnTo>
                    <a:lnTo>
                      <a:pt x="4005" y="21077"/>
                    </a:lnTo>
                    <a:lnTo>
                      <a:pt x="3290" y="21426"/>
                    </a:lnTo>
                    <a:lnTo>
                      <a:pt x="2718" y="21600"/>
                    </a:lnTo>
                    <a:lnTo>
                      <a:pt x="1860" y="21600"/>
                    </a:lnTo>
                    <a:lnTo>
                      <a:pt x="1430" y="21426"/>
                    </a:lnTo>
                    <a:lnTo>
                      <a:pt x="1001" y="21077"/>
                    </a:lnTo>
                    <a:lnTo>
                      <a:pt x="715" y="20903"/>
                    </a:lnTo>
                    <a:lnTo>
                      <a:pt x="429" y="20032"/>
                    </a:lnTo>
                    <a:lnTo>
                      <a:pt x="286" y="19335"/>
                    </a:lnTo>
                    <a:lnTo>
                      <a:pt x="0" y="18290"/>
                    </a:lnTo>
                    <a:lnTo>
                      <a:pt x="0" y="14632"/>
                    </a:lnTo>
                    <a:lnTo>
                      <a:pt x="286" y="13413"/>
                    </a:lnTo>
                    <a:lnTo>
                      <a:pt x="286" y="10974"/>
                    </a:lnTo>
                    <a:lnTo>
                      <a:pt x="429" y="9406"/>
                    </a:lnTo>
                    <a:lnTo>
                      <a:pt x="715" y="7665"/>
                    </a:lnTo>
                    <a:lnTo>
                      <a:pt x="1001" y="5748"/>
                    </a:lnTo>
                    <a:lnTo>
                      <a:pt x="1287" y="4006"/>
                    </a:lnTo>
                    <a:lnTo>
                      <a:pt x="1430" y="2787"/>
                    </a:lnTo>
                    <a:lnTo>
                      <a:pt x="1860" y="1916"/>
                    </a:lnTo>
                    <a:lnTo>
                      <a:pt x="1860" y="1394"/>
                    </a:lnTo>
                    <a:close/>
                  </a:path>
                </a:pathLst>
              </a:custGeom>
              <a:solidFill>
                <a:srgbClr val="C91E2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4" name="AutoShape 209"/>
              <p:cNvSpPr/>
              <p:nvPr/>
            </p:nvSpPr>
            <p:spPr>
              <a:xfrm>
                <a:off x="1168219" y="174950"/>
                <a:ext cx="342848" cy="244086"/>
              </a:xfrm>
              <a:custGeom>
                <a:avLst/>
                <a:gdLst/>
                <a:ahLst/>
                <a:cxnLst>
                  <a:cxn ang="0">
                    <a:pos x="wd2" y="hd2"/>
                  </a:cxn>
                  <a:cxn ang="5400000">
                    <a:pos x="wd2" y="hd2"/>
                  </a:cxn>
                  <a:cxn ang="10800000">
                    <a:pos x="wd2" y="hd2"/>
                  </a:cxn>
                  <a:cxn ang="16200000">
                    <a:pos x="wd2" y="hd2"/>
                  </a:cxn>
                </a:cxnLst>
                <a:rect l="0" t="0" r="r" b="b"/>
                <a:pathLst>
                  <a:path w="21600" h="21600" extrusionOk="0">
                    <a:moveTo>
                      <a:pt x="1897" y="1580"/>
                    </a:moveTo>
                    <a:lnTo>
                      <a:pt x="2043" y="1405"/>
                    </a:lnTo>
                    <a:lnTo>
                      <a:pt x="2335" y="1405"/>
                    </a:lnTo>
                    <a:lnTo>
                      <a:pt x="2481" y="1054"/>
                    </a:lnTo>
                    <a:lnTo>
                      <a:pt x="2919" y="878"/>
                    </a:lnTo>
                    <a:lnTo>
                      <a:pt x="3357" y="527"/>
                    </a:lnTo>
                    <a:lnTo>
                      <a:pt x="3941" y="527"/>
                    </a:lnTo>
                    <a:lnTo>
                      <a:pt x="4670" y="351"/>
                    </a:lnTo>
                    <a:lnTo>
                      <a:pt x="5400" y="351"/>
                    </a:lnTo>
                    <a:lnTo>
                      <a:pt x="6422" y="0"/>
                    </a:lnTo>
                    <a:lnTo>
                      <a:pt x="7735" y="351"/>
                    </a:lnTo>
                    <a:lnTo>
                      <a:pt x="10508" y="351"/>
                    </a:lnTo>
                    <a:lnTo>
                      <a:pt x="11822" y="527"/>
                    </a:lnTo>
                    <a:lnTo>
                      <a:pt x="12989" y="878"/>
                    </a:lnTo>
                    <a:lnTo>
                      <a:pt x="14157" y="1054"/>
                    </a:lnTo>
                    <a:lnTo>
                      <a:pt x="14886" y="1580"/>
                    </a:lnTo>
                    <a:lnTo>
                      <a:pt x="15762" y="1932"/>
                    </a:lnTo>
                    <a:lnTo>
                      <a:pt x="16638" y="2459"/>
                    </a:lnTo>
                    <a:lnTo>
                      <a:pt x="17368" y="2810"/>
                    </a:lnTo>
                    <a:lnTo>
                      <a:pt x="19119" y="3863"/>
                    </a:lnTo>
                    <a:lnTo>
                      <a:pt x="19703" y="4390"/>
                    </a:lnTo>
                    <a:lnTo>
                      <a:pt x="20432" y="4566"/>
                    </a:lnTo>
                    <a:lnTo>
                      <a:pt x="20870" y="4917"/>
                    </a:lnTo>
                    <a:lnTo>
                      <a:pt x="21016" y="4917"/>
                    </a:lnTo>
                    <a:lnTo>
                      <a:pt x="21308" y="5093"/>
                    </a:lnTo>
                    <a:lnTo>
                      <a:pt x="21454" y="5093"/>
                    </a:lnTo>
                    <a:lnTo>
                      <a:pt x="21600" y="5444"/>
                    </a:lnTo>
                    <a:lnTo>
                      <a:pt x="21600" y="5795"/>
                    </a:lnTo>
                    <a:lnTo>
                      <a:pt x="21454" y="6322"/>
                    </a:lnTo>
                    <a:lnTo>
                      <a:pt x="21308" y="6673"/>
                    </a:lnTo>
                    <a:lnTo>
                      <a:pt x="21016" y="7200"/>
                    </a:lnTo>
                    <a:lnTo>
                      <a:pt x="21016" y="7727"/>
                    </a:lnTo>
                    <a:lnTo>
                      <a:pt x="20870" y="8254"/>
                    </a:lnTo>
                    <a:lnTo>
                      <a:pt x="20432" y="8429"/>
                    </a:lnTo>
                    <a:lnTo>
                      <a:pt x="19995" y="8780"/>
                    </a:lnTo>
                    <a:lnTo>
                      <a:pt x="18535" y="10185"/>
                    </a:lnTo>
                    <a:lnTo>
                      <a:pt x="17659" y="11063"/>
                    </a:lnTo>
                    <a:lnTo>
                      <a:pt x="16784" y="11590"/>
                    </a:lnTo>
                    <a:lnTo>
                      <a:pt x="16200" y="12468"/>
                    </a:lnTo>
                    <a:lnTo>
                      <a:pt x="15470" y="13171"/>
                    </a:lnTo>
                    <a:lnTo>
                      <a:pt x="15032" y="13698"/>
                    </a:lnTo>
                    <a:lnTo>
                      <a:pt x="14595" y="14400"/>
                    </a:lnTo>
                    <a:lnTo>
                      <a:pt x="14303" y="14927"/>
                    </a:lnTo>
                    <a:lnTo>
                      <a:pt x="13865" y="15454"/>
                    </a:lnTo>
                    <a:lnTo>
                      <a:pt x="13427" y="15805"/>
                    </a:lnTo>
                    <a:lnTo>
                      <a:pt x="12989" y="16332"/>
                    </a:lnTo>
                    <a:lnTo>
                      <a:pt x="12405" y="16859"/>
                    </a:lnTo>
                    <a:lnTo>
                      <a:pt x="11092" y="17385"/>
                    </a:lnTo>
                    <a:lnTo>
                      <a:pt x="10216" y="18263"/>
                    </a:lnTo>
                    <a:lnTo>
                      <a:pt x="8173" y="19317"/>
                    </a:lnTo>
                    <a:lnTo>
                      <a:pt x="7151" y="20020"/>
                    </a:lnTo>
                    <a:lnTo>
                      <a:pt x="5984" y="20195"/>
                    </a:lnTo>
                    <a:lnTo>
                      <a:pt x="5108" y="20722"/>
                    </a:lnTo>
                    <a:lnTo>
                      <a:pt x="4378" y="21073"/>
                    </a:lnTo>
                    <a:lnTo>
                      <a:pt x="3795" y="21249"/>
                    </a:lnTo>
                    <a:lnTo>
                      <a:pt x="3065" y="21249"/>
                    </a:lnTo>
                    <a:lnTo>
                      <a:pt x="2773" y="21600"/>
                    </a:lnTo>
                    <a:lnTo>
                      <a:pt x="1168" y="21600"/>
                    </a:lnTo>
                    <a:lnTo>
                      <a:pt x="1022" y="21073"/>
                    </a:lnTo>
                    <a:lnTo>
                      <a:pt x="584" y="20722"/>
                    </a:lnTo>
                    <a:lnTo>
                      <a:pt x="438" y="20020"/>
                    </a:lnTo>
                    <a:lnTo>
                      <a:pt x="146" y="19317"/>
                    </a:lnTo>
                    <a:lnTo>
                      <a:pt x="0" y="18263"/>
                    </a:lnTo>
                    <a:lnTo>
                      <a:pt x="0" y="12117"/>
                    </a:lnTo>
                    <a:lnTo>
                      <a:pt x="146" y="11063"/>
                    </a:lnTo>
                    <a:lnTo>
                      <a:pt x="438" y="9483"/>
                    </a:lnTo>
                    <a:lnTo>
                      <a:pt x="584" y="7727"/>
                    </a:lnTo>
                    <a:lnTo>
                      <a:pt x="730" y="5795"/>
                    </a:lnTo>
                    <a:lnTo>
                      <a:pt x="1168" y="4039"/>
                    </a:lnTo>
                    <a:lnTo>
                      <a:pt x="1459" y="2810"/>
                    </a:lnTo>
                    <a:lnTo>
                      <a:pt x="1605" y="1932"/>
                    </a:lnTo>
                    <a:lnTo>
                      <a:pt x="1897" y="1580"/>
                    </a:lnTo>
                    <a:close/>
                  </a:path>
                </a:pathLst>
              </a:custGeom>
              <a:solidFill>
                <a:srgbClr val="CA1F2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5" name="AutoShape 210"/>
              <p:cNvSpPr/>
              <p:nvPr/>
            </p:nvSpPr>
            <p:spPr>
              <a:xfrm>
                <a:off x="1168219" y="179183"/>
                <a:ext cx="340027" cy="235620"/>
              </a:xfrm>
              <a:custGeom>
                <a:avLst/>
                <a:gdLst/>
                <a:ahLst/>
                <a:cxnLst>
                  <a:cxn ang="0">
                    <a:pos x="wd2" y="hd2"/>
                  </a:cxn>
                  <a:cxn ang="5400000">
                    <a:pos x="wd2" y="hd2"/>
                  </a:cxn>
                  <a:cxn ang="10800000">
                    <a:pos x="wd2" y="hd2"/>
                  </a:cxn>
                  <a:cxn ang="16200000">
                    <a:pos x="wd2" y="hd2"/>
                  </a:cxn>
                </a:cxnLst>
                <a:rect l="0" t="0" r="r" b="b"/>
                <a:pathLst>
                  <a:path w="21600" h="21600" extrusionOk="0">
                    <a:moveTo>
                      <a:pt x="2057" y="1271"/>
                    </a:moveTo>
                    <a:lnTo>
                      <a:pt x="2351" y="1089"/>
                    </a:lnTo>
                    <a:lnTo>
                      <a:pt x="2792" y="726"/>
                    </a:lnTo>
                    <a:lnTo>
                      <a:pt x="2939" y="726"/>
                    </a:lnTo>
                    <a:lnTo>
                      <a:pt x="3380" y="545"/>
                    </a:lnTo>
                    <a:lnTo>
                      <a:pt x="3967" y="182"/>
                    </a:lnTo>
                    <a:lnTo>
                      <a:pt x="4849" y="0"/>
                    </a:lnTo>
                    <a:lnTo>
                      <a:pt x="9110" y="0"/>
                    </a:lnTo>
                    <a:lnTo>
                      <a:pt x="10580" y="182"/>
                    </a:lnTo>
                    <a:lnTo>
                      <a:pt x="11902" y="545"/>
                    </a:lnTo>
                    <a:lnTo>
                      <a:pt x="12784" y="726"/>
                    </a:lnTo>
                    <a:lnTo>
                      <a:pt x="13959" y="1089"/>
                    </a:lnTo>
                    <a:lnTo>
                      <a:pt x="14988" y="1271"/>
                    </a:lnTo>
                    <a:lnTo>
                      <a:pt x="15576" y="1815"/>
                    </a:lnTo>
                    <a:lnTo>
                      <a:pt x="16457" y="2360"/>
                    </a:lnTo>
                    <a:lnTo>
                      <a:pt x="17486" y="2723"/>
                    </a:lnTo>
                    <a:lnTo>
                      <a:pt x="18367" y="3267"/>
                    </a:lnTo>
                    <a:lnTo>
                      <a:pt x="19249" y="3630"/>
                    </a:lnTo>
                    <a:lnTo>
                      <a:pt x="19837" y="4175"/>
                    </a:lnTo>
                    <a:lnTo>
                      <a:pt x="20278" y="4356"/>
                    </a:lnTo>
                    <a:lnTo>
                      <a:pt x="20718" y="4719"/>
                    </a:lnTo>
                    <a:lnTo>
                      <a:pt x="21012" y="4719"/>
                    </a:lnTo>
                    <a:lnTo>
                      <a:pt x="21159" y="4901"/>
                    </a:lnTo>
                    <a:lnTo>
                      <a:pt x="21453" y="4901"/>
                    </a:lnTo>
                    <a:lnTo>
                      <a:pt x="21453" y="5264"/>
                    </a:lnTo>
                    <a:lnTo>
                      <a:pt x="21600" y="5264"/>
                    </a:lnTo>
                    <a:lnTo>
                      <a:pt x="21600" y="5627"/>
                    </a:lnTo>
                    <a:lnTo>
                      <a:pt x="21453" y="6171"/>
                    </a:lnTo>
                    <a:lnTo>
                      <a:pt x="21159" y="6716"/>
                    </a:lnTo>
                    <a:lnTo>
                      <a:pt x="21159" y="7079"/>
                    </a:lnTo>
                    <a:lnTo>
                      <a:pt x="21012" y="7624"/>
                    </a:lnTo>
                    <a:lnTo>
                      <a:pt x="20718" y="8168"/>
                    </a:lnTo>
                    <a:lnTo>
                      <a:pt x="20571" y="8350"/>
                    </a:lnTo>
                    <a:lnTo>
                      <a:pt x="19837" y="8713"/>
                    </a:lnTo>
                    <a:lnTo>
                      <a:pt x="18661" y="10165"/>
                    </a:lnTo>
                    <a:lnTo>
                      <a:pt x="17780" y="11072"/>
                    </a:lnTo>
                    <a:lnTo>
                      <a:pt x="16898" y="11617"/>
                    </a:lnTo>
                    <a:lnTo>
                      <a:pt x="16016" y="12524"/>
                    </a:lnTo>
                    <a:lnTo>
                      <a:pt x="15576" y="13250"/>
                    </a:lnTo>
                    <a:lnTo>
                      <a:pt x="14988" y="13795"/>
                    </a:lnTo>
                    <a:lnTo>
                      <a:pt x="14547" y="14339"/>
                    </a:lnTo>
                    <a:lnTo>
                      <a:pt x="14253" y="14884"/>
                    </a:lnTo>
                    <a:lnTo>
                      <a:pt x="13812" y="15429"/>
                    </a:lnTo>
                    <a:lnTo>
                      <a:pt x="13224" y="15973"/>
                    </a:lnTo>
                    <a:lnTo>
                      <a:pt x="12784" y="16155"/>
                    </a:lnTo>
                    <a:lnTo>
                      <a:pt x="12490" y="16699"/>
                    </a:lnTo>
                    <a:lnTo>
                      <a:pt x="11902" y="17244"/>
                    </a:lnTo>
                    <a:lnTo>
                      <a:pt x="11167" y="17607"/>
                    </a:lnTo>
                    <a:lnTo>
                      <a:pt x="10286" y="18151"/>
                    </a:lnTo>
                    <a:lnTo>
                      <a:pt x="9257" y="18696"/>
                    </a:lnTo>
                    <a:lnTo>
                      <a:pt x="8229" y="19603"/>
                    </a:lnTo>
                    <a:lnTo>
                      <a:pt x="7200" y="20148"/>
                    </a:lnTo>
                    <a:lnTo>
                      <a:pt x="6024" y="20511"/>
                    </a:lnTo>
                    <a:lnTo>
                      <a:pt x="5143" y="20874"/>
                    </a:lnTo>
                    <a:lnTo>
                      <a:pt x="4408" y="21055"/>
                    </a:lnTo>
                    <a:lnTo>
                      <a:pt x="3820" y="21418"/>
                    </a:lnTo>
                    <a:lnTo>
                      <a:pt x="3380" y="21600"/>
                    </a:lnTo>
                    <a:lnTo>
                      <a:pt x="1469" y="21600"/>
                    </a:lnTo>
                    <a:lnTo>
                      <a:pt x="1029" y="21418"/>
                    </a:lnTo>
                    <a:lnTo>
                      <a:pt x="588" y="20874"/>
                    </a:lnTo>
                    <a:lnTo>
                      <a:pt x="441" y="20148"/>
                    </a:lnTo>
                    <a:lnTo>
                      <a:pt x="147" y="19240"/>
                    </a:lnTo>
                    <a:lnTo>
                      <a:pt x="147" y="18151"/>
                    </a:lnTo>
                    <a:lnTo>
                      <a:pt x="0" y="17244"/>
                    </a:lnTo>
                    <a:lnTo>
                      <a:pt x="0" y="15973"/>
                    </a:lnTo>
                    <a:lnTo>
                      <a:pt x="147" y="14521"/>
                    </a:lnTo>
                    <a:lnTo>
                      <a:pt x="147" y="11072"/>
                    </a:lnTo>
                    <a:lnTo>
                      <a:pt x="441" y="9076"/>
                    </a:lnTo>
                    <a:lnTo>
                      <a:pt x="588" y="7624"/>
                    </a:lnTo>
                    <a:lnTo>
                      <a:pt x="1029" y="5627"/>
                    </a:lnTo>
                    <a:lnTo>
                      <a:pt x="1176" y="3812"/>
                    </a:lnTo>
                    <a:lnTo>
                      <a:pt x="1616" y="2541"/>
                    </a:lnTo>
                    <a:lnTo>
                      <a:pt x="1910" y="1634"/>
                    </a:lnTo>
                    <a:lnTo>
                      <a:pt x="2057" y="1271"/>
                    </a:lnTo>
                    <a:close/>
                  </a:path>
                </a:pathLst>
              </a:custGeom>
              <a:solidFill>
                <a:srgbClr val="CB1F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6" name="AutoShape 211"/>
              <p:cNvSpPr/>
              <p:nvPr/>
            </p:nvSpPr>
            <p:spPr>
              <a:xfrm>
                <a:off x="1169630" y="179183"/>
                <a:ext cx="338616" cy="234209"/>
              </a:xfrm>
              <a:custGeom>
                <a:avLst/>
                <a:gdLst/>
                <a:ahLst/>
                <a:cxnLst>
                  <a:cxn ang="0">
                    <a:pos x="wd2" y="hd2"/>
                  </a:cxn>
                  <a:cxn ang="5400000">
                    <a:pos x="wd2" y="hd2"/>
                  </a:cxn>
                  <a:cxn ang="10800000">
                    <a:pos x="wd2" y="hd2"/>
                  </a:cxn>
                  <a:cxn ang="16200000">
                    <a:pos x="wd2" y="hd2"/>
                  </a:cxn>
                </a:cxnLst>
                <a:rect l="0" t="0" r="r" b="b"/>
                <a:pathLst>
                  <a:path w="21600" h="21600" extrusionOk="0">
                    <a:moveTo>
                      <a:pt x="1923" y="1281"/>
                    </a:moveTo>
                    <a:lnTo>
                      <a:pt x="2219" y="1281"/>
                    </a:lnTo>
                    <a:lnTo>
                      <a:pt x="2367" y="1098"/>
                    </a:lnTo>
                    <a:lnTo>
                      <a:pt x="2663" y="1098"/>
                    </a:lnTo>
                    <a:lnTo>
                      <a:pt x="2959" y="732"/>
                    </a:lnTo>
                    <a:lnTo>
                      <a:pt x="3403" y="549"/>
                    </a:lnTo>
                    <a:lnTo>
                      <a:pt x="4142" y="183"/>
                    </a:lnTo>
                    <a:lnTo>
                      <a:pt x="4734" y="183"/>
                    </a:lnTo>
                    <a:lnTo>
                      <a:pt x="5474" y="0"/>
                    </a:lnTo>
                    <a:lnTo>
                      <a:pt x="7841" y="0"/>
                    </a:lnTo>
                    <a:lnTo>
                      <a:pt x="9173" y="183"/>
                    </a:lnTo>
                    <a:lnTo>
                      <a:pt x="10504" y="183"/>
                    </a:lnTo>
                    <a:lnTo>
                      <a:pt x="11836" y="549"/>
                    </a:lnTo>
                    <a:lnTo>
                      <a:pt x="12723" y="732"/>
                    </a:lnTo>
                    <a:lnTo>
                      <a:pt x="13907" y="1098"/>
                    </a:lnTo>
                    <a:lnTo>
                      <a:pt x="14647" y="1647"/>
                    </a:lnTo>
                    <a:lnTo>
                      <a:pt x="15534" y="1831"/>
                    </a:lnTo>
                    <a:lnTo>
                      <a:pt x="16422" y="2380"/>
                    </a:lnTo>
                    <a:lnTo>
                      <a:pt x="17310" y="2746"/>
                    </a:lnTo>
                    <a:lnTo>
                      <a:pt x="19677" y="4210"/>
                    </a:lnTo>
                    <a:lnTo>
                      <a:pt x="20268" y="4393"/>
                    </a:lnTo>
                    <a:lnTo>
                      <a:pt x="20564" y="4759"/>
                    </a:lnTo>
                    <a:lnTo>
                      <a:pt x="20712" y="4759"/>
                    </a:lnTo>
                    <a:lnTo>
                      <a:pt x="21008" y="4942"/>
                    </a:lnTo>
                    <a:lnTo>
                      <a:pt x="21156" y="4942"/>
                    </a:lnTo>
                    <a:lnTo>
                      <a:pt x="21452" y="5308"/>
                    </a:lnTo>
                    <a:lnTo>
                      <a:pt x="21452" y="5492"/>
                    </a:lnTo>
                    <a:lnTo>
                      <a:pt x="21600" y="5492"/>
                    </a:lnTo>
                    <a:lnTo>
                      <a:pt x="21452" y="5492"/>
                    </a:lnTo>
                    <a:lnTo>
                      <a:pt x="21452" y="5675"/>
                    </a:lnTo>
                    <a:lnTo>
                      <a:pt x="21156" y="6224"/>
                    </a:lnTo>
                    <a:lnTo>
                      <a:pt x="21008" y="6773"/>
                    </a:lnTo>
                    <a:lnTo>
                      <a:pt x="21008" y="7322"/>
                    </a:lnTo>
                    <a:lnTo>
                      <a:pt x="20712" y="7688"/>
                    </a:lnTo>
                    <a:lnTo>
                      <a:pt x="20564" y="8237"/>
                    </a:lnTo>
                    <a:lnTo>
                      <a:pt x="20564" y="8420"/>
                    </a:lnTo>
                    <a:lnTo>
                      <a:pt x="20268" y="8420"/>
                    </a:lnTo>
                    <a:lnTo>
                      <a:pt x="19825" y="8786"/>
                    </a:lnTo>
                    <a:lnTo>
                      <a:pt x="18345" y="10251"/>
                    </a:lnTo>
                    <a:lnTo>
                      <a:pt x="17458" y="11166"/>
                    </a:lnTo>
                    <a:lnTo>
                      <a:pt x="16718" y="11715"/>
                    </a:lnTo>
                    <a:lnTo>
                      <a:pt x="15978" y="12631"/>
                    </a:lnTo>
                    <a:lnTo>
                      <a:pt x="15386" y="13180"/>
                    </a:lnTo>
                    <a:lnTo>
                      <a:pt x="14942" y="13912"/>
                    </a:lnTo>
                    <a:lnTo>
                      <a:pt x="14499" y="14461"/>
                    </a:lnTo>
                    <a:lnTo>
                      <a:pt x="14203" y="15010"/>
                    </a:lnTo>
                    <a:lnTo>
                      <a:pt x="13759" y="15559"/>
                    </a:lnTo>
                    <a:lnTo>
                      <a:pt x="13167" y="15742"/>
                    </a:lnTo>
                    <a:lnTo>
                      <a:pt x="12723" y="16292"/>
                    </a:lnTo>
                    <a:lnTo>
                      <a:pt x="12427" y="16841"/>
                    </a:lnTo>
                    <a:lnTo>
                      <a:pt x="11836" y="17207"/>
                    </a:lnTo>
                    <a:lnTo>
                      <a:pt x="11096" y="17573"/>
                    </a:lnTo>
                    <a:lnTo>
                      <a:pt x="10060" y="18122"/>
                    </a:lnTo>
                    <a:lnTo>
                      <a:pt x="9173" y="18854"/>
                    </a:lnTo>
                    <a:lnTo>
                      <a:pt x="7101" y="19953"/>
                    </a:lnTo>
                    <a:lnTo>
                      <a:pt x="5918" y="20502"/>
                    </a:lnTo>
                    <a:lnTo>
                      <a:pt x="5030" y="21051"/>
                    </a:lnTo>
                    <a:lnTo>
                      <a:pt x="4290" y="21051"/>
                    </a:lnTo>
                    <a:lnTo>
                      <a:pt x="3847" y="21234"/>
                    </a:lnTo>
                    <a:lnTo>
                      <a:pt x="3255" y="21600"/>
                    </a:lnTo>
                    <a:lnTo>
                      <a:pt x="1332" y="21600"/>
                    </a:lnTo>
                    <a:lnTo>
                      <a:pt x="592" y="20685"/>
                    </a:lnTo>
                    <a:lnTo>
                      <a:pt x="296" y="19220"/>
                    </a:lnTo>
                    <a:lnTo>
                      <a:pt x="0" y="18122"/>
                    </a:lnTo>
                    <a:lnTo>
                      <a:pt x="0" y="13363"/>
                    </a:lnTo>
                    <a:lnTo>
                      <a:pt x="296" y="12081"/>
                    </a:lnTo>
                    <a:lnTo>
                      <a:pt x="296" y="10800"/>
                    </a:lnTo>
                    <a:lnTo>
                      <a:pt x="444" y="9153"/>
                    </a:lnTo>
                    <a:lnTo>
                      <a:pt x="592" y="7322"/>
                    </a:lnTo>
                    <a:lnTo>
                      <a:pt x="888" y="5675"/>
                    </a:lnTo>
                    <a:lnTo>
                      <a:pt x="1332" y="3844"/>
                    </a:lnTo>
                    <a:lnTo>
                      <a:pt x="1479" y="2563"/>
                    </a:lnTo>
                    <a:lnTo>
                      <a:pt x="1775" y="1831"/>
                    </a:lnTo>
                    <a:lnTo>
                      <a:pt x="1923" y="1281"/>
                    </a:lnTo>
                    <a:close/>
                  </a:path>
                </a:pathLst>
              </a:custGeom>
              <a:solidFill>
                <a:srgbClr val="CC1F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7" name="AutoShape 212"/>
              <p:cNvSpPr/>
              <p:nvPr/>
            </p:nvSpPr>
            <p:spPr>
              <a:xfrm>
                <a:off x="1175274" y="180594"/>
                <a:ext cx="331561" cy="232798"/>
              </a:xfrm>
              <a:custGeom>
                <a:avLst/>
                <a:gdLst/>
                <a:ahLst/>
                <a:cxnLst>
                  <a:cxn ang="0">
                    <a:pos x="wd2" y="hd2"/>
                  </a:cxn>
                  <a:cxn ang="5400000">
                    <a:pos x="wd2" y="hd2"/>
                  </a:cxn>
                  <a:cxn ang="10800000">
                    <a:pos x="wd2" y="hd2"/>
                  </a:cxn>
                  <a:cxn ang="16200000">
                    <a:pos x="wd2" y="hd2"/>
                  </a:cxn>
                </a:cxnLst>
                <a:rect l="0" t="0" r="r" b="b"/>
                <a:pathLst>
                  <a:path w="21600" h="21600" extrusionOk="0">
                    <a:moveTo>
                      <a:pt x="1964" y="1108"/>
                    </a:moveTo>
                    <a:lnTo>
                      <a:pt x="2115" y="1108"/>
                    </a:lnTo>
                    <a:lnTo>
                      <a:pt x="2568" y="923"/>
                    </a:lnTo>
                    <a:lnTo>
                      <a:pt x="2719" y="554"/>
                    </a:lnTo>
                    <a:lnTo>
                      <a:pt x="3172" y="369"/>
                    </a:lnTo>
                    <a:lnTo>
                      <a:pt x="3927" y="369"/>
                    </a:lnTo>
                    <a:lnTo>
                      <a:pt x="4834" y="0"/>
                    </a:lnTo>
                    <a:lnTo>
                      <a:pt x="9063" y="0"/>
                    </a:lnTo>
                    <a:lnTo>
                      <a:pt x="10422" y="369"/>
                    </a:lnTo>
                    <a:lnTo>
                      <a:pt x="11782" y="369"/>
                    </a:lnTo>
                    <a:lnTo>
                      <a:pt x="12688" y="554"/>
                    </a:lnTo>
                    <a:lnTo>
                      <a:pt x="13897" y="1108"/>
                    </a:lnTo>
                    <a:lnTo>
                      <a:pt x="14652" y="1477"/>
                    </a:lnTo>
                    <a:lnTo>
                      <a:pt x="15558" y="1662"/>
                    </a:lnTo>
                    <a:lnTo>
                      <a:pt x="16464" y="2215"/>
                    </a:lnTo>
                    <a:lnTo>
                      <a:pt x="17371" y="2585"/>
                    </a:lnTo>
                    <a:lnTo>
                      <a:pt x="18277" y="3138"/>
                    </a:lnTo>
                    <a:lnTo>
                      <a:pt x="18881" y="3692"/>
                    </a:lnTo>
                    <a:lnTo>
                      <a:pt x="19485" y="4062"/>
                    </a:lnTo>
                    <a:lnTo>
                      <a:pt x="20241" y="4246"/>
                    </a:lnTo>
                    <a:lnTo>
                      <a:pt x="20694" y="4615"/>
                    </a:lnTo>
                    <a:lnTo>
                      <a:pt x="20845" y="4615"/>
                    </a:lnTo>
                    <a:lnTo>
                      <a:pt x="21147" y="4800"/>
                    </a:lnTo>
                    <a:lnTo>
                      <a:pt x="21298" y="5169"/>
                    </a:lnTo>
                    <a:lnTo>
                      <a:pt x="21298" y="5354"/>
                    </a:lnTo>
                    <a:lnTo>
                      <a:pt x="21600" y="5354"/>
                    </a:lnTo>
                    <a:lnTo>
                      <a:pt x="21298" y="5354"/>
                    </a:lnTo>
                    <a:lnTo>
                      <a:pt x="21298" y="5538"/>
                    </a:lnTo>
                    <a:lnTo>
                      <a:pt x="21147" y="6092"/>
                    </a:lnTo>
                    <a:lnTo>
                      <a:pt x="21147" y="6646"/>
                    </a:lnTo>
                    <a:lnTo>
                      <a:pt x="20845" y="7200"/>
                    </a:lnTo>
                    <a:lnTo>
                      <a:pt x="20694" y="7569"/>
                    </a:lnTo>
                    <a:lnTo>
                      <a:pt x="20392" y="8123"/>
                    </a:lnTo>
                    <a:lnTo>
                      <a:pt x="20392" y="8308"/>
                    </a:lnTo>
                    <a:lnTo>
                      <a:pt x="20241" y="8308"/>
                    </a:lnTo>
                    <a:lnTo>
                      <a:pt x="19787" y="8677"/>
                    </a:lnTo>
                    <a:lnTo>
                      <a:pt x="19183" y="9415"/>
                    </a:lnTo>
                    <a:lnTo>
                      <a:pt x="18277" y="10154"/>
                    </a:lnTo>
                    <a:lnTo>
                      <a:pt x="17371" y="10708"/>
                    </a:lnTo>
                    <a:lnTo>
                      <a:pt x="16766" y="11446"/>
                    </a:lnTo>
                    <a:lnTo>
                      <a:pt x="15860" y="12185"/>
                    </a:lnTo>
                    <a:lnTo>
                      <a:pt x="15407" y="13108"/>
                    </a:lnTo>
                    <a:lnTo>
                      <a:pt x="14652" y="13846"/>
                    </a:lnTo>
                    <a:lnTo>
                      <a:pt x="14350" y="14400"/>
                    </a:lnTo>
                    <a:lnTo>
                      <a:pt x="14199" y="14954"/>
                    </a:lnTo>
                    <a:lnTo>
                      <a:pt x="13745" y="15138"/>
                    </a:lnTo>
                    <a:lnTo>
                      <a:pt x="13141" y="15692"/>
                    </a:lnTo>
                    <a:lnTo>
                      <a:pt x="12688" y="16246"/>
                    </a:lnTo>
                    <a:lnTo>
                      <a:pt x="12084" y="16615"/>
                    </a:lnTo>
                    <a:lnTo>
                      <a:pt x="11782" y="17169"/>
                    </a:lnTo>
                    <a:lnTo>
                      <a:pt x="10876" y="17538"/>
                    </a:lnTo>
                    <a:lnTo>
                      <a:pt x="9063" y="18646"/>
                    </a:lnTo>
                    <a:lnTo>
                      <a:pt x="8006" y="19200"/>
                    </a:lnTo>
                    <a:lnTo>
                      <a:pt x="6948" y="19938"/>
                    </a:lnTo>
                    <a:lnTo>
                      <a:pt x="5740" y="20308"/>
                    </a:lnTo>
                    <a:lnTo>
                      <a:pt x="4834" y="20677"/>
                    </a:lnTo>
                    <a:lnTo>
                      <a:pt x="4380" y="21046"/>
                    </a:lnTo>
                    <a:lnTo>
                      <a:pt x="3625" y="21046"/>
                    </a:lnTo>
                    <a:lnTo>
                      <a:pt x="3021" y="21231"/>
                    </a:lnTo>
                    <a:lnTo>
                      <a:pt x="2568" y="21231"/>
                    </a:lnTo>
                    <a:lnTo>
                      <a:pt x="2115" y="21600"/>
                    </a:lnTo>
                    <a:lnTo>
                      <a:pt x="1662" y="21600"/>
                    </a:lnTo>
                    <a:lnTo>
                      <a:pt x="1208" y="21231"/>
                    </a:lnTo>
                    <a:lnTo>
                      <a:pt x="755" y="21046"/>
                    </a:lnTo>
                    <a:lnTo>
                      <a:pt x="604" y="20492"/>
                    </a:lnTo>
                    <a:lnTo>
                      <a:pt x="151" y="19938"/>
                    </a:lnTo>
                    <a:lnTo>
                      <a:pt x="0" y="18831"/>
                    </a:lnTo>
                    <a:lnTo>
                      <a:pt x="0" y="12000"/>
                    </a:lnTo>
                    <a:lnTo>
                      <a:pt x="151" y="10708"/>
                    </a:lnTo>
                    <a:lnTo>
                      <a:pt x="302" y="9046"/>
                    </a:lnTo>
                    <a:lnTo>
                      <a:pt x="604" y="7200"/>
                    </a:lnTo>
                    <a:lnTo>
                      <a:pt x="755" y="5538"/>
                    </a:lnTo>
                    <a:lnTo>
                      <a:pt x="1057" y="4062"/>
                    </a:lnTo>
                    <a:lnTo>
                      <a:pt x="1510" y="2400"/>
                    </a:lnTo>
                    <a:lnTo>
                      <a:pt x="1662" y="1662"/>
                    </a:lnTo>
                    <a:lnTo>
                      <a:pt x="1964" y="1108"/>
                    </a:lnTo>
                    <a:close/>
                  </a:path>
                </a:pathLst>
              </a:custGeom>
              <a:solidFill>
                <a:srgbClr val="CD20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8" name="AutoShape 213"/>
              <p:cNvSpPr/>
              <p:nvPr/>
            </p:nvSpPr>
            <p:spPr>
              <a:xfrm>
                <a:off x="1175274" y="180594"/>
                <a:ext cx="325917" cy="228566"/>
              </a:xfrm>
              <a:custGeom>
                <a:avLst/>
                <a:gdLst/>
                <a:ahLst/>
                <a:cxnLst>
                  <a:cxn ang="0">
                    <a:pos x="wd2" y="hd2"/>
                  </a:cxn>
                  <a:cxn ang="5400000">
                    <a:pos x="wd2" y="hd2"/>
                  </a:cxn>
                  <a:cxn ang="10800000">
                    <a:pos x="wd2" y="hd2"/>
                  </a:cxn>
                  <a:cxn ang="16200000">
                    <a:pos x="wd2" y="hd2"/>
                  </a:cxn>
                </a:cxnLst>
                <a:rect l="0" t="0" r="r" b="b"/>
                <a:pathLst>
                  <a:path w="21600" h="21600" extrusionOk="0">
                    <a:moveTo>
                      <a:pt x="1991" y="1503"/>
                    </a:moveTo>
                    <a:lnTo>
                      <a:pt x="2145" y="1127"/>
                    </a:lnTo>
                    <a:lnTo>
                      <a:pt x="2451" y="1127"/>
                    </a:lnTo>
                    <a:lnTo>
                      <a:pt x="2604" y="939"/>
                    </a:lnTo>
                    <a:lnTo>
                      <a:pt x="3064" y="939"/>
                    </a:lnTo>
                    <a:lnTo>
                      <a:pt x="3523" y="563"/>
                    </a:lnTo>
                    <a:lnTo>
                      <a:pt x="4136" y="376"/>
                    </a:lnTo>
                    <a:lnTo>
                      <a:pt x="4902" y="376"/>
                    </a:lnTo>
                    <a:lnTo>
                      <a:pt x="5668" y="0"/>
                    </a:lnTo>
                    <a:lnTo>
                      <a:pt x="7813" y="0"/>
                    </a:lnTo>
                    <a:lnTo>
                      <a:pt x="9191" y="376"/>
                    </a:lnTo>
                    <a:lnTo>
                      <a:pt x="10570" y="376"/>
                    </a:lnTo>
                    <a:lnTo>
                      <a:pt x="11949" y="563"/>
                    </a:lnTo>
                    <a:lnTo>
                      <a:pt x="12868" y="939"/>
                    </a:lnTo>
                    <a:lnTo>
                      <a:pt x="14094" y="1127"/>
                    </a:lnTo>
                    <a:lnTo>
                      <a:pt x="14860" y="1503"/>
                    </a:lnTo>
                    <a:lnTo>
                      <a:pt x="15626" y="2066"/>
                    </a:lnTo>
                    <a:lnTo>
                      <a:pt x="16545" y="2254"/>
                    </a:lnTo>
                    <a:lnTo>
                      <a:pt x="17311" y="2630"/>
                    </a:lnTo>
                    <a:lnTo>
                      <a:pt x="19762" y="4132"/>
                    </a:lnTo>
                    <a:lnTo>
                      <a:pt x="20221" y="4696"/>
                    </a:lnTo>
                    <a:lnTo>
                      <a:pt x="20681" y="4696"/>
                    </a:lnTo>
                    <a:lnTo>
                      <a:pt x="20987" y="4883"/>
                    </a:lnTo>
                    <a:lnTo>
                      <a:pt x="21140" y="4883"/>
                    </a:lnTo>
                    <a:lnTo>
                      <a:pt x="21140" y="5259"/>
                    </a:lnTo>
                    <a:lnTo>
                      <a:pt x="21447" y="5259"/>
                    </a:lnTo>
                    <a:lnTo>
                      <a:pt x="21600" y="5447"/>
                    </a:lnTo>
                    <a:lnTo>
                      <a:pt x="21447" y="5635"/>
                    </a:lnTo>
                    <a:lnTo>
                      <a:pt x="21447" y="6198"/>
                    </a:lnTo>
                    <a:lnTo>
                      <a:pt x="21140" y="6762"/>
                    </a:lnTo>
                    <a:lnTo>
                      <a:pt x="20987" y="7325"/>
                    </a:lnTo>
                    <a:lnTo>
                      <a:pt x="20681" y="7701"/>
                    </a:lnTo>
                    <a:lnTo>
                      <a:pt x="20528" y="8264"/>
                    </a:lnTo>
                    <a:lnTo>
                      <a:pt x="20528" y="8452"/>
                    </a:lnTo>
                    <a:lnTo>
                      <a:pt x="20221" y="8452"/>
                    </a:lnTo>
                    <a:lnTo>
                      <a:pt x="19762" y="8828"/>
                    </a:lnTo>
                    <a:lnTo>
                      <a:pt x="19149" y="9579"/>
                    </a:lnTo>
                    <a:lnTo>
                      <a:pt x="18230" y="10330"/>
                    </a:lnTo>
                    <a:lnTo>
                      <a:pt x="17617" y="10894"/>
                    </a:lnTo>
                    <a:lnTo>
                      <a:pt x="16698" y="11645"/>
                    </a:lnTo>
                    <a:lnTo>
                      <a:pt x="14860" y="13899"/>
                    </a:lnTo>
                    <a:lnTo>
                      <a:pt x="14553" y="14463"/>
                    </a:lnTo>
                    <a:lnTo>
                      <a:pt x="14094" y="14838"/>
                    </a:lnTo>
                    <a:lnTo>
                      <a:pt x="13174" y="15965"/>
                    </a:lnTo>
                    <a:lnTo>
                      <a:pt x="12715" y="16341"/>
                    </a:lnTo>
                    <a:lnTo>
                      <a:pt x="12255" y="16904"/>
                    </a:lnTo>
                    <a:lnTo>
                      <a:pt x="11643" y="17092"/>
                    </a:lnTo>
                    <a:lnTo>
                      <a:pt x="11030" y="17656"/>
                    </a:lnTo>
                    <a:lnTo>
                      <a:pt x="10111" y="18031"/>
                    </a:lnTo>
                    <a:lnTo>
                      <a:pt x="9191" y="18970"/>
                    </a:lnTo>
                    <a:lnTo>
                      <a:pt x="7047" y="20097"/>
                    </a:lnTo>
                    <a:lnTo>
                      <a:pt x="5821" y="20661"/>
                    </a:lnTo>
                    <a:lnTo>
                      <a:pt x="4902" y="20849"/>
                    </a:lnTo>
                    <a:lnTo>
                      <a:pt x="4443" y="21037"/>
                    </a:lnTo>
                    <a:lnTo>
                      <a:pt x="3677" y="21412"/>
                    </a:lnTo>
                    <a:lnTo>
                      <a:pt x="3217" y="21412"/>
                    </a:lnTo>
                    <a:lnTo>
                      <a:pt x="2604" y="21600"/>
                    </a:lnTo>
                    <a:lnTo>
                      <a:pt x="1685" y="21600"/>
                    </a:lnTo>
                    <a:lnTo>
                      <a:pt x="1226" y="21412"/>
                    </a:lnTo>
                    <a:lnTo>
                      <a:pt x="1072" y="21037"/>
                    </a:lnTo>
                    <a:lnTo>
                      <a:pt x="613" y="20661"/>
                    </a:lnTo>
                    <a:lnTo>
                      <a:pt x="306" y="20097"/>
                    </a:lnTo>
                    <a:lnTo>
                      <a:pt x="153" y="19158"/>
                    </a:lnTo>
                    <a:lnTo>
                      <a:pt x="153" y="18031"/>
                    </a:lnTo>
                    <a:lnTo>
                      <a:pt x="0" y="16904"/>
                    </a:lnTo>
                    <a:lnTo>
                      <a:pt x="0" y="15777"/>
                    </a:lnTo>
                    <a:lnTo>
                      <a:pt x="153" y="14463"/>
                    </a:lnTo>
                    <a:lnTo>
                      <a:pt x="153" y="10894"/>
                    </a:lnTo>
                    <a:lnTo>
                      <a:pt x="306" y="9203"/>
                    </a:lnTo>
                    <a:lnTo>
                      <a:pt x="613" y="7325"/>
                    </a:lnTo>
                    <a:lnTo>
                      <a:pt x="1072" y="5635"/>
                    </a:lnTo>
                    <a:lnTo>
                      <a:pt x="1226" y="4132"/>
                    </a:lnTo>
                    <a:lnTo>
                      <a:pt x="1532" y="2630"/>
                    </a:lnTo>
                    <a:lnTo>
                      <a:pt x="1685" y="1690"/>
                    </a:lnTo>
                    <a:lnTo>
                      <a:pt x="1991" y="1503"/>
                    </a:lnTo>
                    <a:close/>
                  </a:path>
                </a:pathLst>
              </a:custGeom>
              <a:solidFill>
                <a:srgbClr val="CE20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19" name="AutoShape 214"/>
              <p:cNvSpPr/>
              <p:nvPr/>
            </p:nvSpPr>
            <p:spPr>
              <a:xfrm>
                <a:off x="1176685" y="184827"/>
                <a:ext cx="321684" cy="222922"/>
              </a:xfrm>
              <a:custGeom>
                <a:avLst/>
                <a:gdLst/>
                <a:ahLst/>
                <a:cxnLst>
                  <a:cxn ang="0">
                    <a:pos x="wd2" y="hd2"/>
                  </a:cxn>
                  <a:cxn ang="5400000">
                    <a:pos x="wd2" y="hd2"/>
                  </a:cxn>
                  <a:cxn ang="10800000">
                    <a:pos x="wd2" y="hd2"/>
                  </a:cxn>
                  <a:cxn ang="16200000">
                    <a:pos x="wd2" y="hd2"/>
                  </a:cxn>
                </a:cxnLst>
                <a:rect l="0" t="0" r="r" b="b"/>
                <a:pathLst>
                  <a:path w="21600" h="21600" extrusionOk="0">
                    <a:moveTo>
                      <a:pt x="2020" y="1157"/>
                    </a:moveTo>
                    <a:lnTo>
                      <a:pt x="2331" y="1157"/>
                    </a:lnTo>
                    <a:lnTo>
                      <a:pt x="2486" y="771"/>
                    </a:lnTo>
                    <a:lnTo>
                      <a:pt x="2642" y="771"/>
                    </a:lnTo>
                    <a:lnTo>
                      <a:pt x="3108" y="579"/>
                    </a:lnTo>
                    <a:lnTo>
                      <a:pt x="3574" y="193"/>
                    </a:lnTo>
                    <a:lnTo>
                      <a:pt x="4040" y="193"/>
                    </a:lnTo>
                    <a:lnTo>
                      <a:pt x="4817" y="0"/>
                    </a:lnTo>
                    <a:lnTo>
                      <a:pt x="9168" y="0"/>
                    </a:lnTo>
                    <a:lnTo>
                      <a:pt x="10567" y="193"/>
                    </a:lnTo>
                    <a:lnTo>
                      <a:pt x="11965" y="193"/>
                    </a:lnTo>
                    <a:lnTo>
                      <a:pt x="12898" y="579"/>
                    </a:lnTo>
                    <a:lnTo>
                      <a:pt x="14141" y="771"/>
                    </a:lnTo>
                    <a:lnTo>
                      <a:pt x="14763" y="1350"/>
                    </a:lnTo>
                    <a:lnTo>
                      <a:pt x="16627" y="2121"/>
                    </a:lnTo>
                    <a:lnTo>
                      <a:pt x="17404" y="2700"/>
                    </a:lnTo>
                    <a:lnTo>
                      <a:pt x="18181" y="2893"/>
                    </a:lnTo>
                    <a:lnTo>
                      <a:pt x="19114" y="3471"/>
                    </a:lnTo>
                    <a:lnTo>
                      <a:pt x="19735" y="4050"/>
                    </a:lnTo>
                    <a:lnTo>
                      <a:pt x="20357" y="4436"/>
                    </a:lnTo>
                    <a:lnTo>
                      <a:pt x="20668" y="4436"/>
                    </a:lnTo>
                    <a:lnTo>
                      <a:pt x="20823" y="4629"/>
                    </a:lnTo>
                    <a:lnTo>
                      <a:pt x="21134" y="4629"/>
                    </a:lnTo>
                    <a:lnTo>
                      <a:pt x="21289" y="5014"/>
                    </a:lnTo>
                    <a:lnTo>
                      <a:pt x="21600" y="5207"/>
                    </a:lnTo>
                    <a:lnTo>
                      <a:pt x="21600" y="5400"/>
                    </a:lnTo>
                    <a:lnTo>
                      <a:pt x="21289" y="5786"/>
                    </a:lnTo>
                    <a:lnTo>
                      <a:pt x="21289" y="5979"/>
                    </a:lnTo>
                    <a:lnTo>
                      <a:pt x="21134" y="6557"/>
                    </a:lnTo>
                    <a:lnTo>
                      <a:pt x="20823" y="7136"/>
                    </a:lnTo>
                    <a:lnTo>
                      <a:pt x="20668" y="7521"/>
                    </a:lnTo>
                    <a:lnTo>
                      <a:pt x="20668" y="8100"/>
                    </a:lnTo>
                    <a:lnTo>
                      <a:pt x="20357" y="8293"/>
                    </a:lnTo>
                    <a:lnTo>
                      <a:pt x="20201" y="8293"/>
                    </a:lnTo>
                    <a:lnTo>
                      <a:pt x="19735" y="8679"/>
                    </a:lnTo>
                    <a:lnTo>
                      <a:pt x="19114" y="9450"/>
                    </a:lnTo>
                    <a:lnTo>
                      <a:pt x="18337" y="10221"/>
                    </a:lnTo>
                    <a:lnTo>
                      <a:pt x="17404" y="10800"/>
                    </a:lnTo>
                    <a:lnTo>
                      <a:pt x="15850" y="12343"/>
                    </a:lnTo>
                    <a:lnTo>
                      <a:pt x="15384" y="13307"/>
                    </a:lnTo>
                    <a:lnTo>
                      <a:pt x="14763" y="13886"/>
                    </a:lnTo>
                    <a:lnTo>
                      <a:pt x="14607" y="14464"/>
                    </a:lnTo>
                    <a:lnTo>
                      <a:pt x="14141" y="14850"/>
                    </a:lnTo>
                    <a:lnTo>
                      <a:pt x="13675" y="15429"/>
                    </a:lnTo>
                    <a:lnTo>
                      <a:pt x="13209" y="15814"/>
                    </a:lnTo>
                    <a:lnTo>
                      <a:pt x="12742" y="16393"/>
                    </a:lnTo>
                    <a:lnTo>
                      <a:pt x="12276" y="16586"/>
                    </a:lnTo>
                    <a:lnTo>
                      <a:pt x="11033" y="17743"/>
                    </a:lnTo>
                    <a:lnTo>
                      <a:pt x="10101" y="18129"/>
                    </a:lnTo>
                    <a:lnTo>
                      <a:pt x="9013" y="18707"/>
                    </a:lnTo>
                    <a:lnTo>
                      <a:pt x="8081" y="19286"/>
                    </a:lnTo>
                    <a:lnTo>
                      <a:pt x="6993" y="19864"/>
                    </a:lnTo>
                    <a:lnTo>
                      <a:pt x="6060" y="20443"/>
                    </a:lnTo>
                    <a:lnTo>
                      <a:pt x="5128" y="20829"/>
                    </a:lnTo>
                    <a:lnTo>
                      <a:pt x="3574" y="21214"/>
                    </a:lnTo>
                    <a:lnTo>
                      <a:pt x="3108" y="21214"/>
                    </a:lnTo>
                    <a:lnTo>
                      <a:pt x="2642" y="21600"/>
                    </a:lnTo>
                    <a:lnTo>
                      <a:pt x="1865" y="21600"/>
                    </a:lnTo>
                    <a:lnTo>
                      <a:pt x="1399" y="21214"/>
                    </a:lnTo>
                    <a:lnTo>
                      <a:pt x="932" y="21021"/>
                    </a:lnTo>
                    <a:lnTo>
                      <a:pt x="622" y="20443"/>
                    </a:lnTo>
                    <a:lnTo>
                      <a:pt x="155" y="19864"/>
                    </a:lnTo>
                    <a:lnTo>
                      <a:pt x="155" y="19093"/>
                    </a:lnTo>
                    <a:lnTo>
                      <a:pt x="0" y="17936"/>
                    </a:lnTo>
                    <a:lnTo>
                      <a:pt x="0" y="12921"/>
                    </a:lnTo>
                    <a:lnTo>
                      <a:pt x="155" y="11764"/>
                    </a:lnTo>
                    <a:lnTo>
                      <a:pt x="155" y="10414"/>
                    </a:lnTo>
                    <a:lnTo>
                      <a:pt x="466" y="9064"/>
                    </a:lnTo>
                    <a:lnTo>
                      <a:pt x="622" y="7136"/>
                    </a:lnTo>
                    <a:lnTo>
                      <a:pt x="932" y="5400"/>
                    </a:lnTo>
                    <a:lnTo>
                      <a:pt x="1399" y="3857"/>
                    </a:lnTo>
                    <a:lnTo>
                      <a:pt x="1554" y="2314"/>
                    </a:lnTo>
                    <a:lnTo>
                      <a:pt x="1865" y="1736"/>
                    </a:lnTo>
                    <a:lnTo>
                      <a:pt x="2020" y="1157"/>
                    </a:lnTo>
                    <a:close/>
                  </a:path>
                </a:pathLst>
              </a:custGeom>
              <a:solidFill>
                <a:srgbClr val="CF21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0" name="AutoShape 215"/>
              <p:cNvSpPr/>
              <p:nvPr/>
            </p:nvSpPr>
            <p:spPr>
              <a:xfrm>
                <a:off x="1179506" y="184827"/>
                <a:ext cx="314631" cy="218689"/>
              </a:xfrm>
              <a:custGeom>
                <a:avLst/>
                <a:gdLst/>
                <a:ahLst/>
                <a:cxnLst>
                  <a:cxn ang="0">
                    <a:pos x="wd2" y="hd2"/>
                  </a:cxn>
                  <a:cxn ang="5400000">
                    <a:pos x="wd2" y="hd2"/>
                  </a:cxn>
                  <a:cxn ang="10800000">
                    <a:pos x="wd2" y="hd2"/>
                  </a:cxn>
                  <a:cxn ang="16200000">
                    <a:pos x="wd2" y="hd2"/>
                  </a:cxn>
                </a:cxnLst>
                <a:rect l="0" t="0" r="r" b="b"/>
                <a:pathLst>
                  <a:path w="21600" h="21600" extrusionOk="0">
                    <a:moveTo>
                      <a:pt x="1906" y="1178"/>
                    </a:moveTo>
                    <a:lnTo>
                      <a:pt x="2382" y="1178"/>
                    </a:lnTo>
                    <a:lnTo>
                      <a:pt x="2541" y="785"/>
                    </a:lnTo>
                    <a:lnTo>
                      <a:pt x="3018" y="589"/>
                    </a:lnTo>
                    <a:lnTo>
                      <a:pt x="3494" y="589"/>
                    </a:lnTo>
                    <a:lnTo>
                      <a:pt x="4288" y="196"/>
                    </a:lnTo>
                    <a:lnTo>
                      <a:pt x="4765" y="0"/>
                    </a:lnTo>
                    <a:lnTo>
                      <a:pt x="9212" y="0"/>
                    </a:lnTo>
                    <a:lnTo>
                      <a:pt x="10641" y="196"/>
                    </a:lnTo>
                    <a:lnTo>
                      <a:pt x="12071" y="589"/>
                    </a:lnTo>
                    <a:lnTo>
                      <a:pt x="13024" y="785"/>
                    </a:lnTo>
                    <a:lnTo>
                      <a:pt x="14135" y="1178"/>
                    </a:lnTo>
                    <a:lnTo>
                      <a:pt x="14929" y="1375"/>
                    </a:lnTo>
                    <a:lnTo>
                      <a:pt x="15882" y="1767"/>
                    </a:lnTo>
                    <a:lnTo>
                      <a:pt x="18424" y="3338"/>
                    </a:lnTo>
                    <a:lnTo>
                      <a:pt x="19059" y="3535"/>
                    </a:lnTo>
                    <a:lnTo>
                      <a:pt x="19853" y="4124"/>
                    </a:lnTo>
                    <a:lnTo>
                      <a:pt x="20488" y="4516"/>
                    </a:lnTo>
                    <a:lnTo>
                      <a:pt x="20647" y="4713"/>
                    </a:lnTo>
                    <a:lnTo>
                      <a:pt x="21124" y="4713"/>
                    </a:lnTo>
                    <a:lnTo>
                      <a:pt x="21600" y="5302"/>
                    </a:lnTo>
                    <a:lnTo>
                      <a:pt x="21600" y="5891"/>
                    </a:lnTo>
                    <a:lnTo>
                      <a:pt x="21441" y="6087"/>
                    </a:lnTo>
                    <a:lnTo>
                      <a:pt x="21124" y="6676"/>
                    </a:lnTo>
                    <a:lnTo>
                      <a:pt x="20965" y="7265"/>
                    </a:lnTo>
                    <a:lnTo>
                      <a:pt x="20647" y="7658"/>
                    </a:lnTo>
                    <a:lnTo>
                      <a:pt x="20647" y="8247"/>
                    </a:lnTo>
                    <a:lnTo>
                      <a:pt x="20488" y="8444"/>
                    </a:lnTo>
                    <a:lnTo>
                      <a:pt x="20171" y="8444"/>
                    </a:lnTo>
                    <a:lnTo>
                      <a:pt x="19853" y="8836"/>
                    </a:lnTo>
                    <a:lnTo>
                      <a:pt x="19059" y="9622"/>
                    </a:lnTo>
                    <a:lnTo>
                      <a:pt x="18424" y="10211"/>
                    </a:lnTo>
                    <a:lnTo>
                      <a:pt x="17471" y="10996"/>
                    </a:lnTo>
                    <a:lnTo>
                      <a:pt x="16835" y="11782"/>
                    </a:lnTo>
                    <a:lnTo>
                      <a:pt x="16041" y="12567"/>
                    </a:lnTo>
                    <a:lnTo>
                      <a:pt x="15406" y="13156"/>
                    </a:lnTo>
                    <a:lnTo>
                      <a:pt x="14929" y="14138"/>
                    </a:lnTo>
                    <a:lnTo>
                      <a:pt x="14612" y="14727"/>
                    </a:lnTo>
                    <a:lnTo>
                      <a:pt x="14135" y="15120"/>
                    </a:lnTo>
                    <a:lnTo>
                      <a:pt x="13500" y="15513"/>
                    </a:lnTo>
                    <a:lnTo>
                      <a:pt x="13341" y="16102"/>
                    </a:lnTo>
                    <a:lnTo>
                      <a:pt x="12865" y="16298"/>
                    </a:lnTo>
                    <a:lnTo>
                      <a:pt x="12229" y="16887"/>
                    </a:lnTo>
                    <a:lnTo>
                      <a:pt x="11753" y="17280"/>
                    </a:lnTo>
                    <a:lnTo>
                      <a:pt x="11118" y="17869"/>
                    </a:lnTo>
                    <a:lnTo>
                      <a:pt x="10165" y="18262"/>
                    </a:lnTo>
                    <a:lnTo>
                      <a:pt x="9053" y="18851"/>
                    </a:lnTo>
                    <a:lnTo>
                      <a:pt x="8100" y="19636"/>
                    </a:lnTo>
                    <a:lnTo>
                      <a:pt x="6988" y="20225"/>
                    </a:lnTo>
                    <a:lnTo>
                      <a:pt x="6035" y="20618"/>
                    </a:lnTo>
                    <a:lnTo>
                      <a:pt x="5082" y="21207"/>
                    </a:lnTo>
                    <a:lnTo>
                      <a:pt x="4288" y="21207"/>
                    </a:lnTo>
                    <a:lnTo>
                      <a:pt x="3812" y="21404"/>
                    </a:lnTo>
                    <a:lnTo>
                      <a:pt x="3018" y="21600"/>
                    </a:lnTo>
                    <a:lnTo>
                      <a:pt x="1747" y="21600"/>
                    </a:lnTo>
                    <a:lnTo>
                      <a:pt x="1271" y="21404"/>
                    </a:lnTo>
                    <a:lnTo>
                      <a:pt x="953" y="21207"/>
                    </a:lnTo>
                    <a:lnTo>
                      <a:pt x="476" y="20815"/>
                    </a:lnTo>
                    <a:lnTo>
                      <a:pt x="318" y="20029"/>
                    </a:lnTo>
                    <a:lnTo>
                      <a:pt x="0" y="19047"/>
                    </a:lnTo>
                    <a:lnTo>
                      <a:pt x="0" y="11978"/>
                    </a:lnTo>
                    <a:lnTo>
                      <a:pt x="318" y="10604"/>
                    </a:lnTo>
                    <a:lnTo>
                      <a:pt x="318" y="8836"/>
                    </a:lnTo>
                    <a:lnTo>
                      <a:pt x="476" y="7265"/>
                    </a:lnTo>
                    <a:lnTo>
                      <a:pt x="953" y="5498"/>
                    </a:lnTo>
                    <a:lnTo>
                      <a:pt x="1271" y="3927"/>
                    </a:lnTo>
                    <a:lnTo>
                      <a:pt x="1429" y="2356"/>
                    </a:lnTo>
                    <a:lnTo>
                      <a:pt x="1906" y="1767"/>
                    </a:lnTo>
                    <a:lnTo>
                      <a:pt x="1906" y="1178"/>
                    </a:lnTo>
                    <a:close/>
                  </a:path>
                </a:pathLst>
              </a:custGeom>
              <a:solidFill>
                <a:srgbClr val="D021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1" name="AutoShape 216"/>
              <p:cNvSpPr/>
              <p:nvPr/>
            </p:nvSpPr>
            <p:spPr>
              <a:xfrm>
                <a:off x="1179506" y="184827"/>
                <a:ext cx="311809" cy="215867"/>
              </a:xfrm>
              <a:custGeom>
                <a:avLst/>
                <a:gdLst/>
                <a:ahLst/>
                <a:cxnLst>
                  <a:cxn ang="0">
                    <a:pos x="wd2" y="hd2"/>
                  </a:cxn>
                  <a:cxn ang="5400000">
                    <a:pos x="wd2" y="hd2"/>
                  </a:cxn>
                  <a:cxn ang="10800000">
                    <a:pos x="wd2" y="hd2"/>
                  </a:cxn>
                  <a:cxn ang="16200000">
                    <a:pos x="wd2" y="hd2"/>
                  </a:cxn>
                </a:cxnLst>
                <a:rect l="0" t="0" r="r" b="b"/>
                <a:pathLst>
                  <a:path w="21600" h="21600" extrusionOk="0">
                    <a:moveTo>
                      <a:pt x="2240" y="1387"/>
                    </a:moveTo>
                    <a:lnTo>
                      <a:pt x="2400" y="1189"/>
                    </a:lnTo>
                    <a:lnTo>
                      <a:pt x="2560" y="1189"/>
                    </a:lnTo>
                    <a:lnTo>
                      <a:pt x="2880" y="793"/>
                    </a:lnTo>
                    <a:lnTo>
                      <a:pt x="3360" y="793"/>
                    </a:lnTo>
                    <a:lnTo>
                      <a:pt x="3840" y="594"/>
                    </a:lnTo>
                    <a:lnTo>
                      <a:pt x="4320" y="198"/>
                    </a:lnTo>
                    <a:lnTo>
                      <a:pt x="5120" y="198"/>
                    </a:lnTo>
                    <a:lnTo>
                      <a:pt x="5760" y="0"/>
                    </a:lnTo>
                    <a:lnTo>
                      <a:pt x="8160" y="0"/>
                    </a:lnTo>
                    <a:lnTo>
                      <a:pt x="9600" y="198"/>
                    </a:lnTo>
                    <a:lnTo>
                      <a:pt x="10720" y="198"/>
                    </a:lnTo>
                    <a:lnTo>
                      <a:pt x="12160" y="594"/>
                    </a:lnTo>
                    <a:lnTo>
                      <a:pt x="13120" y="793"/>
                    </a:lnTo>
                    <a:lnTo>
                      <a:pt x="14240" y="1189"/>
                    </a:lnTo>
                    <a:lnTo>
                      <a:pt x="15040" y="1387"/>
                    </a:lnTo>
                    <a:lnTo>
                      <a:pt x="15680" y="1982"/>
                    </a:lnTo>
                    <a:lnTo>
                      <a:pt x="16640" y="2180"/>
                    </a:lnTo>
                    <a:lnTo>
                      <a:pt x="17600" y="2774"/>
                    </a:lnTo>
                    <a:lnTo>
                      <a:pt x="18240" y="3369"/>
                    </a:lnTo>
                    <a:lnTo>
                      <a:pt x="19200" y="3963"/>
                    </a:lnTo>
                    <a:lnTo>
                      <a:pt x="20000" y="4161"/>
                    </a:lnTo>
                    <a:lnTo>
                      <a:pt x="20320" y="4558"/>
                    </a:lnTo>
                    <a:lnTo>
                      <a:pt x="20800" y="4756"/>
                    </a:lnTo>
                    <a:lnTo>
                      <a:pt x="21120" y="4756"/>
                    </a:lnTo>
                    <a:lnTo>
                      <a:pt x="21280" y="5152"/>
                    </a:lnTo>
                    <a:lnTo>
                      <a:pt x="21600" y="5152"/>
                    </a:lnTo>
                    <a:lnTo>
                      <a:pt x="21600" y="5945"/>
                    </a:lnTo>
                    <a:lnTo>
                      <a:pt x="21280" y="6143"/>
                    </a:lnTo>
                    <a:lnTo>
                      <a:pt x="21120" y="6738"/>
                    </a:lnTo>
                    <a:lnTo>
                      <a:pt x="20800" y="7332"/>
                    </a:lnTo>
                    <a:lnTo>
                      <a:pt x="20800" y="7927"/>
                    </a:lnTo>
                    <a:lnTo>
                      <a:pt x="20640" y="8323"/>
                    </a:lnTo>
                    <a:lnTo>
                      <a:pt x="20320" y="8521"/>
                    </a:lnTo>
                    <a:lnTo>
                      <a:pt x="20160" y="8719"/>
                    </a:lnTo>
                    <a:lnTo>
                      <a:pt x="19680" y="8917"/>
                    </a:lnTo>
                    <a:lnTo>
                      <a:pt x="19200" y="9710"/>
                    </a:lnTo>
                    <a:lnTo>
                      <a:pt x="18240" y="10305"/>
                    </a:lnTo>
                    <a:lnTo>
                      <a:pt x="17600" y="11097"/>
                    </a:lnTo>
                    <a:lnTo>
                      <a:pt x="16640" y="11890"/>
                    </a:lnTo>
                    <a:lnTo>
                      <a:pt x="16000" y="12484"/>
                    </a:lnTo>
                    <a:lnTo>
                      <a:pt x="15520" y="13277"/>
                    </a:lnTo>
                    <a:lnTo>
                      <a:pt x="15040" y="13872"/>
                    </a:lnTo>
                    <a:lnTo>
                      <a:pt x="14720" y="14466"/>
                    </a:lnTo>
                    <a:lnTo>
                      <a:pt x="14240" y="15061"/>
                    </a:lnTo>
                    <a:lnTo>
                      <a:pt x="13600" y="15655"/>
                    </a:lnTo>
                    <a:lnTo>
                      <a:pt x="13120" y="15853"/>
                    </a:lnTo>
                    <a:lnTo>
                      <a:pt x="12800" y="16448"/>
                    </a:lnTo>
                    <a:lnTo>
                      <a:pt x="12320" y="16844"/>
                    </a:lnTo>
                    <a:lnTo>
                      <a:pt x="11840" y="17439"/>
                    </a:lnTo>
                    <a:lnTo>
                      <a:pt x="10240" y="18429"/>
                    </a:lnTo>
                    <a:lnTo>
                      <a:pt x="9120" y="19024"/>
                    </a:lnTo>
                    <a:lnTo>
                      <a:pt x="8160" y="19618"/>
                    </a:lnTo>
                    <a:lnTo>
                      <a:pt x="7040" y="20213"/>
                    </a:lnTo>
                    <a:lnTo>
                      <a:pt x="6080" y="20807"/>
                    </a:lnTo>
                    <a:lnTo>
                      <a:pt x="5120" y="21006"/>
                    </a:lnTo>
                    <a:lnTo>
                      <a:pt x="4480" y="21402"/>
                    </a:lnTo>
                    <a:lnTo>
                      <a:pt x="3840" y="21402"/>
                    </a:lnTo>
                    <a:lnTo>
                      <a:pt x="3360" y="21600"/>
                    </a:lnTo>
                    <a:lnTo>
                      <a:pt x="1920" y="21600"/>
                    </a:lnTo>
                    <a:lnTo>
                      <a:pt x="1440" y="21402"/>
                    </a:lnTo>
                    <a:lnTo>
                      <a:pt x="960" y="21006"/>
                    </a:lnTo>
                    <a:lnTo>
                      <a:pt x="800" y="20807"/>
                    </a:lnTo>
                    <a:lnTo>
                      <a:pt x="480" y="19817"/>
                    </a:lnTo>
                    <a:lnTo>
                      <a:pt x="320" y="19024"/>
                    </a:lnTo>
                    <a:lnTo>
                      <a:pt x="0" y="18033"/>
                    </a:lnTo>
                    <a:lnTo>
                      <a:pt x="0" y="14466"/>
                    </a:lnTo>
                    <a:lnTo>
                      <a:pt x="320" y="13079"/>
                    </a:lnTo>
                    <a:lnTo>
                      <a:pt x="320" y="10701"/>
                    </a:lnTo>
                    <a:lnTo>
                      <a:pt x="480" y="8917"/>
                    </a:lnTo>
                    <a:lnTo>
                      <a:pt x="800" y="7332"/>
                    </a:lnTo>
                    <a:lnTo>
                      <a:pt x="960" y="5549"/>
                    </a:lnTo>
                    <a:lnTo>
                      <a:pt x="1440" y="3963"/>
                    </a:lnTo>
                    <a:lnTo>
                      <a:pt x="1760" y="2378"/>
                    </a:lnTo>
                    <a:lnTo>
                      <a:pt x="1920" y="1783"/>
                    </a:lnTo>
                    <a:lnTo>
                      <a:pt x="2240" y="1387"/>
                    </a:lnTo>
                    <a:close/>
                  </a:path>
                </a:pathLst>
              </a:custGeom>
              <a:solidFill>
                <a:srgbClr val="D1212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2" name="AutoShape 217"/>
              <p:cNvSpPr/>
              <p:nvPr/>
            </p:nvSpPr>
            <p:spPr>
              <a:xfrm>
                <a:off x="1183739" y="187648"/>
                <a:ext cx="303343" cy="213046"/>
              </a:xfrm>
              <a:custGeom>
                <a:avLst/>
                <a:gdLst/>
                <a:ahLst/>
                <a:cxnLst>
                  <a:cxn ang="0">
                    <a:pos x="wd2" y="hd2"/>
                  </a:cxn>
                  <a:cxn ang="5400000">
                    <a:pos x="wd2" y="hd2"/>
                  </a:cxn>
                  <a:cxn ang="10800000">
                    <a:pos x="wd2" y="hd2"/>
                  </a:cxn>
                  <a:cxn ang="16200000">
                    <a:pos x="wd2" y="hd2"/>
                  </a:cxn>
                </a:cxnLst>
                <a:rect l="0" t="0" r="r" b="b"/>
                <a:pathLst>
                  <a:path w="21600" h="21600" extrusionOk="0">
                    <a:moveTo>
                      <a:pt x="2144" y="1211"/>
                    </a:moveTo>
                    <a:lnTo>
                      <a:pt x="2308" y="1009"/>
                    </a:lnTo>
                    <a:lnTo>
                      <a:pt x="2803" y="1009"/>
                    </a:lnTo>
                    <a:lnTo>
                      <a:pt x="3133" y="606"/>
                    </a:lnTo>
                    <a:lnTo>
                      <a:pt x="3627" y="404"/>
                    </a:lnTo>
                    <a:lnTo>
                      <a:pt x="4287" y="404"/>
                    </a:lnTo>
                    <a:lnTo>
                      <a:pt x="4947" y="0"/>
                    </a:lnTo>
                    <a:lnTo>
                      <a:pt x="9563" y="0"/>
                    </a:lnTo>
                    <a:lnTo>
                      <a:pt x="10718" y="404"/>
                    </a:lnTo>
                    <a:lnTo>
                      <a:pt x="12202" y="404"/>
                    </a:lnTo>
                    <a:lnTo>
                      <a:pt x="13191" y="606"/>
                    </a:lnTo>
                    <a:lnTo>
                      <a:pt x="14345" y="1009"/>
                    </a:lnTo>
                    <a:lnTo>
                      <a:pt x="15169" y="1615"/>
                    </a:lnTo>
                    <a:lnTo>
                      <a:pt x="15829" y="1817"/>
                    </a:lnTo>
                    <a:lnTo>
                      <a:pt x="16653" y="2221"/>
                    </a:lnTo>
                    <a:lnTo>
                      <a:pt x="17643" y="2624"/>
                    </a:lnTo>
                    <a:lnTo>
                      <a:pt x="19292" y="3836"/>
                    </a:lnTo>
                    <a:lnTo>
                      <a:pt x="19951" y="4037"/>
                    </a:lnTo>
                    <a:lnTo>
                      <a:pt x="20446" y="4441"/>
                    </a:lnTo>
                    <a:lnTo>
                      <a:pt x="20940" y="4643"/>
                    </a:lnTo>
                    <a:lnTo>
                      <a:pt x="21105" y="4643"/>
                    </a:lnTo>
                    <a:lnTo>
                      <a:pt x="21600" y="5249"/>
                    </a:lnTo>
                    <a:lnTo>
                      <a:pt x="21600" y="5854"/>
                    </a:lnTo>
                    <a:lnTo>
                      <a:pt x="21435" y="6056"/>
                    </a:lnTo>
                    <a:lnTo>
                      <a:pt x="21105" y="6662"/>
                    </a:lnTo>
                    <a:lnTo>
                      <a:pt x="21105" y="7267"/>
                    </a:lnTo>
                    <a:lnTo>
                      <a:pt x="20940" y="7873"/>
                    </a:lnTo>
                    <a:lnTo>
                      <a:pt x="20611" y="8277"/>
                    </a:lnTo>
                    <a:lnTo>
                      <a:pt x="20611" y="8479"/>
                    </a:lnTo>
                    <a:lnTo>
                      <a:pt x="20446" y="8680"/>
                    </a:lnTo>
                    <a:lnTo>
                      <a:pt x="19951" y="8882"/>
                    </a:lnTo>
                    <a:lnTo>
                      <a:pt x="19292" y="9690"/>
                    </a:lnTo>
                    <a:lnTo>
                      <a:pt x="18467" y="10295"/>
                    </a:lnTo>
                    <a:lnTo>
                      <a:pt x="16818" y="11910"/>
                    </a:lnTo>
                    <a:lnTo>
                      <a:pt x="16159" y="12516"/>
                    </a:lnTo>
                    <a:lnTo>
                      <a:pt x="15334" y="13323"/>
                    </a:lnTo>
                    <a:lnTo>
                      <a:pt x="15005" y="13929"/>
                    </a:lnTo>
                    <a:lnTo>
                      <a:pt x="14015" y="15140"/>
                    </a:lnTo>
                    <a:lnTo>
                      <a:pt x="13685" y="15342"/>
                    </a:lnTo>
                    <a:lnTo>
                      <a:pt x="12366" y="16957"/>
                    </a:lnTo>
                    <a:lnTo>
                      <a:pt x="11707" y="17159"/>
                    </a:lnTo>
                    <a:lnTo>
                      <a:pt x="10882" y="17764"/>
                    </a:lnTo>
                    <a:lnTo>
                      <a:pt x="9893" y="18370"/>
                    </a:lnTo>
                    <a:lnTo>
                      <a:pt x="9069" y="18774"/>
                    </a:lnTo>
                    <a:lnTo>
                      <a:pt x="8079" y="19379"/>
                    </a:lnTo>
                    <a:lnTo>
                      <a:pt x="6925" y="19985"/>
                    </a:lnTo>
                    <a:lnTo>
                      <a:pt x="5936" y="20591"/>
                    </a:lnTo>
                    <a:lnTo>
                      <a:pt x="4947" y="20994"/>
                    </a:lnTo>
                    <a:lnTo>
                      <a:pt x="4287" y="21196"/>
                    </a:lnTo>
                    <a:lnTo>
                      <a:pt x="3627" y="21196"/>
                    </a:lnTo>
                    <a:lnTo>
                      <a:pt x="3133" y="21600"/>
                    </a:lnTo>
                    <a:lnTo>
                      <a:pt x="1154" y="21600"/>
                    </a:lnTo>
                    <a:lnTo>
                      <a:pt x="989" y="20994"/>
                    </a:lnTo>
                    <a:lnTo>
                      <a:pt x="495" y="20591"/>
                    </a:lnTo>
                    <a:lnTo>
                      <a:pt x="165" y="19783"/>
                    </a:lnTo>
                    <a:lnTo>
                      <a:pt x="0" y="18774"/>
                    </a:lnTo>
                    <a:lnTo>
                      <a:pt x="0" y="11910"/>
                    </a:lnTo>
                    <a:lnTo>
                      <a:pt x="165" y="10497"/>
                    </a:lnTo>
                    <a:lnTo>
                      <a:pt x="495" y="8882"/>
                    </a:lnTo>
                    <a:lnTo>
                      <a:pt x="660" y="7267"/>
                    </a:lnTo>
                    <a:lnTo>
                      <a:pt x="989" y="5450"/>
                    </a:lnTo>
                    <a:lnTo>
                      <a:pt x="1154" y="3836"/>
                    </a:lnTo>
                    <a:lnTo>
                      <a:pt x="1649" y="2624"/>
                    </a:lnTo>
                    <a:lnTo>
                      <a:pt x="1979" y="1615"/>
                    </a:lnTo>
                    <a:lnTo>
                      <a:pt x="2144" y="1211"/>
                    </a:lnTo>
                    <a:close/>
                  </a:path>
                </a:pathLst>
              </a:custGeom>
              <a:solidFill>
                <a:srgbClr val="D2222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3" name="AutoShape 218"/>
              <p:cNvSpPr/>
              <p:nvPr/>
            </p:nvSpPr>
            <p:spPr>
              <a:xfrm>
                <a:off x="1183739" y="187648"/>
                <a:ext cx="303343" cy="213046"/>
              </a:xfrm>
              <a:custGeom>
                <a:avLst/>
                <a:gdLst/>
                <a:ahLst/>
                <a:cxnLst>
                  <a:cxn ang="0">
                    <a:pos x="wd2" y="hd2"/>
                  </a:cxn>
                  <a:cxn ang="5400000">
                    <a:pos x="wd2" y="hd2"/>
                  </a:cxn>
                  <a:cxn ang="10800000">
                    <a:pos x="wd2" y="hd2"/>
                  </a:cxn>
                  <a:cxn ang="16200000">
                    <a:pos x="wd2" y="hd2"/>
                  </a:cxn>
                </a:cxnLst>
                <a:rect l="0" t="0" r="r" b="b"/>
                <a:pathLst>
                  <a:path w="21600" h="21600" extrusionOk="0">
                    <a:moveTo>
                      <a:pt x="2144" y="1211"/>
                    </a:moveTo>
                    <a:lnTo>
                      <a:pt x="2638" y="1211"/>
                    </a:lnTo>
                    <a:lnTo>
                      <a:pt x="2803" y="1009"/>
                    </a:lnTo>
                    <a:lnTo>
                      <a:pt x="3298" y="606"/>
                    </a:lnTo>
                    <a:lnTo>
                      <a:pt x="3792" y="606"/>
                    </a:lnTo>
                    <a:lnTo>
                      <a:pt x="4287" y="404"/>
                    </a:lnTo>
                    <a:lnTo>
                      <a:pt x="4947" y="404"/>
                    </a:lnTo>
                    <a:lnTo>
                      <a:pt x="5936" y="0"/>
                    </a:lnTo>
                    <a:lnTo>
                      <a:pt x="8244" y="0"/>
                    </a:lnTo>
                    <a:lnTo>
                      <a:pt x="9563" y="404"/>
                    </a:lnTo>
                    <a:lnTo>
                      <a:pt x="10718" y="404"/>
                    </a:lnTo>
                    <a:lnTo>
                      <a:pt x="12202" y="606"/>
                    </a:lnTo>
                    <a:lnTo>
                      <a:pt x="13026" y="1009"/>
                    </a:lnTo>
                    <a:lnTo>
                      <a:pt x="14345" y="1211"/>
                    </a:lnTo>
                    <a:lnTo>
                      <a:pt x="15005" y="1615"/>
                    </a:lnTo>
                    <a:lnTo>
                      <a:pt x="15829" y="1817"/>
                    </a:lnTo>
                    <a:lnTo>
                      <a:pt x="16653" y="2221"/>
                    </a:lnTo>
                    <a:lnTo>
                      <a:pt x="19292" y="3836"/>
                    </a:lnTo>
                    <a:lnTo>
                      <a:pt x="19786" y="4037"/>
                    </a:lnTo>
                    <a:lnTo>
                      <a:pt x="20446" y="4441"/>
                    </a:lnTo>
                    <a:lnTo>
                      <a:pt x="20611" y="4643"/>
                    </a:lnTo>
                    <a:lnTo>
                      <a:pt x="20940" y="4643"/>
                    </a:lnTo>
                    <a:lnTo>
                      <a:pt x="21105" y="5047"/>
                    </a:lnTo>
                    <a:lnTo>
                      <a:pt x="21435" y="5249"/>
                    </a:lnTo>
                    <a:lnTo>
                      <a:pt x="21600" y="5450"/>
                    </a:lnTo>
                    <a:lnTo>
                      <a:pt x="21435" y="5450"/>
                    </a:lnTo>
                    <a:lnTo>
                      <a:pt x="21435" y="5854"/>
                    </a:lnTo>
                    <a:lnTo>
                      <a:pt x="21105" y="6460"/>
                    </a:lnTo>
                    <a:lnTo>
                      <a:pt x="21105" y="6662"/>
                    </a:lnTo>
                    <a:lnTo>
                      <a:pt x="20940" y="7267"/>
                    </a:lnTo>
                    <a:lnTo>
                      <a:pt x="20611" y="7873"/>
                    </a:lnTo>
                    <a:lnTo>
                      <a:pt x="20446" y="8277"/>
                    </a:lnTo>
                    <a:lnTo>
                      <a:pt x="20446" y="8479"/>
                    </a:lnTo>
                    <a:lnTo>
                      <a:pt x="20281" y="8680"/>
                    </a:lnTo>
                    <a:lnTo>
                      <a:pt x="19786" y="8882"/>
                    </a:lnTo>
                    <a:lnTo>
                      <a:pt x="18962" y="9690"/>
                    </a:lnTo>
                    <a:lnTo>
                      <a:pt x="18302" y="10295"/>
                    </a:lnTo>
                    <a:lnTo>
                      <a:pt x="17313" y="11103"/>
                    </a:lnTo>
                    <a:lnTo>
                      <a:pt x="16653" y="11708"/>
                    </a:lnTo>
                    <a:lnTo>
                      <a:pt x="15829" y="12516"/>
                    </a:lnTo>
                    <a:lnTo>
                      <a:pt x="15334" y="13323"/>
                    </a:lnTo>
                    <a:lnTo>
                      <a:pt x="15005" y="13929"/>
                    </a:lnTo>
                    <a:lnTo>
                      <a:pt x="14015" y="15140"/>
                    </a:lnTo>
                    <a:lnTo>
                      <a:pt x="13521" y="15342"/>
                    </a:lnTo>
                    <a:lnTo>
                      <a:pt x="13026" y="15948"/>
                    </a:lnTo>
                    <a:lnTo>
                      <a:pt x="12861" y="16351"/>
                    </a:lnTo>
                    <a:lnTo>
                      <a:pt x="12202" y="16957"/>
                    </a:lnTo>
                    <a:lnTo>
                      <a:pt x="11707" y="17159"/>
                    </a:lnTo>
                    <a:lnTo>
                      <a:pt x="10882" y="17764"/>
                    </a:lnTo>
                    <a:lnTo>
                      <a:pt x="9893" y="18370"/>
                    </a:lnTo>
                    <a:lnTo>
                      <a:pt x="9069" y="18774"/>
                    </a:lnTo>
                    <a:lnTo>
                      <a:pt x="8079" y="19379"/>
                    </a:lnTo>
                    <a:lnTo>
                      <a:pt x="6925" y="19985"/>
                    </a:lnTo>
                    <a:lnTo>
                      <a:pt x="5936" y="20389"/>
                    </a:lnTo>
                    <a:lnTo>
                      <a:pt x="4947" y="20591"/>
                    </a:lnTo>
                    <a:lnTo>
                      <a:pt x="4287" y="20994"/>
                    </a:lnTo>
                    <a:lnTo>
                      <a:pt x="3792" y="21196"/>
                    </a:lnTo>
                    <a:lnTo>
                      <a:pt x="2638" y="21196"/>
                    </a:lnTo>
                    <a:lnTo>
                      <a:pt x="2144" y="21600"/>
                    </a:lnTo>
                    <a:lnTo>
                      <a:pt x="1649" y="21196"/>
                    </a:lnTo>
                    <a:lnTo>
                      <a:pt x="1484" y="21196"/>
                    </a:lnTo>
                    <a:lnTo>
                      <a:pt x="989" y="20994"/>
                    </a:lnTo>
                    <a:lnTo>
                      <a:pt x="660" y="20389"/>
                    </a:lnTo>
                    <a:lnTo>
                      <a:pt x="495" y="19379"/>
                    </a:lnTo>
                    <a:lnTo>
                      <a:pt x="165" y="18572"/>
                    </a:lnTo>
                    <a:lnTo>
                      <a:pt x="165" y="17764"/>
                    </a:lnTo>
                    <a:lnTo>
                      <a:pt x="0" y="16553"/>
                    </a:lnTo>
                    <a:lnTo>
                      <a:pt x="165" y="15342"/>
                    </a:lnTo>
                    <a:lnTo>
                      <a:pt x="165" y="10497"/>
                    </a:lnTo>
                    <a:lnTo>
                      <a:pt x="495" y="8882"/>
                    </a:lnTo>
                    <a:lnTo>
                      <a:pt x="660" y="7267"/>
                    </a:lnTo>
                    <a:lnTo>
                      <a:pt x="1154" y="5450"/>
                    </a:lnTo>
                    <a:lnTo>
                      <a:pt x="1484" y="3836"/>
                    </a:lnTo>
                    <a:lnTo>
                      <a:pt x="1649" y="2624"/>
                    </a:lnTo>
                    <a:lnTo>
                      <a:pt x="1979" y="1817"/>
                    </a:lnTo>
                    <a:lnTo>
                      <a:pt x="2144" y="1211"/>
                    </a:lnTo>
                    <a:close/>
                  </a:path>
                </a:pathLst>
              </a:custGeom>
              <a:solidFill>
                <a:srgbClr val="D322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4" name="AutoShape 219"/>
              <p:cNvSpPr/>
              <p:nvPr/>
            </p:nvSpPr>
            <p:spPr>
              <a:xfrm>
                <a:off x="1186561" y="190470"/>
                <a:ext cx="299110" cy="204581"/>
              </a:xfrm>
              <a:custGeom>
                <a:avLst/>
                <a:gdLst/>
                <a:ahLst/>
                <a:cxnLst>
                  <a:cxn ang="0">
                    <a:pos x="wd2" y="hd2"/>
                  </a:cxn>
                  <a:cxn ang="5400000">
                    <a:pos x="wd2" y="hd2"/>
                  </a:cxn>
                  <a:cxn ang="10800000">
                    <a:pos x="wd2" y="hd2"/>
                  </a:cxn>
                  <a:cxn ang="16200000">
                    <a:pos x="wd2" y="hd2"/>
                  </a:cxn>
                </a:cxnLst>
                <a:rect l="0" t="0" r="r" b="b"/>
                <a:pathLst>
                  <a:path w="21600" h="21600" extrusionOk="0">
                    <a:moveTo>
                      <a:pt x="2177" y="1258"/>
                    </a:moveTo>
                    <a:lnTo>
                      <a:pt x="2512" y="839"/>
                    </a:lnTo>
                    <a:lnTo>
                      <a:pt x="2679" y="839"/>
                    </a:lnTo>
                    <a:lnTo>
                      <a:pt x="3014" y="629"/>
                    </a:lnTo>
                    <a:lnTo>
                      <a:pt x="3181" y="629"/>
                    </a:lnTo>
                    <a:lnTo>
                      <a:pt x="3684" y="210"/>
                    </a:lnTo>
                    <a:lnTo>
                      <a:pt x="4521" y="0"/>
                    </a:lnTo>
                    <a:lnTo>
                      <a:pt x="9544" y="0"/>
                    </a:lnTo>
                    <a:lnTo>
                      <a:pt x="10716" y="210"/>
                    </a:lnTo>
                    <a:lnTo>
                      <a:pt x="11888" y="210"/>
                    </a:lnTo>
                    <a:lnTo>
                      <a:pt x="13060" y="629"/>
                    </a:lnTo>
                    <a:lnTo>
                      <a:pt x="14400" y="839"/>
                    </a:lnTo>
                    <a:lnTo>
                      <a:pt x="15740" y="1678"/>
                    </a:lnTo>
                    <a:lnTo>
                      <a:pt x="16744" y="1887"/>
                    </a:lnTo>
                    <a:lnTo>
                      <a:pt x="17414" y="2517"/>
                    </a:lnTo>
                    <a:lnTo>
                      <a:pt x="19088" y="3565"/>
                    </a:lnTo>
                    <a:lnTo>
                      <a:pt x="19926" y="4194"/>
                    </a:lnTo>
                    <a:lnTo>
                      <a:pt x="20428" y="4404"/>
                    </a:lnTo>
                    <a:lnTo>
                      <a:pt x="20763" y="4404"/>
                    </a:lnTo>
                    <a:lnTo>
                      <a:pt x="21098" y="4823"/>
                    </a:lnTo>
                    <a:lnTo>
                      <a:pt x="21265" y="4823"/>
                    </a:lnTo>
                    <a:lnTo>
                      <a:pt x="21265" y="5033"/>
                    </a:lnTo>
                    <a:lnTo>
                      <a:pt x="21600" y="5243"/>
                    </a:lnTo>
                    <a:lnTo>
                      <a:pt x="21265" y="5662"/>
                    </a:lnTo>
                    <a:lnTo>
                      <a:pt x="21098" y="6291"/>
                    </a:lnTo>
                    <a:lnTo>
                      <a:pt x="21098" y="6501"/>
                    </a:lnTo>
                    <a:lnTo>
                      <a:pt x="20763" y="7130"/>
                    </a:lnTo>
                    <a:lnTo>
                      <a:pt x="20595" y="7759"/>
                    </a:lnTo>
                    <a:lnTo>
                      <a:pt x="20428" y="8179"/>
                    </a:lnTo>
                    <a:lnTo>
                      <a:pt x="20428" y="8388"/>
                    </a:lnTo>
                    <a:lnTo>
                      <a:pt x="20093" y="8598"/>
                    </a:lnTo>
                    <a:lnTo>
                      <a:pt x="19591" y="8808"/>
                    </a:lnTo>
                    <a:lnTo>
                      <a:pt x="18921" y="9647"/>
                    </a:lnTo>
                    <a:lnTo>
                      <a:pt x="18084" y="10276"/>
                    </a:lnTo>
                    <a:lnTo>
                      <a:pt x="17414" y="11115"/>
                    </a:lnTo>
                    <a:lnTo>
                      <a:pt x="16744" y="11744"/>
                    </a:lnTo>
                    <a:lnTo>
                      <a:pt x="15907" y="12583"/>
                    </a:lnTo>
                    <a:lnTo>
                      <a:pt x="15237" y="13212"/>
                    </a:lnTo>
                    <a:lnTo>
                      <a:pt x="14902" y="13841"/>
                    </a:lnTo>
                    <a:lnTo>
                      <a:pt x="14400" y="14470"/>
                    </a:lnTo>
                    <a:lnTo>
                      <a:pt x="14065" y="15099"/>
                    </a:lnTo>
                    <a:lnTo>
                      <a:pt x="13060" y="15938"/>
                    </a:lnTo>
                    <a:lnTo>
                      <a:pt x="12558" y="16567"/>
                    </a:lnTo>
                    <a:lnTo>
                      <a:pt x="12223" y="16777"/>
                    </a:lnTo>
                    <a:lnTo>
                      <a:pt x="11721" y="17406"/>
                    </a:lnTo>
                    <a:lnTo>
                      <a:pt x="10884" y="17825"/>
                    </a:lnTo>
                    <a:lnTo>
                      <a:pt x="9879" y="18454"/>
                    </a:lnTo>
                    <a:lnTo>
                      <a:pt x="9042" y="18874"/>
                    </a:lnTo>
                    <a:lnTo>
                      <a:pt x="8037" y="19503"/>
                    </a:lnTo>
                    <a:lnTo>
                      <a:pt x="6865" y="20132"/>
                    </a:lnTo>
                    <a:lnTo>
                      <a:pt x="5860" y="20342"/>
                    </a:lnTo>
                    <a:lnTo>
                      <a:pt x="4856" y="20971"/>
                    </a:lnTo>
                    <a:lnTo>
                      <a:pt x="4186" y="20971"/>
                    </a:lnTo>
                    <a:lnTo>
                      <a:pt x="3684" y="21390"/>
                    </a:lnTo>
                    <a:lnTo>
                      <a:pt x="3181" y="21390"/>
                    </a:lnTo>
                    <a:lnTo>
                      <a:pt x="2679" y="21600"/>
                    </a:lnTo>
                    <a:lnTo>
                      <a:pt x="2177" y="21600"/>
                    </a:lnTo>
                    <a:lnTo>
                      <a:pt x="1842" y="21390"/>
                    </a:lnTo>
                    <a:lnTo>
                      <a:pt x="1340" y="21390"/>
                    </a:lnTo>
                    <a:lnTo>
                      <a:pt x="502" y="20342"/>
                    </a:lnTo>
                    <a:lnTo>
                      <a:pt x="335" y="19713"/>
                    </a:lnTo>
                    <a:lnTo>
                      <a:pt x="335" y="18874"/>
                    </a:lnTo>
                    <a:lnTo>
                      <a:pt x="0" y="17825"/>
                    </a:lnTo>
                    <a:lnTo>
                      <a:pt x="0" y="14050"/>
                    </a:lnTo>
                    <a:lnTo>
                      <a:pt x="335" y="12792"/>
                    </a:lnTo>
                    <a:lnTo>
                      <a:pt x="335" y="10485"/>
                    </a:lnTo>
                    <a:lnTo>
                      <a:pt x="502" y="8808"/>
                    </a:lnTo>
                    <a:lnTo>
                      <a:pt x="837" y="7130"/>
                    </a:lnTo>
                    <a:lnTo>
                      <a:pt x="1005" y="5243"/>
                    </a:lnTo>
                    <a:lnTo>
                      <a:pt x="1340" y="3775"/>
                    </a:lnTo>
                    <a:lnTo>
                      <a:pt x="1842" y="2307"/>
                    </a:lnTo>
                    <a:lnTo>
                      <a:pt x="2009" y="1468"/>
                    </a:lnTo>
                    <a:lnTo>
                      <a:pt x="2177" y="1258"/>
                    </a:lnTo>
                    <a:close/>
                  </a:path>
                </a:pathLst>
              </a:custGeom>
              <a:solidFill>
                <a:srgbClr val="D423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5" name="AutoShape 220"/>
              <p:cNvSpPr/>
              <p:nvPr/>
            </p:nvSpPr>
            <p:spPr>
              <a:xfrm>
                <a:off x="1190794" y="190470"/>
                <a:ext cx="289234" cy="201759"/>
              </a:xfrm>
              <a:custGeom>
                <a:avLst/>
                <a:gdLst/>
                <a:ahLst/>
                <a:cxnLst>
                  <a:cxn ang="0">
                    <a:pos x="wd2" y="hd2"/>
                  </a:cxn>
                  <a:cxn ang="5400000">
                    <a:pos x="wd2" y="hd2"/>
                  </a:cxn>
                  <a:cxn ang="10800000">
                    <a:pos x="wd2" y="hd2"/>
                  </a:cxn>
                  <a:cxn ang="16200000">
                    <a:pos x="wd2" y="hd2"/>
                  </a:cxn>
                </a:cxnLst>
                <a:rect l="0" t="0" r="r" b="b"/>
                <a:pathLst>
                  <a:path w="21600" h="21600" extrusionOk="0">
                    <a:moveTo>
                      <a:pt x="1901" y="1271"/>
                    </a:moveTo>
                    <a:lnTo>
                      <a:pt x="2246" y="1271"/>
                    </a:lnTo>
                    <a:lnTo>
                      <a:pt x="2419" y="847"/>
                    </a:lnTo>
                    <a:lnTo>
                      <a:pt x="2765" y="847"/>
                    </a:lnTo>
                    <a:lnTo>
                      <a:pt x="3283" y="635"/>
                    </a:lnTo>
                    <a:lnTo>
                      <a:pt x="3802" y="212"/>
                    </a:lnTo>
                    <a:lnTo>
                      <a:pt x="4320" y="212"/>
                    </a:lnTo>
                    <a:lnTo>
                      <a:pt x="4838" y="0"/>
                    </a:lnTo>
                    <a:lnTo>
                      <a:pt x="9504" y="0"/>
                    </a:lnTo>
                    <a:lnTo>
                      <a:pt x="10714" y="212"/>
                    </a:lnTo>
                    <a:lnTo>
                      <a:pt x="11923" y="635"/>
                    </a:lnTo>
                    <a:lnTo>
                      <a:pt x="13133" y="635"/>
                    </a:lnTo>
                    <a:lnTo>
                      <a:pt x="14170" y="847"/>
                    </a:lnTo>
                    <a:lnTo>
                      <a:pt x="15206" y="1482"/>
                    </a:lnTo>
                    <a:lnTo>
                      <a:pt x="16589" y="1906"/>
                    </a:lnTo>
                    <a:lnTo>
                      <a:pt x="17626" y="2541"/>
                    </a:lnTo>
                    <a:lnTo>
                      <a:pt x="18317" y="3176"/>
                    </a:lnTo>
                    <a:lnTo>
                      <a:pt x="19181" y="3600"/>
                    </a:lnTo>
                    <a:lnTo>
                      <a:pt x="19872" y="4235"/>
                    </a:lnTo>
                    <a:lnTo>
                      <a:pt x="20390" y="4447"/>
                    </a:lnTo>
                    <a:lnTo>
                      <a:pt x="20909" y="4447"/>
                    </a:lnTo>
                    <a:lnTo>
                      <a:pt x="21082" y="4871"/>
                    </a:lnTo>
                    <a:lnTo>
                      <a:pt x="21427" y="4871"/>
                    </a:lnTo>
                    <a:lnTo>
                      <a:pt x="21427" y="5082"/>
                    </a:lnTo>
                    <a:lnTo>
                      <a:pt x="21600" y="5082"/>
                    </a:lnTo>
                    <a:lnTo>
                      <a:pt x="21600" y="5294"/>
                    </a:lnTo>
                    <a:lnTo>
                      <a:pt x="21427" y="5718"/>
                    </a:lnTo>
                    <a:lnTo>
                      <a:pt x="21427" y="6353"/>
                    </a:lnTo>
                    <a:lnTo>
                      <a:pt x="21082" y="6565"/>
                    </a:lnTo>
                    <a:lnTo>
                      <a:pt x="20736" y="7835"/>
                    </a:lnTo>
                    <a:lnTo>
                      <a:pt x="20390" y="8259"/>
                    </a:lnTo>
                    <a:lnTo>
                      <a:pt x="20390" y="8471"/>
                    </a:lnTo>
                    <a:lnTo>
                      <a:pt x="20218" y="8682"/>
                    </a:lnTo>
                    <a:lnTo>
                      <a:pt x="19699" y="8894"/>
                    </a:lnTo>
                    <a:lnTo>
                      <a:pt x="18835" y="9741"/>
                    </a:lnTo>
                    <a:lnTo>
                      <a:pt x="18144" y="10376"/>
                    </a:lnTo>
                    <a:lnTo>
                      <a:pt x="17453" y="11224"/>
                    </a:lnTo>
                    <a:lnTo>
                      <a:pt x="16589" y="11859"/>
                    </a:lnTo>
                    <a:lnTo>
                      <a:pt x="15379" y="13341"/>
                    </a:lnTo>
                    <a:lnTo>
                      <a:pt x="15034" y="13976"/>
                    </a:lnTo>
                    <a:lnTo>
                      <a:pt x="14515" y="14612"/>
                    </a:lnTo>
                    <a:lnTo>
                      <a:pt x="13824" y="15247"/>
                    </a:lnTo>
                    <a:lnTo>
                      <a:pt x="13306" y="15459"/>
                    </a:lnTo>
                    <a:lnTo>
                      <a:pt x="13133" y="16094"/>
                    </a:lnTo>
                    <a:lnTo>
                      <a:pt x="12614" y="16306"/>
                    </a:lnTo>
                    <a:lnTo>
                      <a:pt x="12269" y="16941"/>
                    </a:lnTo>
                    <a:lnTo>
                      <a:pt x="11405" y="17365"/>
                    </a:lnTo>
                    <a:lnTo>
                      <a:pt x="10714" y="18000"/>
                    </a:lnTo>
                    <a:lnTo>
                      <a:pt x="9850" y="18635"/>
                    </a:lnTo>
                    <a:lnTo>
                      <a:pt x="8986" y="19059"/>
                    </a:lnTo>
                    <a:lnTo>
                      <a:pt x="7949" y="19271"/>
                    </a:lnTo>
                    <a:lnTo>
                      <a:pt x="6739" y="19906"/>
                    </a:lnTo>
                    <a:lnTo>
                      <a:pt x="5702" y="20541"/>
                    </a:lnTo>
                    <a:lnTo>
                      <a:pt x="4838" y="20965"/>
                    </a:lnTo>
                    <a:lnTo>
                      <a:pt x="4320" y="21176"/>
                    </a:lnTo>
                    <a:lnTo>
                      <a:pt x="3456" y="21176"/>
                    </a:lnTo>
                    <a:lnTo>
                      <a:pt x="2938" y="21600"/>
                    </a:lnTo>
                    <a:lnTo>
                      <a:pt x="1555" y="21600"/>
                    </a:lnTo>
                    <a:lnTo>
                      <a:pt x="1210" y="21176"/>
                    </a:lnTo>
                    <a:lnTo>
                      <a:pt x="691" y="20965"/>
                    </a:lnTo>
                    <a:lnTo>
                      <a:pt x="518" y="20329"/>
                    </a:lnTo>
                    <a:lnTo>
                      <a:pt x="173" y="19694"/>
                    </a:lnTo>
                    <a:lnTo>
                      <a:pt x="0" y="18847"/>
                    </a:lnTo>
                    <a:lnTo>
                      <a:pt x="0" y="11859"/>
                    </a:lnTo>
                    <a:lnTo>
                      <a:pt x="173" y="10376"/>
                    </a:lnTo>
                    <a:lnTo>
                      <a:pt x="173" y="8682"/>
                    </a:lnTo>
                    <a:lnTo>
                      <a:pt x="518" y="7200"/>
                    </a:lnTo>
                    <a:lnTo>
                      <a:pt x="1037" y="5294"/>
                    </a:lnTo>
                    <a:lnTo>
                      <a:pt x="1210" y="3812"/>
                    </a:lnTo>
                    <a:lnTo>
                      <a:pt x="1555" y="2329"/>
                    </a:lnTo>
                    <a:lnTo>
                      <a:pt x="1901" y="1482"/>
                    </a:lnTo>
                    <a:lnTo>
                      <a:pt x="1901" y="1271"/>
                    </a:lnTo>
                    <a:close/>
                  </a:path>
                </a:pathLst>
              </a:custGeom>
              <a:solidFill>
                <a:srgbClr val="D523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6" name="AutoShape 221"/>
              <p:cNvSpPr/>
              <p:nvPr/>
            </p:nvSpPr>
            <p:spPr>
              <a:xfrm>
                <a:off x="1190793" y="190470"/>
                <a:ext cx="286413" cy="198937"/>
              </a:xfrm>
              <a:custGeom>
                <a:avLst/>
                <a:gdLst/>
                <a:ahLst/>
                <a:cxnLst>
                  <a:cxn ang="0">
                    <a:pos x="wd2" y="hd2"/>
                  </a:cxn>
                  <a:cxn ang="5400000">
                    <a:pos x="wd2" y="hd2"/>
                  </a:cxn>
                  <a:cxn ang="10800000">
                    <a:pos x="wd2" y="hd2"/>
                  </a:cxn>
                  <a:cxn ang="16200000">
                    <a:pos x="wd2" y="hd2"/>
                  </a:cxn>
                </a:cxnLst>
                <a:rect l="0" t="0" r="r" b="b"/>
                <a:pathLst>
                  <a:path w="21600" h="21600" extrusionOk="0">
                    <a:moveTo>
                      <a:pt x="2265" y="1296"/>
                    </a:moveTo>
                    <a:lnTo>
                      <a:pt x="2787" y="1296"/>
                    </a:lnTo>
                    <a:lnTo>
                      <a:pt x="2961" y="864"/>
                    </a:lnTo>
                    <a:lnTo>
                      <a:pt x="3484" y="648"/>
                    </a:lnTo>
                    <a:lnTo>
                      <a:pt x="4006" y="648"/>
                    </a:lnTo>
                    <a:lnTo>
                      <a:pt x="4355" y="216"/>
                    </a:lnTo>
                    <a:lnTo>
                      <a:pt x="6271" y="216"/>
                    </a:lnTo>
                    <a:lnTo>
                      <a:pt x="7142" y="0"/>
                    </a:lnTo>
                    <a:lnTo>
                      <a:pt x="8187" y="216"/>
                    </a:lnTo>
                    <a:lnTo>
                      <a:pt x="10800" y="216"/>
                    </a:lnTo>
                    <a:lnTo>
                      <a:pt x="12019" y="648"/>
                    </a:lnTo>
                    <a:lnTo>
                      <a:pt x="13239" y="864"/>
                    </a:lnTo>
                    <a:lnTo>
                      <a:pt x="14284" y="1296"/>
                    </a:lnTo>
                    <a:lnTo>
                      <a:pt x="16026" y="1728"/>
                    </a:lnTo>
                    <a:lnTo>
                      <a:pt x="16723" y="2376"/>
                    </a:lnTo>
                    <a:lnTo>
                      <a:pt x="17594" y="2592"/>
                    </a:lnTo>
                    <a:lnTo>
                      <a:pt x="19335" y="3888"/>
                    </a:lnTo>
                    <a:lnTo>
                      <a:pt x="19858" y="4320"/>
                    </a:lnTo>
                    <a:lnTo>
                      <a:pt x="20555" y="4536"/>
                    </a:lnTo>
                    <a:lnTo>
                      <a:pt x="20903" y="4536"/>
                    </a:lnTo>
                    <a:lnTo>
                      <a:pt x="21077" y="4968"/>
                    </a:lnTo>
                    <a:lnTo>
                      <a:pt x="21252" y="5184"/>
                    </a:lnTo>
                    <a:lnTo>
                      <a:pt x="21600" y="5400"/>
                    </a:lnTo>
                    <a:lnTo>
                      <a:pt x="21600" y="5832"/>
                    </a:lnTo>
                    <a:lnTo>
                      <a:pt x="21252" y="6048"/>
                    </a:lnTo>
                    <a:lnTo>
                      <a:pt x="21252" y="6480"/>
                    </a:lnTo>
                    <a:lnTo>
                      <a:pt x="21077" y="6696"/>
                    </a:lnTo>
                    <a:lnTo>
                      <a:pt x="20903" y="7344"/>
                    </a:lnTo>
                    <a:lnTo>
                      <a:pt x="20555" y="7992"/>
                    </a:lnTo>
                    <a:lnTo>
                      <a:pt x="20555" y="8424"/>
                    </a:lnTo>
                    <a:lnTo>
                      <a:pt x="20381" y="8640"/>
                    </a:lnTo>
                    <a:lnTo>
                      <a:pt x="20032" y="8856"/>
                    </a:lnTo>
                    <a:lnTo>
                      <a:pt x="19510" y="9072"/>
                    </a:lnTo>
                    <a:lnTo>
                      <a:pt x="18987" y="9936"/>
                    </a:lnTo>
                    <a:lnTo>
                      <a:pt x="18290" y="10584"/>
                    </a:lnTo>
                    <a:lnTo>
                      <a:pt x="17594" y="11016"/>
                    </a:lnTo>
                    <a:lnTo>
                      <a:pt x="16548" y="12096"/>
                    </a:lnTo>
                    <a:lnTo>
                      <a:pt x="16026" y="12528"/>
                    </a:lnTo>
                    <a:lnTo>
                      <a:pt x="15329" y="13608"/>
                    </a:lnTo>
                    <a:lnTo>
                      <a:pt x="14284" y="14904"/>
                    </a:lnTo>
                    <a:lnTo>
                      <a:pt x="13935" y="15120"/>
                    </a:lnTo>
                    <a:lnTo>
                      <a:pt x="13413" y="15768"/>
                    </a:lnTo>
                    <a:lnTo>
                      <a:pt x="13065" y="15984"/>
                    </a:lnTo>
                    <a:lnTo>
                      <a:pt x="12716" y="16632"/>
                    </a:lnTo>
                    <a:lnTo>
                      <a:pt x="12019" y="17064"/>
                    </a:lnTo>
                    <a:lnTo>
                      <a:pt x="11497" y="17712"/>
                    </a:lnTo>
                    <a:lnTo>
                      <a:pt x="10800" y="17928"/>
                    </a:lnTo>
                    <a:lnTo>
                      <a:pt x="9058" y="19224"/>
                    </a:lnTo>
                    <a:lnTo>
                      <a:pt x="8013" y="19656"/>
                    </a:lnTo>
                    <a:lnTo>
                      <a:pt x="6794" y="20304"/>
                    </a:lnTo>
                    <a:lnTo>
                      <a:pt x="5748" y="20736"/>
                    </a:lnTo>
                    <a:lnTo>
                      <a:pt x="4877" y="20952"/>
                    </a:lnTo>
                    <a:lnTo>
                      <a:pt x="4355" y="21384"/>
                    </a:lnTo>
                    <a:lnTo>
                      <a:pt x="3484" y="21384"/>
                    </a:lnTo>
                    <a:lnTo>
                      <a:pt x="2961" y="21600"/>
                    </a:lnTo>
                    <a:lnTo>
                      <a:pt x="1742" y="21600"/>
                    </a:lnTo>
                    <a:lnTo>
                      <a:pt x="1219" y="21384"/>
                    </a:lnTo>
                    <a:lnTo>
                      <a:pt x="1045" y="20952"/>
                    </a:lnTo>
                    <a:lnTo>
                      <a:pt x="523" y="20304"/>
                    </a:lnTo>
                    <a:lnTo>
                      <a:pt x="174" y="19656"/>
                    </a:lnTo>
                    <a:lnTo>
                      <a:pt x="174" y="19008"/>
                    </a:lnTo>
                    <a:lnTo>
                      <a:pt x="0" y="17712"/>
                    </a:lnTo>
                    <a:lnTo>
                      <a:pt x="0" y="15552"/>
                    </a:lnTo>
                    <a:lnTo>
                      <a:pt x="174" y="14256"/>
                    </a:lnTo>
                    <a:lnTo>
                      <a:pt x="174" y="10584"/>
                    </a:lnTo>
                    <a:lnTo>
                      <a:pt x="523" y="8856"/>
                    </a:lnTo>
                    <a:lnTo>
                      <a:pt x="697" y="7344"/>
                    </a:lnTo>
                    <a:lnTo>
                      <a:pt x="1045" y="5400"/>
                    </a:lnTo>
                    <a:lnTo>
                      <a:pt x="1568" y="3888"/>
                    </a:lnTo>
                    <a:lnTo>
                      <a:pt x="1742" y="2592"/>
                    </a:lnTo>
                    <a:lnTo>
                      <a:pt x="1916" y="1728"/>
                    </a:lnTo>
                    <a:lnTo>
                      <a:pt x="2265" y="1296"/>
                    </a:lnTo>
                    <a:close/>
                  </a:path>
                </a:pathLst>
              </a:custGeom>
              <a:solidFill>
                <a:srgbClr val="D6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7" name="AutoShape 222"/>
              <p:cNvSpPr/>
              <p:nvPr/>
            </p:nvSpPr>
            <p:spPr>
              <a:xfrm>
                <a:off x="1193615" y="193292"/>
                <a:ext cx="279358" cy="194704"/>
              </a:xfrm>
              <a:custGeom>
                <a:avLst/>
                <a:gdLst/>
                <a:ahLst/>
                <a:cxnLst>
                  <a:cxn ang="0">
                    <a:pos x="wd2" y="hd2"/>
                  </a:cxn>
                  <a:cxn ang="5400000">
                    <a:pos x="wd2" y="hd2"/>
                  </a:cxn>
                  <a:cxn ang="10800000">
                    <a:pos x="wd2" y="hd2"/>
                  </a:cxn>
                  <a:cxn ang="16200000">
                    <a:pos x="wd2" y="hd2"/>
                  </a:cxn>
                </a:cxnLst>
                <a:rect l="0" t="0" r="r" b="b"/>
                <a:pathLst>
                  <a:path w="21600" h="21600" extrusionOk="0">
                    <a:moveTo>
                      <a:pt x="2321" y="1322"/>
                    </a:moveTo>
                    <a:lnTo>
                      <a:pt x="2321" y="1102"/>
                    </a:lnTo>
                    <a:lnTo>
                      <a:pt x="2678" y="1102"/>
                    </a:lnTo>
                    <a:lnTo>
                      <a:pt x="3213" y="661"/>
                    </a:lnTo>
                    <a:lnTo>
                      <a:pt x="3392" y="661"/>
                    </a:lnTo>
                    <a:lnTo>
                      <a:pt x="3927" y="441"/>
                    </a:lnTo>
                    <a:lnTo>
                      <a:pt x="4641" y="441"/>
                    </a:lnTo>
                    <a:lnTo>
                      <a:pt x="5177" y="0"/>
                    </a:lnTo>
                    <a:lnTo>
                      <a:pt x="9818" y="0"/>
                    </a:lnTo>
                    <a:lnTo>
                      <a:pt x="11068" y="441"/>
                    </a:lnTo>
                    <a:lnTo>
                      <a:pt x="12139" y="441"/>
                    </a:lnTo>
                    <a:lnTo>
                      <a:pt x="13388" y="661"/>
                    </a:lnTo>
                    <a:lnTo>
                      <a:pt x="14460" y="1102"/>
                    </a:lnTo>
                    <a:lnTo>
                      <a:pt x="15352" y="1322"/>
                    </a:lnTo>
                    <a:lnTo>
                      <a:pt x="15888" y="1763"/>
                    </a:lnTo>
                    <a:lnTo>
                      <a:pt x="16780" y="2204"/>
                    </a:lnTo>
                    <a:lnTo>
                      <a:pt x="17851" y="2865"/>
                    </a:lnTo>
                    <a:lnTo>
                      <a:pt x="18565" y="3086"/>
                    </a:lnTo>
                    <a:lnTo>
                      <a:pt x="19279" y="3747"/>
                    </a:lnTo>
                    <a:lnTo>
                      <a:pt x="20172" y="4188"/>
                    </a:lnTo>
                    <a:lnTo>
                      <a:pt x="20707" y="4408"/>
                    </a:lnTo>
                    <a:lnTo>
                      <a:pt x="20886" y="4849"/>
                    </a:lnTo>
                    <a:lnTo>
                      <a:pt x="21421" y="4849"/>
                    </a:lnTo>
                    <a:lnTo>
                      <a:pt x="21421" y="5069"/>
                    </a:lnTo>
                    <a:lnTo>
                      <a:pt x="21600" y="5069"/>
                    </a:lnTo>
                    <a:lnTo>
                      <a:pt x="21600" y="5951"/>
                    </a:lnTo>
                    <a:lnTo>
                      <a:pt x="21421" y="6392"/>
                    </a:lnTo>
                    <a:lnTo>
                      <a:pt x="21243" y="7053"/>
                    </a:lnTo>
                    <a:lnTo>
                      <a:pt x="20886" y="7273"/>
                    </a:lnTo>
                    <a:lnTo>
                      <a:pt x="20707" y="7935"/>
                    </a:lnTo>
                    <a:lnTo>
                      <a:pt x="20707" y="8376"/>
                    </a:lnTo>
                    <a:lnTo>
                      <a:pt x="20350" y="8596"/>
                    </a:lnTo>
                    <a:lnTo>
                      <a:pt x="20172" y="8816"/>
                    </a:lnTo>
                    <a:lnTo>
                      <a:pt x="19636" y="9037"/>
                    </a:lnTo>
                    <a:lnTo>
                      <a:pt x="19101" y="9918"/>
                    </a:lnTo>
                    <a:lnTo>
                      <a:pt x="18387" y="10580"/>
                    </a:lnTo>
                    <a:lnTo>
                      <a:pt x="17494" y="11020"/>
                    </a:lnTo>
                    <a:lnTo>
                      <a:pt x="16780" y="12122"/>
                    </a:lnTo>
                    <a:lnTo>
                      <a:pt x="15888" y="12563"/>
                    </a:lnTo>
                    <a:lnTo>
                      <a:pt x="15531" y="13665"/>
                    </a:lnTo>
                    <a:lnTo>
                      <a:pt x="14995" y="14327"/>
                    </a:lnTo>
                    <a:lnTo>
                      <a:pt x="14460" y="14547"/>
                    </a:lnTo>
                    <a:lnTo>
                      <a:pt x="13924" y="15208"/>
                    </a:lnTo>
                    <a:lnTo>
                      <a:pt x="13567" y="15869"/>
                    </a:lnTo>
                    <a:lnTo>
                      <a:pt x="13210" y="16090"/>
                    </a:lnTo>
                    <a:lnTo>
                      <a:pt x="12674" y="16531"/>
                    </a:lnTo>
                    <a:lnTo>
                      <a:pt x="12139" y="17192"/>
                    </a:lnTo>
                    <a:lnTo>
                      <a:pt x="11603" y="17412"/>
                    </a:lnTo>
                    <a:lnTo>
                      <a:pt x="10889" y="18073"/>
                    </a:lnTo>
                    <a:lnTo>
                      <a:pt x="9997" y="18735"/>
                    </a:lnTo>
                    <a:lnTo>
                      <a:pt x="9104" y="19176"/>
                    </a:lnTo>
                    <a:lnTo>
                      <a:pt x="8033" y="19616"/>
                    </a:lnTo>
                    <a:lnTo>
                      <a:pt x="6783" y="20278"/>
                    </a:lnTo>
                    <a:lnTo>
                      <a:pt x="5891" y="20498"/>
                    </a:lnTo>
                    <a:lnTo>
                      <a:pt x="4284" y="21159"/>
                    </a:lnTo>
                    <a:lnTo>
                      <a:pt x="3749" y="21600"/>
                    </a:lnTo>
                    <a:lnTo>
                      <a:pt x="1607" y="21600"/>
                    </a:lnTo>
                    <a:lnTo>
                      <a:pt x="1428" y="21159"/>
                    </a:lnTo>
                    <a:lnTo>
                      <a:pt x="893" y="20939"/>
                    </a:lnTo>
                    <a:lnTo>
                      <a:pt x="536" y="20278"/>
                    </a:lnTo>
                    <a:lnTo>
                      <a:pt x="357" y="19616"/>
                    </a:lnTo>
                    <a:lnTo>
                      <a:pt x="0" y="18735"/>
                    </a:lnTo>
                    <a:lnTo>
                      <a:pt x="0" y="12563"/>
                    </a:lnTo>
                    <a:lnTo>
                      <a:pt x="357" y="11902"/>
                    </a:lnTo>
                    <a:lnTo>
                      <a:pt x="357" y="10580"/>
                    </a:lnTo>
                    <a:lnTo>
                      <a:pt x="536" y="8816"/>
                    </a:lnTo>
                    <a:lnTo>
                      <a:pt x="893" y="7273"/>
                    </a:lnTo>
                    <a:lnTo>
                      <a:pt x="1071" y="5290"/>
                    </a:lnTo>
                    <a:lnTo>
                      <a:pt x="1428" y="3747"/>
                    </a:lnTo>
                    <a:lnTo>
                      <a:pt x="1785" y="2424"/>
                    </a:lnTo>
                    <a:lnTo>
                      <a:pt x="2142" y="1543"/>
                    </a:lnTo>
                    <a:lnTo>
                      <a:pt x="2321" y="1322"/>
                    </a:lnTo>
                    <a:close/>
                  </a:path>
                </a:pathLst>
              </a:custGeom>
              <a:solidFill>
                <a:srgbClr val="D7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8" name="AutoShape 223"/>
              <p:cNvSpPr/>
              <p:nvPr/>
            </p:nvSpPr>
            <p:spPr>
              <a:xfrm>
                <a:off x="1197848" y="193292"/>
                <a:ext cx="272303" cy="190472"/>
              </a:xfrm>
              <a:custGeom>
                <a:avLst/>
                <a:gdLst/>
                <a:ahLst/>
                <a:cxnLst>
                  <a:cxn ang="0">
                    <a:pos x="wd2" y="hd2"/>
                  </a:cxn>
                  <a:cxn ang="5400000">
                    <a:pos x="wd2" y="hd2"/>
                  </a:cxn>
                  <a:cxn ang="10800000">
                    <a:pos x="wd2" y="hd2"/>
                  </a:cxn>
                  <a:cxn ang="16200000">
                    <a:pos x="wd2" y="hd2"/>
                  </a:cxn>
                </a:cxnLst>
                <a:rect l="0" t="0" r="r" b="b"/>
                <a:pathLst>
                  <a:path w="21600" h="21600" extrusionOk="0">
                    <a:moveTo>
                      <a:pt x="2014" y="1350"/>
                    </a:moveTo>
                    <a:lnTo>
                      <a:pt x="2380" y="1350"/>
                    </a:lnTo>
                    <a:lnTo>
                      <a:pt x="2563" y="1125"/>
                    </a:lnTo>
                    <a:lnTo>
                      <a:pt x="2929" y="1125"/>
                    </a:lnTo>
                    <a:lnTo>
                      <a:pt x="3478" y="675"/>
                    </a:lnTo>
                    <a:lnTo>
                      <a:pt x="4027" y="450"/>
                    </a:lnTo>
                    <a:lnTo>
                      <a:pt x="5125" y="450"/>
                    </a:lnTo>
                    <a:lnTo>
                      <a:pt x="6041" y="0"/>
                    </a:lnTo>
                    <a:lnTo>
                      <a:pt x="8420" y="0"/>
                    </a:lnTo>
                    <a:lnTo>
                      <a:pt x="9702" y="450"/>
                    </a:lnTo>
                    <a:lnTo>
                      <a:pt x="10983" y="450"/>
                    </a:lnTo>
                    <a:lnTo>
                      <a:pt x="12081" y="675"/>
                    </a:lnTo>
                    <a:lnTo>
                      <a:pt x="13363" y="1125"/>
                    </a:lnTo>
                    <a:lnTo>
                      <a:pt x="14461" y="1350"/>
                    </a:lnTo>
                    <a:lnTo>
                      <a:pt x="15376" y="1575"/>
                    </a:lnTo>
                    <a:lnTo>
                      <a:pt x="15925" y="1800"/>
                    </a:lnTo>
                    <a:lnTo>
                      <a:pt x="16841" y="2250"/>
                    </a:lnTo>
                    <a:lnTo>
                      <a:pt x="17573" y="2925"/>
                    </a:lnTo>
                    <a:lnTo>
                      <a:pt x="18488" y="3150"/>
                    </a:lnTo>
                    <a:lnTo>
                      <a:pt x="19220" y="3825"/>
                    </a:lnTo>
                    <a:lnTo>
                      <a:pt x="19953" y="4275"/>
                    </a:lnTo>
                    <a:lnTo>
                      <a:pt x="20502" y="4500"/>
                    </a:lnTo>
                    <a:lnTo>
                      <a:pt x="20868" y="4950"/>
                    </a:lnTo>
                    <a:lnTo>
                      <a:pt x="21417" y="4950"/>
                    </a:lnTo>
                    <a:lnTo>
                      <a:pt x="21417" y="5175"/>
                    </a:lnTo>
                    <a:lnTo>
                      <a:pt x="21600" y="5175"/>
                    </a:lnTo>
                    <a:lnTo>
                      <a:pt x="21600" y="6075"/>
                    </a:lnTo>
                    <a:lnTo>
                      <a:pt x="21417" y="6525"/>
                    </a:lnTo>
                    <a:lnTo>
                      <a:pt x="21051" y="7200"/>
                    </a:lnTo>
                    <a:lnTo>
                      <a:pt x="20868" y="7425"/>
                    </a:lnTo>
                    <a:lnTo>
                      <a:pt x="20868" y="8100"/>
                    </a:lnTo>
                    <a:lnTo>
                      <a:pt x="20319" y="8775"/>
                    </a:lnTo>
                    <a:lnTo>
                      <a:pt x="19953" y="9000"/>
                    </a:lnTo>
                    <a:lnTo>
                      <a:pt x="19769" y="9225"/>
                    </a:lnTo>
                    <a:lnTo>
                      <a:pt x="18854" y="10125"/>
                    </a:lnTo>
                    <a:lnTo>
                      <a:pt x="18122" y="10800"/>
                    </a:lnTo>
                    <a:lnTo>
                      <a:pt x="17390" y="11250"/>
                    </a:lnTo>
                    <a:lnTo>
                      <a:pt x="16475" y="12375"/>
                    </a:lnTo>
                    <a:lnTo>
                      <a:pt x="15742" y="12825"/>
                    </a:lnTo>
                    <a:lnTo>
                      <a:pt x="15376" y="13500"/>
                    </a:lnTo>
                    <a:lnTo>
                      <a:pt x="14827" y="14175"/>
                    </a:lnTo>
                    <a:lnTo>
                      <a:pt x="14461" y="14850"/>
                    </a:lnTo>
                    <a:lnTo>
                      <a:pt x="13912" y="15525"/>
                    </a:lnTo>
                    <a:lnTo>
                      <a:pt x="13363" y="15975"/>
                    </a:lnTo>
                    <a:lnTo>
                      <a:pt x="13180" y="16425"/>
                    </a:lnTo>
                    <a:lnTo>
                      <a:pt x="12631" y="16875"/>
                    </a:lnTo>
                    <a:lnTo>
                      <a:pt x="12081" y="17100"/>
                    </a:lnTo>
                    <a:lnTo>
                      <a:pt x="11532" y="17775"/>
                    </a:lnTo>
                    <a:lnTo>
                      <a:pt x="9702" y="18900"/>
                    </a:lnTo>
                    <a:lnTo>
                      <a:pt x="8969" y="19575"/>
                    </a:lnTo>
                    <a:lnTo>
                      <a:pt x="7505" y="20025"/>
                    </a:lnTo>
                    <a:lnTo>
                      <a:pt x="6590" y="20250"/>
                    </a:lnTo>
                    <a:lnTo>
                      <a:pt x="5675" y="20925"/>
                    </a:lnTo>
                    <a:lnTo>
                      <a:pt x="4576" y="21375"/>
                    </a:lnTo>
                    <a:lnTo>
                      <a:pt x="4027" y="21375"/>
                    </a:lnTo>
                    <a:lnTo>
                      <a:pt x="3478" y="21600"/>
                    </a:lnTo>
                    <a:lnTo>
                      <a:pt x="1464" y="21600"/>
                    </a:lnTo>
                    <a:lnTo>
                      <a:pt x="1098" y="21375"/>
                    </a:lnTo>
                    <a:lnTo>
                      <a:pt x="549" y="20700"/>
                    </a:lnTo>
                    <a:lnTo>
                      <a:pt x="183" y="19800"/>
                    </a:lnTo>
                    <a:lnTo>
                      <a:pt x="0" y="18900"/>
                    </a:lnTo>
                    <a:lnTo>
                      <a:pt x="0" y="11700"/>
                    </a:lnTo>
                    <a:lnTo>
                      <a:pt x="183" y="10800"/>
                    </a:lnTo>
                    <a:lnTo>
                      <a:pt x="183" y="9000"/>
                    </a:lnTo>
                    <a:lnTo>
                      <a:pt x="549" y="7200"/>
                    </a:lnTo>
                    <a:lnTo>
                      <a:pt x="1098" y="5400"/>
                    </a:lnTo>
                    <a:lnTo>
                      <a:pt x="1281" y="3825"/>
                    </a:lnTo>
                    <a:lnTo>
                      <a:pt x="1464" y="2475"/>
                    </a:lnTo>
                    <a:lnTo>
                      <a:pt x="1831" y="1575"/>
                    </a:lnTo>
                    <a:lnTo>
                      <a:pt x="2014" y="1350"/>
                    </a:lnTo>
                    <a:close/>
                  </a:path>
                </a:pathLst>
              </a:custGeom>
              <a:solidFill>
                <a:srgbClr val="D8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29" name="AutoShape 224"/>
              <p:cNvSpPr/>
              <p:nvPr/>
            </p:nvSpPr>
            <p:spPr>
              <a:xfrm>
                <a:off x="1197848" y="197525"/>
                <a:ext cx="272303" cy="183417"/>
              </a:xfrm>
              <a:custGeom>
                <a:avLst/>
                <a:gdLst/>
                <a:ahLst/>
                <a:cxnLst>
                  <a:cxn ang="0">
                    <a:pos x="wd2" y="hd2"/>
                  </a:cxn>
                  <a:cxn ang="5400000">
                    <a:pos x="wd2" y="hd2"/>
                  </a:cxn>
                  <a:cxn ang="10800000">
                    <a:pos x="wd2" y="hd2"/>
                  </a:cxn>
                  <a:cxn ang="16200000">
                    <a:pos x="wd2" y="hd2"/>
                  </a:cxn>
                </a:cxnLst>
                <a:rect l="0" t="0" r="r" b="b"/>
                <a:pathLst>
                  <a:path w="21600" h="21600" extrusionOk="0">
                    <a:moveTo>
                      <a:pt x="2380" y="929"/>
                    </a:moveTo>
                    <a:lnTo>
                      <a:pt x="2563" y="929"/>
                    </a:lnTo>
                    <a:lnTo>
                      <a:pt x="2929" y="697"/>
                    </a:lnTo>
                    <a:lnTo>
                      <a:pt x="3112" y="697"/>
                    </a:lnTo>
                    <a:lnTo>
                      <a:pt x="3478" y="232"/>
                    </a:lnTo>
                    <a:lnTo>
                      <a:pt x="4027" y="232"/>
                    </a:lnTo>
                    <a:lnTo>
                      <a:pt x="4576" y="0"/>
                    </a:lnTo>
                    <a:lnTo>
                      <a:pt x="9702" y="0"/>
                    </a:lnTo>
                    <a:lnTo>
                      <a:pt x="10983" y="232"/>
                    </a:lnTo>
                    <a:lnTo>
                      <a:pt x="12081" y="232"/>
                    </a:lnTo>
                    <a:lnTo>
                      <a:pt x="13363" y="697"/>
                    </a:lnTo>
                    <a:lnTo>
                      <a:pt x="14095" y="929"/>
                    </a:lnTo>
                    <a:lnTo>
                      <a:pt x="15376" y="1161"/>
                    </a:lnTo>
                    <a:lnTo>
                      <a:pt x="17573" y="2555"/>
                    </a:lnTo>
                    <a:lnTo>
                      <a:pt x="18488" y="3252"/>
                    </a:lnTo>
                    <a:lnTo>
                      <a:pt x="19220" y="3484"/>
                    </a:lnTo>
                    <a:lnTo>
                      <a:pt x="19769" y="3948"/>
                    </a:lnTo>
                    <a:lnTo>
                      <a:pt x="20319" y="4181"/>
                    </a:lnTo>
                    <a:lnTo>
                      <a:pt x="20868" y="4645"/>
                    </a:lnTo>
                    <a:lnTo>
                      <a:pt x="21051" y="4877"/>
                    </a:lnTo>
                    <a:lnTo>
                      <a:pt x="21417" y="4877"/>
                    </a:lnTo>
                    <a:lnTo>
                      <a:pt x="21417" y="5110"/>
                    </a:lnTo>
                    <a:lnTo>
                      <a:pt x="21600" y="5574"/>
                    </a:lnTo>
                    <a:lnTo>
                      <a:pt x="21417" y="5574"/>
                    </a:lnTo>
                    <a:lnTo>
                      <a:pt x="21417" y="5806"/>
                    </a:lnTo>
                    <a:lnTo>
                      <a:pt x="21051" y="6271"/>
                    </a:lnTo>
                    <a:lnTo>
                      <a:pt x="20868" y="6968"/>
                    </a:lnTo>
                    <a:lnTo>
                      <a:pt x="20868" y="7200"/>
                    </a:lnTo>
                    <a:lnTo>
                      <a:pt x="20502" y="7897"/>
                    </a:lnTo>
                    <a:lnTo>
                      <a:pt x="20319" y="8361"/>
                    </a:lnTo>
                    <a:lnTo>
                      <a:pt x="19953" y="8594"/>
                    </a:lnTo>
                    <a:lnTo>
                      <a:pt x="19953" y="8826"/>
                    </a:lnTo>
                    <a:lnTo>
                      <a:pt x="19403" y="9058"/>
                    </a:lnTo>
                    <a:lnTo>
                      <a:pt x="18122" y="10684"/>
                    </a:lnTo>
                    <a:lnTo>
                      <a:pt x="17390" y="11148"/>
                    </a:lnTo>
                    <a:lnTo>
                      <a:pt x="16475" y="12077"/>
                    </a:lnTo>
                    <a:lnTo>
                      <a:pt x="15742" y="12774"/>
                    </a:lnTo>
                    <a:lnTo>
                      <a:pt x="15376" y="13471"/>
                    </a:lnTo>
                    <a:lnTo>
                      <a:pt x="14827" y="14168"/>
                    </a:lnTo>
                    <a:lnTo>
                      <a:pt x="14095" y="14865"/>
                    </a:lnTo>
                    <a:lnTo>
                      <a:pt x="13546" y="15329"/>
                    </a:lnTo>
                    <a:lnTo>
                      <a:pt x="13363" y="16026"/>
                    </a:lnTo>
                    <a:lnTo>
                      <a:pt x="12814" y="16258"/>
                    </a:lnTo>
                    <a:lnTo>
                      <a:pt x="12447" y="16955"/>
                    </a:lnTo>
                    <a:lnTo>
                      <a:pt x="11349" y="17652"/>
                    </a:lnTo>
                    <a:lnTo>
                      <a:pt x="10800" y="18348"/>
                    </a:lnTo>
                    <a:lnTo>
                      <a:pt x="9702" y="18581"/>
                    </a:lnTo>
                    <a:lnTo>
                      <a:pt x="7505" y="19974"/>
                    </a:lnTo>
                    <a:lnTo>
                      <a:pt x="6956" y="20439"/>
                    </a:lnTo>
                    <a:lnTo>
                      <a:pt x="5675" y="20903"/>
                    </a:lnTo>
                    <a:lnTo>
                      <a:pt x="4576" y="21135"/>
                    </a:lnTo>
                    <a:lnTo>
                      <a:pt x="4027" y="21600"/>
                    </a:lnTo>
                    <a:lnTo>
                      <a:pt x="1464" y="21600"/>
                    </a:lnTo>
                    <a:lnTo>
                      <a:pt x="1281" y="21135"/>
                    </a:lnTo>
                    <a:lnTo>
                      <a:pt x="732" y="20903"/>
                    </a:lnTo>
                    <a:lnTo>
                      <a:pt x="549" y="20439"/>
                    </a:lnTo>
                    <a:lnTo>
                      <a:pt x="183" y="19742"/>
                    </a:lnTo>
                    <a:lnTo>
                      <a:pt x="183" y="18581"/>
                    </a:lnTo>
                    <a:lnTo>
                      <a:pt x="0" y="17652"/>
                    </a:lnTo>
                    <a:lnTo>
                      <a:pt x="0" y="13935"/>
                    </a:lnTo>
                    <a:lnTo>
                      <a:pt x="183" y="12542"/>
                    </a:lnTo>
                    <a:lnTo>
                      <a:pt x="183" y="10219"/>
                    </a:lnTo>
                    <a:lnTo>
                      <a:pt x="549" y="8826"/>
                    </a:lnTo>
                    <a:lnTo>
                      <a:pt x="732" y="6968"/>
                    </a:lnTo>
                    <a:lnTo>
                      <a:pt x="1098" y="5110"/>
                    </a:lnTo>
                    <a:lnTo>
                      <a:pt x="1281" y="3484"/>
                    </a:lnTo>
                    <a:lnTo>
                      <a:pt x="1831" y="2090"/>
                    </a:lnTo>
                    <a:lnTo>
                      <a:pt x="2014" y="1161"/>
                    </a:lnTo>
                    <a:lnTo>
                      <a:pt x="2380" y="929"/>
                    </a:lnTo>
                    <a:close/>
                  </a:path>
                </a:pathLst>
              </a:custGeom>
              <a:solidFill>
                <a:srgbClr val="D925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0" name="AutoShape 225"/>
              <p:cNvSpPr/>
              <p:nvPr/>
            </p:nvSpPr>
            <p:spPr>
              <a:xfrm>
                <a:off x="1200670" y="197525"/>
                <a:ext cx="268071" cy="183417"/>
              </a:xfrm>
              <a:custGeom>
                <a:avLst/>
                <a:gdLst/>
                <a:ahLst/>
                <a:cxnLst>
                  <a:cxn ang="0">
                    <a:pos x="wd2" y="hd2"/>
                  </a:cxn>
                  <a:cxn ang="5400000">
                    <a:pos x="wd2" y="hd2"/>
                  </a:cxn>
                  <a:cxn ang="10800000">
                    <a:pos x="wd2" y="hd2"/>
                  </a:cxn>
                  <a:cxn ang="16200000">
                    <a:pos x="wd2" y="hd2"/>
                  </a:cxn>
                </a:cxnLst>
                <a:rect l="0" t="0" r="r" b="b"/>
                <a:pathLst>
                  <a:path w="21600" h="21600" extrusionOk="0">
                    <a:moveTo>
                      <a:pt x="2234" y="1161"/>
                    </a:moveTo>
                    <a:lnTo>
                      <a:pt x="2421" y="929"/>
                    </a:lnTo>
                    <a:lnTo>
                      <a:pt x="2793" y="929"/>
                    </a:lnTo>
                    <a:lnTo>
                      <a:pt x="2979" y="697"/>
                    </a:lnTo>
                    <a:lnTo>
                      <a:pt x="3538" y="697"/>
                    </a:lnTo>
                    <a:lnTo>
                      <a:pt x="3910" y="232"/>
                    </a:lnTo>
                    <a:lnTo>
                      <a:pt x="4469" y="232"/>
                    </a:lnTo>
                    <a:lnTo>
                      <a:pt x="5400" y="0"/>
                    </a:lnTo>
                    <a:lnTo>
                      <a:pt x="8379" y="0"/>
                    </a:lnTo>
                    <a:lnTo>
                      <a:pt x="9683" y="232"/>
                    </a:lnTo>
                    <a:lnTo>
                      <a:pt x="10986" y="232"/>
                    </a:lnTo>
                    <a:lnTo>
                      <a:pt x="12103" y="697"/>
                    </a:lnTo>
                    <a:lnTo>
                      <a:pt x="13407" y="697"/>
                    </a:lnTo>
                    <a:lnTo>
                      <a:pt x="14152" y="929"/>
                    </a:lnTo>
                    <a:lnTo>
                      <a:pt x="15083" y="1161"/>
                    </a:lnTo>
                    <a:lnTo>
                      <a:pt x="15828" y="1858"/>
                    </a:lnTo>
                    <a:lnTo>
                      <a:pt x="16572" y="2090"/>
                    </a:lnTo>
                    <a:lnTo>
                      <a:pt x="17503" y="2555"/>
                    </a:lnTo>
                    <a:lnTo>
                      <a:pt x="18248" y="3252"/>
                    </a:lnTo>
                    <a:lnTo>
                      <a:pt x="18993" y="3484"/>
                    </a:lnTo>
                    <a:lnTo>
                      <a:pt x="19924" y="4181"/>
                    </a:lnTo>
                    <a:lnTo>
                      <a:pt x="20483" y="4181"/>
                    </a:lnTo>
                    <a:lnTo>
                      <a:pt x="20669" y="4645"/>
                    </a:lnTo>
                    <a:lnTo>
                      <a:pt x="21041" y="4645"/>
                    </a:lnTo>
                    <a:lnTo>
                      <a:pt x="21041" y="4877"/>
                    </a:lnTo>
                    <a:lnTo>
                      <a:pt x="21228" y="4877"/>
                    </a:lnTo>
                    <a:lnTo>
                      <a:pt x="21228" y="5110"/>
                    </a:lnTo>
                    <a:lnTo>
                      <a:pt x="21600" y="5110"/>
                    </a:lnTo>
                    <a:lnTo>
                      <a:pt x="21600" y="5574"/>
                    </a:lnTo>
                    <a:lnTo>
                      <a:pt x="21228" y="5806"/>
                    </a:lnTo>
                    <a:lnTo>
                      <a:pt x="21041" y="6271"/>
                    </a:lnTo>
                    <a:lnTo>
                      <a:pt x="21041" y="6968"/>
                    </a:lnTo>
                    <a:lnTo>
                      <a:pt x="20669" y="7200"/>
                    </a:lnTo>
                    <a:lnTo>
                      <a:pt x="20483" y="7897"/>
                    </a:lnTo>
                    <a:lnTo>
                      <a:pt x="20110" y="8361"/>
                    </a:lnTo>
                    <a:lnTo>
                      <a:pt x="20110" y="8594"/>
                    </a:lnTo>
                    <a:lnTo>
                      <a:pt x="19924" y="8826"/>
                    </a:lnTo>
                    <a:lnTo>
                      <a:pt x="19366" y="9058"/>
                    </a:lnTo>
                    <a:lnTo>
                      <a:pt x="18807" y="9987"/>
                    </a:lnTo>
                    <a:lnTo>
                      <a:pt x="18062" y="10684"/>
                    </a:lnTo>
                    <a:lnTo>
                      <a:pt x="17131" y="11148"/>
                    </a:lnTo>
                    <a:lnTo>
                      <a:pt x="16386" y="12077"/>
                    </a:lnTo>
                    <a:lnTo>
                      <a:pt x="15641" y="12774"/>
                    </a:lnTo>
                    <a:lnTo>
                      <a:pt x="12848" y="16258"/>
                    </a:lnTo>
                    <a:lnTo>
                      <a:pt x="12476" y="16490"/>
                    </a:lnTo>
                    <a:lnTo>
                      <a:pt x="11917" y="16955"/>
                    </a:lnTo>
                    <a:lnTo>
                      <a:pt x="11359" y="17652"/>
                    </a:lnTo>
                    <a:lnTo>
                      <a:pt x="10428" y="17884"/>
                    </a:lnTo>
                    <a:lnTo>
                      <a:pt x="9683" y="18581"/>
                    </a:lnTo>
                    <a:lnTo>
                      <a:pt x="8566" y="19277"/>
                    </a:lnTo>
                    <a:lnTo>
                      <a:pt x="7448" y="19742"/>
                    </a:lnTo>
                    <a:lnTo>
                      <a:pt x="6890" y="20206"/>
                    </a:lnTo>
                    <a:lnTo>
                      <a:pt x="5586" y="20439"/>
                    </a:lnTo>
                    <a:lnTo>
                      <a:pt x="4841" y="20903"/>
                    </a:lnTo>
                    <a:lnTo>
                      <a:pt x="3910" y="21135"/>
                    </a:lnTo>
                    <a:lnTo>
                      <a:pt x="3538" y="21135"/>
                    </a:lnTo>
                    <a:lnTo>
                      <a:pt x="2979" y="21600"/>
                    </a:lnTo>
                    <a:lnTo>
                      <a:pt x="1862" y="21600"/>
                    </a:lnTo>
                    <a:lnTo>
                      <a:pt x="1676" y="21135"/>
                    </a:lnTo>
                    <a:lnTo>
                      <a:pt x="1117" y="20903"/>
                    </a:lnTo>
                    <a:lnTo>
                      <a:pt x="931" y="20439"/>
                    </a:lnTo>
                    <a:lnTo>
                      <a:pt x="559" y="20206"/>
                    </a:lnTo>
                    <a:lnTo>
                      <a:pt x="372" y="19742"/>
                    </a:lnTo>
                    <a:lnTo>
                      <a:pt x="0" y="18581"/>
                    </a:lnTo>
                    <a:lnTo>
                      <a:pt x="0" y="11613"/>
                    </a:lnTo>
                    <a:lnTo>
                      <a:pt x="372" y="10219"/>
                    </a:lnTo>
                    <a:lnTo>
                      <a:pt x="372" y="8594"/>
                    </a:lnTo>
                    <a:lnTo>
                      <a:pt x="931" y="6968"/>
                    </a:lnTo>
                    <a:lnTo>
                      <a:pt x="1117" y="5110"/>
                    </a:lnTo>
                    <a:lnTo>
                      <a:pt x="1303" y="3948"/>
                    </a:lnTo>
                    <a:lnTo>
                      <a:pt x="1676" y="2555"/>
                    </a:lnTo>
                    <a:lnTo>
                      <a:pt x="1862" y="1394"/>
                    </a:lnTo>
                    <a:lnTo>
                      <a:pt x="2234" y="1161"/>
                    </a:lnTo>
                    <a:close/>
                  </a:path>
                </a:pathLst>
              </a:custGeom>
              <a:solidFill>
                <a:srgbClr val="DA25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1" name="AutoShape 226"/>
              <p:cNvSpPr/>
              <p:nvPr/>
            </p:nvSpPr>
            <p:spPr>
              <a:xfrm>
                <a:off x="1200670" y="198936"/>
                <a:ext cx="262427" cy="177773"/>
              </a:xfrm>
              <a:custGeom>
                <a:avLst/>
                <a:gdLst/>
                <a:ahLst/>
                <a:cxnLst>
                  <a:cxn ang="0">
                    <a:pos x="wd2" y="hd2"/>
                  </a:cxn>
                  <a:cxn ang="5400000">
                    <a:pos x="wd2" y="hd2"/>
                  </a:cxn>
                  <a:cxn ang="10800000">
                    <a:pos x="wd2" y="hd2"/>
                  </a:cxn>
                  <a:cxn ang="16200000">
                    <a:pos x="wd2" y="hd2"/>
                  </a:cxn>
                </a:cxnLst>
                <a:rect l="0" t="0" r="r" b="b"/>
                <a:pathLst>
                  <a:path w="21600" h="21600" extrusionOk="0">
                    <a:moveTo>
                      <a:pt x="2463" y="960"/>
                    </a:moveTo>
                    <a:lnTo>
                      <a:pt x="2842" y="960"/>
                    </a:lnTo>
                    <a:lnTo>
                      <a:pt x="3032" y="720"/>
                    </a:lnTo>
                    <a:lnTo>
                      <a:pt x="3411" y="720"/>
                    </a:lnTo>
                    <a:lnTo>
                      <a:pt x="3979" y="480"/>
                    </a:lnTo>
                    <a:lnTo>
                      <a:pt x="4926" y="0"/>
                    </a:lnTo>
                    <a:lnTo>
                      <a:pt x="11179" y="0"/>
                    </a:lnTo>
                    <a:lnTo>
                      <a:pt x="12316" y="480"/>
                    </a:lnTo>
                    <a:lnTo>
                      <a:pt x="13453" y="720"/>
                    </a:lnTo>
                    <a:lnTo>
                      <a:pt x="15347" y="1200"/>
                    </a:lnTo>
                    <a:lnTo>
                      <a:pt x="16105" y="1680"/>
                    </a:lnTo>
                    <a:lnTo>
                      <a:pt x="16863" y="1920"/>
                    </a:lnTo>
                    <a:lnTo>
                      <a:pt x="17811" y="2640"/>
                    </a:lnTo>
                    <a:lnTo>
                      <a:pt x="18568" y="3120"/>
                    </a:lnTo>
                    <a:lnTo>
                      <a:pt x="19326" y="3840"/>
                    </a:lnTo>
                    <a:lnTo>
                      <a:pt x="19895" y="4080"/>
                    </a:lnTo>
                    <a:lnTo>
                      <a:pt x="20463" y="4560"/>
                    </a:lnTo>
                    <a:lnTo>
                      <a:pt x="21032" y="4560"/>
                    </a:lnTo>
                    <a:lnTo>
                      <a:pt x="21032" y="4800"/>
                    </a:lnTo>
                    <a:lnTo>
                      <a:pt x="21411" y="4800"/>
                    </a:lnTo>
                    <a:lnTo>
                      <a:pt x="21411" y="5040"/>
                    </a:lnTo>
                    <a:lnTo>
                      <a:pt x="21600" y="5040"/>
                    </a:lnTo>
                    <a:lnTo>
                      <a:pt x="21600" y="5520"/>
                    </a:lnTo>
                    <a:lnTo>
                      <a:pt x="21411" y="5760"/>
                    </a:lnTo>
                    <a:lnTo>
                      <a:pt x="21411" y="6240"/>
                    </a:lnTo>
                    <a:lnTo>
                      <a:pt x="21032" y="6960"/>
                    </a:lnTo>
                    <a:lnTo>
                      <a:pt x="20842" y="7200"/>
                    </a:lnTo>
                    <a:lnTo>
                      <a:pt x="20463" y="7920"/>
                    </a:lnTo>
                    <a:lnTo>
                      <a:pt x="20274" y="8400"/>
                    </a:lnTo>
                    <a:lnTo>
                      <a:pt x="20274" y="8640"/>
                    </a:lnTo>
                    <a:lnTo>
                      <a:pt x="19895" y="8880"/>
                    </a:lnTo>
                    <a:lnTo>
                      <a:pt x="19326" y="9120"/>
                    </a:lnTo>
                    <a:lnTo>
                      <a:pt x="18947" y="10080"/>
                    </a:lnTo>
                    <a:lnTo>
                      <a:pt x="18000" y="10800"/>
                    </a:lnTo>
                    <a:lnTo>
                      <a:pt x="17242" y="11280"/>
                    </a:lnTo>
                    <a:lnTo>
                      <a:pt x="16295" y="12240"/>
                    </a:lnTo>
                    <a:lnTo>
                      <a:pt x="14211" y="14880"/>
                    </a:lnTo>
                    <a:lnTo>
                      <a:pt x="13832" y="15600"/>
                    </a:lnTo>
                    <a:lnTo>
                      <a:pt x="13453" y="15840"/>
                    </a:lnTo>
                    <a:lnTo>
                      <a:pt x="12695" y="16800"/>
                    </a:lnTo>
                    <a:lnTo>
                      <a:pt x="12126" y="17280"/>
                    </a:lnTo>
                    <a:lnTo>
                      <a:pt x="11558" y="17520"/>
                    </a:lnTo>
                    <a:lnTo>
                      <a:pt x="10611" y="18240"/>
                    </a:lnTo>
                    <a:lnTo>
                      <a:pt x="7579" y="20160"/>
                    </a:lnTo>
                    <a:lnTo>
                      <a:pt x="7011" y="20400"/>
                    </a:lnTo>
                    <a:lnTo>
                      <a:pt x="5684" y="20880"/>
                    </a:lnTo>
                    <a:lnTo>
                      <a:pt x="4926" y="21360"/>
                    </a:lnTo>
                    <a:lnTo>
                      <a:pt x="3600" y="21360"/>
                    </a:lnTo>
                    <a:lnTo>
                      <a:pt x="3032" y="21600"/>
                    </a:lnTo>
                    <a:lnTo>
                      <a:pt x="1895" y="21600"/>
                    </a:lnTo>
                    <a:lnTo>
                      <a:pt x="1705" y="21360"/>
                    </a:lnTo>
                    <a:lnTo>
                      <a:pt x="1326" y="21360"/>
                    </a:lnTo>
                    <a:lnTo>
                      <a:pt x="947" y="20640"/>
                    </a:lnTo>
                    <a:lnTo>
                      <a:pt x="568" y="20400"/>
                    </a:lnTo>
                    <a:lnTo>
                      <a:pt x="379" y="19680"/>
                    </a:lnTo>
                    <a:lnTo>
                      <a:pt x="379" y="18720"/>
                    </a:lnTo>
                    <a:lnTo>
                      <a:pt x="0" y="17520"/>
                    </a:lnTo>
                    <a:lnTo>
                      <a:pt x="0" y="16320"/>
                    </a:lnTo>
                    <a:lnTo>
                      <a:pt x="379" y="14880"/>
                    </a:lnTo>
                    <a:lnTo>
                      <a:pt x="379" y="10320"/>
                    </a:lnTo>
                    <a:lnTo>
                      <a:pt x="568" y="8640"/>
                    </a:lnTo>
                    <a:lnTo>
                      <a:pt x="947" y="6960"/>
                    </a:lnTo>
                    <a:lnTo>
                      <a:pt x="1137" y="5040"/>
                    </a:lnTo>
                    <a:lnTo>
                      <a:pt x="1705" y="3840"/>
                    </a:lnTo>
                    <a:lnTo>
                      <a:pt x="1895" y="2400"/>
                    </a:lnTo>
                    <a:lnTo>
                      <a:pt x="2274" y="1200"/>
                    </a:lnTo>
                    <a:lnTo>
                      <a:pt x="2463" y="960"/>
                    </a:lnTo>
                    <a:close/>
                  </a:path>
                </a:pathLst>
              </a:custGeom>
              <a:solidFill>
                <a:srgbClr val="DB26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2" name="AutoShape 227"/>
              <p:cNvSpPr/>
              <p:nvPr/>
            </p:nvSpPr>
            <p:spPr>
              <a:xfrm>
                <a:off x="1204903" y="198936"/>
                <a:ext cx="256783" cy="176362"/>
              </a:xfrm>
              <a:custGeom>
                <a:avLst/>
                <a:gdLst/>
                <a:ahLst/>
                <a:cxnLst>
                  <a:cxn ang="0">
                    <a:pos x="wd2" y="hd2"/>
                  </a:cxn>
                  <a:cxn ang="5400000">
                    <a:pos x="wd2" y="hd2"/>
                  </a:cxn>
                  <a:cxn ang="10800000">
                    <a:pos x="wd2" y="hd2"/>
                  </a:cxn>
                  <a:cxn ang="16200000">
                    <a:pos x="wd2" y="hd2"/>
                  </a:cxn>
                </a:cxnLst>
                <a:rect l="0" t="0" r="r" b="b"/>
                <a:pathLst>
                  <a:path w="21600" h="21600" extrusionOk="0">
                    <a:moveTo>
                      <a:pt x="2141" y="971"/>
                    </a:moveTo>
                    <a:lnTo>
                      <a:pt x="2530" y="971"/>
                    </a:lnTo>
                    <a:lnTo>
                      <a:pt x="2724" y="728"/>
                    </a:lnTo>
                    <a:lnTo>
                      <a:pt x="3308" y="728"/>
                    </a:lnTo>
                    <a:lnTo>
                      <a:pt x="3697" y="485"/>
                    </a:lnTo>
                    <a:lnTo>
                      <a:pt x="4086" y="485"/>
                    </a:lnTo>
                    <a:lnTo>
                      <a:pt x="4670" y="0"/>
                    </a:lnTo>
                    <a:lnTo>
                      <a:pt x="9730" y="0"/>
                    </a:lnTo>
                    <a:lnTo>
                      <a:pt x="11092" y="485"/>
                    </a:lnTo>
                    <a:lnTo>
                      <a:pt x="12259" y="485"/>
                    </a:lnTo>
                    <a:lnTo>
                      <a:pt x="13427" y="728"/>
                    </a:lnTo>
                    <a:lnTo>
                      <a:pt x="15373" y="1213"/>
                    </a:lnTo>
                    <a:lnTo>
                      <a:pt x="15957" y="1699"/>
                    </a:lnTo>
                    <a:lnTo>
                      <a:pt x="16735" y="2427"/>
                    </a:lnTo>
                    <a:lnTo>
                      <a:pt x="17514" y="2670"/>
                    </a:lnTo>
                    <a:lnTo>
                      <a:pt x="18486" y="3155"/>
                    </a:lnTo>
                    <a:lnTo>
                      <a:pt x="19265" y="3883"/>
                    </a:lnTo>
                    <a:lnTo>
                      <a:pt x="19849" y="4126"/>
                    </a:lnTo>
                    <a:lnTo>
                      <a:pt x="20432" y="4611"/>
                    </a:lnTo>
                    <a:lnTo>
                      <a:pt x="20627" y="4611"/>
                    </a:lnTo>
                    <a:lnTo>
                      <a:pt x="21016" y="4854"/>
                    </a:lnTo>
                    <a:lnTo>
                      <a:pt x="21211" y="4854"/>
                    </a:lnTo>
                    <a:lnTo>
                      <a:pt x="21600" y="5097"/>
                    </a:lnTo>
                    <a:lnTo>
                      <a:pt x="21600" y="5582"/>
                    </a:lnTo>
                    <a:lnTo>
                      <a:pt x="21211" y="5825"/>
                    </a:lnTo>
                    <a:lnTo>
                      <a:pt x="21211" y="6553"/>
                    </a:lnTo>
                    <a:lnTo>
                      <a:pt x="21016" y="7038"/>
                    </a:lnTo>
                    <a:lnTo>
                      <a:pt x="20627" y="7766"/>
                    </a:lnTo>
                    <a:lnTo>
                      <a:pt x="20043" y="8494"/>
                    </a:lnTo>
                    <a:lnTo>
                      <a:pt x="20043" y="8737"/>
                    </a:lnTo>
                    <a:lnTo>
                      <a:pt x="19849" y="8980"/>
                    </a:lnTo>
                    <a:lnTo>
                      <a:pt x="19265" y="9222"/>
                    </a:lnTo>
                    <a:lnTo>
                      <a:pt x="18681" y="10193"/>
                    </a:lnTo>
                    <a:lnTo>
                      <a:pt x="17903" y="10921"/>
                    </a:lnTo>
                    <a:lnTo>
                      <a:pt x="17319" y="11407"/>
                    </a:lnTo>
                    <a:lnTo>
                      <a:pt x="16346" y="12378"/>
                    </a:lnTo>
                    <a:lnTo>
                      <a:pt x="15762" y="12863"/>
                    </a:lnTo>
                    <a:lnTo>
                      <a:pt x="15178" y="13591"/>
                    </a:lnTo>
                    <a:lnTo>
                      <a:pt x="14400" y="14319"/>
                    </a:lnTo>
                    <a:lnTo>
                      <a:pt x="14205" y="15047"/>
                    </a:lnTo>
                    <a:lnTo>
                      <a:pt x="13622" y="15290"/>
                    </a:lnTo>
                    <a:lnTo>
                      <a:pt x="13427" y="16018"/>
                    </a:lnTo>
                    <a:lnTo>
                      <a:pt x="12843" y="16503"/>
                    </a:lnTo>
                    <a:lnTo>
                      <a:pt x="12259" y="16746"/>
                    </a:lnTo>
                    <a:lnTo>
                      <a:pt x="12065" y="17474"/>
                    </a:lnTo>
                    <a:lnTo>
                      <a:pt x="11092" y="17717"/>
                    </a:lnTo>
                    <a:lnTo>
                      <a:pt x="10508" y="18202"/>
                    </a:lnTo>
                    <a:lnTo>
                      <a:pt x="9730" y="18930"/>
                    </a:lnTo>
                    <a:lnTo>
                      <a:pt x="8562" y="19173"/>
                    </a:lnTo>
                    <a:lnTo>
                      <a:pt x="7395" y="19901"/>
                    </a:lnTo>
                    <a:lnTo>
                      <a:pt x="6811" y="20629"/>
                    </a:lnTo>
                    <a:lnTo>
                      <a:pt x="5449" y="20872"/>
                    </a:lnTo>
                    <a:lnTo>
                      <a:pt x="4670" y="21115"/>
                    </a:lnTo>
                    <a:lnTo>
                      <a:pt x="3697" y="21115"/>
                    </a:lnTo>
                    <a:lnTo>
                      <a:pt x="3308" y="21600"/>
                    </a:lnTo>
                    <a:lnTo>
                      <a:pt x="1946" y="21600"/>
                    </a:lnTo>
                    <a:lnTo>
                      <a:pt x="1362" y="21115"/>
                    </a:lnTo>
                    <a:lnTo>
                      <a:pt x="973" y="21115"/>
                    </a:lnTo>
                    <a:lnTo>
                      <a:pt x="778" y="20872"/>
                    </a:lnTo>
                    <a:lnTo>
                      <a:pt x="584" y="20387"/>
                    </a:lnTo>
                    <a:lnTo>
                      <a:pt x="195" y="19658"/>
                    </a:lnTo>
                    <a:lnTo>
                      <a:pt x="0" y="18445"/>
                    </a:lnTo>
                    <a:lnTo>
                      <a:pt x="0" y="13591"/>
                    </a:lnTo>
                    <a:lnTo>
                      <a:pt x="195" y="12620"/>
                    </a:lnTo>
                    <a:lnTo>
                      <a:pt x="195" y="10193"/>
                    </a:lnTo>
                    <a:lnTo>
                      <a:pt x="584" y="8737"/>
                    </a:lnTo>
                    <a:lnTo>
                      <a:pt x="778" y="7038"/>
                    </a:lnTo>
                    <a:lnTo>
                      <a:pt x="973" y="5097"/>
                    </a:lnTo>
                    <a:lnTo>
                      <a:pt x="1362" y="3883"/>
                    </a:lnTo>
                    <a:lnTo>
                      <a:pt x="1557" y="2427"/>
                    </a:lnTo>
                    <a:lnTo>
                      <a:pt x="2141" y="1213"/>
                    </a:lnTo>
                    <a:lnTo>
                      <a:pt x="2141" y="971"/>
                    </a:lnTo>
                    <a:close/>
                  </a:path>
                </a:pathLst>
              </a:custGeom>
              <a:solidFill>
                <a:srgbClr val="DC262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3" name="AutoShape 228"/>
              <p:cNvSpPr/>
              <p:nvPr/>
            </p:nvSpPr>
            <p:spPr>
              <a:xfrm>
                <a:off x="1207724" y="198936"/>
                <a:ext cx="249729" cy="172130"/>
              </a:xfrm>
              <a:custGeom>
                <a:avLst/>
                <a:gdLst/>
                <a:ahLst/>
                <a:cxnLst>
                  <a:cxn ang="0">
                    <a:pos x="wd2" y="hd2"/>
                  </a:cxn>
                  <a:cxn ang="5400000">
                    <a:pos x="wd2" y="hd2"/>
                  </a:cxn>
                  <a:cxn ang="10800000">
                    <a:pos x="wd2" y="hd2"/>
                  </a:cxn>
                  <a:cxn ang="16200000">
                    <a:pos x="wd2" y="hd2"/>
                  </a:cxn>
                </a:cxnLst>
                <a:rect l="0" t="0" r="r" b="b"/>
                <a:pathLst>
                  <a:path w="21600" h="21600" extrusionOk="0">
                    <a:moveTo>
                      <a:pt x="2400" y="1241"/>
                    </a:moveTo>
                    <a:lnTo>
                      <a:pt x="2600" y="993"/>
                    </a:lnTo>
                    <a:lnTo>
                      <a:pt x="3000" y="993"/>
                    </a:lnTo>
                    <a:lnTo>
                      <a:pt x="3200" y="745"/>
                    </a:lnTo>
                    <a:lnTo>
                      <a:pt x="3600" y="745"/>
                    </a:lnTo>
                    <a:lnTo>
                      <a:pt x="4200" y="497"/>
                    </a:lnTo>
                    <a:lnTo>
                      <a:pt x="5400" y="497"/>
                    </a:lnTo>
                    <a:lnTo>
                      <a:pt x="6800" y="0"/>
                    </a:lnTo>
                    <a:lnTo>
                      <a:pt x="8600" y="0"/>
                    </a:lnTo>
                    <a:lnTo>
                      <a:pt x="10000" y="497"/>
                    </a:lnTo>
                    <a:lnTo>
                      <a:pt x="11200" y="497"/>
                    </a:lnTo>
                    <a:lnTo>
                      <a:pt x="13600" y="993"/>
                    </a:lnTo>
                    <a:lnTo>
                      <a:pt x="14600" y="993"/>
                    </a:lnTo>
                    <a:lnTo>
                      <a:pt x="15400" y="1241"/>
                    </a:lnTo>
                    <a:lnTo>
                      <a:pt x="16200" y="1986"/>
                    </a:lnTo>
                    <a:lnTo>
                      <a:pt x="17000" y="2483"/>
                    </a:lnTo>
                    <a:lnTo>
                      <a:pt x="17800" y="2731"/>
                    </a:lnTo>
                    <a:lnTo>
                      <a:pt x="18800" y="3476"/>
                    </a:lnTo>
                    <a:lnTo>
                      <a:pt x="19400" y="3972"/>
                    </a:lnTo>
                    <a:lnTo>
                      <a:pt x="20200" y="4221"/>
                    </a:lnTo>
                    <a:lnTo>
                      <a:pt x="20400" y="4717"/>
                    </a:lnTo>
                    <a:lnTo>
                      <a:pt x="21000" y="4717"/>
                    </a:lnTo>
                    <a:lnTo>
                      <a:pt x="21000" y="4966"/>
                    </a:lnTo>
                    <a:lnTo>
                      <a:pt x="21400" y="4966"/>
                    </a:lnTo>
                    <a:lnTo>
                      <a:pt x="21400" y="5214"/>
                    </a:lnTo>
                    <a:lnTo>
                      <a:pt x="21600" y="5214"/>
                    </a:lnTo>
                    <a:lnTo>
                      <a:pt x="21600" y="5959"/>
                    </a:lnTo>
                    <a:lnTo>
                      <a:pt x="21400" y="6703"/>
                    </a:lnTo>
                    <a:lnTo>
                      <a:pt x="21000" y="7200"/>
                    </a:lnTo>
                    <a:lnTo>
                      <a:pt x="20800" y="7945"/>
                    </a:lnTo>
                    <a:lnTo>
                      <a:pt x="20400" y="8193"/>
                    </a:lnTo>
                    <a:lnTo>
                      <a:pt x="20200" y="8690"/>
                    </a:lnTo>
                    <a:lnTo>
                      <a:pt x="20200" y="8938"/>
                    </a:lnTo>
                    <a:lnTo>
                      <a:pt x="19400" y="9434"/>
                    </a:lnTo>
                    <a:lnTo>
                      <a:pt x="18800" y="10428"/>
                    </a:lnTo>
                    <a:lnTo>
                      <a:pt x="18200" y="11172"/>
                    </a:lnTo>
                    <a:lnTo>
                      <a:pt x="17200" y="11669"/>
                    </a:lnTo>
                    <a:lnTo>
                      <a:pt x="15400" y="13903"/>
                    </a:lnTo>
                    <a:lnTo>
                      <a:pt x="14600" y="14648"/>
                    </a:lnTo>
                    <a:lnTo>
                      <a:pt x="14000" y="14897"/>
                    </a:lnTo>
                    <a:lnTo>
                      <a:pt x="13800" y="15641"/>
                    </a:lnTo>
                    <a:lnTo>
                      <a:pt x="13200" y="16138"/>
                    </a:lnTo>
                    <a:lnTo>
                      <a:pt x="13000" y="16883"/>
                    </a:lnTo>
                    <a:lnTo>
                      <a:pt x="11800" y="17379"/>
                    </a:lnTo>
                    <a:lnTo>
                      <a:pt x="11200" y="17876"/>
                    </a:lnTo>
                    <a:lnTo>
                      <a:pt x="10600" y="18621"/>
                    </a:lnTo>
                    <a:lnTo>
                      <a:pt x="9600" y="18869"/>
                    </a:lnTo>
                    <a:lnTo>
                      <a:pt x="8600" y="19614"/>
                    </a:lnTo>
                    <a:lnTo>
                      <a:pt x="7400" y="20110"/>
                    </a:lnTo>
                    <a:lnTo>
                      <a:pt x="6800" y="20855"/>
                    </a:lnTo>
                    <a:lnTo>
                      <a:pt x="5400" y="21103"/>
                    </a:lnTo>
                    <a:lnTo>
                      <a:pt x="4600" y="21352"/>
                    </a:lnTo>
                    <a:lnTo>
                      <a:pt x="4000" y="21600"/>
                    </a:lnTo>
                    <a:lnTo>
                      <a:pt x="1400" y="21600"/>
                    </a:lnTo>
                    <a:lnTo>
                      <a:pt x="1200" y="21352"/>
                    </a:lnTo>
                    <a:lnTo>
                      <a:pt x="600" y="21103"/>
                    </a:lnTo>
                    <a:lnTo>
                      <a:pt x="400" y="20359"/>
                    </a:lnTo>
                    <a:lnTo>
                      <a:pt x="0" y="19614"/>
                    </a:lnTo>
                    <a:lnTo>
                      <a:pt x="0" y="11421"/>
                    </a:lnTo>
                    <a:lnTo>
                      <a:pt x="400" y="10428"/>
                    </a:lnTo>
                    <a:lnTo>
                      <a:pt x="400" y="8938"/>
                    </a:lnTo>
                    <a:lnTo>
                      <a:pt x="600" y="7200"/>
                    </a:lnTo>
                    <a:lnTo>
                      <a:pt x="800" y="5214"/>
                    </a:lnTo>
                    <a:lnTo>
                      <a:pt x="1400" y="3972"/>
                    </a:lnTo>
                    <a:lnTo>
                      <a:pt x="2000" y="1738"/>
                    </a:lnTo>
                    <a:lnTo>
                      <a:pt x="2400" y="1241"/>
                    </a:lnTo>
                    <a:close/>
                  </a:path>
                </a:pathLst>
              </a:custGeom>
              <a:solidFill>
                <a:srgbClr val="DD262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4" name="AutoShape 229"/>
              <p:cNvSpPr/>
              <p:nvPr/>
            </p:nvSpPr>
            <p:spPr>
              <a:xfrm>
                <a:off x="1207724" y="203168"/>
                <a:ext cx="246908" cy="166487"/>
              </a:xfrm>
              <a:custGeom>
                <a:avLst/>
                <a:gdLst/>
                <a:ahLst/>
                <a:cxnLst>
                  <a:cxn ang="0">
                    <a:pos x="wd2" y="hd2"/>
                  </a:cxn>
                  <a:cxn ang="5400000">
                    <a:pos x="wd2" y="hd2"/>
                  </a:cxn>
                  <a:cxn ang="10800000">
                    <a:pos x="wd2" y="hd2"/>
                  </a:cxn>
                  <a:cxn ang="16200000">
                    <a:pos x="wd2" y="hd2"/>
                  </a:cxn>
                </a:cxnLst>
                <a:rect l="0" t="0" r="r" b="b"/>
                <a:pathLst>
                  <a:path w="21600" h="21600" extrusionOk="0">
                    <a:moveTo>
                      <a:pt x="2624" y="771"/>
                    </a:moveTo>
                    <a:lnTo>
                      <a:pt x="3028" y="771"/>
                    </a:lnTo>
                    <a:lnTo>
                      <a:pt x="3230" y="514"/>
                    </a:lnTo>
                    <a:lnTo>
                      <a:pt x="3634" y="514"/>
                    </a:lnTo>
                    <a:lnTo>
                      <a:pt x="3634" y="257"/>
                    </a:lnTo>
                    <a:lnTo>
                      <a:pt x="4239" y="257"/>
                    </a:lnTo>
                    <a:lnTo>
                      <a:pt x="4845" y="0"/>
                    </a:lnTo>
                    <a:lnTo>
                      <a:pt x="10093" y="0"/>
                    </a:lnTo>
                    <a:lnTo>
                      <a:pt x="11305" y="257"/>
                    </a:lnTo>
                    <a:lnTo>
                      <a:pt x="12516" y="257"/>
                    </a:lnTo>
                    <a:lnTo>
                      <a:pt x="13727" y="514"/>
                    </a:lnTo>
                    <a:lnTo>
                      <a:pt x="14535" y="771"/>
                    </a:lnTo>
                    <a:lnTo>
                      <a:pt x="15544" y="1286"/>
                    </a:lnTo>
                    <a:lnTo>
                      <a:pt x="16351" y="1543"/>
                    </a:lnTo>
                    <a:lnTo>
                      <a:pt x="17159" y="2057"/>
                    </a:lnTo>
                    <a:lnTo>
                      <a:pt x="17764" y="2314"/>
                    </a:lnTo>
                    <a:lnTo>
                      <a:pt x="18572" y="3086"/>
                    </a:lnTo>
                    <a:lnTo>
                      <a:pt x="19581" y="3600"/>
                    </a:lnTo>
                    <a:lnTo>
                      <a:pt x="19985" y="3857"/>
                    </a:lnTo>
                    <a:lnTo>
                      <a:pt x="20591" y="4371"/>
                    </a:lnTo>
                    <a:lnTo>
                      <a:pt x="20994" y="4629"/>
                    </a:lnTo>
                    <a:lnTo>
                      <a:pt x="21196" y="4629"/>
                    </a:lnTo>
                    <a:lnTo>
                      <a:pt x="21600" y="4886"/>
                    </a:lnTo>
                    <a:lnTo>
                      <a:pt x="21600" y="6171"/>
                    </a:lnTo>
                    <a:lnTo>
                      <a:pt x="21196" y="6429"/>
                    </a:lnTo>
                    <a:lnTo>
                      <a:pt x="20994" y="6943"/>
                    </a:lnTo>
                    <a:lnTo>
                      <a:pt x="20591" y="7714"/>
                    </a:lnTo>
                    <a:lnTo>
                      <a:pt x="20389" y="7971"/>
                    </a:lnTo>
                    <a:lnTo>
                      <a:pt x="20389" y="8486"/>
                    </a:lnTo>
                    <a:lnTo>
                      <a:pt x="19985" y="8743"/>
                    </a:lnTo>
                    <a:lnTo>
                      <a:pt x="19581" y="9257"/>
                    </a:lnTo>
                    <a:lnTo>
                      <a:pt x="18572" y="10286"/>
                    </a:lnTo>
                    <a:lnTo>
                      <a:pt x="17966" y="11057"/>
                    </a:lnTo>
                    <a:lnTo>
                      <a:pt x="17159" y="11571"/>
                    </a:lnTo>
                    <a:lnTo>
                      <a:pt x="16553" y="12600"/>
                    </a:lnTo>
                    <a:lnTo>
                      <a:pt x="15746" y="13114"/>
                    </a:lnTo>
                    <a:lnTo>
                      <a:pt x="15140" y="13886"/>
                    </a:lnTo>
                    <a:lnTo>
                      <a:pt x="14736" y="14657"/>
                    </a:lnTo>
                    <a:lnTo>
                      <a:pt x="14131" y="14914"/>
                    </a:lnTo>
                    <a:lnTo>
                      <a:pt x="13727" y="15686"/>
                    </a:lnTo>
                    <a:lnTo>
                      <a:pt x="13323" y="16200"/>
                    </a:lnTo>
                    <a:lnTo>
                      <a:pt x="12920" y="16457"/>
                    </a:lnTo>
                    <a:lnTo>
                      <a:pt x="12516" y="16971"/>
                    </a:lnTo>
                    <a:lnTo>
                      <a:pt x="11305" y="18000"/>
                    </a:lnTo>
                    <a:lnTo>
                      <a:pt x="10497" y="18257"/>
                    </a:lnTo>
                    <a:lnTo>
                      <a:pt x="9690" y="19029"/>
                    </a:lnTo>
                    <a:lnTo>
                      <a:pt x="8680" y="19543"/>
                    </a:lnTo>
                    <a:lnTo>
                      <a:pt x="7469" y="20314"/>
                    </a:lnTo>
                    <a:lnTo>
                      <a:pt x="6864" y="20571"/>
                    </a:lnTo>
                    <a:lnTo>
                      <a:pt x="5450" y="21086"/>
                    </a:lnTo>
                    <a:lnTo>
                      <a:pt x="4643" y="21343"/>
                    </a:lnTo>
                    <a:lnTo>
                      <a:pt x="4037" y="21600"/>
                    </a:lnTo>
                    <a:lnTo>
                      <a:pt x="1413" y="21600"/>
                    </a:lnTo>
                    <a:lnTo>
                      <a:pt x="1211" y="21343"/>
                    </a:lnTo>
                    <a:lnTo>
                      <a:pt x="807" y="21086"/>
                    </a:lnTo>
                    <a:lnTo>
                      <a:pt x="404" y="19543"/>
                    </a:lnTo>
                    <a:lnTo>
                      <a:pt x="404" y="18257"/>
                    </a:lnTo>
                    <a:lnTo>
                      <a:pt x="0" y="17229"/>
                    </a:lnTo>
                    <a:lnTo>
                      <a:pt x="0" y="14914"/>
                    </a:lnTo>
                    <a:lnTo>
                      <a:pt x="404" y="13371"/>
                    </a:lnTo>
                    <a:lnTo>
                      <a:pt x="404" y="10286"/>
                    </a:lnTo>
                    <a:lnTo>
                      <a:pt x="606" y="8743"/>
                    </a:lnTo>
                    <a:lnTo>
                      <a:pt x="807" y="6943"/>
                    </a:lnTo>
                    <a:lnTo>
                      <a:pt x="1211" y="4886"/>
                    </a:lnTo>
                    <a:lnTo>
                      <a:pt x="1413" y="3600"/>
                    </a:lnTo>
                    <a:lnTo>
                      <a:pt x="2019" y="2057"/>
                    </a:lnTo>
                    <a:lnTo>
                      <a:pt x="2422" y="1286"/>
                    </a:lnTo>
                    <a:lnTo>
                      <a:pt x="2624" y="771"/>
                    </a:lnTo>
                    <a:close/>
                  </a:path>
                </a:pathLst>
              </a:custGeom>
              <a:solidFill>
                <a:srgbClr val="DE27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5" name="AutoShape 230"/>
              <p:cNvSpPr/>
              <p:nvPr/>
            </p:nvSpPr>
            <p:spPr>
              <a:xfrm>
                <a:off x="1211957" y="203168"/>
                <a:ext cx="242675" cy="166487"/>
              </a:xfrm>
              <a:custGeom>
                <a:avLst/>
                <a:gdLst/>
                <a:ahLst/>
                <a:cxnLst>
                  <a:cxn ang="0">
                    <a:pos x="wd2" y="hd2"/>
                  </a:cxn>
                  <a:cxn ang="5400000">
                    <a:pos x="wd2" y="hd2"/>
                  </a:cxn>
                  <a:cxn ang="10800000">
                    <a:pos x="wd2" y="hd2"/>
                  </a:cxn>
                  <a:cxn ang="16200000">
                    <a:pos x="wd2" y="hd2"/>
                  </a:cxn>
                </a:cxnLst>
                <a:rect l="0" t="0" r="r" b="b"/>
                <a:pathLst>
                  <a:path w="21600" h="21600" extrusionOk="0">
                    <a:moveTo>
                      <a:pt x="2263" y="771"/>
                    </a:moveTo>
                    <a:lnTo>
                      <a:pt x="2674" y="771"/>
                    </a:lnTo>
                    <a:lnTo>
                      <a:pt x="2880" y="514"/>
                    </a:lnTo>
                    <a:lnTo>
                      <a:pt x="3291" y="514"/>
                    </a:lnTo>
                    <a:lnTo>
                      <a:pt x="3703" y="257"/>
                    </a:lnTo>
                    <a:lnTo>
                      <a:pt x="4937" y="257"/>
                    </a:lnTo>
                    <a:lnTo>
                      <a:pt x="5554" y="0"/>
                    </a:lnTo>
                    <a:lnTo>
                      <a:pt x="8846" y="0"/>
                    </a:lnTo>
                    <a:lnTo>
                      <a:pt x="9874" y="257"/>
                    </a:lnTo>
                    <a:lnTo>
                      <a:pt x="11109" y="257"/>
                    </a:lnTo>
                    <a:lnTo>
                      <a:pt x="12343" y="514"/>
                    </a:lnTo>
                    <a:lnTo>
                      <a:pt x="13577" y="514"/>
                    </a:lnTo>
                    <a:lnTo>
                      <a:pt x="14400" y="771"/>
                    </a:lnTo>
                    <a:lnTo>
                      <a:pt x="15429" y="1286"/>
                    </a:lnTo>
                    <a:lnTo>
                      <a:pt x="16046" y="1543"/>
                    </a:lnTo>
                    <a:lnTo>
                      <a:pt x="16663" y="2057"/>
                    </a:lnTo>
                    <a:lnTo>
                      <a:pt x="17691" y="2829"/>
                    </a:lnTo>
                    <a:lnTo>
                      <a:pt x="18514" y="3086"/>
                    </a:lnTo>
                    <a:lnTo>
                      <a:pt x="19131" y="3600"/>
                    </a:lnTo>
                    <a:lnTo>
                      <a:pt x="19749" y="3857"/>
                    </a:lnTo>
                    <a:lnTo>
                      <a:pt x="20366" y="4371"/>
                    </a:lnTo>
                    <a:lnTo>
                      <a:pt x="20571" y="4629"/>
                    </a:lnTo>
                    <a:lnTo>
                      <a:pt x="20983" y="4629"/>
                    </a:lnTo>
                    <a:lnTo>
                      <a:pt x="21189" y="4886"/>
                    </a:lnTo>
                    <a:lnTo>
                      <a:pt x="21189" y="5400"/>
                    </a:lnTo>
                    <a:lnTo>
                      <a:pt x="21600" y="5400"/>
                    </a:lnTo>
                    <a:lnTo>
                      <a:pt x="21600" y="5657"/>
                    </a:lnTo>
                    <a:lnTo>
                      <a:pt x="21189" y="5657"/>
                    </a:lnTo>
                    <a:lnTo>
                      <a:pt x="21189" y="6171"/>
                    </a:lnTo>
                    <a:lnTo>
                      <a:pt x="20571" y="6943"/>
                    </a:lnTo>
                    <a:lnTo>
                      <a:pt x="20366" y="7714"/>
                    </a:lnTo>
                    <a:lnTo>
                      <a:pt x="20366" y="7971"/>
                    </a:lnTo>
                    <a:lnTo>
                      <a:pt x="19543" y="9000"/>
                    </a:lnTo>
                    <a:lnTo>
                      <a:pt x="19131" y="9257"/>
                    </a:lnTo>
                    <a:lnTo>
                      <a:pt x="18514" y="10286"/>
                    </a:lnTo>
                    <a:lnTo>
                      <a:pt x="17691" y="11057"/>
                    </a:lnTo>
                    <a:lnTo>
                      <a:pt x="17074" y="11314"/>
                    </a:lnTo>
                    <a:lnTo>
                      <a:pt x="16251" y="12600"/>
                    </a:lnTo>
                    <a:lnTo>
                      <a:pt x="15634" y="13114"/>
                    </a:lnTo>
                    <a:lnTo>
                      <a:pt x="15017" y="13371"/>
                    </a:lnTo>
                    <a:lnTo>
                      <a:pt x="13783" y="14914"/>
                    </a:lnTo>
                    <a:lnTo>
                      <a:pt x="13577" y="15429"/>
                    </a:lnTo>
                    <a:lnTo>
                      <a:pt x="13166" y="16200"/>
                    </a:lnTo>
                    <a:lnTo>
                      <a:pt x="12754" y="16457"/>
                    </a:lnTo>
                    <a:lnTo>
                      <a:pt x="12137" y="16971"/>
                    </a:lnTo>
                    <a:lnTo>
                      <a:pt x="11726" y="17229"/>
                    </a:lnTo>
                    <a:lnTo>
                      <a:pt x="11109" y="17486"/>
                    </a:lnTo>
                    <a:lnTo>
                      <a:pt x="10286" y="18257"/>
                    </a:lnTo>
                    <a:lnTo>
                      <a:pt x="9463" y="18771"/>
                    </a:lnTo>
                    <a:lnTo>
                      <a:pt x="8434" y="19543"/>
                    </a:lnTo>
                    <a:lnTo>
                      <a:pt x="7200" y="19800"/>
                    </a:lnTo>
                    <a:lnTo>
                      <a:pt x="6583" y="20571"/>
                    </a:lnTo>
                    <a:lnTo>
                      <a:pt x="5554" y="21086"/>
                    </a:lnTo>
                    <a:lnTo>
                      <a:pt x="4526" y="21343"/>
                    </a:lnTo>
                    <a:lnTo>
                      <a:pt x="3291" y="21343"/>
                    </a:lnTo>
                    <a:lnTo>
                      <a:pt x="2674" y="21600"/>
                    </a:lnTo>
                    <a:lnTo>
                      <a:pt x="2263" y="21600"/>
                    </a:lnTo>
                    <a:lnTo>
                      <a:pt x="1646" y="21343"/>
                    </a:lnTo>
                    <a:lnTo>
                      <a:pt x="1440" y="21343"/>
                    </a:lnTo>
                    <a:lnTo>
                      <a:pt x="1029" y="21086"/>
                    </a:lnTo>
                    <a:lnTo>
                      <a:pt x="411" y="20571"/>
                    </a:lnTo>
                    <a:lnTo>
                      <a:pt x="206" y="19800"/>
                    </a:lnTo>
                    <a:lnTo>
                      <a:pt x="206" y="19029"/>
                    </a:lnTo>
                    <a:lnTo>
                      <a:pt x="0" y="18257"/>
                    </a:lnTo>
                    <a:lnTo>
                      <a:pt x="0" y="12086"/>
                    </a:lnTo>
                    <a:lnTo>
                      <a:pt x="206" y="11314"/>
                    </a:lnTo>
                    <a:lnTo>
                      <a:pt x="206" y="9771"/>
                    </a:lnTo>
                    <a:lnTo>
                      <a:pt x="411" y="8486"/>
                    </a:lnTo>
                    <a:lnTo>
                      <a:pt x="823" y="6943"/>
                    </a:lnTo>
                    <a:lnTo>
                      <a:pt x="1029" y="4886"/>
                    </a:lnTo>
                    <a:lnTo>
                      <a:pt x="1440" y="3600"/>
                    </a:lnTo>
                    <a:lnTo>
                      <a:pt x="1646" y="2314"/>
                    </a:lnTo>
                    <a:lnTo>
                      <a:pt x="2263" y="771"/>
                    </a:lnTo>
                    <a:close/>
                  </a:path>
                </a:pathLst>
              </a:custGeom>
              <a:solidFill>
                <a:srgbClr val="DF27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6" name="AutoShape 231"/>
              <p:cNvSpPr/>
              <p:nvPr/>
            </p:nvSpPr>
            <p:spPr>
              <a:xfrm>
                <a:off x="1214779" y="204579"/>
                <a:ext cx="235620" cy="162254"/>
              </a:xfrm>
              <a:custGeom>
                <a:avLst/>
                <a:gdLst/>
                <a:ahLst/>
                <a:cxnLst>
                  <a:cxn ang="0">
                    <a:pos x="wd2" y="hd2"/>
                  </a:cxn>
                  <a:cxn ang="5400000">
                    <a:pos x="wd2" y="hd2"/>
                  </a:cxn>
                  <a:cxn ang="10800000">
                    <a:pos x="wd2" y="hd2"/>
                  </a:cxn>
                  <a:cxn ang="16200000">
                    <a:pos x="wd2" y="hd2"/>
                  </a:cxn>
                </a:cxnLst>
                <a:rect l="0" t="0" r="r" b="b"/>
                <a:pathLst>
                  <a:path w="21600" h="21600" extrusionOk="0">
                    <a:moveTo>
                      <a:pt x="2541" y="527"/>
                    </a:moveTo>
                    <a:lnTo>
                      <a:pt x="3176" y="527"/>
                    </a:lnTo>
                    <a:lnTo>
                      <a:pt x="3176" y="263"/>
                    </a:lnTo>
                    <a:lnTo>
                      <a:pt x="3812" y="263"/>
                    </a:lnTo>
                    <a:lnTo>
                      <a:pt x="4235" y="0"/>
                    </a:lnTo>
                    <a:lnTo>
                      <a:pt x="9953" y="0"/>
                    </a:lnTo>
                    <a:lnTo>
                      <a:pt x="11224" y="263"/>
                    </a:lnTo>
                    <a:lnTo>
                      <a:pt x="12494" y="263"/>
                    </a:lnTo>
                    <a:lnTo>
                      <a:pt x="13765" y="527"/>
                    </a:lnTo>
                    <a:lnTo>
                      <a:pt x="14612" y="1054"/>
                    </a:lnTo>
                    <a:lnTo>
                      <a:pt x="15671" y="1054"/>
                    </a:lnTo>
                    <a:lnTo>
                      <a:pt x="16306" y="1317"/>
                    </a:lnTo>
                    <a:lnTo>
                      <a:pt x="16941" y="2107"/>
                    </a:lnTo>
                    <a:lnTo>
                      <a:pt x="17576" y="2634"/>
                    </a:lnTo>
                    <a:lnTo>
                      <a:pt x="18635" y="2898"/>
                    </a:lnTo>
                    <a:lnTo>
                      <a:pt x="19482" y="3688"/>
                    </a:lnTo>
                    <a:lnTo>
                      <a:pt x="20118" y="4215"/>
                    </a:lnTo>
                    <a:lnTo>
                      <a:pt x="20329" y="4215"/>
                    </a:lnTo>
                    <a:lnTo>
                      <a:pt x="20753" y="4478"/>
                    </a:lnTo>
                    <a:lnTo>
                      <a:pt x="21388" y="4478"/>
                    </a:lnTo>
                    <a:lnTo>
                      <a:pt x="21388" y="5268"/>
                    </a:lnTo>
                    <a:lnTo>
                      <a:pt x="21600" y="5268"/>
                    </a:lnTo>
                    <a:lnTo>
                      <a:pt x="21600" y="5532"/>
                    </a:lnTo>
                    <a:lnTo>
                      <a:pt x="21388" y="6059"/>
                    </a:lnTo>
                    <a:lnTo>
                      <a:pt x="20965" y="6322"/>
                    </a:lnTo>
                    <a:lnTo>
                      <a:pt x="20753" y="6849"/>
                    </a:lnTo>
                    <a:lnTo>
                      <a:pt x="20753" y="7639"/>
                    </a:lnTo>
                    <a:lnTo>
                      <a:pt x="20329" y="7902"/>
                    </a:lnTo>
                    <a:lnTo>
                      <a:pt x="20118" y="8429"/>
                    </a:lnTo>
                    <a:lnTo>
                      <a:pt x="19906" y="8693"/>
                    </a:lnTo>
                    <a:lnTo>
                      <a:pt x="19482" y="8956"/>
                    </a:lnTo>
                    <a:lnTo>
                      <a:pt x="19271" y="9220"/>
                    </a:lnTo>
                    <a:lnTo>
                      <a:pt x="18635" y="10273"/>
                    </a:lnTo>
                    <a:lnTo>
                      <a:pt x="18000" y="10537"/>
                    </a:lnTo>
                    <a:lnTo>
                      <a:pt x="16941" y="11327"/>
                    </a:lnTo>
                    <a:lnTo>
                      <a:pt x="15671" y="12907"/>
                    </a:lnTo>
                    <a:lnTo>
                      <a:pt x="14824" y="13434"/>
                    </a:lnTo>
                    <a:lnTo>
                      <a:pt x="14612" y="14224"/>
                    </a:lnTo>
                    <a:lnTo>
                      <a:pt x="13976" y="15015"/>
                    </a:lnTo>
                    <a:lnTo>
                      <a:pt x="13765" y="15541"/>
                    </a:lnTo>
                    <a:lnTo>
                      <a:pt x="13129" y="15805"/>
                    </a:lnTo>
                    <a:lnTo>
                      <a:pt x="12918" y="16332"/>
                    </a:lnTo>
                    <a:lnTo>
                      <a:pt x="12282" y="17122"/>
                    </a:lnTo>
                    <a:lnTo>
                      <a:pt x="11012" y="17649"/>
                    </a:lnTo>
                    <a:lnTo>
                      <a:pt x="10376" y="18176"/>
                    </a:lnTo>
                    <a:lnTo>
                      <a:pt x="9529" y="18966"/>
                    </a:lnTo>
                    <a:lnTo>
                      <a:pt x="8471" y="19229"/>
                    </a:lnTo>
                    <a:lnTo>
                      <a:pt x="7200" y="20020"/>
                    </a:lnTo>
                    <a:lnTo>
                      <a:pt x="6565" y="20546"/>
                    </a:lnTo>
                    <a:lnTo>
                      <a:pt x="5506" y="20810"/>
                    </a:lnTo>
                    <a:lnTo>
                      <a:pt x="4447" y="21337"/>
                    </a:lnTo>
                    <a:lnTo>
                      <a:pt x="3600" y="21337"/>
                    </a:lnTo>
                    <a:lnTo>
                      <a:pt x="3176" y="21600"/>
                    </a:lnTo>
                    <a:lnTo>
                      <a:pt x="2118" y="21600"/>
                    </a:lnTo>
                    <a:lnTo>
                      <a:pt x="1906" y="21337"/>
                    </a:lnTo>
                    <a:lnTo>
                      <a:pt x="1271" y="21337"/>
                    </a:lnTo>
                    <a:lnTo>
                      <a:pt x="212" y="20020"/>
                    </a:lnTo>
                    <a:lnTo>
                      <a:pt x="0" y="18966"/>
                    </a:lnTo>
                    <a:lnTo>
                      <a:pt x="0" y="11063"/>
                    </a:lnTo>
                    <a:lnTo>
                      <a:pt x="212" y="9746"/>
                    </a:lnTo>
                    <a:lnTo>
                      <a:pt x="212" y="8429"/>
                    </a:lnTo>
                    <a:lnTo>
                      <a:pt x="635" y="6849"/>
                    </a:lnTo>
                    <a:lnTo>
                      <a:pt x="847" y="4741"/>
                    </a:lnTo>
                    <a:lnTo>
                      <a:pt x="1482" y="3424"/>
                    </a:lnTo>
                    <a:lnTo>
                      <a:pt x="1906" y="2107"/>
                    </a:lnTo>
                    <a:lnTo>
                      <a:pt x="2118" y="1317"/>
                    </a:lnTo>
                    <a:lnTo>
                      <a:pt x="2541" y="527"/>
                    </a:lnTo>
                    <a:close/>
                  </a:path>
                </a:pathLst>
              </a:custGeom>
              <a:solidFill>
                <a:srgbClr val="E028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7" name="AutoShape 232"/>
              <p:cNvSpPr/>
              <p:nvPr/>
            </p:nvSpPr>
            <p:spPr>
              <a:xfrm>
                <a:off x="1214779" y="204579"/>
                <a:ext cx="232798" cy="159432"/>
              </a:xfrm>
              <a:custGeom>
                <a:avLst/>
                <a:gdLst/>
                <a:ahLst/>
                <a:cxnLst>
                  <a:cxn ang="0">
                    <a:pos x="wd2" y="hd2"/>
                  </a:cxn>
                  <a:cxn ang="5400000">
                    <a:pos x="wd2" y="hd2"/>
                  </a:cxn>
                  <a:cxn ang="10800000">
                    <a:pos x="wd2" y="hd2"/>
                  </a:cxn>
                  <a:cxn ang="16200000">
                    <a:pos x="wd2" y="hd2"/>
                  </a:cxn>
                </a:cxnLst>
                <a:rect l="0" t="0" r="r" b="b"/>
                <a:pathLst>
                  <a:path w="21600" h="21600" extrusionOk="0">
                    <a:moveTo>
                      <a:pt x="2566" y="1067"/>
                    </a:moveTo>
                    <a:lnTo>
                      <a:pt x="2780" y="533"/>
                    </a:lnTo>
                    <a:lnTo>
                      <a:pt x="3636" y="533"/>
                    </a:lnTo>
                    <a:lnTo>
                      <a:pt x="3850" y="267"/>
                    </a:lnTo>
                    <a:lnTo>
                      <a:pt x="4491" y="267"/>
                    </a:lnTo>
                    <a:lnTo>
                      <a:pt x="5133" y="0"/>
                    </a:lnTo>
                    <a:lnTo>
                      <a:pt x="10051" y="0"/>
                    </a:lnTo>
                    <a:lnTo>
                      <a:pt x="11335" y="267"/>
                    </a:lnTo>
                    <a:lnTo>
                      <a:pt x="12618" y="267"/>
                    </a:lnTo>
                    <a:lnTo>
                      <a:pt x="13901" y="533"/>
                    </a:lnTo>
                    <a:lnTo>
                      <a:pt x="14756" y="1067"/>
                    </a:lnTo>
                    <a:lnTo>
                      <a:pt x="15398" y="1333"/>
                    </a:lnTo>
                    <a:lnTo>
                      <a:pt x="16467" y="1867"/>
                    </a:lnTo>
                    <a:lnTo>
                      <a:pt x="17750" y="2667"/>
                    </a:lnTo>
                    <a:lnTo>
                      <a:pt x="18820" y="3467"/>
                    </a:lnTo>
                    <a:lnTo>
                      <a:pt x="19461" y="3733"/>
                    </a:lnTo>
                    <a:lnTo>
                      <a:pt x="20103" y="4267"/>
                    </a:lnTo>
                    <a:lnTo>
                      <a:pt x="20531" y="4533"/>
                    </a:lnTo>
                    <a:lnTo>
                      <a:pt x="20958" y="4533"/>
                    </a:lnTo>
                    <a:lnTo>
                      <a:pt x="21172" y="4800"/>
                    </a:lnTo>
                    <a:lnTo>
                      <a:pt x="21172" y="5333"/>
                    </a:lnTo>
                    <a:lnTo>
                      <a:pt x="21600" y="5333"/>
                    </a:lnTo>
                    <a:lnTo>
                      <a:pt x="21600" y="5600"/>
                    </a:lnTo>
                    <a:lnTo>
                      <a:pt x="20958" y="6400"/>
                    </a:lnTo>
                    <a:lnTo>
                      <a:pt x="20958" y="6933"/>
                    </a:lnTo>
                    <a:lnTo>
                      <a:pt x="20531" y="7733"/>
                    </a:lnTo>
                    <a:lnTo>
                      <a:pt x="20317" y="8000"/>
                    </a:lnTo>
                    <a:lnTo>
                      <a:pt x="20103" y="8533"/>
                    </a:lnTo>
                    <a:lnTo>
                      <a:pt x="19675" y="8800"/>
                    </a:lnTo>
                    <a:lnTo>
                      <a:pt x="19675" y="9067"/>
                    </a:lnTo>
                    <a:lnTo>
                      <a:pt x="19034" y="9333"/>
                    </a:lnTo>
                    <a:lnTo>
                      <a:pt x="18392" y="10400"/>
                    </a:lnTo>
                    <a:lnTo>
                      <a:pt x="17750" y="10667"/>
                    </a:lnTo>
                    <a:lnTo>
                      <a:pt x="16895" y="11467"/>
                    </a:lnTo>
                    <a:lnTo>
                      <a:pt x="16467" y="12267"/>
                    </a:lnTo>
                    <a:lnTo>
                      <a:pt x="15826" y="13067"/>
                    </a:lnTo>
                    <a:lnTo>
                      <a:pt x="14970" y="13600"/>
                    </a:lnTo>
                    <a:lnTo>
                      <a:pt x="14329" y="14400"/>
                    </a:lnTo>
                    <a:lnTo>
                      <a:pt x="14115" y="14933"/>
                    </a:lnTo>
                    <a:lnTo>
                      <a:pt x="13259" y="16000"/>
                    </a:lnTo>
                    <a:lnTo>
                      <a:pt x="12618" y="16533"/>
                    </a:lnTo>
                    <a:lnTo>
                      <a:pt x="12404" y="16800"/>
                    </a:lnTo>
                    <a:lnTo>
                      <a:pt x="11762" y="17333"/>
                    </a:lnTo>
                    <a:lnTo>
                      <a:pt x="11121" y="17600"/>
                    </a:lnTo>
                    <a:lnTo>
                      <a:pt x="10479" y="18400"/>
                    </a:lnTo>
                    <a:lnTo>
                      <a:pt x="9624" y="18667"/>
                    </a:lnTo>
                    <a:lnTo>
                      <a:pt x="8554" y="19467"/>
                    </a:lnTo>
                    <a:lnTo>
                      <a:pt x="6630" y="20267"/>
                    </a:lnTo>
                    <a:lnTo>
                      <a:pt x="5560" y="20800"/>
                    </a:lnTo>
                    <a:lnTo>
                      <a:pt x="4491" y="21067"/>
                    </a:lnTo>
                    <a:lnTo>
                      <a:pt x="3850" y="21600"/>
                    </a:lnTo>
                    <a:lnTo>
                      <a:pt x="1925" y="21600"/>
                    </a:lnTo>
                    <a:lnTo>
                      <a:pt x="1283" y="20800"/>
                    </a:lnTo>
                    <a:lnTo>
                      <a:pt x="642" y="20267"/>
                    </a:lnTo>
                    <a:lnTo>
                      <a:pt x="214" y="20000"/>
                    </a:lnTo>
                    <a:lnTo>
                      <a:pt x="214" y="19200"/>
                    </a:lnTo>
                    <a:lnTo>
                      <a:pt x="0" y="17867"/>
                    </a:lnTo>
                    <a:lnTo>
                      <a:pt x="0" y="13067"/>
                    </a:lnTo>
                    <a:lnTo>
                      <a:pt x="214" y="11733"/>
                    </a:lnTo>
                    <a:lnTo>
                      <a:pt x="214" y="9867"/>
                    </a:lnTo>
                    <a:lnTo>
                      <a:pt x="642" y="8533"/>
                    </a:lnTo>
                    <a:lnTo>
                      <a:pt x="855" y="6933"/>
                    </a:lnTo>
                    <a:lnTo>
                      <a:pt x="1283" y="5333"/>
                    </a:lnTo>
                    <a:lnTo>
                      <a:pt x="1497" y="3733"/>
                    </a:lnTo>
                    <a:lnTo>
                      <a:pt x="2139" y="1333"/>
                    </a:lnTo>
                    <a:lnTo>
                      <a:pt x="2566" y="1067"/>
                    </a:lnTo>
                    <a:close/>
                  </a:path>
                </a:pathLst>
              </a:custGeom>
              <a:solidFill>
                <a:srgbClr val="E128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8" name="AutoShape 233"/>
              <p:cNvSpPr/>
              <p:nvPr/>
            </p:nvSpPr>
            <p:spPr>
              <a:xfrm>
                <a:off x="1217600" y="204579"/>
                <a:ext cx="225744" cy="155199"/>
              </a:xfrm>
              <a:custGeom>
                <a:avLst/>
                <a:gdLst/>
                <a:ahLst/>
                <a:cxnLst>
                  <a:cxn ang="0">
                    <a:pos x="wd2" y="hd2"/>
                  </a:cxn>
                  <a:cxn ang="5400000">
                    <a:pos x="wd2" y="hd2"/>
                  </a:cxn>
                  <a:cxn ang="10800000">
                    <a:pos x="wd2" y="hd2"/>
                  </a:cxn>
                  <a:cxn ang="16200000">
                    <a:pos x="wd2" y="hd2"/>
                  </a:cxn>
                </a:cxnLst>
                <a:rect l="0" t="0" r="r" b="b"/>
                <a:pathLst>
                  <a:path w="21600" h="21600" extrusionOk="0">
                    <a:moveTo>
                      <a:pt x="2645" y="1094"/>
                    </a:moveTo>
                    <a:lnTo>
                      <a:pt x="3086" y="1094"/>
                    </a:lnTo>
                    <a:lnTo>
                      <a:pt x="3086" y="547"/>
                    </a:lnTo>
                    <a:lnTo>
                      <a:pt x="4188" y="547"/>
                    </a:lnTo>
                    <a:lnTo>
                      <a:pt x="4408" y="273"/>
                    </a:lnTo>
                    <a:lnTo>
                      <a:pt x="5510" y="273"/>
                    </a:lnTo>
                    <a:lnTo>
                      <a:pt x="6171" y="0"/>
                    </a:lnTo>
                    <a:lnTo>
                      <a:pt x="7935" y="0"/>
                    </a:lnTo>
                    <a:lnTo>
                      <a:pt x="9257" y="273"/>
                    </a:lnTo>
                    <a:lnTo>
                      <a:pt x="11461" y="273"/>
                    </a:lnTo>
                    <a:lnTo>
                      <a:pt x="12784" y="547"/>
                    </a:lnTo>
                    <a:lnTo>
                      <a:pt x="14106" y="1094"/>
                    </a:lnTo>
                    <a:lnTo>
                      <a:pt x="14988" y="1094"/>
                    </a:lnTo>
                    <a:lnTo>
                      <a:pt x="15649" y="1367"/>
                    </a:lnTo>
                    <a:lnTo>
                      <a:pt x="16310" y="1914"/>
                    </a:lnTo>
                    <a:lnTo>
                      <a:pt x="17192" y="2187"/>
                    </a:lnTo>
                    <a:lnTo>
                      <a:pt x="17853" y="2734"/>
                    </a:lnTo>
                    <a:lnTo>
                      <a:pt x="18735" y="3554"/>
                    </a:lnTo>
                    <a:lnTo>
                      <a:pt x="19396" y="3828"/>
                    </a:lnTo>
                    <a:lnTo>
                      <a:pt x="20057" y="4375"/>
                    </a:lnTo>
                    <a:lnTo>
                      <a:pt x="20718" y="4648"/>
                    </a:lnTo>
                    <a:lnTo>
                      <a:pt x="20939" y="4648"/>
                    </a:lnTo>
                    <a:lnTo>
                      <a:pt x="21380" y="4922"/>
                    </a:lnTo>
                    <a:lnTo>
                      <a:pt x="21600" y="5468"/>
                    </a:lnTo>
                    <a:lnTo>
                      <a:pt x="21600" y="5742"/>
                    </a:lnTo>
                    <a:lnTo>
                      <a:pt x="21380" y="6289"/>
                    </a:lnTo>
                    <a:lnTo>
                      <a:pt x="21380" y="6562"/>
                    </a:lnTo>
                    <a:lnTo>
                      <a:pt x="20939" y="7382"/>
                    </a:lnTo>
                    <a:lnTo>
                      <a:pt x="20718" y="7929"/>
                    </a:lnTo>
                    <a:lnTo>
                      <a:pt x="20057" y="8749"/>
                    </a:lnTo>
                    <a:lnTo>
                      <a:pt x="20057" y="9023"/>
                    </a:lnTo>
                    <a:lnTo>
                      <a:pt x="19837" y="9296"/>
                    </a:lnTo>
                    <a:lnTo>
                      <a:pt x="19176" y="9570"/>
                    </a:lnTo>
                    <a:lnTo>
                      <a:pt x="18514" y="10663"/>
                    </a:lnTo>
                    <a:lnTo>
                      <a:pt x="17853" y="10937"/>
                    </a:lnTo>
                    <a:lnTo>
                      <a:pt x="17192" y="11757"/>
                    </a:lnTo>
                    <a:lnTo>
                      <a:pt x="16310" y="12577"/>
                    </a:lnTo>
                    <a:lnTo>
                      <a:pt x="15649" y="13397"/>
                    </a:lnTo>
                    <a:lnTo>
                      <a:pt x="14988" y="13944"/>
                    </a:lnTo>
                    <a:lnTo>
                      <a:pt x="14547" y="14491"/>
                    </a:lnTo>
                    <a:lnTo>
                      <a:pt x="14106" y="15311"/>
                    </a:lnTo>
                    <a:lnTo>
                      <a:pt x="13665" y="15585"/>
                    </a:lnTo>
                    <a:lnTo>
                      <a:pt x="13224" y="16132"/>
                    </a:lnTo>
                    <a:lnTo>
                      <a:pt x="12784" y="16952"/>
                    </a:lnTo>
                    <a:lnTo>
                      <a:pt x="12122" y="17225"/>
                    </a:lnTo>
                    <a:lnTo>
                      <a:pt x="11902" y="17772"/>
                    </a:lnTo>
                    <a:lnTo>
                      <a:pt x="11241" y="18046"/>
                    </a:lnTo>
                    <a:lnTo>
                      <a:pt x="10139" y="18319"/>
                    </a:lnTo>
                    <a:lnTo>
                      <a:pt x="9698" y="19139"/>
                    </a:lnTo>
                    <a:lnTo>
                      <a:pt x="8376" y="19686"/>
                    </a:lnTo>
                    <a:lnTo>
                      <a:pt x="7273" y="19959"/>
                    </a:lnTo>
                    <a:lnTo>
                      <a:pt x="6612" y="20780"/>
                    </a:lnTo>
                    <a:lnTo>
                      <a:pt x="5510" y="21327"/>
                    </a:lnTo>
                    <a:lnTo>
                      <a:pt x="4408" y="21327"/>
                    </a:lnTo>
                    <a:lnTo>
                      <a:pt x="3747" y="21600"/>
                    </a:lnTo>
                    <a:lnTo>
                      <a:pt x="1763" y="21600"/>
                    </a:lnTo>
                    <a:lnTo>
                      <a:pt x="1322" y="21327"/>
                    </a:lnTo>
                    <a:lnTo>
                      <a:pt x="1102" y="20780"/>
                    </a:lnTo>
                    <a:lnTo>
                      <a:pt x="661" y="20506"/>
                    </a:lnTo>
                    <a:lnTo>
                      <a:pt x="441" y="19959"/>
                    </a:lnTo>
                    <a:lnTo>
                      <a:pt x="0" y="19139"/>
                    </a:lnTo>
                    <a:lnTo>
                      <a:pt x="0" y="10937"/>
                    </a:lnTo>
                    <a:lnTo>
                      <a:pt x="441" y="9570"/>
                    </a:lnTo>
                    <a:lnTo>
                      <a:pt x="441" y="8749"/>
                    </a:lnTo>
                    <a:lnTo>
                      <a:pt x="661" y="7109"/>
                    </a:lnTo>
                    <a:lnTo>
                      <a:pt x="1102" y="5468"/>
                    </a:lnTo>
                    <a:lnTo>
                      <a:pt x="1763" y="3828"/>
                    </a:lnTo>
                    <a:lnTo>
                      <a:pt x="1984" y="2187"/>
                    </a:lnTo>
                    <a:lnTo>
                      <a:pt x="2424" y="1367"/>
                    </a:lnTo>
                    <a:lnTo>
                      <a:pt x="2645" y="1094"/>
                    </a:lnTo>
                    <a:close/>
                  </a:path>
                </a:pathLst>
              </a:custGeom>
              <a:solidFill>
                <a:srgbClr val="E229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39" name="AutoShape 234"/>
              <p:cNvSpPr/>
              <p:nvPr/>
            </p:nvSpPr>
            <p:spPr>
              <a:xfrm>
                <a:off x="1217600" y="207401"/>
                <a:ext cx="222923" cy="152377"/>
              </a:xfrm>
              <a:custGeom>
                <a:avLst/>
                <a:gdLst/>
                <a:ahLst/>
                <a:cxnLst>
                  <a:cxn ang="0">
                    <a:pos x="wd2" y="hd2"/>
                  </a:cxn>
                  <a:cxn ang="5400000">
                    <a:pos x="wd2" y="hd2"/>
                  </a:cxn>
                  <a:cxn ang="10800000">
                    <a:pos x="wd2" y="hd2"/>
                  </a:cxn>
                  <a:cxn ang="16200000">
                    <a:pos x="wd2" y="hd2"/>
                  </a:cxn>
                </a:cxnLst>
                <a:rect l="0" t="0" r="r" b="b"/>
                <a:pathLst>
                  <a:path w="21600" h="21600" extrusionOk="0">
                    <a:moveTo>
                      <a:pt x="3118" y="842"/>
                    </a:moveTo>
                    <a:lnTo>
                      <a:pt x="3563" y="842"/>
                    </a:lnTo>
                    <a:lnTo>
                      <a:pt x="3786" y="281"/>
                    </a:lnTo>
                    <a:lnTo>
                      <a:pt x="4231" y="281"/>
                    </a:lnTo>
                    <a:lnTo>
                      <a:pt x="4899" y="0"/>
                    </a:lnTo>
                    <a:lnTo>
                      <a:pt x="10689" y="0"/>
                    </a:lnTo>
                    <a:lnTo>
                      <a:pt x="11579" y="281"/>
                    </a:lnTo>
                    <a:lnTo>
                      <a:pt x="12915" y="281"/>
                    </a:lnTo>
                    <a:lnTo>
                      <a:pt x="13806" y="842"/>
                    </a:lnTo>
                    <a:lnTo>
                      <a:pt x="14697" y="1122"/>
                    </a:lnTo>
                    <a:lnTo>
                      <a:pt x="15810" y="1122"/>
                    </a:lnTo>
                    <a:lnTo>
                      <a:pt x="16478" y="1683"/>
                    </a:lnTo>
                    <a:lnTo>
                      <a:pt x="17146" y="2525"/>
                    </a:lnTo>
                    <a:lnTo>
                      <a:pt x="18037" y="2805"/>
                    </a:lnTo>
                    <a:lnTo>
                      <a:pt x="18705" y="3366"/>
                    </a:lnTo>
                    <a:lnTo>
                      <a:pt x="19596" y="3647"/>
                    </a:lnTo>
                    <a:lnTo>
                      <a:pt x="20264" y="4208"/>
                    </a:lnTo>
                    <a:lnTo>
                      <a:pt x="20709" y="4488"/>
                    </a:lnTo>
                    <a:lnTo>
                      <a:pt x="21155" y="4488"/>
                    </a:lnTo>
                    <a:lnTo>
                      <a:pt x="21155" y="4769"/>
                    </a:lnTo>
                    <a:lnTo>
                      <a:pt x="21600" y="4769"/>
                    </a:lnTo>
                    <a:lnTo>
                      <a:pt x="21600" y="5610"/>
                    </a:lnTo>
                    <a:lnTo>
                      <a:pt x="21155" y="6171"/>
                    </a:lnTo>
                    <a:lnTo>
                      <a:pt x="21155" y="6452"/>
                    </a:lnTo>
                    <a:lnTo>
                      <a:pt x="20932" y="7294"/>
                    </a:lnTo>
                    <a:lnTo>
                      <a:pt x="20709" y="7855"/>
                    </a:lnTo>
                    <a:lnTo>
                      <a:pt x="20264" y="8135"/>
                    </a:lnTo>
                    <a:lnTo>
                      <a:pt x="20041" y="8696"/>
                    </a:lnTo>
                    <a:lnTo>
                      <a:pt x="20041" y="8977"/>
                    </a:lnTo>
                    <a:lnTo>
                      <a:pt x="19596" y="9257"/>
                    </a:lnTo>
                    <a:lnTo>
                      <a:pt x="18928" y="9538"/>
                    </a:lnTo>
                    <a:lnTo>
                      <a:pt x="18705" y="10660"/>
                    </a:lnTo>
                    <a:lnTo>
                      <a:pt x="17592" y="10940"/>
                    </a:lnTo>
                    <a:lnTo>
                      <a:pt x="17146" y="11782"/>
                    </a:lnTo>
                    <a:lnTo>
                      <a:pt x="15810" y="13465"/>
                    </a:lnTo>
                    <a:lnTo>
                      <a:pt x="15142" y="13745"/>
                    </a:lnTo>
                    <a:lnTo>
                      <a:pt x="14474" y="14587"/>
                    </a:lnTo>
                    <a:lnTo>
                      <a:pt x="14252" y="15429"/>
                    </a:lnTo>
                    <a:lnTo>
                      <a:pt x="13584" y="15709"/>
                    </a:lnTo>
                    <a:lnTo>
                      <a:pt x="13361" y="16270"/>
                    </a:lnTo>
                    <a:lnTo>
                      <a:pt x="12915" y="16551"/>
                    </a:lnTo>
                    <a:lnTo>
                      <a:pt x="12247" y="17112"/>
                    </a:lnTo>
                    <a:lnTo>
                      <a:pt x="11579" y="17392"/>
                    </a:lnTo>
                    <a:lnTo>
                      <a:pt x="10243" y="18514"/>
                    </a:lnTo>
                    <a:lnTo>
                      <a:pt x="9353" y="19075"/>
                    </a:lnTo>
                    <a:lnTo>
                      <a:pt x="8462" y="19356"/>
                    </a:lnTo>
                    <a:lnTo>
                      <a:pt x="7348" y="20197"/>
                    </a:lnTo>
                    <a:lnTo>
                      <a:pt x="6680" y="20758"/>
                    </a:lnTo>
                    <a:lnTo>
                      <a:pt x="5567" y="21039"/>
                    </a:lnTo>
                    <a:lnTo>
                      <a:pt x="4454" y="21600"/>
                    </a:lnTo>
                    <a:lnTo>
                      <a:pt x="2004" y="21600"/>
                    </a:lnTo>
                    <a:lnTo>
                      <a:pt x="1781" y="21039"/>
                    </a:lnTo>
                    <a:lnTo>
                      <a:pt x="1113" y="21039"/>
                    </a:lnTo>
                    <a:lnTo>
                      <a:pt x="668" y="20197"/>
                    </a:lnTo>
                    <a:lnTo>
                      <a:pt x="668" y="19917"/>
                    </a:lnTo>
                    <a:lnTo>
                      <a:pt x="445" y="19075"/>
                    </a:lnTo>
                    <a:lnTo>
                      <a:pt x="0" y="17953"/>
                    </a:lnTo>
                    <a:lnTo>
                      <a:pt x="0" y="15429"/>
                    </a:lnTo>
                    <a:lnTo>
                      <a:pt x="445" y="14026"/>
                    </a:lnTo>
                    <a:lnTo>
                      <a:pt x="445" y="9538"/>
                    </a:lnTo>
                    <a:lnTo>
                      <a:pt x="1113" y="7013"/>
                    </a:lnTo>
                    <a:lnTo>
                      <a:pt x="1336" y="5330"/>
                    </a:lnTo>
                    <a:lnTo>
                      <a:pt x="1781" y="3647"/>
                    </a:lnTo>
                    <a:lnTo>
                      <a:pt x="2004" y="2525"/>
                    </a:lnTo>
                    <a:lnTo>
                      <a:pt x="2672" y="1122"/>
                    </a:lnTo>
                    <a:lnTo>
                      <a:pt x="3118" y="842"/>
                    </a:lnTo>
                    <a:close/>
                  </a:path>
                </a:pathLst>
              </a:custGeom>
              <a:solidFill>
                <a:srgbClr val="E329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0" name="AutoShape 235"/>
              <p:cNvSpPr/>
              <p:nvPr/>
            </p:nvSpPr>
            <p:spPr>
              <a:xfrm>
                <a:off x="1221833" y="207401"/>
                <a:ext cx="214457" cy="148145"/>
              </a:xfrm>
              <a:custGeom>
                <a:avLst/>
                <a:gdLst/>
                <a:ahLst/>
                <a:cxnLst>
                  <a:cxn ang="0">
                    <a:pos x="wd2" y="hd2"/>
                  </a:cxn>
                  <a:cxn ang="5400000">
                    <a:pos x="wd2" y="hd2"/>
                  </a:cxn>
                  <a:cxn ang="10800000">
                    <a:pos x="wd2" y="hd2"/>
                  </a:cxn>
                  <a:cxn ang="16200000">
                    <a:pos x="wd2" y="hd2"/>
                  </a:cxn>
                </a:cxnLst>
                <a:rect l="0" t="0" r="r" b="b"/>
                <a:pathLst>
                  <a:path w="21600" h="21600" extrusionOk="0">
                    <a:moveTo>
                      <a:pt x="2787" y="1152"/>
                    </a:moveTo>
                    <a:lnTo>
                      <a:pt x="2787" y="864"/>
                    </a:lnTo>
                    <a:lnTo>
                      <a:pt x="3484" y="864"/>
                    </a:lnTo>
                    <a:lnTo>
                      <a:pt x="4181" y="288"/>
                    </a:lnTo>
                    <a:lnTo>
                      <a:pt x="4877" y="288"/>
                    </a:lnTo>
                    <a:lnTo>
                      <a:pt x="5574" y="0"/>
                    </a:lnTo>
                    <a:lnTo>
                      <a:pt x="9290" y="0"/>
                    </a:lnTo>
                    <a:lnTo>
                      <a:pt x="10684" y="288"/>
                    </a:lnTo>
                    <a:lnTo>
                      <a:pt x="11613" y="288"/>
                    </a:lnTo>
                    <a:lnTo>
                      <a:pt x="13006" y="864"/>
                    </a:lnTo>
                    <a:lnTo>
                      <a:pt x="13935" y="864"/>
                    </a:lnTo>
                    <a:lnTo>
                      <a:pt x="14865" y="1152"/>
                    </a:lnTo>
                    <a:lnTo>
                      <a:pt x="16026" y="1728"/>
                    </a:lnTo>
                    <a:lnTo>
                      <a:pt x="16723" y="2016"/>
                    </a:lnTo>
                    <a:lnTo>
                      <a:pt x="17419" y="2592"/>
                    </a:lnTo>
                    <a:lnTo>
                      <a:pt x="17884" y="2880"/>
                    </a:lnTo>
                    <a:lnTo>
                      <a:pt x="19045" y="3456"/>
                    </a:lnTo>
                    <a:lnTo>
                      <a:pt x="19742" y="3744"/>
                    </a:lnTo>
                    <a:lnTo>
                      <a:pt x="20439" y="4320"/>
                    </a:lnTo>
                    <a:lnTo>
                      <a:pt x="20671" y="4608"/>
                    </a:lnTo>
                    <a:lnTo>
                      <a:pt x="21135" y="4608"/>
                    </a:lnTo>
                    <a:lnTo>
                      <a:pt x="21368" y="4896"/>
                    </a:lnTo>
                    <a:lnTo>
                      <a:pt x="21600" y="5472"/>
                    </a:lnTo>
                    <a:lnTo>
                      <a:pt x="21600" y="6336"/>
                    </a:lnTo>
                    <a:lnTo>
                      <a:pt x="21368" y="6624"/>
                    </a:lnTo>
                    <a:lnTo>
                      <a:pt x="21135" y="7488"/>
                    </a:lnTo>
                    <a:lnTo>
                      <a:pt x="20439" y="8352"/>
                    </a:lnTo>
                    <a:lnTo>
                      <a:pt x="19974" y="9216"/>
                    </a:lnTo>
                    <a:lnTo>
                      <a:pt x="19742" y="9504"/>
                    </a:lnTo>
                    <a:lnTo>
                      <a:pt x="19277" y="9792"/>
                    </a:lnTo>
                    <a:lnTo>
                      <a:pt x="18581" y="10944"/>
                    </a:lnTo>
                    <a:lnTo>
                      <a:pt x="17884" y="11232"/>
                    </a:lnTo>
                    <a:lnTo>
                      <a:pt x="16490" y="12960"/>
                    </a:lnTo>
                    <a:lnTo>
                      <a:pt x="15561" y="13536"/>
                    </a:lnTo>
                    <a:lnTo>
                      <a:pt x="14865" y="14112"/>
                    </a:lnTo>
                    <a:lnTo>
                      <a:pt x="14632" y="14976"/>
                    </a:lnTo>
                    <a:lnTo>
                      <a:pt x="13935" y="15264"/>
                    </a:lnTo>
                    <a:lnTo>
                      <a:pt x="13703" y="16128"/>
                    </a:lnTo>
                    <a:lnTo>
                      <a:pt x="13471" y="16704"/>
                    </a:lnTo>
                    <a:lnTo>
                      <a:pt x="12774" y="16992"/>
                    </a:lnTo>
                    <a:lnTo>
                      <a:pt x="12310" y="17568"/>
                    </a:lnTo>
                    <a:lnTo>
                      <a:pt x="11613" y="17856"/>
                    </a:lnTo>
                    <a:lnTo>
                      <a:pt x="10916" y="18432"/>
                    </a:lnTo>
                    <a:lnTo>
                      <a:pt x="10219" y="18720"/>
                    </a:lnTo>
                    <a:lnTo>
                      <a:pt x="9290" y="19008"/>
                    </a:lnTo>
                    <a:lnTo>
                      <a:pt x="8361" y="19872"/>
                    </a:lnTo>
                    <a:lnTo>
                      <a:pt x="7200" y="20448"/>
                    </a:lnTo>
                    <a:lnTo>
                      <a:pt x="6503" y="20736"/>
                    </a:lnTo>
                    <a:lnTo>
                      <a:pt x="5342" y="21312"/>
                    </a:lnTo>
                    <a:lnTo>
                      <a:pt x="4645" y="21600"/>
                    </a:lnTo>
                    <a:lnTo>
                      <a:pt x="1394" y="21600"/>
                    </a:lnTo>
                    <a:lnTo>
                      <a:pt x="929" y="21312"/>
                    </a:lnTo>
                    <a:lnTo>
                      <a:pt x="697" y="20736"/>
                    </a:lnTo>
                    <a:lnTo>
                      <a:pt x="232" y="19872"/>
                    </a:lnTo>
                    <a:lnTo>
                      <a:pt x="0" y="19008"/>
                    </a:lnTo>
                    <a:lnTo>
                      <a:pt x="0" y="13536"/>
                    </a:lnTo>
                    <a:lnTo>
                      <a:pt x="232" y="12096"/>
                    </a:lnTo>
                    <a:lnTo>
                      <a:pt x="232" y="9792"/>
                    </a:lnTo>
                    <a:lnTo>
                      <a:pt x="697" y="8352"/>
                    </a:lnTo>
                    <a:lnTo>
                      <a:pt x="929" y="7200"/>
                    </a:lnTo>
                    <a:lnTo>
                      <a:pt x="1394" y="5472"/>
                    </a:lnTo>
                    <a:lnTo>
                      <a:pt x="1626" y="3744"/>
                    </a:lnTo>
                    <a:lnTo>
                      <a:pt x="2090" y="2592"/>
                    </a:lnTo>
                    <a:lnTo>
                      <a:pt x="2323" y="1728"/>
                    </a:lnTo>
                    <a:lnTo>
                      <a:pt x="2787" y="1152"/>
                    </a:lnTo>
                    <a:close/>
                  </a:path>
                </a:pathLst>
              </a:custGeom>
              <a:solidFill>
                <a:srgbClr val="E429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1" name="AutoShape 236"/>
              <p:cNvSpPr/>
              <p:nvPr/>
            </p:nvSpPr>
            <p:spPr>
              <a:xfrm>
                <a:off x="1224655" y="208812"/>
                <a:ext cx="208813" cy="145323"/>
              </a:xfrm>
              <a:custGeom>
                <a:avLst/>
                <a:gdLst/>
                <a:ahLst/>
                <a:cxnLst>
                  <a:cxn ang="0">
                    <a:pos x="wd2" y="hd2"/>
                  </a:cxn>
                  <a:cxn ang="5400000">
                    <a:pos x="wd2" y="hd2"/>
                  </a:cxn>
                  <a:cxn ang="10800000">
                    <a:pos x="wd2" y="hd2"/>
                  </a:cxn>
                  <a:cxn ang="16200000">
                    <a:pos x="wd2" y="hd2"/>
                  </a:cxn>
                </a:cxnLst>
                <a:rect l="0" t="0" r="r" b="b"/>
                <a:pathLst>
                  <a:path w="21600" h="21600" extrusionOk="0">
                    <a:moveTo>
                      <a:pt x="2611" y="876"/>
                    </a:moveTo>
                    <a:lnTo>
                      <a:pt x="3086" y="876"/>
                    </a:lnTo>
                    <a:lnTo>
                      <a:pt x="3323" y="584"/>
                    </a:lnTo>
                    <a:lnTo>
                      <a:pt x="4035" y="584"/>
                    </a:lnTo>
                    <a:lnTo>
                      <a:pt x="4747" y="0"/>
                    </a:lnTo>
                    <a:lnTo>
                      <a:pt x="10681" y="0"/>
                    </a:lnTo>
                    <a:lnTo>
                      <a:pt x="12105" y="584"/>
                    </a:lnTo>
                    <a:lnTo>
                      <a:pt x="13055" y="584"/>
                    </a:lnTo>
                    <a:lnTo>
                      <a:pt x="14004" y="876"/>
                    </a:lnTo>
                    <a:lnTo>
                      <a:pt x="14954" y="876"/>
                    </a:lnTo>
                    <a:lnTo>
                      <a:pt x="15666" y="1459"/>
                    </a:lnTo>
                    <a:lnTo>
                      <a:pt x="16615" y="1751"/>
                    </a:lnTo>
                    <a:lnTo>
                      <a:pt x="18040" y="2627"/>
                    </a:lnTo>
                    <a:lnTo>
                      <a:pt x="18752" y="3211"/>
                    </a:lnTo>
                    <a:lnTo>
                      <a:pt x="19464" y="4086"/>
                    </a:lnTo>
                    <a:lnTo>
                      <a:pt x="20176" y="4086"/>
                    </a:lnTo>
                    <a:lnTo>
                      <a:pt x="20888" y="4378"/>
                    </a:lnTo>
                    <a:lnTo>
                      <a:pt x="21363" y="4670"/>
                    </a:lnTo>
                    <a:lnTo>
                      <a:pt x="21600" y="4670"/>
                    </a:lnTo>
                    <a:lnTo>
                      <a:pt x="21600" y="6130"/>
                    </a:lnTo>
                    <a:lnTo>
                      <a:pt x="21363" y="7005"/>
                    </a:lnTo>
                    <a:lnTo>
                      <a:pt x="20888" y="7297"/>
                    </a:lnTo>
                    <a:lnTo>
                      <a:pt x="20651" y="7881"/>
                    </a:lnTo>
                    <a:lnTo>
                      <a:pt x="20176" y="8173"/>
                    </a:lnTo>
                    <a:lnTo>
                      <a:pt x="20176" y="9049"/>
                    </a:lnTo>
                    <a:lnTo>
                      <a:pt x="19938" y="9049"/>
                    </a:lnTo>
                    <a:lnTo>
                      <a:pt x="19464" y="9341"/>
                    </a:lnTo>
                    <a:lnTo>
                      <a:pt x="19226" y="9632"/>
                    </a:lnTo>
                    <a:lnTo>
                      <a:pt x="18514" y="10800"/>
                    </a:lnTo>
                    <a:lnTo>
                      <a:pt x="17802" y="11092"/>
                    </a:lnTo>
                    <a:lnTo>
                      <a:pt x="17327" y="11968"/>
                    </a:lnTo>
                    <a:lnTo>
                      <a:pt x="16615" y="12843"/>
                    </a:lnTo>
                    <a:lnTo>
                      <a:pt x="15666" y="13427"/>
                    </a:lnTo>
                    <a:lnTo>
                      <a:pt x="14954" y="14011"/>
                    </a:lnTo>
                    <a:lnTo>
                      <a:pt x="14479" y="14303"/>
                    </a:lnTo>
                    <a:lnTo>
                      <a:pt x="14004" y="15178"/>
                    </a:lnTo>
                    <a:lnTo>
                      <a:pt x="13530" y="15762"/>
                    </a:lnTo>
                    <a:lnTo>
                      <a:pt x="13055" y="16054"/>
                    </a:lnTo>
                    <a:lnTo>
                      <a:pt x="12818" y="16638"/>
                    </a:lnTo>
                    <a:lnTo>
                      <a:pt x="12105" y="16930"/>
                    </a:lnTo>
                    <a:lnTo>
                      <a:pt x="10919" y="18389"/>
                    </a:lnTo>
                    <a:lnTo>
                      <a:pt x="10207" y="18681"/>
                    </a:lnTo>
                    <a:lnTo>
                      <a:pt x="9257" y="18973"/>
                    </a:lnTo>
                    <a:lnTo>
                      <a:pt x="8308" y="19557"/>
                    </a:lnTo>
                    <a:lnTo>
                      <a:pt x="7121" y="19849"/>
                    </a:lnTo>
                    <a:lnTo>
                      <a:pt x="6409" y="20724"/>
                    </a:lnTo>
                    <a:lnTo>
                      <a:pt x="5222" y="21308"/>
                    </a:lnTo>
                    <a:lnTo>
                      <a:pt x="4510" y="21308"/>
                    </a:lnTo>
                    <a:lnTo>
                      <a:pt x="3798" y="21600"/>
                    </a:lnTo>
                    <a:lnTo>
                      <a:pt x="2136" y="21600"/>
                    </a:lnTo>
                    <a:lnTo>
                      <a:pt x="1899" y="21308"/>
                    </a:lnTo>
                    <a:lnTo>
                      <a:pt x="1187" y="21308"/>
                    </a:lnTo>
                    <a:lnTo>
                      <a:pt x="475" y="20432"/>
                    </a:lnTo>
                    <a:lnTo>
                      <a:pt x="475" y="19557"/>
                    </a:lnTo>
                    <a:lnTo>
                      <a:pt x="0" y="18681"/>
                    </a:lnTo>
                    <a:lnTo>
                      <a:pt x="0" y="10800"/>
                    </a:lnTo>
                    <a:lnTo>
                      <a:pt x="475" y="9341"/>
                    </a:lnTo>
                    <a:lnTo>
                      <a:pt x="475" y="8173"/>
                    </a:lnTo>
                    <a:lnTo>
                      <a:pt x="712" y="6422"/>
                    </a:lnTo>
                    <a:lnTo>
                      <a:pt x="1187" y="5254"/>
                    </a:lnTo>
                    <a:lnTo>
                      <a:pt x="1424" y="3503"/>
                    </a:lnTo>
                    <a:lnTo>
                      <a:pt x="2136" y="2335"/>
                    </a:lnTo>
                    <a:lnTo>
                      <a:pt x="2611" y="1459"/>
                    </a:lnTo>
                    <a:lnTo>
                      <a:pt x="2611" y="876"/>
                    </a:lnTo>
                    <a:close/>
                  </a:path>
                </a:pathLst>
              </a:custGeom>
              <a:solidFill>
                <a:srgbClr val="E52A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2" name="AutoShape 237"/>
              <p:cNvSpPr/>
              <p:nvPr/>
            </p:nvSpPr>
            <p:spPr>
              <a:xfrm>
                <a:off x="1224655" y="208812"/>
                <a:ext cx="208813" cy="143912"/>
              </a:xfrm>
              <a:custGeom>
                <a:avLst/>
                <a:gdLst/>
                <a:ahLst/>
                <a:cxnLst>
                  <a:cxn ang="0">
                    <a:pos x="wd2" y="hd2"/>
                  </a:cxn>
                  <a:cxn ang="5400000">
                    <a:pos x="wd2" y="hd2"/>
                  </a:cxn>
                  <a:cxn ang="10800000">
                    <a:pos x="wd2" y="hd2"/>
                  </a:cxn>
                  <a:cxn ang="16200000">
                    <a:pos x="wd2" y="hd2"/>
                  </a:cxn>
                </a:cxnLst>
                <a:rect l="0" t="0" r="r" b="b"/>
                <a:pathLst>
                  <a:path w="21600" h="21600" extrusionOk="0">
                    <a:moveTo>
                      <a:pt x="2611" y="888"/>
                    </a:moveTo>
                    <a:lnTo>
                      <a:pt x="3323" y="888"/>
                    </a:lnTo>
                    <a:lnTo>
                      <a:pt x="4035" y="592"/>
                    </a:lnTo>
                    <a:lnTo>
                      <a:pt x="5222" y="592"/>
                    </a:lnTo>
                    <a:lnTo>
                      <a:pt x="5934" y="0"/>
                    </a:lnTo>
                    <a:lnTo>
                      <a:pt x="9732" y="0"/>
                    </a:lnTo>
                    <a:lnTo>
                      <a:pt x="10681" y="592"/>
                    </a:lnTo>
                    <a:lnTo>
                      <a:pt x="13055" y="592"/>
                    </a:lnTo>
                    <a:lnTo>
                      <a:pt x="14004" y="888"/>
                    </a:lnTo>
                    <a:lnTo>
                      <a:pt x="14954" y="1479"/>
                    </a:lnTo>
                    <a:lnTo>
                      <a:pt x="15666" y="1775"/>
                    </a:lnTo>
                    <a:lnTo>
                      <a:pt x="16615" y="1775"/>
                    </a:lnTo>
                    <a:lnTo>
                      <a:pt x="17327" y="2367"/>
                    </a:lnTo>
                    <a:lnTo>
                      <a:pt x="18040" y="3255"/>
                    </a:lnTo>
                    <a:lnTo>
                      <a:pt x="18752" y="3551"/>
                    </a:lnTo>
                    <a:lnTo>
                      <a:pt x="19464" y="4142"/>
                    </a:lnTo>
                    <a:lnTo>
                      <a:pt x="20176" y="4438"/>
                    </a:lnTo>
                    <a:lnTo>
                      <a:pt x="20651" y="4438"/>
                    </a:lnTo>
                    <a:lnTo>
                      <a:pt x="20888" y="4734"/>
                    </a:lnTo>
                    <a:lnTo>
                      <a:pt x="21363" y="4734"/>
                    </a:lnTo>
                    <a:lnTo>
                      <a:pt x="21363" y="5622"/>
                    </a:lnTo>
                    <a:lnTo>
                      <a:pt x="21600" y="5622"/>
                    </a:lnTo>
                    <a:lnTo>
                      <a:pt x="21600" y="6214"/>
                    </a:lnTo>
                    <a:lnTo>
                      <a:pt x="21363" y="6214"/>
                    </a:lnTo>
                    <a:lnTo>
                      <a:pt x="21363" y="6510"/>
                    </a:lnTo>
                    <a:lnTo>
                      <a:pt x="19938" y="8285"/>
                    </a:lnTo>
                    <a:lnTo>
                      <a:pt x="19938" y="9173"/>
                    </a:lnTo>
                    <a:lnTo>
                      <a:pt x="19464" y="9173"/>
                    </a:lnTo>
                    <a:lnTo>
                      <a:pt x="19226" y="9468"/>
                    </a:lnTo>
                    <a:lnTo>
                      <a:pt x="18752" y="9764"/>
                    </a:lnTo>
                    <a:lnTo>
                      <a:pt x="18040" y="10948"/>
                    </a:lnTo>
                    <a:lnTo>
                      <a:pt x="17565" y="11244"/>
                    </a:lnTo>
                    <a:lnTo>
                      <a:pt x="16853" y="12132"/>
                    </a:lnTo>
                    <a:lnTo>
                      <a:pt x="16141" y="12427"/>
                    </a:lnTo>
                    <a:lnTo>
                      <a:pt x="15429" y="13611"/>
                    </a:lnTo>
                    <a:lnTo>
                      <a:pt x="14716" y="14203"/>
                    </a:lnTo>
                    <a:lnTo>
                      <a:pt x="13767" y="15386"/>
                    </a:lnTo>
                    <a:lnTo>
                      <a:pt x="13530" y="15978"/>
                    </a:lnTo>
                    <a:lnTo>
                      <a:pt x="13055" y="16274"/>
                    </a:lnTo>
                    <a:lnTo>
                      <a:pt x="12343" y="16866"/>
                    </a:lnTo>
                    <a:lnTo>
                      <a:pt x="12105" y="17162"/>
                    </a:lnTo>
                    <a:lnTo>
                      <a:pt x="11393" y="17753"/>
                    </a:lnTo>
                    <a:lnTo>
                      <a:pt x="9969" y="18641"/>
                    </a:lnTo>
                    <a:lnTo>
                      <a:pt x="9257" y="18937"/>
                    </a:lnTo>
                    <a:lnTo>
                      <a:pt x="8308" y="19825"/>
                    </a:lnTo>
                    <a:lnTo>
                      <a:pt x="7121" y="20121"/>
                    </a:lnTo>
                    <a:lnTo>
                      <a:pt x="6409" y="20712"/>
                    </a:lnTo>
                    <a:lnTo>
                      <a:pt x="5222" y="21008"/>
                    </a:lnTo>
                    <a:lnTo>
                      <a:pt x="4510" y="21600"/>
                    </a:lnTo>
                    <a:lnTo>
                      <a:pt x="2136" y="21600"/>
                    </a:lnTo>
                    <a:lnTo>
                      <a:pt x="1899" y="21008"/>
                    </a:lnTo>
                    <a:lnTo>
                      <a:pt x="1424" y="21008"/>
                    </a:lnTo>
                    <a:lnTo>
                      <a:pt x="712" y="20121"/>
                    </a:lnTo>
                    <a:lnTo>
                      <a:pt x="475" y="19233"/>
                    </a:lnTo>
                    <a:lnTo>
                      <a:pt x="475" y="18641"/>
                    </a:lnTo>
                    <a:lnTo>
                      <a:pt x="0" y="17753"/>
                    </a:lnTo>
                    <a:lnTo>
                      <a:pt x="0" y="13907"/>
                    </a:lnTo>
                    <a:lnTo>
                      <a:pt x="475" y="13019"/>
                    </a:lnTo>
                    <a:lnTo>
                      <a:pt x="475" y="9468"/>
                    </a:lnTo>
                    <a:lnTo>
                      <a:pt x="712" y="8285"/>
                    </a:lnTo>
                    <a:lnTo>
                      <a:pt x="1187" y="6510"/>
                    </a:lnTo>
                    <a:lnTo>
                      <a:pt x="1424" y="5326"/>
                    </a:lnTo>
                    <a:lnTo>
                      <a:pt x="1899" y="3551"/>
                    </a:lnTo>
                    <a:lnTo>
                      <a:pt x="2136" y="2367"/>
                    </a:lnTo>
                    <a:lnTo>
                      <a:pt x="2611" y="1479"/>
                    </a:lnTo>
                    <a:lnTo>
                      <a:pt x="2611" y="888"/>
                    </a:lnTo>
                    <a:close/>
                  </a:path>
                </a:pathLst>
              </a:custGeom>
              <a:solidFill>
                <a:srgbClr val="E62A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3" name="AutoShape 238"/>
              <p:cNvSpPr/>
              <p:nvPr/>
            </p:nvSpPr>
            <p:spPr>
              <a:xfrm>
                <a:off x="1228888" y="208812"/>
                <a:ext cx="203169" cy="139679"/>
              </a:xfrm>
              <a:custGeom>
                <a:avLst/>
                <a:gdLst/>
                <a:ahLst/>
                <a:cxnLst>
                  <a:cxn ang="0">
                    <a:pos x="wd2" y="hd2"/>
                  </a:cxn>
                  <a:cxn ang="5400000">
                    <a:pos x="wd2" y="hd2"/>
                  </a:cxn>
                  <a:cxn ang="10800000">
                    <a:pos x="wd2" y="hd2"/>
                  </a:cxn>
                  <a:cxn ang="16200000">
                    <a:pos x="wd2" y="hd2"/>
                  </a:cxn>
                </a:cxnLst>
                <a:rect l="0" t="0" r="r" b="b"/>
                <a:pathLst>
                  <a:path w="21600" h="21600" extrusionOk="0">
                    <a:moveTo>
                      <a:pt x="2700" y="1521"/>
                    </a:moveTo>
                    <a:lnTo>
                      <a:pt x="2945" y="913"/>
                    </a:lnTo>
                    <a:lnTo>
                      <a:pt x="3682" y="913"/>
                    </a:lnTo>
                    <a:lnTo>
                      <a:pt x="4418" y="608"/>
                    </a:lnTo>
                    <a:lnTo>
                      <a:pt x="5645" y="608"/>
                    </a:lnTo>
                    <a:lnTo>
                      <a:pt x="6136" y="0"/>
                    </a:lnTo>
                    <a:lnTo>
                      <a:pt x="8345" y="0"/>
                    </a:lnTo>
                    <a:lnTo>
                      <a:pt x="9573" y="608"/>
                    </a:lnTo>
                    <a:lnTo>
                      <a:pt x="12027" y="608"/>
                    </a:lnTo>
                    <a:lnTo>
                      <a:pt x="13009" y="913"/>
                    </a:lnTo>
                    <a:lnTo>
                      <a:pt x="13991" y="913"/>
                    </a:lnTo>
                    <a:lnTo>
                      <a:pt x="14973" y="1521"/>
                    </a:lnTo>
                    <a:lnTo>
                      <a:pt x="15709" y="1825"/>
                    </a:lnTo>
                    <a:lnTo>
                      <a:pt x="16691" y="2434"/>
                    </a:lnTo>
                    <a:lnTo>
                      <a:pt x="17427" y="2738"/>
                    </a:lnTo>
                    <a:lnTo>
                      <a:pt x="17918" y="3346"/>
                    </a:lnTo>
                    <a:lnTo>
                      <a:pt x="18655" y="3651"/>
                    </a:lnTo>
                    <a:lnTo>
                      <a:pt x="19391" y="4259"/>
                    </a:lnTo>
                    <a:lnTo>
                      <a:pt x="20127" y="4563"/>
                    </a:lnTo>
                    <a:lnTo>
                      <a:pt x="20373" y="4563"/>
                    </a:lnTo>
                    <a:lnTo>
                      <a:pt x="20864" y="4868"/>
                    </a:lnTo>
                    <a:lnTo>
                      <a:pt x="21109" y="4868"/>
                    </a:lnTo>
                    <a:lnTo>
                      <a:pt x="21109" y="5476"/>
                    </a:lnTo>
                    <a:lnTo>
                      <a:pt x="21600" y="5476"/>
                    </a:lnTo>
                    <a:lnTo>
                      <a:pt x="21600" y="6389"/>
                    </a:lnTo>
                    <a:lnTo>
                      <a:pt x="21109" y="6693"/>
                    </a:lnTo>
                    <a:lnTo>
                      <a:pt x="20864" y="7301"/>
                    </a:lnTo>
                    <a:lnTo>
                      <a:pt x="20373" y="7606"/>
                    </a:lnTo>
                    <a:lnTo>
                      <a:pt x="20373" y="8214"/>
                    </a:lnTo>
                    <a:lnTo>
                      <a:pt x="20127" y="9127"/>
                    </a:lnTo>
                    <a:lnTo>
                      <a:pt x="19636" y="9431"/>
                    </a:lnTo>
                    <a:lnTo>
                      <a:pt x="19391" y="9431"/>
                    </a:lnTo>
                    <a:lnTo>
                      <a:pt x="18900" y="9735"/>
                    </a:lnTo>
                    <a:lnTo>
                      <a:pt x="18655" y="10039"/>
                    </a:lnTo>
                    <a:lnTo>
                      <a:pt x="17918" y="11256"/>
                    </a:lnTo>
                    <a:lnTo>
                      <a:pt x="17673" y="11561"/>
                    </a:lnTo>
                    <a:lnTo>
                      <a:pt x="16691" y="12473"/>
                    </a:lnTo>
                    <a:lnTo>
                      <a:pt x="15709" y="12777"/>
                    </a:lnTo>
                    <a:lnTo>
                      <a:pt x="14973" y="13994"/>
                    </a:lnTo>
                    <a:lnTo>
                      <a:pt x="14727" y="14299"/>
                    </a:lnTo>
                    <a:lnTo>
                      <a:pt x="13991" y="14907"/>
                    </a:lnTo>
                    <a:lnTo>
                      <a:pt x="13745" y="15515"/>
                    </a:lnTo>
                    <a:lnTo>
                      <a:pt x="12027" y="17645"/>
                    </a:lnTo>
                    <a:lnTo>
                      <a:pt x="11291" y="18254"/>
                    </a:lnTo>
                    <a:lnTo>
                      <a:pt x="10555" y="18558"/>
                    </a:lnTo>
                    <a:lnTo>
                      <a:pt x="9818" y="19166"/>
                    </a:lnTo>
                    <a:lnTo>
                      <a:pt x="9082" y="19470"/>
                    </a:lnTo>
                    <a:lnTo>
                      <a:pt x="8100" y="19775"/>
                    </a:lnTo>
                    <a:lnTo>
                      <a:pt x="6873" y="20383"/>
                    </a:lnTo>
                    <a:lnTo>
                      <a:pt x="6136" y="20687"/>
                    </a:lnTo>
                    <a:lnTo>
                      <a:pt x="4909" y="21296"/>
                    </a:lnTo>
                    <a:lnTo>
                      <a:pt x="4173" y="21600"/>
                    </a:lnTo>
                    <a:lnTo>
                      <a:pt x="1473" y="21600"/>
                    </a:lnTo>
                    <a:lnTo>
                      <a:pt x="982" y="21296"/>
                    </a:lnTo>
                    <a:lnTo>
                      <a:pt x="736" y="20687"/>
                    </a:lnTo>
                    <a:lnTo>
                      <a:pt x="736" y="20383"/>
                    </a:lnTo>
                    <a:lnTo>
                      <a:pt x="245" y="19470"/>
                    </a:lnTo>
                    <a:lnTo>
                      <a:pt x="0" y="18558"/>
                    </a:lnTo>
                    <a:lnTo>
                      <a:pt x="0" y="11561"/>
                    </a:lnTo>
                    <a:lnTo>
                      <a:pt x="245" y="10648"/>
                    </a:lnTo>
                    <a:lnTo>
                      <a:pt x="245" y="8518"/>
                    </a:lnTo>
                    <a:lnTo>
                      <a:pt x="736" y="6693"/>
                    </a:lnTo>
                    <a:lnTo>
                      <a:pt x="982" y="5476"/>
                    </a:lnTo>
                    <a:lnTo>
                      <a:pt x="1718" y="3651"/>
                    </a:lnTo>
                    <a:lnTo>
                      <a:pt x="2209" y="2738"/>
                    </a:lnTo>
                    <a:lnTo>
                      <a:pt x="2209" y="1825"/>
                    </a:lnTo>
                    <a:lnTo>
                      <a:pt x="2700" y="1521"/>
                    </a:lnTo>
                    <a:close/>
                  </a:path>
                </a:pathLst>
              </a:custGeom>
              <a:solidFill>
                <a:srgbClr val="E72B2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4" name="AutoShape 239"/>
              <p:cNvSpPr/>
              <p:nvPr/>
            </p:nvSpPr>
            <p:spPr>
              <a:xfrm>
                <a:off x="1228888" y="213044"/>
                <a:ext cx="197526" cy="134036"/>
              </a:xfrm>
              <a:custGeom>
                <a:avLst/>
                <a:gdLst/>
                <a:ahLst/>
                <a:cxnLst>
                  <a:cxn ang="0">
                    <a:pos x="wd2" y="hd2"/>
                  </a:cxn>
                  <a:cxn ang="5400000">
                    <a:pos x="wd2" y="hd2"/>
                  </a:cxn>
                  <a:cxn ang="10800000">
                    <a:pos x="wd2" y="hd2"/>
                  </a:cxn>
                  <a:cxn ang="16200000">
                    <a:pos x="wd2" y="hd2"/>
                  </a:cxn>
                </a:cxnLst>
                <a:rect l="0" t="0" r="r" b="b"/>
                <a:pathLst>
                  <a:path w="21600" h="21600" extrusionOk="0">
                    <a:moveTo>
                      <a:pt x="2763" y="953"/>
                    </a:moveTo>
                    <a:lnTo>
                      <a:pt x="3014" y="953"/>
                    </a:lnTo>
                    <a:lnTo>
                      <a:pt x="3767" y="318"/>
                    </a:lnTo>
                    <a:lnTo>
                      <a:pt x="4521" y="318"/>
                    </a:lnTo>
                    <a:lnTo>
                      <a:pt x="5274" y="0"/>
                    </a:lnTo>
                    <a:lnTo>
                      <a:pt x="11051" y="0"/>
                    </a:lnTo>
                    <a:lnTo>
                      <a:pt x="12307" y="318"/>
                    </a:lnTo>
                    <a:lnTo>
                      <a:pt x="13312" y="318"/>
                    </a:lnTo>
                    <a:lnTo>
                      <a:pt x="14316" y="953"/>
                    </a:lnTo>
                    <a:lnTo>
                      <a:pt x="15070" y="1271"/>
                    </a:lnTo>
                    <a:lnTo>
                      <a:pt x="15823" y="1271"/>
                    </a:lnTo>
                    <a:lnTo>
                      <a:pt x="16577" y="1906"/>
                    </a:lnTo>
                    <a:lnTo>
                      <a:pt x="17330" y="2224"/>
                    </a:lnTo>
                    <a:lnTo>
                      <a:pt x="18335" y="2859"/>
                    </a:lnTo>
                    <a:lnTo>
                      <a:pt x="19088" y="3176"/>
                    </a:lnTo>
                    <a:lnTo>
                      <a:pt x="19842" y="3812"/>
                    </a:lnTo>
                    <a:lnTo>
                      <a:pt x="20093" y="4129"/>
                    </a:lnTo>
                    <a:lnTo>
                      <a:pt x="20847" y="4447"/>
                    </a:lnTo>
                    <a:lnTo>
                      <a:pt x="21349" y="4447"/>
                    </a:lnTo>
                    <a:lnTo>
                      <a:pt x="21349" y="5082"/>
                    </a:lnTo>
                    <a:lnTo>
                      <a:pt x="21600" y="5400"/>
                    </a:lnTo>
                    <a:lnTo>
                      <a:pt x="21600" y="6035"/>
                    </a:lnTo>
                    <a:lnTo>
                      <a:pt x="21349" y="6353"/>
                    </a:lnTo>
                    <a:lnTo>
                      <a:pt x="21349" y="6988"/>
                    </a:lnTo>
                    <a:lnTo>
                      <a:pt x="20847" y="7306"/>
                    </a:lnTo>
                    <a:lnTo>
                      <a:pt x="20595" y="7941"/>
                    </a:lnTo>
                    <a:lnTo>
                      <a:pt x="20093" y="8894"/>
                    </a:lnTo>
                    <a:lnTo>
                      <a:pt x="19842" y="9212"/>
                    </a:lnTo>
                    <a:lnTo>
                      <a:pt x="19340" y="9212"/>
                    </a:lnTo>
                    <a:lnTo>
                      <a:pt x="19340" y="9529"/>
                    </a:lnTo>
                    <a:lnTo>
                      <a:pt x="18586" y="9847"/>
                    </a:lnTo>
                    <a:lnTo>
                      <a:pt x="18335" y="11118"/>
                    </a:lnTo>
                    <a:lnTo>
                      <a:pt x="17833" y="11435"/>
                    </a:lnTo>
                    <a:lnTo>
                      <a:pt x="17079" y="12388"/>
                    </a:lnTo>
                    <a:lnTo>
                      <a:pt x="16074" y="12706"/>
                    </a:lnTo>
                    <a:lnTo>
                      <a:pt x="15321" y="13976"/>
                    </a:lnTo>
                    <a:lnTo>
                      <a:pt x="14819" y="14294"/>
                    </a:lnTo>
                    <a:lnTo>
                      <a:pt x="14316" y="14929"/>
                    </a:lnTo>
                    <a:lnTo>
                      <a:pt x="14065" y="15565"/>
                    </a:lnTo>
                    <a:lnTo>
                      <a:pt x="13312" y="15882"/>
                    </a:lnTo>
                    <a:lnTo>
                      <a:pt x="13060" y="16518"/>
                    </a:lnTo>
                    <a:lnTo>
                      <a:pt x="12558" y="16835"/>
                    </a:lnTo>
                    <a:lnTo>
                      <a:pt x="11805" y="17471"/>
                    </a:lnTo>
                    <a:lnTo>
                      <a:pt x="11553" y="17788"/>
                    </a:lnTo>
                    <a:lnTo>
                      <a:pt x="10800" y="18424"/>
                    </a:lnTo>
                    <a:lnTo>
                      <a:pt x="10047" y="18741"/>
                    </a:lnTo>
                    <a:lnTo>
                      <a:pt x="9293" y="19376"/>
                    </a:lnTo>
                    <a:lnTo>
                      <a:pt x="8288" y="19694"/>
                    </a:lnTo>
                    <a:lnTo>
                      <a:pt x="7033" y="20647"/>
                    </a:lnTo>
                    <a:lnTo>
                      <a:pt x="6279" y="20965"/>
                    </a:lnTo>
                    <a:lnTo>
                      <a:pt x="5274" y="20965"/>
                    </a:lnTo>
                    <a:lnTo>
                      <a:pt x="4270" y="21600"/>
                    </a:lnTo>
                    <a:lnTo>
                      <a:pt x="1758" y="21600"/>
                    </a:lnTo>
                    <a:lnTo>
                      <a:pt x="1507" y="20965"/>
                    </a:lnTo>
                    <a:lnTo>
                      <a:pt x="1005" y="20647"/>
                    </a:lnTo>
                    <a:lnTo>
                      <a:pt x="753" y="20012"/>
                    </a:lnTo>
                    <a:lnTo>
                      <a:pt x="251" y="19694"/>
                    </a:lnTo>
                    <a:lnTo>
                      <a:pt x="251" y="18741"/>
                    </a:lnTo>
                    <a:lnTo>
                      <a:pt x="0" y="17471"/>
                    </a:lnTo>
                    <a:lnTo>
                      <a:pt x="0" y="14929"/>
                    </a:lnTo>
                    <a:lnTo>
                      <a:pt x="251" y="13976"/>
                    </a:lnTo>
                    <a:lnTo>
                      <a:pt x="251" y="9212"/>
                    </a:lnTo>
                    <a:lnTo>
                      <a:pt x="753" y="8259"/>
                    </a:lnTo>
                    <a:lnTo>
                      <a:pt x="1005" y="6353"/>
                    </a:lnTo>
                    <a:lnTo>
                      <a:pt x="1507" y="5082"/>
                    </a:lnTo>
                    <a:lnTo>
                      <a:pt x="1758" y="3812"/>
                    </a:lnTo>
                    <a:lnTo>
                      <a:pt x="2260" y="2224"/>
                    </a:lnTo>
                    <a:lnTo>
                      <a:pt x="2763" y="1271"/>
                    </a:lnTo>
                    <a:lnTo>
                      <a:pt x="2763" y="953"/>
                    </a:lnTo>
                    <a:close/>
                  </a:path>
                </a:pathLst>
              </a:custGeom>
              <a:solidFill>
                <a:srgbClr val="E82B2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5" name="AutoShape 240"/>
              <p:cNvSpPr/>
              <p:nvPr/>
            </p:nvSpPr>
            <p:spPr>
              <a:xfrm>
                <a:off x="1231709" y="213044"/>
                <a:ext cx="193294" cy="134036"/>
              </a:xfrm>
              <a:custGeom>
                <a:avLst/>
                <a:gdLst/>
                <a:ahLst/>
                <a:cxnLst>
                  <a:cxn ang="0">
                    <a:pos x="wd2" y="hd2"/>
                  </a:cxn>
                  <a:cxn ang="5400000">
                    <a:pos x="wd2" y="hd2"/>
                  </a:cxn>
                  <a:cxn ang="10800000">
                    <a:pos x="wd2" y="hd2"/>
                  </a:cxn>
                  <a:cxn ang="16200000">
                    <a:pos x="wd2" y="hd2"/>
                  </a:cxn>
                </a:cxnLst>
                <a:rect l="0" t="0" r="r" b="b"/>
                <a:pathLst>
                  <a:path w="21600" h="21600" extrusionOk="0">
                    <a:moveTo>
                      <a:pt x="2829" y="953"/>
                    </a:moveTo>
                    <a:lnTo>
                      <a:pt x="3600" y="953"/>
                    </a:lnTo>
                    <a:lnTo>
                      <a:pt x="4114" y="318"/>
                    </a:lnTo>
                    <a:lnTo>
                      <a:pt x="5143" y="318"/>
                    </a:lnTo>
                    <a:lnTo>
                      <a:pt x="6171" y="0"/>
                    </a:lnTo>
                    <a:lnTo>
                      <a:pt x="10029" y="0"/>
                    </a:lnTo>
                    <a:lnTo>
                      <a:pt x="11057" y="318"/>
                    </a:lnTo>
                    <a:lnTo>
                      <a:pt x="12343" y="318"/>
                    </a:lnTo>
                    <a:lnTo>
                      <a:pt x="13371" y="953"/>
                    </a:lnTo>
                    <a:lnTo>
                      <a:pt x="14400" y="953"/>
                    </a:lnTo>
                    <a:lnTo>
                      <a:pt x="15171" y="1271"/>
                    </a:lnTo>
                    <a:lnTo>
                      <a:pt x="15943" y="1906"/>
                    </a:lnTo>
                    <a:lnTo>
                      <a:pt x="16714" y="1906"/>
                    </a:lnTo>
                    <a:lnTo>
                      <a:pt x="17486" y="2224"/>
                    </a:lnTo>
                    <a:lnTo>
                      <a:pt x="18257" y="2859"/>
                    </a:lnTo>
                    <a:lnTo>
                      <a:pt x="18771" y="3176"/>
                    </a:lnTo>
                    <a:lnTo>
                      <a:pt x="19543" y="3812"/>
                    </a:lnTo>
                    <a:lnTo>
                      <a:pt x="20314" y="4129"/>
                    </a:lnTo>
                    <a:lnTo>
                      <a:pt x="20829" y="4447"/>
                    </a:lnTo>
                    <a:lnTo>
                      <a:pt x="21086" y="4447"/>
                    </a:lnTo>
                    <a:lnTo>
                      <a:pt x="21086" y="5082"/>
                    </a:lnTo>
                    <a:lnTo>
                      <a:pt x="21600" y="5082"/>
                    </a:lnTo>
                    <a:lnTo>
                      <a:pt x="21600" y="6035"/>
                    </a:lnTo>
                    <a:lnTo>
                      <a:pt x="21086" y="6353"/>
                    </a:lnTo>
                    <a:lnTo>
                      <a:pt x="21086" y="6988"/>
                    </a:lnTo>
                    <a:lnTo>
                      <a:pt x="20314" y="7941"/>
                    </a:lnTo>
                    <a:lnTo>
                      <a:pt x="20057" y="8894"/>
                    </a:lnTo>
                    <a:lnTo>
                      <a:pt x="19543" y="9212"/>
                    </a:lnTo>
                    <a:lnTo>
                      <a:pt x="19543" y="9529"/>
                    </a:lnTo>
                    <a:lnTo>
                      <a:pt x="19286" y="9529"/>
                    </a:lnTo>
                    <a:lnTo>
                      <a:pt x="18514" y="9847"/>
                    </a:lnTo>
                    <a:lnTo>
                      <a:pt x="18257" y="11118"/>
                    </a:lnTo>
                    <a:lnTo>
                      <a:pt x="17486" y="11435"/>
                    </a:lnTo>
                    <a:lnTo>
                      <a:pt x="15171" y="13341"/>
                    </a:lnTo>
                    <a:lnTo>
                      <a:pt x="14914" y="14294"/>
                    </a:lnTo>
                    <a:lnTo>
                      <a:pt x="14143" y="14612"/>
                    </a:lnTo>
                    <a:lnTo>
                      <a:pt x="13886" y="15565"/>
                    </a:lnTo>
                    <a:lnTo>
                      <a:pt x="13371" y="15882"/>
                    </a:lnTo>
                    <a:lnTo>
                      <a:pt x="13114" y="16518"/>
                    </a:lnTo>
                    <a:lnTo>
                      <a:pt x="12343" y="16835"/>
                    </a:lnTo>
                    <a:lnTo>
                      <a:pt x="11829" y="17471"/>
                    </a:lnTo>
                    <a:lnTo>
                      <a:pt x="11057" y="17788"/>
                    </a:lnTo>
                    <a:lnTo>
                      <a:pt x="10800" y="18424"/>
                    </a:lnTo>
                    <a:lnTo>
                      <a:pt x="10029" y="18741"/>
                    </a:lnTo>
                    <a:lnTo>
                      <a:pt x="9000" y="19376"/>
                    </a:lnTo>
                    <a:lnTo>
                      <a:pt x="8229" y="19694"/>
                    </a:lnTo>
                    <a:lnTo>
                      <a:pt x="6943" y="20012"/>
                    </a:lnTo>
                    <a:lnTo>
                      <a:pt x="6171" y="20647"/>
                    </a:lnTo>
                    <a:lnTo>
                      <a:pt x="5143" y="20965"/>
                    </a:lnTo>
                    <a:lnTo>
                      <a:pt x="4114" y="20965"/>
                    </a:lnTo>
                    <a:lnTo>
                      <a:pt x="3600" y="21600"/>
                    </a:lnTo>
                    <a:lnTo>
                      <a:pt x="2829" y="21600"/>
                    </a:lnTo>
                    <a:lnTo>
                      <a:pt x="2571" y="20965"/>
                    </a:lnTo>
                    <a:lnTo>
                      <a:pt x="1543" y="20965"/>
                    </a:lnTo>
                    <a:lnTo>
                      <a:pt x="771" y="20012"/>
                    </a:lnTo>
                    <a:lnTo>
                      <a:pt x="771" y="19694"/>
                    </a:lnTo>
                    <a:lnTo>
                      <a:pt x="514" y="19376"/>
                    </a:lnTo>
                    <a:lnTo>
                      <a:pt x="0" y="18424"/>
                    </a:lnTo>
                    <a:lnTo>
                      <a:pt x="0" y="13341"/>
                    </a:lnTo>
                    <a:lnTo>
                      <a:pt x="514" y="12388"/>
                    </a:lnTo>
                    <a:lnTo>
                      <a:pt x="514" y="9212"/>
                    </a:lnTo>
                    <a:lnTo>
                      <a:pt x="771" y="7941"/>
                    </a:lnTo>
                    <a:lnTo>
                      <a:pt x="1286" y="6353"/>
                    </a:lnTo>
                    <a:lnTo>
                      <a:pt x="1543" y="5082"/>
                    </a:lnTo>
                    <a:lnTo>
                      <a:pt x="2057" y="3812"/>
                    </a:lnTo>
                    <a:lnTo>
                      <a:pt x="2057" y="2224"/>
                    </a:lnTo>
                    <a:lnTo>
                      <a:pt x="2571" y="1271"/>
                    </a:lnTo>
                    <a:lnTo>
                      <a:pt x="2829" y="953"/>
                    </a:lnTo>
                    <a:close/>
                  </a:path>
                </a:pathLst>
              </a:custGeom>
              <a:solidFill>
                <a:srgbClr val="E92B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6" name="AutoShape 241"/>
              <p:cNvSpPr/>
              <p:nvPr/>
            </p:nvSpPr>
            <p:spPr>
              <a:xfrm>
                <a:off x="1235942" y="215866"/>
                <a:ext cx="183417" cy="128393"/>
              </a:xfrm>
              <a:custGeom>
                <a:avLst/>
                <a:gdLst/>
                <a:ahLst/>
                <a:cxnLst>
                  <a:cxn ang="0">
                    <a:pos x="wd2" y="hd2"/>
                  </a:cxn>
                  <a:cxn ang="5400000">
                    <a:pos x="wd2" y="hd2"/>
                  </a:cxn>
                  <a:cxn ang="10800000">
                    <a:pos x="wd2" y="hd2"/>
                  </a:cxn>
                  <a:cxn ang="16200000">
                    <a:pos x="wd2" y="hd2"/>
                  </a:cxn>
                </a:cxnLst>
                <a:rect l="0" t="0" r="r" b="b"/>
                <a:pathLst>
                  <a:path w="21600" h="21600" extrusionOk="0">
                    <a:moveTo>
                      <a:pt x="2970" y="997"/>
                    </a:moveTo>
                    <a:lnTo>
                      <a:pt x="3240" y="665"/>
                    </a:lnTo>
                    <a:lnTo>
                      <a:pt x="4050" y="665"/>
                    </a:lnTo>
                    <a:lnTo>
                      <a:pt x="4590" y="0"/>
                    </a:lnTo>
                    <a:lnTo>
                      <a:pt x="11070" y="0"/>
                    </a:lnTo>
                    <a:lnTo>
                      <a:pt x="12420" y="665"/>
                    </a:lnTo>
                    <a:lnTo>
                      <a:pt x="13500" y="665"/>
                    </a:lnTo>
                    <a:lnTo>
                      <a:pt x="14580" y="997"/>
                    </a:lnTo>
                    <a:lnTo>
                      <a:pt x="15390" y="997"/>
                    </a:lnTo>
                    <a:lnTo>
                      <a:pt x="16200" y="1662"/>
                    </a:lnTo>
                    <a:lnTo>
                      <a:pt x="17010" y="1994"/>
                    </a:lnTo>
                    <a:lnTo>
                      <a:pt x="17820" y="2658"/>
                    </a:lnTo>
                    <a:lnTo>
                      <a:pt x="18630" y="2991"/>
                    </a:lnTo>
                    <a:lnTo>
                      <a:pt x="19170" y="3655"/>
                    </a:lnTo>
                    <a:lnTo>
                      <a:pt x="19710" y="3655"/>
                    </a:lnTo>
                    <a:lnTo>
                      <a:pt x="20520" y="3988"/>
                    </a:lnTo>
                    <a:lnTo>
                      <a:pt x="20790" y="4320"/>
                    </a:lnTo>
                    <a:lnTo>
                      <a:pt x="21330" y="4320"/>
                    </a:lnTo>
                    <a:lnTo>
                      <a:pt x="21600" y="4985"/>
                    </a:lnTo>
                    <a:lnTo>
                      <a:pt x="21600" y="6314"/>
                    </a:lnTo>
                    <a:lnTo>
                      <a:pt x="21330" y="6978"/>
                    </a:lnTo>
                    <a:lnTo>
                      <a:pt x="20790" y="7311"/>
                    </a:lnTo>
                    <a:lnTo>
                      <a:pt x="20520" y="7975"/>
                    </a:lnTo>
                    <a:lnTo>
                      <a:pt x="19980" y="8972"/>
                    </a:lnTo>
                    <a:lnTo>
                      <a:pt x="19710" y="9305"/>
                    </a:lnTo>
                    <a:lnTo>
                      <a:pt x="19710" y="9637"/>
                    </a:lnTo>
                    <a:lnTo>
                      <a:pt x="19170" y="9637"/>
                    </a:lnTo>
                    <a:lnTo>
                      <a:pt x="18900" y="9969"/>
                    </a:lnTo>
                    <a:lnTo>
                      <a:pt x="18360" y="11298"/>
                    </a:lnTo>
                    <a:lnTo>
                      <a:pt x="17550" y="11631"/>
                    </a:lnTo>
                    <a:lnTo>
                      <a:pt x="16470" y="12295"/>
                    </a:lnTo>
                    <a:lnTo>
                      <a:pt x="16200" y="12960"/>
                    </a:lnTo>
                    <a:lnTo>
                      <a:pt x="15390" y="13625"/>
                    </a:lnTo>
                    <a:lnTo>
                      <a:pt x="14040" y="15286"/>
                    </a:lnTo>
                    <a:lnTo>
                      <a:pt x="13230" y="15951"/>
                    </a:lnTo>
                    <a:lnTo>
                      <a:pt x="12690" y="16283"/>
                    </a:lnTo>
                    <a:lnTo>
                      <a:pt x="12420" y="16948"/>
                    </a:lnTo>
                    <a:lnTo>
                      <a:pt x="11880" y="17280"/>
                    </a:lnTo>
                    <a:lnTo>
                      <a:pt x="11070" y="17945"/>
                    </a:lnTo>
                    <a:lnTo>
                      <a:pt x="10260" y="18277"/>
                    </a:lnTo>
                    <a:lnTo>
                      <a:pt x="9990" y="18942"/>
                    </a:lnTo>
                    <a:lnTo>
                      <a:pt x="8910" y="19274"/>
                    </a:lnTo>
                    <a:lnTo>
                      <a:pt x="8100" y="19938"/>
                    </a:lnTo>
                    <a:lnTo>
                      <a:pt x="6750" y="20271"/>
                    </a:lnTo>
                    <a:lnTo>
                      <a:pt x="5940" y="20603"/>
                    </a:lnTo>
                    <a:lnTo>
                      <a:pt x="4860" y="21268"/>
                    </a:lnTo>
                    <a:lnTo>
                      <a:pt x="4050" y="21600"/>
                    </a:lnTo>
                    <a:lnTo>
                      <a:pt x="2160" y="21600"/>
                    </a:lnTo>
                    <a:lnTo>
                      <a:pt x="1620" y="21268"/>
                    </a:lnTo>
                    <a:lnTo>
                      <a:pt x="810" y="20271"/>
                    </a:lnTo>
                    <a:lnTo>
                      <a:pt x="270" y="19938"/>
                    </a:lnTo>
                    <a:lnTo>
                      <a:pt x="0" y="19274"/>
                    </a:lnTo>
                    <a:lnTo>
                      <a:pt x="0" y="9969"/>
                    </a:lnTo>
                    <a:lnTo>
                      <a:pt x="270" y="9305"/>
                    </a:lnTo>
                    <a:lnTo>
                      <a:pt x="270" y="7975"/>
                    </a:lnTo>
                    <a:lnTo>
                      <a:pt x="810" y="6314"/>
                    </a:lnTo>
                    <a:lnTo>
                      <a:pt x="1080" y="4985"/>
                    </a:lnTo>
                    <a:lnTo>
                      <a:pt x="1620" y="3655"/>
                    </a:lnTo>
                    <a:lnTo>
                      <a:pt x="2160" y="1994"/>
                    </a:lnTo>
                    <a:lnTo>
                      <a:pt x="2430" y="997"/>
                    </a:lnTo>
                    <a:lnTo>
                      <a:pt x="2970" y="997"/>
                    </a:lnTo>
                    <a:close/>
                  </a:path>
                </a:pathLst>
              </a:custGeom>
              <a:solidFill>
                <a:srgbClr val="EA2C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7" name="AutoShape 242"/>
              <p:cNvSpPr/>
              <p:nvPr/>
            </p:nvSpPr>
            <p:spPr>
              <a:xfrm>
                <a:off x="1235942" y="215866"/>
                <a:ext cx="182006" cy="125571"/>
              </a:xfrm>
              <a:custGeom>
                <a:avLst/>
                <a:gdLst/>
                <a:ahLst/>
                <a:cxnLst>
                  <a:cxn ang="0">
                    <a:pos x="wd2" y="hd2"/>
                  </a:cxn>
                  <a:cxn ang="5400000">
                    <a:pos x="wd2" y="hd2"/>
                  </a:cxn>
                  <a:cxn ang="10800000">
                    <a:pos x="wd2" y="hd2"/>
                  </a:cxn>
                  <a:cxn ang="16200000">
                    <a:pos x="wd2" y="hd2"/>
                  </a:cxn>
                </a:cxnLst>
                <a:rect l="0" t="0" r="r" b="b"/>
                <a:pathLst>
                  <a:path w="21600" h="21600" extrusionOk="0">
                    <a:moveTo>
                      <a:pt x="3008" y="1013"/>
                    </a:moveTo>
                    <a:lnTo>
                      <a:pt x="3281" y="1013"/>
                    </a:lnTo>
                    <a:lnTo>
                      <a:pt x="3828" y="675"/>
                    </a:lnTo>
                    <a:lnTo>
                      <a:pt x="4922" y="675"/>
                    </a:lnTo>
                    <a:lnTo>
                      <a:pt x="6015" y="0"/>
                    </a:lnTo>
                    <a:lnTo>
                      <a:pt x="10116" y="0"/>
                    </a:lnTo>
                    <a:lnTo>
                      <a:pt x="11210" y="675"/>
                    </a:lnTo>
                    <a:lnTo>
                      <a:pt x="12577" y="675"/>
                    </a:lnTo>
                    <a:lnTo>
                      <a:pt x="13671" y="1013"/>
                    </a:lnTo>
                    <a:lnTo>
                      <a:pt x="14491" y="1013"/>
                    </a:lnTo>
                    <a:lnTo>
                      <a:pt x="15585" y="1688"/>
                    </a:lnTo>
                    <a:lnTo>
                      <a:pt x="16405" y="1688"/>
                    </a:lnTo>
                    <a:lnTo>
                      <a:pt x="16678" y="2025"/>
                    </a:lnTo>
                    <a:lnTo>
                      <a:pt x="17772" y="2700"/>
                    </a:lnTo>
                    <a:lnTo>
                      <a:pt x="18592" y="3038"/>
                    </a:lnTo>
                    <a:lnTo>
                      <a:pt x="19139" y="3713"/>
                    </a:lnTo>
                    <a:lnTo>
                      <a:pt x="19959" y="4050"/>
                    </a:lnTo>
                    <a:lnTo>
                      <a:pt x="20233" y="4050"/>
                    </a:lnTo>
                    <a:lnTo>
                      <a:pt x="20780" y="4387"/>
                    </a:lnTo>
                    <a:lnTo>
                      <a:pt x="21053" y="4387"/>
                    </a:lnTo>
                    <a:lnTo>
                      <a:pt x="21053" y="5063"/>
                    </a:lnTo>
                    <a:lnTo>
                      <a:pt x="21600" y="5063"/>
                    </a:lnTo>
                    <a:lnTo>
                      <a:pt x="21600" y="6413"/>
                    </a:lnTo>
                    <a:lnTo>
                      <a:pt x="20780" y="7425"/>
                    </a:lnTo>
                    <a:lnTo>
                      <a:pt x="20233" y="8438"/>
                    </a:lnTo>
                    <a:lnTo>
                      <a:pt x="19959" y="9113"/>
                    </a:lnTo>
                    <a:lnTo>
                      <a:pt x="19413" y="9450"/>
                    </a:lnTo>
                    <a:lnTo>
                      <a:pt x="19413" y="9788"/>
                    </a:lnTo>
                    <a:lnTo>
                      <a:pt x="19139" y="9788"/>
                    </a:lnTo>
                    <a:lnTo>
                      <a:pt x="18866" y="10125"/>
                    </a:lnTo>
                    <a:lnTo>
                      <a:pt x="18046" y="10800"/>
                    </a:lnTo>
                    <a:lnTo>
                      <a:pt x="17772" y="11813"/>
                    </a:lnTo>
                    <a:lnTo>
                      <a:pt x="16678" y="12488"/>
                    </a:lnTo>
                    <a:lnTo>
                      <a:pt x="15858" y="13163"/>
                    </a:lnTo>
                    <a:lnTo>
                      <a:pt x="14218" y="15188"/>
                    </a:lnTo>
                    <a:lnTo>
                      <a:pt x="13671" y="15525"/>
                    </a:lnTo>
                    <a:lnTo>
                      <a:pt x="13397" y="16200"/>
                    </a:lnTo>
                    <a:lnTo>
                      <a:pt x="12851" y="16538"/>
                    </a:lnTo>
                    <a:lnTo>
                      <a:pt x="12577" y="17213"/>
                    </a:lnTo>
                    <a:lnTo>
                      <a:pt x="11757" y="17550"/>
                    </a:lnTo>
                    <a:lnTo>
                      <a:pt x="11210" y="18225"/>
                    </a:lnTo>
                    <a:lnTo>
                      <a:pt x="10390" y="18563"/>
                    </a:lnTo>
                    <a:lnTo>
                      <a:pt x="9843" y="19238"/>
                    </a:lnTo>
                    <a:lnTo>
                      <a:pt x="9023" y="19575"/>
                    </a:lnTo>
                    <a:lnTo>
                      <a:pt x="8203" y="20250"/>
                    </a:lnTo>
                    <a:lnTo>
                      <a:pt x="6835" y="20588"/>
                    </a:lnTo>
                    <a:lnTo>
                      <a:pt x="6015" y="20925"/>
                    </a:lnTo>
                    <a:lnTo>
                      <a:pt x="4922" y="20925"/>
                    </a:lnTo>
                    <a:lnTo>
                      <a:pt x="4101" y="21600"/>
                    </a:lnTo>
                    <a:lnTo>
                      <a:pt x="1641" y="21600"/>
                    </a:lnTo>
                    <a:lnTo>
                      <a:pt x="1641" y="20925"/>
                    </a:lnTo>
                    <a:lnTo>
                      <a:pt x="1094" y="20588"/>
                    </a:lnTo>
                    <a:lnTo>
                      <a:pt x="820" y="20588"/>
                    </a:lnTo>
                    <a:lnTo>
                      <a:pt x="820" y="19575"/>
                    </a:lnTo>
                    <a:lnTo>
                      <a:pt x="273" y="19238"/>
                    </a:lnTo>
                    <a:lnTo>
                      <a:pt x="0" y="18225"/>
                    </a:lnTo>
                    <a:lnTo>
                      <a:pt x="0" y="14850"/>
                    </a:lnTo>
                    <a:lnTo>
                      <a:pt x="273" y="13163"/>
                    </a:lnTo>
                    <a:lnTo>
                      <a:pt x="273" y="9450"/>
                    </a:lnTo>
                    <a:lnTo>
                      <a:pt x="820" y="8100"/>
                    </a:lnTo>
                    <a:lnTo>
                      <a:pt x="1094" y="6413"/>
                    </a:lnTo>
                    <a:lnTo>
                      <a:pt x="1641" y="5063"/>
                    </a:lnTo>
                    <a:lnTo>
                      <a:pt x="1641" y="3713"/>
                    </a:lnTo>
                    <a:lnTo>
                      <a:pt x="2187" y="2700"/>
                    </a:lnTo>
                    <a:lnTo>
                      <a:pt x="2461" y="1688"/>
                    </a:lnTo>
                    <a:lnTo>
                      <a:pt x="3008" y="1013"/>
                    </a:lnTo>
                    <a:close/>
                  </a:path>
                </a:pathLst>
              </a:custGeom>
              <a:solidFill>
                <a:srgbClr val="EB2C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8" name="AutoShape 243"/>
              <p:cNvSpPr/>
              <p:nvPr/>
            </p:nvSpPr>
            <p:spPr>
              <a:xfrm>
                <a:off x="1237353" y="215866"/>
                <a:ext cx="179185" cy="121338"/>
              </a:xfrm>
              <a:custGeom>
                <a:avLst/>
                <a:gdLst/>
                <a:ahLst/>
                <a:cxnLst>
                  <a:cxn ang="0">
                    <a:pos x="wd2" y="hd2"/>
                  </a:cxn>
                  <a:cxn ang="5400000">
                    <a:pos x="wd2" y="hd2"/>
                  </a:cxn>
                  <a:cxn ang="10800000">
                    <a:pos x="wd2" y="hd2"/>
                  </a:cxn>
                  <a:cxn ang="16200000">
                    <a:pos x="wd2" y="hd2"/>
                  </a:cxn>
                </a:cxnLst>
                <a:rect l="0" t="0" r="r" b="b"/>
                <a:pathLst>
                  <a:path w="21600" h="21600" extrusionOk="0">
                    <a:moveTo>
                      <a:pt x="3046" y="1045"/>
                    </a:moveTo>
                    <a:lnTo>
                      <a:pt x="3877" y="1045"/>
                    </a:lnTo>
                    <a:lnTo>
                      <a:pt x="4431" y="697"/>
                    </a:lnTo>
                    <a:lnTo>
                      <a:pt x="5815" y="697"/>
                    </a:lnTo>
                    <a:lnTo>
                      <a:pt x="6369" y="0"/>
                    </a:lnTo>
                    <a:lnTo>
                      <a:pt x="8031" y="0"/>
                    </a:lnTo>
                    <a:lnTo>
                      <a:pt x="9138" y="697"/>
                    </a:lnTo>
                    <a:lnTo>
                      <a:pt x="12462" y="697"/>
                    </a:lnTo>
                    <a:lnTo>
                      <a:pt x="13569" y="1045"/>
                    </a:lnTo>
                    <a:lnTo>
                      <a:pt x="14400" y="1045"/>
                    </a:lnTo>
                    <a:lnTo>
                      <a:pt x="15508" y="1742"/>
                    </a:lnTo>
                    <a:lnTo>
                      <a:pt x="15785" y="2090"/>
                    </a:lnTo>
                    <a:lnTo>
                      <a:pt x="16615" y="2090"/>
                    </a:lnTo>
                    <a:lnTo>
                      <a:pt x="17723" y="2787"/>
                    </a:lnTo>
                    <a:lnTo>
                      <a:pt x="18554" y="3135"/>
                    </a:lnTo>
                    <a:lnTo>
                      <a:pt x="18831" y="3832"/>
                    </a:lnTo>
                    <a:lnTo>
                      <a:pt x="19385" y="4181"/>
                    </a:lnTo>
                    <a:lnTo>
                      <a:pt x="20215" y="4529"/>
                    </a:lnTo>
                    <a:lnTo>
                      <a:pt x="20769" y="4529"/>
                    </a:lnTo>
                    <a:lnTo>
                      <a:pt x="21046" y="5226"/>
                    </a:lnTo>
                    <a:lnTo>
                      <a:pt x="21046" y="5574"/>
                    </a:lnTo>
                    <a:lnTo>
                      <a:pt x="21600" y="6271"/>
                    </a:lnTo>
                    <a:lnTo>
                      <a:pt x="21600" y="6619"/>
                    </a:lnTo>
                    <a:lnTo>
                      <a:pt x="21046" y="6619"/>
                    </a:lnTo>
                    <a:lnTo>
                      <a:pt x="20769" y="7316"/>
                    </a:lnTo>
                    <a:lnTo>
                      <a:pt x="20215" y="7665"/>
                    </a:lnTo>
                    <a:lnTo>
                      <a:pt x="19938" y="8710"/>
                    </a:lnTo>
                    <a:lnTo>
                      <a:pt x="19108" y="9755"/>
                    </a:lnTo>
                    <a:lnTo>
                      <a:pt x="19108" y="10103"/>
                    </a:lnTo>
                    <a:lnTo>
                      <a:pt x="18831" y="10103"/>
                    </a:lnTo>
                    <a:lnTo>
                      <a:pt x="17169" y="12194"/>
                    </a:lnTo>
                    <a:lnTo>
                      <a:pt x="16338" y="12890"/>
                    </a:lnTo>
                    <a:lnTo>
                      <a:pt x="15508" y="13239"/>
                    </a:lnTo>
                    <a:lnTo>
                      <a:pt x="15231" y="14284"/>
                    </a:lnTo>
                    <a:lnTo>
                      <a:pt x="14400" y="14981"/>
                    </a:lnTo>
                    <a:lnTo>
                      <a:pt x="13569" y="16026"/>
                    </a:lnTo>
                    <a:lnTo>
                      <a:pt x="13292" y="16723"/>
                    </a:lnTo>
                    <a:lnTo>
                      <a:pt x="12462" y="17071"/>
                    </a:lnTo>
                    <a:lnTo>
                      <a:pt x="11631" y="18116"/>
                    </a:lnTo>
                    <a:lnTo>
                      <a:pt x="10800" y="18116"/>
                    </a:lnTo>
                    <a:lnTo>
                      <a:pt x="10246" y="18813"/>
                    </a:lnTo>
                    <a:lnTo>
                      <a:pt x="9692" y="19161"/>
                    </a:lnTo>
                    <a:lnTo>
                      <a:pt x="8862" y="19858"/>
                    </a:lnTo>
                    <a:lnTo>
                      <a:pt x="7477" y="20206"/>
                    </a:lnTo>
                    <a:lnTo>
                      <a:pt x="6646" y="20903"/>
                    </a:lnTo>
                    <a:lnTo>
                      <a:pt x="5815" y="21252"/>
                    </a:lnTo>
                    <a:lnTo>
                      <a:pt x="4708" y="21600"/>
                    </a:lnTo>
                    <a:lnTo>
                      <a:pt x="1385" y="21600"/>
                    </a:lnTo>
                    <a:lnTo>
                      <a:pt x="1385" y="21252"/>
                    </a:lnTo>
                    <a:lnTo>
                      <a:pt x="831" y="20903"/>
                    </a:lnTo>
                    <a:lnTo>
                      <a:pt x="554" y="19858"/>
                    </a:lnTo>
                    <a:lnTo>
                      <a:pt x="0" y="19161"/>
                    </a:lnTo>
                    <a:lnTo>
                      <a:pt x="0" y="12194"/>
                    </a:lnTo>
                    <a:lnTo>
                      <a:pt x="554" y="11148"/>
                    </a:lnTo>
                    <a:lnTo>
                      <a:pt x="554" y="9406"/>
                    </a:lnTo>
                    <a:lnTo>
                      <a:pt x="831" y="8361"/>
                    </a:lnTo>
                    <a:lnTo>
                      <a:pt x="831" y="6619"/>
                    </a:lnTo>
                    <a:lnTo>
                      <a:pt x="1938" y="3832"/>
                    </a:lnTo>
                    <a:lnTo>
                      <a:pt x="2215" y="2787"/>
                    </a:lnTo>
                    <a:lnTo>
                      <a:pt x="2769" y="1742"/>
                    </a:lnTo>
                    <a:lnTo>
                      <a:pt x="3046" y="1045"/>
                    </a:lnTo>
                    <a:close/>
                  </a:path>
                </a:pathLst>
              </a:custGeom>
              <a:solidFill>
                <a:srgbClr val="EC2D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49" name="AutoShape 244"/>
              <p:cNvSpPr/>
              <p:nvPr/>
            </p:nvSpPr>
            <p:spPr>
              <a:xfrm>
                <a:off x="1237353" y="220099"/>
                <a:ext cx="174952" cy="117105"/>
              </a:xfrm>
              <a:custGeom>
                <a:avLst/>
                <a:gdLst/>
                <a:ahLst/>
                <a:cxnLst>
                  <a:cxn ang="0">
                    <a:pos x="wd2" y="hd2"/>
                  </a:cxn>
                  <a:cxn ang="5400000">
                    <a:pos x="wd2" y="hd2"/>
                  </a:cxn>
                  <a:cxn ang="10800000">
                    <a:pos x="wd2" y="hd2"/>
                  </a:cxn>
                  <a:cxn ang="16200000">
                    <a:pos x="wd2" y="hd2"/>
                  </a:cxn>
                </a:cxnLst>
                <a:rect l="0" t="0" r="r" b="b"/>
                <a:pathLst>
                  <a:path w="21600" h="21600" extrusionOk="0">
                    <a:moveTo>
                      <a:pt x="3126" y="1080"/>
                    </a:moveTo>
                    <a:lnTo>
                      <a:pt x="3695" y="360"/>
                    </a:lnTo>
                    <a:lnTo>
                      <a:pt x="4832" y="360"/>
                    </a:lnTo>
                    <a:lnTo>
                      <a:pt x="5400" y="0"/>
                    </a:lnTo>
                    <a:lnTo>
                      <a:pt x="11368" y="0"/>
                    </a:lnTo>
                    <a:lnTo>
                      <a:pt x="12789" y="360"/>
                    </a:lnTo>
                    <a:lnTo>
                      <a:pt x="13926" y="360"/>
                    </a:lnTo>
                    <a:lnTo>
                      <a:pt x="14779" y="1080"/>
                    </a:lnTo>
                    <a:lnTo>
                      <a:pt x="15632" y="1080"/>
                    </a:lnTo>
                    <a:lnTo>
                      <a:pt x="16200" y="1440"/>
                    </a:lnTo>
                    <a:lnTo>
                      <a:pt x="17053" y="2160"/>
                    </a:lnTo>
                    <a:lnTo>
                      <a:pt x="17621" y="2160"/>
                    </a:lnTo>
                    <a:lnTo>
                      <a:pt x="18474" y="2520"/>
                    </a:lnTo>
                    <a:lnTo>
                      <a:pt x="19326" y="3240"/>
                    </a:lnTo>
                    <a:lnTo>
                      <a:pt x="19611" y="3600"/>
                    </a:lnTo>
                    <a:lnTo>
                      <a:pt x="20463" y="3960"/>
                    </a:lnTo>
                    <a:lnTo>
                      <a:pt x="20747" y="3960"/>
                    </a:lnTo>
                    <a:lnTo>
                      <a:pt x="21316" y="4680"/>
                    </a:lnTo>
                    <a:lnTo>
                      <a:pt x="21316" y="5040"/>
                    </a:lnTo>
                    <a:lnTo>
                      <a:pt x="21600" y="5040"/>
                    </a:lnTo>
                    <a:lnTo>
                      <a:pt x="21600" y="6120"/>
                    </a:lnTo>
                    <a:lnTo>
                      <a:pt x="21316" y="6840"/>
                    </a:lnTo>
                    <a:lnTo>
                      <a:pt x="20747" y="6840"/>
                    </a:lnTo>
                    <a:lnTo>
                      <a:pt x="20463" y="7200"/>
                    </a:lnTo>
                    <a:lnTo>
                      <a:pt x="19895" y="8280"/>
                    </a:lnTo>
                    <a:lnTo>
                      <a:pt x="19611" y="9000"/>
                    </a:lnTo>
                    <a:lnTo>
                      <a:pt x="19611" y="9360"/>
                    </a:lnTo>
                    <a:lnTo>
                      <a:pt x="19326" y="9720"/>
                    </a:lnTo>
                    <a:lnTo>
                      <a:pt x="19042" y="9720"/>
                    </a:lnTo>
                    <a:lnTo>
                      <a:pt x="18474" y="10080"/>
                    </a:lnTo>
                    <a:lnTo>
                      <a:pt x="18189" y="10800"/>
                    </a:lnTo>
                    <a:lnTo>
                      <a:pt x="17053" y="11880"/>
                    </a:lnTo>
                    <a:lnTo>
                      <a:pt x="16768" y="12600"/>
                    </a:lnTo>
                    <a:lnTo>
                      <a:pt x="15916" y="12960"/>
                    </a:lnTo>
                    <a:lnTo>
                      <a:pt x="15063" y="14040"/>
                    </a:lnTo>
                    <a:lnTo>
                      <a:pt x="14779" y="14760"/>
                    </a:lnTo>
                    <a:lnTo>
                      <a:pt x="14495" y="15120"/>
                    </a:lnTo>
                    <a:lnTo>
                      <a:pt x="13642" y="15480"/>
                    </a:lnTo>
                    <a:lnTo>
                      <a:pt x="13074" y="15840"/>
                    </a:lnTo>
                    <a:lnTo>
                      <a:pt x="12789" y="16560"/>
                    </a:lnTo>
                    <a:lnTo>
                      <a:pt x="12221" y="16920"/>
                    </a:lnTo>
                    <a:lnTo>
                      <a:pt x="11937" y="17640"/>
                    </a:lnTo>
                    <a:lnTo>
                      <a:pt x="11084" y="18000"/>
                    </a:lnTo>
                    <a:lnTo>
                      <a:pt x="10516" y="18720"/>
                    </a:lnTo>
                    <a:lnTo>
                      <a:pt x="9947" y="19080"/>
                    </a:lnTo>
                    <a:lnTo>
                      <a:pt x="9095" y="19800"/>
                    </a:lnTo>
                    <a:lnTo>
                      <a:pt x="7674" y="20160"/>
                    </a:lnTo>
                    <a:lnTo>
                      <a:pt x="6821" y="20880"/>
                    </a:lnTo>
                    <a:lnTo>
                      <a:pt x="5968" y="20880"/>
                    </a:lnTo>
                    <a:lnTo>
                      <a:pt x="4832" y="21240"/>
                    </a:lnTo>
                    <a:lnTo>
                      <a:pt x="3979" y="21240"/>
                    </a:lnTo>
                    <a:lnTo>
                      <a:pt x="3695" y="21600"/>
                    </a:lnTo>
                    <a:lnTo>
                      <a:pt x="2842" y="21240"/>
                    </a:lnTo>
                    <a:lnTo>
                      <a:pt x="1989" y="21240"/>
                    </a:lnTo>
                    <a:lnTo>
                      <a:pt x="1421" y="20880"/>
                    </a:lnTo>
                    <a:lnTo>
                      <a:pt x="853" y="20160"/>
                    </a:lnTo>
                    <a:lnTo>
                      <a:pt x="853" y="19800"/>
                    </a:lnTo>
                    <a:lnTo>
                      <a:pt x="568" y="18720"/>
                    </a:lnTo>
                    <a:lnTo>
                      <a:pt x="568" y="17640"/>
                    </a:lnTo>
                    <a:lnTo>
                      <a:pt x="0" y="16560"/>
                    </a:lnTo>
                    <a:lnTo>
                      <a:pt x="0" y="15480"/>
                    </a:lnTo>
                    <a:lnTo>
                      <a:pt x="568" y="14040"/>
                    </a:lnTo>
                    <a:lnTo>
                      <a:pt x="568" y="9720"/>
                    </a:lnTo>
                    <a:lnTo>
                      <a:pt x="853" y="9000"/>
                    </a:lnTo>
                    <a:lnTo>
                      <a:pt x="853" y="7920"/>
                    </a:lnTo>
                    <a:lnTo>
                      <a:pt x="1421" y="6120"/>
                    </a:lnTo>
                    <a:lnTo>
                      <a:pt x="1421" y="4680"/>
                    </a:lnTo>
                    <a:lnTo>
                      <a:pt x="1989" y="3240"/>
                    </a:lnTo>
                    <a:lnTo>
                      <a:pt x="2274" y="2160"/>
                    </a:lnTo>
                    <a:lnTo>
                      <a:pt x="2842" y="1080"/>
                    </a:lnTo>
                    <a:lnTo>
                      <a:pt x="3126" y="1080"/>
                    </a:lnTo>
                    <a:close/>
                  </a:path>
                </a:pathLst>
              </a:custGeom>
              <a:solidFill>
                <a:srgbClr val="ED2D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0" name="AutoShape 245"/>
              <p:cNvSpPr/>
              <p:nvPr/>
            </p:nvSpPr>
            <p:spPr>
              <a:xfrm>
                <a:off x="1242997" y="220099"/>
                <a:ext cx="167897" cy="115694"/>
              </a:xfrm>
              <a:custGeom>
                <a:avLst/>
                <a:gdLst/>
                <a:ahLst/>
                <a:cxnLst>
                  <a:cxn ang="0">
                    <a:pos x="wd2" y="hd2"/>
                  </a:cxn>
                  <a:cxn ang="5400000">
                    <a:pos x="wd2" y="hd2"/>
                  </a:cxn>
                  <a:cxn ang="10800000">
                    <a:pos x="wd2" y="hd2"/>
                  </a:cxn>
                  <a:cxn ang="16200000">
                    <a:pos x="wd2" y="hd2"/>
                  </a:cxn>
                </a:cxnLst>
                <a:rect l="0" t="0" r="r" b="b"/>
                <a:pathLst>
                  <a:path w="21600" h="21600" extrusionOk="0">
                    <a:moveTo>
                      <a:pt x="3255" y="1098"/>
                    </a:moveTo>
                    <a:lnTo>
                      <a:pt x="3551" y="1098"/>
                    </a:lnTo>
                    <a:lnTo>
                      <a:pt x="4142" y="366"/>
                    </a:lnTo>
                    <a:lnTo>
                      <a:pt x="5622" y="366"/>
                    </a:lnTo>
                    <a:lnTo>
                      <a:pt x="5622" y="0"/>
                    </a:lnTo>
                    <a:lnTo>
                      <a:pt x="9173" y="0"/>
                    </a:lnTo>
                    <a:lnTo>
                      <a:pt x="10356" y="366"/>
                    </a:lnTo>
                    <a:lnTo>
                      <a:pt x="12723" y="366"/>
                    </a:lnTo>
                    <a:lnTo>
                      <a:pt x="13907" y="1098"/>
                    </a:lnTo>
                    <a:lnTo>
                      <a:pt x="14795" y="1098"/>
                    </a:lnTo>
                    <a:lnTo>
                      <a:pt x="15682" y="1464"/>
                    </a:lnTo>
                    <a:lnTo>
                      <a:pt x="16274" y="1464"/>
                    </a:lnTo>
                    <a:lnTo>
                      <a:pt x="16866" y="2197"/>
                    </a:lnTo>
                    <a:lnTo>
                      <a:pt x="17753" y="2563"/>
                    </a:lnTo>
                    <a:lnTo>
                      <a:pt x="18641" y="3295"/>
                    </a:lnTo>
                    <a:lnTo>
                      <a:pt x="19233" y="3295"/>
                    </a:lnTo>
                    <a:lnTo>
                      <a:pt x="19825" y="3661"/>
                    </a:lnTo>
                    <a:lnTo>
                      <a:pt x="20712" y="4759"/>
                    </a:lnTo>
                    <a:lnTo>
                      <a:pt x="21008" y="4759"/>
                    </a:lnTo>
                    <a:lnTo>
                      <a:pt x="21600" y="5125"/>
                    </a:lnTo>
                    <a:lnTo>
                      <a:pt x="21600" y="6224"/>
                    </a:lnTo>
                    <a:lnTo>
                      <a:pt x="20712" y="7322"/>
                    </a:lnTo>
                    <a:lnTo>
                      <a:pt x="20712" y="8054"/>
                    </a:lnTo>
                    <a:lnTo>
                      <a:pt x="20121" y="8420"/>
                    </a:lnTo>
                    <a:lnTo>
                      <a:pt x="19825" y="9153"/>
                    </a:lnTo>
                    <a:lnTo>
                      <a:pt x="19233" y="9885"/>
                    </a:lnTo>
                    <a:lnTo>
                      <a:pt x="18641" y="9885"/>
                    </a:lnTo>
                    <a:lnTo>
                      <a:pt x="17753" y="10983"/>
                    </a:lnTo>
                    <a:lnTo>
                      <a:pt x="17162" y="12081"/>
                    </a:lnTo>
                    <a:lnTo>
                      <a:pt x="16274" y="12814"/>
                    </a:lnTo>
                    <a:lnTo>
                      <a:pt x="15090" y="13546"/>
                    </a:lnTo>
                    <a:lnTo>
                      <a:pt x="14499" y="15010"/>
                    </a:lnTo>
                    <a:lnTo>
                      <a:pt x="13907" y="15376"/>
                    </a:lnTo>
                    <a:lnTo>
                      <a:pt x="13611" y="15742"/>
                    </a:lnTo>
                    <a:lnTo>
                      <a:pt x="13019" y="16108"/>
                    </a:lnTo>
                    <a:lnTo>
                      <a:pt x="12723" y="16841"/>
                    </a:lnTo>
                    <a:lnTo>
                      <a:pt x="11836" y="17207"/>
                    </a:lnTo>
                    <a:lnTo>
                      <a:pt x="11244" y="17939"/>
                    </a:lnTo>
                    <a:lnTo>
                      <a:pt x="10948" y="17939"/>
                    </a:lnTo>
                    <a:lnTo>
                      <a:pt x="10060" y="18305"/>
                    </a:lnTo>
                    <a:lnTo>
                      <a:pt x="9764" y="19037"/>
                    </a:lnTo>
                    <a:lnTo>
                      <a:pt x="8285" y="19403"/>
                    </a:lnTo>
                    <a:lnTo>
                      <a:pt x="7397" y="20136"/>
                    </a:lnTo>
                    <a:lnTo>
                      <a:pt x="6510" y="20502"/>
                    </a:lnTo>
                    <a:lnTo>
                      <a:pt x="5622" y="21234"/>
                    </a:lnTo>
                    <a:lnTo>
                      <a:pt x="4438" y="21234"/>
                    </a:lnTo>
                    <a:lnTo>
                      <a:pt x="3551" y="21600"/>
                    </a:lnTo>
                    <a:lnTo>
                      <a:pt x="2367" y="21600"/>
                    </a:lnTo>
                    <a:lnTo>
                      <a:pt x="1775" y="21234"/>
                    </a:lnTo>
                    <a:lnTo>
                      <a:pt x="888" y="21234"/>
                    </a:lnTo>
                    <a:lnTo>
                      <a:pt x="888" y="20136"/>
                    </a:lnTo>
                    <a:lnTo>
                      <a:pt x="296" y="19403"/>
                    </a:lnTo>
                    <a:lnTo>
                      <a:pt x="296" y="18305"/>
                    </a:lnTo>
                    <a:lnTo>
                      <a:pt x="0" y="17207"/>
                    </a:lnTo>
                    <a:lnTo>
                      <a:pt x="0" y="12814"/>
                    </a:lnTo>
                    <a:lnTo>
                      <a:pt x="296" y="11715"/>
                    </a:lnTo>
                    <a:lnTo>
                      <a:pt x="296" y="9153"/>
                    </a:lnTo>
                    <a:lnTo>
                      <a:pt x="888" y="7322"/>
                    </a:lnTo>
                    <a:lnTo>
                      <a:pt x="888" y="6224"/>
                    </a:lnTo>
                    <a:lnTo>
                      <a:pt x="1479" y="4759"/>
                    </a:lnTo>
                    <a:lnTo>
                      <a:pt x="1775" y="3295"/>
                    </a:lnTo>
                    <a:lnTo>
                      <a:pt x="2367" y="2197"/>
                    </a:lnTo>
                    <a:lnTo>
                      <a:pt x="2663" y="1464"/>
                    </a:lnTo>
                    <a:lnTo>
                      <a:pt x="3255" y="1098"/>
                    </a:lnTo>
                    <a:close/>
                  </a:path>
                </a:pathLst>
              </a:custGeom>
              <a:solidFill>
                <a:srgbClr val="EE2E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1" name="AutoShape 246"/>
              <p:cNvSpPr/>
              <p:nvPr/>
            </p:nvSpPr>
            <p:spPr>
              <a:xfrm>
                <a:off x="1244407" y="221510"/>
                <a:ext cx="160843" cy="111461"/>
              </a:xfrm>
              <a:custGeom>
                <a:avLst/>
                <a:gdLst/>
                <a:ahLst/>
                <a:cxnLst>
                  <a:cxn ang="0">
                    <a:pos x="wd2" y="hd2"/>
                  </a:cxn>
                  <a:cxn ang="5400000">
                    <a:pos x="wd2" y="hd2"/>
                  </a:cxn>
                  <a:cxn ang="10800000">
                    <a:pos x="wd2" y="hd2"/>
                  </a:cxn>
                  <a:cxn ang="16200000">
                    <a:pos x="wd2" y="hd2"/>
                  </a:cxn>
                </a:cxnLst>
                <a:rect l="0" t="0" r="r" b="b"/>
                <a:pathLst>
                  <a:path w="21600" h="21600" extrusionOk="0">
                    <a:moveTo>
                      <a:pt x="3394" y="758"/>
                    </a:moveTo>
                    <a:lnTo>
                      <a:pt x="4320" y="758"/>
                    </a:lnTo>
                    <a:lnTo>
                      <a:pt x="4937" y="0"/>
                    </a:lnTo>
                    <a:lnTo>
                      <a:pt x="12034" y="0"/>
                    </a:lnTo>
                    <a:lnTo>
                      <a:pt x="12960" y="758"/>
                    </a:lnTo>
                    <a:lnTo>
                      <a:pt x="14194" y="758"/>
                    </a:lnTo>
                    <a:lnTo>
                      <a:pt x="15120" y="1137"/>
                    </a:lnTo>
                    <a:lnTo>
                      <a:pt x="16046" y="1137"/>
                    </a:lnTo>
                    <a:lnTo>
                      <a:pt x="16354" y="1895"/>
                    </a:lnTo>
                    <a:lnTo>
                      <a:pt x="17280" y="1895"/>
                    </a:lnTo>
                    <a:lnTo>
                      <a:pt x="18206" y="2274"/>
                    </a:lnTo>
                    <a:lnTo>
                      <a:pt x="18823" y="3032"/>
                    </a:lnTo>
                    <a:lnTo>
                      <a:pt x="19749" y="3411"/>
                    </a:lnTo>
                    <a:lnTo>
                      <a:pt x="20057" y="3411"/>
                    </a:lnTo>
                    <a:lnTo>
                      <a:pt x="20366" y="3789"/>
                    </a:lnTo>
                    <a:lnTo>
                      <a:pt x="20674" y="4547"/>
                    </a:lnTo>
                    <a:lnTo>
                      <a:pt x="21291" y="4547"/>
                    </a:lnTo>
                    <a:lnTo>
                      <a:pt x="21600" y="4926"/>
                    </a:lnTo>
                    <a:lnTo>
                      <a:pt x="21600" y="6063"/>
                    </a:lnTo>
                    <a:lnTo>
                      <a:pt x="21291" y="6821"/>
                    </a:lnTo>
                    <a:lnTo>
                      <a:pt x="21291" y="7200"/>
                    </a:lnTo>
                    <a:lnTo>
                      <a:pt x="20366" y="8337"/>
                    </a:lnTo>
                    <a:lnTo>
                      <a:pt x="20057" y="9095"/>
                    </a:lnTo>
                    <a:lnTo>
                      <a:pt x="19749" y="9474"/>
                    </a:lnTo>
                    <a:lnTo>
                      <a:pt x="19131" y="9853"/>
                    </a:lnTo>
                    <a:lnTo>
                      <a:pt x="18823" y="10232"/>
                    </a:lnTo>
                    <a:lnTo>
                      <a:pt x="17589" y="10989"/>
                    </a:lnTo>
                    <a:lnTo>
                      <a:pt x="17280" y="12126"/>
                    </a:lnTo>
                    <a:lnTo>
                      <a:pt x="16354" y="12884"/>
                    </a:lnTo>
                    <a:lnTo>
                      <a:pt x="16046" y="13263"/>
                    </a:lnTo>
                    <a:lnTo>
                      <a:pt x="15120" y="13642"/>
                    </a:lnTo>
                    <a:lnTo>
                      <a:pt x="14811" y="14400"/>
                    </a:lnTo>
                    <a:lnTo>
                      <a:pt x="14194" y="15537"/>
                    </a:lnTo>
                    <a:lnTo>
                      <a:pt x="13269" y="15916"/>
                    </a:lnTo>
                    <a:lnTo>
                      <a:pt x="12343" y="17053"/>
                    </a:lnTo>
                    <a:lnTo>
                      <a:pt x="12034" y="17053"/>
                    </a:lnTo>
                    <a:lnTo>
                      <a:pt x="11417" y="17432"/>
                    </a:lnTo>
                    <a:lnTo>
                      <a:pt x="11109" y="18189"/>
                    </a:lnTo>
                    <a:lnTo>
                      <a:pt x="10183" y="18568"/>
                    </a:lnTo>
                    <a:lnTo>
                      <a:pt x="9257" y="19326"/>
                    </a:lnTo>
                    <a:lnTo>
                      <a:pt x="8331" y="19705"/>
                    </a:lnTo>
                    <a:lnTo>
                      <a:pt x="7406" y="19705"/>
                    </a:lnTo>
                    <a:lnTo>
                      <a:pt x="6480" y="20463"/>
                    </a:lnTo>
                    <a:lnTo>
                      <a:pt x="5554" y="20842"/>
                    </a:lnTo>
                    <a:lnTo>
                      <a:pt x="4320" y="21600"/>
                    </a:lnTo>
                    <a:lnTo>
                      <a:pt x="2160" y="21600"/>
                    </a:lnTo>
                    <a:lnTo>
                      <a:pt x="1543" y="20842"/>
                    </a:lnTo>
                    <a:lnTo>
                      <a:pt x="1234" y="20842"/>
                    </a:lnTo>
                    <a:lnTo>
                      <a:pt x="617" y="20463"/>
                    </a:lnTo>
                    <a:lnTo>
                      <a:pt x="617" y="19326"/>
                    </a:lnTo>
                    <a:lnTo>
                      <a:pt x="0" y="18189"/>
                    </a:lnTo>
                    <a:lnTo>
                      <a:pt x="0" y="9853"/>
                    </a:lnTo>
                    <a:lnTo>
                      <a:pt x="617" y="9474"/>
                    </a:lnTo>
                    <a:lnTo>
                      <a:pt x="617" y="6063"/>
                    </a:lnTo>
                    <a:lnTo>
                      <a:pt x="1234" y="4547"/>
                    </a:lnTo>
                    <a:lnTo>
                      <a:pt x="1543" y="3411"/>
                    </a:lnTo>
                    <a:lnTo>
                      <a:pt x="2160" y="1895"/>
                    </a:lnTo>
                    <a:lnTo>
                      <a:pt x="3086" y="1137"/>
                    </a:lnTo>
                    <a:lnTo>
                      <a:pt x="3394" y="758"/>
                    </a:lnTo>
                    <a:close/>
                  </a:path>
                </a:pathLst>
              </a:custGeom>
              <a:solidFill>
                <a:srgbClr val="EF2E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2" name="AutoShape 247"/>
              <p:cNvSpPr/>
              <p:nvPr/>
            </p:nvSpPr>
            <p:spPr>
              <a:xfrm>
                <a:off x="1244407" y="221510"/>
                <a:ext cx="159432" cy="107229"/>
              </a:xfrm>
              <a:custGeom>
                <a:avLst/>
                <a:gdLst/>
                <a:ahLst/>
                <a:cxnLst>
                  <a:cxn ang="0">
                    <a:pos x="wd2" y="hd2"/>
                  </a:cxn>
                  <a:cxn ang="5400000">
                    <a:pos x="wd2" y="hd2"/>
                  </a:cxn>
                  <a:cxn ang="10800000">
                    <a:pos x="wd2" y="hd2"/>
                  </a:cxn>
                  <a:cxn ang="16200000">
                    <a:pos x="wd2" y="hd2"/>
                  </a:cxn>
                </a:cxnLst>
                <a:rect l="0" t="0" r="r" b="b"/>
                <a:pathLst>
                  <a:path w="21600" h="21600" extrusionOk="0">
                    <a:moveTo>
                      <a:pt x="3443" y="1178"/>
                    </a:moveTo>
                    <a:lnTo>
                      <a:pt x="4070" y="785"/>
                    </a:lnTo>
                    <a:lnTo>
                      <a:pt x="5635" y="785"/>
                    </a:lnTo>
                    <a:lnTo>
                      <a:pt x="5635" y="0"/>
                    </a:lnTo>
                    <a:lnTo>
                      <a:pt x="10643" y="0"/>
                    </a:lnTo>
                    <a:lnTo>
                      <a:pt x="12209" y="785"/>
                    </a:lnTo>
                    <a:lnTo>
                      <a:pt x="13148" y="785"/>
                    </a:lnTo>
                    <a:lnTo>
                      <a:pt x="14400" y="1178"/>
                    </a:lnTo>
                    <a:lnTo>
                      <a:pt x="16278" y="1178"/>
                    </a:lnTo>
                    <a:lnTo>
                      <a:pt x="16591" y="1964"/>
                    </a:lnTo>
                    <a:lnTo>
                      <a:pt x="17530" y="2356"/>
                    </a:lnTo>
                    <a:lnTo>
                      <a:pt x="17843" y="2356"/>
                    </a:lnTo>
                    <a:lnTo>
                      <a:pt x="19096" y="3142"/>
                    </a:lnTo>
                    <a:lnTo>
                      <a:pt x="19409" y="3535"/>
                    </a:lnTo>
                    <a:lnTo>
                      <a:pt x="20348" y="3927"/>
                    </a:lnTo>
                    <a:lnTo>
                      <a:pt x="20661" y="3927"/>
                    </a:lnTo>
                    <a:lnTo>
                      <a:pt x="20974" y="4713"/>
                    </a:lnTo>
                    <a:lnTo>
                      <a:pt x="21600" y="4713"/>
                    </a:lnTo>
                    <a:lnTo>
                      <a:pt x="21600" y="7069"/>
                    </a:lnTo>
                    <a:lnTo>
                      <a:pt x="20974" y="7462"/>
                    </a:lnTo>
                    <a:lnTo>
                      <a:pt x="20661" y="8247"/>
                    </a:lnTo>
                    <a:lnTo>
                      <a:pt x="20348" y="8640"/>
                    </a:lnTo>
                    <a:lnTo>
                      <a:pt x="20035" y="9425"/>
                    </a:lnTo>
                    <a:lnTo>
                      <a:pt x="19409" y="9818"/>
                    </a:lnTo>
                    <a:lnTo>
                      <a:pt x="19096" y="10211"/>
                    </a:lnTo>
                    <a:lnTo>
                      <a:pt x="19096" y="10604"/>
                    </a:lnTo>
                    <a:lnTo>
                      <a:pt x="18470" y="10604"/>
                    </a:lnTo>
                    <a:lnTo>
                      <a:pt x="17530" y="11389"/>
                    </a:lnTo>
                    <a:lnTo>
                      <a:pt x="16904" y="12175"/>
                    </a:lnTo>
                    <a:lnTo>
                      <a:pt x="16591" y="13353"/>
                    </a:lnTo>
                    <a:lnTo>
                      <a:pt x="15652" y="13745"/>
                    </a:lnTo>
                    <a:lnTo>
                      <a:pt x="15339" y="14138"/>
                    </a:lnTo>
                    <a:lnTo>
                      <a:pt x="14400" y="14924"/>
                    </a:lnTo>
                    <a:lnTo>
                      <a:pt x="14087" y="15709"/>
                    </a:lnTo>
                    <a:lnTo>
                      <a:pt x="13461" y="16102"/>
                    </a:lnTo>
                    <a:lnTo>
                      <a:pt x="13148" y="16495"/>
                    </a:lnTo>
                    <a:lnTo>
                      <a:pt x="12522" y="16887"/>
                    </a:lnTo>
                    <a:lnTo>
                      <a:pt x="12209" y="17673"/>
                    </a:lnTo>
                    <a:lnTo>
                      <a:pt x="11270" y="18065"/>
                    </a:lnTo>
                    <a:lnTo>
                      <a:pt x="10643" y="18851"/>
                    </a:lnTo>
                    <a:lnTo>
                      <a:pt x="10330" y="18851"/>
                    </a:lnTo>
                    <a:lnTo>
                      <a:pt x="9391" y="19244"/>
                    </a:lnTo>
                    <a:lnTo>
                      <a:pt x="8452" y="20029"/>
                    </a:lnTo>
                    <a:lnTo>
                      <a:pt x="7513" y="20422"/>
                    </a:lnTo>
                    <a:lnTo>
                      <a:pt x="6574" y="21207"/>
                    </a:lnTo>
                    <a:lnTo>
                      <a:pt x="5635" y="21207"/>
                    </a:lnTo>
                    <a:lnTo>
                      <a:pt x="5009" y="21600"/>
                    </a:lnTo>
                    <a:lnTo>
                      <a:pt x="2191" y="21600"/>
                    </a:lnTo>
                    <a:lnTo>
                      <a:pt x="1565" y="21207"/>
                    </a:lnTo>
                    <a:lnTo>
                      <a:pt x="1252" y="21207"/>
                    </a:lnTo>
                    <a:lnTo>
                      <a:pt x="626" y="20422"/>
                    </a:lnTo>
                    <a:lnTo>
                      <a:pt x="626" y="18851"/>
                    </a:lnTo>
                    <a:lnTo>
                      <a:pt x="0" y="17673"/>
                    </a:lnTo>
                    <a:lnTo>
                      <a:pt x="0" y="13745"/>
                    </a:lnTo>
                    <a:lnTo>
                      <a:pt x="626" y="12567"/>
                    </a:lnTo>
                    <a:lnTo>
                      <a:pt x="626" y="7462"/>
                    </a:lnTo>
                    <a:lnTo>
                      <a:pt x="1252" y="6284"/>
                    </a:lnTo>
                    <a:lnTo>
                      <a:pt x="1565" y="4713"/>
                    </a:lnTo>
                    <a:lnTo>
                      <a:pt x="2191" y="3535"/>
                    </a:lnTo>
                    <a:lnTo>
                      <a:pt x="2504" y="2356"/>
                    </a:lnTo>
                    <a:lnTo>
                      <a:pt x="3130" y="1178"/>
                    </a:lnTo>
                    <a:lnTo>
                      <a:pt x="3443" y="1178"/>
                    </a:lnTo>
                    <a:close/>
                  </a:path>
                </a:pathLst>
              </a:custGeom>
              <a:solidFill>
                <a:srgbClr val="F02E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3" name="AutoShape 248"/>
              <p:cNvSpPr/>
              <p:nvPr/>
            </p:nvSpPr>
            <p:spPr>
              <a:xfrm>
                <a:off x="1250051" y="221510"/>
                <a:ext cx="149556" cy="107229"/>
              </a:xfrm>
              <a:custGeom>
                <a:avLst/>
                <a:gdLst/>
                <a:ahLst/>
                <a:cxnLst>
                  <a:cxn ang="0">
                    <a:pos x="wd2" y="hd2"/>
                  </a:cxn>
                  <a:cxn ang="5400000">
                    <a:pos x="wd2" y="hd2"/>
                  </a:cxn>
                  <a:cxn ang="10800000">
                    <a:pos x="wd2" y="hd2"/>
                  </a:cxn>
                  <a:cxn ang="16200000">
                    <a:pos x="wd2" y="hd2"/>
                  </a:cxn>
                </a:cxnLst>
                <a:rect l="0" t="0" r="r" b="b"/>
                <a:pathLst>
                  <a:path w="21600" h="21600" extrusionOk="0">
                    <a:moveTo>
                      <a:pt x="3655" y="1178"/>
                    </a:moveTo>
                    <a:lnTo>
                      <a:pt x="3988" y="1178"/>
                    </a:lnTo>
                    <a:lnTo>
                      <a:pt x="4652" y="785"/>
                    </a:lnTo>
                    <a:lnTo>
                      <a:pt x="6314" y="785"/>
                    </a:lnTo>
                    <a:lnTo>
                      <a:pt x="7311" y="0"/>
                    </a:lnTo>
                    <a:lnTo>
                      <a:pt x="8972" y="0"/>
                    </a:lnTo>
                    <a:lnTo>
                      <a:pt x="9969" y="785"/>
                    </a:lnTo>
                    <a:lnTo>
                      <a:pt x="12295" y="785"/>
                    </a:lnTo>
                    <a:lnTo>
                      <a:pt x="13292" y="1178"/>
                    </a:lnTo>
                    <a:lnTo>
                      <a:pt x="15618" y="1178"/>
                    </a:lnTo>
                    <a:lnTo>
                      <a:pt x="15951" y="1964"/>
                    </a:lnTo>
                    <a:lnTo>
                      <a:pt x="16948" y="1964"/>
                    </a:lnTo>
                    <a:lnTo>
                      <a:pt x="17280" y="2356"/>
                    </a:lnTo>
                    <a:lnTo>
                      <a:pt x="18277" y="3142"/>
                    </a:lnTo>
                    <a:lnTo>
                      <a:pt x="18942" y="3142"/>
                    </a:lnTo>
                    <a:lnTo>
                      <a:pt x="19938" y="3535"/>
                    </a:lnTo>
                    <a:lnTo>
                      <a:pt x="20603" y="3927"/>
                    </a:lnTo>
                    <a:lnTo>
                      <a:pt x="20935" y="4713"/>
                    </a:lnTo>
                    <a:lnTo>
                      <a:pt x="21600" y="4713"/>
                    </a:lnTo>
                    <a:lnTo>
                      <a:pt x="21600" y="7069"/>
                    </a:lnTo>
                    <a:lnTo>
                      <a:pt x="21268" y="7462"/>
                    </a:lnTo>
                    <a:lnTo>
                      <a:pt x="20935" y="8247"/>
                    </a:lnTo>
                    <a:lnTo>
                      <a:pt x="19606" y="9818"/>
                    </a:lnTo>
                    <a:lnTo>
                      <a:pt x="19606" y="10211"/>
                    </a:lnTo>
                    <a:lnTo>
                      <a:pt x="18942" y="10604"/>
                    </a:lnTo>
                    <a:lnTo>
                      <a:pt x="18277" y="10604"/>
                    </a:lnTo>
                    <a:lnTo>
                      <a:pt x="17945" y="11389"/>
                    </a:lnTo>
                    <a:lnTo>
                      <a:pt x="16948" y="12175"/>
                    </a:lnTo>
                    <a:lnTo>
                      <a:pt x="16615" y="13353"/>
                    </a:lnTo>
                    <a:lnTo>
                      <a:pt x="15286" y="14138"/>
                    </a:lnTo>
                    <a:lnTo>
                      <a:pt x="14622" y="14924"/>
                    </a:lnTo>
                    <a:lnTo>
                      <a:pt x="14289" y="15709"/>
                    </a:lnTo>
                    <a:lnTo>
                      <a:pt x="13625" y="16102"/>
                    </a:lnTo>
                    <a:lnTo>
                      <a:pt x="12628" y="16495"/>
                    </a:lnTo>
                    <a:lnTo>
                      <a:pt x="11631" y="17673"/>
                    </a:lnTo>
                    <a:lnTo>
                      <a:pt x="11298" y="17673"/>
                    </a:lnTo>
                    <a:lnTo>
                      <a:pt x="10634" y="18065"/>
                    </a:lnTo>
                    <a:lnTo>
                      <a:pt x="10302" y="18851"/>
                    </a:lnTo>
                    <a:lnTo>
                      <a:pt x="9305" y="19244"/>
                    </a:lnTo>
                    <a:lnTo>
                      <a:pt x="8308" y="19244"/>
                    </a:lnTo>
                    <a:lnTo>
                      <a:pt x="7311" y="20029"/>
                    </a:lnTo>
                    <a:lnTo>
                      <a:pt x="6314" y="20422"/>
                    </a:lnTo>
                    <a:lnTo>
                      <a:pt x="5317" y="21207"/>
                    </a:lnTo>
                    <a:lnTo>
                      <a:pt x="3655" y="21207"/>
                    </a:lnTo>
                    <a:lnTo>
                      <a:pt x="2991" y="21600"/>
                    </a:lnTo>
                    <a:lnTo>
                      <a:pt x="1994" y="21207"/>
                    </a:lnTo>
                    <a:lnTo>
                      <a:pt x="997" y="21207"/>
                    </a:lnTo>
                    <a:lnTo>
                      <a:pt x="997" y="20422"/>
                    </a:lnTo>
                    <a:lnTo>
                      <a:pt x="0" y="19244"/>
                    </a:lnTo>
                    <a:lnTo>
                      <a:pt x="0" y="8640"/>
                    </a:lnTo>
                    <a:lnTo>
                      <a:pt x="665" y="7462"/>
                    </a:lnTo>
                    <a:lnTo>
                      <a:pt x="665" y="5891"/>
                    </a:lnTo>
                    <a:lnTo>
                      <a:pt x="997" y="4713"/>
                    </a:lnTo>
                    <a:lnTo>
                      <a:pt x="1662" y="3535"/>
                    </a:lnTo>
                    <a:lnTo>
                      <a:pt x="3655" y="1178"/>
                    </a:lnTo>
                    <a:close/>
                  </a:path>
                </a:pathLst>
              </a:custGeom>
              <a:solidFill>
                <a:srgbClr val="F12F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4" name="AutoShape 249"/>
              <p:cNvSpPr/>
              <p:nvPr/>
            </p:nvSpPr>
            <p:spPr>
              <a:xfrm>
                <a:off x="1250051" y="225742"/>
                <a:ext cx="149556" cy="101586"/>
              </a:xfrm>
              <a:custGeom>
                <a:avLst/>
                <a:gdLst/>
                <a:ahLst/>
                <a:cxnLst>
                  <a:cxn ang="0">
                    <a:pos x="wd2" y="hd2"/>
                  </a:cxn>
                  <a:cxn ang="5400000">
                    <a:pos x="wd2" y="hd2"/>
                  </a:cxn>
                  <a:cxn ang="10800000">
                    <a:pos x="wd2" y="hd2"/>
                  </a:cxn>
                  <a:cxn ang="16200000">
                    <a:pos x="wd2" y="hd2"/>
                  </a:cxn>
                </a:cxnLst>
                <a:rect l="0" t="0" r="r" b="b"/>
                <a:pathLst>
                  <a:path w="21600" h="21600" extrusionOk="0">
                    <a:moveTo>
                      <a:pt x="3655" y="415"/>
                    </a:moveTo>
                    <a:lnTo>
                      <a:pt x="4652" y="415"/>
                    </a:lnTo>
                    <a:lnTo>
                      <a:pt x="5317" y="0"/>
                    </a:lnTo>
                    <a:lnTo>
                      <a:pt x="11298" y="0"/>
                    </a:lnTo>
                    <a:lnTo>
                      <a:pt x="12295" y="415"/>
                    </a:lnTo>
                    <a:lnTo>
                      <a:pt x="14622" y="415"/>
                    </a:lnTo>
                    <a:lnTo>
                      <a:pt x="15618" y="1246"/>
                    </a:lnTo>
                    <a:lnTo>
                      <a:pt x="15951" y="1246"/>
                    </a:lnTo>
                    <a:lnTo>
                      <a:pt x="16948" y="1662"/>
                    </a:lnTo>
                    <a:lnTo>
                      <a:pt x="17280" y="1662"/>
                    </a:lnTo>
                    <a:lnTo>
                      <a:pt x="17945" y="2492"/>
                    </a:lnTo>
                    <a:lnTo>
                      <a:pt x="18942" y="2908"/>
                    </a:lnTo>
                    <a:lnTo>
                      <a:pt x="19606" y="2908"/>
                    </a:lnTo>
                    <a:lnTo>
                      <a:pt x="20603" y="4154"/>
                    </a:lnTo>
                    <a:lnTo>
                      <a:pt x="21268" y="4154"/>
                    </a:lnTo>
                    <a:lnTo>
                      <a:pt x="21268" y="5400"/>
                    </a:lnTo>
                    <a:lnTo>
                      <a:pt x="21600" y="5815"/>
                    </a:lnTo>
                    <a:lnTo>
                      <a:pt x="21268" y="6646"/>
                    </a:lnTo>
                    <a:lnTo>
                      <a:pt x="20935" y="7062"/>
                    </a:lnTo>
                    <a:lnTo>
                      <a:pt x="20603" y="7892"/>
                    </a:lnTo>
                    <a:lnTo>
                      <a:pt x="19938" y="8308"/>
                    </a:lnTo>
                    <a:lnTo>
                      <a:pt x="19606" y="9138"/>
                    </a:lnTo>
                    <a:lnTo>
                      <a:pt x="18942" y="9554"/>
                    </a:lnTo>
                    <a:lnTo>
                      <a:pt x="18942" y="9969"/>
                    </a:lnTo>
                    <a:lnTo>
                      <a:pt x="18277" y="10385"/>
                    </a:lnTo>
                    <a:lnTo>
                      <a:pt x="17945" y="10385"/>
                    </a:lnTo>
                    <a:lnTo>
                      <a:pt x="17280" y="11215"/>
                    </a:lnTo>
                    <a:lnTo>
                      <a:pt x="16948" y="12046"/>
                    </a:lnTo>
                    <a:lnTo>
                      <a:pt x="15951" y="12462"/>
                    </a:lnTo>
                    <a:lnTo>
                      <a:pt x="15286" y="14123"/>
                    </a:lnTo>
                    <a:lnTo>
                      <a:pt x="14289" y="14954"/>
                    </a:lnTo>
                    <a:lnTo>
                      <a:pt x="13292" y="16200"/>
                    </a:lnTo>
                    <a:lnTo>
                      <a:pt x="12628" y="16615"/>
                    </a:lnTo>
                    <a:lnTo>
                      <a:pt x="12295" y="16615"/>
                    </a:lnTo>
                    <a:lnTo>
                      <a:pt x="11631" y="17031"/>
                    </a:lnTo>
                    <a:lnTo>
                      <a:pt x="11298" y="17862"/>
                    </a:lnTo>
                    <a:lnTo>
                      <a:pt x="10634" y="18277"/>
                    </a:lnTo>
                    <a:lnTo>
                      <a:pt x="9969" y="18277"/>
                    </a:lnTo>
                    <a:lnTo>
                      <a:pt x="9305" y="19108"/>
                    </a:lnTo>
                    <a:lnTo>
                      <a:pt x="8308" y="19523"/>
                    </a:lnTo>
                    <a:lnTo>
                      <a:pt x="7311" y="20354"/>
                    </a:lnTo>
                    <a:lnTo>
                      <a:pt x="6314" y="20354"/>
                    </a:lnTo>
                    <a:lnTo>
                      <a:pt x="5317" y="20769"/>
                    </a:lnTo>
                    <a:lnTo>
                      <a:pt x="4652" y="20769"/>
                    </a:lnTo>
                    <a:lnTo>
                      <a:pt x="3655" y="21600"/>
                    </a:lnTo>
                    <a:lnTo>
                      <a:pt x="2658" y="21600"/>
                    </a:lnTo>
                    <a:lnTo>
                      <a:pt x="1994" y="20769"/>
                    </a:lnTo>
                    <a:lnTo>
                      <a:pt x="1662" y="20769"/>
                    </a:lnTo>
                    <a:lnTo>
                      <a:pt x="997" y="20354"/>
                    </a:lnTo>
                    <a:lnTo>
                      <a:pt x="665" y="19523"/>
                    </a:lnTo>
                    <a:lnTo>
                      <a:pt x="665" y="19108"/>
                    </a:lnTo>
                    <a:lnTo>
                      <a:pt x="0" y="18277"/>
                    </a:lnTo>
                    <a:lnTo>
                      <a:pt x="0" y="9138"/>
                    </a:lnTo>
                    <a:lnTo>
                      <a:pt x="665" y="7892"/>
                    </a:lnTo>
                    <a:lnTo>
                      <a:pt x="665" y="6646"/>
                    </a:lnTo>
                    <a:lnTo>
                      <a:pt x="997" y="5400"/>
                    </a:lnTo>
                    <a:lnTo>
                      <a:pt x="1662" y="4154"/>
                    </a:lnTo>
                    <a:lnTo>
                      <a:pt x="1994" y="2908"/>
                    </a:lnTo>
                    <a:lnTo>
                      <a:pt x="2658" y="1662"/>
                    </a:lnTo>
                    <a:lnTo>
                      <a:pt x="3655" y="415"/>
                    </a:lnTo>
                    <a:close/>
                  </a:path>
                </a:pathLst>
              </a:custGeom>
              <a:solidFill>
                <a:srgbClr val="F22F3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5" name="AutoShape 250"/>
              <p:cNvSpPr/>
              <p:nvPr/>
            </p:nvSpPr>
            <p:spPr>
              <a:xfrm>
                <a:off x="1250051" y="225743"/>
                <a:ext cx="146734" cy="97352"/>
              </a:xfrm>
              <a:custGeom>
                <a:avLst/>
                <a:gdLst/>
                <a:ahLst/>
                <a:cxnLst>
                  <a:cxn ang="0">
                    <a:pos x="wd2" y="hd2"/>
                  </a:cxn>
                  <a:cxn ang="5400000">
                    <a:pos x="wd2" y="hd2"/>
                  </a:cxn>
                  <a:cxn ang="10800000">
                    <a:pos x="wd2" y="hd2"/>
                  </a:cxn>
                  <a:cxn ang="16200000">
                    <a:pos x="wd2" y="hd2"/>
                  </a:cxn>
                </a:cxnLst>
                <a:rect l="0" t="0" r="r" b="b"/>
                <a:pathLst>
                  <a:path w="21600" h="21600" extrusionOk="0">
                    <a:moveTo>
                      <a:pt x="4050" y="432"/>
                    </a:moveTo>
                    <a:lnTo>
                      <a:pt x="5400" y="432"/>
                    </a:lnTo>
                    <a:lnTo>
                      <a:pt x="6412" y="0"/>
                    </a:lnTo>
                    <a:lnTo>
                      <a:pt x="10463" y="0"/>
                    </a:lnTo>
                    <a:lnTo>
                      <a:pt x="11475" y="432"/>
                    </a:lnTo>
                    <a:lnTo>
                      <a:pt x="13837" y="432"/>
                    </a:lnTo>
                    <a:lnTo>
                      <a:pt x="14850" y="1296"/>
                    </a:lnTo>
                    <a:lnTo>
                      <a:pt x="15525" y="1296"/>
                    </a:lnTo>
                    <a:lnTo>
                      <a:pt x="16200" y="1728"/>
                    </a:lnTo>
                    <a:lnTo>
                      <a:pt x="16875" y="1728"/>
                    </a:lnTo>
                    <a:lnTo>
                      <a:pt x="17550" y="2592"/>
                    </a:lnTo>
                    <a:lnTo>
                      <a:pt x="18225" y="2592"/>
                    </a:lnTo>
                    <a:lnTo>
                      <a:pt x="18562" y="3024"/>
                    </a:lnTo>
                    <a:lnTo>
                      <a:pt x="19912" y="3456"/>
                    </a:lnTo>
                    <a:lnTo>
                      <a:pt x="20250" y="3456"/>
                    </a:lnTo>
                    <a:lnTo>
                      <a:pt x="20925" y="4320"/>
                    </a:lnTo>
                    <a:lnTo>
                      <a:pt x="21262" y="4320"/>
                    </a:lnTo>
                    <a:lnTo>
                      <a:pt x="21262" y="4752"/>
                    </a:lnTo>
                    <a:lnTo>
                      <a:pt x="21600" y="5616"/>
                    </a:lnTo>
                    <a:lnTo>
                      <a:pt x="21600" y="6912"/>
                    </a:lnTo>
                    <a:lnTo>
                      <a:pt x="21262" y="6912"/>
                    </a:lnTo>
                    <a:lnTo>
                      <a:pt x="19237" y="9504"/>
                    </a:lnTo>
                    <a:lnTo>
                      <a:pt x="18562" y="9936"/>
                    </a:lnTo>
                    <a:lnTo>
                      <a:pt x="18562" y="10368"/>
                    </a:lnTo>
                    <a:lnTo>
                      <a:pt x="18225" y="10800"/>
                    </a:lnTo>
                    <a:lnTo>
                      <a:pt x="17550" y="10800"/>
                    </a:lnTo>
                    <a:lnTo>
                      <a:pt x="16875" y="12528"/>
                    </a:lnTo>
                    <a:lnTo>
                      <a:pt x="16200" y="12960"/>
                    </a:lnTo>
                    <a:lnTo>
                      <a:pt x="15525" y="13824"/>
                    </a:lnTo>
                    <a:lnTo>
                      <a:pt x="14850" y="14256"/>
                    </a:lnTo>
                    <a:lnTo>
                      <a:pt x="13837" y="15552"/>
                    </a:lnTo>
                    <a:lnTo>
                      <a:pt x="13500" y="16416"/>
                    </a:lnTo>
                    <a:lnTo>
                      <a:pt x="12825" y="16848"/>
                    </a:lnTo>
                    <a:lnTo>
                      <a:pt x="12487" y="17280"/>
                    </a:lnTo>
                    <a:lnTo>
                      <a:pt x="11812" y="17712"/>
                    </a:lnTo>
                    <a:lnTo>
                      <a:pt x="10800" y="18576"/>
                    </a:lnTo>
                    <a:lnTo>
                      <a:pt x="10463" y="18576"/>
                    </a:lnTo>
                    <a:lnTo>
                      <a:pt x="10125" y="19008"/>
                    </a:lnTo>
                    <a:lnTo>
                      <a:pt x="9112" y="19872"/>
                    </a:lnTo>
                    <a:lnTo>
                      <a:pt x="8437" y="19872"/>
                    </a:lnTo>
                    <a:lnTo>
                      <a:pt x="7425" y="20304"/>
                    </a:lnTo>
                    <a:lnTo>
                      <a:pt x="6412" y="21168"/>
                    </a:lnTo>
                    <a:lnTo>
                      <a:pt x="5400" y="21168"/>
                    </a:lnTo>
                    <a:lnTo>
                      <a:pt x="4725" y="21600"/>
                    </a:lnTo>
                    <a:lnTo>
                      <a:pt x="2700" y="21600"/>
                    </a:lnTo>
                    <a:lnTo>
                      <a:pt x="2025" y="21168"/>
                    </a:lnTo>
                    <a:lnTo>
                      <a:pt x="1688" y="21168"/>
                    </a:lnTo>
                    <a:lnTo>
                      <a:pt x="1012" y="20304"/>
                    </a:lnTo>
                    <a:lnTo>
                      <a:pt x="1012" y="19872"/>
                    </a:lnTo>
                    <a:lnTo>
                      <a:pt x="675" y="19008"/>
                    </a:lnTo>
                    <a:lnTo>
                      <a:pt x="675" y="18576"/>
                    </a:lnTo>
                    <a:lnTo>
                      <a:pt x="0" y="17712"/>
                    </a:lnTo>
                    <a:lnTo>
                      <a:pt x="0" y="12960"/>
                    </a:lnTo>
                    <a:lnTo>
                      <a:pt x="675" y="11664"/>
                    </a:lnTo>
                    <a:lnTo>
                      <a:pt x="675" y="8208"/>
                    </a:lnTo>
                    <a:lnTo>
                      <a:pt x="1012" y="6912"/>
                    </a:lnTo>
                    <a:lnTo>
                      <a:pt x="1688" y="5616"/>
                    </a:lnTo>
                    <a:lnTo>
                      <a:pt x="2025" y="4320"/>
                    </a:lnTo>
                    <a:lnTo>
                      <a:pt x="2700" y="3024"/>
                    </a:lnTo>
                    <a:lnTo>
                      <a:pt x="3038" y="1728"/>
                    </a:lnTo>
                    <a:lnTo>
                      <a:pt x="3712" y="1296"/>
                    </a:lnTo>
                    <a:lnTo>
                      <a:pt x="4050" y="432"/>
                    </a:lnTo>
                    <a:close/>
                  </a:path>
                </a:pathLst>
              </a:custGeom>
              <a:solidFill>
                <a:srgbClr val="F3303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6" name="AutoShape 251"/>
              <p:cNvSpPr/>
              <p:nvPr/>
            </p:nvSpPr>
            <p:spPr>
              <a:xfrm>
                <a:off x="1254284" y="227153"/>
                <a:ext cx="139679" cy="93120"/>
              </a:xfrm>
              <a:custGeom>
                <a:avLst/>
                <a:gdLst/>
                <a:ahLst/>
                <a:cxnLst>
                  <a:cxn ang="0">
                    <a:pos x="wd2" y="hd2"/>
                  </a:cxn>
                  <a:cxn ang="5400000">
                    <a:pos x="wd2" y="hd2"/>
                  </a:cxn>
                  <a:cxn ang="10800000">
                    <a:pos x="wd2" y="hd2"/>
                  </a:cxn>
                  <a:cxn ang="16200000">
                    <a:pos x="wd2" y="hd2"/>
                  </a:cxn>
                </a:cxnLst>
                <a:rect l="0" t="0" r="r" b="b"/>
                <a:pathLst>
                  <a:path w="21600" h="21600" extrusionOk="0">
                    <a:moveTo>
                      <a:pt x="3541" y="900"/>
                    </a:moveTo>
                    <a:lnTo>
                      <a:pt x="4957" y="0"/>
                    </a:lnTo>
                    <a:lnTo>
                      <a:pt x="12748" y="0"/>
                    </a:lnTo>
                    <a:lnTo>
                      <a:pt x="13810" y="900"/>
                    </a:lnTo>
                    <a:lnTo>
                      <a:pt x="14872" y="900"/>
                    </a:lnTo>
                    <a:lnTo>
                      <a:pt x="15580" y="1350"/>
                    </a:lnTo>
                    <a:lnTo>
                      <a:pt x="16997" y="1350"/>
                    </a:lnTo>
                    <a:lnTo>
                      <a:pt x="17351" y="2250"/>
                    </a:lnTo>
                    <a:lnTo>
                      <a:pt x="17705" y="2250"/>
                    </a:lnTo>
                    <a:lnTo>
                      <a:pt x="18767" y="2700"/>
                    </a:lnTo>
                    <a:lnTo>
                      <a:pt x="19475" y="3150"/>
                    </a:lnTo>
                    <a:lnTo>
                      <a:pt x="20184" y="3150"/>
                    </a:lnTo>
                    <a:lnTo>
                      <a:pt x="20538" y="4050"/>
                    </a:lnTo>
                    <a:lnTo>
                      <a:pt x="21246" y="4050"/>
                    </a:lnTo>
                    <a:lnTo>
                      <a:pt x="21246" y="4500"/>
                    </a:lnTo>
                    <a:lnTo>
                      <a:pt x="21600" y="4500"/>
                    </a:lnTo>
                    <a:lnTo>
                      <a:pt x="21600" y="6750"/>
                    </a:lnTo>
                    <a:lnTo>
                      <a:pt x="21246" y="6750"/>
                    </a:lnTo>
                    <a:lnTo>
                      <a:pt x="20538" y="7200"/>
                    </a:lnTo>
                    <a:lnTo>
                      <a:pt x="20184" y="8100"/>
                    </a:lnTo>
                    <a:lnTo>
                      <a:pt x="19475" y="8550"/>
                    </a:lnTo>
                    <a:lnTo>
                      <a:pt x="18767" y="9450"/>
                    </a:lnTo>
                    <a:lnTo>
                      <a:pt x="18767" y="9900"/>
                    </a:lnTo>
                    <a:lnTo>
                      <a:pt x="18413" y="10350"/>
                    </a:lnTo>
                    <a:lnTo>
                      <a:pt x="17705" y="10800"/>
                    </a:lnTo>
                    <a:lnTo>
                      <a:pt x="17351" y="10800"/>
                    </a:lnTo>
                    <a:lnTo>
                      <a:pt x="16997" y="11700"/>
                    </a:lnTo>
                    <a:lnTo>
                      <a:pt x="15934" y="13050"/>
                    </a:lnTo>
                    <a:lnTo>
                      <a:pt x="15580" y="13950"/>
                    </a:lnTo>
                    <a:lnTo>
                      <a:pt x="14872" y="14400"/>
                    </a:lnTo>
                    <a:lnTo>
                      <a:pt x="13810" y="14850"/>
                    </a:lnTo>
                    <a:lnTo>
                      <a:pt x="13456" y="15750"/>
                    </a:lnTo>
                    <a:lnTo>
                      <a:pt x="12393" y="17100"/>
                    </a:lnTo>
                    <a:lnTo>
                      <a:pt x="11685" y="17550"/>
                    </a:lnTo>
                    <a:lnTo>
                      <a:pt x="11331" y="17550"/>
                    </a:lnTo>
                    <a:lnTo>
                      <a:pt x="10623" y="18000"/>
                    </a:lnTo>
                    <a:lnTo>
                      <a:pt x="10269" y="18900"/>
                    </a:lnTo>
                    <a:lnTo>
                      <a:pt x="9915" y="18900"/>
                    </a:lnTo>
                    <a:lnTo>
                      <a:pt x="8852" y="19350"/>
                    </a:lnTo>
                    <a:lnTo>
                      <a:pt x="7790" y="20250"/>
                    </a:lnTo>
                    <a:lnTo>
                      <a:pt x="7082" y="20700"/>
                    </a:lnTo>
                    <a:lnTo>
                      <a:pt x="6020" y="20700"/>
                    </a:lnTo>
                    <a:lnTo>
                      <a:pt x="4957" y="21600"/>
                    </a:lnTo>
                    <a:lnTo>
                      <a:pt x="1416" y="21600"/>
                    </a:lnTo>
                    <a:lnTo>
                      <a:pt x="1062" y="20700"/>
                    </a:lnTo>
                    <a:lnTo>
                      <a:pt x="1062" y="20250"/>
                    </a:lnTo>
                    <a:lnTo>
                      <a:pt x="354" y="20250"/>
                    </a:lnTo>
                    <a:lnTo>
                      <a:pt x="354" y="19350"/>
                    </a:lnTo>
                    <a:lnTo>
                      <a:pt x="0" y="18000"/>
                    </a:lnTo>
                    <a:lnTo>
                      <a:pt x="0" y="10350"/>
                    </a:lnTo>
                    <a:lnTo>
                      <a:pt x="354" y="9450"/>
                    </a:lnTo>
                    <a:lnTo>
                      <a:pt x="354" y="6750"/>
                    </a:lnTo>
                    <a:lnTo>
                      <a:pt x="1062" y="5400"/>
                    </a:lnTo>
                    <a:lnTo>
                      <a:pt x="1416" y="4050"/>
                    </a:lnTo>
                    <a:lnTo>
                      <a:pt x="2125" y="2700"/>
                    </a:lnTo>
                    <a:lnTo>
                      <a:pt x="2479" y="2250"/>
                    </a:lnTo>
                    <a:lnTo>
                      <a:pt x="3187" y="900"/>
                    </a:lnTo>
                    <a:lnTo>
                      <a:pt x="3541" y="900"/>
                    </a:lnTo>
                    <a:close/>
                  </a:path>
                </a:pathLst>
              </a:custGeom>
              <a:solidFill>
                <a:srgbClr val="F430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7" name="AutoShape 252"/>
              <p:cNvSpPr/>
              <p:nvPr/>
            </p:nvSpPr>
            <p:spPr>
              <a:xfrm>
                <a:off x="1254284" y="227153"/>
                <a:ext cx="136857" cy="93120"/>
              </a:xfrm>
              <a:custGeom>
                <a:avLst/>
                <a:gdLst/>
                <a:ahLst/>
                <a:cxnLst>
                  <a:cxn ang="0">
                    <a:pos x="wd2" y="hd2"/>
                  </a:cxn>
                  <a:cxn ang="5400000">
                    <a:pos x="wd2" y="hd2"/>
                  </a:cxn>
                  <a:cxn ang="10800000">
                    <a:pos x="wd2" y="hd2"/>
                  </a:cxn>
                  <a:cxn ang="16200000">
                    <a:pos x="wd2" y="hd2"/>
                  </a:cxn>
                </a:cxnLst>
                <a:rect l="0" t="0" r="r" b="b"/>
                <a:pathLst>
                  <a:path w="21600" h="21600" extrusionOk="0">
                    <a:moveTo>
                      <a:pt x="4320" y="900"/>
                    </a:moveTo>
                    <a:lnTo>
                      <a:pt x="5040" y="900"/>
                    </a:lnTo>
                    <a:lnTo>
                      <a:pt x="5760" y="0"/>
                    </a:lnTo>
                    <a:lnTo>
                      <a:pt x="11880" y="0"/>
                    </a:lnTo>
                    <a:lnTo>
                      <a:pt x="12960" y="900"/>
                    </a:lnTo>
                    <a:lnTo>
                      <a:pt x="14040" y="900"/>
                    </a:lnTo>
                    <a:lnTo>
                      <a:pt x="15120" y="1350"/>
                    </a:lnTo>
                    <a:lnTo>
                      <a:pt x="16560" y="1350"/>
                    </a:lnTo>
                    <a:lnTo>
                      <a:pt x="17280" y="2250"/>
                    </a:lnTo>
                    <a:lnTo>
                      <a:pt x="17640" y="2250"/>
                    </a:lnTo>
                    <a:lnTo>
                      <a:pt x="18000" y="2700"/>
                    </a:lnTo>
                    <a:lnTo>
                      <a:pt x="18720" y="2700"/>
                    </a:lnTo>
                    <a:lnTo>
                      <a:pt x="19080" y="3150"/>
                    </a:lnTo>
                    <a:lnTo>
                      <a:pt x="20520" y="4050"/>
                    </a:lnTo>
                    <a:lnTo>
                      <a:pt x="20880" y="4500"/>
                    </a:lnTo>
                    <a:lnTo>
                      <a:pt x="21600" y="4500"/>
                    </a:lnTo>
                    <a:lnTo>
                      <a:pt x="21600" y="6750"/>
                    </a:lnTo>
                    <a:lnTo>
                      <a:pt x="20880" y="7200"/>
                    </a:lnTo>
                    <a:lnTo>
                      <a:pt x="20520" y="8100"/>
                    </a:lnTo>
                    <a:lnTo>
                      <a:pt x="19800" y="8550"/>
                    </a:lnTo>
                    <a:lnTo>
                      <a:pt x="18720" y="9900"/>
                    </a:lnTo>
                    <a:lnTo>
                      <a:pt x="18000" y="10350"/>
                    </a:lnTo>
                    <a:lnTo>
                      <a:pt x="17640" y="10800"/>
                    </a:lnTo>
                    <a:lnTo>
                      <a:pt x="17280" y="11700"/>
                    </a:lnTo>
                    <a:lnTo>
                      <a:pt x="16200" y="12600"/>
                    </a:lnTo>
                    <a:lnTo>
                      <a:pt x="14760" y="14400"/>
                    </a:lnTo>
                    <a:lnTo>
                      <a:pt x="14040" y="14850"/>
                    </a:lnTo>
                    <a:lnTo>
                      <a:pt x="13680" y="15750"/>
                    </a:lnTo>
                    <a:lnTo>
                      <a:pt x="12960" y="16650"/>
                    </a:lnTo>
                    <a:lnTo>
                      <a:pt x="12600" y="16650"/>
                    </a:lnTo>
                    <a:lnTo>
                      <a:pt x="11880" y="17100"/>
                    </a:lnTo>
                    <a:lnTo>
                      <a:pt x="11520" y="17550"/>
                    </a:lnTo>
                    <a:lnTo>
                      <a:pt x="10800" y="18000"/>
                    </a:lnTo>
                    <a:lnTo>
                      <a:pt x="10440" y="18000"/>
                    </a:lnTo>
                    <a:lnTo>
                      <a:pt x="9360" y="18900"/>
                    </a:lnTo>
                    <a:lnTo>
                      <a:pt x="9000" y="19350"/>
                    </a:lnTo>
                    <a:lnTo>
                      <a:pt x="7920" y="19350"/>
                    </a:lnTo>
                    <a:lnTo>
                      <a:pt x="6840" y="20250"/>
                    </a:lnTo>
                    <a:lnTo>
                      <a:pt x="6120" y="20700"/>
                    </a:lnTo>
                    <a:lnTo>
                      <a:pt x="4320" y="20700"/>
                    </a:lnTo>
                    <a:lnTo>
                      <a:pt x="3600" y="21600"/>
                    </a:lnTo>
                    <a:lnTo>
                      <a:pt x="3240" y="20700"/>
                    </a:lnTo>
                    <a:lnTo>
                      <a:pt x="2160" y="20700"/>
                    </a:lnTo>
                    <a:lnTo>
                      <a:pt x="1440" y="20250"/>
                    </a:lnTo>
                    <a:lnTo>
                      <a:pt x="1080" y="20250"/>
                    </a:lnTo>
                    <a:lnTo>
                      <a:pt x="1080" y="19350"/>
                    </a:lnTo>
                    <a:lnTo>
                      <a:pt x="360" y="18900"/>
                    </a:lnTo>
                    <a:lnTo>
                      <a:pt x="360" y="18000"/>
                    </a:lnTo>
                    <a:lnTo>
                      <a:pt x="0" y="17100"/>
                    </a:lnTo>
                    <a:lnTo>
                      <a:pt x="0" y="13950"/>
                    </a:lnTo>
                    <a:lnTo>
                      <a:pt x="360" y="12600"/>
                    </a:lnTo>
                    <a:lnTo>
                      <a:pt x="360" y="8100"/>
                    </a:lnTo>
                    <a:lnTo>
                      <a:pt x="1080" y="7200"/>
                    </a:lnTo>
                    <a:lnTo>
                      <a:pt x="1080" y="6750"/>
                    </a:lnTo>
                    <a:lnTo>
                      <a:pt x="1440" y="5400"/>
                    </a:lnTo>
                    <a:lnTo>
                      <a:pt x="2160" y="4050"/>
                    </a:lnTo>
                    <a:lnTo>
                      <a:pt x="2520" y="2700"/>
                    </a:lnTo>
                    <a:lnTo>
                      <a:pt x="3240" y="2250"/>
                    </a:lnTo>
                    <a:lnTo>
                      <a:pt x="3600" y="1350"/>
                    </a:lnTo>
                    <a:lnTo>
                      <a:pt x="4320" y="900"/>
                    </a:lnTo>
                    <a:close/>
                  </a:path>
                </a:pathLst>
              </a:custGeom>
              <a:solidFill>
                <a:srgbClr val="F530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8" name="AutoShape 253"/>
              <p:cNvSpPr/>
              <p:nvPr/>
            </p:nvSpPr>
            <p:spPr>
              <a:xfrm>
                <a:off x="1255695" y="227153"/>
                <a:ext cx="131214" cy="90299"/>
              </a:xfrm>
              <a:custGeom>
                <a:avLst/>
                <a:gdLst/>
                <a:ahLst/>
                <a:cxnLst>
                  <a:cxn ang="0">
                    <a:pos x="wd2" y="hd2"/>
                  </a:cxn>
                  <a:cxn ang="5400000">
                    <a:pos x="wd2" y="hd2"/>
                  </a:cxn>
                  <a:cxn ang="10800000">
                    <a:pos x="wd2" y="hd2"/>
                  </a:cxn>
                  <a:cxn ang="16200000">
                    <a:pos x="wd2" y="hd2"/>
                  </a:cxn>
                </a:cxnLst>
                <a:rect l="0" t="0" r="r" b="b"/>
                <a:pathLst>
                  <a:path w="21600" h="21600" extrusionOk="0">
                    <a:moveTo>
                      <a:pt x="4926" y="939"/>
                    </a:moveTo>
                    <a:lnTo>
                      <a:pt x="6063" y="939"/>
                    </a:lnTo>
                    <a:lnTo>
                      <a:pt x="6821" y="0"/>
                    </a:lnTo>
                    <a:lnTo>
                      <a:pt x="10611" y="0"/>
                    </a:lnTo>
                    <a:lnTo>
                      <a:pt x="10989" y="939"/>
                    </a:lnTo>
                    <a:lnTo>
                      <a:pt x="13263" y="939"/>
                    </a:lnTo>
                    <a:lnTo>
                      <a:pt x="14400" y="1409"/>
                    </a:lnTo>
                    <a:lnTo>
                      <a:pt x="16295" y="1409"/>
                    </a:lnTo>
                    <a:lnTo>
                      <a:pt x="16674" y="2348"/>
                    </a:lnTo>
                    <a:lnTo>
                      <a:pt x="17811" y="2348"/>
                    </a:lnTo>
                    <a:lnTo>
                      <a:pt x="19326" y="3287"/>
                    </a:lnTo>
                    <a:lnTo>
                      <a:pt x="19705" y="3287"/>
                    </a:lnTo>
                    <a:lnTo>
                      <a:pt x="20463" y="4226"/>
                    </a:lnTo>
                    <a:lnTo>
                      <a:pt x="21221" y="4226"/>
                    </a:lnTo>
                    <a:lnTo>
                      <a:pt x="21221" y="4696"/>
                    </a:lnTo>
                    <a:lnTo>
                      <a:pt x="21600" y="4696"/>
                    </a:lnTo>
                    <a:lnTo>
                      <a:pt x="21600" y="7043"/>
                    </a:lnTo>
                    <a:lnTo>
                      <a:pt x="20463" y="8452"/>
                    </a:lnTo>
                    <a:lnTo>
                      <a:pt x="19705" y="8922"/>
                    </a:lnTo>
                    <a:lnTo>
                      <a:pt x="19326" y="9861"/>
                    </a:lnTo>
                    <a:lnTo>
                      <a:pt x="18568" y="10330"/>
                    </a:lnTo>
                    <a:lnTo>
                      <a:pt x="18189" y="10800"/>
                    </a:lnTo>
                    <a:lnTo>
                      <a:pt x="18189" y="11270"/>
                    </a:lnTo>
                    <a:lnTo>
                      <a:pt x="17811" y="11270"/>
                    </a:lnTo>
                    <a:lnTo>
                      <a:pt x="17053" y="12209"/>
                    </a:lnTo>
                    <a:lnTo>
                      <a:pt x="16674" y="13148"/>
                    </a:lnTo>
                    <a:lnTo>
                      <a:pt x="15537" y="14557"/>
                    </a:lnTo>
                    <a:lnTo>
                      <a:pt x="14400" y="15026"/>
                    </a:lnTo>
                    <a:lnTo>
                      <a:pt x="14021" y="15496"/>
                    </a:lnTo>
                    <a:lnTo>
                      <a:pt x="13263" y="15496"/>
                    </a:lnTo>
                    <a:lnTo>
                      <a:pt x="12884" y="16435"/>
                    </a:lnTo>
                    <a:lnTo>
                      <a:pt x="11747" y="17843"/>
                    </a:lnTo>
                    <a:lnTo>
                      <a:pt x="10989" y="18313"/>
                    </a:lnTo>
                    <a:lnTo>
                      <a:pt x="10611" y="18313"/>
                    </a:lnTo>
                    <a:lnTo>
                      <a:pt x="10232" y="18783"/>
                    </a:lnTo>
                    <a:lnTo>
                      <a:pt x="9474" y="18783"/>
                    </a:lnTo>
                    <a:lnTo>
                      <a:pt x="9095" y="19722"/>
                    </a:lnTo>
                    <a:lnTo>
                      <a:pt x="7958" y="20191"/>
                    </a:lnTo>
                    <a:lnTo>
                      <a:pt x="6821" y="20191"/>
                    </a:lnTo>
                    <a:lnTo>
                      <a:pt x="6063" y="21130"/>
                    </a:lnTo>
                    <a:lnTo>
                      <a:pt x="4926" y="21130"/>
                    </a:lnTo>
                    <a:lnTo>
                      <a:pt x="4168" y="21600"/>
                    </a:lnTo>
                    <a:lnTo>
                      <a:pt x="3032" y="21600"/>
                    </a:lnTo>
                    <a:lnTo>
                      <a:pt x="2274" y="21130"/>
                    </a:lnTo>
                    <a:lnTo>
                      <a:pt x="1895" y="21130"/>
                    </a:lnTo>
                    <a:lnTo>
                      <a:pt x="758" y="19722"/>
                    </a:lnTo>
                    <a:lnTo>
                      <a:pt x="758" y="18783"/>
                    </a:lnTo>
                    <a:lnTo>
                      <a:pt x="0" y="18313"/>
                    </a:lnTo>
                    <a:lnTo>
                      <a:pt x="0" y="10800"/>
                    </a:lnTo>
                    <a:lnTo>
                      <a:pt x="758" y="9861"/>
                    </a:lnTo>
                    <a:lnTo>
                      <a:pt x="758" y="7513"/>
                    </a:lnTo>
                    <a:lnTo>
                      <a:pt x="1137" y="7043"/>
                    </a:lnTo>
                    <a:lnTo>
                      <a:pt x="1137" y="5635"/>
                    </a:lnTo>
                    <a:lnTo>
                      <a:pt x="1895" y="4226"/>
                    </a:lnTo>
                    <a:lnTo>
                      <a:pt x="2274" y="3287"/>
                    </a:lnTo>
                    <a:lnTo>
                      <a:pt x="3032" y="2348"/>
                    </a:lnTo>
                    <a:lnTo>
                      <a:pt x="4168" y="1409"/>
                    </a:lnTo>
                    <a:lnTo>
                      <a:pt x="4926" y="939"/>
                    </a:lnTo>
                    <a:close/>
                  </a:path>
                </a:pathLst>
              </a:custGeom>
              <a:solidFill>
                <a:srgbClr val="F631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59" name="AutoShape 254"/>
              <p:cNvSpPr/>
              <p:nvPr/>
            </p:nvSpPr>
            <p:spPr>
              <a:xfrm>
                <a:off x="1255695" y="231386"/>
                <a:ext cx="128392" cy="83244"/>
              </a:xfrm>
              <a:custGeom>
                <a:avLst/>
                <a:gdLst/>
                <a:ahLst/>
                <a:cxnLst>
                  <a:cxn ang="0">
                    <a:pos x="wd2" y="hd2"/>
                  </a:cxn>
                  <a:cxn ang="5400000">
                    <a:pos x="wd2" y="hd2"/>
                  </a:cxn>
                  <a:cxn ang="10800000">
                    <a:pos x="wd2" y="hd2"/>
                  </a:cxn>
                  <a:cxn ang="16200000">
                    <a:pos x="wd2" y="hd2"/>
                  </a:cxn>
                </a:cxnLst>
                <a:rect l="0" t="0" r="r" b="b"/>
                <a:pathLst>
                  <a:path w="21600" h="21600" extrusionOk="0">
                    <a:moveTo>
                      <a:pt x="5014" y="502"/>
                    </a:moveTo>
                    <a:lnTo>
                      <a:pt x="5014" y="0"/>
                    </a:lnTo>
                    <a:lnTo>
                      <a:pt x="12343" y="0"/>
                    </a:lnTo>
                    <a:lnTo>
                      <a:pt x="13500" y="502"/>
                    </a:lnTo>
                    <a:lnTo>
                      <a:pt x="15429" y="502"/>
                    </a:lnTo>
                    <a:lnTo>
                      <a:pt x="16586" y="1507"/>
                    </a:lnTo>
                    <a:lnTo>
                      <a:pt x="17357" y="1507"/>
                    </a:lnTo>
                    <a:lnTo>
                      <a:pt x="18129" y="2009"/>
                    </a:lnTo>
                    <a:lnTo>
                      <a:pt x="18514" y="2009"/>
                    </a:lnTo>
                    <a:lnTo>
                      <a:pt x="18900" y="2512"/>
                    </a:lnTo>
                    <a:lnTo>
                      <a:pt x="19671" y="2512"/>
                    </a:lnTo>
                    <a:lnTo>
                      <a:pt x="20057" y="3516"/>
                    </a:lnTo>
                    <a:lnTo>
                      <a:pt x="20829" y="4019"/>
                    </a:lnTo>
                    <a:lnTo>
                      <a:pt x="21600" y="4019"/>
                    </a:lnTo>
                    <a:lnTo>
                      <a:pt x="21600" y="7033"/>
                    </a:lnTo>
                    <a:lnTo>
                      <a:pt x="20829" y="8037"/>
                    </a:lnTo>
                    <a:lnTo>
                      <a:pt x="20057" y="8037"/>
                    </a:lnTo>
                    <a:lnTo>
                      <a:pt x="18129" y="10549"/>
                    </a:lnTo>
                    <a:lnTo>
                      <a:pt x="18129" y="11051"/>
                    </a:lnTo>
                    <a:lnTo>
                      <a:pt x="17357" y="11051"/>
                    </a:lnTo>
                    <a:lnTo>
                      <a:pt x="16586" y="13060"/>
                    </a:lnTo>
                    <a:lnTo>
                      <a:pt x="15814" y="13563"/>
                    </a:lnTo>
                    <a:lnTo>
                      <a:pt x="15429" y="14567"/>
                    </a:lnTo>
                    <a:lnTo>
                      <a:pt x="14657" y="14567"/>
                    </a:lnTo>
                    <a:lnTo>
                      <a:pt x="14271" y="15070"/>
                    </a:lnTo>
                    <a:lnTo>
                      <a:pt x="13500" y="15572"/>
                    </a:lnTo>
                    <a:lnTo>
                      <a:pt x="13114" y="16577"/>
                    </a:lnTo>
                    <a:lnTo>
                      <a:pt x="11957" y="18084"/>
                    </a:lnTo>
                    <a:lnTo>
                      <a:pt x="11186" y="18084"/>
                    </a:lnTo>
                    <a:lnTo>
                      <a:pt x="10800" y="18586"/>
                    </a:lnTo>
                    <a:lnTo>
                      <a:pt x="10414" y="18586"/>
                    </a:lnTo>
                    <a:lnTo>
                      <a:pt x="9643" y="19088"/>
                    </a:lnTo>
                    <a:lnTo>
                      <a:pt x="8486" y="20093"/>
                    </a:lnTo>
                    <a:lnTo>
                      <a:pt x="8100" y="20093"/>
                    </a:lnTo>
                    <a:lnTo>
                      <a:pt x="6943" y="20595"/>
                    </a:lnTo>
                    <a:lnTo>
                      <a:pt x="6171" y="20595"/>
                    </a:lnTo>
                    <a:lnTo>
                      <a:pt x="5014" y="21600"/>
                    </a:lnTo>
                    <a:lnTo>
                      <a:pt x="2314" y="21600"/>
                    </a:lnTo>
                    <a:lnTo>
                      <a:pt x="1929" y="20595"/>
                    </a:lnTo>
                    <a:lnTo>
                      <a:pt x="1157" y="20093"/>
                    </a:lnTo>
                    <a:lnTo>
                      <a:pt x="771" y="19088"/>
                    </a:lnTo>
                    <a:lnTo>
                      <a:pt x="771" y="18084"/>
                    </a:lnTo>
                    <a:lnTo>
                      <a:pt x="0" y="16577"/>
                    </a:lnTo>
                    <a:lnTo>
                      <a:pt x="0" y="14567"/>
                    </a:lnTo>
                    <a:lnTo>
                      <a:pt x="771" y="13060"/>
                    </a:lnTo>
                    <a:lnTo>
                      <a:pt x="771" y="9544"/>
                    </a:lnTo>
                    <a:lnTo>
                      <a:pt x="1157" y="8540"/>
                    </a:lnTo>
                    <a:lnTo>
                      <a:pt x="1157" y="5526"/>
                    </a:lnTo>
                    <a:lnTo>
                      <a:pt x="1929" y="5023"/>
                    </a:lnTo>
                    <a:lnTo>
                      <a:pt x="2314" y="3516"/>
                    </a:lnTo>
                    <a:lnTo>
                      <a:pt x="3086" y="2512"/>
                    </a:lnTo>
                    <a:lnTo>
                      <a:pt x="3471" y="1507"/>
                    </a:lnTo>
                    <a:lnTo>
                      <a:pt x="4243" y="502"/>
                    </a:lnTo>
                    <a:lnTo>
                      <a:pt x="5014" y="502"/>
                    </a:lnTo>
                    <a:close/>
                  </a:path>
                </a:pathLst>
              </a:custGeom>
              <a:solidFill>
                <a:srgbClr val="F731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0" name="AutoShape 255"/>
              <p:cNvSpPr/>
              <p:nvPr/>
            </p:nvSpPr>
            <p:spPr>
              <a:xfrm>
                <a:off x="1261338" y="231386"/>
                <a:ext cx="122749" cy="80422"/>
              </a:xfrm>
              <a:custGeom>
                <a:avLst/>
                <a:gdLst/>
                <a:ahLst/>
                <a:cxnLst>
                  <a:cxn ang="0">
                    <a:pos x="wd2" y="hd2"/>
                  </a:cxn>
                  <a:cxn ang="5400000">
                    <a:pos x="wd2" y="hd2"/>
                  </a:cxn>
                  <a:cxn ang="10800000">
                    <a:pos x="wd2" y="hd2"/>
                  </a:cxn>
                  <a:cxn ang="16200000">
                    <a:pos x="wd2" y="hd2"/>
                  </a:cxn>
                </a:cxnLst>
                <a:rect l="0" t="0" r="r" b="b"/>
                <a:pathLst>
                  <a:path w="21600" h="21600" extrusionOk="0">
                    <a:moveTo>
                      <a:pt x="4400" y="527"/>
                    </a:moveTo>
                    <a:lnTo>
                      <a:pt x="5200" y="527"/>
                    </a:lnTo>
                    <a:lnTo>
                      <a:pt x="5600" y="0"/>
                    </a:lnTo>
                    <a:lnTo>
                      <a:pt x="11600" y="0"/>
                    </a:lnTo>
                    <a:lnTo>
                      <a:pt x="12800" y="527"/>
                    </a:lnTo>
                    <a:lnTo>
                      <a:pt x="14400" y="527"/>
                    </a:lnTo>
                    <a:lnTo>
                      <a:pt x="15200" y="1580"/>
                    </a:lnTo>
                    <a:lnTo>
                      <a:pt x="16800" y="1580"/>
                    </a:lnTo>
                    <a:lnTo>
                      <a:pt x="17200" y="2107"/>
                    </a:lnTo>
                    <a:lnTo>
                      <a:pt x="18000" y="2107"/>
                    </a:lnTo>
                    <a:lnTo>
                      <a:pt x="18400" y="2634"/>
                    </a:lnTo>
                    <a:lnTo>
                      <a:pt x="18800" y="2634"/>
                    </a:lnTo>
                    <a:lnTo>
                      <a:pt x="19600" y="3688"/>
                    </a:lnTo>
                    <a:lnTo>
                      <a:pt x="20000" y="3688"/>
                    </a:lnTo>
                    <a:lnTo>
                      <a:pt x="20000" y="4215"/>
                    </a:lnTo>
                    <a:lnTo>
                      <a:pt x="20800" y="4215"/>
                    </a:lnTo>
                    <a:lnTo>
                      <a:pt x="21600" y="5268"/>
                    </a:lnTo>
                    <a:lnTo>
                      <a:pt x="21600" y="6849"/>
                    </a:lnTo>
                    <a:lnTo>
                      <a:pt x="20800" y="7376"/>
                    </a:lnTo>
                    <a:lnTo>
                      <a:pt x="20000" y="8429"/>
                    </a:lnTo>
                    <a:lnTo>
                      <a:pt x="19600" y="8429"/>
                    </a:lnTo>
                    <a:lnTo>
                      <a:pt x="18800" y="8956"/>
                    </a:lnTo>
                    <a:lnTo>
                      <a:pt x="18400" y="10010"/>
                    </a:lnTo>
                    <a:lnTo>
                      <a:pt x="18000" y="10537"/>
                    </a:lnTo>
                    <a:lnTo>
                      <a:pt x="17200" y="11063"/>
                    </a:lnTo>
                    <a:lnTo>
                      <a:pt x="17200" y="11590"/>
                    </a:lnTo>
                    <a:lnTo>
                      <a:pt x="16800" y="11590"/>
                    </a:lnTo>
                    <a:lnTo>
                      <a:pt x="16400" y="12644"/>
                    </a:lnTo>
                    <a:lnTo>
                      <a:pt x="14400" y="15278"/>
                    </a:lnTo>
                    <a:lnTo>
                      <a:pt x="14000" y="15278"/>
                    </a:lnTo>
                    <a:lnTo>
                      <a:pt x="13200" y="15805"/>
                    </a:lnTo>
                    <a:lnTo>
                      <a:pt x="12800" y="16332"/>
                    </a:lnTo>
                    <a:lnTo>
                      <a:pt x="12800" y="17385"/>
                    </a:lnTo>
                    <a:lnTo>
                      <a:pt x="12000" y="17385"/>
                    </a:lnTo>
                    <a:lnTo>
                      <a:pt x="11600" y="18439"/>
                    </a:lnTo>
                    <a:lnTo>
                      <a:pt x="10800" y="18966"/>
                    </a:lnTo>
                    <a:lnTo>
                      <a:pt x="10400" y="18966"/>
                    </a:lnTo>
                    <a:lnTo>
                      <a:pt x="10000" y="19493"/>
                    </a:lnTo>
                    <a:lnTo>
                      <a:pt x="9200" y="20020"/>
                    </a:lnTo>
                    <a:lnTo>
                      <a:pt x="8000" y="20020"/>
                    </a:lnTo>
                    <a:lnTo>
                      <a:pt x="7600" y="21073"/>
                    </a:lnTo>
                    <a:lnTo>
                      <a:pt x="6400" y="21073"/>
                    </a:lnTo>
                    <a:lnTo>
                      <a:pt x="5600" y="21600"/>
                    </a:lnTo>
                    <a:lnTo>
                      <a:pt x="1600" y="21600"/>
                    </a:lnTo>
                    <a:lnTo>
                      <a:pt x="1600" y="21073"/>
                    </a:lnTo>
                    <a:lnTo>
                      <a:pt x="1200" y="21073"/>
                    </a:lnTo>
                    <a:lnTo>
                      <a:pt x="400" y="20020"/>
                    </a:lnTo>
                    <a:lnTo>
                      <a:pt x="400" y="18966"/>
                    </a:lnTo>
                    <a:lnTo>
                      <a:pt x="0" y="18439"/>
                    </a:lnTo>
                    <a:lnTo>
                      <a:pt x="0" y="11063"/>
                    </a:lnTo>
                    <a:lnTo>
                      <a:pt x="400" y="10537"/>
                    </a:lnTo>
                    <a:lnTo>
                      <a:pt x="400" y="6849"/>
                    </a:lnTo>
                    <a:lnTo>
                      <a:pt x="1600" y="5268"/>
                    </a:lnTo>
                    <a:lnTo>
                      <a:pt x="2400" y="3688"/>
                    </a:lnTo>
                    <a:lnTo>
                      <a:pt x="2800" y="2634"/>
                    </a:lnTo>
                    <a:lnTo>
                      <a:pt x="4400" y="1580"/>
                    </a:lnTo>
                    <a:lnTo>
                      <a:pt x="4400" y="527"/>
                    </a:lnTo>
                    <a:close/>
                  </a:path>
                </a:pathLst>
              </a:custGeom>
              <a:solidFill>
                <a:srgbClr val="F832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1" name="AutoShape 256"/>
              <p:cNvSpPr/>
              <p:nvPr/>
            </p:nvSpPr>
            <p:spPr>
              <a:xfrm>
                <a:off x="1264160" y="231386"/>
                <a:ext cx="115694" cy="80422"/>
              </a:xfrm>
              <a:custGeom>
                <a:avLst/>
                <a:gdLst/>
                <a:ahLst/>
                <a:cxnLst>
                  <a:cxn ang="0">
                    <a:pos x="wd2" y="hd2"/>
                  </a:cxn>
                  <a:cxn ang="5400000">
                    <a:pos x="wd2" y="hd2"/>
                  </a:cxn>
                  <a:cxn ang="10800000">
                    <a:pos x="wd2" y="hd2"/>
                  </a:cxn>
                  <a:cxn ang="16200000">
                    <a:pos x="wd2" y="hd2"/>
                  </a:cxn>
                </a:cxnLst>
                <a:rect l="0" t="0" r="r" b="b"/>
                <a:pathLst>
                  <a:path w="21600" h="21600" extrusionOk="0">
                    <a:moveTo>
                      <a:pt x="4235" y="527"/>
                    </a:moveTo>
                    <a:lnTo>
                      <a:pt x="6776" y="527"/>
                    </a:lnTo>
                    <a:lnTo>
                      <a:pt x="7624" y="0"/>
                    </a:lnTo>
                    <a:lnTo>
                      <a:pt x="10165" y="0"/>
                    </a:lnTo>
                    <a:lnTo>
                      <a:pt x="11012" y="527"/>
                    </a:lnTo>
                    <a:lnTo>
                      <a:pt x="13553" y="527"/>
                    </a:lnTo>
                    <a:lnTo>
                      <a:pt x="14824" y="1580"/>
                    </a:lnTo>
                    <a:lnTo>
                      <a:pt x="16941" y="1580"/>
                    </a:lnTo>
                    <a:lnTo>
                      <a:pt x="17365" y="2107"/>
                    </a:lnTo>
                    <a:lnTo>
                      <a:pt x="17788" y="2107"/>
                    </a:lnTo>
                    <a:lnTo>
                      <a:pt x="18635" y="2634"/>
                    </a:lnTo>
                    <a:lnTo>
                      <a:pt x="19059" y="2634"/>
                    </a:lnTo>
                    <a:lnTo>
                      <a:pt x="19482" y="3688"/>
                    </a:lnTo>
                    <a:lnTo>
                      <a:pt x="20329" y="3688"/>
                    </a:lnTo>
                    <a:lnTo>
                      <a:pt x="20753" y="4215"/>
                    </a:lnTo>
                    <a:lnTo>
                      <a:pt x="21600" y="4215"/>
                    </a:lnTo>
                    <a:lnTo>
                      <a:pt x="21600" y="7376"/>
                    </a:lnTo>
                    <a:lnTo>
                      <a:pt x="20753" y="7376"/>
                    </a:lnTo>
                    <a:lnTo>
                      <a:pt x="20329" y="8429"/>
                    </a:lnTo>
                    <a:lnTo>
                      <a:pt x="19482" y="8956"/>
                    </a:lnTo>
                    <a:lnTo>
                      <a:pt x="19059" y="8956"/>
                    </a:lnTo>
                    <a:lnTo>
                      <a:pt x="18635" y="10010"/>
                    </a:lnTo>
                    <a:lnTo>
                      <a:pt x="17788" y="10537"/>
                    </a:lnTo>
                    <a:lnTo>
                      <a:pt x="17788" y="11063"/>
                    </a:lnTo>
                    <a:lnTo>
                      <a:pt x="17365" y="11590"/>
                    </a:lnTo>
                    <a:lnTo>
                      <a:pt x="16941" y="12644"/>
                    </a:lnTo>
                    <a:lnTo>
                      <a:pt x="16094" y="12644"/>
                    </a:lnTo>
                    <a:lnTo>
                      <a:pt x="16094" y="13698"/>
                    </a:lnTo>
                    <a:lnTo>
                      <a:pt x="15671" y="14224"/>
                    </a:lnTo>
                    <a:lnTo>
                      <a:pt x="14824" y="14224"/>
                    </a:lnTo>
                    <a:lnTo>
                      <a:pt x="14400" y="15278"/>
                    </a:lnTo>
                    <a:lnTo>
                      <a:pt x="13553" y="15805"/>
                    </a:lnTo>
                    <a:lnTo>
                      <a:pt x="13129" y="16332"/>
                    </a:lnTo>
                    <a:lnTo>
                      <a:pt x="12282" y="16332"/>
                    </a:lnTo>
                    <a:lnTo>
                      <a:pt x="11859" y="17385"/>
                    </a:lnTo>
                    <a:lnTo>
                      <a:pt x="11012" y="18439"/>
                    </a:lnTo>
                    <a:lnTo>
                      <a:pt x="10588" y="18439"/>
                    </a:lnTo>
                    <a:lnTo>
                      <a:pt x="10165" y="18966"/>
                    </a:lnTo>
                    <a:lnTo>
                      <a:pt x="9318" y="19493"/>
                    </a:lnTo>
                    <a:lnTo>
                      <a:pt x="8894" y="19493"/>
                    </a:lnTo>
                    <a:lnTo>
                      <a:pt x="8047" y="20020"/>
                    </a:lnTo>
                    <a:lnTo>
                      <a:pt x="7624" y="20020"/>
                    </a:lnTo>
                    <a:lnTo>
                      <a:pt x="6353" y="21073"/>
                    </a:lnTo>
                    <a:lnTo>
                      <a:pt x="4235" y="21073"/>
                    </a:lnTo>
                    <a:lnTo>
                      <a:pt x="4235" y="21600"/>
                    </a:lnTo>
                    <a:lnTo>
                      <a:pt x="2541" y="21600"/>
                    </a:lnTo>
                    <a:lnTo>
                      <a:pt x="2541" y="21073"/>
                    </a:lnTo>
                    <a:lnTo>
                      <a:pt x="1271" y="21073"/>
                    </a:lnTo>
                    <a:lnTo>
                      <a:pt x="847" y="20020"/>
                    </a:lnTo>
                    <a:lnTo>
                      <a:pt x="847" y="19493"/>
                    </a:lnTo>
                    <a:lnTo>
                      <a:pt x="0" y="18966"/>
                    </a:lnTo>
                    <a:lnTo>
                      <a:pt x="0" y="10010"/>
                    </a:lnTo>
                    <a:lnTo>
                      <a:pt x="847" y="8956"/>
                    </a:lnTo>
                    <a:lnTo>
                      <a:pt x="847" y="6849"/>
                    </a:lnTo>
                    <a:lnTo>
                      <a:pt x="1271" y="5795"/>
                    </a:lnTo>
                    <a:lnTo>
                      <a:pt x="1271" y="5268"/>
                    </a:lnTo>
                    <a:lnTo>
                      <a:pt x="2118" y="3688"/>
                    </a:lnTo>
                    <a:lnTo>
                      <a:pt x="2541" y="2634"/>
                    </a:lnTo>
                    <a:lnTo>
                      <a:pt x="4235" y="1580"/>
                    </a:lnTo>
                    <a:lnTo>
                      <a:pt x="4235" y="527"/>
                    </a:lnTo>
                    <a:close/>
                  </a:path>
                </a:pathLst>
              </a:custGeom>
              <a:solidFill>
                <a:srgbClr val="F932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2" name="AutoShape 257"/>
              <p:cNvSpPr/>
              <p:nvPr/>
            </p:nvSpPr>
            <p:spPr>
              <a:xfrm>
                <a:off x="1264160" y="234208"/>
                <a:ext cx="111462" cy="76189"/>
              </a:xfrm>
              <a:custGeom>
                <a:avLst/>
                <a:gdLst/>
                <a:ahLst/>
                <a:cxnLst>
                  <a:cxn ang="0">
                    <a:pos x="wd2" y="hd2"/>
                  </a:cxn>
                  <a:cxn ang="5400000">
                    <a:pos x="wd2" y="hd2"/>
                  </a:cxn>
                  <a:cxn ang="10800000">
                    <a:pos x="wd2" y="hd2"/>
                  </a:cxn>
                  <a:cxn ang="16200000">
                    <a:pos x="wd2" y="hd2"/>
                  </a:cxn>
                </a:cxnLst>
                <a:rect l="0" t="0" r="r" b="b"/>
                <a:pathLst>
                  <a:path w="21600" h="21600" extrusionOk="0">
                    <a:moveTo>
                      <a:pt x="5290" y="1108"/>
                    </a:moveTo>
                    <a:lnTo>
                      <a:pt x="5731" y="0"/>
                    </a:lnTo>
                    <a:lnTo>
                      <a:pt x="12784" y="0"/>
                    </a:lnTo>
                    <a:lnTo>
                      <a:pt x="13665" y="1108"/>
                    </a:lnTo>
                    <a:lnTo>
                      <a:pt x="15429" y="1108"/>
                    </a:lnTo>
                    <a:lnTo>
                      <a:pt x="16310" y="1662"/>
                    </a:lnTo>
                    <a:lnTo>
                      <a:pt x="18073" y="1662"/>
                    </a:lnTo>
                    <a:lnTo>
                      <a:pt x="18514" y="2215"/>
                    </a:lnTo>
                    <a:lnTo>
                      <a:pt x="19396" y="2215"/>
                    </a:lnTo>
                    <a:lnTo>
                      <a:pt x="19837" y="3323"/>
                    </a:lnTo>
                    <a:lnTo>
                      <a:pt x="20278" y="3323"/>
                    </a:lnTo>
                    <a:lnTo>
                      <a:pt x="20278" y="3877"/>
                    </a:lnTo>
                    <a:lnTo>
                      <a:pt x="21600" y="3877"/>
                    </a:lnTo>
                    <a:lnTo>
                      <a:pt x="21600" y="7200"/>
                    </a:lnTo>
                    <a:lnTo>
                      <a:pt x="21159" y="7200"/>
                    </a:lnTo>
                    <a:lnTo>
                      <a:pt x="19837" y="8862"/>
                    </a:lnTo>
                    <a:lnTo>
                      <a:pt x="19396" y="8862"/>
                    </a:lnTo>
                    <a:lnTo>
                      <a:pt x="18073" y="10523"/>
                    </a:lnTo>
                    <a:lnTo>
                      <a:pt x="18073" y="11077"/>
                    </a:lnTo>
                    <a:lnTo>
                      <a:pt x="16751" y="12738"/>
                    </a:lnTo>
                    <a:lnTo>
                      <a:pt x="16310" y="13846"/>
                    </a:lnTo>
                    <a:lnTo>
                      <a:pt x="15429" y="14400"/>
                    </a:lnTo>
                    <a:lnTo>
                      <a:pt x="14988" y="14400"/>
                    </a:lnTo>
                    <a:lnTo>
                      <a:pt x="13665" y="16062"/>
                    </a:lnTo>
                    <a:lnTo>
                      <a:pt x="12784" y="16615"/>
                    </a:lnTo>
                    <a:lnTo>
                      <a:pt x="12343" y="17723"/>
                    </a:lnTo>
                    <a:lnTo>
                      <a:pt x="11461" y="17723"/>
                    </a:lnTo>
                    <a:lnTo>
                      <a:pt x="11020" y="18831"/>
                    </a:lnTo>
                    <a:lnTo>
                      <a:pt x="10580" y="19385"/>
                    </a:lnTo>
                    <a:lnTo>
                      <a:pt x="9698" y="19385"/>
                    </a:lnTo>
                    <a:lnTo>
                      <a:pt x="9257" y="19938"/>
                    </a:lnTo>
                    <a:lnTo>
                      <a:pt x="8376" y="19938"/>
                    </a:lnTo>
                    <a:lnTo>
                      <a:pt x="7053" y="20492"/>
                    </a:lnTo>
                    <a:lnTo>
                      <a:pt x="5731" y="20492"/>
                    </a:lnTo>
                    <a:lnTo>
                      <a:pt x="4408" y="21600"/>
                    </a:lnTo>
                    <a:lnTo>
                      <a:pt x="2645" y="21600"/>
                    </a:lnTo>
                    <a:lnTo>
                      <a:pt x="2204" y="20492"/>
                    </a:lnTo>
                    <a:lnTo>
                      <a:pt x="1322" y="20492"/>
                    </a:lnTo>
                    <a:lnTo>
                      <a:pt x="1322" y="19938"/>
                    </a:lnTo>
                    <a:lnTo>
                      <a:pt x="882" y="19385"/>
                    </a:lnTo>
                    <a:lnTo>
                      <a:pt x="882" y="18831"/>
                    </a:lnTo>
                    <a:lnTo>
                      <a:pt x="0" y="17723"/>
                    </a:lnTo>
                    <a:lnTo>
                      <a:pt x="0" y="11631"/>
                    </a:lnTo>
                    <a:lnTo>
                      <a:pt x="882" y="10523"/>
                    </a:lnTo>
                    <a:lnTo>
                      <a:pt x="882" y="6646"/>
                    </a:lnTo>
                    <a:lnTo>
                      <a:pt x="1322" y="6646"/>
                    </a:lnTo>
                    <a:lnTo>
                      <a:pt x="1322" y="5538"/>
                    </a:lnTo>
                    <a:lnTo>
                      <a:pt x="2204" y="4985"/>
                    </a:lnTo>
                    <a:lnTo>
                      <a:pt x="2645" y="3323"/>
                    </a:lnTo>
                    <a:lnTo>
                      <a:pt x="3527" y="2215"/>
                    </a:lnTo>
                    <a:lnTo>
                      <a:pt x="4408" y="1662"/>
                    </a:lnTo>
                    <a:lnTo>
                      <a:pt x="4408" y="1108"/>
                    </a:lnTo>
                    <a:lnTo>
                      <a:pt x="5290" y="1108"/>
                    </a:lnTo>
                    <a:close/>
                  </a:path>
                </a:pathLst>
              </a:custGeom>
              <a:solidFill>
                <a:srgbClr val="FA32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3" name="AutoShape 258"/>
              <p:cNvSpPr/>
              <p:nvPr/>
            </p:nvSpPr>
            <p:spPr>
              <a:xfrm>
                <a:off x="1268393" y="234208"/>
                <a:ext cx="104407" cy="71956"/>
              </a:xfrm>
              <a:custGeom>
                <a:avLst/>
                <a:gdLst/>
                <a:ahLst/>
                <a:cxnLst>
                  <a:cxn ang="0">
                    <a:pos x="wd2" y="hd2"/>
                  </a:cxn>
                  <a:cxn ang="5400000">
                    <a:pos x="wd2" y="hd2"/>
                  </a:cxn>
                  <a:cxn ang="10800000">
                    <a:pos x="wd2" y="hd2"/>
                  </a:cxn>
                  <a:cxn ang="16200000">
                    <a:pos x="wd2" y="hd2"/>
                  </a:cxn>
                </a:cxnLst>
                <a:rect l="0" t="0" r="r" b="b"/>
                <a:pathLst>
                  <a:path w="21600" h="21600" extrusionOk="0">
                    <a:moveTo>
                      <a:pt x="5165" y="1168"/>
                    </a:moveTo>
                    <a:lnTo>
                      <a:pt x="6104" y="1168"/>
                    </a:lnTo>
                    <a:lnTo>
                      <a:pt x="6574" y="0"/>
                    </a:lnTo>
                    <a:lnTo>
                      <a:pt x="12209" y="0"/>
                    </a:lnTo>
                    <a:lnTo>
                      <a:pt x="12678" y="1168"/>
                    </a:lnTo>
                    <a:lnTo>
                      <a:pt x="15026" y="1168"/>
                    </a:lnTo>
                    <a:lnTo>
                      <a:pt x="15496" y="1751"/>
                    </a:lnTo>
                    <a:lnTo>
                      <a:pt x="16904" y="1751"/>
                    </a:lnTo>
                    <a:lnTo>
                      <a:pt x="17843" y="2335"/>
                    </a:lnTo>
                    <a:lnTo>
                      <a:pt x="19722" y="2335"/>
                    </a:lnTo>
                    <a:lnTo>
                      <a:pt x="19722" y="3503"/>
                    </a:lnTo>
                    <a:lnTo>
                      <a:pt x="20191" y="3503"/>
                    </a:lnTo>
                    <a:lnTo>
                      <a:pt x="21600" y="5254"/>
                    </a:lnTo>
                    <a:lnTo>
                      <a:pt x="21600" y="7589"/>
                    </a:lnTo>
                    <a:lnTo>
                      <a:pt x="20661" y="7589"/>
                    </a:lnTo>
                    <a:lnTo>
                      <a:pt x="20191" y="8757"/>
                    </a:lnTo>
                    <a:lnTo>
                      <a:pt x="18783" y="10508"/>
                    </a:lnTo>
                    <a:lnTo>
                      <a:pt x="18313" y="10508"/>
                    </a:lnTo>
                    <a:lnTo>
                      <a:pt x="18313" y="11092"/>
                    </a:lnTo>
                    <a:lnTo>
                      <a:pt x="17843" y="11676"/>
                    </a:lnTo>
                    <a:lnTo>
                      <a:pt x="16904" y="12259"/>
                    </a:lnTo>
                    <a:lnTo>
                      <a:pt x="16904" y="13427"/>
                    </a:lnTo>
                    <a:lnTo>
                      <a:pt x="16435" y="13427"/>
                    </a:lnTo>
                    <a:lnTo>
                      <a:pt x="15496" y="14595"/>
                    </a:lnTo>
                    <a:lnTo>
                      <a:pt x="15026" y="14595"/>
                    </a:lnTo>
                    <a:lnTo>
                      <a:pt x="15026" y="15178"/>
                    </a:lnTo>
                    <a:lnTo>
                      <a:pt x="14087" y="16346"/>
                    </a:lnTo>
                    <a:lnTo>
                      <a:pt x="13617" y="16346"/>
                    </a:lnTo>
                    <a:lnTo>
                      <a:pt x="12678" y="16930"/>
                    </a:lnTo>
                    <a:lnTo>
                      <a:pt x="12209" y="17514"/>
                    </a:lnTo>
                    <a:lnTo>
                      <a:pt x="11270" y="17514"/>
                    </a:lnTo>
                    <a:lnTo>
                      <a:pt x="10800" y="18681"/>
                    </a:lnTo>
                    <a:lnTo>
                      <a:pt x="10800" y="19849"/>
                    </a:lnTo>
                    <a:lnTo>
                      <a:pt x="10330" y="19849"/>
                    </a:lnTo>
                    <a:lnTo>
                      <a:pt x="9391" y="20432"/>
                    </a:lnTo>
                    <a:lnTo>
                      <a:pt x="8922" y="20432"/>
                    </a:lnTo>
                    <a:lnTo>
                      <a:pt x="7513" y="21016"/>
                    </a:lnTo>
                    <a:lnTo>
                      <a:pt x="6104" y="21016"/>
                    </a:lnTo>
                    <a:lnTo>
                      <a:pt x="4696" y="21600"/>
                    </a:lnTo>
                    <a:lnTo>
                      <a:pt x="1409" y="21600"/>
                    </a:lnTo>
                    <a:lnTo>
                      <a:pt x="1409" y="21016"/>
                    </a:lnTo>
                    <a:lnTo>
                      <a:pt x="470" y="20432"/>
                    </a:lnTo>
                    <a:lnTo>
                      <a:pt x="0" y="19849"/>
                    </a:lnTo>
                    <a:lnTo>
                      <a:pt x="0" y="10508"/>
                    </a:lnTo>
                    <a:lnTo>
                      <a:pt x="470" y="9341"/>
                    </a:lnTo>
                    <a:lnTo>
                      <a:pt x="470" y="7005"/>
                    </a:lnTo>
                    <a:lnTo>
                      <a:pt x="1409" y="5838"/>
                    </a:lnTo>
                    <a:lnTo>
                      <a:pt x="1409" y="5254"/>
                    </a:lnTo>
                    <a:lnTo>
                      <a:pt x="1878" y="3503"/>
                    </a:lnTo>
                    <a:lnTo>
                      <a:pt x="2817" y="2335"/>
                    </a:lnTo>
                    <a:lnTo>
                      <a:pt x="4696" y="1168"/>
                    </a:lnTo>
                    <a:lnTo>
                      <a:pt x="5165" y="1168"/>
                    </a:lnTo>
                    <a:close/>
                  </a:path>
                </a:pathLst>
              </a:custGeom>
              <a:solidFill>
                <a:srgbClr val="FB33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4" name="AutoShape 259"/>
              <p:cNvSpPr/>
              <p:nvPr/>
            </p:nvSpPr>
            <p:spPr>
              <a:xfrm>
                <a:off x="1268393" y="234208"/>
                <a:ext cx="100174" cy="71956"/>
              </a:xfrm>
              <a:custGeom>
                <a:avLst/>
                <a:gdLst/>
                <a:ahLst/>
                <a:cxnLst>
                  <a:cxn ang="0">
                    <a:pos x="wd2" y="hd2"/>
                  </a:cxn>
                  <a:cxn ang="5400000">
                    <a:pos x="wd2" y="hd2"/>
                  </a:cxn>
                  <a:cxn ang="10800000">
                    <a:pos x="wd2" y="hd2"/>
                  </a:cxn>
                  <a:cxn ang="16200000">
                    <a:pos x="wd2" y="hd2"/>
                  </a:cxn>
                </a:cxnLst>
                <a:rect l="0" t="0" r="r" b="b"/>
                <a:pathLst>
                  <a:path w="21600" h="21600" extrusionOk="0">
                    <a:moveTo>
                      <a:pt x="5400" y="1168"/>
                    </a:moveTo>
                    <a:lnTo>
                      <a:pt x="9327" y="1168"/>
                    </a:lnTo>
                    <a:lnTo>
                      <a:pt x="9818" y="0"/>
                    </a:lnTo>
                    <a:lnTo>
                      <a:pt x="11291" y="1168"/>
                    </a:lnTo>
                    <a:lnTo>
                      <a:pt x="14727" y="1168"/>
                    </a:lnTo>
                    <a:lnTo>
                      <a:pt x="15709" y="1751"/>
                    </a:lnTo>
                    <a:lnTo>
                      <a:pt x="17182" y="1751"/>
                    </a:lnTo>
                    <a:lnTo>
                      <a:pt x="17673" y="2335"/>
                    </a:lnTo>
                    <a:lnTo>
                      <a:pt x="19145" y="2335"/>
                    </a:lnTo>
                    <a:lnTo>
                      <a:pt x="19636" y="3503"/>
                    </a:lnTo>
                    <a:lnTo>
                      <a:pt x="20618" y="3503"/>
                    </a:lnTo>
                    <a:lnTo>
                      <a:pt x="21109" y="4086"/>
                    </a:lnTo>
                    <a:lnTo>
                      <a:pt x="21600" y="4086"/>
                    </a:lnTo>
                    <a:lnTo>
                      <a:pt x="21600" y="7589"/>
                    </a:lnTo>
                    <a:lnTo>
                      <a:pt x="21109" y="8757"/>
                    </a:lnTo>
                    <a:lnTo>
                      <a:pt x="19636" y="10508"/>
                    </a:lnTo>
                    <a:lnTo>
                      <a:pt x="19145" y="10508"/>
                    </a:lnTo>
                    <a:lnTo>
                      <a:pt x="18655" y="11092"/>
                    </a:lnTo>
                    <a:lnTo>
                      <a:pt x="17673" y="11676"/>
                    </a:lnTo>
                    <a:lnTo>
                      <a:pt x="17182" y="12259"/>
                    </a:lnTo>
                    <a:lnTo>
                      <a:pt x="17182" y="13427"/>
                    </a:lnTo>
                    <a:lnTo>
                      <a:pt x="16200" y="13427"/>
                    </a:lnTo>
                    <a:lnTo>
                      <a:pt x="15709" y="14595"/>
                    </a:lnTo>
                    <a:lnTo>
                      <a:pt x="14727" y="15178"/>
                    </a:lnTo>
                    <a:lnTo>
                      <a:pt x="14236" y="15178"/>
                    </a:lnTo>
                    <a:lnTo>
                      <a:pt x="14236" y="16346"/>
                    </a:lnTo>
                    <a:lnTo>
                      <a:pt x="13255" y="16930"/>
                    </a:lnTo>
                    <a:lnTo>
                      <a:pt x="12764" y="16930"/>
                    </a:lnTo>
                    <a:lnTo>
                      <a:pt x="11782" y="17514"/>
                    </a:lnTo>
                    <a:lnTo>
                      <a:pt x="11291" y="18681"/>
                    </a:lnTo>
                    <a:lnTo>
                      <a:pt x="10800" y="18681"/>
                    </a:lnTo>
                    <a:lnTo>
                      <a:pt x="9818" y="19849"/>
                    </a:lnTo>
                    <a:lnTo>
                      <a:pt x="9327" y="19849"/>
                    </a:lnTo>
                    <a:lnTo>
                      <a:pt x="8345" y="20432"/>
                    </a:lnTo>
                    <a:lnTo>
                      <a:pt x="6873" y="20432"/>
                    </a:lnTo>
                    <a:lnTo>
                      <a:pt x="6382" y="21016"/>
                    </a:lnTo>
                    <a:lnTo>
                      <a:pt x="3927" y="21016"/>
                    </a:lnTo>
                    <a:lnTo>
                      <a:pt x="3927" y="21600"/>
                    </a:lnTo>
                    <a:lnTo>
                      <a:pt x="2945" y="21016"/>
                    </a:lnTo>
                    <a:lnTo>
                      <a:pt x="1964" y="21016"/>
                    </a:lnTo>
                    <a:lnTo>
                      <a:pt x="1473" y="20432"/>
                    </a:lnTo>
                    <a:lnTo>
                      <a:pt x="491" y="20432"/>
                    </a:lnTo>
                    <a:lnTo>
                      <a:pt x="491" y="18681"/>
                    </a:lnTo>
                    <a:lnTo>
                      <a:pt x="0" y="17514"/>
                    </a:lnTo>
                    <a:lnTo>
                      <a:pt x="0" y="12259"/>
                    </a:lnTo>
                    <a:lnTo>
                      <a:pt x="491" y="11092"/>
                    </a:lnTo>
                    <a:lnTo>
                      <a:pt x="491" y="7589"/>
                    </a:lnTo>
                    <a:lnTo>
                      <a:pt x="1473" y="7005"/>
                    </a:lnTo>
                    <a:lnTo>
                      <a:pt x="1473" y="5254"/>
                    </a:lnTo>
                    <a:lnTo>
                      <a:pt x="1964" y="5254"/>
                    </a:lnTo>
                    <a:lnTo>
                      <a:pt x="2945" y="4086"/>
                    </a:lnTo>
                    <a:lnTo>
                      <a:pt x="3927" y="3503"/>
                    </a:lnTo>
                    <a:lnTo>
                      <a:pt x="3927" y="2335"/>
                    </a:lnTo>
                    <a:lnTo>
                      <a:pt x="4909" y="1751"/>
                    </a:lnTo>
                    <a:lnTo>
                      <a:pt x="5400" y="1168"/>
                    </a:lnTo>
                    <a:close/>
                  </a:path>
                </a:pathLst>
              </a:custGeom>
              <a:solidFill>
                <a:srgbClr val="FC33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5" name="AutoShape 260"/>
              <p:cNvSpPr/>
              <p:nvPr/>
            </p:nvSpPr>
            <p:spPr>
              <a:xfrm>
                <a:off x="1271214" y="237030"/>
                <a:ext cx="97353" cy="64902"/>
              </a:xfrm>
              <a:custGeom>
                <a:avLst/>
                <a:gdLst/>
                <a:ahLst/>
                <a:cxnLst>
                  <a:cxn ang="0">
                    <a:pos x="wd2" y="hd2"/>
                  </a:cxn>
                  <a:cxn ang="5400000">
                    <a:pos x="wd2" y="hd2"/>
                  </a:cxn>
                  <a:cxn ang="10800000">
                    <a:pos x="wd2" y="hd2"/>
                  </a:cxn>
                  <a:cxn ang="16200000">
                    <a:pos x="wd2" y="hd2"/>
                  </a:cxn>
                </a:cxnLst>
                <a:rect l="0" t="0" r="r" b="b"/>
                <a:pathLst>
                  <a:path w="21600" h="21600" extrusionOk="0">
                    <a:moveTo>
                      <a:pt x="6028" y="635"/>
                    </a:moveTo>
                    <a:lnTo>
                      <a:pt x="6530" y="0"/>
                    </a:lnTo>
                    <a:lnTo>
                      <a:pt x="13060" y="0"/>
                    </a:lnTo>
                    <a:lnTo>
                      <a:pt x="14065" y="635"/>
                    </a:lnTo>
                    <a:lnTo>
                      <a:pt x="16074" y="635"/>
                    </a:lnTo>
                    <a:lnTo>
                      <a:pt x="17079" y="1271"/>
                    </a:lnTo>
                    <a:lnTo>
                      <a:pt x="18586" y="1271"/>
                    </a:lnTo>
                    <a:lnTo>
                      <a:pt x="19088" y="2541"/>
                    </a:lnTo>
                    <a:lnTo>
                      <a:pt x="19591" y="2541"/>
                    </a:lnTo>
                    <a:lnTo>
                      <a:pt x="20595" y="3176"/>
                    </a:lnTo>
                    <a:lnTo>
                      <a:pt x="21098" y="3176"/>
                    </a:lnTo>
                    <a:lnTo>
                      <a:pt x="21098" y="4447"/>
                    </a:lnTo>
                    <a:lnTo>
                      <a:pt x="21600" y="4447"/>
                    </a:lnTo>
                    <a:lnTo>
                      <a:pt x="21600" y="5082"/>
                    </a:lnTo>
                    <a:lnTo>
                      <a:pt x="21098" y="6353"/>
                    </a:lnTo>
                    <a:lnTo>
                      <a:pt x="21098" y="8259"/>
                    </a:lnTo>
                    <a:lnTo>
                      <a:pt x="20595" y="8259"/>
                    </a:lnTo>
                    <a:lnTo>
                      <a:pt x="19591" y="8894"/>
                    </a:lnTo>
                    <a:lnTo>
                      <a:pt x="19088" y="10165"/>
                    </a:lnTo>
                    <a:lnTo>
                      <a:pt x="18586" y="10800"/>
                    </a:lnTo>
                    <a:lnTo>
                      <a:pt x="17581" y="10800"/>
                    </a:lnTo>
                    <a:lnTo>
                      <a:pt x="17079" y="11435"/>
                    </a:lnTo>
                    <a:lnTo>
                      <a:pt x="17079" y="12071"/>
                    </a:lnTo>
                    <a:lnTo>
                      <a:pt x="16074" y="13341"/>
                    </a:lnTo>
                    <a:lnTo>
                      <a:pt x="15572" y="13341"/>
                    </a:lnTo>
                    <a:lnTo>
                      <a:pt x="15572" y="14612"/>
                    </a:lnTo>
                    <a:lnTo>
                      <a:pt x="14567" y="14612"/>
                    </a:lnTo>
                    <a:lnTo>
                      <a:pt x="13060" y="16518"/>
                    </a:lnTo>
                    <a:lnTo>
                      <a:pt x="12558" y="16518"/>
                    </a:lnTo>
                    <a:lnTo>
                      <a:pt x="11553" y="17153"/>
                    </a:lnTo>
                    <a:lnTo>
                      <a:pt x="11051" y="17788"/>
                    </a:lnTo>
                    <a:lnTo>
                      <a:pt x="10549" y="19059"/>
                    </a:lnTo>
                    <a:lnTo>
                      <a:pt x="9544" y="19059"/>
                    </a:lnTo>
                    <a:lnTo>
                      <a:pt x="9042" y="20329"/>
                    </a:lnTo>
                    <a:lnTo>
                      <a:pt x="8037" y="20329"/>
                    </a:lnTo>
                    <a:lnTo>
                      <a:pt x="7535" y="20965"/>
                    </a:lnTo>
                    <a:lnTo>
                      <a:pt x="6028" y="20965"/>
                    </a:lnTo>
                    <a:lnTo>
                      <a:pt x="4521" y="21600"/>
                    </a:lnTo>
                    <a:lnTo>
                      <a:pt x="2512" y="21600"/>
                    </a:lnTo>
                    <a:lnTo>
                      <a:pt x="1507" y="20965"/>
                    </a:lnTo>
                    <a:lnTo>
                      <a:pt x="0" y="19059"/>
                    </a:lnTo>
                    <a:lnTo>
                      <a:pt x="0" y="10165"/>
                    </a:lnTo>
                    <a:lnTo>
                      <a:pt x="1005" y="8894"/>
                    </a:lnTo>
                    <a:lnTo>
                      <a:pt x="1005" y="5082"/>
                    </a:lnTo>
                    <a:lnTo>
                      <a:pt x="1507" y="5082"/>
                    </a:lnTo>
                    <a:lnTo>
                      <a:pt x="1507" y="4447"/>
                    </a:lnTo>
                    <a:lnTo>
                      <a:pt x="2512" y="3176"/>
                    </a:lnTo>
                    <a:lnTo>
                      <a:pt x="3516" y="3176"/>
                    </a:lnTo>
                    <a:lnTo>
                      <a:pt x="3516" y="2541"/>
                    </a:lnTo>
                    <a:lnTo>
                      <a:pt x="5023" y="635"/>
                    </a:lnTo>
                    <a:lnTo>
                      <a:pt x="6028" y="635"/>
                    </a:lnTo>
                    <a:close/>
                  </a:path>
                </a:pathLst>
              </a:custGeom>
              <a:solidFill>
                <a:srgbClr val="FD343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6" name="AutoShape 261"/>
              <p:cNvSpPr/>
              <p:nvPr/>
            </p:nvSpPr>
            <p:spPr>
              <a:xfrm>
                <a:off x="1271214" y="237030"/>
                <a:ext cx="94531" cy="63491"/>
              </a:xfrm>
              <a:custGeom>
                <a:avLst/>
                <a:gdLst/>
                <a:ahLst/>
                <a:cxnLst>
                  <a:cxn ang="0">
                    <a:pos x="wd2" y="hd2"/>
                  </a:cxn>
                  <a:cxn ang="5400000">
                    <a:pos x="wd2" y="hd2"/>
                  </a:cxn>
                  <a:cxn ang="10800000">
                    <a:pos x="wd2" y="hd2"/>
                  </a:cxn>
                  <a:cxn ang="16200000">
                    <a:pos x="wd2" y="hd2"/>
                  </a:cxn>
                </a:cxnLst>
                <a:rect l="0" t="0" r="r" b="b"/>
                <a:pathLst>
                  <a:path w="21600" h="21600" extrusionOk="0">
                    <a:moveTo>
                      <a:pt x="6171" y="655"/>
                    </a:moveTo>
                    <a:lnTo>
                      <a:pt x="6686" y="655"/>
                    </a:lnTo>
                    <a:lnTo>
                      <a:pt x="8229" y="0"/>
                    </a:lnTo>
                    <a:lnTo>
                      <a:pt x="12857" y="0"/>
                    </a:lnTo>
                    <a:lnTo>
                      <a:pt x="13371" y="655"/>
                    </a:lnTo>
                    <a:lnTo>
                      <a:pt x="14914" y="655"/>
                    </a:lnTo>
                    <a:lnTo>
                      <a:pt x="15943" y="1309"/>
                    </a:lnTo>
                    <a:lnTo>
                      <a:pt x="18000" y="1309"/>
                    </a:lnTo>
                    <a:lnTo>
                      <a:pt x="19029" y="2618"/>
                    </a:lnTo>
                    <a:lnTo>
                      <a:pt x="19543" y="2618"/>
                    </a:lnTo>
                    <a:lnTo>
                      <a:pt x="20057" y="3273"/>
                    </a:lnTo>
                    <a:lnTo>
                      <a:pt x="21086" y="3273"/>
                    </a:lnTo>
                    <a:lnTo>
                      <a:pt x="21086" y="4582"/>
                    </a:lnTo>
                    <a:lnTo>
                      <a:pt x="21600" y="4582"/>
                    </a:lnTo>
                    <a:lnTo>
                      <a:pt x="21600" y="7200"/>
                    </a:lnTo>
                    <a:lnTo>
                      <a:pt x="21086" y="7200"/>
                    </a:lnTo>
                    <a:lnTo>
                      <a:pt x="21086" y="8509"/>
                    </a:lnTo>
                    <a:lnTo>
                      <a:pt x="20057" y="8509"/>
                    </a:lnTo>
                    <a:lnTo>
                      <a:pt x="19543" y="9164"/>
                    </a:lnTo>
                    <a:lnTo>
                      <a:pt x="19029" y="10473"/>
                    </a:lnTo>
                    <a:lnTo>
                      <a:pt x="18000" y="11127"/>
                    </a:lnTo>
                    <a:lnTo>
                      <a:pt x="17486" y="11127"/>
                    </a:lnTo>
                    <a:lnTo>
                      <a:pt x="16457" y="11782"/>
                    </a:lnTo>
                    <a:lnTo>
                      <a:pt x="16457" y="12436"/>
                    </a:lnTo>
                    <a:lnTo>
                      <a:pt x="15943" y="13745"/>
                    </a:lnTo>
                    <a:lnTo>
                      <a:pt x="14914" y="15055"/>
                    </a:lnTo>
                    <a:lnTo>
                      <a:pt x="14400" y="15055"/>
                    </a:lnTo>
                    <a:lnTo>
                      <a:pt x="14400" y="15709"/>
                    </a:lnTo>
                    <a:lnTo>
                      <a:pt x="13371" y="15709"/>
                    </a:lnTo>
                    <a:lnTo>
                      <a:pt x="13371" y="17018"/>
                    </a:lnTo>
                    <a:lnTo>
                      <a:pt x="12857" y="17018"/>
                    </a:lnTo>
                    <a:lnTo>
                      <a:pt x="11829" y="17673"/>
                    </a:lnTo>
                    <a:lnTo>
                      <a:pt x="11314" y="17673"/>
                    </a:lnTo>
                    <a:lnTo>
                      <a:pt x="10800" y="18327"/>
                    </a:lnTo>
                    <a:lnTo>
                      <a:pt x="9771" y="18327"/>
                    </a:lnTo>
                    <a:lnTo>
                      <a:pt x="9771" y="19636"/>
                    </a:lnTo>
                    <a:lnTo>
                      <a:pt x="9257" y="19636"/>
                    </a:lnTo>
                    <a:lnTo>
                      <a:pt x="8229" y="20945"/>
                    </a:lnTo>
                    <a:lnTo>
                      <a:pt x="6686" y="20945"/>
                    </a:lnTo>
                    <a:lnTo>
                      <a:pt x="6171" y="21600"/>
                    </a:lnTo>
                    <a:lnTo>
                      <a:pt x="2571" y="21600"/>
                    </a:lnTo>
                    <a:lnTo>
                      <a:pt x="1543" y="20945"/>
                    </a:lnTo>
                    <a:lnTo>
                      <a:pt x="1029" y="19636"/>
                    </a:lnTo>
                    <a:lnTo>
                      <a:pt x="1029" y="17673"/>
                    </a:lnTo>
                    <a:lnTo>
                      <a:pt x="0" y="17018"/>
                    </a:lnTo>
                    <a:lnTo>
                      <a:pt x="0" y="12436"/>
                    </a:lnTo>
                    <a:lnTo>
                      <a:pt x="1029" y="11127"/>
                    </a:lnTo>
                    <a:lnTo>
                      <a:pt x="1029" y="7200"/>
                    </a:lnTo>
                    <a:lnTo>
                      <a:pt x="1543" y="6545"/>
                    </a:lnTo>
                    <a:lnTo>
                      <a:pt x="1543" y="5236"/>
                    </a:lnTo>
                    <a:lnTo>
                      <a:pt x="2571" y="4582"/>
                    </a:lnTo>
                    <a:lnTo>
                      <a:pt x="2571" y="3273"/>
                    </a:lnTo>
                    <a:lnTo>
                      <a:pt x="3600" y="3273"/>
                    </a:lnTo>
                    <a:lnTo>
                      <a:pt x="3600" y="2618"/>
                    </a:lnTo>
                    <a:lnTo>
                      <a:pt x="5143" y="655"/>
                    </a:lnTo>
                    <a:lnTo>
                      <a:pt x="6171" y="655"/>
                    </a:lnTo>
                    <a:close/>
                  </a:path>
                </a:pathLst>
              </a:custGeom>
              <a:solidFill>
                <a:srgbClr val="FE343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7" name="AutoShape 262"/>
              <p:cNvSpPr/>
              <p:nvPr/>
            </p:nvSpPr>
            <p:spPr>
              <a:xfrm>
                <a:off x="1275447" y="239851"/>
                <a:ext cx="87477" cy="59259"/>
              </a:xfrm>
              <a:custGeom>
                <a:avLst/>
                <a:gdLst/>
                <a:ahLst/>
                <a:cxnLst>
                  <a:cxn ang="0">
                    <a:pos x="wd2" y="hd2"/>
                  </a:cxn>
                  <a:cxn ang="5400000">
                    <a:pos x="wd2" y="hd2"/>
                  </a:cxn>
                  <a:cxn ang="10800000">
                    <a:pos x="wd2" y="hd2"/>
                  </a:cxn>
                  <a:cxn ang="16200000">
                    <a:pos x="wd2" y="hd2"/>
                  </a:cxn>
                </a:cxnLst>
                <a:rect l="0" t="0" r="r" b="b"/>
                <a:pathLst>
                  <a:path w="21600" h="21600" extrusionOk="0">
                    <a:moveTo>
                      <a:pt x="1662" y="4181"/>
                    </a:moveTo>
                    <a:lnTo>
                      <a:pt x="2769" y="2787"/>
                    </a:lnTo>
                    <a:lnTo>
                      <a:pt x="3877" y="2090"/>
                    </a:lnTo>
                    <a:lnTo>
                      <a:pt x="4431" y="697"/>
                    </a:lnTo>
                    <a:lnTo>
                      <a:pt x="5538" y="697"/>
                    </a:lnTo>
                    <a:lnTo>
                      <a:pt x="6092" y="0"/>
                    </a:lnTo>
                    <a:lnTo>
                      <a:pt x="14954" y="0"/>
                    </a:lnTo>
                    <a:lnTo>
                      <a:pt x="16062" y="697"/>
                    </a:lnTo>
                    <a:lnTo>
                      <a:pt x="16615" y="697"/>
                    </a:lnTo>
                    <a:lnTo>
                      <a:pt x="17723" y="2090"/>
                    </a:lnTo>
                    <a:lnTo>
                      <a:pt x="19385" y="2090"/>
                    </a:lnTo>
                    <a:lnTo>
                      <a:pt x="19938" y="2787"/>
                    </a:lnTo>
                    <a:lnTo>
                      <a:pt x="20492" y="2787"/>
                    </a:lnTo>
                    <a:lnTo>
                      <a:pt x="20492" y="4181"/>
                    </a:lnTo>
                    <a:lnTo>
                      <a:pt x="21600" y="4181"/>
                    </a:lnTo>
                    <a:lnTo>
                      <a:pt x="21600" y="6968"/>
                    </a:lnTo>
                    <a:lnTo>
                      <a:pt x="20492" y="8361"/>
                    </a:lnTo>
                    <a:lnTo>
                      <a:pt x="19938" y="8361"/>
                    </a:lnTo>
                    <a:lnTo>
                      <a:pt x="17723" y="11148"/>
                    </a:lnTo>
                    <a:lnTo>
                      <a:pt x="16615" y="11148"/>
                    </a:lnTo>
                    <a:lnTo>
                      <a:pt x="16062" y="11845"/>
                    </a:lnTo>
                    <a:lnTo>
                      <a:pt x="16062" y="12542"/>
                    </a:lnTo>
                    <a:lnTo>
                      <a:pt x="14954" y="13935"/>
                    </a:lnTo>
                    <a:lnTo>
                      <a:pt x="14400" y="15329"/>
                    </a:lnTo>
                    <a:lnTo>
                      <a:pt x="13292" y="15329"/>
                    </a:lnTo>
                    <a:lnTo>
                      <a:pt x="13292" y="16026"/>
                    </a:lnTo>
                    <a:lnTo>
                      <a:pt x="12738" y="16026"/>
                    </a:lnTo>
                    <a:lnTo>
                      <a:pt x="11631" y="17419"/>
                    </a:lnTo>
                    <a:lnTo>
                      <a:pt x="11077" y="17419"/>
                    </a:lnTo>
                    <a:lnTo>
                      <a:pt x="11077" y="18116"/>
                    </a:lnTo>
                    <a:lnTo>
                      <a:pt x="10523" y="18813"/>
                    </a:lnTo>
                    <a:lnTo>
                      <a:pt x="9415" y="18813"/>
                    </a:lnTo>
                    <a:lnTo>
                      <a:pt x="8862" y="20206"/>
                    </a:lnTo>
                    <a:lnTo>
                      <a:pt x="7754" y="20206"/>
                    </a:lnTo>
                    <a:lnTo>
                      <a:pt x="7200" y="21600"/>
                    </a:lnTo>
                    <a:lnTo>
                      <a:pt x="1662" y="21600"/>
                    </a:lnTo>
                    <a:lnTo>
                      <a:pt x="554" y="20206"/>
                    </a:lnTo>
                    <a:lnTo>
                      <a:pt x="554" y="18813"/>
                    </a:lnTo>
                    <a:lnTo>
                      <a:pt x="0" y="18116"/>
                    </a:lnTo>
                    <a:lnTo>
                      <a:pt x="0" y="9058"/>
                    </a:lnTo>
                    <a:lnTo>
                      <a:pt x="554" y="6968"/>
                    </a:lnTo>
                    <a:lnTo>
                      <a:pt x="554" y="4877"/>
                    </a:lnTo>
                    <a:lnTo>
                      <a:pt x="1662" y="4877"/>
                    </a:lnTo>
                    <a:lnTo>
                      <a:pt x="1662" y="4181"/>
                    </a:lnTo>
                    <a:close/>
                  </a:path>
                </a:pathLst>
              </a:custGeom>
              <a:solidFill>
                <a:srgbClr val="FF353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8" name="AutoShape 263"/>
              <p:cNvSpPr/>
              <p:nvPr/>
            </p:nvSpPr>
            <p:spPr>
              <a:xfrm>
                <a:off x="0" y="0"/>
                <a:ext cx="1087799" cy="1138592"/>
              </a:xfrm>
              <a:custGeom>
                <a:avLst/>
                <a:gdLst/>
                <a:ahLst/>
                <a:cxnLst>
                  <a:cxn ang="0">
                    <a:pos x="wd2" y="hd2"/>
                  </a:cxn>
                  <a:cxn ang="5400000">
                    <a:pos x="wd2" y="hd2"/>
                  </a:cxn>
                  <a:cxn ang="10800000">
                    <a:pos x="wd2" y="hd2"/>
                  </a:cxn>
                  <a:cxn ang="16200000">
                    <a:pos x="wd2" y="hd2"/>
                  </a:cxn>
                </a:cxnLst>
                <a:rect l="0" t="0" r="r" b="b"/>
                <a:pathLst>
                  <a:path w="21600" h="21600" extrusionOk="0">
                    <a:moveTo>
                      <a:pt x="1249" y="21448"/>
                    </a:moveTo>
                    <a:lnTo>
                      <a:pt x="1249" y="21371"/>
                    </a:lnTo>
                    <a:lnTo>
                      <a:pt x="1110" y="21181"/>
                    </a:lnTo>
                    <a:lnTo>
                      <a:pt x="925" y="20838"/>
                    </a:lnTo>
                    <a:lnTo>
                      <a:pt x="740" y="20419"/>
                    </a:lnTo>
                    <a:lnTo>
                      <a:pt x="463" y="19924"/>
                    </a:lnTo>
                    <a:lnTo>
                      <a:pt x="324" y="19314"/>
                    </a:lnTo>
                    <a:lnTo>
                      <a:pt x="185" y="18667"/>
                    </a:lnTo>
                    <a:lnTo>
                      <a:pt x="139" y="17943"/>
                    </a:lnTo>
                    <a:lnTo>
                      <a:pt x="46" y="16990"/>
                    </a:lnTo>
                    <a:lnTo>
                      <a:pt x="46" y="15619"/>
                    </a:lnTo>
                    <a:lnTo>
                      <a:pt x="0" y="14019"/>
                    </a:lnTo>
                    <a:lnTo>
                      <a:pt x="0" y="12229"/>
                    </a:lnTo>
                    <a:lnTo>
                      <a:pt x="46" y="10400"/>
                    </a:lnTo>
                    <a:lnTo>
                      <a:pt x="278" y="8724"/>
                    </a:lnTo>
                    <a:lnTo>
                      <a:pt x="370" y="7886"/>
                    </a:lnTo>
                    <a:lnTo>
                      <a:pt x="509" y="7162"/>
                    </a:lnTo>
                    <a:lnTo>
                      <a:pt x="786" y="6514"/>
                    </a:lnTo>
                    <a:lnTo>
                      <a:pt x="1064" y="5981"/>
                    </a:lnTo>
                    <a:lnTo>
                      <a:pt x="1665" y="4990"/>
                    </a:lnTo>
                    <a:lnTo>
                      <a:pt x="2313" y="4152"/>
                    </a:lnTo>
                    <a:lnTo>
                      <a:pt x="3053" y="3390"/>
                    </a:lnTo>
                    <a:lnTo>
                      <a:pt x="3885" y="2705"/>
                    </a:lnTo>
                    <a:lnTo>
                      <a:pt x="4672" y="2171"/>
                    </a:lnTo>
                    <a:lnTo>
                      <a:pt x="5504" y="1676"/>
                    </a:lnTo>
                    <a:lnTo>
                      <a:pt x="6429" y="1295"/>
                    </a:lnTo>
                    <a:lnTo>
                      <a:pt x="7400" y="952"/>
                    </a:lnTo>
                    <a:lnTo>
                      <a:pt x="8510" y="648"/>
                    </a:lnTo>
                    <a:lnTo>
                      <a:pt x="9806" y="419"/>
                    </a:lnTo>
                    <a:lnTo>
                      <a:pt x="11193" y="229"/>
                    </a:lnTo>
                    <a:lnTo>
                      <a:pt x="12673" y="38"/>
                    </a:lnTo>
                    <a:lnTo>
                      <a:pt x="14061" y="0"/>
                    </a:lnTo>
                    <a:lnTo>
                      <a:pt x="15356" y="0"/>
                    </a:lnTo>
                    <a:lnTo>
                      <a:pt x="16050" y="38"/>
                    </a:lnTo>
                    <a:lnTo>
                      <a:pt x="16651" y="152"/>
                    </a:lnTo>
                    <a:lnTo>
                      <a:pt x="17206" y="267"/>
                    </a:lnTo>
                    <a:lnTo>
                      <a:pt x="17715" y="381"/>
                    </a:lnTo>
                    <a:lnTo>
                      <a:pt x="18501" y="648"/>
                    </a:lnTo>
                    <a:lnTo>
                      <a:pt x="19195" y="838"/>
                    </a:lnTo>
                    <a:lnTo>
                      <a:pt x="19704" y="1067"/>
                    </a:lnTo>
                    <a:lnTo>
                      <a:pt x="20120" y="1257"/>
                    </a:lnTo>
                    <a:lnTo>
                      <a:pt x="20629" y="1676"/>
                    </a:lnTo>
                    <a:lnTo>
                      <a:pt x="21091" y="2286"/>
                    </a:lnTo>
                    <a:lnTo>
                      <a:pt x="21322" y="2781"/>
                    </a:lnTo>
                    <a:lnTo>
                      <a:pt x="21461" y="3390"/>
                    </a:lnTo>
                    <a:lnTo>
                      <a:pt x="21507" y="4152"/>
                    </a:lnTo>
                    <a:lnTo>
                      <a:pt x="21600" y="4914"/>
                    </a:lnTo>
                    <a:lnTo>
                      <a:pt x="21600" y="6552"/>
                    </a:lnTo>
                    <a:lnTo>
                      <a:pt x="21507" y="7352"/>
                    </a:lnTo>
                    <a:lnTo>
                      <a:pt x="21461" y="8076"/>
                    </a:lnTo>
                    <a:lnTo>
                      <a:pt x="21369" y="8724"/>
                    </a:lnTo>
                    <a:lnTo>
                      <a:pt x="21184" y="9333"/>
                    </a:lnTo>
                    <a:lnTo>
                      <a:pt x="20999" y="9981"/>
                    </a:lnTo>
                    <a:lnTo>
                      <a:pt x="20767" y="10590"/>
                    </a:lnTo>
                    <a:lnTo>
                      <a:pt x="20490" y="11200"/>
                    </a:lnTo>
                    <a:lnTo>
                      <a:pt x="20166" y="11695"/>
                    </a:lnTo>
                    <a:lnTo>
                      <a:pt x="19889" y="12152"/>
                    </a:lnTo>
                    <a:lnTo>
                      <a:pt x="19565" y="12571"/>
                    </a:lnTo>
                    <a:lnTo>
                      <a:pt x="19102" y="12952"/>
                    </a:lnTo>
                    <a:lnTo>
                      <a:pt x="18501" y="13257"/>
                    </a:lnTo>
                    <a:lnTo>
                      <a:pt x="17715" y="13638"/>
                    </a:lnTo>
                    <a:lnTo>
                      <a:pt x="16928" y="13905"/>
                    </a:lnTo>
                    <a:lnTo>
                      <a:pt x="16050" y="14248"/>
                    </a:lnTo>
                    <a:lnTo>
                      <a:pt x="15171" y="14476"/>
                    </a:lnTo>
                    <a:lnTo>
                      <a:pt x="14431" y="14629"/>
                    </a:lnTo>
                    <a:lnTo>
                      <a:pt x="13830" y="14819"/>
                    </a:lnTo>
                    <a:lnTo>
                      <a:pt x="13321" y="14933"/>
                    </a:lnTo>
                    <a:lnTo>
                      <a:pt x="12858" y="15048"/>
                    </a:lnTo>
                    <a:lnTo>
                      <a:pt x="12396" y="15124"/>
                    </a:lnTo>
                    <a:lnTo>
                      <a:pt x="11933" y="15276"/>
                    </a:lnTo>
                    <a:lnTo>
                      <a:pt x="11517" y="15467"/>
                    </a:lnTo>
                    <a:lnTo>
                      <a:pt x="11193" y="15619"/>
                    </a:lnTo>
                    <a:lnTo>
                      <a:pt x="10916" y="15771"/>
                    </a:lnTo>
                    <a:lnTo>
                      <a:pt x="10684" y="15962"/>
                    </a:lnTo>
                    <a:lnTo>
                      <a:pt x="10453" y="16114"/>
                    </a:lnTo>
                    <a:lnTo>
                      <a:pt x="10268" y="16305"/>
                    </a:lnTo>
                    <a:lnTo>
                      <a:pt x="10129" y="16457"/>
                    </a:lnTo>
                    <a:lnTo>
                      <a:pt x="9944" y="16686"/>
                    </a:lnTo>
                    <a:lnTo>
                      <a:pt x="9667" y="16914"/>
                    </a:lnTo>
                    <a:lnTo>
                      <a:pt x="9389" y="17105"/>
                    </a:lnTo>
                    <a:lnTo>
                      <a:pt x="9066" y="17333"/>
                    </a:lnTo>
                    <a:lnTo>
                      <a:pt x="8325" y="17867"/>
                    </a:lnTo>
                    <a:lnTo>
                      <a:pt x="7909" y="18095"/>
                    </a:lnTo>
                    <a:lnTo>
                      <a:pt x="7539" y="18248"/>
                    </a:lnTo>
                    <a:lnTo>
                      <a:pt x="6707" y="18705"/>
                    </a:lnTo>
                    <a:lnTo>
                      <a:pt x="6290" y="18895"/>
                    </a:lnTo>
                    <a:lnTo>
                      <a:pt x="5874" y="19200"/>
                    </a:lnTo>
                    <a:lnTo>
                      <a:pt x="5412" y="19467"/>
                    </a:lnTo>
                    <a:lnTo>
                      <a:pt x="4995" y="19848"/>
                    </a:lnTo>
                    <a:lnTo>
                      <a:pt x="4579" y="20190"/>
                    </a:lnTo>
                    <a:lnTo>
                      <a:pt x="4255" y="20533"/>
                    </a:lnTo>
                    <a:lnTo>
                      <a:pt x="3931" y="20762"/>
                    </a:lnTo>
                    <a:lnTo>
                      <a:pt x="3608" y="21067"/>
                    </a:lnTo>
                    <a:lnTo>
                      <a:pt x="3284" y="21257"/>
                    </a:lnTo>
                    <a:lnTo>
                      <a:pt x="3006" y="21448"/>
                    </a:lnTo>
                    <a:lnTo>
                      <a:pt x="2729" y="21562"/>
                    </a:lnTo>
                    <a:lnTo>
                      <a:pt x="2405" y="21600"/>
                    </a:lnTo>
                    <a:lnTo>
                      <a:pt x="1850" y="21600"/>
                    </a:lnTo>
                    <a:lnTo>
                      <a:pt x="1665" y="21562"/>
                    </a:lnTo>
                    <a:lnTo>
                      <a:pt x="1526" y="21486"/>
                    </a:lnTo>
                    <a:lnTo>
                      <a:pt x="1388" y="21486"/>
                    </a:lnTo>
                    <a:lnTo>
                      <a:pt x="1295" y="21448"/>
                    </a:lnTo>
                    <a:lnTo>
                      <a:pt x="1249" y="21448"/>
                    </a:lnTo>
                    <a:close/>
                  </a:path>
                </a:pathLst>
              </a:custGeom>
              <a:solidFill>
                <a:srgbClr val="7F000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69" name="AutoShape 264"/>
              <p:cNvSpPr/>
              <p:nvPr/>
            </p:nvSpPr>
            <p:spPr>
              <a:xfrm>
                <a:off x="1008788" y="87475"/>
                <a:ext cx="713913" cy="523442"/>
              </a:xfrm>
              <a:custGeom>
                <a:avLst/>
                <a:gdLst/>
                <a:ahLst/>
                <a:cxnLst>
                  <a:cxn ang="0">
                    <a:pos x="wd2" y="hd2"/>
                  </a:cxn>
                  <a:cxn ang="5400000">
                    <a:pos x="wd2" y="hd2"/>
                  </a:cxn>
                  <a:cxn ang="10800000">
                    <a:pos x="wd2" y="hd2"/>
                  </a:cxn>
                  <a:cxn ang="16200000">
                    <a:pos x="wd2" y="hd2"/>
                  </a:cxn>
                </a:cxnLst>
                <a:rect l="0" t="0" r="r" b="b"/>
                <a:pathLst>
                  <a:path w="21600" h="21600" extrusionOk="0">
                    <a:moveTo>
                      <a:pt x="1196" y="1566"/>
                    </a:moveTo>
                    <a:lnTo>
                      <a:pt x="1337" y="1402"/>
                    </a:lnTo>
                    <a:lnTo>
                      <a:pt x="1407" y="1154"/>
                    </a:lnTo>
                    <a:lnTo>
                      <a:pt x="1689" y="907"/>
                    </a:lnTo>
                    <a:lnTo>
                      <a:pt x="2040" y="742"/>
                    </a:lnTo>
                    <a:lnTo>
                      <a:pt x="2533" y="495"/>
                    </a:lnTo>
                    <a:lnTo>
                      <a:pt x="3236" y="330"/>
                    </a:lnTo>
                    <a:lnTo>
                      <a:pt x="4010" y="82"/>
                    </a:lnTo>
                    <a:lnTo>
                      <a:pt x="5136" y="82"/>
                    </a:lnTo>
                    <a:lnTo>
                      <a:pt x="6473" y="0"/>
                    </a:lnTo>
                    <a:lnTo>
                      <a:pt x="7810" y="82"/>
                    </a:lnTo>
                    <a:lnTo>
                      <a:pt x="9217" y="247"/>
                    </a:lnTo>
                    <a:lnTo>
                      <a:pt x="10624" y="330"/>
                    </a:lnTo>
                    <a:lnTo>
                      <a:pt x="11961" y="577"/>
                    </a:lnTo>
                    <a:lnTo>
                      <a:pt x="13087" y="907"/>
                    </a:lnTo>
                    <a:lnTo>
                      <a:pt x="14072" y="1319"/>
                    </a:lnTo>
                    <a:lnTo>
                      <a:pt x="14916" y="1814"/>
                    </a:lnTo>
                    <a:lnTo>
                      <a:pt x="15901" y="2308"/>
                    </a:lnTo>
                    <a:lnTo>
                      <a:pt x="16816" y="2721"/>
                    </a:lnTo>
                    <a:lnTo>
                      <a:pt x="17871" y="3215"/>
                    </a:lnTo>
                    <a:lnTo>
                      <a:pt x="18786" y="3627"/>
                    </a:lnTo>
                    <a:lnTo>
                      <a:pt x="19489" y="4122"/>
                    </a:lnTo>
                    <a:lnTo>
                      <a:pt x="20052" y="4534"/>
                    </a:lnTo>
                    <a:lnTo>
                      <a:pt x="20474" y="4617"/>
                    </a:lnTo>
                    <a:lnTo>
                      <a:pt x="20756" y="4782"/>
                    </a:lnTo>
                    <a:lnTo>
                      <a:pt x="20967" y="4782"/>
                    </a:lnTo>
                    <a:lnTo>
                      <a:pt x="21178" y="4864"/>
                    </a:lnTo>
                    <a:lnTo>
                      <a:pt x="21600" y="4864"/>
                    </a:lnTo>
                    <a:lnTo>
                      <a:pt x="21389" y="7255"/>
                    </a:lnTo>
                    <a:lnTo>
                      <a:pt x="21178" y="7337"/>
                    </a:lnTo>
                    <a:lnTo>
                      <a:pt x="20685" y="7667"/>
                    </a:lnTo>
                    <a:lnTo>
                      <a:pt x="19982" y="8327"/>
                    </a:lnTo>
                    <a:lnTo>
                      <a:pt x="19208" y="8904"/>
                    </a:lnTo>
                    <a:lnTo>
                      <a:pt x="17379" y="10553"/>
                    </a:lnTo>
                    <a:lnTo>
                      <a:pt x="16042" y="12119"/>
                    </a:lnTo>
                    <a:lnTo>
                      <a:pt x="15479" y="12861"/>
                    </a:lnTo>
                    <a:lnTo>
                      <a:pt x="15197" y="13273"/>
                    </a:lnTo>
                    <a:lnTo>
                      <a:pt x="14494" y="14263"/>
                    </a:lnTo>
                    <a:lnTo>
                      <a:pt x="14072" y="14592"/>
                    </a:lnTo>
                    <a:lnTo>
                      <a:pt x="13720" y="15087"/>
                    </a:lnTo>
                    <a:lnTo>
                      <a:pt x="13157" y="15499"/>
                    </a:lnTo>
                    <a:lnTo>
                      <a:pt x="12664" y="15911"/>
                    </a:lnTo>
                    <a:lnTo>
                      <a:pt x="11961" y="16406"/>
                    </a:lnTo>
                    <a:lnTo>
                      <a:pt x="11046" y="16983"/>
                    </a:lnTo>
                    <a:lnTo>
                      <a:pt x="10061" y="17560"/>
                    </a:lnTo>
                    <a:lnTo>
                      <a:pt x="8936" y="18302"/>
                    </a:lnTo>
                    <a:lnTo>
                      <a:pt x="7810" y="18879"/>
                    </a:lnTo>
                    <a:lnTo>
                      <a:pt x="6825" y="19539"/>
                    </a:lnTo>
                    <a:lnTo>
                      <a:pt x="5769" y="19951"/>
                    </a:lnTo>
                    <a:lnTo>
                      <a:pt x="4362" y="20611"/>
                    </a:lnTo>
                    <a:lnTo>
                      <a:pt x="3799" y="20940"/>
                    </a:lnTo>
                    <a:lnTo>
                      <a:pt x="3236" y="21105"/>
                    </a:lnTo>
                    <a:lnTo>
                      <a:pt x="2674" y="21353"/>
                    </a:lnTo>
                    <a:lnTo>
                      <a:pt x="2251" y="21518"/>
                    </a:lnTo>
                    <a:lnTo>
                      <a:pt x="1829" y="21600"/>
                    </a:lnTo>
                    <a:lnTo>
                      <a:pt x="1337" y="21518"/>
                    </a:lnTo>
                    <a:lnTo>
                      <a:pt x="493" y="20693"/>
                    </a:lnTo>
                    <a:lnTo>
                      <a:pt x="281" y="19951"/>
                    </a:lnTo>
                    <a:lnTo>
                      <a:pt x="70" y="19127"/>
                    </a:lnTo>
                    <a:lnTo>
                      <a:pt x="0" y="18055"/>
                    </a:lnTo>
                    <a:lnTo>
                      <a:pt x="0" y="13026"/>
                    </a:lnTo>
                    <a:lnTo>
                      <a:pt x="70" y="11707"/>
                    </a:lnTo>
                    <a:lnTo>
                      <a:pt x="281" y="9893"/>
                    </a:lnTo>
                    <a:lnTo>
                      <a:pt x="493" y="7915"/>
                    </a:lnTo>
                    <a:lnTo>
                      <a:pt x="915" y="4287"/>
                    </a:lnTo>
                    <a:lnTo>
                      <a:pt x="985" y="2803"/>
                    </a:lnTo>
                    <a:lnTo>
                      <a:pt x="1196" y="1896"/>
                    </a:lnTo>
                    <a:lnTo>
                      <a:pt x="1196" y="1566"/>
                    </a:lnTo>
                    <a:close/>
                  </a:path>
                </a:pathLst>
              </a:custGeom>
              <a:solidFill>
                <a:srgbClr val="7F000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0" name="AutoShape 265"/>
              <p:cNvSpPr/>
              <p:nvPr/>
            </p:nvSpPr>
            <p:spPr>
              <a:xfrm>
                <a:off x="1410" y="2821"/>
                <a:ext cx="1082157" cy="1130127"/>
              </a:xfrm>
              <a:custGeom>
                <a:avLst/>
                <a:gdLst/>
                <a:ahLst/>
                <a:cxnLst>
                  <a:cxn ang="0">
                    <a:pos x="wd2" y="hd2"/>
                  </a:cxn>
                  <a:cxn ang="5400000">
                    <a:pos x="wd2" y="hd2"/>
                  </a:cxn>
                  <a:cxn ang="10800000">
                    <a:pos x="wd2" y="hd2"/>
                  </a:cxn>
                  <a:cxn ang="16200000">
                    <a:pos x="wd2" y="hd2"/>
                  </a:cxn>
                </a:cxnLst>
                <a:rect l="0" t="0" r="r" b="b"/>
                <a:pathLst>
                  <a:path w="21600" h="21600" extrusionOk="0">
                    <a:moveTo>
                      <a:pt x="2700" y="21562"/>
                    </a:moveTo>
                    <a:lnTo>
                      <a:pt x="2421" y="21600"/>
                    </a:lnTo>
                    <a:lnTo>
                      <a:pt x="1862" y="21600"/>
                    </a:lnTo>
                    <a:lnTo>
                      <a:pt x="1722" y="21562"/>
                    </a:lnTo>
                    <a:lnTo>
                      <a:pt x="1490" y="21562"/>
                    </a:lnTo>
                    <a:lnTo>
                      <a:pt x="1350" y="21447"/>
                    </a:lnTo>
                    <a:lnTo>
                      <a:pt x="1257" y="21447"/>
                    </a:lnTo>
                    <a:lnTo>
                      <a:pt x="1210" y="21370"/>
                    </a:lnTo>
                    <a:lnTo>
                      <a:pt x="1071" y="21178"/>
                    </a:lnTo>
                    <a:lnTo>
                      <a:pt x="978" y="20833"/>
                    </a:lnTo>
                    <a:lnTo>
                      <a:pt x="698" y="20411"/>
                    </a:lnTo>
                    <a:lnTo>
                      <a:pt x="466" y="19912"/>
                    </a:lnTo>
                    <a:lnTo>
                      <a:pt x="279" y="19298"/>
                    </a:lnTo>
                    <a:lnTo>
                      <a:pt x="140" y="18646"/>
                    </a:lnTo>
                    <a:lnTo>
                      <a:pt x="140" y="17955"/>
                    </a:lnTo>
                    <a:lnTo>
                      <a:pt x="93" y="16996"/>
                    </a:lnTo>
                    <a:lnTo>
                      <a:pt x="93" y="15653"/>
                    </a:lnTo>
                    <a:lnTo>
                      <a:pt x="0" y="14042"/>
                    </a:lnTo>
                    <a:lnTo>
                      <a:pt x="0" y="12277"/>
                    </a:lnTo>
                    <a:lnTo>
                      <a:pt x="93" y="10436"/>
                    </a:lnTo>
                    <a:lnTo>
                      <a:pt x="279" y="8671"/>
                    </a:lnTo>
                    <a:lnTo>
                      <a:pt x="419" y="7903"/>
                    </a:lnTo>
                    <a:lnTo>
                      <a:pt x="559" y="7174"/>
                    </a:lnTo>
                    <a:lnTo>
                      <a:pt x="838" y="6522"/>
                    </a:lnTo>
                    <a:lnTo>
                      <a:pt x="1071" y="5985"/>
                    </a:lnTo>
                    <a:lnTo>
                      <a:pt x="1722" y="4988"/>
                    </a:lnTo>
                    <a:lnTo>
                      <a:pt x="2374" y="4144"/>
                    </a:lnTo>
                    <a:lnTo>
                      <a:pt x="3119" y="3415"/>
                    </a:lnTo>
                    <a:lnTo>
                      <a:pt x="3864" y="2762"/>
                    </a:lnTo>
                    <a:lnTo>
                      <a:pt x="4702" y="2225"/>
                    </a:lnTo>
                    <a:lnTo>
                      <a:pt x="5540" y="1726"/>
                    </a:lnTo>
                    <a:lnTo>
                      <a:pt x="6424" y="1343"/>
                    </a:lnTo>
                    <a:lnTo>
                      <a:pt x="7448" y="921"/>
                    </a:lnTo>
                    <a:lnTo>
                      <a:pt x="8519" y="691"/>
                    </a:lnTo>
                    <a:lnTo>
                      <a:pt x="9822" y="384"/>
                    </a:lnTo>
                    <a:lnTo>
                      <a:pt x="12616" y="77"/>
                    </a:lnTo>
                    <a:lnTo>
                      <a:pt x="14105" y="0"/>
                    </a:lnTo>
                    <a:lnTo>
                      <a:pt x="15409" y="0"/>
                    </a:lnTo>
                    <a:lnTo>
                      <a:pt x="16014" y="77"/>
                    </a:lnTo>
                    <a:lnTo>
                      <a:pt x="16666" y="115"/>
                    </a:lnTo>
                    <a:lnTo>
                      <a:pt x="17178" y="230"/>
                    </a:lnTo>
                    <a:lnTo>
                      <a:pt x="17690" y="384"/>
                    </a:lnTo>
                    <a:lnTo>
                      <a:pt x="18528" y="691"/>
                    </a:lnTo>
                    <a:lnTo>
                      <a:pt x="19179" y="882"/>
                    </a:lnTo>
                    <a:lnTo>
                      <a:pt x="19691" y="1113"/>
                    </a:lnTo>
                    <a:lnTo>
                      <a:pt x="20110" y="1266"/>
                    </a:lnTo>
                    <a:lnTo>
                      <a:pt x="20669" y="1726"/>
                    </a:lnTo>
                    <a:lnTo>
                      <a:pt x="20855" y="1995"/>
                    </a:lnTo>
                    <a:lnTo>
                      <a:pt x="21088" y="2340"/>
                    </a:lnTo>
                    <a:lnTo>
                      <a:pt x="21274" y="2801"/>
                    </a:lnTo>
                    <a:lnTo>
                      <a:pt x="21414" y="3415"/>
                    </a:lnTo>
                    <a:lnTo>
                      <a:pt x="21553" y="4144"/>
                    </a:lnTo>
                    <a:lnTo>
                      <a:pt x="21553" y="4911"/>
                    </a:lnTo>
                    <a:lnTo>
                      <a:pt x="21600" y="5755"/>
                    </a:lnTo>
                    <a:lnTo>
                      <a:pt x="21553" y="6561"/>
                    </a:lnTo>
                    <a:lnTo>
                      <a:pt x="21553" y="7366"/>
                    </a:lnTo>
                    <a:lnTo>
                      <a:pt x="21460" y="8095"/>
                    </a:lnTo>
                    <a:lnTo>
                      <a:pt x="21321" y="8671"/>
                    </a:lnTo>
                    <a:lnTo>
                      <a:pt x="21181" y="9361"/>
                    </a:lnTo>
                    <a:lnTo>
                      <a:pt x="20995" y="10013"/>
                    </a:lnTo>
                    <a:lnTo>
                      <a:pt x="20809" y="10627"/>
                    </a:lnTo>
                    <a:lnTo>
                      <a:pt x="20529" y="11164"/>
                    </a:lnTo>
                    <a:lnTo>
                      <a:pt x="20203" y="11740"/>
                    </a:lnTo>
                    <a:lnTo>
                      <a:pt x="19831" y="12162"/>
                    </a:lnTo>
                    <a:lnTo>
                      <a:pt x="19598" y="12622"/>
                    </a:lnTo>
                    <a:lnTo>
                      <a:pt x="19133" y="12929"/>
                    </a:lnTo>
                    <a:lnTo>
                      <a:pt x="18528" y="13313"/>
                    </a:lnTo>
                    <a:lnTo>
                      <a:pt x="17690" y="13658"/>
                    </a:lnTo>
                    <a:lnTo>
                      <a:pt x="16898" y="13965"/>
                    </a:lnTo>
                    <a:lnTo>
                      <a:pt x="16014" y="14272"/>
                    </a:lnTo>
                    <a:lnTo>
                      <a:pt x="15176" y="14502"/>
                    </a:lnTo>
                    <a:lnTo>
                      <a:pt x="14431" y="14656"/>
                    </a:lnTo>
                    <a:lnTo>
                      <a:pt x="13826" y="14809"/>
                    </a:lnTo>
                    <a:lnTo>
                      <a:pt x="13360" y="14924"/>
                    </a:lnTo>
                    <a:lnTo>
                      <a:pt x="12848" y="15039"/>
                    </a:lnTo>
                    <a:lnTo>
                      <a:pt x="12429" y="15116"/>
                    </a:lnTo>
                    <a:lnTo>
                      <a:pt x="11964" y="15308"/>
                    </a:lnTo>
                    <a:lnTo>
                      <a:pt x="11545" y="15461"/>
                    </a:lnTo>
                    <a:lnTo>
                      <a:pt x="11219" y="15653"/>
                    </a:lnTo>
                    <a:lnTo>
                      <a:pt x="10847" y="15807"/>
                    </a:lnTo>
                    <a:lnTo>
                      <a:pt x="10707" y="15960"/>
                    </a:lnTo>
                    <a:lnTo>
                      <a:pt x="10288" y="16306"/>
                    </a:lnTo>
                    <a:lnTo>
                      <a:pt x="10055" y="16459"/>
                    </a:lnTo>
                    <a:lnTo>
                      <a:pt x="9683" y="16919"/>
                    </a:lnTo>
                    <a:lnTo>
                      <a:pt x="9403" y="17111"/>
                    </a:lnTo>
                    <a:lnTo>
                      <a:pt x="9078" y="17341"/>
                    </a:lnTo>
                    <a:lnTo>
                      <a:pt x="8705" y="17648"/>
                    </a:lnTo>
                    <a:lnTo>
                      <a:pt x="8333" y="17840"/>
                    </a:lnTo>
                    <a:lnTo>
                      <a:pt x="7914" y="18070"/>
                    </a:lnTo>
                    <a:lnTo>
                      <a:pt x="7541" y="18301"/>
                    </a:lnTo>
                    <a:lnTo>
                      <a:pt x="7122" y="18454"/>
                    </a:lnTo>
                    <a:lnTo>
                      <a:pt x="6703" y="18684"/>
                    </a:lnTo>
                    <a:lnTo>
                      <a:pt x="6284" y="18876"/>
                    </a:lnTo>
                    <a:lnTo>
                      <a:pt x="5447" y="19490"/>
                    </a:lnTo>
                    <a:lnTo>
                      <a:pt x="4981" y="19835"/>
                    </a:lnTo>
                    <a:lnTo>
                      <a:pt x="4562" y="20180"/>
                    </a:lnTo>
                    <a:lnTo>
                      <a:pt x="4236" y="20526"/>
                    </a:lnTo>
                    <a:lnTo>
                      <a:pt x="4003" y="20756"/>
                    </a:lnTo>
                    <a:lnTo>
                      <a:pt x="3352" y="21293"/>
                    </a:lnTo>
                    <a:lnTo>
                      <a:pt x="3026" y="21447"/>
                    </a:lnTo>
                    <a:lnTo>
                      <a:pt x="2700" y="21562"/>
                    </a:lnTo>
                    <a:close/>
                  </a:path>
                </a:pathLst>
              </a:custGeom>
              <a:solidFill>
                <a:srgbClr val="80000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1" name="AutoShape 266"/>
              <p:cNvSpPr/>
              <p:nvPr/>
            </p:nvSpPr>
            <p:spPr>
              <a:xfrm>
                <a:off x="7054" y="5643"/>
                <a:ext cx="1069458" cy="1120251"/>
              </a:xfrm>
              <a:custGeom>
                <a:avLst/>
                <a:gdLst/>
                <a:ahLst/>
                <a:cxnLst>
                  <a:cxn ang="0">
                    <a:pos x="wd2" y="hd2"/>
                  </a:cxn>
                  <a:cxn ang="5400000">
                    <a:pos x="wd2" y="hd2"/>
                  </a:cxn>
                  <a:cxn ang="10800000">
                    <a:pos x="wd2" y="hd2"/>
                  </a:cxn>
                  <a:cxn ang="16200000">
                    <a:pos x="wd2" y="hd2"/>
                  </a:cxn>
                </a:cxnLst>
                <a:rect l="0" t="0" r="r" b="b"/>
                <a:pathLst>
                  <a:path w="21600" h="21600" extrusionOk="0">
                    <a:moveTo>
                      <a:pt x="2682" y="21561"/>
                    </a:moveTo>
                    <a:lnTo>
                      <a:pt x="2353" y="21600"/>
                    </a:lnTo>
                    <a:lnTo>
                      <a:pt x="1882" y="21600"/>
                    </a:lnTo>
                    <a:lnTo>
                      <a:pt x="1694" y="21561"/>
                    </a:lnTo>
                    <a:lnTo>
                      <a:pt x="1506" y="21561"/>
                    </a:lnTo>
                    <a:lnTo>
                      <a:pt x="1318" y="21484"/>
                    </a:lnTo>
                    <a:lnTo>
                      <a:pt x="1271" y="21445"/>
                    </a:lnTo>
                    <a:lnTo>
                      <a:pt x="1176" y="21406"/>
                    </a:lnTo>
                    <a:lnTo>
                      <a:pt x="1035" y="21174"/>
                    </a:lnTo>
                    <a:lnTo>
                      <a:pt x="894" y="20865"/>
                    </a:lnTo>
                    <a:lnTo>
                      <a:pt x="659" y="20439"/>
                    </a:lnTo>
                    <a:lnTo>
                      <a:pt x="471" y="19897"/>
                    </a:lnTo>
                    <a:lnTo>
                      <a:pt x="235" y="19316"/>
                    </a:lnTo>
                    <a:lnTo>
                      <a:pt x="141" y="18658"/>
                    </a:lnTo>
                    <a:lnTo>
                      <a:pt x="141" y="17923"/>
                    </a:lnTo>
                    <a:lnTo>
                      <a:pt x="47" y="16994"/>
                    </a:lnTo>
                    <a:lnTo>
                      <a:pt x="47" y="15639"/>
                    </a:lnTo>
                    <a:lnTo>
                      <a:pt x="0" y="13974"/>
                    </a:lnTo>
                    <a:lnTo>
                      <a:pt x="0" y="12232"/>
                    </a:lnTo>
                    <a:lnTo>
                      <a:pt x="47" y="10413"/>
                    </a:lnTo>
                    <a:lnTo>
                      <a:pt x="235" y="8671"/>
                    </a:lnTo>
                    <a:lnTo>
                      <a:pt x="376" y="7897"/>
                    </a:lnTo>
                    <a:lnTo>
                      <a:pt x="518" y="7161"/>
                    </a:lnTo>
                    <a:lnTo>
                      <a:pt x="800" y="6503"/>
                    </a:lnTo>
                    <a:lnTo>
                      <a:pt x="1035" y="5961"/>
                    </a:lnTo>
                    <a:lnTo>
                      <a:pt x="1694" y="4994"/>
                    </a:lnTo>
                    <a:lnTo>
                      <a:pt x="2353" y="4103"/>
                    </a:lnTo>
                    <a:lnTo>
                      <a:pt x="3106" y="3368"/>
                    </a:lnTo>
                    <a:lnTo>
                      <a:pt x="3859" y="2710"/>
                    </a:lnTo>
                    <a:lnTo>
                      <a:pt x="4659" y="2168"/>
                    </a:lnTo>
                    <a:lnTo>
                      <a:pt x="5506" y="1703"/>
                    </a:lnTo>
                    <a:lnTo>
                      <a:pt x="6494" y="1277"/>
                    </a:lnTo>
                    <a:lnTo>
                      <a:pt x="7435" y="929"/>
                    </a:lnTo>
                    <a:lnTo>
                      <a:pt x="8518" y="658"/>
                    </a:lnTo>
                    <a:lnTo>
                      <a:pt x="9835" y="387"/>
                    </a:lnTo>
                    <a:lnTo>
                      <a:pt x="11247" y="155"/>
                    </a:lnTo>
                    <a:lnTo>
                      <a:pt x="12659" y="39"/>
                    </a:lnTo>
                    <a:lnTo>
                      <a:pt x="14071" y="0"/>
                    </a:lnTo>
                    <a:lnTo>
                      <a:pt x="15435" y="0"/>
                    </a:lnTo>
                    <a:lnTo>
                      <a:pt x="16094" y="39"/>
                    </a:lnTo>
                    <a:lnTo>
                      <a:pt x="16659" y="116"/>
                    </a:lnTo>
                    <a:lnTo>
                      <a:pt x="17271" y="194"/>
                    </a:lnTo>
                    <a:lnTo>
                      <a:pt x="17741" y="387"/>
                    </a:lnTo>
                    <a:lnTo>
                      <a:pt x="18541" y="658"/>
                    </a:lnTo>
                    <a:lnTo>
                      <a:pt x="19247" y="852"/>
                    </a:lnTo>
                    <a:lnTo>
                      <a:pt x="19765" y="1084"/>
                    </a:lnTo>
                    <a:lnTo>
                      <a:pt x="20094" y="1277"/>
                    </a:lnTo>
                    <a:lnTo>
                      <a:pt x="20471" y="1471"/>
                    </a:lnTo>
                    <a:lnTo>
                      <a:pt x="20706" y="1703"/>
                    </a:lnTo>
                    <a:lnTo>
                      <a:pt x="20941" y="1974"/>
                    </a:lnTo>
                    <a:lnTo>
                      <a:pt x="21129" y="2323"/>
                    </a:lnTo>
                    <a:lnTo>
                      <a:pt x="21318" y="2748"/>
                    </a:lnTo>
                    <a:lnTo>
                      <a:pt x="21459" y="3368"/>
                    </a:lnTo>
                    <a:lnTo>
                      <a:pt x="21553" y="4103"/>
                    </a:lnTo>
                    <a:lnTo>
                      <a:pt x="21600" y="4955"/>
                    </a:lnTo>
                    <a:lnTo>
                      <a:pt x="21600" y="6542"/>
                    </a:lnTo>
                    <a:lnTo>
                      <a:pt x="21553" y="7355"/>
                    </a:lnTo>
                    <a:lnTo>
                      <a:pt x="21459" y="8090"/>
                    </a:lnTo>
                    <a:lnTo>
                      <a:pt x="21412" y="8671"/>
                    </a:lnTo>
                    <a:lnTo>
                      <a:pt x="21271" y="9368"/>
                    </a:lnTo>
                    <a:lnTo>
                      <a:pt x="21082" y="9987"/>
                    </a:lnTo>
                    <a:lnTo>
                      <a:pt x="20800" y="10568"/>
                    </a:lnTo>
                    <a:lnTo>
                      <a:pt x="20518" y="11187"/>
                    </a:lnTo>
                    <a:lnTo>
                      <a:pt x="20235" y="11690"/>
                    </a:lnTo>
                    <a:lnTo>
                      <a:pt x="19906" y="12194"/>
                    </a:lnTo>
                    <a:lnTo>
                      <a:pt x="19576" y="12581"/>
                    </a:lnTo>
                    <a:lnTo>
                      <a:pt x="19153" y="12929"/>
                    </a:lnTo>
                    <a:lnTo>
                      <a:pt x="18541" y="13316"/>
                    </a:lnTo>
                    <a:lnTo>
                      <a:pt x="17741" y="13626"/>
                    </a:lnTo>
                    <a:lnTo>
                      <a:pt x="16941" y="13974"/>
                    </a:lnTo>
                    <a:lnTo>
                      <a:pt x="16047" y="14245"/>
                    </a:lnTo>
                    <a:lnTo>
                      <a:pt x="15247" y="14477"/>
                    </a:lnTo>
                    <a:lnTo>
                      <a:pt x="14494" y="14632"/>
                    </a:lnTo>
                    <a:lnTo>
                      <a:pt x="13882" y="14826"/>
                    </a:lnTo>
                    <a:lnTo>
                      <a:pt x="13318" y="14942"/>
                    </a:lnTo>
                    <a:lnTo>
                      <a:pt x="12894" y="15058"/>
                    </a:lnTo>
                    <a:lnTo>
                      <a:pt x="12376" y="15174"/>
                    </a:lnTo>
                    <a:lnTo>
                      <a:pt x="12000" y="15290"/>
                    </a:lnTo>
                    <a:lnTo>
                      <a:pt x="11576" y="15484"/>
                    </a:lnTo>
                    <a:lnTo>
                      <a:pt x="11247" y="15639"/>
                    </a:lnTo>
                    <a:lnTo>
                      <a:pt x="10871" y="15832"/>
                    </a:lnTo>
                    <a:lnTo>
                      <a:pt x="10729" y="15987"/>
                    </a:lnTo>
                    <a:lnTo>
                      <a:pt x="10494" y="16142"/>
                    </a:lnTo>
                    <a:lnTo>
                      <a:pt x="10306" y="16335"/>
                    </a:lnTo>
                    <a:lnTo>
                      <a:pt x="10071" y="16490"/>
                    </a:lnTo>
                    <a:lnTo>
                      <a:pt x="9882" y="16723"/>
                    </a:lnTo>
                    <a:lnTo>
                      <a:pt x="9694" y="16877"/>
                    </a:lnTo>
                    <a:lnTo>
                      <a:pt x="9412" y="17071"/>
                    </a:lnTo>
                    <a:lnTo>
                      <a:pt x="9082" y="17381"/>
                    </a:lnTo>
                    <a:lnTo>
                      <a:pt x="8706" y="17613"/>
                    </a:lnTo>
                    <a:lnTo>
                      <a:pt x="8329" y="17884"/>
                    </a:lnTo>
                    <a:lnTo>
                      <a:pt x="7906" y="18116"/>
                    </a:lnTo>
                    <a:lnTo>
                      <a:pt x="7529" y="18348"/>
                    </a:lnTo>
                    <a:lnTo>
                      <a:pt x="7106" y="18503"/>
                    </a:lnTo>
                    <a:lnTo>
                      <a:pt x="6259" y="18968"/>
                    </a:lnTo>
                    <a:lnTo>
                      <a:pt x="5882" y="19200"/>
                    </a:lnTo>
                    <a:lnTo>
                      <a:pt x="5412" y="19510"/>
                    </a:lnTo>
                    <a:lnTo>
                      <a:pt x="4988" y="19819"/>
                    </a:lnTo>
                    <a:lnTo>
                      <a:pt x="4612" y="20245"/>
                    </a:lnTo>
                    <a:lnTo>
                      <a:pt x="4235" y="20516"/>
                    </a:lnTo>
                    <a:lnTo>
                      <a:pt x="3953" y="20865"/>
                    </a:lnTo>
                    <a:lnTo>
                      <a:pt x="3671" y="21058"/>
                    </a:lnTo>
                    <a:lnTo>
                      <a:pt x="3294" y="21290"/>
                    </a:lnTo>
                    <a:lnTo>
                      <a:pt x="3059" y="21445"/>
                    </a:lnTo>
                    <a:lnTo>
                      <a:pt x="2682" y="21561"/>
                    </a:lnTo>
                    <a:close/>
                  </a:path>
                </a:pathLst>
              </a:custGeom>
              <a:solidFill>
                <a:srgbClr val="8100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2" name="AutoShape 267"/>
              <p:cNvSpPr/>
              <p:nvPr/>
            </p:nvSpPr>
            <p:spPr>
              <a:xfrm>
                <a:off x="9876" y="5643"/>
                <a:ext cx="1065225" cy="1114607"/>
              </a:xfrm>
              <a:custGeom>
                <a:avLst/>
                <a:gdLst/>
                <a:ahLst/>
                <a:cxnLst>
                  <a:cxn ang="0">
                    <a:pos x="wd2" y="hd2"/>
                  </a:cxn>
                  <a:cxn ang="5400000">
                    <a:pos x="wd2" y="hd2"/>
                  </a:cxn>
                  <a:cxn ang="10800000">
                    <a:pos x="wd2" y="hd2"/>
                  </a:cxn>
                  <a:cxn ang="16200000">
                    <a:pos x="wd2" y="hd2"/>
                  </a:cxn>
                </a:cxnLst>
                <a:rect l="0" t="0" r="r" b="b"/>
                <a:pathLst>
                  <a:path w="21600" h="21600" extrusionOk="0">
                    <a:moveTo>
                      <a:pt x="2741" y="21561"/>
                    </a:moveTo>
                    <a:lnTo>
                      <a:pt x="2411" y="21600"/>
                    </a:lnTo>
                    <a:lnTo>
                      <a:pt x="1843" y="21600"/>
                    </a:lnTo>
                    <a:lnTo>
                      <a:pt x="1654" y="21561"/>
                    </a:lnTo>
                    <a:lnTo>
                      <a:pt x="1512" y="21561"/>
                    </a:lnTo>
                    <a:lnTo>
                      <a:pt x="1371" y="21522"/>
                    </a:lnTo>
                    <a:lnTo>
                      <a:pt x="1229" y="21405"/>
                    </a:lnTo>
                    <a:lnTo>
                      <a:pt x="898" y="20861"/>
                    </a:lnTo>
                    <a:lnTo>
                      <a:pt x="709" y="20432"/>
                    </a:lnTo>
                    <a:lnTo>
                      <a:pt x="473" y="19888"/>
                    </a:lnTo>
                    <a:lnTo>
                      <a:pt x="284" y="19304"/>
                    </a:lnTo>
                    <a:lnTo>
                      <a:pt x="142" y="18642"/>
                    </a:lnTo>
                    <a:lnTo>
                      <a:pt x="142" y="17903"/>
                    </a:lnTo>
                    <a:lnTo>
                      <a:pt x="95" y="16969"/>
                    </a:lnTo>
                    <a:lnTo>
                      <a:pt x="0" y="15606"/>
                    </a:lnTo>
                    <a:lnTo>
                      <a:pt x="0" y="12259"/>
                    </a:lnTo>
                    <a:lnTo>
                      <a:pt x="95" y="10469"/>
                    </a:lnTo>
                    <a:lnTo>
                      <a:pt x="189" y="8718"/>
                    </a:lnTo>
                    <a:lnTo>
                      <a:pt x="425" y="7939"/>
                    </a:lnTo>
                    <a:lnTo>
                      <a:pt x="567" y="7161"/>
                    </a:lnTo>
                    <a:lnTo>
                      <a:pt x="851" y="6538"/>
                    </a:lnTo>
                    <a:lnTo>
                      <a:pt x="1087" y="5994"/>
                    </a:lnTo>
                    <a:lnTo>
                      <a:pt x="1702" y="5021"/>
                    </a:lnTo>
                    <a:lnTo>
                      <a:pt x="2411" y="4203"/>
                    </a:lnTo>
                    <a:lnTo>
                      <a:pt x="3072" y="3386"/>
                    </a:lnTo>
                    <a:lnTo>
                      <a:pt x="3923" y="2763"/>
                    </a:lnTo>
                    <a:lnTo>
                      <a:pt x="4679" y="2218"/>
                    </a:lnTo>
                    <a:lnTo>
                      <a:pt x="5577" y="1712"/>
                    </a:lnTo>
                    <a:lnTo>
                      <a:pt x="6475" y="1323"/>
                    </a:lnTo>
                    <a:lnTo>
                      <a:pt x="7421" y="973"/>
                    </a:lnTo>
                    <a:lnTo>
                      <a:pt x="8555" y="739"/>
                    </a:lnTo>
                    <a:lnTo>
                      <a:pt x="9831" y="428"/>
                    </a:lnTo>
                    <a:lnTo>
                      <a:pt x="11249" y="195"/>
                    </a:lnTo>
                    <a:lnTo>
                      <a:pt x="12667" y="117"/>
                    </a:lnTo>
                    <a:lnTo>
                      <a:pt x="14085" y="0"/>
                    </a:lnTo>
                    <a:lnTo>
                      <a:pt x="15456" y="39"/>
                    </a:lnTo>
                    <a:lnTo>
                      <a:pt x="16070" y="117"/>
                    </a:lnTo>
                    <a:lnTo>
                      <a:pt x="16684" y="156"/>
                    </a:lnTo>
                    <a:lnTo>
                      <a:pt x="17252" y="272"/>
                    </a:lnTo>
                    <a:lnTo>
                      <a:pt x="17677" y="389"/>
                    </a:lnTo>
                    <a:lnTo>
                      <a:pt x="18528" y="662"/>
                    </a:lnTo>
                    <a:lnTo>
                      <a:pt x="19189" y="934"/>
                    </a:lnTo>
                    <a:lnTo>
                      <a:pt x="19709" y="1090"/>
                    </a:lnTo>
                    <a:lnTo>
                      <a:pt x="20088" y="1323"/>
                    </a:lnTo>
                    <a:lnTo>
                      <a:pt x="20418" y="1479"/>
                    </a:lnTo>
                    <a:lnTo>
                      <a:pt x="20702" y="1712"/>
                    </a:lnTo>
                    <a:lnTo>
                      <a:pt x="20891" y="1985"/>
                    </a:lnTo>
                    <a:lnTo>
                      <a:pt x="21127" y="2335"/>
                    </a:lnTo>
                    <a:lnTo>
                      <a:pt x="21316" y="2841"/>
                    </a:lnTo>
                    <a:lnTo>
                      <a:pt x="21458" y="3464"/>
                    </a:lnTo>
                    <a:lnTo>
                      <a:pt x="21505" y="4203"/>
                    </a:lnTo>
                    <a:lnTo>
                      <a:pt x="21600" y="4982"/>
                    </a:lnTo>
                    <a:lnTo>
                      <a:pt x="21600" y="6577"/>
                    </a:lnTo>
                    <a:lnTo>
                      <a:pt x="21505" y="7395"/>
                    </a:lnTo>
                    <a:lnTo>
                      <a:pt x="21458" y="8134"/>
                    </a:lnTo>
                    <a:lnTo>
                      <a:pt x="21364" y="8718"/>
                    </a:lnTo>
                    <a:lnTo>
                      <a:pt x="21175" y="9418"/>
                    </a:lnTo>
                    <a:lnTo>
                      <a:pt x="21033" y="10041"/>
                    </a:lnTo>
                    <a:lnTo>
                      <a:pt x="20749" y="10625"/>
                    </a:lnTo>
                    <a:lnTo>
                      <a:pt x="20513" y="11209"/>
                    </a:lnTo>
                    <a:lnTo>
                      <a:pt x="20229" y="11754"/>
                    </a:lnTo>
                    <a:lnTo>
                      <a:pt x="19851" y="12182"/>
                    </a:lnTo>
                    <a:lnTo>
                      <a:pt x="19568" y="12610"/>
                    </a:lnTo>
                    <a:lnTo>
                      <a:pt x="19142" y="12999"/>
                    </a:lnTo>
                    <a:lnTo>
                      <a:pt x="18433" y="13349"/>
                    </a:lnTo>
                    <a:lnTo>
                      <a:pt x="17677" y="13661"/>
                    </a:lnTo>
                    <a:lnTo>
                      <a:pt x="16874" y="14011"/>
                    </a:lnTo>
                    <a:lnTo>
                      <a:pt x="16023" y="14283"/>
                    </a:lnTo>
                    <a:lnTo>
                      <a:pt x="15219" y="14517"/>
                    </a:lnTo>
                    <a:lnTo>
                      <a:pt x="14463" y="14711"/>
                    </a:lnTo>
                    <a:lnTo>
                      <a:pt x="13801" y="14828"/>
                    </a:lnTo>
                    <a:lnTo>
                      <a:pt x="13329" y="14945"/>
                    </a:lnTo>
                    <a:lnTo>
                      <a:pt x="12903" y="15062"/>
                    </a:lnTo>
                    <a:lnTo>
                      <a:pt x="12383" y="15178"/>
                    </a:lnTo>
                    <a:lnTo>
                      <a:pt x="11911" y="15334"/>
                    </a:lnTo>
                    <a:lnTo>
                      <a:pt x="11485" y="15490"/>
                    </a:lnTo>
                    <a:lnTo>
                      <a:pt x="11154" y="15684"/>
                    </a:lnTo>
                    <a:lnTo>
                      <a:pt x="10871" y="15840"/>
                    </a:lnTo>
                    <a:lnTo>
                      <a:pt x="10729" y="15996"/>
                    </a:lnTo>
                    <a:lnTo>
                      <a:pt x="9878" y="16696"/>
                    </a:lnTo>
                    <a:lnTo>
                      <a:pt x="9689" y="16930"/>
                    </a:lnTo>
                    <a:lnTo>
                      <a:pt x="9406" y="17163"/>
                    </a:lnTo>
                    <a:lnTo>
                      <a:pt x="9075" y="17358"/>
                    </a:lnTo>
                    <a:lnTo>
                      <a:pt x="8319" y="17903"/>
                    </a:lnTo>
                    <a:lnTo>
                      <a:pt x="7893" y="18097"/>
                    </a:lnTo>
                    <a:lnTo>
                      <a:pt x="7562" y="18331"/>
                    </a:lnTo>
                    <a:lnTo>
                      <a:pt x="7137" y="18525"/>
                    </a:lnTo>
                    <a:lnTo>
                      <a:pt x="6759" y="18720"/>
                    </a:lnTo>
                    <a:lnTo>
                      <a:pt x="6239" y="18954"/>
                    </a:lnTo>
                    <a:lnTo>
                      <a:pt x="5861" y="19187"/>
                    </a:lnTo>
                    <a:lnTo>
                      <a:pt x="5388" y="19537"/>
                    </a:lnTo>
                    <a:lnTo>
                      <a:pt x="4963" y="19888"/>
                    </a:lnTo>
                    <a:lnTo>
                      <a:pt x="4585" y="20238"/>
                    </a:lnTo>
                    <a:lnTo>
                      <a:pt x="4207" y="20549"/>
                    </a:lnTo>
                    <a:lnTo>
                      <a:pt x="3923" y="20861"/>
                    </a:lnTo>
                    <a:lnTo>
                      <a:pt x="3639" y="21055"/>
                    </a:lnTo>
                    <a:lnTo>
                      <a:pt x="3356" y="21289"/>
                    </a:lnTo>
                    <a:lnTo>
                      <a:pt x="3025" y="21444"/>
                    </a:lnTo>
                    <a:lnTo>
                      <a:pt x="2741" y="21561"/>
                    </a:lnTo>
                    <a:close/>
                  </a:path>
                </a:pathLst>
              </a:custGeom>
              <a:solidFill>
                <a:srgbClr val="8201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3" name="AutoShape 268"/>
              <p:cNvSpPr/>
              <p:nvPr/>
            </p:nvSpPr>
            <p:spPr>
              <a:xfrm>
                <a:off x="14108" y="8465"/>
                <a:ext cx="1055350" cy="1107552"/>
              </a:xfrm>
              <a:custGeom>
                <a:avLst/>
                <a:gdLst/>
                <a:ahLst/>
                <a:cxnLst>
                  <a:cxn ang="0">
                    <a:pos x="wd2" y="hd2"/>
                  </a:cxn>
                  <a:cxn ang="5400000">
                    <a:pos x="wd2" y="hd2"/>
                  </a:cxn>
                  <a:cxn ang="10800000">
                    <a:pos x="wd2" y="hd2"/>
                  </a:cxn>
                  <a:cxn ang="16200000">
                    <a:pos x="wd2" y="hd2"/>
                  </a:cxn>
                </a:cxnLst>
                <a:rect l="0" t="0" r="r" b="b"/>
                <a:pathLst>
                  <a:path w="21600" h="21600" extrusionOk="0">
                    <a:moveTo>
                      <a:pt x="2670" y="21522"/>
                    </a:moveTo>
                    <a:lnTo>
                      <a:pt x="2384" y="21600"/>
                    </a:lnTo>
                    <a:lnTo>
                      <a:pt x="1621" y="21600"/>
                    </a:lnTo>
                    <a:lnTo>
                      <a:pt x="1526" y="21522"/>
                    </a:lnTo>
                    <a:lnTo>
                      <a:pt x="1383" y="21483"/>
                    </a:lnTo>
                    <a:lnTo>
                      <a:pt x="1287" y="21483"/>
                    </a:lnTo>
                    <a:lnTo>
                      <a:pt x="1287" y="21404"/>
                    </a:lnTo>
                    <a:lnTo>
                      <a:pt x="1192" y="21365"/>
                    </a:lnTo>
                    <a:lnTo>
                      <a:pt x="1049" y="21130"/>
                    </a:lnTo>
                    <a:lnTo>
                      <a:pt x="858" y="20857"/>
                    </a:lnTo>
                    <a:lnTo>
                      <a:pt x="668" y="20426"/>
                    </a:lnTo>
                    <a:lnTo>
                      <a:pt x="477" y="19878"/>
                    </a:lnTo>
                    <a:lnTo>
                      <a:pt x="238" y="19252"/>
                    </a:lnTo>
                    <a:lnTo>
                      <a:pt x="95" y="18587"/>
                    </a:lnTo>
                    <a:lnTo>
                      <a:pt x="95" y="17922"/>
                    </a:lnTo>
                    <a:lnTo>
                      <a:pt x="48" y="16983"/>
                    </a:lnTo>
                    <a:lnTo>
                      <a:pt x="0" y="15613"/>
                    </a:lnTo>
                    <a:lnTo>
                      <a:pt x="0" y="12209"/>
                    </a:lnTo>
                    <a:lnTo>
                      <a:pt x="48" y="10409"/>
                    </a:lnTo>
                    <a:lnTo>
                      <a:pt x="191" y="8687"/>
                    </a:lnTo>
                    <a:lnTo>
                      <a:pt x="381" y="7904"/>
                    </a:lnTo>
                    <a:lnTo>
                      <a:pt x="525" y="7161"/>
                    </a:lnTo>
                    <a:lnTo>
                      <a:pt x="763" y="6535"/>
                    </a:lnTo>
                    <a:lnTo>
                      <a:pt x="1001" y="5987"/>
                    </a:lnTo>
                    <a:lnTo>
                      <a:pt x="1669" y="5009"/>
                    </a:lnTo>
                    <a:lnTo>
                      <a:pt x="2336" y="4187"/>
                    </a:lnTo>
                    <a:lnTo>
                      <a:pt x="3099" y="3443"/>
                    </a:lnTo>
                    <a:lnTo>
                      <a:pt x="3862" y="2739"/>
                    </a:lnTo>
                    <a:lnTo>
                      <a:pt x="4625" y="2191"/>
                    </a:lnTo>
                    <a:lnTo>
                      <a:pt x="5531" y="1761"/>
                    </a:lnTo>
                    <a:lnTo>
                      <a:pt x="6485" y="1291"/>
                    </a:lnTo>
                    <a:lnTo>
                      <a:pt x="7486" y="939"/>
                    </a:lnTo>
                    <a:lnTo>
                      <a:pt x="8535" y="704"/>
                    </a:lnTo>
                    <a:lnTo>
                      <a:pt x="9823" y="470"/>
                    </a:lnTo>
                    <a:lnTo>
                      <a:pt x="11253" y="235"/>
                    </a:lnTo>
                    <a:lnTo>
                      <a:pt x="12636" y="117"/>
                    </a:lnTo>
                    <a:lnTo>
                      <a:pt x="14066" y="0"/>
                    </a:lnTo>
                    <a:lnTo>
                      <a:pt x="16069" y="117"/>
                    </a:lnTo>
                    <a:lnTo>
                      <a:pt x="16689" y="157"/>
                    </a:lnTo>
                    <a:lnTo>
                      <a:pt x="17213" y="274"/>
                    </a:lnTo>
                    <a:lnTo>
                      <a:pt x="17690" y="391"/>
                    </a:lnTo>
                    <a:lnTo>
                      <a:pt x="18501" y="704"/>
                    </a:lnTo>
                    <a:lnTo>
                      <a:pt x="19216" y="900"/>
                    </a:lnTo>
                    <a:lnTo>
                      <a:pt x="19693" y="1135"/>
                    </a:lnTo>
                    <a:lnTo>
                      <a:pt x="20074" y="1291"/>
                    </a:lnTo>
                    <a:lnTo>
                      <a:pt x="20456" y="1526"/>
                    </a:lnTo>
                    <a:lnTo>
                      <a:pt x="20646" y="1761"/>
                    </a:lnTo>
                    <a:lnTo>
                      <a:pt x="20932" y="2035"/>
                    </a:lnTo>
                    <a:lnTo>
                      <a:pt x="21123" y="2387"/>
                    </a:lnTo>
                    <a:lnTo>
                      <a:pt x="21362" y="2817"/>
                    </a:lnTo>
                    <a:lnTo>
                      <a:pt x="21457" y="3443"/>
                    </a:lnTo>
                    <a:lnTo>
                      <a:pt x="21552" y="4187"/>
                    </a:lnTo>
                    <a:lnTo>
                      <a:pt x="21600" y="4970"/>
                    </a:lnTo>
                    <a:lnTo>
                      <a:pt x="21600" y="5791"/>
                    </a:lnTo>
                    <a:lnTo>
                      <a:pt x="21552" y="6652"/>
                    </a:lnTo>
                    <a:lnTo>
                      <a:pt x="21552" y="7396"/>
                    </a:lnTo>
                    <a:lnTo>
                      <a:pt x="21457" y="8139"/>
                    </a:lnTo>
                    <a:lnTo>
                      <a:pt x="21362" y="8726"/>
                    </a:lnTo>
                    <a:lnTo>
                      <a:pt x="21219" y="9352"/>
                    </a:lnTo>
                    <a:lnTo>
                      <a:pt x="20980" y="10057"/>
                    </a:lnTo>
                    <a:lnTo>
                      <a:pt x="20789" y="10604"/>
                    </a:lnTo>
                    <a:lnTo>
                      <a:pt x="20503" y="11230"/>
                    </a:lnTo>
                    <a:lnTo>
                      <a:pt x="20170" y="11700"/>
                    </a:lnTo>
                    <a:lnTo>
                      <a:pt x="19883" y="12170"/>
                    </a:lnTo>
                    <a:lnTo>
                      <a:pt x="19550" y="12561"/>
                    </a:lnTo>
                    <a:lnTo>
                      <a:pt x="19121" y="12952"/>
                    </a:lnTo>
                    <a:lnTo>
                      <a:pt x="18453" y="13304"/>
                    </a:lnTo>
                    <a:lnTo>
                      <a:pt x="17690" y="13617"/>
                    </a:lnTo>
                    <a:lnTo>
                      <a:pt x="16879" y="14009"/>
                    </a:lnTo>
                    <a:lnTo>
                      <a:pt x="15974" y="14243"/>
                    </a:lnTo>
                    <a:lnTo>
                      <a:pt x="15163" y="14478"/>
                    </a:lnTo>
                    <a:lnTo>
                      <a:pt x="14400" y="14713"/>
                    </a:lnTo>
                    <a:lnTo>
                      <a:pt x="13828" y="14830"/>
                    </a:lnTo>
                    <a:lnTo>
                      <a:pt x="13303" y="14948"/>
                    </a:lnTo>
                    <a:lnTo>
                      <a:pt x="12350" y="15183"/>
                    </a:lnTo>
                    <a:lnTo>
                      <a:pt x="11921" y="15300"/>
                    </a:lnTo>
                    <a:lnTo>
                      <a:pt x="11491" y="15496"/>
                    </a:lnTo>
                    <a:lnTo>
                      <a:pt x="11158" y="15652"/>
                    </a:lnTo>
                    <a:lnTo>
                      <a:pt x="10872" y="15848"/>
                    </a:lnTo>
                    <a:lnTo>
                      <a:pt x="10633" y="15965"/>
                    </a:lnTo>
                    <a:lnTo>
                      <a:pt x="10490" y="16122"/>
                    </a:lnTo>
                    <a:lnTo>
                      <a:pt x="10299" y="16278"/>
                    </a:lnTo>
                    <a:lnTo>
                      <a:pt x="10061" y="16513"/>
                    </a:lnTo>
                    <a:lnTo>
                      <a:pt x="9870" y="16670"/>
                    </a:lnTo>
                    <a:lnTo>
                      <a:pt x="9679" y="16904"/>
                    </a:lnTo>
                    <a:lnTo>
                      <a:pt x="9393" y="17139"/>
                    </a:lnTo>
                    <a:lnTo>
                      <a:pt x="9060" y="17335"/>
                    </a:lnTo>
                    <a:lnTo>
                      <a:pt x="8678" y="17648"/>
                    </a:lnTo>
                    <a:lnTo>
                      <a:pt x="8297" y="17883"/>
                    </a:lnTo>
                    <a:lnTo>
                      <a:pt x="7868" y="18078"/>
                    </a:lnTo>
                    <a:lnTo>
                      <a:pt x="7534" y="18313"/>
                    </a:lnTo>
                    <a:lnTo>
                      <a:pt x="7105" y="18509"/>
                    </a:lnTo>
                    <a:lnTo>
                      <a:pt x="6723" y="18704"/>
                    </a:lnTo>
                    <a:lnTo>
                      <a:pt x="6294" y="18939"/>
                    </a:lnTo>
                    <a:lnTo>
                      <a:pt x="5817" y="19213"/>
                    </a:lnTo>
                    <a:lnTo>
                      <a:pt x="5388" y="19487"/>
                    </a:lnTo>
                    <a:lnTo>
                      <a:pt x="4911" y="19839"/>
                    </a:lnTo>
                    <a:lnTo>
                      <a:pt x="4577" y="20191"/>
                    </a:lnTo>
                    <a:lnTo>
                      <a:pt x="4244" y="20504"/>
                    </a:lnTo>
                    <a:lnTo>
                      <a:pt x="3862" y="20817"/>
                    </a:lnTo>
                    <a:lnTo>
                      <a:pt x="3624" y="21052"/>
                    </a:lnTo>
                    <a:lnTo>
                      <a:pt x="3290" y="21248"/>
                    </a:lnTo>
                    <a:lnTo>
                      <a:pt x="3004" y="21404"/>
                    </a:lnTo>
                    <a:lnTo>
                      <a:pt x="2670" y="21522"/>
                    </a:lnTo>
                    <a:close/>
                  </a:path>
                </a:pathLst>
              </a:custGeom>
              <a:solidFill>
                <a:srgbClr val="8301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4" name="AutoShape 269"/>
              <p:cNvSpPr/>
              <p:nvPr/>
            </p:nvSpPr>
            <p:spPr>
              <a:xfrm>
                <a:off x="16930" y="12698"/>
                <a:ext cx="1045473" cy="1099087"/>
              </a:xfrm>
              <a:custGeom>
                <a:avLst/>
                <a:gdLst/>
                <a:ahLst/>
                <a:cxnLst>
                  <a:cxn ang="0">
                    <a:pos x="wd2" y="hd2"/>
                  </a:cxn>
                  <a:cxn ang="5400000">
                    <a:pos x="wd2" y="hd2"/>
                  </a:cxn>
                  <a:cxn ang="10800000">
                    <a:pos x="wd2" y="hd2"/>
                  </a:cxn>
                  <a:cxn ang="16200000">
                    <a:pos x="wd2" y="hd2"/>
                  </a:cxn>
                </a:cxnLst>
                <a:rect l="0" t="0" r="r" b="b"/>
                <a:pathLst>
                  <a:path w="21600" h="21600" extrusionOk="0">
                    <a:moveTo>
                      <a:pt x="2694" y="21482"/>
                    </a:moveTo>
                    <a:lnTo>
                      <a:pt x="2357" y="21561"/>
                    </a:lnTo>
                    <a:lnTo>
                      <a:pt x="2069" y="21600"/>
                    </a:lnTo>
                    <a:lnTo>
                      <a:pt x="1876" y="21561"/>
                    </a:lnTo>
                    <a:lnTo>
                      <a:pt x="1636" y="21561"/>
                    </a:lnTo>
                    <a:lnTo>
                      <a:pt x="1491" y="21482"/>
                    </a:lnTo>
                    <a:lnTo>
                      <a:pt x="1395" y="21442"/>
                    </a:lnTo>
                    <a:lnTo>
                      <a:pt x="1347" y="21442"/>
                    </a:lnTo>
                    <a:lnTo>
                      <a:pt x="1251" y="21364"/>
                    </a:lnTo>
                    <a:lnTo>
                      <a:pt x="1251" y="21324"/>
                    </a:lnTo>
                    <a:lnTo>
                      <a:pt x="1106" y="21127"/>
                    </a:lnTo>
                    <a:lnTo>
                      <a:pt x="866" y="20812"/>
                    </a:lnTo>
                    <a:lnTo>
                      <a:pt x="722" y="20378"/>
                    </a:lnTo>
                    <a:lnTo>
                      <a:pt x="481" y="19826"/>
                    </a:lnTo>
                    <a:lnTo>
                      <a:pt x="289" y="19196"/>
                    </a:lnTo>
                    <a:lnTo>
                      <a:pt x="144" y="18604"/>
                    </a:lnTo>
                    <a:lnTo>
                      <a:pt x="48" y="17855"/>
                    </a:lnTo>
                    <a:lnTo>
                      <a:pt x="48" y="16909"/>
                    </a:lnTo>
                    <a:lnTo>
                      <a:pt x="0" y="15569"/>
                    </a:lnTo>
                    <a:lnTo>
                      <a:pt x="0" y="12180"/>
                    </a:lnTo>
                    <a:lnTo>
                      <a:pt x="48" y="10366"/>
                    </a:lnTo>
                    <a:lnTo>
                      <a:pt x="192" y="8672"/>
                    </a:lnTo>
                    <a:lnTo>
                      <a:pt x="433" y="7883"/>
                    </a:lnTo>
                    <a:lnTo>
                      <a:pt x="577" y="7134"/>
                    </a:lnTo>
                    <a:lnTo>
                      <a:pt x="770" y="6504"/>
                    </a:lnTo>
                    <a:lnTo>
                      <a:pt x="1010" y="5952"/>
                    </a:lnTo>
                    <a:lnTo>
                      <a:pt x="1636" y="4966"/>
                    </a:lnTo>
                    <a:lnTo>
                      <a:pt x="2357" y="4139"/>
                    </a:lnTo>
                    <a:lnTo>
                      <a:pt x="3079" y="3390"/>
                    </a:lnTo>
                    <a:lnTo>
                      <a:pt x="3849" y="2759"/>
                    </a:lnTo>
                    <a:lnTo>
                      <a:pt x="4714" y="2207"/>
                    </a:lnTo>
                    <a:lnTo>
                      <a:pt x="5580" y="1695"/>
                    </a:lnTo>
                    <a:lnTo>
                      <a:pt x="6494" y="1261"/>
                    </a:lnTo>
                    <a:lnTo>
                      <a:pt x="7505" y="946"/>
                    </a:lnTo>
                    <a:lnTo>
                      <a:pt x="8563" y="631"/>
                    </a:lnTo>
                    <a:lnTo>
                      <a:pt x="9862" y="434"/>
                    </a:lnTo>
                    <a:lnTo>
                      <a:pt x="11209" y="197"/>
                    </a:lnTo>
                    <a:lnTo>
                      <a:pt x="12700" y="39"/>
                    </a:lnTo>
                    <a:lnTo>
                      <a:pt x="14143" y="0"/>
                    </a:lnTo>
                    <a:lnTo>
                      <a:pt x="15442" y="39"/>
                    </a:lnTo>
                    <a:lnTo>
                      <a:pt x="16164" y="39"/>
                    </a:lnTo>
                    <a:lnTo>
                      <a:pt x="16693" y="158"/>
                    </a:lnTo>
                    <a:lnTo>
                      <a:pt x="17270" y="276"/>
                    </a:lnTo>
                    <a:lnTo>
                      <a:pt x="18569" y="631"/>
                    </a:lnTo>
                    <a:lnTo>
                      <a:pt x="19243" y="867"/>
                    </a:lnTo>
                    <a:lnTo>
                      <a:pt x="19772" y="1104"/>
                    </a:lnTo>
                    <a:lnTo>
                      <a:pt x="20157" y="1261"/>
                    </a:lnTo>
                    <a:lnTo>
                      <a:pt x="20494" y="1498"/>
                    </a:lnTo>
                    <a:lnTo>
                      <a:pt x="20734" y="1734"/>
                    </a:lnTo>
                    <a:lnTo>
                      <a:pt x="20927" y="2010"/>
                    </a:lnTo>
                    <a:lnTo>
                      <a:pt x="21215" y="2365"/>
                    </a:lnTo>
                    <a:lnTo>
                      <a:pt x="21359" y="2799"/>
                    </a:lnTo>
                    <a:lnTo>
                      <a:pt x="21504" y="3429"/>
                    </a:lnTo>
                    <a:lnTo>
                      <a:pt x="21600" y="4178"/>
                    </a:lnTo>
                    <a:lnTo>
                      <a:pt x="21600" y="6622"/>
                    </a:lnTo>
                    <a:lnTo>
                      <a:pt x="21552" y="7371"/>
                    </a:lnTo>
                    <a:lnTo>
                      <a:pt x="21552" y="8041"/>
                    </a:lnTo>
                    <a:lnTo>
                      <a:pt x="21408" y="8711"/>
                    </a:lnTo>
                    <a:lnTo>
                      <a:pt x="21263" y="9342"/>
                    </a:lnTo>
                    <a:lnTo>
                      <a:pt x="21071" y="9972"/>
                    </a:lnTo>
                    <a:lnTo>
                      <a:pt x="20830" y="10603"/>
                    </a:lnTo>
                    <a:lnTo>
                      <a:pt x="20590" y="11155"/>
                    </a:lnTo>
                    <a:lnTo>
                      <a:pt x="20205" y="11667"/>
                    </a:lnTo>
                    <a:lnTo>
                      <a:pt x="19964" y="12180"/>
                    </a:lnTo>
                    <a:lnTo>
                      <a:pt x="19628" y="12574"/>
                    </a:lnTo>
                    <a:lnTo>
                      <a:pt x="19195" y="12928"/>
                    </a:lnTo>
                    <a:lnTo>
                      <a:pt x="18473" y="13283"/>
                    </a:lnTo>
                    <a:lnTo>
                      <a:pt x="17703" y="13599"/>
                    </a:lnTo>
                    <a:lnTo>
                      <a:pt x="16934" y="13953"/>
                    </a:lnTo>
                    <a:lnTo>
                      <a:pt x="16068" y="14229"/>
                    </a:lnTo>
                    <a:lnTo>
                      <a:pt x="15250" y="14466"/>
                    </a:lnTo>
                    <a:lnTo>
                      <a:pt x="14480" y="14702"/>
                    </a:lnTo>
                    <a:lnTo>
                      <a:pt x="13855" y="14781"/>
                    </a:lnTo>
                    <a:lnTo>
                      <a:pt x="12412" y="15136"/>
                    </a:lnTo>
                    <a:lnTo>
                      <a:pt x="11979" y="15333"/>
                    </a:lnTo>
                    <a:lnTo>
                      <a:pt x="11546" y="15451"/>
                    </a:lnTo>
                    <a:lnTo>
                      <a:pt x="11209" y="15569"/>
                    </a:lnTo>
                    <a:lnTo>
                      <a:pt x="10920" y="15766"/>
                    </a:lnTo>
                    <a:lnTo>
                      <a:pt x="10680" y="15924"/>
                    </a:lnTo>
                    <a:lnTo>
                      <a:pt x="10487" y="16082"/>
                    </a:lnTo>
                    <a:lnTo>
                      <a:pt x="10343" y="16279"/>
                    </a:lnTo>
                    <a:lnTo>
                      <a:pt x="10102" y="16515"/>
                    </a:lnTo>
                    <a:lnTo>
                      <a:pt x="9910" y="16673"/>
                    </a:lnTo>
                    <a:lnTo>
                      <a:pt x="9718" y="16909"/>
                    </a:lnTo>
                    <a:lnTo>
                      <a:pt x="9429" y="17146"/>
                    </a:lnTo>
                    <a:lnTo>
                      <a:pt x="9092" y="17343"/>
                    </a:lnTo>
                    <a:lnTo>
                      <a:pt x="8707" y="17580"/>
                    </a:lnTo>
                    <a:lnTo>
                      <a:pt x="8322" y="17855"/>
                    </a:lnTo>
                    <a:lnTo>
                      <a:pt x="7890" y="18092"/>
                    </a:lnTo>
                    <a:lnTo>
                      <a:pt x="7553" y="18250"/>
                    </a:lnTo>
                    <a:lnTo>
                      <a:pt x="7120" y="18486"/>
                    </a:lnTo>
                    <a:lnTo>
                      <a:pt x="6735" y="18644"/>
                    </a:lnTo>
                    <a:lnTo>
                      <a:pt x="6302" y="18880"/>
                    </a:lnTo>
                    <a:lnTo>
                      <a:pt x="5917" y="19196"/>
                    </a:lnTo>
                    <a:lnTo>
                      <a:pt x="5388" y="19511"/>
                    </a:lnTo>
                    <a:lnTo>
                      <a:pt x="4570" y="20181"/>
                    </a:lnTo>
                    <a:lnTo>
                      <a:pt x="4233" y="20496"/>
                    </a:lnTo>
                    <a:lnTo>
                      <a:pt x="3849" y="20772"/>
                    </a:lnTo>
                    <a:lnTo>
                      <a:pt x="3608" y="21048"/>
                    </a:lnTo>
                    <a:lnTo>
                      <a:pt x="3319" y="21245"/>
                    </a:lnTo>
                    <a:lnTo>
                      <a:pt x="2983" y="21442"/>
                    </a:lnTo>
                    <a:lnTo>
                      <a:pt x="2694" y="21482"/>
                    </a:lnTo>
                    <a:close/>
                  </a:path>
                </a:pathLst>
              </a:custGeom>
              <a:solidFill>
                <a:srgbClr val="84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5" name="AutoShape 270"/>
              <p:cNvSpPr/>
              <p:nvPr/>
            </p:nvSpPr>
            <p:spPr>
              <a:xfrm>
                <a:off x="18341" y="14108"/>
                <a:ext cx="1041240" cy="1092033"/>
              </a:xfrm>
              <a:custGeom>
                <a:avLst/>
                <a:gdLst/>
                <a:ahLst/>
                <a:cxnLst>
                  <a:cxn ang="0">
                    <a:pos x="wd2" y="hd2"/>
                  </a:cxn>
                  <a:cxn ang="5400000">
                    <a:pos x="wd2" y="hd2"/>
                  </a:cxn>
                  <a:cxn ang="10800000">
                    <a:pos x="wd2" y="hd2"/>
                  </a:cxn>
                  <a:cxn ang="16200000">
                    <a:pos x="wd2" y="hd2"/>
                  </a:cxn>
                </a:cxnLst>
                <a:rect l="0" t="0" r="r" b="b"/>
                <a:pathLst>
                  <a:path w="21600" h="21600" extrusionOk="0">
                    <a:moveTo>
                      <a:pt x="2658" y="21560"/>
                    </a:moveTo>
                    <a:lnTo>
                      <a:pt x="2368" y="21560"/>
                    </a:lnTo>
                    <a:lnTo>
                      <a:pt x="2126" y="21600"/>
                    </a:lnTo>
                    <a:lnTo>
                      <a:pt x="1836" y="21560"/>
                    </a:lnTo>
                    <a:lnTo>
                      <a:pt x="1691" y="21560"/>
                    </a:lnTo>
                    <a:lnTo>
                      <a:pt x="1498" y="21481"/>
                    </a:lnTo>
                    <a:lnTo>
                      <a:pt x="1450" y="21441"/>
                    </a:lnTo>
                    <a:lnTo>
                      <a:pt x="1305" y="21441"/>
                    </a:lnTo>
                    <a:lnTo>
                      <a:pt x="1305" y="21362"/>
                    </a:lnTo>
                    <a:lnTo>
                      <a:pt x="1208" y="21322"/>
                    </a:lnTo>
                    <a:lnTo>
                      <a:pt x="1063" y="21124"/>
                    </a:lnTo>
                    <a:lnTo>
                      <a:pt x="918" y="20806"/>
                    </a:lnTo>
                    <a:lnTo>
                      <a:pt x="725" y="20369"/>
                    </a:lnTo>
                    <a:lnTo>
                      <a:pt x="532" y="19853"/>
                    </a:lnTo>
                    <a:lnTo>
                      <a:pt x="290" y="19297"/>
                    </a:lnTo>
                    <a:lnTo>
                      <a:pt x="145" y="18582"/>
                    </a:lnTo>
                    <a:lnTo>
                      <a:pt x="97" y="17907"/>
                    </a:lnTo>
                    <a:lnTo>
                      <a:pt x="97" y="16915"/>
                    </a:lnTo>
                    <a:lnTo>
                      <a:pt x="0" y="15525"/>
                    </a:lnTo>
                    <a:lnTo>
                      <a:pt x="0" y="12190"/>
                    </a:lnTo>
                    <a:lnTo>
                      <a:pt x="97" y="10403"/>
                    </a:lnTo>
                    <a:lnTo>
                      <a:pt x="242" y="8696"/>
                    </a:lnTo>
                    <a:lnTo>
                      <a:pt x="387" y="7901"/>
                    </a:lnTo>
                    <a:lnTo>
                      <a:pt x="580" y="7147"/>
                    </a:lnTo>
                    <a:lnTo>
                      <a:pt x="773" y="6512"/>
                    </a:lnTo>
                    <a:lnTo>
                      <a:pt x="1063" y="5956"/>
                    </a:lnTo>
                    <a:lnTo>
                      <a:pt x="1691" y="4963"/>
                    </a:lnTo>
                    <a:lnTo>
                      <a:pt x="2368" y="4129"/>
                    </a:lnTo>
                    <a:lnTo>
                      <a:pt x="3141" y="3375"/>
                    </a:lnTo>
                    <a:lnTo>
                      <a:pt x="3914" y="2740"/>
                    </a:lnTo>
                    <a:lnTo>
                      <a:pt x="4736" y="2184"/>
                    </a:lnTo>
                    <a:lnTo>
                      <a:pt x="5557" y="1707"/>
                    </a:lnTo>
                    <a:lnTo>
                      <a:pt x="6475" y="1310"/>
                    </a:lnTo>
                    <a:lnTo>
                      <a:pt x="7490" y="953"/>
                    </a:lnTo>
                    <a:lnTo>
                      <a:pt x="8553" y="675"/>
                    </a:lnTo>
                    <a:lnTo>
                      <a:pt x="9858" y="397"/>
                    </a:lnTo>
                    <a:lnTo>
                      <a:pt x="11211" y="238"/>
                    </a:lnTo>
                    <a:lnTo>
                      <a:pt x="12709" y="40"/>
                    </a:lnTo>
                    <a:lnTo>
                      <a:pt x="14062" y="0"/>
                    </a:lnTo>
                    <a:lnTo>
                      <a:pt x="15463" y="0"/>
                    </a:lnTo>
                    <a:lnTo>
                      <a:pt x="16091" y="40"/>
                    </a:lnTo>
                    <a:lnTo>
                      <a:pt x="16719" y="159"/>
                    </a:lnTo>
                    <a:lnTo>
                      <a:pt x="17203" y="278"/>
                    </a:lnTo>
                    <a:lnTo>
                      <a:pt x="17734" y="397"/>
                    </a:lnTo>
                    <a:lnTo>
                      <a:pt x="18507" y="675"/>
                    </a:lnTo>
                    <a:lnTo>
                      <a:pt x="19715" y="1072"/>
                    </a:lnTo>
                    <a:lnTo>
                      <a:pt x="20102" y="1310"/>
                    </a:lnTo>
                    <a:lnTo>
                      <a:pt x="20392" y="1469"/>
                    </a:lnTo>
                    <a:lnTo>
                      <a:pt x="20682" y="1707"/>
                    </a:lnTo>
                    <a:lnTo>
                      <a:pt x="20875" y="1985"/>
                    </a:lnTo>
                    <a:lnTo>
                      <a:pt x="21117" y="2343"/>
                    </a:lnTo>
                    <a:lnTo>
                      <a:pt x="21310" y="2859"/>
                    </a:lnTo>
                    <a:lnTo>
                      <a:pt x="21455" y="3415"/>
                    </a:lnTo>
                    <a:lnTo>
                      <a:pt x="21552" y="4169"/>
                    </a:lnTo>
                    <a:lnTo>
                      <a:pt x="21600" y="4963"/>
                    </a:lnTo>
                    <a:lnTo>
                      <a:pt x="21600" y="6631"/>
                    </a:lnTo>
                    <a:lnTo>
                      <a:pt x="21552" y="7385"/>
                    </a:lnTo>
                    <a:lnTo>
                      <a:pt x="21455" y="8060"/>
                    </a:lnTo>
                    <a:lnTo>
                      <a:pt x="21407" y="8735"/>
                    </a:lnTo>
                    <a:lnTo>
                      <a:pt x="21262" y="9371"/>
                    </a:lnTo>
                    <a:lnTo>
                      <a:pt x="21020" y="10006"/>
                    </a:lnTo>
                    <a:lnTo>
                      <a:pt x="20779" y="10562"/>
                    </a:lnTo>
                    <a:lnTo>
                      <a:pt x="20489" y="11197"/>
                    </a:lnTo>
                    <a:lnTo>
                      <a:pt x="20199" y="11713"/>
                    </a:lnTo>
                    <a:lnTo>
                      <a:pt x="19957" y="12190"/>
                    </a:lnTo>
                    <a:lnTo>
                      <a:pt x="19570" y="12587"/>
                    </a:lnTo>
                    <a:lnTo>
                      <a:pt x="19087" y="12904"/>
                    </a:lnTo>
                    <a:lnTo>
                      <a:pt x="18459" y="13341"/>
                    </a:lnTo>
                    <a:lnTo>
                      <a:pt x="17734" y="13659"/>
                    </a:lnTo>
                    <a:lnTo>
                      <a:pt x="16864" y="13976"/>
                    </a:lnTo>
                    <a:lnTo>
                      <a:pt x="15221" y="14453"/>
                    </a:lnTo>
                    <a:lnTo>
                      <a:pt x="14448" y="14691"/>
                    </a:lnTo>
                    <a:lnTo>
                      <a:pt x="13289" y="14929"/>
                    </a:lnTo>
                    <a:lnTo>
                      <a:pt x="12419" y="15168"/>
                    </a:lnTo>
                    <a:lnTo>
                      <a:pt x="11936" y="15326"/>
                    </a:lnTo>
                    <a:lnTo>
                      <a:pt x="11549" y="15485"/>
                    </a:lnTo>
                    <a:lnTo>
                      <a:pt x="11211" y="15604"/>
                    </a:lnTo>
                    <a:lnTo>
                      <a:pt x="10872" y="15763"/>
                    </a:lnTo>
                    <a:lnTo>
                      <a:pt x="10679" y="15962"/>
                    </a:lnTo>
                    <a:lnTo>
                      <a:pt x="10486" y="16121"/>
                    </a:lnTo>
                    <a:lnTo>
                      <a:pt x="10244" y="16279"/>
                    </a:lnTo>
                    <a:lnTo>
                      <a:pt x="10099" y="16478"/>
                    </a:lnTo>
                    <a:lnTo>
                      <a:pt x="9906" y="16716"/>
                    </a:lnTo>
                    <a:lnTo>
                      <a:pt x="9616" y="16875"/>
                    </a:lnTo>
                    <a:lnTo>
                      <a:pt x="9423" y="17113"/>
                    </a:lnTo>
                    <a:lnTo>
                      <a:pt x="9085" y="17351"/>
                    </a:lnTo>
                    <a:lnTo>
                      <a:pt x="8311" y="17828"/>
                    </a:lnTo>
                    <a:lnTo>
                      <a:pt x="7973" y="18066"/>
                    </a:lnTo>
                    <a:lnTo>
                      <a:pt x="7538" y="18304"/>
                    </a:lnTo>
                    <a:lnTo>
                      <a:pt x="7103" y="18463"/>
                    </a:lnTo>
                    <a:lnTo>
                      <a:pt x="6717" y="18701"/>
                    </a:lnTo>
                    <a:lnTo>
                      <a:pt x="6282" y="18940"/>
                    </a:lnTo>
                    <a:lnTo>
                      <a:pt x="5895" y="19218"/>
                    </a:lnTo>
                    <a:lnTo>
                      <a:pt x="5364" y="19496"/>
                    </a:lnTo>
                    <a:lnTo>
                      <a:pt x="4977" y="19853"/>
                    </a:lnTo>
                    <a:lnTo>
                      <a:pt x="4591" y="20171"/>
                    </a:lnTo>
                    <a:lnTo>
                      <a:pt x="3914" y="20806"/>
                    </a:lnTo>
                    <a:lnTo>
                      <a:pt x="3672" y="21044"/>
                    </a:lnTo>
                    <a:lnTo>
                      <a:pt x="3286" y="21243"/>
                    </a:lnTo>
                    <a:lnTo>
                      <a:pt x="3044" y="21441"/>
                    </a:lnTo>
                    <a:lnTo>
                      <a:pt x="2658" y="21560"/>
                    </a:lnTo>
                    <a:close/>
                  </a:path>
                </a:pathLst>
              </a:custGeom>
              <a:solidFill>
                <a:srgbClr val="85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6" name="AutoShape 271"/>
              <p:cNvSpPr/>
              <p:nvPr/>
            </p:nvSpPr>
            <p:spPr>
              <a:xfrm>
                <a:off x="22574" y="15519"/>
                <a:ext cx="1034186" cy="1084978"/>
              </a:xfrm>
              <a:custGeom>
                <a:avLst/>
                <a:gdLst/>
                <a:ahLst/>
                <a:cxnLst>
                  <a:cxn ang="0">
                    <a:pos x="wd2" y="hd2"/>
                  </a:cxn>
                  <a:cxn ang="5400000">
                    <a:pos x="wd2" y="hd2"/>
                  </a:cxn>
                  <a:cxn ang="10800000">
                    <a:pos x="wd2" y="hd2"/>
                  </a:cxn>
                  <a:cxn ang="16200000">
                    <a:pos x="wd2" y="hd2"/>
                  </a:cxn>
                </a:cxnLst>
                <a:rect l="0" t="0" r="r" b="b"/>
                <a:pathLst>
                  <a:path w="21600" h="21600" extrusionOk="0">
                    <a:moveTo>
                      <a:pt x="2676" y="21560"/>
                    </a:moveTo>
                    <a:lnTo>
                      <a:pt x="2384" y="21600"/>
                    </a:lnTo>
                    <a:lnTo>
                      <a:pt x="1800" y="21600"/>
                    </a:lnTo>
                    <a:lnTo>
                      <a:pt x="1605" y="21560"/>
                    </a:lnTo>
                    <a:lnTo>
                      <a:pt x="1459" y="21480"/>
                    </a:lnTo>
                    <a:lnTo>
                      <a:pt x="1362" y="21440"/>
                    </a:lnTo>
                    <a:lnTo>
                      <a:pt x="1265" y="21440"/>
                    </a:lnTo>
                    <a:lnTo>
                      <a:pt x="1216" y="21360"/>
                    </a:lnTo>
                    <a:lnTo>
                      <a:pt x="1022" y="21160"/>
                    </a:lnTo>
                    <a:lnTo>
                      <a:pt x="876" y="20800"/>
                    </a:lnTo>
                    <a:lnTo>
                      <a:pt x="681" y="20360"/>
                    </a:lnTo>
                    <a:lnTo>
                      <a:pt x="438" y="19840"/>
                    </a:lnTo>
                    <a:lnTo>
                      <a:pt x="292" y="19280"/>
                    </a:lnTo>
                    <a:lnTo>
                      <a:pt x="146" y="18560"/>
                    </a:lnTo>
                    <a:lnTo>
                      <a:pt x="49" y="17880"/>
                    </a:lnTo>
                    <a:lnTo>
                      <a:pt x="49" y="16880"/>
                    </a:lnTo>
                    <a:lnTo>
                      <a:pt x="0" y="15560"/>
                    </a:lnTo>
                    <a:lnTo>
                      <a:pt x="0" y="12160"/>
                    </a:lnTo>
                    <a:lnTo>
                      <a:pt x="49" y="10360"/>
                    </a:lnTo>
                    <a:lnTo>
                      <a:pt x="195" y="8640"/>
                    </a:lnTo>
                    <a:lnTo>
                      <a:pt x="341" y="7840"/>
                    </a:lnTo>
                    <a:lnTo>
                      <a:pt x="584" y="7160"/>
                    </a:lnTo>
                    <a:lnTo>
                      <a:pt x="730" y="6440"/>
                    </a:lnTo>
                    <a:lnTo>
                      <a:pt x="1022" y="5960"/>
                    </a:lnTo>
                    <a:lnTo>
                      <a:pt x="1654" y="4960"/>
                    </a:lnTo>
                    <a:lnTo>
                      <a:pt x="2384" y="4160"/>
                    </a:lnTo>
                    <a:lnTo>
                      <a:pt x="3065" y="3400"/>
                    </a:lnTo>
                    <a:lnTo>
                      <a:pt x="3843" y="2720"/>
                    </a:lnTo>
                    <a:lnTo>
                      <a:pt x="4670" y="2200"/>
                    </a:lnTo>
                    <a:lnTo>
                      <a:pt x="5595" y="1680"/>
                    </a:lnTo>
                    <a:lnTo>
                      <a:pt x="6519" y="1280"/>
                    </a:lnTo>
                    <a:lnTo>
                      <a:pt x="7492" y="1000"/>
                    </a:lnTo>
                    <a:lnTo>
                      <a:pt x="8514" y="680"/>
                    </a:lnTo>
                    <a:lnTo>
                      <a:pt x="9876" y="440"/>
                    </a:lnTo>
                    <a:lnTo>
                      <a:pt x="11189" y="240"/>
                    </a:lnTo>
                    <a:lnTo>
                      <a:pt x="12697" y="80"/>
                    </a:lnTo>
                    <a:lnTo>
                      <a:pt x="14059" y="0"/>
                    </a:lnTo>
                    <a:lnTo>
                      <a:pt x="15422" y="0"/>
                    </a:lnTo>
                    <a:lnTo>
                      <a:pt x="16054" y="80"/>
                    </a:lnTo>
                    <a:lnTo>
                      <a:pt x="16686" y="200"/>
                    </a:lnTo>
                    <a:lnTo>
                      <a:pt x="17222" y="240"/>
                    </a:lnTo>
                    <a:lnTo>
                      <a:pt x="17757" y="440"/>
                    </a:lnTo>
                    <a:lnTo>
                      <a:pt x="19216" y="920"/>
                    </a:lnTo>
                    <a:lnTo>
                      <a:pt x="19703" y="1120"/>
                    </a:lnTo>
                    <a:lnTo>
                      <a:pt x="20092" y="1320"/>
                    </a:lnTo>
                    <a:lnTo>
                      <a:pt x="20384" y="1520"/>
                    </a:lnTo>
                    <a:lnTo>
                      <a:pt x="20676" y="1760"/>
                    </a:lnTo>
                    <a:lnTo>
                      <a:pt x="20870" y="2040"/>
                    </a:lnTo>
                    <a:lnTo>
                      <a:pt x="21065" y="2400"/>
                    </a:lnTo>
                    <a:lnTo>
                      <a:pt x="21308" y="2840"/>
                    </a:lnTo>
                    <a:lnTo>
                      <a:pt x="21454" y="3480"/>
                    </a:lnTo>
                    <a:lnTo>
                      <a:pt x="21503" y="4160"/>
                    </a:lnTo>
                    <a:lnTo>
                      <a:pt x="21600" y="4960"/>
                    </a:lnTo>
                    <a:lnTo>
                      <a:pt x="21600" y="5840"/>
                    </a:lnTo>
                    <a:lnTo>
                      <a:pt x="21503" y="6640"/>
                    </a:lnTo>
                    <a:lnTo>
                      <a:pt x="21503" y="7400"/>
                    </a:lnTo>
                    <a:lnTo>
                      <a:pt x="21454" y="8080"/>
                    </a:lnTo>
                    <a:lnTo>
                      <a:pt x="21357" y="8720"/>
                    </a:lnTo>
                    <a:lnTo>
                      <a:pt x="21162" y="9400"/>
                    </a:lnTo>
                    <a:lnTo>
                      <a:pt x="20919" y="9960"/>
                    </a:lnTo>
                    <a:lnTo>
                      <a:pt x="20724" y="10600"/>
                    </a:lnTo>
                    <a:lnTo>
                      <a:pt x="20432" y="11200"/>
                    </a:lnTo>
                    <a:lnTo>
                      <a:pt x="19849" y="12160"/>
                    </a:lnTo>
                    <a:lnTo>
                      <a:pt x="19557" y="12560"/>
                    </a:lnTo>
                    <a:lnTo>
                      <a:pt x="19070" y="12960"/>
                    </a:lnTo>
                    <a:lnTo>
                      <a:pt x="18438" y="13320"/>
                    </a:lnTo>
                    <a:lnTo>
                      <a:pt x="17659" y="13640"/>
                    </a:lnTo>
                    <a:lnTo>
                      <a:pt x="16832" y="13960"/>
                    </a:lnTo>
                    <a:lnTo>
                      <a:pt x="15957" y="14240"/>
                    </a:lnTo>
                    <a:lnTo>
                      <a:pt x="15130" y="14480"/>
                    </a:lnTo>
                    <a:lnTo>
                      <a:pt x="14449" y="14720"/>
                    </a:lnTo>
                    <a:lnTo>
                      <a:pt x="13816" y="14840"/>
                    </a:lnTo>
                    <a:lnTo>
                      <a:pt x="13281" y="14920"/>
                    </a:lnTo>
                    <a:lnTo>
                      <a:pt x="12843" y="15040"/>
                    </a:lnTo>
                    <a:lnTo>
                      <a:pt x="12308" y="15160"/>
                    </a:lnTo>
                    <a:lnTo>
                      <a:pt x="11919" y="15360"/>
                    </a:lnTo>
                    <a:lnTo>
                      <a:pt x="11481" y="15480"/>
                    </a:lnTo>
                    <a:lnTo>
                      <a:pt x="11141" y="15600"/>
                    </a:lnTo>
                    <a:lnTo>
                      <a:pt x="10849" y="15800"/>
                    </a:lnTo>
                    <a:lnTo>
                      <a:pt x="10654" y="15960"/>
                    </a:lnTo>
                    <a:lnTo>
                      <a:pt x="10459" y="16160"/>
                    </a:lnTo>
                    <a:lnTo>
                      <a:pt x="10216" y="16320"/>
                    </a:lnTo>
                    <a:lnTo>
                      <a:pt x="10070" y="16480"/>
                    </a:lnTo>
                    <a:lnTo>
                      <a:pt x="9876" y="16720"/>
                    </a:lnTo>
                    <a:lnTo>
                      <a:pt x="9584" y="16880"/>
                    </a:lnTo>
                    <a:lnTo>
                      <a:pt x="9389" y="17120"/>
                    </a:lnTo>
                    <a:lnTo>
                      <a:pt x="9049" y="17360"/>
                    </a:lnTo>
                    <a:lnTo>
                      <a:pt x="8659" y="17640"/>
                    </a:lnTo>
                    <a:lnTo>
                      <a:pt x="8270" y="17880"/>
                    </a:lnTo>
                    <a:lnTo>
                      <a:pt x="7930" y="18120"/>
                    </a:lnTo>
                    <a:lnTo>
                      <a:pt x="7492" y="18280"/>
                    </a:lnTo>
                    <a:lnTo>
                      <a:pt x="7054" y="18520"/>
                    </a:lnTo>
                    <a:lnTo>
                      <a:pt x="6665" y="18680"/>
                    </a:lnTo>
                    <a:lnTo>
                      <a:pt x="6227" y="18920"/>
                    </a:lnTo>
                    <a:lnTo>
                      <a:pt x="5838" y="19200"/>
                    </a:lnTo>
                    <a:lnTo>
                      <a:pt x="5351" y="19480"/>
                    </a:lnTo>
                    <a:lnTo>
                      <a:pt x="4962" y="19840"/>
                    </a:lnTo>
                    <a:lnTo>
                      <a:pt x="4524" y="20160"/>
                    </a:lnTo>
                    <a:lnTo>
                      <a:pt x="4184" y="20520"/>
                    </a:lnTo>
                    <a:lnTo>
                      <a:pt x="3843" y="20800"/>
                    </a:lnTo>
                    <a:lnTo>
                      <a:pt x="3600" y="21040"/>
                    </a:lnTo>
                    <a:lnTo>
                      <a:pt x="3308" y="21280"/>
                    </a:lnTo>
                    <a:lnTo>
                      <a:pt x="2968" y="21440"/>
                    </a:lnTo>
                    <a:lnTo>
                      <a:pt x="2676" y="21560"/>
                    </a:lnTo>
                    <a:close/>
                  </a:path>
                </a:pathLst>
              </a:custGeom>
              <a:solidFill>
                <a:srgbClr val="86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7" name="AutoShape 272"/>
              <p:cNvSpPr/>
              <p:nvPr/>
            </p:nvSpPr>
            <p:spPr>
              <a:xfrm>
                <a:off x="25396" y="19752"/>
                <a:ext cx="1024309" cy="1073691"/>
              </a:xfrm>
              <a:custGeom>
                <a:avLst/>
                <a:gdLst/>
                <a:ahLst/>
                <a:cxnLst>
                  <a:cxn ang="0">
                    <a:pos x="wd2" y="hd2"/>
                  </a:cxn>
                  <a:cxn ang="5400000">
                    <a:pos x="wd2" y="hd2"/>
                  </a:cxn>
                  <a:cxn ang="10800000">
                    <a:pos x="wd2" y="hd2"/>
                  </a:cxn>
                  <a:cxn ang="16200000">
                    <a:pos x="wd2" y="hd2"/>
                  </a:cxn>
                </a:cxnLst>
                <a:rect l="0" t="0" r="r" b="b"/>
                <a:pathLst>
                  <a:path w="21600" h="21600" extrusionOk="0">
                    <a:moveTo>
                      <a:pt x="2700" y="21560"/>
                    </a:moveTo>
                    <a:lnTo>
                      <a:pt x="2356" y="21600"/>
                    </a:lnTo>
                    <a:lnTo>
                      <a:pt x="1865" y="21600"/>
                    </a:lnTo>
                    <a:lnTo>
                      <a:pt x="1620" y="21560"/>
                    </a:lnTo>
                    <a:lnTo>
                      <a:pt x="1473" y="21479"/>
                    </a:lnTo>
                    <a:lnTo>
                      <a:pt x="1325" y="21479"/>
                    </a:lnTo>
                    <a:lnTo>
                      <a:pt x="1227" y="21358"/>
                    </a:lnTo>
                    <a:lnTo>
                      <a:pt x="1080" y="21156"/>
                    </a:lnTo>
                    <a:lnTo>
                      <a:pt x="835" y="20833"/>
                    </a:lnTo>
                    <a:lnTo>
                      <a:pt x="638" y="20348"/>
                    </a:lnTo>
                    <a:lnTo>
                      <a:pt x="442" y="19824"/>
                    </a:lnTo>
                    <a:lnTo>
                      <a:pt x="295" y="19258"/>
                    </a:lnTo>
                    <a:lnTo>
                      <a:pt x="147" y="18612"/>
                    </a:lnTo>
                    <a:lnTo>
                      <a:pt x="98" y="17845"/>
                    </a:lnTo>
                    <a:lnTo>
                      <a:pt x="98" y="16917"/>
                    </a:lnTo>
                    <a:lnTo>
                      <a:pt x="0" y="15544"/>
                    </a:lnTo>
                    <a:lnTo>
                      <a:pt x="0" y="12153"/>
                    </a:lnTo>
                    <a:lnTo>
                      <a:pt x="98" y="10336"/>
                    </a:lnTo>
                    <a:lnTo>
                      <a:pt x="245" y="8640"/>
                    </a:lnTo>
                    <a:lnTo>
                      <a:pt x="393" y="7833"/>
                    </a:lnTo>
                    <a:lnTo>
                      <a:pt x="589" y="7146"/>
                    </a:lnTo>
                    <a:lnTo>
                      <a:pt x="785" y="6419"/>
                    </a:lnTo>
                    <a:lnTo>
                      <a:pt x="1080" y="5935"/>
                    </a:lnTo>
                    <a:lnTo>
                      <a:pt x="1718" y="4926"/>
                    </a:lnTo>
                    <a:lnTo>
                      <a:pt x="2405" y="4118"/>
                    </a:lnTo>
                    <a:lnTo>
                      <a:pt x="3142" y="3351"/>
                    </a:lnTo>
                    <a:lnTo>
                      <a:pt x="3878" y="2705"/>
                    </a:lnTo>
                    <a:lnTo>
                      <a:pt x="4762" y="2140"/>
                    </a:lnTo>
                    <a:lnTo>
                      <a:pt x="5596" y="1696"/>
                    </a:lnTo>
                    <a:lnTo>
                      <a:pt x="6529" y="1252"/>
                    </a:lnTo>
                    <a:lnTo>
                      <a:pt x="7511" y="929"/>
                    </a:lnTo>
                    <a:lnTo>
                      <a:pt x="8640" y="606"/>
                    </a:lnTo>
                    <a:lnTo>
                      <a:pt x="9916" y="404"/>
                    </a:lnTo>
                    <a:lnTo>
                      <a:pt x="11242" y="161"/>
                    </a:lnTo>
                    <a:lnTo>
                      <a:pt x="12665" y="40"/>
                    </a:lnTo>
                    <a:lnTo>
                      <a:pt x="14138" y="0"/>
                    </a:lnTo>
                    <a:lnTo>
                      <a:pt x="15513" y="0"/>
                    </a:lnTo>
                    <a:lnTo>
                      <a:pt x="16151" y="40"/>
                    </a:lnTo>
                    <a:lnTo>
                      <a:pt x="16691" y="121"/>
                    </a:lnTo>
                    <a:lnTo>
                      <a:pt x="17280" y="242"/>
                    </a:lnTo>
                    <a:lnTo>
                      <a:pt x="17771" y="404"/>
                    </a:lnTo>
                    <a:lnTo>
                      <a:pt x="18605" y="606"/>
                    </a:lnTo>
                    <a:lnTo>
                      <a:pt x="19244" y="848"/>
                    </a:lnTo>
                    <a:lnTo>
                      <a:pt x="19735" y="1090"/>
                    </a:lnTo>
                    <a:lnTo>
                      <a:pt x="20176" y="1252"/>
                    </a:lnTo>
                    <a:lnTo>
                      <a:pt x="20422" y="1494"/>
                    </a:lnTo>
                    <a:lnTo>
                      <a:pt x="20716" y="1736"/>
                    </a:lnTo>
                    <a:lnTo>
                      <a:pt x="20962" y="2019"/>
                    </a:lnTo>
                    <a:lnTo>
                      <a:pt x="21158" y="2382"/>
                    </a:lnTo>
                    <a:lnTo>
                      <a:pt x="21355" y="2826"/>
                    </a:lnTo>
                    <a:lnTo>
                      <a:pt x="21453" y="3432"/>
                    </a:lnTo>
                    <a:lnTo>
                      <a:pt x="21600" y="4199"/>
                    </a:lnTo>
                    <a:lnTo>
                      <a:pt x="21600" y="7388"/>
                    </a:lnTo>
                    <a:lnTo>
                      <a:pt x="21502" y="8075"/>
                    </a:lnTo>
                    <a:lnTo>
                      <a:pt x="21207" y="9367"/>
                    </a:lnTo>
                    <a:lnTo>
                      <a:pt x="21011" y="9972"/>
                    </a:lnTo>
                    <a:lnTo>
                      <a:pt x="20815" y="10618"/>
                    </a:lnTo>
                    <a:lnTo>
                      <a:pt x="20520" y="11224"/>
                    </a:lnTo>
                    <a:lnTo>
                      <a:pt x="20225" y="11708"/>
                    </a:lnTo>
                    <a:lnTo>
                      <a:pt x="19882" y="12233"/>
                    </a:lnTo>
                    <a:lnTo>
                      <a:pt x="19538" y="12597"/>
                    </a:lnTo>
                    <a:lnTo>
                      <a:pt x="19096" y="12960"/>
                    </a:lnTo>
                    <a:lnTo>
                      <a:pt x="18458" y="13323"/>
                    </a:lnTo>
                    <a:lnTo>
                      <a:pt x="17722" y="13646"/>
                    </a:lnTo>
                    <a:lnTo>
                      <a:pt x="16838" y="13929"/>
                    </a:lnTo>
                    <a:lnTo>
                      <a:pt x="16004" y="14252"/>
                    </a:lnTo>
                    <a:lnTo>
                      <a:pt x="15218" y="14454"/>
                    </a:lnTo>
                    <a:lnTo>
                      <a:pt x="14433" y="14696"/>
                    </a:lnTo>
                    <a:lnTo>
                      <a:pt x="13893" y="14817"/>
                    </a:lnTo>
                    <a:lnTo>
                      <a:pt x="13304" y="14938"/>
                    </a:lnTo>
                    <a:lnTo>
                      <a:pt x="12813" y="15059"/>
                    </a:lnTo>
                    <a:lnTo>
                      <a:pt x="12371" y="15181"/>
                    </a:lnTo>
                    <a:lnTo>
                      <a:pt x="11978" y="15342"/>
                    </a:lnTo>
                    <a:lnTo>
                      <a:pt x="11536" y="15463"/>
                    </a:lnTo>
                    <a:lnTo>
                      <a:pt x="11193" y="15625"/>
                    </a:lnTo>
                    <a:lnTo>
                      <a:pt x="10898" y="15786"/>
                    </a:lnTo>
                    <a:lnTo>
                      <a:pt x="10702" y="15988"/>
                    </a:lnTo>
                    <a:lnTo>
                      <a:pt x="10505" y="16150"/>
                    </a:lnTo>
                    <a:lnTo>
                      <a:pt x="10260" y="16311"/>
                    </a:lnTo>
                    <a:lnTo>
                      <a:pt x="10015" y="16513"/>
                    </a:lnTo>
                    <a:lnTo>
                      <a:pt x="9867" y="16674"/>
                    </a:lnTo>
                    <a:lnTo>
                      <a:pt x="9622" y="16917"/>
                    </a:lnTo>
                    <a:lnTo>
                      <a:pt x="9327" y="17159"/>
                    </a:lnTo>
                    <a:lnTo>
                      <a:pt x="9082" y="17401"/>
                    </a:lnTo>
                    <a:lnTo>
                      <a:pt x="8689" y="17603"/>
                    </a:lnTo>
                    <a:lnTo>
                      <a:pt x="8296" y="17886"/>
                    </a:lnTo>
                    <a:lnTo>
                      <a:pt x="7953" y="18128"/>
                    </a:lnTo>
                    <a:lnTo>
                      <a:pt x="7511" y="18289"/>
                    </a:lnTo>
                    <a:lnTo>
                      <a:pt x="7069" y="18491"/>
                    </a:lnTo>
                    <a:lnTo>
                      <a:pt x="6725" y="18733"/>
                    </a:lnTo>
                    <a:lnTo>
                      <a:pt x="6284" y="18935"/>
                    </a:lnTo>
                    <a:lnTo>
                      <a:pt x="5842" y="19258"/>
                    </a:lnTo>
                    <a:lnTo>
                      <a:pt x="5351" y="19501"/>
                    </a:lnTo>
                    <a:lnTo>
                      <a:pt x="4958" y="19864"/>
                    </a:lnTo>
                    <a:lnTo>
                      <a:pt x="4173" y="20510"/>
                    </a:lnTo>
                    <a:lnTo>
                      <a:pt x="3878" y="20833"/>
                    </a:lnTo>
                    <a:lnTo>
                      <a:pt x="3633" y="21035"/>
                    </a:lnTo>
                    <a:lnTo>
                      <a:pt x="3289" y="21277"/>
                    </a:lnTo>
                    <a:lnTo>
                      <a:pt x="2945" y="21479"/>
                    </a:lnTo>
                    <a:lnTo>
                      <a:pt x="2700" y="21560"/>
                    </a:lnTo>
                    <a:close/>
                  </a:path>
                </a:pathLst>
              </a:custGeom>
              <a:solidFill>
                <a:srgbClr val="87030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8" name="AutoShape 273"/>
              <p:cNvSpPr/>
              <p:nvPr/>
            </p:nvSpPr>
            <p:spPr>
              <a:xfrm>
                <a:off x="29628" y="22574"/>
                <a:ext cx="1015845" cy="1065225"/>
              </a:xfrm>
              <a:custGeom>
                <a:avLst/>
                <a:gdLst/>
                <a:ahLst/>
                <a:cxnLst>
                  <a:cxn ang="0">
                    <a:pos x="wd2" y="hd2"/>
                  </a:cxn>
                  <a:cxn ang="5400000">
                    <a:pos x="wd2" y="hd2"/>
                  </a:cxn>
                  <a:cxn ang="10800000">
                    <a:pos x="wd2" y="hd2"/>
                  </a:cxn>
                  <a:cxn ang="16200000">
                    <a:pos x="wd2" y="hd2"/>
                  </a:cxn>
                </a:cxnLst>
                <a:rect l="0" t="0" r="r" b="b"/>
                <a:pathLst>
                  <a:path w="21600" h="21600" extrusionOk="0">
                    <a:moveTo>
                      <a:pt x="2626" y="21600"/>
                    </a:moveTo>
                    <a:lnTo>
                      <a:pt x="1635" y="21600"/>
                    </a:lnTo>
                    <a:lnTo>
                      <a:pt x="1387" y="21519"/>
                    </a:lnTo>
                    <a:lnTo>
                      <a:pt x="1338" y="21519"/>
                    </a:lnTo>
                    <a:lnTo>
                      <a:pt x="1288" y="21478"/>
                    </a:lnTo>
                    <a:lnTo>
                      <a:pt x="1239" y="21478"/>
                    </a:lnTo>
                    <a:lnTo>
                      <a:pt x="1239" y="21356"/>
                    </a:lnTo>
                    <a:lnTo>
                      <a:pt x="1090" y="21153"/>
                    </a:lnTo>
                    <a:lnTo>
                      <a:pt x="842" y="20827"/>
                    </a:lnTo>
                    <a:lnTo>
                      <a:pt x="594" y="20380"/>
                    </a:lnTo>
                    <a:lnTo>
                      <a:pt x="446" y="19851"/>
                    </a:lnTo>
                    <a:lnTo>
                      <a:pt x="297" y="19241"/>
                    </a:lnTo>
                    <a:lnTo>
                      <a:pt x="149" y="18590"/>
                    </a:lnTo>
                    <a:lnTo>
                      <a:pt x="50" y="17858"/>
                    </a:lnTo>
                    <a:lnTo>
                      <a:pt x="50" y="16881"/>
                    </a:lnTo>
                    <a:lnTo>
                      <a:pt x="0" y="15539"/>
                    </a:lnTo>
                    <a:lnTo>
                      <a:pt x="0" y="12203"/>
                    </a:lnTo>
                    <a:lnTo>
                      <a:pt x="50" y="10373"/>
                    </a:lnTo>
                    <a:lnTo>
                      <a:pt x="198" y="8624"/>
                    </a:lnTo>
                    <a:lnTo>
                      <a:pt x="347" y="7851"/>
                    </a:lnTo>
                    <a:lnTo>
                      <a:pt x="545" y="7078"/>
                    </a:lnTo>
                    <a:lnTo>
                      <a:pt x="743" y="6427"/>
                    </a:lnTo>
                    <a:lnTo>
                      <a:pt x="1090" y="5939"/>
                    </a:lnTo>
                    <a:lnTo>
                      <a:pt x="1684" y="4922"/>
                    </a:lnTo>
                    <a:lnTo>
                      <a:pt x="2328" y="4108"/>
                    </a:lnTo>
                    <a:lnTo>
                      <a:pt x="3121" y="3336"/>
                    </a:lnTo>
                    <a:lnTo>
                      <a:pt x="3914" y="2685"/>
                    </a:lnTo>
                    <a:lnTo>
                      <a:pt x="4706" y="2197"/>
                    </a:lnTo>
                    <a:lnTo>
                      <a:pt x="5648" y="1708"/>
                    </a:lnTo>
                    <a:lnTo>
                      <a:pt x="6539" y="1302"/>
                    </a:lnTo>
                    <a:lnTo>
                      <a:pt x="7481" y="936"/>
                    </a:lnTo>
                    <a:lnTo>
                      <a:pt x="8620" y="651"/>
                    </a:lnTo>
                    <a:lnTo>
                      <a:pt x="9908" y="447"/>
                    </a:lnTo>
                    <a:lnTo>
                      <a:pt x="11246" y="203"/>
                    </a:lnTo>
                    <a:lnTo>
                      <a:pt x="12683" y="81"/>
                    </a:lnTo>
                    <a:lnTo>
                      <a:pt x="14119" y="0"/>
                    </a:lnTo>
                    <a:lnTo>
                      <a:pt x="15506" y="0"/>
                    </a:lnTo>
                    <a:lnTo>
                      <a:pt x="16101" y="81"/>
                    </a:lnTo>
                    <a:lnTo>
                      <a:pt x="16695" y="122"/>
                    </a:lnTo>
                    <a:lnTo>
                      <a:pt x="17785" y="366"/>
                    </a:lnTo>
                    <a:lnTo>
                      <a:pt x="18628" y="651"/>
                    </a:lnTo>
                    <a:lnTo>
                      <a:pt x="19272" y="895"/>
                    </a:lnTo>
                    <a:lnTo>
                      <a:pt x="19767" y="1098"/>
                    </a:lnTo>
                    <a:lnTo>
                      <a:pt x="20213" y="1302"/>
                    </a:lnTo>
                    <a:lnTo>
                      <a:pt x="20461" y="1546"/>
                    </a:lnTo>
                    <a:lnTo>
                      <a:pt x="20758" y="1749"/>
                    </a:lnTo>
                    <a:lnTo>
                      <a:pt x="20956" y="1993"/>
                    </a:lnTo>
                    <a:lnTo>
                      <a:pt x="21154" y="2359"/>
                    </a:lnTo>
                    <a:lnTo>
                      <a:pt x="21303" y="2807"/>
                    </a:lnTo>
                    <a:lnTo>
                      <a:pt x="21451" y="3458"/>
                    </a:lnTo>
                    <a:lnTo>
                      <a:pt x="21550" y="4190"/>
                    </a:lnTo>
                    <a:lnTo>
                      <a:pt x="21600" y="5003"/>
                    </a:lnTo>
                    <a:lnTo>
                      <a:pt x="21600" y="6631"/>
                    </a:lnTo>
                    <a:lnTo>
                      <a:pt x="21550" y="7403"/>
                    </a:lnTo>
                    <a:lnTo>
                      <a:pt x="21451" y="8095"/>
                    </a:lnTo>
                    <a:lnTo>
                      <a:pt x="21402" y="8746"/>
                    </a:lnTo>
                    <a:lnTo>
                      <a:pt x="21253" y="9397"/>
                    </a:lnTo>
                    <a:lnTo>
                      <a:pt x="21055" y="10007"/>
                    </a:lnTo>
                    <a:lnTo>
                      <a:pt x="20758" y="10617"/>
                    </a:lnTo>
                    <a:lnTo>
                      <a:pt x="20510" y="11186"/>
                    </a:lnTo>
                    <a:lnTo>
                      <a:pt x="20213" y="11715"/>
                    </a:lnTo>
                    <a:lnTo>
                      <a:pt x="19916" y="12203"/>
                    </a:lnTo>
                    <a:lnTo>
                      <a:pt x="19519" y="12610"/>
                    </a:lnTo>
                    <a:lnTo>
                      <a:pt x="19123" y="12976"/>
                    </a:lnTo>
                    <a:lnTo>
                      <a:pt x="18479" y="13302"/>
                    </a:lnTo>
                    <a:lnTo>
                      <a:pt x="17686" y="13668"/>
                    </a:lnTo>
                    <a:lnTo>
                      <a:pt x="16894" y="13953"/>
                    </a:lnTo>
                    <a:lnTo>
                      <a:pt x="16051" y="14278"/>
                    </a:lnTo>
                    <a:lnTo>
                      <a:pt x="15209" y="14481"/>
                    </a:lnTo>
                    <a:lnTo>
                      <a:pt x="14417" y="14725"/>
                    </a:lnTo>
                    <a:lnTo>
                      <a:pt x="13822" y="14847"/>
                    </a:lnTo>
                    <a:lnTo>
                      <a:pt x="13327" y="14969"/>
                    </a:lnTo>
                    <a:lnTo>
                      <a:pt x="12831" y="15051"/>
                    </a:lnTo>
                    <a:lnTo>
                      <a:pt x="12385" y="15173"/>
                    </a:lnTo>
                    <a:lnTo>
                      <a:pt x="11890" y="15376"/>
                    </a:lnTo>
                    <a:lnTo>
                      <a:pt x="11196" y="15620"/>
                    </a:lnTo>
                    <a:lnTo>
                      <a:pt x="10899" y="15824"/>
                    </a:lnTo>
                    <a:lnTo>
                      <a:pt x="10651" y="15986"/>
                    </a:lnTo>
                    <a:lnTo>
                      <a:pt x="10503" y="16190"/>
                    </a:lnTo>
                    <a:lnTo>
                      <a:pt x="10007" y="16515"/>
                    </a:lnTo>
                    <a:lnTo>
                      <a:pt x="9859" y="16719"/>
                    </a:lnTo>
                    <a:lnTo>
                      <a:pt x="9611" y="16963"/>
                    </a:lnTo>
                    <a:lnTo>
                      <a:pt x="9314" y="17125"/>
                    </a:lnTo>
                    <a:lnTo>
                      <a:pt x="9066" y="17410"/>
                    </a:lnTo>
                    <a:lnTo>
                      <a:pt x="8670" y="17614"/>
                    </a:lnTo>
                    <a:lnTo>
                      <a:pt x="8273" y="17858"/>
                    </a:lnTo>
                    <a:lnTo>
                      <a:pt x="7927" y="18102"/>
                    </a:lnTo>
                    <a:lnTo>
                      <a:pt x="7481" y="18346"/>
                    </a:lnTo>
                    <a:lnTo>
                      <a:pt x="7134" y="18508"/>
                    </a:lnTo>
                    <a:lnTo>
                      <a:pt x="6688" y="18753"/>
                    </a:lnTo>
                    <a:lnTo>
                      <a:pt x="6242" y="18956"/>
                    </a:lnTo>
                    <a:lnTo>
                      <a:pt x="5846" y="19241"/>
                    </a:lnTo>
                    <a:lnTo>
                      <a:pt x="5301" y="19525"/>
                    </a:lnTo>
                    <a:lnTo>
                      <a:pt x="4905" y="19851"/>
                    </a:lnTo>
                    <a:lnTo>
                      <a:pt x="4558" y="20217"/>
                    </a:lnTo>
                    <a:lnTo>
                      <a:pt x="3815" y="20827"/>
                    </a:lnTo>
                    <a:lnTo>
                      <a:pt x="3567" y="21112"/>
                    </a:lnTo>
                    <a:lnTo>
                      <a:pt x="3270" y="21275"/>
                    </a:lnTo>
                    <a:lnTo>
                      <a:pt x="2972" y="21478"/>
                    </a:lnTo>
                    <a:lnTo>
                      <a:pt x="2626" y="21600"/>
                    </a:lnTo>
                    <a:close/>
                  </a:path>
                </a:pathLst>
              </a:custGeom>
              <a:solidFill>
                <a:srgbClr val="88030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79" name="AutoShape 274"/>
              <p:cNvSpPr/>
              <p:nvPr/>
            </p:nvSpPr>
            <p:spPr>
              <a:xfrm>
                <a:off x="32450" y="22574"/>
                <a:ext cx="1011612" cy="1060993"/>
              </a:xfrm>
              <a:custGeom>
                <a:avLst/>
                <a:gdLst/>
                <a:ahLst/>
                <a:cxnLst>
                  <a:cxn ang="0">
                    <a:pos x="wd2" y="hd2"/>
                  </a:cxn>
                  <a:cxn ang="5400000">
                    <a:pos x="wd2" y="hd2"/>
                  </a:cxn>
                  <a:cxn ang="10800000">
                    <a:pos x="wd2" y="hd2"/>
                  </a:cxn>
                  <a:cxn ang="16200000">
                    <a:pos x="wd2" y="hd2"/>
                  </a:cxn>
                </a:cxnLst>
                <a:rect l="0" t="0" r="r" b="b"/>
                <a:pathLst>
                  <a:path w="21600" h="21600" extrusionOk="0">
                    <a:moveTo>
                      <a:pt x="2688" y="21559"/>
                    </a:moveTo>
                    <a:lnTo>
                      <a:pt x="2389" y="21600"/>
                    </a:lnTo>
                    <a:lnTo>
                      <a:pt x="1792" y="21600"/>
                    </a:lnTo>
                    <a:lnTo>
                      <a:pt x="1593" y="21559"/>
                    </a:lnTo>
                    <a:lnTo>
                      <a:pt x="1443" y="21559"/>
                    </a:lnTo>
                    <a:lnTo>
                      <a:pt x="1294" y="21437"/>
                    </a:lnTo>
                    <a:lnTo>
                      <a:pt x="1244" y="21437"/>
                    </a:lnTo>
                    <a:lnTo>
                      <a:pt x="1244" y="21314"/>
                    </a:lnTo>
                    <a:lnTo>
                      <a:pt x="1095" y="21110"/>
                    </a:lnTo>
                    <a:lnTo>
                      <a:pt x="846" y="20783"/>
                    </a:lnTo>
                    <a:lnTo>
                      <a:pt x="647" y="20334"/>
                    </a:lnTo>
                    <a:lnTo>
                      <a:pt x="448" y="19803"/>
                    </a:lnTo>
                    <a:lnTo>
                      <a:pt x="299" y="19191"/>
                    </a:lnTo>
                    <a:lnTo>
                      <a:pt x="149" y="18538"/>
                    </a:lnTo>
                    <a:lnTo>
                      <a:pt x="100" y="17803"/>
                    </a:lnTo>
                    <a:lnTo>
                      <a:pt x="100" y="16904"/>
                    </a:lnTo>
                    <a:lnTo>
                      <a:pt x="0" y="15557"/>
                    </a:lnTo>
                    <a:lnTo>
                      <a:pt x="0" y="12168"/>
                    </a:lnTo>
                    <a:lnTo>
                      <a:pt x="100" y="10371"/>
                    </a:lnTo>
                    <a:lnTo>
                      <a:pt x="249" y="8656"/>
                    </a:lnTo>
                    <a:lnTo>
                      <a:pt x="547" y="7105"/>
                    </a:lnTo>
                    <a:lnTo>
                      <a:pt x="796" y="6451"/>
                    </a:lnTo>
                    <a:lnTo>
                      <a:pt x="1095" y="5961"/>
                    </a:lnTo>
                    <a:lnTo>
                      <a:pt x="1742" y="5022"/>
                    </a:lnTo>
                    <a:lnTo>
                      <a:pt x="2389" y="4124"/>
                    </a:lnTo>
                    <a:lnTo>
                      <a:pt x="3086" y="3430"/>
                    </a:lnTo>
                    <a:lnTo>
                      <a:pt x="3882" y="2777"/>
                    </a:lnTo>
                    <a:lnTo>
                      <a:pt x="4728" y="2205"/>
                    </a:lnTo>
                    <a:lnTo>
                      <a:pt x="5624" y="1715"/>
                    </a:lnTo>
                    <a:lnTo>
                      <a:pt x="6520" y="1307"/>
                    </a:lnTo>
                    <a:lnTo>
                      <a:pt x="7565" y="1021"/>
                    </a:lnTo>
                    <a:lnTo>
                      <a:pt x="8610" y="694"/>
                    </a:lnTo>
                    <a:lnTo>
                      <a:pt x="9904" y="449"/>
                    </a:lnTo>
                    <a:lnTo>
                      <a:pt x="11248" y="245"/>
                    </a:lnTo>
                    <a:lnTo>
                      <a:pt x="14135" y="0"/>
                    </a:lnTo>
                    <a:lnTo>
                      <a:pt x="15528" y="82"/>
                    </a:lnTo>
                    <a:lnTo>
                      <a:pt x="16076" y="122"/>
                    </a:lnTo>
                    <a:lnTo>
                      <a:pt x="16723" y="204"/>
                    </a:lnTo>
                    <a:lnTo>
                      <a:pt x="17718" y="449"/>
                    </a:lnTo>
                    <a:lnTo>
                      <a:pt x="18564" y="694"/>
                    </a:lnTo>
                    <a:lnTo>
                      <a:pt x="19211" y="939"/>
                    </a:lnTo>
                    <a:lnTo>
                      <a:pt x="19709" y="1102"/>
                    </a:lnTo>
                    <a:lnTo>
                      <a:pt x="20157" y="1347"/>
                    </a:lnTo>
                    <a:lnTo>
                      <a:pt x="20654" y="1756"/>
                    </a:lnTo>
                    <a:lnTo>
                      <a:pt x="20853" y="2082"/>
                    </a:lnTo>
                    <a:lnTo>
                      <a:pt x="21102" y="2450"/>
                    </a:lnTo>
                    <a:lnTo>
                      <a:pt x="21301" y="2899"/>
                    </a:lnTo>
                    <a:lnTo>
                      <a:pt x="21451" y="3471"/>
                    </a:lnTo>
                    <a:lnTo>
                      <a:pt x="21500" y="4247"/>
                    </a:lnTo>
                    <a:lnTo>
                      <a:pt x="21600" y="5022"/>
                    </a:lnTo>
                    <a:lnTo>
                      <a:pt x="21600" y="6656"/>
                    </a:lnTo>
                    <a:lnTo>
                      <a:pt x="21500" y="7431"/>
                    </a:lnTo>
                    <a:lnTo>
                      <a:pt x="21451" y="8126"/>
                    </a:lnTo>
                    <a:lnTo>
                      <a:pt x="21351" y="8779"/>
                    </a:lnTo>
                    <a:lnTo>
                      <a:pt x="21152" y="9432"/>
                    </a:lnTo>
                    <a:lnTo>
                      <a:pt x="21003" y="10004"/>
                    </a:lnTo>
                    <a:lnTo>
                      <a:pt x="20704" y="10657"/>
                    </a:lnTo>
                    <a:lnTo>
                      <a:pt x="20406" y="11229"/>
                    </a:lnTo>
                    <a:lnTo>
                      <a:pt x="20157" y="11719"/>
                    </a:lnTo>
                    <a:lnTo>
                      <a:pt x="19858" y="12168"/>
                    </a:lnTo>
                    <a:lnTo>
                      <a:pt x="19510" y="12576"/>
                    </a:lnTo>
                    <a:lnTo>
                      <a:pt x="19062" y="12944"/>
                    </a:lnTo>
                    <a:lnTo>
                      <a:pt x="18415" y="13311"/>
                    </a:lnTo>
                    <a:lnTo>
                      <a:pt x="17668" y="13679"/>
                    </a:lnTo>
                    <a:lnTo>
                      <a:pt x="16872" y="14005"/>
                    </a:lnTo>
                    <a:lnTo>
                      <a:pt x="15976" y="14250"/>
                    </a:lnTo>
                    <a:lnTo>
                      <a:pt x="15130" y="14454"/>
                    </a:lnTo>
                    <a:lnTo>
                      <a:pt x="14433" y="14699"/>
                    </a:lnTo>
                    <a:lnTo>
                      <a:pt x="13786" y="14822"/>
                    </a:lnTo>
                    <a:lnTo>
                      <a:pt x="13239" y="14944"/>
                    </a:lnTo>
                    <a:lnTo>
                      <a:pt x="12841" y="15067"/>
                    </a:lnTo>
                    <a:lnTo>
                      <a:pt x="12343" y="15189"/>
                    </a:lnTo>
                    <a:lnTo>
                      <a:pt x="11895" y="15353"/>
                    </a:lnTo>
                    <a:lnTo>
                      <a:pt x="11497" y="15475"/>
                    </a:lnTo>
                    <a:lnTo>
                      <a:pt x="11198" y="15679"/>
                    </a:lnTo>
                    <a:lnTo>
                      <a:pt x="10800" y="15802"/>
                    </a:lnTo>
                    <a:lnTo>
                      <a:pt x="10651" y="16006"/>
                    </a:lnTo>
                    <a:lnTo>
                      <a:pt x="10402" y="16169"/>
                    </a:lnTo>
                    <a:lnTo>
                      <a:pt x="10253" y="16292"/>
                    </a:lnTo>
                    <a:lnTo>
                      <a:pt x="10004" y="16537"/>
                    </a:lnTo>
                    <a:lnTo>
                      <a:pt x="9854" y="16700"/>
                    </a:lnTo>
                    <a:lnTo>
                      <a:pt x="9606" y="16904"/>
                    </a:lnTo>
                    <a:lnTo>
                      <a:pt x="9307" y="17109"/>
                    </a:lnTo>
                    <a:lnTo>
                      <a:pt x="9058" y="17353"/>
                    </a:lnTo>
                    <a:lnTo>
                      <a:pt x="8660" y="17680"/>
                    </a:lnTo>
                    <a:lnTo>
                      <a:pt x="8262" y="17884"/>
                    </a:lnTo>
                    <a:lnTo>
                      <a:pt x="7913" y="18129"/>
                    </a:lnTo>
                    <a:lnTo>
                      <a:pt x="7465" y="18293"/>
                    </a:lnTo>
                    <a:lnTo>
                      <a:pt x="7117" y="18538"/>
                    </a:lnTo>
                    <a:lnTo>
                      <a:pt x="6669" y="18701"/>
                    </a:lnTo>
                    <a:lnTo>
                      <a:pt x="6221" y="18946"/>
                    </a:lnTo>
                    <a:lnTo>
                      <a:pt x="5823" y="19191"/>
                    </a:lnTo>
                    <a:lnTo>
                      <a:pt x="4977" y="19885"/>
                    </a:lnTo>
                    <a:lnTo>
                      <a:pt x="4529" y="20171"/>
                    </a:lnTo>
                    <a:lnTo>
                      <a:pt x="4181" y="20538"/>
                    </a:lnTo>
                    <a:lnTo>
                      <a:pt x="3882" y="20824"/>
                    </a:lnTo>
                    <a:lnTo>
                      <a:pt x="3633" y="21069"/>
                    </a:lnTo>
                    <a:lnTo>
                      <a:pt x="3335" y="21314"/>
                    </a:lnTo>
                    <a:lnTo>
                      <a:pt x="2936" y="21437"/>
                    </a:lnTo>
                    <a:lnTo>
                      <a:pt x="2688" y="21559"/>
                    </a:lnTo>
                    <a:close/>
                  </a:path>
                </a:pathLst>
              </a:custGeom>
              <a:solidFill>
                <a:srgbClr val="89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0" name="AutoShape 275"/>
              <p:cNvSpPr/>
              <p:nvPr/>
            </p:nvSpPr>
            <p:spPr>
              <a:xfrm>
                <a:off x="36683" y="25396"/>
                <a:ext cx="1001735" cy="1051116"/>
              </a:xfrm>
              <a:custGeom>
                <a:avLst/>
                <a:gdLst/>
                <a:ahLst/>
                <a:cxnLst>
                  <a:cxn ang="0">
                    <a:pos x="wd2" y="hd2"/>
                  </a:cxn>
                  <a:cxn ang="5400000">
                    <a:pos x="wd2" y="hd2"/>
                  </a:cxn>
                  <a:cxn ang="10800000">
                    <a:pos x="wd2" y="hd2"/>
                  </a:cxn>
                  <a:cxn ang="16200000">
                    <a:pos x="wd2" y="hd2"/>
                  </a:cxn>
                </a:cxnLst>
                <a:rect l="0" t="0" r="r" b="b"/>
                <a:pathLst>
                  <a:path w="21600" h="21600" extrusionOk="0">
                    <a:moveTo>
                      <a:pt x="2662" y="21559"/>
                    </a:moveTo>
                    <a:lnTo>
                      <a:pt x="2311" y="21600"/>
                    </a:lnTo>
                    <a:lnTo>
                      <a:pt x="1808" y="21600"/>
                    </a:lnTo>
                    <a:lnTo>
                      <a:pt x="1557" y="21559"/>
                    </a:lnTo>
                    <a:lnTo>
                      <a:pt x="1407" y="21559"/>
                    </a:lnTo>
                    <a:lnTo>
                      <a:pt x="1256" y="21476"/>
                    </a:lnTo>
                    <a:lnTo>
                      <a:pt x="1206" y="21435"/>
                    </a:lnTo>
                    <a:lnTo>
                      <a:pt x="1155" y="21353"/>
                    </a:lnTo>
                    <a:lnTo>
                      <a:pt x="1005" y="21147"/>
                    </a:lnTo>
                    <a:lnTo>
                      <a:pt x="854" y="20776"/>
                    </a:lnTo>
                    <a:lnTo>
                      <a:pt x="603" y="20363"/>
                    </a:lnTo>
                    <a:lnTo>
                      <a:pt x="201" y="19209"/>
                    </a:lnTo>
                    <a:lnTo>
                      <a:pt x="151" y="18508"/>
                    </a:lnTo>
                    <a:lnTo>
                      <a:pt x="50" y="17766"/>
                    </a:lnTo>
                    <a:lnTo>
                      <a:pt x="50" y="16860"/>
                    </a:lnTo>
                    <a:lnTo>
                      <a:pt x="0" y="15540"/>
                    </a:lnTo>
                    <a:lnTo>
                      <a:pt x="0" y="12160"/>
                    </a:lnTo>
                    <a:lnTo>
                      <a:pt x="50" y="10388"/>
                    </a:lnTo>
                    <a:lnTo>
                      <a:pt x="201" y="8656"/>
                    </a:lnTo>
                    <a:lnTo>
                      <a:pt x="352" y="7791"/>
                    </a:lnTo>
                    <a:lnTo>
                      <a:pt x="553" y="7090"/>
                    </a:lnTo>
                    <a:lnTo>
                      <a:pt x="753" y="6431"/>
                    </a:lnTo>
                    <a:lnTo>
                      <a:pt x="1105" y="5936"/>
                    </a:lnTo>
                    <a:lnTo>
                      <a:pt x="1708" y="4988"/>
                    </a:lnTo>
                    <a:lnTo>
                      <a:pt x="2361" y="4163"/>
                    </a:lnTo>
                    <a:lnTo>
                      <a:pt x="3114" y="3380"/>
                    </a:lnTo>
                    <a:lnTo>
                      <a:pt x="3868" y="2721"/>
                    </a:lnTo>
                    <a:lnTo>
                      <a:pt x="4772" y="2185"/>
                    </a:lnTo>
                    <a:lnTo>
                      <a:pt x="5626" y="1690"/>
                    </a:lnTo>
                    <a:lnTo>
                      <a:pt x="6480" y="1278"/>
                    </a:lnTo>
                    <a:lnTo>
                      <a:pt x="7535" y="948"/>
                    </a:lnTo>
                    <a:lnTo>
                      <a:pt x="8590" y="701"/>
                    </a:lnTo>
                    <a:lnTo>
                      <a:pt x="9896" y="371"/>
                    </a:lnTo>
                    <a:lnTo>
                      <a:pt x="11252" y="247"/>
                    </a:lnTo>
                    <a:lnTo>
                      <a:pt x="12709" y="41"/>
                    </a:lnTo>
                    <a:lnTo>
                      <a:pt x="14065" y="0"/>
                    </a:lnTo>
                    <a:lnTo>
                      <a:pt x="15472" y="41"/>
                    </a:lnTo>
                    <a:lnTo>
                      <a:pt x="16125" y="124"/>
                    </a:lnTo>
                    <a:lnTo>
                      <a:pt x="16677" y="165"/>
                    </a:lnTo>
                    <a:lnTo>
                      <a:pt x="17280" y="289"/>
                    </a:lnTo>
                    <a:lnTo>
                      <a:pt x="17732" y="371"/>
                    </a:lnTo>
                    <a:lnTo>
                      <a:pt x="18586" y="701"/>
                    </a:lnTo>
                    <a:lnTo>
                      <a:pt x="19239" y="948"/>
                    </a:lnTo>
                    <a:lnTo>
                      <a:pt x="19741" y="1113"/>
                    </a:lnTo>
                    <a:lnTo>
                      <a:pt x="20093" y="1360"/>
                    </a:lnTo>
                    <a:lnTo>
                      <a:pt x="20445" y="1525"/>
                    </a:lnTo>
                    <a:lnTo>
                      <a:pt x="20646" y="1773"/>
                    </a:lnTo>
                    <a:lnTo>
                      <a:pt x="20897" y="2061"/>
                    </a:lnTo>
                    <a:lnTo>
                      <a:pt x="21098" y="2391"/>
                    </a:lnTo>
                    <a:lnTo>
                      <a:pt x="21299" y="2844"/>
                    </a:lnTo>
                    <a:lnTo>
                      <a:pt x="21449" y="3504"/>
                    </a:lnTo>
                    <a:lnTo>
                      <a:pt x="21550" y="4205"/>
                    </a:lnTo>
                    <a:lnTo>
                      <a:pt x="21550" y="5029"/>
                    </a:lnTo>
                    <a:lnTo>
                      <a:pt x="21600" y="5812"/>
                    </a:lnTo>
                    <a:lnTo>
                      <a:pt x="21550" y="6637"/>
                    </a:lnTo>
                    <a:lnTo>
                      <a:pt x="21550" y="7420"/>
                    </a:lnTo>
                    <a:lnTo>
                      <a:pt x="21449" y="8121"/>
                    </a:lnTo>
                    <a:lnTo>
                      <a:pt x="21299" y="8780"/>
                    </a:lnTo>
                    <a:lnTo>
                      <a:pt x="21198" y="9357"/>
                    </a:lnTo>
                    <a:lnTo>
                      <a:pt x="20947" y="10017"/>
                    </a:lnTo>
                    <a:lnTo>
                      <a:pt x="20746" y="10594"/>
                    </a:lnTo>
                    <a:lnTo>
                      <a:pt x="20445" y="11212"/>
                    </a:lnTo>
                    <a:lnTo>
                      <a:pt x="20193" y="11748"/>
                    </a:lnTo>
                    <a:lnTo>
                      <a:pt x="19892" y="12202"/>
                    </a:lnTo>
                    <a:lnTo>
                      <a:pt x="19540" y="12614"/>
                    </a:lnTo>
                    <a:lnTo>
                      <a:pt x="19088" y="12985"/>
                    </a:lnTo>
                    <a:lnTo>
                      <a:pt x="18435" y="13356"/>
                    </a:lnTo>
                    <a:lnTo>
                      <a:pt x="17632" y="13644"/>
                    </a:lnTo>
                    <a:lnTo>
                      <a:pt x="16828" y="13974"/>
                    </a:lnTo>
                    <a:lnTo>
                      <a:pt x="15974" y="14263"/>
                    </a:lnTo>
                    <a:lnTo>
                      <a:pt x="15120" y="14510"/>
                    </a:lnTo>
                    <a:lnTo>
                      <a:pt x="14367" y="14716"/>
                    </a:lnTo>
                    <a:lnTo>
                      <a:pt x="13261" y="14963"/>
                    </a:lnTo>
                    <a:lnTo>
                      <a:pt x="12809" y="15087"/>
                    </a:lnTo>
                    <a:lnTo>
                      <a:pt x="12357" y="15169"/>
                    </a:lnTo>
                    <a:lnTo>
                      <a:pt x="11905" y="15293"/>
                    </a:lnTo>
                    <a:lnTo>
                      <a:pt x="11503" y="15499"/>
                    </a:lnTo>
                    <a:lnTo>
                      <a:pt x="11101" y="15664"/>
                    </a:lnTo>
                    <a:lnTo>
                      <a:pt x="10800" y="15829"/>
                    </a:lnTo>
                    <a:lnTo>
                      <a:pt x="10649" y="15994"/>
                    </a:lnTo>
                    <a:lnTo>
                      <a:pt x="10398" y="16118"/>
                    </a:lnTo>
                    <a:lnTo>
                      <a:pt x="10247" y="16324"/>
                    </a:lnTo>
                    <a:lnTo>
                      <a:pt x="9996" y="16489"/>
                    </a:lnTo>
                    <a:lnTo>
                      <a:pt x="9846" y="16736"/>
                    </a:lnTo>
                    <a:lnTo>
                      <a:pt x="9594" y="16901"/>
                    </a:lnTo>
                    <a:lnTo>
                      <a:pt x="9293" y="17148"/>
                    </a:lnTo>
                    <a:lnTo>
                      <a:pt x="9042" y="17395"/>
                    </a:lnTo>
                    <a:lnTo>
                      <a:pt x="8238" y="17890"/>
                    </a:lnTo>
                    <a:lnTo>
                      <a:pt x="7887" y="18096"/>
                    </a:lnTo>
                    <a:lnTo>
                      <a:pt x="7434" y="18344"/>
                    </a:lnTo>
                    <a:lnTo>
                      <a:pt x="7083" y="18508"/>
                    </a:lnTo>
                    <a:lnTo>
                      <a:pt x="6179" y="19003"/>
                    </a:lnTo>
                    <a:lnTo>
                      <a:pt x="5777" y="19209"/>
                    </a:lnTo>
                    <a:lnTo>
                      <a:pt x="5325" y="19539"/>
                    </a:lnTo>
                    <a:lnTo>
                      <a:pt x="4923" y="19869"/>
                    </a:lnTo>
                    <a:lnTo>
                      <a:pt x="4521" y="20240"/>
                    </a:lnTo>
                    <a:lnTo>
                      <a:pt x="3818" y="20817"/>
                    </a:lnTo>
                    <a:lnTo>
                      <a:pt x="3567" y="21064"/>
                    </a:lnTo>
                    <a:lnTo>
                      <a:pt x="3265" y="21311"/>
                    </a:lnTo>
                    <a:lnTo>
                      <a:pt x="2662" y="21559"/>
                    </a:lnTo>
                    <a:close/>
                  </a:path>
                </a:pathLst>
              </a:custGeom>
              <a:solidFill>
                <a:srgbClr val="8A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1" name="AutoShape 276"/>
              <p:cNvSpPr/>
              <p:nvPr/>
            </p:nvSpPr>
            <p:spPr>
              <a:xfrm>
                <a:off x="39504" y="28217"/>
                <a:ext cx="991860" cy="1044063"/>
              </a:xfrm>
              <a:custGeom>
                <a:avLst/>
                <a:gdLst/>
                <a:ahLst/>
                <a:cxnLst>
                  <a:cxn ang="0">
                    <a:pos x="wd2" y="hd2"/>
                  </a:cxn>
                  <a:cxn ang="5400000">
                    <a:pos x="wd2" y="hd2"/>
                  </a:cxn>
                  <a:cxn ang="10800000">
                    <a:pos x="wd2" y="hd2"/>
                  </a:cxn>
                  <a:cxn ang="16200000">
                    <a:pos x="wd2" y="hd2"/>
                  </a:cxn>
                </a:cxnLst>
                <a:rect l="0" t="0" r="r" b="b"/>
                <a:pathLst>
                  <a:path w="21600" h="21600" extrusionOk="0">
                    <a:moveTo>
                      <a:pt x="2637" y="21558"/>
                    </a:moveTo>
                    <a:lnTo>
                      <a:pt x="2332" y="21600"/>
                    </a:lnTo>
                    <a:lnTo>
                      <a:pt x="1623" y="21600"/>
                    </a:lnTo>
                    <a:lnTo>
                      <a:pt x="1470" y="21558"/>
                    </a:lnTo>
                    <a:lnTo>
                      <a:pt x="1318" y="21475"/>
                    </a:lnTo>
                    <a:lnTo>
                      <a:pt x="1217" y="21434"/>
                    </a:lnTo>
                    <a:lnTo>
                      <a:pt x="1166" y="21351"/>
                    </a:lnTo>
                    <a:lnTo>
                      <a:pt x="1065" y="21143"/>
                    </a:lnTo>
                    <a:lnTo>
                      <a:pt x="913" y="20769"/>
                    </a:lnTo>
                    <a:lnTo>
                      <a:pt x="659" y="20354"/>
                    </a:lnTo>
                    <a:lnTo>
                      <a:pt x="406" y="19814"/>
                    </a:lnTo>
                    <a:lnTo>
                      <a:pt x="254" y="19232"/>
                    </a:lnTo>
                    <a:lnTo>
                      <a:pt x="152" y="18568"/>
                    </a:lnTo>
                    <a:lnTo>
                      <a:pt x="101" y="17862"/>
                    </a:lnTo>
                    <a:lnTo>
                      <a:pt x="101" y="16865"/>
                    </a:lnTo>
                    <a:lnTo>
                      <a:pt x="0" y="15494"/>
                    </a:lnTo>
                    <a:lnTo>
                      <a:pt x="0" y="12171"/>
                    </a:lnTo>
                    <a:lnTo>
                      <a:pt x="101" y="10385"/>
                    </a:lnTo>
                    <a:lnTo>
                      <a:pt x="254" y="8598"/>
                    </a:lnTo>
                    <a:lnTo>
                      <a:pt x="355" y="7809"/>
                    </a:lnTo>
                    <a:lnTo>
                      <a:pt x="558" y="7103"/>
                    </a:lnTo>
                    <a:lnTo>
                      <a:pt x="811" y="6438"/>
                    </a:lnTo>
                    <a:lnTo>
                      <a:pt x="1115" y="5940"/>
                    </a:lnTo>
                    <a:lnTo>
                      <a:pt x="1673" y="4985"/>
                    </a:lnTo>
                    <a:lnTo>
                      <a:pt x="2434" y="4154"/>
                    </a:lnTo>
                    <a:lnTo>
                      <a:pt x="3144" y="3365"/>
                    </a:lnTo>
                    <a:lnTo>
                      <a:pt x="3955" y="2742"/>
                    </a:lnTo>
                    <a:lnTo>
                      <a:pt x="4766" y="2160"/>
                    </a:lnTo>
                    <a:lnTo>
                      <a:pt x="5628" y="1662"/>
                    </a:lnTo>
                    <a:lnTo>
                      <a:pt x="6592" y="1329"/>
                    </a:lnTo>
                    <a:lnTo>
                      <a:pt x="7555" y="955"/>
                    </a:lnTo>
                    <a:lnTo>
                      <a:pt x="8620" y="665"/>
                    </a:lnTo>
                    <a:lnTo>
                      <a:pt x="9938" y="415"/>
                    </a:lnTo>
                    <a:lnTo>
                      <a:pt x="11307" y="249"/>
                    </a:lnTo>
                    <a:lnTo>
                      <a:pt x="12727" y="83"/>
                    </a:lnTo>
                    <a:lnTo>
                      <a:pt x="14146" y="0"/>
                    </a:lnTo>
                    <a:lnTo>
                      <a:pt x="15515" y="83"/>
                    </a:lnTo>
                    <a:lnTo>
                      <a:pt x="16124" y="83"/>
                    </a:lnTo>
                    <a:lnTo>
                      <a:pt x="17746" y="415"/>
                    </a:lnTo>
                    <a:lnTo>
                      <a:pt x="18608" y="706"/>
                    </a:lnTo>
                    <a:lnTo>
                      <a:pt x="19268" y="955"/>
                    </a:lnTo>
                    <a:lnTo>
                      <a:pt x="19775" y="1122"/>
                    </a:lnTo>
                    <a:lnTo>
                      <a:pt x="20180" y="1329"/>
                    </a:lnTo>
                    <a:lnTo>
                      <a:pt x="20535" y="1578"/>
                    </a:lnTo>
                    <a:lnTo>
                      <a:pt x="20738" y="1786"/>
                    </a:lnTo>
                    <a:lnTo>
                      <a:pt x="20941" y="2035"/>
                    </a:lnTo>
                    <a:lnTo>
                      <a:pt x="21194" y="2368"/>
                    </a:lnTo>
                    <a:lnTo>
                      <a:pt x="21397" y="2866"/>
                    </a:lnTo>
                    <a:lnTo>
                      <a:pt x="21448" y="3489"/>
                    </a:lnTo>
                    <a:lnTo>
                      <a:pt x="21600" y="4278"/>
                    </a:lnTo>
                    <a:lnTo>
                      <a:pt x="21600" y="6646"/>
                    </a:lnTo>
                    <a:lnTo>
                      <a:pt x="21549" y="7435"/>
                    </a:lnTo>
                    <a:lnTo>
                      <a:pt x="21448" y="8142"/>
                    </a:lnTo>
                    <a:lnTo>
                      <a:pt x="21397" y="8723"/>
                    </a:lnTo>
                    <a:lnTo>
                      <a:pt x="21245" y="9388"/>
                    </a:lnTo>
                    <a:lnTo>
                      <a:pt x="21042" y="10052"/>
                    </a:lnTo>
                    <a:lnTo>
                      <a:pt x="20789" y="10634"/>
                    </a:lnTo>
                    <a:lnTo>
                      <a:pt x="20535" y="11257"/>
                    </a:lnTo>
                    <a:lnTo>
                      <a:pt x="20231" y="11755"/>
                    </a:lnTo>
                    <a:lnTo>
                      <a:pt x="19876" y="12212"/>
                    </a:lnTo>
                    <a:lnTo>
                      <a:pt x="19572" y="12628"/>
                    </a:lnTo>
                    <a:lnTo>
                      <a:pt x="19115" y="13002"/>
                    </a:lnTo>
                    <a:lnTo>
                      <a:pt x="18456" y="13334"/>
                    </a:lnTo>
                    <a:lnTo>
                      <a:pt x="17746" y="13708"/>
                    </a:lnTo>
                    <a:lnTo>
                      <a:pt x="16885" y="13998"/>
                    </a:lnTo>
                    <a:lnTo>
                      <a:pt x="15972" y="14331"/>
                    </a:lnTo>
                    <a:lnTo>
                      <a:pt x="15211" y="14538"/>
                    </a:lnTo>
                    <a:lnTo>
                      <a:pt x="14451" y="14705"/>
                    </a:lnTo>
                    <a:lnTo>
                      <a:pt x="13792" y="14829"/>
                    </a:lnTo>
                    <a:lnTo>
                      <a:pt x="13285" y="14954"/>
                    </a:lnTo>
                    <a:lnTo>
                      <a:pt x="12879" y="15078"/>
                    </a:lnTo>
                    <a:lnTo>
                      <a:pt x="12372" y="15203"/>
                    </a:lnTo>
                    <a:lnTo>
                      <a:pt x="11915" y="15328"/>
                    </a:lnTo>
                    <a:lnTo>
                      <a:pt x="11561" y="15494"/>
                    </a:lnTo>
                    <a:lnTo>
                      <a:pt x="11155" y="15702"/>
                    </a:lnTo>
                    <a:lnTo>
                      <a:pt x="10851" y="15826"/>
                    </a:lnTo>
                    <a:lnTo>
                      <a:pt x="10242" y="16325"/>
                    </a:lnTo>
                    <a:lnTo>
                      <a:pt x="10039" y="16532"/>
                    </a:lnTo>
                    <a:lnTo>
                      <a:pt x="9887" y="16698"/>
                    </a:lnTo>
                    <a:lnTo>
                      <a:pt x="9634" y="16948"/>
                    </a:lnTo>
                    <a:lnTo>
                      <a:pt x="9076" y="17405"/>
                    </a:lnTo>
                    <a:lnTo>
                      <a:pt x="8670" y="17654"/>
                    </a:lnTo>
                    <a:lnTo>
                      <a:pt x="8265" y="17862"/>
                    </a:lnTo>
                    <a:lnTo>
                      <a:pt x="7910" y="18111"/>
                    </a:lnTo>
                    <a:lnTo>
                      <a:pt x="7454" y="18318"/>
                    </a:lnTo>
                    <a:lnTo>
                      <a:pt x="7099" y="18568"/>
                    </a:lnTo>
                    <a:lnTo>
                      <a:pt x="6642" y="18734"/>
                    </a:lnTo>
                    <a:lnTo>
                      <a:pt x="6287" y="18983"/>
                    </a:lnTo>
                    <a:lnTo>
                      <a:pt x="5882" y="19232"/>
                    </a:lnTo>
                    <a:lnTo>
                      <a:pt x="5324" y="19565"/>
                    </a:lnTo>
                    <a:lnTo>
                      <a:pt x="4158" y="20520"/>
                    </a:lnTo>
                    <a:lnTo>
                      <a:pt x="3854" y="20811"/>
                    </a:lnTo>
                    <a:lnTo>
                      <a:pt x="3549" y="21060"/>
                    </a:lnTo>
                    <a:lnTo>
                      <a:pt x="3296" y="21309"/>
                    </a:lnTo>
                    <a:lnTo>
                      <a:pt x="2992" y="21475"/>
                    </a:lnTo>
                    <a:lnTo>
                      <a:pt x="2637" y="21558"/>
                    </a:lnTo>
                    <a:close/>
                  </a:path>
                </a:pathLst>
              </a:custGeom>
              <a:solidFill>
                <a:srgbClr val="8B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2" name="AutoShape 277"/>
              <p:cNvSpPr/>
              <p:nvPr/>
            </p:nvSpPr>
            <p:spPr>
              <a:xfrm>
                <a:off x="43737" y="32450"/>
                <a:ext cx="984805" cy="1037008"/>
              </a:xfrm>
              <a:custGeom>
                <a:avLst/>
                <a:gdLst/>
                <a:ahLst/>
                <a:cxnLst>
                  <a:cxn ang="0">
                    <a:pos x="wd2" y="hd2"/>
                  </a:cxn>
                  <a:cxn ang="5400000">
                    <a:pos x="wd2" y="hd2"/>
                  </a:cxn>
                  <a:cxn ang="10800000">
                    <a:pos x="wd2" y="hd2"/>
                  </a:cxn>
                  <a:cxn ang="16200000">
                    <a:pos x="wd2" y="hd2"/>
                  </a:cxn>
                </a:cxnLst>
                <a:rect l="0" t="0" r="r" b="b"/>
                <a:pathLst>
                  <a:path w="21600" h="21600" extrusionOk="0">
                    <a:moveTo>
                      <a:pt x="2655" y="21516"/>
                    </a:moveTo>
                    <a:lnTo>
                      <a:pt x="2349" y="21516"/>
                    </a:lnTo>
                    <a:lnTo>
                      <a:pt x="2043" y="21600"/>
                    </a:lnTo>
                    <a:lnTo>
                      <a:pt x="1736" y="21516"/>
                    </a:lnTo>
                    <a:lnTo>
                      <a:pt x="1583" y="21516"/>
                    </a:lnTo>
                    <a:lnTo>
                      <a:pt x="1430" y="21475"/>
                    </a:lnTo>
                    <a:lnTo>
                      <a:pt x="1277" y="21391"/>
                    </a:lnTo>
                    <a:lnTo>
                      <a:pt x="1226" y="21349"/>
                    </a:lnTo>
                    <a:lnTo>
                      <a:pt x="1123" y="21308"/>
                    </a:lnTo>
                    <a:lnTo>
                      <a:pt x="1021" y="21057"/>
                    </a:lnTo>
                    <a:lnTo>
                      <a:pt x="868" y="20723"/>
                    </a:lnTo>
                    <a:lnTo>
                      <a:pt x="664" y="20263"/>
                    </a:lnTo>
                    <a:lnTo>
                      <a:pt x="409" y="19720"/>
                    </a:lnTo>
                    <a:lnTo>
                      <a:pt x="204" y="19135"/>
                    </a:lnTo>
                    <a:lnTo>
                      <a:pt x="51" y="18467"/>
                    </a:lnTo>
                    <a:lnTo>
                      <a:pt x="51" y="16754"/>
                    </a:lnTo>
                    <a:lnTo>
                      <a:pt x="0" y="15458"/>
                    </a:lnTo>
                    <a:lnTo>
                      <a:pt x="0" y="12074"/>
                    </a:lnTo>
                    <a:lnTo>
                      <a:pt x="51" y="10278"/>
                    </a:lnTo>
                    <a:lnTo>
                      <a:pt x="204" y="8565"/>
                    </a:lnTo>
                    <a:lnTo>
                      <a:pt x="306" y="7771"/>
                    </a:lnTo>
                    <a:lnTo>
                      <a:pt x="562" y="7061"/>
                    </a:lnTo>
                    <a:lnTo>
                      <a:pt x="817" y="6392"/>
                    </a:lnTo>
                    <a:lnTo>
                      <a:pt x="1072" y="5891"/>
                    </a:lnTo>
                    <a:lnTo>
                      <a:pt x="1685" y="4930"/>
                    </a:lnTo>
                    <a:lnTo>
                      <a:pt x="2400" y="4094"/>
                    </a:lnTo>
                    <a:lnTo>
                      <a:pt x="3166" y="3342"/>
                    </a:lnTo>
                    <a:lnTo>
                      <a:pt x="3881" y="2674"/>
                    </a:lnTo>
                    <a:lnTo>
                      <a:pt x="4749" y="2173"/>
                    </a:lnTo>
                    <a:lnTo>
                      <a:pt x="5668" y="1671"/>
                    </a:lnTo>
                    <a:lnTo>
                      <a:pt x="6536" y="1253"/>
                    </a:lnTo>
                    <a:lnTo>
                      <a:pt x="7557" y="919"/>
                    </a:lnTo>
                    <a:lnTo>
                      <a:pt x="8630" y="627"/>
                    </a:lnTo>
                    <a:lnTo>
                      <a:pt x="9906" y="376"/>
                    </a:lnTo>
                    <a:lnTo>
                      <a:pt x="11285" y="167"/>
                    </a:lnTo>
                    <a:lnTo>
                      <a:pt x="12715" y="42"/>
                    </a:lnTo>
                    <a:lnTo>
                      <a:pt x="14094" y="0"/>
                    </a:lnTo>
                    <a:lnTo>
                      <a:pt x="15523" y="0"/>
                    </a:lnTo>
                    <a:lnTo>
                      <a:pt x="16085" y="42"/>
                    </a:lnTo>
                    <a:lnTo>
                      <a:pt x="16749" y="167"/>
                    </a:lnTo>
                    <a:lnTo>
                      <a:pt x="17260" y="251"/>
                    </a:lnTo>
                    <a:lnTo>
                      <a:pt x="17770" y="376"/>
                    </a:lnTo>
                    <a:lnTo>
                      <a:pt x="18587" y="627"/>
                    </a:lnTo>
                    <a:lnTo>
                      <a:pt x="19251" y="877"/>
                    </a:lnTo>
                    <a:lnTo>
                      <a:pt x="19762" y="1128"/>
                    </a:lnTo>
                    <a:lnTo>
                      <a:pt x="20119" y="1295"/>
                    </a:lnTo>
                    <a:lnTo>
                      <a:pt x="20426" y="1504"/>
                    </a:lnTo>
                    <a:lnTo>
                      <a:pt x="20681" y="1713"/>
                    </a:lnTo>
                    <a:lnTo>
                      <a:pt x="20936" y="2047"/>
                    </a:lnTo>
                    <a:lnTo>
                      <a:pt x="21140" y="2381"/>
                    </a:lnTo>
                    <a:lnTo>
                      <a:pt x="21294" y="2883"/>
                    </a:lnTo>
                    <a:lnTo>
                      <a:pt x="21447" y="3468"/>
                    </a:lnTo>
                    <a:lnTo>
                      <a:pt x="21498" y="4220"/>
                    </a:lnTo>
                    <a:lnTo>
                      <a:pt x="21600" y="4972"/>
                    </a:lnTo>
                    <a:lnTo>
                      <a:pt x="21600" y="6601"/>
                    </a:lnTo>
                    <a:lnTo>
                      <a:pt x="21498" y="7395"/>
                    </a:lnTo>
                    <a:lnTo>
                      <a:pt x="21447" y="8105"/>
                    </a:lnTo>
                    <a:lnTo>
                      <a:pt x="21396" y="8690"/>
                    </a:lnTo>
                    <a:lnTo>
                      <a:pt x="21243" y="9359"/>
                    </a:lnTo>
                    <a:lnTo>
                      <a:pt x="20987" y="9944"/>
                    </a:lnTo>
                    <a:lnTo>
                      <a:pt x="20681" y="10570"/>
                    </a:lnTo>
                    <a:lnTo>
                      <a:pt x="20528" y="11155"/>
                    </a:lnTo>
                    <a:lnTo>
                      <a:pt x="20221" y="11740"/>
                    </a:lnTo>
                    <a:lnTo>
                      <a:pt x="19813" y="12200"/>
                    </a:lnTo>
                    <a:lnTo>
                      <a:pt x="19557" y="12534"/>
                    </a:lnTo>
                    <a:lnTo>
                      <a:pt x="19098" y="12910"/>
                    </a:lnTo>
                    <a:lnTo>
                      <a:pt x="18434" y="13286"/>
                    </a:lnTo>
                    <a:lnTo>
                      <a:pt x="17719" y="13662"/>
                    </a:lnTo>
                    <a:lnTo>
                      <a:pt x="16800" y="13954"/>
                    </a:lnTo>
                    <a:lnTo>
                      <a:pt x="15932" y="14247"/>
                    </a:lnTo>
                    <a:lnTo>
                      <a:pt x="15115" y="14497"/>
                    </a:lnTo>
                    <a:lnTo>
                      <a:pt x="14400" y="14665"/>
                    </a:lnTo>
                    <a:lnTo>
                      <a:pt x="13787" y="14790"/>
                    </a:lnTo>
                    <a:lnTo>
                      <a:pt x="12766" y="15041"/>
                    </a:lnTo>
                    <a:lnTo>
                      <a:pt x="12357" y="15166"/>
                    </a:lnTo>
                    <a:lnTo>
                      <a:pt x="11898" y="15250"/>
                    </a:lnTo>
                    <a:lnTo>
                      <a:pt x="11540" y="15458"/>
                    </a:lnTo>
                    <a:lnTo>
                      <a:pt x="11132" y="15626"/>
                    </a:lnTo>
                    <a:lnTo>
                      <a:pt x="10826" y="15834"/>
                    </a:lnTo>
                    <a:lnTo>
                      <a:pt x="10672" y="15918"/>
                    </a:lnTo>
                    <a:lnTo>
                      <a:pt x="10417" y="16085"/>
                    </a:lnTo>
                    <a:lnTo>
                      <a:pt x="10009" y="16503"/>
                    </a:lnTo>
                    <a:lnTo>
                      <a:pt x="9855" y="16628"/>
                    </a:lnTo>
                    <a:lnTo>
                      <a:pt x="9600" y="16879"/>
                    </a:lnTo>
                    <a:lnTo>
                      <a:pt x="9294" y="17088"/>
                    </a:lnTo>
                    <a:lnTo>
                      <a:pt x="8630" y="17631"/>
                    </a:lnTo>
                    <a:lnTo>
                      <a:pt x="8221" y="17882"/>
                    </a:lnTo>
                    <a:lnTo>
                      <a:pt x="7864" y="18091"/>
                    </a:lnTo>
                    <a:lnTo>
                      <a:pt x="7506" y="18258"/>
                    </a:lnTo>
                    <a:lnTo>
                      <a:pt x="7047" y="18467"/>
                    </a:lnTo>
                    <a:lnTo>
                      <a:pt x="6689" y="18675"/>
                    </a:lnTo>
                    <a:lnTo>
                      <a:pt x="6230" y="18926"/>
                    </a:lnTo>
                    <a:lnTo>
                      <a:pt x="5821" y="19177"/>
                    </a:lnTo>
                    <a:lnTo>
                      <a:pt x="5311" y="19469"/>
                    </a:lnTo>
                    <a:lnTo>
                      <a:pt x="4902" y="19845"/>
                    </a:lnTo>
                    <a:lnTo>
                      <a:pt x="4545" y="20138"/>
                    </a:lnTo>
                    <a:lnTo>
                      <a:pt x="4187" y="20514"/>
                    </a:lnTo>
                    <a:lnTo>
                      <a:pt x="3779" y="20723"/>
                    </a:lnTo>
                    <a:lnTo>
                      <a:pt x="3472" y="21057"/>
                    </a:lnTo>
                    <a:lnTo>
                      <a:pt x="3217" y="21224"/>
                    </a:lnTo>
                    <a:lnTo>
                      <a:pt x="2911" y="21391"/>
                    </a:lnTo>
                    <a:lnTo>
                      <a:pt x="2655" y="21516"/>
                    </a:lnTo>
                    <a:close/>
                  </a:path>
                </a:pathLst>
              </a:custGeom>
              <a:solidFill>
                <a:srgbClr val="8C05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3" name="AutoShape 278"/>
              <p:cNvSpPr/>
              <p:nvPr/>
            </p:nvSpPr>
            <p:spPr>
              <a:xfrm>
                <a:off x="46559" y="33861"/>
                <a:ext cx="977750" cy="1029953"/>
              </a:xfrm>
              <a:custGeom>
                <a:avLst/>
                <a:gdLst/>
                <a:ahLst/>
                <a:cxnLst>
                  <a:cxn ang="0">
                    <a:pos x="wd2" y="hd2"/>
                  </a:cxn>
                  <a:cxn ang="5400000">
                    <a:pos x="wd2" y="hd2"/>
                  </a:cxn>
                  <a:cxn ang="10800000">
                    <a:pos x="wd2" y="hd2"/>
                  </a:cxn>
                  <a:cxn ang="16200000">
                    <a:pos x="wd2" y="hd2"/>
                  </a:cxn>
                </a:cxnLst>
                <a:rect l="0" t="0" r="r" b="b"/>
                <a:pathLst>
                  <a:path w="21600" h="21600" extrusionOk="0">
                    <a:moveTo>
                      <a:pt x="2623" y="21516"/>
                    </a:moveTo>
                    <a:lnTo>
                      <a:pt x="2314" y="21600"/>
                    </a:lnTo>
                    <a:lnTo>
                      <a:pt x="2006" y="21600"/>
                    </a:lnTo>
                    <a:lnTo>
                      <a:pt x="1800" y="21516"/>
                    </a:lnTo>
                    <a:lnTo>
                      <a:pt x="1543" y="21516"/>
                    </a:lnTo>
                    <a:lnTo>
                      <a:pt x="1389" y="21474"/>
                    </a:lnTo>
                    <a:lnTo>
                      <a:pt x="1337" y="21432"/>
                    </a:lnTo>
                    <a:lnTo>
                      <a:pt x="1234" y="21432"/>
                    </a:lnTo>
                    <a:lnTo>
                      <a:pt x="1183" y="21347"/>
                    </a:lnTo>
                    <a:lnTo>
                      <a:pt x="1183" y="21305"/>
                    </a:lnTo>
                    <a:lnTo>
                      <a:pt x="823" y="20716"/>
                    </a:lnTo>
                    <a:lnTo>
                      <a:pt x="617" y="20253"/>
                    </a:lnTo>
                    <a:lnTo>
                      <a:pt x="411" y="19705"/>
                    </a:lnTo>
                    <a:lnTo>
                      <a:pt x="206" y="19116"/>
                    </a:lnTo>
                    <a:lnTo>
                      <a:pt x="103" y="18442"/>
                    </a:lnTo>
                    <a:lnTo>
                      <a:pt x="103" y="16800"/>
                    </a:lnTo>
                    <a:lnTo>
                      <a:pt x="0" y="15453"/>
                    </a:lnTo>
                    <a:lnTo>
                      <a:pt x="0" y="12042"/>
                    </a:lnTo>
                    <a:lnTo>
                      <a:pt x="206" y="8589"/>
                    </a:lnTo>
                    <a:lnTo>
                      <a:pt x="360" y="7789"/>
                    </a:lnTo>
                    <a:lnTo>
                      <a:pt x="617" y="7074"/>
                    </a:lnTo>
                    <a:lnTo>
                      <a:pt x="823" y="6400"/>
                    </a:lnTo>
                    <a:lnTo>
                      <a:pt x="1080" y="5895"/>
                    </a:lnTo>
                    <a:lnTo>
                      <a:pt x="1697" y="4926"/>
                    </a:lnTo>
                    <a:lnTo>
                      <a:pt x="2366" y="4084"/>
                    </a:lnTo>
                    <a:lnTo>
                      <a:pt x="3137" y="3326"/>
                    </a:lnTo>
                    <a:lnTo>
                      <a:pt x="3909" y="2737"/>
                    </a:lnTo>
                    <a:lnTo>
                      <a:pt x="4731" y="2147"/>
                    </a:lnTo>
                    <a:lnTo>
                      <a:pt x="5657" y="1684"/>
                    </a:lnTo>
                    <a:lnTo>
                      <a:pt x="6583" y="1263"/>
                    </a:lnTo>
                    <a:lnTo>
                      <a:pt x="7560" y="884"/>
                    </a:lnTo>
                    <a:lnTo>
                      <a:pt x="8640" y="674"/>
                    </a:lnTo>
                    <a:lnTo>
                      <a:pt x="9926" y="421"/>
                    </a:lnTo>
                    <a:lnTo>
                      <a:pt x="11314" y="211"/>
                    </a:lnTo>
                    <a:lnTo>
                      <a:pt x="12754" y="84"/>
                    </a:lnTo>
                    <a:lnTo>
                      <a:pt x="14143" y="0"/>
                    </a:lnTo>
                    <a:lnTo>
                      <a:pt x="15480" y="0"/>
                    </a:lnTo>
                    <a:lnTo>
                      <a:pt x="16149" y="84"/>
                    </a:lnTo>
                    <a:lnTo>
                      <a:pt x="16714" y="126"/>
                    </a:lnTo>
                    <a:lnTo>
                      <a:pt x="17280" y="211"/>
                    </a:lnTo>
                    <a:lnTo>
                      <a:pt x="17794" y="337"/>
                    </a:lnTo>
                    <a:lnTo>
                      <a:pt x="18566" y="674"/>
                    </a:lnTo>
                    <a:lnTo>
                      <a:pt x="19234" y="884"/>
                    </a:lnTo>
                    <a:lnTo>
                      <a:pt x="19800" y="1095"/>
                    </a:lnTo>
                    <a:lnTo>
                      <a:pt x="20160" y="1347"/>
                    </a:lnTo>
                    <a:lnTo>
                      <a:pt x="20469" y="1516"/>
                    </a:lnTo>
                    <a:lnTo>
                      <a:pt x="20726" y="1768"/>
                    </a:lnTo>
                    <a:lnTo>
                      <a:pt x="20931" y="2063"/>
                    </a:lnTo>
                    <a:lnTo>
                      <a:pt x="21086" y="2358"/>
                    </a:lnTo>
                    <a:lnTo>
                      <a:pt x="21343" y="2863"/>
                    </a:lnTo>
                    <a:lnTo>
                      <a:pt x="21497" y="3453"/>
                    </a:lnTo>
                    <a:lnTo>
                      <a:pt x="21600" y="4968"/>
                    </a:lnTo>
                    <a:lnTo>
                      <a:pt x="21600" y="5811"/>
                    </a:lnTo>
                    <a:lnTo>
                      <a:pt x="21549" y="6653"/>
                    </a:lnTo>
                    <a:lnTo>
                      <a:pt x="21549" y="7411"/>
                    </a:lnTo>
                    <a:lnTo>
                      <a:pt x="21497" y="8126"/>
                    </a:lnTo>
                    <a:lnTo>
                      <a:pt x="21343" y="8716"/>
                    </a:lnTo>
                    <a:lnTo>
                      <a:pt x="21189" y="9389"/>
                    </a:lnTo>
                    <a:lnTo>
                      <a:pt x="21034" y="9979"/>
                    </a:lnTo>
                    <a:lnTo>
                      <a:pt x="20726" y="10611"/>
                    </a:lnTo>
                    <a:lnTo>
                      <a:pt x="20469" y="11158"/>
                    </a:lnTo>
                    <a:lnTo>
                      <a:pt x="20160" y="11705"/>
                    </a:lnTo>
                    <a:lnTo>
                      <a:pt x="19851" y="12211"/>
                    </a:lnTo>
                    <a:lnTo>
                      <a:pt x="19491" y="12547"/>
                    </a:lnTo>
                    <a:lnTo>
                      <a:pt x="19029" y="12926"/>
                    </a:lnTo>
                    <a:lnTo>
                      <a:pt x="18411" y="13263"/>
                    </a:lnTo>
                    <a:lnTo>
                      <a:pt x="17691" y="13642"/>
                    </a:lnTo>
                    <a:lnTo>
                      <a:pt x="16817" y="13937"/>
                    </a:lnTo>
                    <a:lnTo>
                      <a:pt x="15994" y="14232"/>
                    </a:lnTo>
                    <a:lnTo>
                      <a:pt x="15120" y="14526"/>
                    </a:lnTo>
                    <a:lnTo>
                      <a:pt x="14349" y="14653"/>
                    </a:lnTo>
                    <a:lnTo>
                      <a:pt x="13783" y="14779"/>
                    </a:lnTo>
                    <a:lnTo>
                      <a:pt x="13320" y="14905"/>
                    </a:lnTo>
                    <a:lnTo>
                      <a:pt x="12806" y="15032"/>
                    </a:lnTo>
                    <a:lnTo>
                      <a:pt x="12394" y="15158"/>
                    </a:lnTo>
                    <a:lnTo>
                      <a:pt x="11931" y="15284"/>
                    </a:lnTo>
                    <a:lnTo>
                      <a:pt x="11469" y="15453"/>
                    </a:lnTo>
                    <a:lnTo>
                      <a:pt x="11160" y="15663"/>
                    </a:lnTo>
                    <a:lnTo>
                      <a:pt x="10851" y="15789"/>
                    </a:lnTo>
                    <a:lnTo>
                      <a:pt x="10594" y="15916"/>
                    </a:lnTo>
                    <a:lnTo>
                      <a:pt x="10440" y="16126"/>
                    </a:lnTo>
                    <a:lnTo>
                      <a:pt x="10234" y="16295"/>
                    </a:lnTo>
                    <a:lnTo>
                      <a:pt x="10029" y="16505"/>
                    </a:lnTo>
                    <a:lnTo>
                      <a:pt x="9874" y="16674"/>
                    </a:lnTo>
                    <a:lnTo>
                      <a:pt x="9617" y="16842"/>
                    </a:lnTo>
                    <a:lnTo>
                      <a:pt x="9309" y="17095"/>
                    </a:lnTo>
                    <a:lnTo>
                      <a:pt x="9051" y="17347"/>
                    </a:lnTo>
                    <a:lnTo>
                      <a:pt x="8640" y="17600"/>
                    </a:lnTo>
                    <a:lnTo>
                      <a:pt x="8229" y="17895"/>
                    </a:lnTo>
                    <a:lnTo>
                      <a:pt x="7869" y="18063"/>
                    </a:lnTo>
                    <a:lnTo>
                      <a:pt x="7509" y="18316"/>
                    </a:lnTo>
                    <a:lnTo>
                      <a:pt x="7046" y="18526"/>
                    </a:lnTo>
                    <a:lnTo>
                      <a:pt x="6686" y="18695"/>
                    </a:lnTo>
                    <a:lnTo>
                      <a:pt x="6223" y="18905"/>
                    </a:lnTo>
                    <a:lnTo>
                      <a:pt x="5811" y="19158"/>
                    </a:lnTo>
                    <a:lnTo>
                      <a:pt x="5297" y="19537"/>
                    </a:lnTo>
                    <a:lnTo>
                      <a:pt x="4886" y="19832"/>
                    </a:lnTo>
                    <a:lnTo>
                      <a:pt x="4166" y="20505"/>
                    </a:lnTo>
                    <a:lnTo>
                      <a:pt x="3857" y="20800"/>
                    </a:lnTo>
                    <a:lnTo>
                      <a:pt x="3549" y="21053"/>
                    </a:lnTo>
                    <a:lnTo>
                      <a:pt x="3291" y="21221"/>
                    </a:lnTo>
                    <a:lnTo>
                      <a:pt x="2983" y="21432"/>
                    </a:lnTo>
                    <a:lnTo>
                      <a:pt x="2623" y="21516"/>
                    </a:lnTo>
                    <a:close/>
                  </a:path>
                </a:pathLst>
              </a:custGeom>
              <a:solidFill>
                <a:srgbClr val="8D05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4" name="AutoShape 279"/>
              <p:cNvSpPr/>
              <p:nvPr/>
            </p:nvSpPr>
            <p:spPr>
              <a:xfrm>
                <a:off x="50792" y="38094"/>
                <a:ext cx="967874" cy="1020077"/>
              </a:xfrm>
              <a:custGeom>
                <a:avLst/>
                <a:gdLst/>
                <a:ahLst/>
                <a:cxnLst>
                  <a:cxn ang="0">
                    <a:pos x="wd2" y="hd2"/>
                  </a:cxn>
                  <a:cxn ang="5400000">
                    <a:pos x="wd2" y="hd2"/>
                  </a:cxn>
                  <a:cxn ang="10800000">
                    <a:pos x="wd2" y="hd2"/>
                  </a:cxn>
                  <a:cxn ang="16200000">
                    <a:pos x="wd2" y="hd2"/>
                  </a:cxn>
                </a:cxnLst>
                <a:rect l="0" t="0" r="r" b="b"/>
                <a:pathLst>
                  <a:path w="21600" h="21600" extrusionOk="0">
                    <a:moveTo>
                      <a:pt x="2544" y="21557"/>
                    </a:moveTo>
                    <a:lnTo>
                      <a:pt x="2285" y="21600"/>
                    </a:lnTo>
                    <a:lnTo>
                      <a:pt x="1765" y="21600"/>
                    </a:lnTo>
                    <a:lnTo>
                      <a:pt x="1558" y="21557"/>
                    </a:lnTo>
                    <a:lnTo>
                      <a:pt x="1402" y="21472"/>
                    </a:lnTo>
                    <a:lnTo>
                      <a:pt x="1246" y="21430"/>
                    </a:lnTo>
                    <a:lnTo>
                      <a:pt x="1142" y="21430"/>
                    </a:lnTo>
                    <a:lnTo>
                      <a:pt x="1142" y="21345"/>
                    </a:lnTo>
                    <a:lnTo>
                      <a:pt x="1090" y="21302"/>
                    </a:lnTo>
                    <a:lnTo>
                      <a:pt x="987" y="21047"/>
                    </a:lnTo>
                    <a:lnTo>
                      <a:pt x="831" y="20750"/>
                    </a:lnTo>
                    <a:lnTo>
                      <a:pt x="571" y="20239"/>
                    </a:lnTo>
                    <a:lnTo>
                      <a:pt x="312" y="19772"/>
                    </a:lnTo>
                    <a:lnTo>
                      <a:pt x="156" y="19134"/>
                    </a:lnTo>
                    <a:lnTo>
                      <a:pt x="52" y="18454"/>
                    </a:lnTo>
                    <a:lnTo>
                      <a:pt x="52" y="16753"/>
                    </a:lnTo>
                    <a:lnTo>
                      <a:pt x="0" y="15392"/>
                    </a:lnTo>
                    <a:lnTo>
                      <a:pt x="0" y="12033"/>
                    </a:lnTo>
                    <a:lnTo>
                      <a:pt x="52" y="10290"/>
                    </a:lnTo>
                    <a:lnTo>
                      <a:pt x="156" y="8546"/>
                    </a:lnTo>
                    <a:lnTo>
                      <a:pt x="312" y="7739"/>
                    </a:lnTo>
                    <a:lnTo>
                      <a:pt x="571" y="7016"/>
                    </a:lnTo>
                    <a:lnTo>
                      <a:pt x="831" y="6378"/>
                    </a:lnTo>
                    <a:lnTo>
                      <a:pt x="1090" y="5868"/>
                    </a:lnTo>
                    <a:lnTo>
                      <a:pt x="1713" y="4890"/>
                    </a:lnTo>
                    <a:lnTo>
                      <a:pt x="2388" y="4082"/>
                    </a:lnTo>
                    <a:lnTo>
                      <a:pt x="3115" y="3274"/>
                    </a:lnTo>
                    <a:lnTo>
                      <a:pt x="3946" y="2679"/>
                    </a:lnTo>
                    <a:lnTo>
                      <a:pt x="4777" y="2126"/>
                    </a:lnTo>
                    <a:lnTo>
                      <a:pt x="5660" y="1616"/>
                    </a:lnTo>
                    <a:lnTo>
                      <a:pt x="6542" y="1276"/>
                    </a:lnTo>
                    <a:lnTo>
                      <a:pt x="7529" y="893"/>
                    </a:lnTo>
                    <a:lnTo>
                      <a:pt x="8619" y="595"/>
                    </a:lnTo>
                    <a:lnTo>
                      <a:pt x="9917" y="340"/>
                    </a:lnTo>
                    <a:lnTo>
                      <a:pt x="11267" y="128"/>
                    </a:lnTo>
                    <a:lnTo>
                      <a:pt x="12773" y="43"/>
                    </a:lnTo>
                    <a:lnTo>
                      <a:pt x="14175" y="0"/>
                    </a:lnTo>
                    <a:lnTo>
                      <a:pt x="15525" y="0"/>
                    </a:lnTo>
                    <a:lnTo>
                      <a:pt x="16096" y="43"/>
                    </a:lnTo>
                    <a:lnTo>
                      <a:pt x="16719" y="128"/>
                    </a:lnTo>
                    <a:lnTo>
                      <a:pt x="17238" y="213"/>
                    </a:lnTo>
                    <a:lnTo>
                      <a:pt x="17758" y="340"/>
                    </a:lnTo>
                    <a:lnTo>
                      <a:pt x="18588" y="638"/>
                    </a:lnTo>
                    <a:lnTo>
                      <a:pt x="19263" y="893"/>
                    </a:lnTo>
                    <a:lnTo>
                      <a:pt x="19783" y="1063"/>
                    </a:lnTo>
                    <a:lnTo>
                      <a:pt x="20146" y="1318"/>
                    </a:lnTo>
                    <a:lnTo>
                      <a:pt x="20458" y="1488"/>
                    </a:lnTo>
                    <a:lnTo>
                      <a:pt x="20717" y="1743"/>
                    </a:lnTo>
                    <a:lnTo>
                      <a:pt x="20873" y="1998"/>
                    </a:lnTo>
                    <a:lnTo>
                      <a:pt x="21133" y="2339"/>
                    </a:lnTo>
                    <a:lnTo>
                      <a:pt x="21340" y="2849"/>
                    </a:lnTo>
                    <a:lnTo>
                      <a:pt x="21496" y="3487"/>
                    </a:lnTo>
                    <a:lnTo>
                      <a:pt x="21600" y="4209"/>
                    </a:lnTo>
                    <a:lnTo>
                      <a:pt x="21600" y="6633"/>
                    </a:lnTo>
                    <a:lnTo>
                      <a:pt x="21496" y="7398"/>
                    </a:lnTo>
                    <a:lnTo>
                      <a:pt x="21496" y="8121"/>
                    </a:lnTo>
                    <a:lnTo>
                      <a:pt x="21340" y="8717"/>
                    </a:lnTo>
                    <a:lnTo>
                      <a:pt x="21185" y="9354"/>
                    </a:lnTo>
                    <a:lnTo>
                      <a:pt x="20769" y="10630"/>
                    </a:lnTo>
                    <a:lnTo>
                      <a:pt x="20146" y="11735"/>
                    </a:lnTo>
                    <a:lnTo>
                      <a:pt x="19887" y="12161"/>
                    </a:lnTo>
                    <a:lnTo>
                      <a:pt x="19471" y="12586"/>
                    </a:lnTo>
                    <a:lnTo>
                      <a:pt x="19056" y="12969"/>
                    </a:lnTo>
                    <a:lnTo>
                      <a:pt x="18433" y="13266"/>
                    </a:lnTo>
                    <a:lnTo>
                      <a:pt x="17706" y="13649"/>
                    </a:lnTo>
                    <a:lnTo>
                      <a:pt x="16771" y="13946"/>
                    </a:lnTo>
                    <a:lnTo>
                      <a:pt x="15940" y="14244"/>
                    </a:lnTo>
                    <a:lnTo>
                      <a:pt x="15162" y="14499"/>
                    </a:lnTo>
                    <a:lnTo>
                      <a:pt x="14383" y="14669"/>
                    </a:lnTo>
                    <a:lnTo>
                      <a:pt x="13812" y="14797"/>
                    </a:lnTo>
                    <a:lnTo>
                      <a:pt x="12773" y="15052"/>
                    </a:lnTo>
                    <a:lnTo>
                      <a:pt x="11838" y="15307"/>
                    </a:lnTo>
                    <a:lnTo>
                      <a:pt x="11112" y="15647"/>
                    </a:lnTo>
                    <a:lnTo>
                      <a:pt x="10852" y="15775"/>
                    </a:lnTo>
                    <a:lnTo>
                      <a:pt x="10437" y="16115"/>
                    </a:lnTo>
                    <a:lnTo>
                      <a:pt x="10229" y="16328"/>
                    </a:lnTo>
                    <a:lnTo>
                      <a:pt x="10021" y="16498"/>
                    </a:lnTo>
                    <a:lnTo>
                      <a:pt x="9865" y="16710"/>
                    </a:lnTo>
                    <a:lnTo>
                      <a:pt x="9554" y="16880"/>
                    </a:lnTo>
                    <a:lnTo>
                      <a:pt x="9035" y="17391"/>
                    </a:lnTo>
                    <a:lnTo>
                      <a:pt x="8619" y="17603"/>
                    </a:lnTo>
                    <a:lnTo>
                      <a:pt x="8204" y="17858"/>
                    </a:lnTo>
                    <a:lnTo>
                      <a:pt x="7477" y="18283"/>
                    </a:lnTo>
                    <a:lnTo>
                      <a:pt x="7010" y="18454"/>
                    </a:lnTo>
                    <a:lnTo>
                      <a:pt x="6646" y="18709"/>
                    </a:lnTo>
                    <a:lnTo>
                      <a:pt x="6179" y="18964"/>
                    </a:lnTo>
                    <a:lnTo>
                      <a:pt x="5763" y="19219"/>
                    </a:lnTo>
                    <a:lnTo>
                      <a:pt x="5244" y="19517"/>
                    </a:lnTo>
                    <a:lnTo>
                      <a:pt x="4933" y="19899"/>
                    </a:lnTo>
                    <a:lnTo>
                      <a:pt x="4465" y="20154"/>
                    </a:lnTo>
                    <a:lnTo>
                      <a:pt x="4154" y="20494"/>
                    </a:lnTo>
                    <a:lnTo>
                      <a:pt x="3790" y="20835"/>
                    </a:lnTo>
                    <a:lnTo>
                      <a:pt x="3479" y="21047"/>
                    </a:lnTo>
                    <a:lnTo>
                      <a:pt x="3219" y="21217"/>
                    </a:lnTo>
                    <a:lnTo>
                      <a:pt x="2908" y="21430"/>
                    </a:lnTo>
                    <a:lnTo>
                      <a:pt x="2544" y="21557"/>
                    </a:lnTo>
                    <a:close/>
                  </a:path>
                </a:pathLst>
              </a:custGeom>
              <a:solidFill>
                <a:srgbClr val="8E06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5" name="AutoShape 280"/>
              <p:cNvSpPr/>
              <p:nvPr/>
            </p:nvSpPr>
            <p:spPr>
              <a:xfrm>
                <a:off x="50792" y="39505"/>
                <a:ext cx="965052" cy="1011611"/>
              </a:xfrm>
              <a:custGeom>
                <a:avLst/>
                <a:gdLst/>
                <a:ahLst/>
                <a:cxnLst>
                  <a:cxn ang="0">
                    <a:pos x="wd2" y="hd2"/>
                  </a:cxn>
                  <a:cxn ang="5400000">
                    <a:pos x="wd2" y="hd2"/>
                  </a:cxn>
                  <a:cxn ang="10800000">
                    <a:pos x="wd2" y="hd2"/>
                  </a:cxn>
                  <a:cxn ang="16200000">
                    <a:pos x="wd2" y="hd2"/>
                  </a:cxn>
                </a:cxnLst>
                <a:rect l="0" t="0" r="r" b="b"/>
                <a:pathLst>
                  <a:path w="21600" h="21600" extrusionOk="0">
                    <a:moveTo>
                      <a:pt x="2661" y="21557"/>
                    </a:moveTo>
                    <a:lnTo>
                      <a:pt x="2400" y="21600"/>
                    </a:lnTo>
                    <a:lnTo>
                      <a:pt x="1826" y="21600"/>
                    </a:lnTo>
                    <a:lnTo>
                      <a:pt x="1617" y="21557"/>
                    </a:lnTo>
                    <a:lnTo>
                      <a:pt x="1461" y="21471"/>
                    </a:lnTo>
                    <a:lnTo>
                      <a:pt x="1304" y="21429"/>
                    </a:lnTo>
                    <a:lnTo>
                      <a:pt x="1252" y="21429"/>
                    </a:lnTo>
                    <a:lnTo>
                      <a:pt x="1252" y="21343"/>
                    </a:lnTo>
                    <a:lnTo>
                      <a:pt x="1148" y="21300"/>
                    </a:lnTo>
                    <a:lnTo>
                      <a:pt x="991" y="21043"/>
                    </a:lnTo>
                    <a:lnTo>
                      <a:pt x="887" y="20743"/>
                    </a:lnTo>
                    <a:lnTo>
                      <a:pt x="678" y="20271"/>
                    </a:lnTo>
                    <a:lnTo>
                      <a:pt x="417" y="19757"/>
                    </a:lnTo>
                    <a:lnTo>
                      <a:pt x="261" y="19114"/>
                    </a:lnTo>
                    <a:lnTo>
                      <a:pt x="104" y="18429"/>
                    </a:lnTo>
                    <a:lnTo>
                      <a:pt x="104" y="17700"/>
                    </a:lnTo>
                    <a:lnTo>
                      <a:pt x="52" y="16800"/>
                    </a:lnTo>
                    <a:lnTo>
                      <a:pt x="52" y="15429"/>
                    </a:lnTo>
                    <a:lnTo>
                      <a:pt x="0" y="13843"/>
                    </a:lnTo>
                    <a:lnTo>
                      <a:pt x="104" y="10329"/>
                    </a:lnTo>
                    <a:lnTo>
                      <a:pt x="261" y="8571"/>
                    </a:lnTo>
                    <a:lnTo>
                      <a:pt x="417" y="7757"/>
                    </a:lnTo>
                    <a:lnTo>
                      <a:pt x="678" y="7029"/>
                    </a:lnTo>
                    <a:lnTo>
                      <a:pt x="887" y="6386"/>
                    </a:lnTo>
                    <a:lnTo>
                      <a:pt x="1096" y="5871"/>
                    </a:lnTo>
                    <a:lnTo>
                      <a:pt x="1774" y="4886"/>
                    </a:lnTo>
                    <a:lnTo>
                      <a:pt x="2452" y="4071"/>
                    </a:lnTo>
                    <a:lnTo>
                      <a:pt x="3235" y="3343"/>
                    </a:lnTo>
                    <a:lnTo>
                      <a:pt x="3965" y="2657"/>
                    </a:lnTo>
                    <a:lnTo>
                      <a:pt x="4800" y="2100"/>
                    </a:lnTo>
                    <a:lnTo>
                      <a:pt x="5687" y="1671"/>
                    </a:lnTo>
                    <a:lnTo>
                      <a:pt x="6678" y="1243"/>
                    </a:lnTo>
                    <a:lnTo>
                      <a:pt x="7617" y="900"/>
                    </a:lnTo>
                    <a:lnTo>
                      <a:pt x="8661" y="600"/>
                    </a:lnTo>
                    <a:lnTo>
                      <a:pt x="9965" y="343"/>
                    </a:lnTo>
                    <a:lnTo>
                      <a:pt x="11322" y="171"/>
                    </a:lnTo>
                    <a:lnTo>
                      <a:pt x="12730" y="86"/>
                    </a:lnTo>
                    <a:lnTo>
                      <a:pt x="14191" y="0"/>
                    </a:lnTo>
                    <a:lnTo>
                      <a:pt x="15548" y="0"/>
                    </a:lnTo>
                    <a:lnTo>
                      <a:pt x="16174" y="86"/>
                    </a:lnTo>
                    <a:lnTo>
                      <a:pt x="16748" y="86"/>
                    </a:lnTo>
                    <a:lnTo>
                      <a:pt x="17322" y="214"/>
                    </a:lnTo>
                    <a:lnTo>
                      <a:pt x="17791" y="343"/>
                    </a:lnTo>
                    <a:lnTo>
                      <a:pt x="18574" y="686"/>
                    </a:lnTo>
                    <a:lnTo>
                      <a:pt x="19252" y="900"/>
                    </a:lnTo>
                    <a:lnTo>
                      <a:pt x="19826" y="1114"/>
                    </a:lnTo>
                    <a:lnTo>
                      <a:pt x="20191" y="1286"/>
                    </a:lnTo>
                    <a:lnTo>
                      <a:pt x="20504" y="1543"/>
                    </a:lnTo>
                    <a:lnTo>
                      <a:pt x="20922" y="2057"/>
                    </a:lnTo>
                    <a:lnTo>
                      <a:pt x="21130" y="2400"/>
                    </a:lnTo>
                    <a:lnTo>
                      <a:pt x="21287" y="2829"/>
                    </a:lnTo>
                    <a:lnTo>
                      <a:pt x="21443" y="3471"/>
                    </a:lnTo>
                    <a:lnTo>
                      <a:pt x="21548" y="4200"/>
                    </a:lnTo>
                    <a:lnTo>
                      <a:pt x="21600" y="4971"/>
                    </a:lnTo>
                    <a:lnTo>
                      <a:pt x="21600" y="6643"/>
                    </a:lnTo>
                    <a:lnTo>
                      <a:pt x="21548" y="7414"/>
                    </a:lnTo>
                    <a:lnTo>
                      <a:pt x="21443" y="8100"/>
                    </a:lnTo>
                    <a:lnTo>
                      <a:pt x="21391" y="8743"/>
                    </a:lnTo>
                    <a:lnTo>
                      <a:pt x="21235" y="9386"/>
                    </a:lnTo>
                    <a:lnTo>
                      <a:pt x="20974" y="9986"/>
                    </a:lnTo>
                    <a:lnTo>
                      <a:pt x="20817" y="10586"/>
                    </a:lnTo>
                    <a:lnTo>
                      <a:pt x="20504" y="11186"/>
                    </a:lnTo>
                    <a:lnTo>
                      <a:pt x="20191" y="11743"/>
                    </a:lnTo>
                    <a:lnTo>
                      <a:pt x="19878" y="12214"/>
                    </a:lnTo>
                    <a:lnTo>
                      <a:pt x="19513" y="12600"/>
                    </a:lnTo>
                    <a:lnTo>
                      <a:pt x="19043" y="12943"/>
                    </a:lnTo>
                    <a:lnTo>
                      <a:pt x="18417" y="13329"/>
                    </a:lnTo>
                    <a:lnTo>
                      <a:pt x="17687" y="13629"/>
                    </a:lnTo>
                    <a:lnTo>
                      <a:pt x="16800" y="13971"/>
                    </a:lnTo>
                    <a:lnTo>
                      <a:pt x="15965" y="14229"/>
                    </a:lnTo>
                    <a:lnTo>
                      <a:pt x="15130" y="14529"/>
                    </a:lnTo>
                    <a:lnTo>
                      <a:pt x="14400" y="14700"/>
                    </a:lnTo>
                    <a:lnTo>
                      <a:pt x="13774" y="14786"/>
                    </a:lnTo>
                    <a:lnTo>
                      <a:pt x="13357" y="14914"/>
                    </a:lnTo>
                    <a:lnTo>
                      <a:pt x="12835" y="15043"/>
                    </a:lnTo>
                    <a:lnTo>
                      <a:pt x="11896" y="15300"/>
                    </a:lnTo>
                    <a:lnTo>
                      <a:pt x="11530" y="15471"/>
                    </a:lnTo>
                    <a:lnTo>
                      <a:pt x="11165" y="15600"/>
                    </a:lnTo>
                    <a:lnTo>
                      <a:pt x="10904" y="15814"/>
                    </a:lnTo>
                    <a:lnTo>
                      <a:pt x="10643" y="15986"/>
                    </a:lnTo>
                    <a:lnTo>
                      <a:pt x="10070" y="16457"/>
                    </a:lnTo>
                    <a:lnTo>
                      <a:pt x="9809" y="16757"/>
                    </a:lnTo>
                    <a:lnTo>
                      <a:pt x="9600" y="16886"/>
                    </a:lnTo>
                    <a:lnTo>
                      <a:pt x="9339" y="17143"/>
                    </a:lnTo>
                    <a:lnTo>
                      <a:pt x="9078" y="17357"/>
                    </a:lnTo>
                    <a:lnTo>
                      <a:pt x="8661" y="17657"/>
                    </a:lnTo>
                    <a:lnTo>
                      <a:pt x="8243" y="17914"/>
                    </a:lnTo>
                    <a:lnTo>
                      <a:pt x="7878" y="18086"/>
                    </a:lnTo>
                    <a:lnTo>
                      <a:pt x="7513" y="18300"/>
                    </a:lnTo>
                    <a:lnTo>
                      <a:pt x="6261" y="18943"/>
                    </a:lnTo>
                    <a:lnTo>
                      <a:pt x="5843" y="19200"/>
                    </a:lnTo>
                    <a:lnTo>
                      <a:pt x="5374" y="19500"/>
                    </a:lnTo>
                    <a:lnTo>
                      <a:pt x="4957" y="19886"/>
                    </a:lnTo>
                    <a:lnTo>
                      <a:pt x="4539" y="20186"/>
                    </a:lnTo>
                    <a:lnTo>
                      <a:pt x="4174" y="20486"/>
                    </a:lnTo>
                    <a:lnTo>
                      <a:pt x="3861" y="20786"/>
                    </a:lnTo>
                    <a:lnTo>
                      <a:pt x="3548" y="21043"/>
                    </a:lnTo>
                    <a:lnTo>
                      <a:pt x="3287" y="21300"/>
                    </a:lnTo>
                    <a:lnTo>
                      <a:pt x="2661" y="21557"/>
                    </a:lnTo>
                    <a:close/>
                  </a:path>
                </a:pathLst>
              </a:custGeom>
              <a:solidFill>
                <a:srgbClr val="8F06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6" name="AutoShape 281"/>
              <p:cNvSpPr/>
              <p:nvPr/>
            </p:nvSpPr>
            <p:spPr>
              <a:xfrm>
                <a:off x="53613" y="39505"/>
                <a:ext cx="959409" cy="1005968"/>
              </a:xfrm>
              <a:custGeom>
                <a:avLst/>
                <a:gdLst/>
                <a:ahLst/>
                <a:cxnLst>
                  <a:cxn ang="0">
                    <a:pos x="wd2" y="hd2"/>
                  </a:cxn>
                  <a:cxn ang="5400000">
                    <a:pos x="wd2" y="hd2"/>
                  </a:cxn>
                  <a:cxn ang="10800000">
                    <a:pos x="wd2" y="hd2"/>
                  </a:cxn>
                  <a:cxn ang="16200000">
                    <a:pos x="wd2" y="hd2"/>
                  </a:cxn>
                </a:cxnLst>
                <a:rect l="0" t="0" r="r" b="b"/>
                <a:pathLst>
                  <a:path w="21600" h="21600" extrusionOk="0">
                    <a:moveTo>
                      <a:pt x="2621" y="21557"/>
                    </a:moveTo>
                    <a:lnTo>
                      <a:pt x="2359" y="21600"/>
                    </a:lnTo>
                    <a:lnTo>
                      <a:pt x="1783" y="21600"/>
                    </a:lnTo>
                    <a:lnTo>
                      <a:pt x="1678" y="21557"/>
                    </a:lnTo>
                    <a:lnTo>
                      <a:pt x="1520" y="21471"/>
                    </a:lnTo>
                    <a:lnTo>
                      <a:pt x="1363" y="21471"/>
                    </a:lnTo>
                    <a:lnTo>
                      <a:pt x="1258" y="21428"/>
                    </a:lnTo>
                    <a:lnTo>
                      <a:pt x="1206" y="21298"/>
                    </a:lnTo>
                    <a:lnTo>
                      <a:pt x="1049" y="21083"/>
                    </a:lnTo>
                    <a:lnTo>
                      <a:pt x="891" y="20738"/>
                    </a:lnTo>
                    <a:lnTo>
                      <a:pt x="682" y="20307"/>
                    </a:lnTo>
                    <a:lnTo>
                      <a:pt x="472" y="19746"/>
                    </a:lnTo>
                    <a:lnTo>
                      <a:pt x="262" y="19099"/>
                    </a:lnTo>
                    <a:lnTo>
                      <a:pt x="105" y="18410"/>
                    </a:lnTo>
                    <a:lnTo>
                      <a:pt x="105" y="17763"/>
                    </a:lnTo>
                    <a:lnTo>
                      <a:pt x="52" y="16771"/>
                    </a:lnTo>
                    <a:lnTo>
                      <a:pt x="52" y="15478"/>
                    </a:lnTo>
                    <a:lnTo>
                      <a:pt x="0" y="13840"/>
                    </a:lnTo>
                    <a:lnTo>
                      <a:pt x="105" y="10304"/>
                    </a:lnTo>
                    <a:lnTo>
                      <a:pt x="262" y="8537"/>
                    </a:lnTo>
                    <a:lnTo>
                      <a:pt x="682" y="7071"/>
                    </a:lnTo>
                    <a:lnTo>
                      <a:pt x="891" y="6424"/>
                    </a:lnTo>
                    <a:lnTo>
                      <a:pt x="1101" y="5907"/>
                    </a:lnTo>
                    <a:lnTo>
                      <a:pt x="1783" y="4958"/>
                    </a:lnTo>
                    <a:lnTo>
                      <a:pt x="2517" y="4096"/>
                    </a:lnTo>
                    <a:lnTo>
                      <a:pt x="3250" y="3363"/>
                    </a:lnTo>
                    <a:lnTo>
                      <a:pt x="3984" y="2716"/>
                    </a:lnTo>
                    <a:lnTo>
                      <a:pt x="4823" y="2199"/>
                    </a:lnTo>
                    <a:lnTo>
                      <a:pt x="5767" y="1681"/>
                    </a:lnTo>
                    <a:lnTo>
                      <a:pt x="6658" y="1293"/>
                    </a:lnTo>
                    <a:lnTo>
                      <a:pt x="7602" y="992"/>
                    </a:lnTo>
                    <a:lnTo>
                      <a:pt x="8650" y="690"/>
                    </a:lnTo>
                    <a:lnTo>
                      <a:pt x="9961" y="431"/>
                    </a:lnTo>
                    <a:lnTo>
                      <a:pt x="11324" y="216"/>
                    </a:lnTo>
                    <a:lnTo>
                      <a:pt x="12740" y="86"/>
                    </a:lnTo>
                    <a:lnTo>
                      <a:pt x="14208" y="0"/>
                    </a:lnTo>
                    <a:lnTo>
                      <a:pt x="15571" y="86"/>
                    </a:lnTo>
                    <a:lnTo>
                      <a:pt x="16148" y="86"/>
                    </a:lnTo>
                    <a:lnTo>
                      <a:pt x="16777" y="172"/>
                    </a:lnTo>
                    <a:lnTo>
                      <a:pt x="17301" y="302"/>
                    </a:lnTo>
                    <a:lnTo>
                      <a:pt x="18559" y="690"/>
                    </a:lnTo>
                    <a:lnTo>
                      <a:pt x="19241" y="905"/>
                    </a:lnTo>
                    <a:lnTo>
                      <a:pt x="19765" y="1164"/>
                    </a:lnTo>
                    <a:lnTo>
                      <a:pt x="20132" y="1380"/>
                    </a:lnTo>
                    <a:lnTo>
                      <a:pt x="20447" y="1552"/>
                    </a:lnTo>
                    <a:lnTo>
                      <a:pt x="20709" y="1811"/>
                    </a:lnTo>
                    <a:lnTo>
                      <a:pt x="21128" y="2414"/>
                    </a:lnTo>
                    <a:lnTo>
                      <a:pt x="21285" y="2889"/>
                    </a:lnTo>
                    <a:lnTo>
                      <a:pt x="21443" y="3535"/>
                    </a:lnTo>
                    <a:lnTo>
                      <a:pt x="21495" y="4311"/>
                    </a:lnTo>
                    <a:lnTo>
                      <a:pt x="21600" y="5001"/>
                    </a:lnTo>
                    <a:lnTo>
                      <a:pt x="21600" y="5907"/>
                    </a:lnTo>
                    <a:lnTo>
                      <a:pt x="21495" y="6683"/>
                    </a:lnTo>
                    <a:lnTo>
                      <a:pt x="21495" y="7459"/>
                    </a:lnTo>
                    <a:lnTo>
                      <a:pt x="21443" y="8149"/>
                    </a:lnTo>
                    <a:lnTo>
                      <a:pt x="21338" y="8795"/>
                    </a:lnTo>
                    <a:lnTo>
                      <a:pt x="21128" y="9442"/>
                    </a:lnTo>
                    <a:lnTo>
                      <a:pt x="20971" y="10046"/>
                    </a:lnTo>
                    <a:lnTo>
                      <a:pt x="20447" y="11253"/>
                    </a:lnTo>
                    <a:lnTo>
                      <a:pt x="20132" y="11727"/>
                    </a:lnTo>
                    <a:lnTo>
                      <a:pt x="19765" y="12244"/>
                    </a:lnTo>
                    <a:lnTo>
                      <a:pt x="19450" y="12632"/>
                    </a:lnTo>
                    <a:lnTo>
                      <a:pt x="19031" y="12977"/>
                    </a:lnTo>
                    <a:lnTo>
                      <a:pt x="18454" y="13365"/>
                    </a:lnTo>
                    <a:lnTo>
                      <a:pt x="17668" y="13667"/>
                    </a:lnTo>
                    <a:lnTo>
                      <a:pt x="16829" y="13969"/>
                    </a:lnTo>
                    <a:lnTo>
                      <a:pt x="15938" y="14271"/>
                    </a:lnTo>
                    <a:lnTo>
                      <a:pt x="15047" y="14529"/>
                    </a:lnTo>
                    <a:lnTo>
                      <a:pt x="14417" y="14745"/>
                    </a:lnTo>
                    <a:lnTo>
                      <a:pt x="13788" y="14831"/>
                    </a:lnTo>
                    <a:lnTo>
                      <a:pt x="12845" y="15090"/>
                    </a:lnTo>
                    <a:lnTo>
                      <a:pt x="12320" y="15219"/>
                    </a:lnTo>
                    <a:lnTo>
                      <a:pt x="11901" y="15349"/>
                    </a:lnTo>
                    <a:lnTo>
                      <a:pt x="11534" y="15521"/>
                    </a:lnTo>
                    <a:lnTo>
                      <a:pt x="11167" y="15650"/>
                    </a:lnTo>
                    <a:lnTo>
                      <a:pt x="10905" y="15823"/>
                    </a:lnTo>
                    <a:lnTo>
                      <a:pt x="10643" y="16038"/>
                    </a:lnTo>
                    <a:lnTo>
                      <a:pt x="10433" y="16168"/>
                    </a:lnTo>
                    <a:lnTo>
                      <a:pt x="10276" y="16297"/>
                    </a:lnTo>
                    <a:lnTo>
                      <a:pt x="10066" y="16513"/>
                    </a:lnTo>
                    <a:lnTo>
                      <a:pt x="9804" y="16685"/>
                    </a:lnTo>
                    <a:lnTo>
                      <a:pt x="9594" y="16944"/>
                    </a:lnTo>
                    <a:lnTo>
                      <a:pt x="9332" y="17116"/>
                    </a:lnTo>
                    <a:lnTo>
                      <a:pt x="9070" y="17375"/>
                    </a:lnTo>
                    <a:lnTo>
                      <a:pt x="8650" y="17634"/>
                    </a:lnTo>
                    <a:lnTo>
                      <a:pt x="8231" y="17935"/>
                    </a:lnTo>
                    <a:lnTo>
                      <a:pt x="7864" y="18151"/>
                    </a:lnTo>
                    <a:lnTo>
                      <a:pt x="7497" y="18280"/>
                    </a:lnTo>
                    <a:lnTo>
                      <a:pt x="7078" y="18539"/>
                    </a:lnTo>
                    <a:lnTo>
                      <a:pt x="6658" y="18754"/>
                    </a:lnTo>
                    <a:lnTo>
                      <a:pt x="6239" y="19013"/>
                    </a:lnTo>
                    <a:lnTo>
                      <a:pt x="5819" y="19229"/>
                    </a:lnTo>
                    <a:lnTo>
                      <a:pt x="5348" y="19574"/>
                    </a:lnTo>
                    <a:lnTo>
                      <a:pt x="4928" y="19875"/>
                    </a:lnTo>
                    <a:lnTo>
                      <a:pt x="4509" y="20263"/>
                    </a:lnTo>
                    <a:lnTo>
                      <a:pt x="4194" y="20522"/>
                    </a:lnTo>
                    <a:lnTo>
                      <a:pt x="3827" y="20781"/>
                    </a:lnTo>
                    <a:lnTo>
                      <a:pt x="3513" y="21083"/>
                    </a:lnTo>
                    <a:lnTo>
                      <a:pt x="3250" y="21298"/>
                    </a:lnTo>
                    <a:lnTo>
                      <a:pt x="3041" y="21428"/>
                    </a:lnTo>
                    <a:lnTo>
                      <a:pt x="2621" y="21557"/>
                    </a:lnTo>
                    <a:close/>
                  </a:path>
                </a:pathLst>
              </a:custGeom>
              <a:solidFill>
                <a:srgbClr val="9007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7" name="AutoShape 282"/>
              <p:cNvSpPr/>
              <p:nvPr/>
            </p:nvSpPr>
            <p:spPr>
              <a:xfrm>
                <a:off x="56435" y="43737"/>
                <a:ext cx="949533" cy="996092"/>
              </a:xfrm>
              <a:custGeom>
                <a:avLst/>
                <a:gdLst/>
                <a:ahLst/>
                <a:cxnLst>
                  <a:cxn ang="0">
                    <a:pos x="wd2" y="hd2"/>
                  </a:cxn>
                  <a:cxn ang="5400000">
                    <a:pos x="wd2" y="hd2"/>
                  </a:cxn>
                  <a:cxn ang="10800000">
                    <a:pos x="wd2" y="hd2"/>
                  </a:cxn>
                  <a:cxn ang="16200000">
                    <a:pos x="wd2" y="hd2"/>
                  </a:cxn>
                </a:cxnLst>
                <a:rect l="0" t="0" r="r" b="b"/>
                <a:pathLst>
                  <a:path w="21600" h="21600" extrusionOk="0">
                    <a:moveTo>
                      <a:pt x="2700" y="21556"/>
                    </a:moveTo>
                    <a:lnTo>
                      <a:pt x="2382" y="21600"/>
                    </a:lnTo>
                    <a:lnTo>
                      <a:pt x="1853" y="21600"/>
                    </a:lnTo>
                    <a:lnTo>
                      <a:pt x="1641" y="21556"/>
                    </a:lnTo>
                    <a:lnTo>
                      <a:pt x="1482" y="21556"/>
                    </a:lnTo>
                    <a:lnTo>
                      <a:pt x="1324" y="21426"/>
                    </a:lnTo>
                    <a:lnTo>
                      <a:pt x="1218" y="21426"/>
                    </a:lnTo>
                    <a:lnTo>
                      <a:pt x="1218" y="21295"/>
                    </a:lnTo>
                    <a:lnTo>
                      <a:pt x="1059" y="21121"/>
                    </a:lnTo>
                    <a:lnTo>
                      <a:pt x="900" y="20729"/>
                    </a:lnTo>
                    <a:lnTo>
                      <a:pt x="741" y="20294"/>
                    </a:lnTo>
                    <a:lnTo>
                      <a:pt x="476" y="19727"/>
                    </a:lnTo>
                    <a:lnTo>
                      <a:pt x="318" y="19118"/>
                    </a:lnTo>
                    <a:lnTo>
                      <a:pt x="159" y="18465"/>
                    </a:lnTo>
                    <a:lnTo>
                      <a:pt x="159" y="17724"/>
                    </a:lnTo>
                    <a:lnTo>
                      <a:pt x="53" y="16766"/>
                    </a:lnTo>
                    <a:lnTo>
                      <a:pt x="53" y="15416"/>
                    </a:lnTo>
                    <a:lnTo>
                      <a:pt x="0" y="13848"/>
                    </a:lnTo>
                    <a:lnTo>
                      <a:pt x="53" y="12063"/>
                    </a:lnTo>
                    <a:lnTo>
                      <a:pt x="159" y="10234"/>
                    </a:lnTo>
                    <a:lnTo>
                      <a:pt x="318" y="8535"/>
                    </a:lnTo>
                    <a:lnTo>
                      <a:pt x="476" y="7752"/>
                    </a:lnTo>
                    <a:lnTo>
                      <a:pt x="741" y="7055"/>
                    </a:lnTo>
                    <a:lnTo>
                      <a:pt x="900" y="6402"/>
                    </a:lnTo>
                    <a:lnTo>
                      <a:pt x="1165" y="5879"/>
                    </a:lnTo>
                    <a:lnTo>
                      <a:pt x="1853" y="4921"/>
                    </a:lnTo>
                    <a:lnTo>
                      <a:pt x="2488" y="4050"/>
                    </a:lnTo>
                    <a:lnTo>
                      <a:pt x="3229" y="3353"/>
                    </a:lnTo>
                    <a:lnTo>
                      <a:pt x="4076" y="2656"/>
                    </a:lnTo>
                    <a:lnTo>
                      <a:pt x="4924" y="2134"/>
                    </a:lnTo>
                    <a:lnTo>
                      <a:pt x="5771" y="1655"/>
                    </a:lnTo>
                    <a:lnTo>
                      <a:pt x="6671" y="1306"/>
                    </a:lnTo>
                    <a:lnTo>
                      <a:pt x="7624" y="915"/>
                    </a:lnTo>
                    <a:lnTo>
                      <a:pt x="8788" y="653"/>
                    </a:lnTo>
                    <a:lnTo>
                      <a:pt x="10006" y="392"/>
                    </a:lnTo>
                    <a:lnTo>
                      <a:pt x="11382" y="218"/>
                    </a:lnTo>
                    <a:lnTo>
                      <a:pt x="12812" y="0"/>
                    </a:lnTo>
                    <a:lnTo>
                      <a:pt x="15565" y="0"/>
                    </a:lnTo>
                    <a:lnTo>
                      <a:pt x="16147" y="87"/>
                    </a:lnTo>
                    <a:lnTo>
                      <a:pt x="16782" y="131"/>
                    </a:lnTo>
                    <a:lnTo>
                      <a:pt x="17312" y="261"/>
                    </a:lnTo>
                    <a:lnTo>
                      <a:pt x="17788" y="392"/>
                    </a:lnTo>
                    <a:lnTo>
                      <a:pt x="18582" y="653"/>
                    </a:lnTo>
                    <a:lnTo>
                      <a:pt x="19324" y="915"/>
                    </a:lnTo>
                    <a:lnTo>
                      <a:pt x="19747" y="1089"/>
                    </a:lnTo>
                    <a:lnTo>
                      <a:pt x="20541" y="1524"/>
                    </a:lnTo>
                    <a:lnTo>
                      <a:pt x="20753" y="1785"/>
                    </a:lnTo>
                    <a:lnTo>
                      <a:pt x="21018" y="2047"/>
                    </a:lnTo>
                    <a:lnTo>
                      <a:pt x="21124" y="2395"/>
                    </a:lnTo>
                    <a:lnTo>
                      <a:pt x="21335" y="2918"/>
                    </a:lnTo>
                    <a:lnTo>
                      <a:pt x="21494" y="3484"/>
                    </a:lnTo>
                    <a:lnTo>
                      <a:pt x="21600" y="4268"/>
                    </a:lnTo>
                    <a:lnTo>
                      <a:pt x="21600" y="6663"/>
                    </a:lnTo>
                    <a:lnTo>
                      <a:pt x="21494" y="7447"/>
                    </a:lnTo>
                    <a:lnTo>
                      <a:pt x="21494" y="8144"/>
                    </a:lnTo>
                    <a:lnTo>
                      <a:pt x="21335" y="8753"/>
                    </a:lnTo>
                    <a:lnTo>
                      <a:pt x="21176" y="9450"/>
                    </a:lnTo>
                    <a:lnTo>
                      <a:pt x="21018" y="10060"/>
                    </a:lnTo>
                    <a:lnTo>
                      <a:pt x="20753" y="10626"/>
                    </a:lnTo>
                    <a:lnTo>
                      <a:pt x="20435" y="11192"/>
                    </a:lnTo>
                    <a:lnTo>
                      <a:pt x="20171" y="11758"/>
                    </a:lnTo>
                    <a:lnTo>
                      <a:pt x="19853" y="12194"/>
                    </a:lnTo>
                    <a:lnTo>
                      <a:pt x="19535" y="12673"/>
                    </a:lnTo>
                    <a:lnTo>
                      <a:pt x="19059" y="12934"/>
                    </a:lnTo>
                    <a:lnTo>
                      <a:pt x="18476" y="13326"/>
                    </a:lnTo>
                    <a:lnTo>
                      <a:pt x="17735" y="13631"/>
                    </a:lnTo>
                    <a:lnTo>
                      <a:pt x="16888" y="14023"/>
                    </a:lnTo>
                    <a:lnTo>
                      <a:pt x="15988" y="14284"/>
                    </a:lnTo>
                    <a:lnTo>
                      <a:pt x="15141" y="14502"/>
                    </a:lnTo>
                    <a:lnTo>
                      <a:pt x="14400" y="14719"/>
                    </a:lnTo>
                    <a:lnTo>
                      <a:pt x="13818" y="14850"/>
                    </a:lnTo>
                    <a:lnTo>
                      <a:pt x="13394" y="14937"/>
                    </a:lnTo>
                    <a:lnTo>
                      <a:pt x="12812" y="15024"/>
                    </a:lnTo>
                    <a:lnTo>
                      <a:pt x="12388" y="15198"/>
                    </a:lnTo>
                    <a:lnTo>
                      <a:pt x="11912" y="15329"/>
                    </a:lnTo>
                    <a:lnTo>
                      <a:pt x="11541" y="15547"/>
                    </a:lnTo>
                    <a:lnTo>
                      <a:pt x="11224" y="15634"/>
                    </a:lnTo>
                    <a:lnTo>
                      <a:pt x="10959" y="15852"/>
                    </a:lnTo>
                    <a:lnTo>
                      <a:pt x="10694" y="16026"/>
                    </a:lnTo>
                    <a:lnTo>
                      <a:pt x="10482" y="16156"/>
                    </a:lnTo>
                    <a:lnTo>
                      <a:pt x="10271" y="16331"/>
                    </a:lnTo>
                    <a:lnTo>
                      <a:pt x="10112" y="16548"/>
                    </a:lnTo>
                    <a:lnTo>
                      <a:pt x="9847" y="16723"/>
                    </a:lnTo>
                    <a:lnTo>
                      <a:pt x="9635" y="16940"/>
                    </a:lnTo>
                    <a:lnTo>
                      <a:pt x="9371" y="17158"/>
                    </a:lnTo>
                    <a:lnTo>
                      <a:pt x="9000" y="17419"/>
                    </a:lnTo>
                    <a:lnTo>
                      <a:pt x="8682" y="17681"/>
                    </a:lnTo>
                    <a:lnTo>
                      <a:pt x="8259" y="17898"/>
                    </a:lnTo>
                    <a:lnTo>
                      <a:pt x="7888" y="18160"/>
                    </a:lnTo>
                    <a:lnTo>
                      <a:pt x="7518" y="18377"/>
                    </a:lnTo>
                    <a:lnTo>
                      <a:pt x="7094" y="18508"/>
                    </a:lnTo>
                    <a:lnTo>
                      <a:pt x="6671" y="18726"/>
                    </a:lnTo>
                    <a:lnTo>
                      <a:pt x="6247" y="18987"/>
                    </a:lnTo>
                    <a:lnTo>
                      <a:pt x="5824" y="19205"/>
                    </a:lnTo>
                    <a:lnTo>
                      <a:pt x="5347" y="19553"/>
                    </a:lnTo>
                    <a:lnTo>
                      <a:pt x="4606" y="20250"/>
                    </a:lnTo>
                    <a:lnTo>
                      <a:pt x="4182" y="20511"/>
                    </a:lnTo>
                    <a:lnTo>
                      <a:pt x="3918" y="20860"/>
                    </a:lnTo>
                    <a:lnTo>
                      <a:pt x="3600" y="21121"/>
                    </a:lnTo>
                    <a:lnTo>
                      <a:pt x="3335" y="21295"/>
                    </a:lnTo>
                    <a:lnTo>
                      <a:pt x="3018" y="21469"/>
                    </a:lnTo>
                    <a:lnTo>
                      <a:pt x="2700" y="21556"/>
                    </a:lnTo>
                    <a:close/>
                  </a:path>
                </a:pathLst>
              </a:custGeom>
              <a:solidFill>
                <a:srgbClr val="9107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8" name="AutoShape 283"/>
              <p:cNvSpPr/>
              <p:nvPr/>
            </p:nvSpPr>
            <p:spPr>
              <a:xfrm>
                <a:off x="57846" y="43737"/>
                <a:ext cx="945300" cy="989038"/>
              </a:xfrm>
              <a:custGeom>
                <a:avLst/>
                <a:gdLst/>
                <a:ahLst/>
                <a:cxnLst>
                  <a:cxn ang="0">
                    <a:pos x="wd2" y="hd2"/>
                  </a:cxn>
                  <a:cxn ang="5400000">
                    <a:pos x="wd2" y="hd2"/>
                  </a:cxn>
                  <a:cxn ang="10800000">
                    <a:pos x="wd2" y="hd2"/>
                  </a:cxn>
                  <a:cxn ang="16200000">
                    <a:pos x="wd2" y="hd2"/>
                  </a:cxn>
                </a:cxnLst>
                <a:rect l="0" t="0" r="r" b="b"/>
                <a:pathLst>
                  <a:path w="21600" h="21600" extrusionOk="0">
                    <a:moveTo>
                      <a:pt x="2713" y="21556"/>
                    </a:moveTo>
                    <a:lnTo>
                      <a:pt x="2447" y="21600"/>
                    </a:lnTo>
                    <a:lnTo>
                      <a:pt x="1862" y="21600"/>
                    </a:lnTo>
                    <a:lnTo>
                      <a:pt x="1649" y="21556"/>
                    </a:lnTo>
                    <a:lnTo>
                      <a:pt x="1490" y="21556"/>
                    </a:lnTo>
                    <a:lnTo>
                      <a:pt x="1330" y="21469"/>
                    </a:lnTo>
                    <a:lnTo>
                      <a:pt x="1330" y="21425"/>
                    </a:lnTo>
                    <a:lnTo>
                      <a:pt x="1277" y="21425"/>
                    </a:lnTo>
                    <a:lnTo>
                      <a:pt x="1277" y="21337"/>
                    </a:lnTo>
                    <a:lnTo>
                      <a:pt x="1117" y="21118"/>
                    </a:lnTo>
                    <a:lnTo>
                      <a:pt x="851" y="20724"/>
                    </a:lnTo>
                    <a:lnTo>
                      <a:pt x="745" y="20286"/>
                    </a:lnTo>
                    <a:lnTo>
                      <a:pt x="532" y="19716"/>
                    </a:lnTo>
                    <a:lnTo>
                      <a:pt x="372" y="19146"/>
                    </a:lnTo>
                    <a:lnTo>
                      <a:pt x="160" y="18489"/>
                    </a:lnTo>
                    <a:lnTo>
                      <a:pt x="106" y="17788"/>
                    </a:lnTo>
                    <a:lnTo>
                      <a:pt x="106" y="15422"/>
                    </a:lnTo>
                    <a:lnTo>
                      <a:pt x="0" y="13845"/>
                    </a:lnTo>
                    <a:lnTo>
                      <a:pt x="106" y="12092"/>
                    </a:lnTo>
                    <a:lnTo>
                      <a:pt x="160" y="10296"/>
                    </a:lnTo>
                    <a:lnTo>
                      <a:pt x="372" y="8587"/>
                    </a:lnTo>
                    <a:lnTo>
                      <a:pt x="532" y="7799"/>
                    </a:lnTo>
                    <a:lnTo>
                      <a:pt x="745" y="7098"/>
                    </a:lnTo>
                    <a:lnTo>
                      <a:pt x="958" y="6441"/>
                    </a:lnTo>
                    <a:lnTo>
                      <a:pt x="1170" y="5915"/>
                    </a:lnTo>
                    <a:lnTo>
                      <a:pt x="1809" y="4951"/>
                    </a:lnTo>
                    <a:lnTo>
                      <a:pt x="2500" y="4162"/>
                    </a:lnTo>
                    <a:lnTo>
                      <a:pt x="3299" y="3374"/>
                    </a:lnTo>
                    <a:lnTo>
                      <a:pt x="4043" y="2760"/>
                    </a:lnTo>
                    <a:lnTo>
                      <a:pt x="4895" y="2147"/>
                    </a:lnTo>
                    <a:lnTo>
                      <a:pt x="5799" y="1665"/>
                    </a:lnTo>
                    <a:lnTo>
                      <a:pt x="6703" y="1314"/>
                    </a:lnTo>
                    <a:lnTo>
                      <a:pt x="7714" y="964"/>
                    </a:lnTo>
                    <a:lnTo>
                      <a:pt x="8778" y="657"/>
                    </a:lnTo>
                    <a:lnTo>
                      <a:pt x="10055" y="482"/>
                    </a:lnTo>
                    <a:lnTo>
                      <a:pt x="11385" y="219"/>
                    </a:lnTo>
                    <a:lnTo>
                      <a:pt x="12822" y="88"/>
                    </a:lnTo>
                    <a:lnTo>
                      <a:pt x="14258" y="0"/>
                    </a:lnTo>
                    <a:lnTo>
                      <a:pt x="15535" y="88"/>
                    </a:lnTo>
                    <a:lnTo>
                      <a:pt x="16227" y="88"/>
                    </a:lnTo>
                    <a:lnTo>
                      <a:pt x="16759" y="219"/>
                    </a:lnTo>
                    <a:lnTo>
                      <a:pt x="17291" y="263"/>
                    </a:lnTo>
                    <a:lnTo>
                      <a:pt x="17823" y="482"/>
                    </a:lnTo>
                    <a:lnTo>
                      <a:pt x="18621" y="701"/>
                    </a:lnTo>
                    <a:lnTo>
                      <a:pt x="19312" y="964"/>
                    </a:lnTo>
                    <a:lnTo>
                      <a:pt x="19738" y="1183"/>
                    </a:lnTo>
                    <a:lnTo>
                      <a:pt x="20217" y="1358"/>
                    </a:lnTo>
                    <a:lnTo>
                      <a:pt x="20536" y="1621"/>
                    </a:lnTo>
                    <a:lnTo>
                      <a:pt x="20749" y="1884"/>
                    </a:lnTo>
                    <a:lnTo>
                      <a:pt x="21015" y="2147"/>
                    </a:lnTo>
                    <a:lnTo>
                      <a:pt x="21174" y="2497"/>
                    </a:lnTo>
                    <a:lnTo>
                      <a:pt x="21387" y="2935"/>
                    </a:lnTo>
                    <a:lnTo>
                      <a:pt x="21440" y="3549"/>
                    </a:lnTo>
                    <a:lnTo>
                      <a:pt x="21600" y="4294"/>
                    </a:lnTo>
                    <a:lnTo>
                      <a:pt x="21600" y="6703"/>
                    </a:lnTo>
                    <a:lnTo>
                      <a:pt x="21547" y="7492"/>
                    </a:lnTo>
                    <a:lnTo>
                      <a:pt x="21440" y="8193"/>
                    </a:lnTo>
                    <a:lnTo>
                      <a:pt x="21387" y="8806"/>
                    </a:lnTo>
                    <a:lnTo>
                      <a:pt x="21228" y="9420"/>
                    </a:lnTo>
                    <a:lnTo>
                      <a:pt x="21015" y="10077"/>
                    </a:lnTo>
                    <a:lnTo>
                      <a:pt x="20749" y="10690"/>
                    </a:lnTo>
                    <a:lnTo>
                      <a:pt x="20430" y="11260"/>
                    </a:lnTo>
                    <a:lnTo>
                      <a:pt x="20164" y="11786"/>
                    </a:lnTo>
                    <a:lnTo>
                      <a:pt x="19844" y="12268"/>
                    </a:lnTo>
                    <a:lnTo>
                      <a:pt x="19525" y="12662"/>
                    </a:lnTo>
                    <a:lnTo>
                      <a:pt x="19100" y="13013"/>
                    </a:lnTo>
                    <a:lnTo>
                      <a:pt x="18461" y="13363"/>
                    </a:lnTo>
                    <a:lnTo>
                      <a:pt x="17716" y="13714"/>
                    </a:lnTo>
                    <a:lnTo>
                      <a:pt x="16865" y="14064"/>
                    </a:lnTo>
                    <a:lnTo>
                      <a:pt x="16014" y="14283"/>
                    </a:lnTo>
                    <a:lnTo>
                      <a:pt x="15163" y="14546"/>
                    </a:lnTo>
                    <a:lnTo>
                      <a:pt x="14365" y="14765"/>
                    </a:lnTo>
                    <a:lnTo>
                      <a:pt x="13833" y="14897"/>
                    </a:lnTo>
                    <a:lnTo>
                      <a:pt x="13300" y="14984"/>
                    </a:lnTo>
                    <a:lnTo>
                      <a:pt x="12822" y="15028"/>
                    </a:lnTo>
                    <a:lnTo>
                      <a:pt x="12396" y="15247"/>
                    </a:lnTo>
                    <a:lnTo>
                      <a:pt x="11917" y="15378"/>
                    </a:lnTo>
                    <a:lnTo>
                      <a:pt x="11545" y="15554"/>
                    </a:lnTo>
                    <a:lnTo>
                      <a:pt x="11172" y="15685"/>
                    </a:lnTo>
                    <a:lnTo>
                      <a:pt x="10853" y="15860"/>
                    </a:lnTo>
                    <a:lnTo>
                      <a:pt x="10640" y="16080"/>
                    </a:lnTo>
                    <a:lnTo>
                      <a:pt x="10481" y="16211"/>
                    </a:lnTo>
                    <a:lnTo>
                      <a:pt x="10215" y="16342"/>
                    </a:lnTo>
                    <a:lnTo>
                      <a:pt x="10108" y="16561"/>
                    </a:lnTo>
                    <a:lnTo>
                      <a:pt x="9630" y="16956"/>
                    </a:lnTo>
                    <a:lnTo>
                      <a:pt x="9417" y="17175"/>
                    </a:lnTo>
                    <a:lnTo>
                      <a:pt x="9044" y="17438"/>
                    </a:lnTo>
                    <a:lnTo>
                      <a:pt x="8725" y="17701"/>
                    </a:lnTo>
                    <a:lnTo>
                      <a:pt x="8246" y="17963"/>
                    </a:lnTo>
                    <a:lnTo>
                      <a:pt x="7874" y="18139"/>
                    </a:lnTo>
                    <a:lnTo>
                      <a:pt x="7501" y="18402"/>
                    </a:lnTo>
                    <a:lnTo>
                      <a:pt x="7076" y="18577"/>
                    </a:lnTo>
                    <a:lnTo>
                      <a:pt x="6703" y="18752"/>
                    </a:lnTo>
                    <a:lnTo>
                      <a:pt x="6278" y="19059"/>
                    </a:lnTo>
                    <a:lnTo>
                      <a:pt x="5852" y="19278"/>
                    </a:lnTo>
                    <a:lnTo>
                      <a:pt x="5427" y="19585"/>
                    </a:lnTo>
                    <a:lnTo>
                      <a:pt x="4948" y="19935"/>
                    </a:lnTo>
                    <a:lnTo>
                      <a:pt x="4575" y="20242"/>
                    </a:lnTo>
                    <a:lnTo>
                      <a:pt x="4256" y="20548"/>
                    </a:lnTo>
                    <a:lnTo>
                      <a:pt x="3299" y="21337"/>
                    </a:lnTo>
                    <a:lnTo>
                      <a:pt x="3033" y="21469"/>
                    </a:lnTo>
                    <a:lnTo>
                      <a:pt x="2713" y="21556"/>
                    </a:lnTo>
                    <a:close/>
                  </a:path>
                </a:pathLst>
              </a:custGeom>
              <a:solidFill>
                <a:srgbClr val="92070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89" name="AutoShape 284"/>
              <p:cNvSpPr/>
              <p:nvPr/>
            </p:nvSpPr>
            <p:spPr>
              <a:xfrm>
                <a:off x="63490" y="47970"/>
                <a:ext cx="938245" cy="983394"/>
              </a:xfrm>
              <a:custGeom>
                <a:avLst/>
                <a:gdLst/>
                <a:ahLst/>
                <a:cxnLst>
                  <a:cxn ang="0">
                    <a:pos x="wd2" y="hd2"/>
                  </a:cxn>
                  <a:cxn ang="5400000">
                    <a:pos x="wd2" y="hd2"/>
                  </a:cxn>
                  <a:cxn ang="10800000">
                    <a:pos x="wd2" y="hd2"/>
                  </a:cxn>
                  <a:cxn ang="16200000">
                    <a:pos x="wd2" y="hd2"/>
                  </a:cxn>
                </a:cxnLst>
                <a:rect l="0" t="0" r="r" b="b"/>
                <a:pathLst>
                  <a:path w="21600" h="21600" extrusionOk="0">
                    <a:moveTo>
                      <a:pt x="2626" y="21512"/>
                    </a:moveTo>
                    <a:lnTo>
                      <a:pt x="2358" y="21512"/>
                    </a:lnTo>
                    <a:lnTo>
                      <a:pt x="2090" y="21600"/>
                    </a:lnTo>
                    <a:lnTo>
                      <a:pt x="1876" y="21512"/>
                    </a:lnTo>
                    <a:lnTo>
                      <a:pt x="1608" y="21512"/>
                    </a:lnTo>
                    <a:lnTo>
                      <a:pt x="1501" y="21468"/>
                    </a:lnTo>
                    <a:lnTo>
                      <a:pt x="1340" y="21380"/>
                    </a:lnTo>
                    <a:lnTo>
                      <a:pt x="1233" y="21380"/>
                    </a:lnTo>
                    <a:lnTo>
                      <a:pt x="1179" y="21203"/>
                    </a:lnTo>
                    <a:lnTo>
                      <a:pt x="858" y="20674"/>
                    </a:lnTo>
                    <a:lnTo>
                      <a:pt x="697" y="20189"/>
                    </a:lnTo>
                    <a:lnTo>
                      <a:pt x="482" y="19704"/>
                    </a:lnTo>
                    <a:lnTo>
                      <a:pt x="268" y="19087"/>
                    </a:lnTo>
                    <a:lnTo>
                      <a:pt x="54" y="17677"/>
                    </a:lnTo>
                    <a:lnTo>
                      <a:pt x="54" y="15384"/>
                    </a:lnTo>
                    <a:lnTo>
                      <a:pt x="0" y="13798"/>
                    </a:lnTo>
                    <a:lnTo>
                      <a:pt x="54" y="12034"/>
                    </a:lnTo>
                    <a:lnTo>
                      <a:pt x="161" y="10227"/>
                    </a:lnTo>
                    <a:lnTo>
                      <a:pt x="322" y="8508"/>
                    </a:lnTo>
                    <a:lnTo>
                      <a:pt x="482" y="7758"/>
                    </a:lnTo>
                    <a:lnTo>
                      <a:pt x="697" y="7053"/>
                    </a:lnTo>
                    <a:lnTo>
                      <a:pt x="858" y="6348"/>
                    </a:lnTo>
                    <a:lnTo>
                      <a:pt x="1179" y="5863"/>
                    </a:lnTo>
                    <a:lnTo>
                      <a:pt x="1769" y="4893"/>
                    </a:lnTo>
                    <a:lnTo>
                      <a:pt x="2466" y="4100"/>
                    </a:lnTo>
                    <a:lnTo>
                      <a:pt x="3216" y="3306"/>
                    </a:lnTo>
                    <a:lnTo>
                      <a:pt x="4073" y="2689"/>
                    </a:lnTo>
                    <a:lnTo>
                      <a:pt x="4877" y="2072"/>
                    </a:lnTo>
                    <a:lnTo>
                      <a:pt x="5735" y="1675"/>
                    </a:lnTo>
                    <a:lnTo>
                      <a:pt x="6646" y="1278"/>
                    </a:lnTo>
                    <a:lnTo>
                      <a:pt x="7665" y="970"/>
                    </a:lnTo>
                    <a:lnTo>
                      <a:pt x="8736" y="617"/>
                    </a:lnTo>
                    <a:lnTo>
                      <a:pt x="10023" y="397"/>
                    </a:lnTo>
                    <a:lnTo>
                      <a:pt x="11363" y="176"/>
                    </a:lnTo>
                    <a:lnTo>
                      <a:pt x="12756" y="44"/>
                    </a:lnTo>
                    <a:lnTo>
                      <a:pt x="14257" y="0"/>
                    </a:lnTo>
                    <a:lnTo>
                      <a:pt x="15543" y="0"/>
                    </a:lnTo>
                    <a:lnTo>
                      <a:pt x="16133" y="44"/>
                    </a:lnTo>
                    <a:lnTo>
                      <a:pt x="16723" y="132"/>
                    </a:lnTo>
                    <a:lnTo>
                      <a:pt x="17795" y="397"/>
                    </a:lnTo>
                    <a:lnTo>
                      <a:pt x="18599" y="705"/>
                    </a:lnTo>
                    <a:lnTo>
                      <a:pt x="19295" y="970"/>
                    </a:lnTo>
                    <a:lnTo>
                      <a:pt x="19724" y="1146"/>
                    </a:lnTo>
                    <a:lnTo>
                      <a:pt x="20099" y="1322"/>
                    </a:lnTo>
                    <a:lnTo>
                      <a:pt x="20421" y="1587"/>
                    </a:lnTo>
                    <a:lnTo>
                      <a:pt x="20742" y="1807"/>
                    </a:lnTo>
                    <a:lnTo>
                      <a:pt x="21118" y="2424"/>
                    </a:lnTo>
                    <a:lnTo>
                      <a:pt x="21278" y="2909"/>
                    </a:lnTo>
                    <a:lnTo>
                      <a:pt x="21439" y="3482"/>
                    </a:lnTo>
                    <a:lnTo>
                      <a:pt x="21493" y="4232"/>
                    </a:lnTo>
                    <a:lnTo>
                      <a:pt x="21600" y="5025"/>
                    </a:lnTo>
                    <a:lnTo>
                      <a:pt x="21600" y="6656"/>
                    </a:lnTo>
                    <a:lnTo>
                      <a:pt x="21493" y="7450"/>
                    </a:lnTo>
                    <a:lnTo>
                      <a:pt x="21439" y="8155"/>
                    </a:lnTo>
                    <a:lnTo>
                      <a:pt x="21225" y="9389"/>
                    </a:lnTo>
                    <a:lnTo>
                      <a:pt x="20957" y="10051"/>
                    </a:lnTo>
                    <a:lnTo>
                      <a:pt x="20742" y="10624"/>
                    </a:lnTo>
                    <a:lnTo>
                      <a:pt x="20099" y="11770"/>
                    </a:lnTo>
                    <a:lnTo>
                      <a:pt x="19778" y="12167"/>
                    </a:lnTo>
                    <a:lnTo>
                      <a:pt x="19510" y="12563"/>
                    </a:lnTo>
                    <a:lnTo>
                      <a:pt x="19027" y="12960"/>
                    </a:lnTo>
                    <a:lnTo>
                      <a:pt x="18438" y="13269"/>
                    </a:lnTo>
                    <a:lnTo>
                      <a:pt x="17634" y="13665"/>
                    </a:lnTo>
                    <a:lnTo>
                      <a:pt x="16776" y="13974"/>
                    </a:lnTo>
                    <a:lnTo>
                      <a:pt x="15972" y="14238"/>
                    </a:lnTo>
                    <a:lnTo>
                      <a:pt x="15115" y="14459"/>
                    </a:lnTo>
                    <a:lnTo>
                      <a:pt x="14364" y="14679"/>
                    </a:lnTo>
                    <a:lnTo>
                      <a:pt x="13775" y="14811"/>
                    </a:lnTo>
                    <a:lnTo>
                      <a:pt x="13292" y="14944"/>
                    </a:lnTo>
                    <a:lnTo>
                      <a:pt x="12756" y="14988"/>
                    </a:lnTo>
                    <a:lnTo>
                      <a:pt x="12328" y="15164"/>
                    </a:lnTo>
                    <a:lnTo>
                      <a:pt x="11899" y="15296"/>
                    </a:lnTo>
                    <a:lnTo>
                      <a:pt x="11524" y="15517"/>
                    </a:lnTo>
                    <a:lnTo>
                      <a:pt x="11148" y="15649"/>
                    </a:lnTo>
                    <a:lnTo>
                      <a:pt x="10827" y="15825"/>
                    </a:lnTo>
                    <a:lnTo>
                      <a:pt x="10612" y="15958"/>
                    </a:lnTo>
                    <a:lnTo>
                      <a:pt x="10452" y="16134"/>
                    </a:lnTo>
                    <a:lnTo>
                      <a:pt x="10184" y="16354"/>
                    </a:lnTo>
                    <a:lnTo>
                      <a:pt x="10076" y="16487"/>
                    </a:lnTo>
                    <a:lnTo>
                      <a:pt x="9862" y="16707"/>
                    </a:lnTo>
                    <a:lnTo>
                      <a:pt x="9594" y="16883"/>
                    </a:lnTo>
                    <a:lnTo>
                      <a:pt x="9272" y="17148"/>
                    </a:lnTo>
                    <a:lnTo>
                      <a:pt x="9004" y="17324"/>
                    </a:lnTo>
                    <a:lnTo>
                      <a:pt x="8683" y="17589"/>
                    </a:lnTo>
                    <a:lnTo>
                      <a:pt x="8308" y="17853"/>
                    </a:lnTo>
                    <a:lnTo>
                      <a:pt x="7825" y="18118"/>
                    </a:lnTo>
                    <a:lnTo>
                      <a:pt x="7450" y="18294"/>
                    </a:lnTo>
                    <a:lnTo>
                      <a:pt x="7021" y="18514"/>
                    </a:lnTo>
                    <a:lnTo>
                      <a:pt x="6646" y="18735"/>
                    </a:lnTo>
                    <a:lnTo>
                      <a:pt x="6217" y="18911"/>
                    </a:lnTo>
                    <a:lnTo>
                      <a:pt x="5789" y="19176"/>
                    </a:lnTo>
                    <a:lnTo>
                      <a:pt x="5360" y="19484"/>
                    </a:lnTo>
                    <a:lnTo>
                      <a:pt x="4502" y="20189"/>
                    </a:lnTo>
                    <a:lnTo>
                      <a:pt x="4181" y="20542"/>
                    </a:lnTo>
                    <a:lnTo>
                      <a:pt x="3913" y="20762"/>
                    </a:lnTo>
                    <a:lnTo>
                      <a:pt x="3537" y="21027"/>
                    </a:lnTo>
                    <a:lnTo>
                      <a:pt x="3216" y="21203"/>
                    </a:lnTo>
                    <a:lnTo>
                      <a:pt x="2948" y="21380"/>
                    </a:lnTo>
                    <a:lnTo>
                      <a:pt x="2626" y="21512"/>
                    </a:lnTo>
                    <a:close/>
                  </a:path>
                </a:pathLst>
              </a:custGeom>
              <a:solidFill>
                <a:srgbClr val="93080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0" name="AutoShape 285"/>
              <p:cNvSpPr/>
              <p:nvPr/>
            </p:nvSpPr>
            <p:spPr>
              <a:xfrm>
                <a:off x="64901" y="49381"/>
                <a:ext cx="931190" cy="974928"/>
              </a:xfrm>
              <a:custGeom>
                <a:avLst/>
                <a:gdLst/>
                <a:ahLst/>
                <a:cxnLst>
                  <a:cxn ang="0">
                    <a:pos x="wd2" y="hd2"/>
                  </a:cxn>
                  <a:cxn ang="5400000">
                    <a:pos x="wd2" y="hd2"/>
                  </a:cxn>
                  <a:cxn ang="10800000">
                    <a:pos x="wd2" y="hd2"/>
                  </a:cxn>
                  <a:cxn ang="16200000">
                    <a:pos x="wd2" y="hd2"/>
                  </a:cxn>
                </a:cxnLst>
                <a:rect l="0" t="0" r="r" b="b"/>
                <a:pathLst>
                  <a:path w="21600" h="21600" extrusionOk="0">
                    <a:moveTo>
                      <a:pt x="2700" y="21511"/>
                    </a:moveTo>
                    <a:lnTo>
                      <a:pt x="2376" y="21511"/>
                    </a:lnTo>
                    <a:lnTo>
                      <a:pt x="2052" y="21600"/>
                    </a:lnTo>
                    <a:lnTo>
                      <a:pt x="1836" y="21511"/>
                    </a:lnTo>
                    <a:lnTo>
                      <a:pt x="1512" y="21511"/>
                    </a:lnTo>
                    <a:lnTo>
                      <a:pt x="1350" y="21422"/>
                    </a:lnTo>
                    <a:lnTo>
                      <a:pt x="1296" y="21333"/>
                    </a:lnTo>
                    <a:lnTo>
                      <a:pt x="1188" y="21200"/>
                    </a:lnTo>
                    <a:lnTo>
                      <a:pt x="1026" y="21022"/>
                    </a:lnTo>
                    <a:lnTo>
                      <a:pt x="864" y="20667"/>
                    </a:lnTo>
                    <a:lnTo>
                      <a:pt x="648" y="20178"/>
                    </a:lnTo>
                    <a:lnTo>
                      <a:pt x="540" y="19689"/>
                    </a:lnTo>
                    <a:lnTo>
                      <a:pt x="270" y="19022"/>
                    </a:lnTo>
                    <a:lnTo>
                      <a:pt x="216" y="18400"/>
                    </a:lnTo>
                    <a:lnTo>
                      <a:pt x="108" y="17644"/>
                    </a:lnTo>
                    <a:lnTo>
                      <a:pt x="108" y="15333"/>
                    </a:lnTo>
                    <a:lnTo>
                      <a:pt x="0" y="13733"/>
                    </a:lnTo>
                    <a:lnTo>
                      <a:pt x="108" y="12000"/>
                    </a:lnTo>
                    <a:lnTo>
                      <a:pt x="216" y="10178"/>
                    </a:lnTo>
                    <a:lnTo>
                      <a:pt x="378" y="8533"/>
                    </a:lnTo>
                    <a:lnTo>
                      <a:pt x="540" y="7778"/>
                    </a:lnTo>
                    <a:lnTo>
                      <a:pt x="648" y="7022"/>
                    </a:lnTo>
                    <a:lnTo>
                      <a:pt x="864" y="6356"/>
                    </a:lnTo>
                    <a:lnTo>
                      <a:pt x="1836" y="4889"/>
                    </a:lnTo>
                    <a:lnTo>
                      <a:pt x="2538" y="4089"/>
                    </a:lnTo>
                    <a:lnTo>
                      <a:pt x="3186" y="3378"/>
                    </a:lnTo>
                    <a:lnTo>
                      <a:pt x="4050" y="2711"/>
                    </a:lnTo>
                    <a:lnTo>
                      <a:pt x="4860" y="2133"/>
                    </a:lnTo>
                    <a:lnTo>
                      <a:pt x="6696" y="1244"/>
                    </a:lnTo>
                    <a:lnTo>
                      <a:pt x="7668" y="933"/>
                    </a:lnTo>
                    <a:lnTo>
                      <a:pt x="8748" y="667"/>
                    </a:lnTo>
                    <a:lnTo>
                      <a:pt x="10044" y="400"/>
                    </a:lnTo>
                    <a:lnTo>
                      <a:pt x="11394" y="222"/>
                    </a:lnTo>
                    <a:lnTo>
                      <a:pt x="12798" y="89"/>
                    </a:lnTo>
                    <a:lnTo>
                      <a:pt x="14202" y="0"/>
                    </a:lnTo>
                    <a:lnTo>
                      <a:pt x="15552" y="0"/>
                    </a:lnTo>
                    <a:lnTo>
                      <a:pt x="16200" y="89"/>
                    </a:lnTo>
                    <a:lnTo>
                      <a:pt x="16794" y="133"/>
                    </a:lnTo>
                    <a:lnTo>
                      <a:pt x="17334" y="267"/>
                    </a:lnTo>
                    <a:lnTo>
                      <a:pt x="17820" y="400"/>
                    </a:lnTo>
                    <a:lnTo>
                      <a:pt x="18576" y="711"/>
                    </a:lnTo>
                    <a:lnTo>
                      <a:pt x="19278" y="933"/>
                    </a:lnTo>
                    <a:lnTo>
                      <a:pt x="19710" y="1200"/>
                    </a:lnTo>
                    <a:lnTo>
                      <a:pt x="20142" y="1378"/>
                    </a:lnTo>
                    <a:lnTo>
                      <a:pt x="20466" y="1556"/>
                    </a:lnTo>
                    <a:lnTo>
                      <a:pt x="20682" y="1822"/>
                    </a:lnTo>
                    <a:lnTo>
                      <a:pt x="20898" y="2133"/>
                    </a:lnTo>
                    <a:lnTo>
                      <a:pt x="21168" y="2444"/>
                    </a:lnTo>
                    <a:lnTo>
                      <a:pt x="21330" y="2889"/>
                    </a:lnTo>
                    <a:lnTo>
                      <a:pt x="21438" y="3511"/>
                    </a:lnTo>
                    <a:lnTo>
                      <a:pt x="21546" y="4222"/>
                    </a:lnTo>
                    <a:lnTo>
                      <a:pt x="21600" y="5067"/>
                    </a:lnTo>
                    <a:lnTo>
                      <a:pt x="21600" y="5911"/>
                    </a:lnTo>
                    <a:lnTo>
                      <a:pt x="21546" y="6667"/>
                    </a:lnTo>
                    <a:lnTo>
                      <a:pt x="21546" y="7467"/>
                    </a:lnTo>
                    <a:lnTo>
                      <a:pt x="21438" y="8178"/>
                    </a:lnTo>
                    <a:lnTo>
                      <a:pt x="21330" y="8800"/>
                    </a:lnTo>
                    <a:lnTo>
                      <a:pt x="21168" y="9422"/>
                    </a:lnTo>
                    <a:lnTo>
                      <a:pt x="21006" y="10089"/>
                    </a:lnTo>
                    <a:lnTo>
                      <a:pt x="20682" y="10667"/>
                    </a:lnTo>
                    <a:lnTo>
                      <a:pt x="20466" y="11244"/>
                    </a:lnTo>
                    <a:lnTo>
                      <a:pt x="20142" y="11733"/>
                    </a:lnTo>
                    <a:lnTo>
                      <a:pt x="19818" y="12178"/>
                    </a:lnTo>
                    <a:lnTo>
                      <a:pt x="19440" y="12622"/>
                    </a:lnTo>
                    <a:lnTo>
                      <a:pt x="19062" y="12933"/>
                    </a:lnTo>
                    <a:lnTo>
                      <a:pt x="18414" y="13333"/>
                    </a:lnTo>
                    <a:lnTo>
                      <a:pt x="16794" y="14000"/>
                    </a:lnTo>
                    <a:lnTo>
                      <a:pt x="15930" y="14267"/>
                    </a:lnTo>
                    <a:lnTo>
                      <a:pt x="15174" y="14489"/>
                    </a:lnTo>
                    <a:lnTo>
                      <a:pt x="14364" y="14667"/>
                    </a:lnTo>
                    <a:lnTo>
                      <a:pt x="13824" y="14844"/>
                    </a:lnTo>
                    <a:lnTo>
                      <a:pt x="13284" y="14978"/>
                    </a:lnTo>
                    <a:lnTo>
                      <a:pt x="12798" y="15022"/>
                    </a:lnTo>
                    <a:lnTo>
                      <a:pt x="12366" y="15200"/>
                    </a:lnTo>
                    <a:lnTo>
                      <a:pt x="11880" y="15333"/>
                    </a:lnTo>
                    <a:lnTo>
                      <a:pt x="11502" y="15467"/>
                    </a:lnTo>
                    <a:lnTo>
                      <a:pt x="10854" y="15822"/>
                    </a:lnTo>
                    <a:lnTo>
                      <a:pt x="10638" y="15956"/>
                    </a:lnTo>
                    <a:lnTo>
                      <a:pt x="10368" y="16178"/>
                    </a:lnTo>
                    <a:lnTo>
                      <a:pt x="10206" y="16356"/>
                    </a:lnTo>
                    <a:lnTo>
                      <a:pt x="10098" y="16444"/>
                    </a:lnTo>
                    <a:lnTo>
                      <a:pt x="9882" y="16756"/>
                    </a:lnTo>
                    <a:lnTo>
                      <a:pt x="9612" y="16933"/>
                    </a:lnTo>
                    <a:lnTo>
                      <a:pt x="9288" y="17156"/>
                    </a:lnTo>
                    <a:lnTo>
                      <a:pt x="8694" y="17644"/>
                    </a:lnTo>
                    <a:lnTo>
                      <a:pt x="8316" y="17911"/>
                    </a:lnTo>
                    <a:lnTo>
                      <a:pt x="7830" y="18133"/>
                    </a:lnTo>
                    <a:lnTo>
                      <a:pt x="7452" y="18356"/>
                    </a:lnTo>
                    <a:lnTo>
                      <a:pt x="7020" y="18533"/>
                    </a:lnTo>
                    <a:lnTo>
                      <a:pt x="6642" y="18711"/>
                    </a:lnTo>
                    <a:lnTo>
                      <a:pt x="6264" y="18978"/>
                    </a:lnTo>
                    <a:lnTo>
                      <a:pt x="5778" y="19244"/>
                    </a:lnTo>
                    <a:lnTo>
                      <a:pt x="4914" y="19867"/>
                    </a:lnTo>
                    <a:lnTo>
                      <a:pt x="4536" y="20178"/>
                    </a:lnTo>
                    <a:lnTo>
                      <a:pt x="4158" y="20533"/>
                    </a:lnTo>
                    <a:lnTo>
                      <a:pt x="3888" y="20800"/>
                    </a:lnTo>
                    <a:lnTo>
                      <a:pt x="3510" y="21022"/>
                    </a:lnTo>
                    <a:lnTo>
                      <a:pt x="3294" y="21289"/>
                    </a:lnTo>
                    <a:lnTo>
                      <a:pt x="3024" y="21422"/>
                    </a:lnTo>
                    <a:lnTo>
                      <a:pt x="2700" y="21511"/>
                    </a:lnTo>
                    <a:close/>
                  </a:path>
                </a:pathLst>
              </a:custGeom>
              <a:solidFill>
                <a:srgbClr val="9408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1" name="AutoShape 286"/>
              <p:cNvSpPr/>
              <p:nvPr/>
            </p:nvSpPr>
            <p:spPr>
              <a:xfrm>
                <a:off x="69133" y="53613"/>
                <a:ext cx="919904" cy="967874"/>
              </a:xfrm>
              <a:custGeom>
                <a:avLst/>
                <a:gdLst/>
                <a:ahLst/>
                <a:cxnLst>
                  <a:cxn ang="0">
                    <a:pos x="wd2" y="hd2"/>
                  </a:cxn>
                  <a:cxn ang="5400000">
                    <a:pos x="wd2" y="hd2"/>
                  </a:cxn>
                  <a:cxn ang="10800000">
                    <a:pos x="wd2" y="hd2"/>
                  </a:cxn>
                  <a:cxn ang="16200000">
                    <a:pos x="wd2" y="hd2"/>
                  </a:cxn>
                </a:cxnLst>
                <a:rect l="0" t="0" r="r" b="b"/>
                <a:pathLst>
                  <a:path w="21600" h="21600" extrusionOk="0">
                    <a:moveTo>
                      <a:pt x="2679" y="21510"/>
                    </a:moveTo>
                    <a:lnTo>
                      <a:pt x="2351" y="21600"/>
                    </a:lnTo>
                    <a:lnTo>
                      <a:pt x="2078" y="21600"/>
                    </a:lnTo>
                    <a:lnTo>
                      <a:pt x="1805" y="21510"/>
                    </a:lnTo>
                    <a:lnTo>
                      <a:pt x="1586" y="21510"/>
                    </a:lnTo>
                    <a:lnTo>
                      <a:pt x="1422" y="21421"/>
                    </a:lnTo>
                    <a:lnTo>
                      <a:pt x="1203" y="21241"/>
                    </a:lnTo>
                    <a:lnTo>
                      <a:pt x="1039" y="20973"/>
                    </a:lnTo>
                    <a:lnTo>
                      <a:pt x="875" y="20659"/>
                    </a:lnTo>
                    <a:lnTo>
                      <a:pt x="602" y="20166"/>
                    </a:lnTo>
                    <a:lnTo>
                      <a:pt x="492" y="19628"/>
                    </a:lnTo>
                    <a:lnTo>
                      <a:pt x="273" y="18956"/>
                    </a:lnTo>
                    <a:lnTo>
                      <a:pt x="164" y="18329"/>
                    </a:lnTo>
                    <a:lnTo>
                      <a:pt x="109" y="17612"/>
                    </a:lnTo>
                    <a:lnTo>
                      <a:pt x="109" y="15281"/>
                    </a:lnTo>
                    <a:lnTo>
                      <a:pt x="0" y="13668"/>
                    </a:lnTo>
                    <a:lnTo>
                      <a:pt x="109" y="11965"/>
                    </a:lnTo>
                    <a:lnTo>
                      <a:pt x="164" y="10173"/>
                    </a:lnTo>
                    <a:lnTo>
                      <a:pt x="328" y="8515"/>
                    </a:lnTo>
                    <a:lnTo>
                      <a:pt x="492" y="7708"/>
                    </a:lnTo>
                    <a:lnTo>
                      <a:pt x="602" y="6991"/>
                    </a:lnTo>
                    <a:lnTo>
                      <a:pt x="875" y="6319"/>
                    </a:lnTo>
                    <a:lnTo>
                      <a:pt x="1203" y="5826"/>
                    </a:lnTo>
                    <a:lnTo>
                      <a:pt x="1805" y="4840"/>
                    </a:lnTo>
                    <a:lnTo>
                      <a:pt x="2515" y="4033"/>
                    </a:lnTo>
                    <a:lnTo>
                      <a:pt x="3226" y="3316"/>
                    </a:lnTo>
                    <a:lnTo>
                      <a:pt x="3992" y="2644"/>
                    </a:lnTo>
                    <a:lnTo>
                      <a:pt x="4867" y="2106"/>
                    </a:lnTo>
                    <a:lnTo>
                      <a:pt x="5742" y="1613"/>
                    </a:lnTo>
                    <a:lnTo>
                      <a:pt x="6671" y="1210"/>
                    </a:lnTo>
                    <a:lnTo>
                      <a:pt x="7656" y="896"/>
                    </a:lnTo>
                    <a:lnTo>
                      <a:pt x="8749" y="627"/>
                    </a:lnTo>
                    <a:lnTo>
                      <a:pt x="10062" y="403"/>
                    </a:lnTo>
                    <a:lnTo>
                      <a:pt x="11429" y="179"/>
                    </a:lnTo>
                    <a:lnTo>
                      <a:pt x="12851" y="45"/>
                    </a:lnTo>
                    <a:lnTo>
                      <a:pt x="14272" y="0"/>
                    </a:lnTo>
                    <a:lnTo>
                      <a:pt x="15639" y="0"/>
                    </a:lnTo>
                    <a:lnTo>
                      <a:pt x="16296" y="45"/>
                    </a:lnTo>
                    <a:lnTo>
                      <a:pt x="16788" y="134"/>
                    </a:lnTo>
                    <a:lnTo>
                      <a:pt x="17335" y="269"/>
                    </a:lnTo>
                    <a:lnTo>
                      <a:pt x="18647" y="627"/>
                    </a:lnTo>
                    <a:lnTo>
                      <a:pt x="19358" y="896"/>
                    </a:lnTo>
                    <a:lnTo>
                      <a:pt x="19795" y="1120"/>
                    </a:lnTo>
                    <a:lnTo>
                      <a:pt x="20178" y="1344"/>
                    </a:lnTo>
                    <a:lnTo>
                      <a:pt x="20506" y="1568"/>
                    </a:lnTo>
                    <a:lnTo>
                      <a:pt x="20725" y="1837"/>
                    </a:lnTo>
                    <a:lnTo>
                      <a:pt x="20998" y="2061"/>
                    </a:lnTo>
                    <a:lnTo>
                      <a:pt x="21217" y="2465"/>
                    </a:lnTo>
                    <a:lnTo>
                      <a:pt x="21381" y="2913"/>
                    </a:lnTo>
                    <a:lnTo>
                      <a:pt x="21545" y="3540"/>
                    </a:lnTo>
                    <a:lnTo>
                      <a:pt x="21600" y="4257"/>
                    </a:lnTo>
                    <a:lnTo>
                      <a:pt x="21600" y="6632"/>
                    </a:lnTo>
                    <a:lnTo>
                      <a:pt x="21545" y="7439"/>
                    </a:lnTo>
                    <a:lnTo>
                      <a:pt x="21491" y="8156"/>
                    </a:lnTo>
                    <a:lnTo>
                      <a:pt x="21381" y="8783"/>
                    </a:lnTo>
                    <a:lnTo>
                      <a:pt x="21217" y="9411"/>
                    </a:lnTo>
                    <a:lnTo>
                      <a:pt x="20998" y="9993"/>
                    </a:lnTo>
                    <a:lnTo>
                      <a:pt x="20725" y="10666"/>
                    </a:lnTo>
                    <a:lnTo>
                      <a:pt x="20452" y="11159"/>
                    </a:lnTo>
                    <a:lnTo>
                      <a:pt x="20178" y="11741"/>
                    </a:lnTo>
                    <a:lnTo>
                      <a:pt x="19795" y="12189"/>
                    </a:lnTo>
                    <a:lnTo>
                      <a:pt x="19522" y="12593"/>
                    </a:lnTo>
                    <a:lnTo>
                      <a:pt x="18975" y="12906"/>
                    </a:lnTo>
                    <a:lnTo>
                      <a:pt x="18374" y="13310"/>
                    </a:lnTo>
                    <a:lnTo>
                      <a:pt x="17663" y="13623"/>
                    </a:lnTo>
                    <a:lnTo>
                      <a:pt x="16788" y="13937"/>
                    </a:lnTo>
                    <a:lnTo>
                      <a:pt x="15147" y="14475"/>
                    </a:lnTo>
                    <a:lnTo>
                      <a:pt x="14436" y="14654"/>
                    </a:lnTo>
                    <a:lnTo>
                      <a:pt x="13780" y="14788"/>
                    </a:lnTo>
                    <a:lnTo>
                      <a:pt x="13343" y="14923"/>
                    </a:lnTo>
                    <a:lnTo>
                      <a:pt x="12741" y="15012"/>
                    </a:lnTo>
                    <a:lnTo>
                      <a:pt x="12413" y="15147"/>
                    </a:lnTo>
                    <a:lnTo>
                      <a:pt x="11921" y="15281"/>
                    </a:lnTo>
                    <a:lnTo>
                      <a:pt x="11538" y="15416"/>
                    </a:lnTo>
                    <a:lnTo>
                      <a:pt x="11210" y="15640"/>
                    </a:lnTo>
                    <a:lnTo>
                      <a:pt x="10882" y="15819"/>
                    </a:lnTo>
                    <a:lnTo>
                      <a:pt x="10663" y="15954"/>
                    </a:lnTo>
                    <a:lnTo>
                      <a:pt x="10390" y="16133"/>
                    </a:lnTo>
                    <a:lnTo>
                      <a:pt x="10226" y="16267"/>
                    </a:lnTo>
                    <a:lnTo>
                      <a:pt x="10062" y="16491"/>
                    </a:lnTo>
                    <a:lnTo>
                      <a:pt x="9898" y="16626"/>
                    </a:lnTo>
                    <a:lnTo>
                      <a:pt x="9624" y="16895"/>
                    </a:lnTo>
                    <a:lnTo>
                      <a:pt x="9296" y="17119"/>
                    </a:lnTo>
                    <a:lnTo>
                      <a:pt x="8695" y="17612"/>
                    </a:lnTo>
                    <a:lnTo>
                      <a:pt x="8312" y="17880"/>
                    </a:lnTo>
                    <a:lnTo>
                      <a:pt x="7874" y="18060"/>
                    </a:lnTo>
                    <a:lnTo>
                      <a:pt x="7492" y="18284"/>
                    </a:lnTo>
                    <a:lnTo>
                      <a:pt x="6999" y="18463"/>
                    </a:lnTo>
                    <a:lnTo>
                      <a:pt x="6234" y="18911"/>
                    </a:lnTo>
                    <a:lnTo>
                      <a:pt x="5742" y="19180"/>
                    </a:lnTo>
                    <a:lnTo>
                      <a:pt x="5359" y="19494"/>
                    </a:lnTo>
                    <a:lnTo>
                      <a:pt x="4867" y="19807"/>
                    </a:lnTo>
                    <a:lnTo>
                      <a:pt x="4484" y="20166"/>
                    </a:lnTo>
                    <a:lnTo>
                      <a:pt x="4156" y="20480"/>
                    </a:lnTo>
                    <a:lnTo>
                      <a:pt x="3883" y="20793"/>
                    </a:lnTo>
                    <a:lnTo>
                      <a:pt x="3226" y="21241"/>
                    </a:lnTo>
                    <a:lnTo>
                      <a:pt x="2679" y="21510"/>
                    </a:lnTo>
                    <a:close/>
                  </a:path>
                </a:pathLst>
              </a:custGeom>
              <a:solidFill>
                <a:srgbClr val="9509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2" name="AutoShape 287"/>
              <p:cNvSpPr/>
              <p:nvPr/>
            </p:nvSpPr>
            <p:spPr>
              <a:xfrm>
                <a:off x="74777" y="56435"/>
                <a:ext cx="912849" cy="956587"/>
              </a:xfrm>
              <a:custGeom>
                <a:avLst/>
                <a:gdLst/>
                <a:ahLst/>
                <a:cxnLst>
                  <a:cxn ang="0">
                    <a:pos x="wd2" y="hd2"/>
                  </a:cxn>
                  <a:cxn ang="5400000">
                    <a:pos x="wd2" y="hd2"/>
                  </a:cxn>
                  <a:cxn ang="10800000">
                    <a:pos x="wd2" y="hd2"/>
                  </a:cxn>
                  <a:cxn ang="16200000">
                    <a:pos x="wd2" y="hd2"/>
                  </a:cxn>
                </a:cxnLst>
                <a:rect l="0" t="0" r="r" b="b"/>
                <a:pathLst>
                  <a:path w="21600" h="21600" extrusionOk="0">
                    <a:moveTo>
                      <a:pt x="2590" y="21555"/>
                    </a:moveTo>
                    <a:lnTo>
                      <a:pt x="2259" y="21600"/>
                    </a:lnTo>
                    <a:lnTo>
                      <a:pt x="1818" y="21600"/>
                    </a:lnTo>
                    <a:lnTo>
                      <a:pt x="1543" y="21555"/>
                    </a:lnTo>
                    <a:lnTo>
                      <a:pt x="1378" y="21464"/>
                    </a:lnTo>
                    <a:lnTo>
                      <a:pt x="1322" y="21419"/>
                    </a:lnTo>
                    <a:lnTo>
                      <a:pt x="1267" y="21419"/>
                    </a:lnTo>
                    <a:lnTo>
                      <a:pt x="1157" y="21374"/>
                    </a:lnTo>
                    <a:lnTo>
                      <a:pt x="1157" y="21283"/>
                    </a:lnTo>
                    <a:lnTo>
                      <a:pt x="992" y="21057"/>
                    </a:lnTo>
                    <a:lnTo>
                      <a:pt x="827" y="20694"/>
                    </a:lnTo>
                    <a:lnTo>
                      <a:pt x="606" y="20242"/>
                    </a:lnTo>
                    <a:lnTo>
                      <a:pt x="386" y="19653"/>
                    </a:lnTo>
                    <a:lnTo>
                      <a:pt x="220" y="19064"/>
                    </a:lnTo>
                    <a:lnTo>
                      <a:pt x="165" y="18340"/>
                    </a:lnTo>
                    <a:lnTo>
                      <a:pt x="55" y="17615"/>
                    </a:lnTo>
                    <a:lnTo>
                      <a:pt x="55" y="15351"/>
                    </a:lnTo>
                    <a:lnTo>
                      <a:pt x="0" y="13721"/>
                    </a:lnTo>
                    <a:lnTo>
                      <a:pt x="0" y="11955"/>
                    </a:lnTo>
                    <a:lnTo>
                      <a:pt x="165" y="10189"/>
                    </a:lnTo>
                    <a:lnTo>
                      <a:pt x="331" y="8513"/>
                    </a:lnTo>
                    <a:lnTo>
                      <a:pt x="441" y="7743"/>
                    </a:lnTo>
                    <a:lnTo>
                      <a:pt x="606" y="7019"/>
                    </a:lnTo>
                    <a:lnTo>
                      <a:pt x="827" y="6340"/>
                    </a:lnTo>
                    <a:lnTo>
                      <a:pt x="1818" y="4845"/>
                    </a:lnTo>
                    <a:lnTo>
                      <a:pt x="2535" y="4030"/>
                    </a:lnTo>
                    <a:lnTo>
                      <a:pt x="3196" y="3306"/>
                    </a:lnTo>
                    <a:lnTo>
                      <a:pt x="4022" y="2626"/>
                    </a:lnTo>
                    <a:lnTo>
                      <a:pt x="4904" y="2083"/>
                    </a:lnTo>
                    <a:lnTo>
                      <a:pt x="5786" y="1675"/>
                    </a:lnTo>
                    <a:lnTo>
                      <a:pt x="6612" y="1268"/>
                    </a:lnTo>
                    <a:lnTo>
                      <a:pt x="7659" y="951"/>
                    </a:lnTo>
                    <a:lnTo>
                      <a:pt x="8816" y="589"/>
                    </a:lnTo>
                    <a:lnTo>
                      <a:pt x="10084" y="408"/>
                    </a:lnTo>
                    <a:lnTo>
                      <a:pt x="11406" y="226"/>
                    </a:lnTo>
                    <a:lnTo>
                      <a:pt x="12839" y="91"/>
                    </a:lnTo>
                    <a:lnTo>
                      <a:pt x="14216" y="0"/>
                    </a:lnTo>
                    <a:lnTo>
                      <a:pt x="15539" y="0"/>
                    </a:lnTo>
                    <a:lnTo>
                      <a:pt x="16200" y="91"/>
                    </a:lnTo>
                    <a:lnTo>
                      <a:pt x="16751" y="136"/>
                    </a:lnTo>
                    <a:lnTo>
                      <a:pt x="17302" y="272"/>
                    </a:lnTo>
                    <a:lnTo>
                      <a:pt x="17798" y="408"/>
                    </a:lnTo>
                    <a:lnTo>
                      <a:pt x="18680" y="679"/>
                    </a:lnTo>
                    <a:lnTo>
                      <a:pt x="19286" y="951"/>
                    </a:lnTo>
                    <a:lnTo>
                      <a:pt x="19782" y="1132"/>
                    </a:lnTo>
                    <a:lnTo>
                      <a:pt x="20167" y="1313"/>
                    </a:lnTo>
                    <a:lnTo>
                      <a:pt x="20498" y="1585"/>
                    </a:lnTo>
                    <a:lnTo>
                      <a:pt x="20718" y="1811"/>
                    </a:lnTo>
                    <a:lnTo>
                      <a:pt x="20939" y="2083"/>
                    </a:lnTo>
                    <a:lnTo>
                      <a:pt x="21104" y="2445"/>
                    </a:lnTo>
                    <a:lnTo>
                      <a:pt x="21380" y="2943"/>
                    </a:lnTo>
                    <a:lnTo>
                      <a:pt x="21435" y="3532"/>
                    </a:lnTo>
                    <a:lnTo>
                      <a:pt x="21545" y="4257"/>
                    </a:lnTo>
                    <a:lnTo>
                      <a:pt x="21600" y="5026"/>
                    </a:lnTo>
                    <a:lnTo>
                      <a:pt x="21600" y="6657"/>
                    </a:lnTo>
                    <a:lnTo>
                      <a:pt x="21545" y="7472"/>
                    </a:lnTo>
                    <a:lnTo>
                      <a:pt x="21435" y="8196"/>
                    </a:lnTo>
                    <a:lnTo>
                      <a:pt x="21380" y="8830"/>
                    </a:lnTo>
                    <a:lnTo>
                      <a:pt x="21214" y="9419"/>
                    </a:lnTo>
                    <a:lnTo>
                      <a:pt x="20939" y="10053"/>
                    </a:lnTo>
                    <a:lnTo>
                      <a:pt x="20718" y="10687"/>
                    </a:lnTo>
                    <a:lnTo>
                      <a:pt x="19782" y="12226"/>
                    </a:lnTo>
                    <a:lnTo>
                      <a:pt x="19451" y="12634"/>
                    </a:lnTo>
                    <a:lnTo>
                      <a:pt x="18955" y="12996"/>
                    </a:lnTo>
                    <a:lnTo>
                      <a:pt x="18349" y="13313"/>
                    </a:lnTo>
                    <a:lnTo>
                      <a:pt x="17633" y="13675"/>
                    </a:lnTo>
                    <a:lnTo>
                      <a:pt x="16751" y="13992"/>
                    </a:lnTo>
                    <a:lnTo>
                      <a:pt x="15980" y="14264"/>
                    </a:lnTo>
                    <a:lnTo>
                      <a:pt x="15098" y="14491"/>
                    </a:lnTo>
                    <a:lnTo>
                      <a:pt x="14382" y="14672"/>
                    </a:lnTo>
                    <a:lnTo>
                      <a:pt x="13720" y="14853"/>
                    </a:lnTo>
                    <a:lnTo>
                      <a:pt x="13280" y="14989"/>
                    </a:lnTo>
                    <a:lnTo>
                      <a:pt x="12729" y="15034"/>
                    </a:lnTo>
                    <a:lnTo>
                      <a:pt x="12288" y="15215"/>
                    </a:lnTo>
                    <a:lnTo>
                      <a:pt x="11516" y="15487"/>
                    </a:lnTo>
                    <a:lnTo>
                      <a:pt x="11076" y="15668"/>
                    </a:lnTo>
                    <a:lnTo>
                      <a:pt x="10855" y="15804"/>
                    </a:lnTo>
                    <a:lnTo>
                      <a:pt x="10194" y="16347"/>
                    </a:lnTo>
                    <a:lnTo>
                      <a:pt x="9863" y="16709"/>
                    </a:lnTo>
                    <a:lnTo>
                      <a:pt x="9588" y="16936"/>
                    </a:lnTo>
                    <a:lnTo>
                      <a:pt x="9257" y="17162"/>
                    </a:lnTo>
                    <a:lnTo>
                      <a:pt x="8982" y="17389"/>
                    </a:lnTo>
                    <a:lnTo>
                      <a:pt x="8651" y="17615"/>
                    </a:lnTo>
                    <a:lnTo>
                      <a:pt x="8265" y="17887"/>
                    </a:lnTo>
                    <a:lnTo>
                      <a:pt x="7824" y="18158"/>
                    </a:lnTo>
                    <a:lnTo>
                      <a:pt x="7439" y="18340"/>
                    </a:lnTo>
                    <a:lnTo>
                      <a:pt x="7053" y="18566"/>
                    </a:lnTo>
                    <a:lnTo>
                      <a:pt x="6557" y="18747"/>
                    </a:lnTo>
                    <a:lnTo>
                      <a:pt x="6171" y="18974"/>
                    </a:lnTo>
                    <a:lnTo>
                      <a:pt x="5786" y="19291"/>
                    </a:lnTo>
                    <a:lnTo>
                      <a:pt x="5290" y="19517"/>
                    </a:lnTo>
                    <a:lnTo>
                      <a:pt x="4904" y="19925"/>
                    </a:lnTo>
                    <a:lnTo>
                      <a:pt x="4518" y="20242"/>
                    </a:lnTo>
                    <a:lnTo>
                      <a:pt x="4078" y="20513"/>
                    </a:lnTo>
                    <a:lnTo>
                      <a:pt x="3802" y="20830"/>
                    </a:lnTo>
                    <a:lnTo>
                      <a:pt x="3527" y="21057"/>
                    </a:lnTo>
                    <a:lnTo>
                      <a:pt x="3196" y="21283"/>
                    </a:lnTo>
                    <a:lnTo>
                      <a:pt x="2920" y="21419"/>
                    </a:lnTo>
                    <a:lnTo>
                      <a:pt x="2590" y="21555"/>
                    </a:lnTo>
                    <a:close/>
                  </a:path>
                </a:pathLst>
              </a:custGeom>
              <a:solidFill>
                <a:srgbClr val="9609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3" name="AutoShape 288"/>
              <p:cNvSpPr/>
              <p:nvPr/>
            </p:nvSpPr>
            <p:spPr>
              <a:xfrm>
                <a:off x="77599" y="56435"/>
                <a:ext cx="907205" cy="950944"/>
              </a:xfrm>
              <a:custGeom>
                <a:avLst/>
                <a:gdLst/>
                <a:ahLst/>
                <a:cxnLst>
                  <a:cxn ang="0">
                    <a:pos x="wd2" y="hd2"/>
                  </a:cxn>
                  <a:cxn ang="5400000">
                    <a:pos x="wd2" y="hd2"/>
                  </a:cxn>
                  <a:cxn ang="10800000">
                    <a:pos x="wd2" y="hd2"/>
                  </a:cxn>
                  <a:cxn ang="16200000">
                    <a:pos x="wd2" y="hd2"/>
                  </a:cxn>
                </a:cxnLst>
                <a:rect l="0" t="0" r="r" b="b"/>
                <a:pathLst>
                  <a:path w="21600" h="21600" extrusionOk="0">
                    <a:moveTo>
                      <a:pt x="2658" y="21554"/>
                    </a:moveTo>
                    <a:lnTo>
                      <a:pt x="2326" y="21600"/>
                    </a:lnTo>
                    <a:lnTo>
                      <a:pt x="1772" y="21600"/>
                    </a:lnTo>
                    <a:lnTo>
                      <a:pt x="1440" y="21509"/>
                    </a:lnTo>
                    <a:lnTo>
                      <a:pt x="1274" y="21418"/>
                    </a:lnTo>
                    <a:lnTo>
                      <a:pt x="1218" y="21418"/>
                    </a:lnTo>
                    <a:lnTo>
                      <a:pt x="1218" y="21327"/>
                    </a:lnTo>
                    <a:lnTo>
                      <a:pt x="1108" y="21281"/>
                    </a:lnTo>
                    <a:lnTo>
                      <a:pt x="1052" y="21053"/>
                    </a:lnTo>
                    <a:lnTo>
                      <a:pt x="886" y="20689"/>
                    </a:lnTo>
                    <a:lnTo>
                      <a:pt x="609" y="20233"/>
                    </a:lnTo>
                    <a:lnTo>
                      <a:pt x="388" y="19641"/>
                    </a:lnTo>
                    <a:lnTo>
                      <a:pt x="277" y="19048"/>
                    </a:lnTo>
                    <a:lnTo>
                      <a:pt x="166" y="18319"/>
                    </a:lnTo>
                    <a:lnTo>
                      <a:pt x="111" y="17590"/>
                    </a:lnTo>
                    <a:lnTo>
                      <a:pt x="111" y="15311"/>
                    </a:lnTo>
                    <a:lnTo>
                      <a:pt x="0" y="13762"/>
                    </a:lnTo>
                    <a:lnTo>
                      <a:pt x="0" y="12030"/>
                    </a:lnTo>
                    <a:lnTo>
                      <a:pt x="166" y="10253"/>
                    </a:lnTo>
                    <a:lnTo>
                      <a:pt x="332" y="8567"/>
                    </a:lnTo>
                    <a:lnTo>
                      <a:pt x="443" y="7792"/>
                    </a:lnTo>
                    <a:lnTo>
                      <a:pt x="609" y="7063"/>
                    </a:lnTo>
                    <a:lnTo>
                      <a:pt x="886" y="6380"/>
                    </a:lnTo>
                    <a:lnTo>
                      <a:pt x="1218" y="5878"/>
                    </a:lnTo>
                    <a:lnTo>
                      <a:pt x="1828" y="4876"/>
                    </a:lnTo>
                    <a:lnTo>
                      <a:pt x="2492" y="4101"/>
                    </a:lnTo>
                    <a:lnTo>
                      <a:pt x="3268" y="3372"/>
                    </a:lnTo>
                    <a:lnTo>
                      <a:pt x="4043" y="2689"/>
                    </a:lnTo>
                    <a:lnTo>
                      <a:pt x="4874" y="2187"/>
                    </a:lnTo>
                    <a:lnTo>
                      <a:pt x="5760" y="1686"/>
                    </a:lnTo>
                    <a:lnTo>
                      <a:pt x="6702" y="1276"/>
                    </a:lnTo>
                    <a:lnTo>
                      <a:pt x="7643" y="957"/>
                    </a:lnTo>
                    <a:lnTo>
                      <a:pt x="8806" y="684"/>
                    </a:lnTo>
                    <a:lnTo>
                      <a:pt x="10080" y="410"/>
                    </a:lnTo>
                    <a:lnTo>
                      <a:pt x="11409" y="228"/>
                    </a:lnTo>
                    <a:lnTo>
                      <a:pt x="12738" y="91"/>
                    </a:lnTo>
                    <a:lnTo>
                      <a:pt x="14234" y="0"/>
                    </a:lnTo>
                    <a:lnTo>
                      <a:pt x="15563" y="91"/>
                    </a:lnTo>
                    <a:lnTo>
                      <a:pt x="16172" y="137"/>
                    </a:lnTo>
                    <a:lnTo>
                      <a:pt x="16782" y="228"/>
                    </a:lnTo>
                    <a:lnTo>
                      <a:pt x="17225" y="365"/>
                    </a:lnTo>
                    <a:lnTo>
                      <a:pt x="17723" y="456"/>
                    </a:lnTo>
                    <a:lnTo>
                      <a:pt x="18609" y="729"/>
                    </a:lnTo>
                    <a:lnTo>
                      <a:pt x="19274" y="1003"/>
                    </a:lnTo>
                    <a:lnTo>
                      <a:pt x="19772" y="1185"/>
                    </a:lnTo>
                    <a:lnTo>
                      <a:pt x="20105" y="1413"/>
                    </a:lnTo>
                    <a:lnTo>
                      <a:pt x="20437" y="1595"/>
                    </a:lnTo>
                    <a:lnTo>
                      <a:pt x="20714" y="1868"/>
                    </a:lnTo>
                    <a:lnTo>
                      <a:pt x="20935" y="2187"/>
                    </a:lnTo>
                    <a:lnTo>
                      <a:pt x="21102" y="2506"/>
                    </a:lnTo>
                    <a:lnTo>
                      <a:pt x="21268" y="2962"/>
                    </a:lnTo>
                    <a:lnTo>
                      <a:pt x="21434" y="3646"/>
                    </a:lnTo>
                    <a:lnTo>
                      <a:pt x="21489" y="4329"/>
                    </a:lnTo>
                    <a:lnTo>
                      <a:pt x="21600" y="5149"/>
                    </a:lnTo>
                    <a:lnTo>
                      <a:pt x="21600" y="5924"/>
                    </a:lnTo>
                    <a:lnTo>
                      <a:pt x="21489" y="6790"/>
                    </a:lnTo>
                    <a:lnTo>
                      <a:pt x="21489" y="7519"/>
                    </a:lnTo>
                    <a:lnTo>
                      <a:pt x="21434" y="8248"/>
                    </a:lnTo>
                    <a:lnTo>
                      <a:pt x="21268" y="8795"/>
                    </a:lnTo>
                    <a:lnTo>
                      <a:pt x="21102" y="9478"/>
                    </a:lnTo>
                    <a:lnTo>
                      <a:pt x="20935" y="10116"/>
                    </a:lnTo>
                    <a:lnTo>
                      <a:pt x="20714" y="10754"/>
                    </a:lnTo>
                    <a:lnTo>
                      <a:pt x="20049" y="11757"/>
                    </a:lnTo>
                    <a:lnTo>
                      <a:pt x="19772" y="12258"/>
                    </a:lnTo>
                    <a:lnTo>
                      <a:pt x="19440" y="12623"/>
                    </a:lnTo>
                    <a:lnTo>
                      <a:pt x="18942" y="13033"/>
                    </a:lnTo>
                    <a:lnTo>
                      <a:pt x="18277" y="13352"/>
                    </a:lnTo>
                    <a:lnTo>
                      <a:pt x="17557" y="13671"/>
                    </a:lnTo>
                    <a:lnTo>
                      <a:pt x="16671" y="13990"/>
                    </a:lnTo>
                    <a:lnTo>
                      <a:pt x="15895" y="14354"/>
                    </a:lnTo>
                    <a:lnTo>
                      <a:pt x="15120" y="14537"/>
                    </a:lnTo>
                    <a:lnTo>
                      <a:pt x="14289" y="14719"/>
                    </a:lnTo>
                    <a:lnTo>
                      <a:pt x="13735" y="14856"/>
                    </a:lnTo>
                    <a:lnTo>
                      <a:pt x="13292" y="14992"/>
                    </a:lnTo>
                    <a:lnTo>
                      <a:pt x="12738" y="15084"/>
                    </a:lnTo>
                    <a:lnTo>
                      <a:pt x="11852" y="15357"/>
                    </a:lnTo>
                    <a:lnTo>
                      <a:pt x="11520" y="15494"/>
                    </a:lnTo>
                    <a:lnTo>
                      <a:pt x="11077" y="15722"/>
                    </a:lnTo>
                    <a:lnTo>
                      <a:pt x="10800" y="15858"/>
                    </a:lnTo>
                    <a:lnTo>
                      <a:pt x="10523" y="16041"/>
                    </a:lnTo>
                    <a:lnTo>
                      <a:pt x="10357" y="16177"/>
                    </a:lnTo>
                    <a:lnTo>
                      <a:pt x="10191" y="16359"/>
                    </a:lnTo>
                    <a:lnTo>
                      <a:pt x="10025" y="16587"/>
                    </a:lnTo>
                    <a:lnTo>
                      <a:pt x="9748" y="16724"/>
                    </a:lnTo>
                    <a:lnTo>
                      <a:pt x="9526" y="16952"/>
                    </a:lnTo>
                    <a:lnTo>
                      <a:pt x="9249" y="17134"/>
                    </a:lnTo>
                    <a:lnTo>
                      <a:pt x="8972" y="17453"/>
                    </a:lnTo>
                    <a:lnTo>
                      <a:pt x="8640" y="17681"/>
                    </a:lnTo>
                    <a:lnTo>
                      <a:pt x="8252" y="17954"/>
                    </a:lnTo>
                    <a:lnTo>
                      <a:pt x="7809" y="18137"/>
                    </a:lnTo>
                    <a:lnTo>
                      <a:pt x="7422" y="18410"/>
                    </a:lnTo>
                    <a:lnTo>
                      <a:pt x="7034" y="18592"/>
                    </a:lnTo>
                    <a:lnTo>
                      <a:pt x="6591" y="18820"/>
                    </a:lnTo>
                    <a:lnTo>
                      <a:pt x="6148" y="18957"/>
                    </a:lnTo>
                    <a:lnTo>
                      <a:pt x="5760" y="19230"/>
                    </a:lnTo>
                    <a:lnTo>
                      <a:pt x="5262" y="19595"/>
                    </a:lnTo>
                    <a:lnTo>
                      <a:pt x="4486" y="20233"/>
                    </a:lnTo>
                    <a:lnTo>
                      <a:pt x="4154" y="20552"/>
                    </a:lnTo>
                    <a:lnTo>
                      <a:pt x="3877" y="20825"/>
                    </a:lnTo>
                    <a:lnTo>
                      <a:pt x="3489" y="21099"/>
                    </a:lnTo>
                    <a:lnTo>
                      <a:pt x="3157" y="21281"/>
                    </a:lnTo>
                    <a:lnTo>
                      <a:pt x="2991" y="21509"/>
                    </a:lnTo>
                    <a:lnTo>
                      <a:pt x="2658" y="21554"/>
                    </a:lnTo>
                    <a:close/>
                  </a:path>
                </a:pathLst>
              </a:custGeom>
              <a:solidFill>
                <a:srgbClr val="9709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4" name="AutoShape 289"/>
              <p:cNvSpPr/>
              <p:nvPr/>
            </p:nvSpPr>
            <p:spPr>
              <a:xfrm>
                <a:off x="81831" y="60668"/>
                <a:ext cx="895919" cy="943889"/>
              </a:xfrm>
              <a:custGeom>
                <a:avLst/>
                <a:gdLst/>
                <a:ahLst/>
                <a:cxnLst>
                  <a:cxn ang="0">
                    <a:pos x="wd2" y="hd2"/>
                  </a:cxn>
                  <a:cxn ang="5400000">
                    <a:pos x="wd2" y="hd2"/>
                  </a:cxn>
                  <a:cxn ang="10800000">
                    <a:pos x="wd2" y="hd2"/>
                  </a:cxn>
                  <a:cxn ang="16200000">
                    <a:pos x="wd2" y="hd2"/>
                  </a:cxn>
                </a:cxnLst>
                <a:rect l="0" t="0" r="r" b="b"/>
                <a:pathLst>
                  <a:path w="21600" h="21600" extrusionOk="0">
                    <a:moveTo>
                      <a:pt x="2581" y="21508"/>
                    </a:moveTo>
                    <a:lnTo>
                      <a:pt x="2300" y="21600"/>
                    </a:lnTo>
                    <a:lnTo>
                      <a:pt x="1739" y="21600"/>
                    </a:lnTo>
                    <a:lnTo>
                      <a:pt x="1403" y="21416"/>
                    </a:lnTo>
                    <a:lnTo>
                      <a:pt x="1234" y="21416"/>
                    </a:lnTo>
                    <a:lnTo>
                      <a:pt x="1178" y="21370"/>
                    </a:lnTo>
                    <a:lnTo>
                      <a:pt x="1178" y="21278"/>
                    </a:lnTo>
                    <a:lnTo>
                      <a:pt x="1122" y="21278"/>
                    </a:lnTo>
                    <a:lnTo>
                      <a:pt x="1010" y="21003"/>
                    </a:lnTo>
                    <a:lnTo>
                      <a:pt x="785" y="20635"/>
                    </a:lnTo>
                    <a:lnTo>
                      <a:pt x="617" y="20175"/>
                    </a:lnTo>
                    <a:lnTo>
                      <a:pt x="337" y="19624"/>
                    </a:lnTo>
                    <a:lnTo>
                      <a:pt x="224" y="19026"/>
                    </a:lnTo>
                    <a:lnTo>
                      <a:pt x="56" y="18337"/>
                    </a:lnTo>
                    <a:lnTo>
                      <a:pt x="56" y="15304"/>
                    </a:lnTo>
                    <a:lnTo>
                      <a:pt x="0" y="13695"/>
                    </a:lnTo>
                    <a:lnTo>
                      <a:pt x="0" y="11995"/>
                    </a:lnTo>
                    <a:lnTo>
                      <a:pt x="168" y="10203"/>
                    </a:lnTo>
                    <a:lnTo>
                      <a:pt x="281" y="8502"/>
                    </a:lnTo>
                    <a:lnTo>
                      <a:pt x="617" y="7031"/>
                    </a:lnTo>
                    <a:lnTo>
                      <a:pt x="842" y="6342"/>
                    </a:lnTo>
                    <a:lnTo>
                      <a:pt x="1178" y="5837"/>
                    </a:lnTo>
                    <a:lnTo>
                      <a:pt x="1851" y="4871"/>
                    </a:lnTo>
                    <a:lnTo>
                      <a:pt x="2469" y="4044"/>
                    </a:lnTo>
                    <a:lnTo>
                      <a:pt x="3198" y="3309"/>
                    </a:lnTo>
                    <a:lnTo>
                      <a:pt x="3983" y="2620"/>
                    </a:lnTo>
                    <a:lnTo>
                      <a:pt x="4881" y="2114"/>
                    </a:lnTo>
                    <a:lnTo>
                      <a:pt x="5779" y="1654"/>
                    </a:lnTo>
                    <a:lnTo>
                      <a:pt x="6676" y="1241"/>
                    </a:lnTo>
                    <a:lnTo>
                      <a:pt x="7630" y="919"/>
                    </a:lnTo>
                    <a:lnTo>
                      <a:pt x="8808" y="643"/>
                    </a:lnTo>
                    <a:lnTo>
                      <a:pt x="10099" y="368"/>
                    </a:lnTo>
                    <a:lnTo>
                      <a:pt x="11445" y="184"/>
                    </a:lnTo>
                    <a:lnTo>
                      <a:pt x="12792" y="46"/>
                    </a:lnTo>
                    <a:lnTo>
                      <a:pt x="14194" y="0"/>
                    </a:lnTo>
                    <a:lnTo>
                      <a:pt x="15597" y="46"/>
                    </a:lnTo>
                    <a:lnTo>
                      <a:pt x="16270" y="138"/>
                    </a:lnTo>
                    <a:lnTo>
                      <a:pt x="16775" y="184"/>
                    </a:lnTo>
                    <a:lnTo>
                      <a:pt x="17336" y="276"/>
                    </a:lnTo>
                    <a:lnTo>
                      <a:pt x="17841" y="368"/>
                    </a:lnTo>
                    <a:lnTo>
                      <a:pt x="18683" y="735"/>
                    </a:lnTo>
                    <a:lnTo>
                      <a:pt x="19300" y="919"/>
                    </a:lnTo>
                    <a:lnTo>
                      <a:pt x="19805" y="1195"/>
                    </a:lnTo>
                    <a:lnTo>
                      <a:pt x="20197" y="1379"/>
                    </a:lnTo>
                    <a:lnTo>
                      <a:pt x="20534" y="1609"/>
                    </a:lnTo>
                    <a:lnTo>
                      <a:pt x="20758" y="1884"/>
                    </a:lnTo>
                    <a:lnTo>
                      <a:pt x="20927" y="2114"/>
                    </a:lnTo>
                    <a:lnTo>
                      <a:pt x="21151" y="2528"/>
                    </a:lnTo>
                    <a:lnTo>
                      <a:pt x="21319" y="2987"/>
                    </a:lnTo>
                    <a:lnTo>
                      <a:pt x="21488" y="3585"/>
                    </a:lnTo>
                    <a:lnTo>
                      <a:pt x="21600" y="4274"/>
                    </a:lnTo>
                    <a:lnTo>
                      <a:pt x="21600" y="6756"/>
                    </a:lnTo>
                    <a:lnTo>
                      <a:pt x="21488" y="7491"/>
                    </a:lnTo>
                    <a:lnTo>
                      <a:pt x="21488" y="8226"/>
                    </a:lnTo>
                    <a:lnTo>
                      <a:pt x="21319" y="8778"/>
                    </a:lnTo>
                    <a:lnTo>
                      <a:pt x="21151" y="9467"/>
                    </a:lnTo>
                    <a:lnTo>
                      <a:pt x="20702" y="10662"/>
                    </a:lnTo>
                    <a:lnTo>
                      <a:pt x="20422" y="11260"/>
                    </a:lnTo>
                    <a:lnTo>
                      <a:pt x="20085" y="11765"/>
                    </a:lnTo>
                    <a:lnTo>
                      <a:pt x="19805" y="12271"/>
                    </a:lnTo>
                    <a:lnTo>
                      <a:pt x="19468" y="12638"/>
                    </a:lnTo>
                    <a:lnTo>
                      <a:pt x="19019" y="13006"/>
                    </a:lnTo>
                    <a:lnTo>
                      <a:pt x="18346" y="13282"/>
                    </a:lnTo>
                    <a:lnTo>
                      <a:pt x="17617" y="13695"/>
                    </a:lnTo>
                    <a:lnTo>
                      <a:pt x="16775" y="13971"/>
                    </a:lnTo>
                    <a:lnTo>
                      <a:pt x="15934" y="14293"/>
                    </a:lnTo>
                    <a:lnTo>
                      <a:pt x="15092" y="14523"/>
                    </a:lnTo>
                    <a:lnTo>
                      <a:pt x="14363" y="14706"/>
                    </a:lnTo>
                    <a:lnTo>
                      <a:pt x="13689" y="14798"/>
                    </a:lnTo>
                    <a:lnTo>
                      <a:pt x="13241" y="14890"/>
                    </a:lnTo>
                    <a:lnTo>
                      <a:pt x="12792" y="15028"/>
                    </a:lnTo>
                    <a:lnTo>
                      <a:pt x="12287" y="15166"/>
                    </a:lnTo>
                    <a:lnTo>
                      <a:pt x="11894" y="15350"/>
                    </a:lnTo>
                    <a:lnTo>
                      <a:pt x="11445" y="15488"/>
                    </a:lnTo>
                    <a:lnTo>
                      <a:pt x="11109" y="15671"/>
                    </a:lnTo>
                    <a:lnTo>
                      <a:pt x="10828" y="15809"/>
                    </a:lnTo>
                    <a:lnTo>
                      <a:pt x="10548" y="16039"/>
                    </a:lnTo>
                    <a:lnTo>
                      <a:pt x="10379" y="16131"/>
                    </a:lnTo>
                    <a:lnTo>
                      <a:pt x="10155" y="16361"/>
                    </a:lnTo>
                    <a:lnTo>
                      <a:pt x="10043" y="16545"/>
                    </a:lnTo>
                    <a:lnTo>
                      <a:pt x="9762" y="16774"/>
                    </a:lnTo>
                    <a:lnTo>
                      <a:pt x="9538" y="16912"/>
                    </a:lnTo>
                    <a:lnTo>
                      <a:pt x="9257" y="17142"/>
                    </a:lnTo>
                    <a:lnTo>
                      <a:pt x="8977" y="17418"/>
                    </a:lnTo>
                    <a:lnTo>
                      <a:pt x="8640" y="17648"/>
                    </a:lnTo>
                    <a:lnTo>
                      <a:pt x="8247" y="17923"/>
                    </a:lnTo>
                    <a:lnTo>
                      <a:pt x="7798" y="18153"/>
                    </a:lnTo>
                    <a:lnTo>
                      <a:pt x="7013" y="18521"/>
                    </a:lnTo>
                    <a:lnTo>
                      <a:pt x="6564" y="18751"/>
                    </a:lnTo>
                    <a:lnTo>
                      <a:pt x="6228" y="19026"/>
                    </a:lnTo>
                    <a:lnTo>
                      <a:pt x="5723" y="19256"/>
                    </a:lnTo>
                    <a:lnTo>
                      <a:pt x="5330" y="19532"/>
                    </a:lnTo>
                    <a:lnTo>
                      <a:pt x="4825" y="19854"/>
                    </a:lnTo>
                    <a:lnTo>
                      <a:pt x="4488" y="20175"/>
                    </a:lnTo>
                    <a:lnTo>
                      <a:pt x="4096" y="20543"/>
                    </a:lnTo>
                    <a:lnTo>
                      <a:pt x="3815" y="20773"/>
                    </a:lnTo>
                    <a:lnTo>
                      <a:pt x="3535" y="21049"/>
                    </a:lnTo>
                    <a:lnTo>
                      <a:pt x="3198" y="21278"/>
                    </a:lnTo>
                    <a:lnTo>
                      <a:pt x="2917" y="21416"/>
                    </a:lnTo>
                    <a:lnTo>
                      <a:pt x="2581" y="21508"/>
                    </a:lnTo>
                    <a:close/>
                  </a:path>
                </a:pathLst>
              </a:custGeom>
              <a:solidFill>
                <a:srgbClr val="980A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5" name="AutoShape 290"/>
              <p:cNvSpPr/>
              <p:nvPr/>
            </p:nvSpPr>
            <p:spPr>
              <a:xfrm>
                <a:off x="84653" y="62079"/>
                <a:ext cx="888864" cy="932601"/>
              </a:xfrm>
              <a:custGeom>
                <a:avLst/>
                <a:gdLst/>
                <a:ahLst/>
                <a:cxnLst>
                  <a:cxn ang="0">
                    <a:pos x="wd2" y="hd2"/>
                  </a:cxn>
                  <a:cxn ang="5400000">
                    <a:pos x="wd2" y="hd2"/>
                  </a:cxn>
                  <a:cxn ang="10800000">
                    <a:pos x="wd2" y="hd2"/>
                  </a:cxn>
                  <a:cxn ang="16200000">
                    <a:pos x="wd2" y="hd2"/>
                  </a:cxn>
                </a:cxnLst>
                <a:rect l="0" t="0" r="r" b="b"/>
                <a:pathLst>
                  <a:path w="21600" h="21600" extrusionOk="0">
                    <a:moveTo>
                      <a:pt x="2601" y="21554"/>
                    </a:moveTo>
                    <a:lnTo>
                      <a:pt x="2262" y="21600"/>
                    </a:lnTo>
                    <a:lnTo>
                      <a:pt x="1809" y="21600"/>
                    </a:lnTo>
                    <a:lnTo>
                      <a:pt x="1527" y="21554"/>
                    </a:lnTo>
                    <a:lnTo>
                      <a:pt x="1357" y="21461"/>
                    </a:lnTo>
                    <a:lnTo>
                      <a:pt x="1187" y="21461"/>
                    </a:lnTo>
                    <a:lnTo>
                      <a:pt x="1187" y="21368"/>
                    </a:lnTo>
                    <a:lnTo>
                      <a:pt x="1131" y="21321"/>
                    </a:lnTo>
                    <a:lnTo>
                      <a:pt x="961" y="21043"/>
                    </a:lnTo>
                    <a:lnTo>
                      <a:pt x="792" y="20717"/>
                    </a:lnTo>
                    <a:lnTo>
                      <a:pt x="622" y="20206"/>
                    </a:lnTo>
                    <a:lnTo>
                      <a:pt x="396" y="19695"/>
                    </a:lnTo>
                    <a:lnTo>
                      <a:pt x="226" y="19045"/>
                    </a:lnTo>
                    <a:lnTo>
                      <a:pt x="113" y="18348"/>
                    </a:lnTo>
                    <a:lnTo>
                      <a:pt x="113" y="15375"/>
                    </a:lnTo>
                    <a:lnTo>
                      <a:pt x="0" y="13750"/>
                    </a:lnTo>
                    <a:lnTo>
                      <a:pt x="0" y="11985"/>
                    </a:lnTo>
                    <a:lnTo>
                      <a:pt x="170" y="10173"/>
                    </a:lnTo>
                    <a:lnTo>
                      <a:pt x="283" y="8547"/>
                    </a:lnTo>
                    <a:lnTo>
                      <a:pt x="452" y="7711"/>
                    </a:lnTo>
                    <a:lnTo>
                      <a:pt x="622" y="7061"/>
                    </a:lnTo>
                    <a:lnTo>
                      <a:pt x="905" y="6364"/>
                    </a:lnTo>
                    <a:lnTo>
                      <a:pt x="1187" y="5853"/>
                    </a:lnTo>
                    <a:lnTo>
                      <a:pt x="1809" y="4877"/>
                    </a:lnTo>
                    <a:lnTo>
                      <a:pt x="2545" y="4041"/>
                    </a:lnTo>
                    <a:lnTo>
                      <a:pt x="3223" y="3298"/>
                    </a:lnTo>
                    <a:lnTo>
                      <a:pt x="4071" y="2694"/>
                    </a:lnTo>
                    <a:lnTo>
                      <a:pt x="4863" y="2137"/>
                    </a:lnTo>
                    <a:lnTo>
                      <a:pt x="5768" y="1719"/>
                    </a:lnTo>
                    <a:lnTo>
                      <a:pt x="6729" y="1301"/>
                    </a:lnTo>
                    <a:lnTo>
                      <a:pt x="7747" y="975"/>
                    </a:lnTo>
                    <a:lnTo>
                      <a:pt x="8821" y="697"/>
                    </a:lnTo>
                    <a:lnTo>
                      <a:pt x="10121" y="418"/>
                    </a:lnTo>
                    <a:lnTo>
                      <a:pt x="11422" y="232"/>
                    </a:lnTo>
                    <a:lnTo>
                      <a:pt x="12836" y="93"/>
                    </a:lnTo>
                    <a:lnTo>
                      <a:pt x="14249" y="0"/>
                    </a:lnTo>
                    <a:lnTo>
                      <a:pt x="15550" y="93"/>
                    </a:lnTo>
                    <a:lnTo>
                      <a:pt x="16228" y="93"/>
                    </a:lnTo>
                    <a:lnTo>
                      <a:pt x="16794" y="232"/>
                    </a:lnTo>
                    <a:lnTo>
                      <a:pt x="17359" y="279"/>
                    </a:lnTo>
                    <a:lnTo>
                      <a:pt x="17868" y="418"/>
                    </a:lnTo>
                    <a:lnTo>
                      <a:pt x="18660" y="743"/>
                    </a:lnTo>
                    <a:lnTo>
                      <a:pt x="19282" y="975"/>
                    </a:lnTo>
                    <a:lnTo>
                      <a:pt x="19847" y="1161"/>
                    </a:lnTo>
                    <a:lnTo>
                      <a:pt x="20186" y="1440"/>
                    </a:lnTo>
                    <a:lnTo>
                      <a:pt x="20526" y="1626"/>
                    </a:lnTo>
                    <a:lnTo>
                      <a:pt x="20808" y="1858"/>
                    </a:lnTo>
                    <a:lnTo>
                      <a:pt x="21204" y="2508"/>
                    </a:lnTo>
                    <a:lnTo>
                      <a:pt x="21374" y="2973"/>
                    </a:lnTo>
                    <a:lnTo>
                      <a:pt x="21543" y="3623"/>
                    </a:lnTo>
                    <a:lnTo>
                      <a:pt x="21600" y="4274"/>
                    </a:lnTo>
                    <a:lnTo>
                      <a:pt x="21600" y="6782"/>
                    </a:lnTo>
                    <a:lnTo>
                      <a:pt x="21543" y="7525"/>
                    </a:lnTo>
                    <a:lnTo>
                      <a:pt x="21430" y="8268"/>
                    </a:lnTo>
                    <a:lnTo>
                      <a:pt x="21374" y="8826"/>
                    </a:lnTo>
                    <a:lnTo>
                      <a:pt x="21204" y="9523"/>
                    </a:lnTo>
                    <a:lnTo>
                      <a:pt x="20978" y="10126"/>
                    </a:lnTo>
                    <a:lnTo>
                      <a:pt x="20695" y="10730"/>
                    </a:lnTo>
                    <a:lnTo>
                      <a:pt x="20469" y="11241"/>
                    </a:lnTo>
                    <a:lnTo>
                      <a:pt x="19847" y="12263"/>
                    </a:lnTo>
                    <a:lnTo>
                      <a:pt x="19508" y="12681"/>
                    </a:lnTo>
                    <a:lnTo>
                      <a:pt x="18999" y="13006"/>
                    </a:lnTo>
                    <a:lnTo>
                      <a:pt x="18320" y="13378"/>
                    </a:lnTo>
                    <a:lnTo>
                      <a:pt x="17585" y="13750"/>
                    </a:lnTo>
                    <a:lnTo>
                      <a:pt x="16794" y="13982"/>
                    </a:lnTo>
                    <a:lnTo>
                      <a:pt x="15889" y="14354"/>
                    </a:lnTo>
                    <a:lnTo>
                      <a:pt x="15097" y="14539"/>
                    </a:lnTo>
                    <a:lnTo>
                      <a:pt x="14362" y="14725"/>
                    </a:lnTo>
                    <a:lnTo>
                      <a:pt x="13740" y="14865"/>
                    </a:lnTo>
                    <a:lnTo>
                      <a:pt x="13288" y="14911"/>
                    </a:lnTo>
                    <a:lnTo>
                      <a:pt x="12836" y="15097"/>
                    </a:lnTo>
                    <a:lnTo>
                      <a:pt x="12327" y="15236"/>
                    </a:lnTo>
                    <a:lnTo>
                      <a:pt x="11931" y="15422"/>
                    </a:lnTo>
                    <a:lnTo>
                      <a:pt x="11479" y="15515"/>
                    </a:lnTo>
                    <a:lnTo>
                      <a:pt x="11139" y="15747"/>
                    </a:lnTo>
                    <a:lnTo>
                      <a:pt x="10857" y="15886"/>
                    </a:lnTo>
                    <a:lnTo>
                      <a:pt x="10574" y="16072"/>
                    </a:lnTo>
                    <a:lnTo>
                      <a:pt x="10178" y="16397"/>
                    </a:lnTo>
                    <a:lnTo>
                      <a:pt x="10065" y="16630"/>
                    </a:lnTo>
                    <a:lnTo>
                      <a:pt x="9782" y="16769"/>
                    </a:lnTo>
                    <a:lnTo>
                      <a:pt x="9556" y="17001"/>
                    </a:lnTo>
                    <a:lnTo>
                      <a:pt x="9273" y="17234"/>
                    </a:lnTo>
                    <a:lnTo>
                      <a:pt x="8991" y="17512"/>
                    </a:lnTo>
                    <a:lnTo>
                      <a:pt x="8651" y="17698"/>
                    </a:lnTo>
                    <a:lnTo>
                      <a:pt x="8255" y="17930"/>
                    </a:lnTo>
                    <a:lnTo>
                      <a:pt x="7803" y="18209"/>
                    </a:lnTo>
                    <a:lnTo>
                      <a:pt x="7407" y="18441"/>
                    </a:lnTo>
                    <a:lnTo>
                      <a:pt x="7012" y="18627"/>
                    </a:lnTo>
                    <a:lnTo>
                      <a:pt x="6559" y="18813"/>
                    </a:lnTo>
                    <a:lnTo>
                      <a:pt x="6220" y="19045"/>
                    </a:lnTo>
                    <a:lnTo>
                      <a:pt x="5768" y="19277"/>
                    </a:lnTo>
                    <a:lnTo>
                      <a:pt x="5315" y="19649"/>
                    </a:lnTo>
                    <a:lnTo>
                      <a:pt x="4863" y="19974"/>
                    </a:lnTo>
                    <a:lnTo>
                      <a:pt x="4128" y="20578"/>
                    </a:lnTo>
                    <a:lnTo>
                      <a:pt x="3788" y="20903"/>
                    </a:lnTo>
                    <a:lnTo>
                      <a:pt x="3506" y="21089"/>
                    </a:lnTo>
                    <a:lnTo>
                      <a:pt x="3166" y="21368"/>
                    </a:lnTo>
                    <a:lnTo>
                      <a:pt x="2601" y="21554"/>
                    </a:lnTo>
                    <a:close/>
                  </a:path>
                </a:pathLst>
              </a:custGeom>
              <a:solidFill>
                <a:srgbClr val="990A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6" name="AutoShape 291"/>
              <p:cNvSpPr/>
              <p:nvPr/>
            </p:nvSpPr>
            <p:spPr>
              <a:xfrm>
                <a:off x="88886" y="66312"/>
                <a:ext cx="881809" cy="922725"/>
              </a:xfrm>
              <a:custGeom>
                <a:avLst/>
                <a:gdLst/>
                <a:ahLst/>
                <a:cxnLst>
                  <a:cxn ang="0">
                    <a:pos x="wd2" y="hd2"/>
                  </a:cxn>
                  <a:cxn ang="5400000">
                    <a:pos x="wd2" y="hd2"/>
                  </a:cxn>
                  <a:cxn ang="10800000">
                    <a:pos x="wd2" y="hd2"/>
                  </a:cxn>
                  <a:cxn ang="16200000">
                    <a:pos x="wd2" y="hd2"/>
                  </a:cxn>
                </a:cxnLst>
                <a:rect l="0" t="0" r="r" b="b"/>
                <a:pathLst>
                  <a:path w="21600" h="21600" extrusionOk="0">
                    <a:moveTo>
                      <a:pt x="2622" y="21600"/>
                    </a:moveTo>
                    <a:lnTo>
                      <a:pt x="1368" y="21600"/>
                    </a:lnTo>
                    <a:lnTo>
                      <a:pt x="1083" y="21365"/>
                    </a:lnTo>
                    <a:lnTo>
                      <a:pt x="1083" y="21318"/>
                    </a:lnTo>
                    <a:lnTo>
                      <a:pt x="969" y="21037"/>
                    </a:lnTo>
                    <a:lnTo>
                      <a:pt x="798" y="20708"/>
                    </a:lnTo>
                    <a:lnTo>
                      <a:pt x="513" y="20191"/>
                    </a:lnTo>
                    <a:lnTo>
                      <a:pt x="342" y="19675"/>
                    </a:lnTo>
                    <a:lnTo>
                      <a:pt x="171" y="19017"/>
                    </a:lnTo>
                    <a:lnTo>
                      <a:pt x="57" y="18313"/>
                    </a:lnTo>
                    <a:lnTo>
                      <a:pt x="57" y="16623"/>
                    </a:lnTo>
                    <a:lnTo>
                      <a:pt x="0" y="15308"/>
                    </a:lnTo>
                    <a:lnTo>
                      <a:pt x="0" y="11974"/>
                    </a:lnTo>
                    <a:lnTo>
                      <a:pt x="114" y="10190"/>
                    </a:lnTo>
                    <a:lnTo>
                      <a:pt x="285" y="8546"/>
                    </a:lnTo>
                    <a:lnTo>
                      <a:pt x="456" y="7701"/>
                    </a:lnTo>
                    <a:lnTo>
                      <a:pt x="627" y="6950"/>
                    </a:lnTo>
                    <a:lnTo>
                      <a:pt x="855" y="6339"/>
                    </a:lnTo>
                    <a:lnTo>
                      <a:pt x="1197" y="5823"/>
                    </a:lnTo>
                    <a:lnTo>
                      <a:pt x="1767" y="4837"/>
                    </a:lnTo>
                    <a:lnTo>
                      <a:pt x="2508" y="3991"/>
                    </a:lnTo>
                    <a:lnTo>
                      <a:pt x="3249" y="3287"/>
                    </a:lnTo>
                    <a:lnTo>
                      <a:pt x="4046" y="2630"/>
                    </a:lnTo>
                    <a:lnTo>
                      <a:pt x="4901" y="2066"/>
                    </a:lnTo>
                    <a:lnTo>
                      <a:pt x="5813" y="1643"/>
                    </a:lnTo>
                    <a:lnTo>
                      <a:pt x="6668" y="1221"/>
                    </a:lnTo>
                    <a:lnTo>
                      <a:pt x="7694" y="939"/>
                    </a:lnTo>
                    <a:lnTo>
                      <a:pt x="8777" y="610"/>
                    </a:lnTo>
                    <a:lnTo>
                      <a:pt x="10088" y="376"/>
                    </a:lnTo>
                    <a:lnTo>
                      <a:pt x="11398" y="188"/>
                    </a:lnTo>
                    <a:lnTo>
                      <a:pt x="12823" y="47"/>
                    </a:lnTo>
                    <a:lnTo>
                      <a:pt x="14248" y="0"/>
                    </a:lnTo>
                    <a:lnTo>
                      <a:pt x="15559" y="0"/>
                    </a:lnTo>
                    <a:lnTo>
                      <a:pt x="16186" y="47"/>
                    </a:lnTo>
                    <a:lnTo>
                      <a:pt x="16699" y="141"/>
                    </a:lnTo>
                    <a:lnTo>
                      <a:pt x="17326" y="235"/>
                    </a:lnTo>
                    <a:lnTo>
                      <a:pt x="17782" y="376"/>
                    </a:lnTo>
                    <a:lnTo>
                      <a:pt x="18636" y="657"/>
                    </a:lnTo>
                    <a:lnTo>
                      <a:pt x="19263" y="939"/>
                    </a:lnTo>
                    <a:lnTo>
                      <a:pt x="19776" y="1127"/>
                    </a:lnTo>
                    <a:lnTo>
                      <a:pt x="20175" y="1362"/>
                    </a:lnTo>
                    <a:lnTo>
                      <a:pt x="20403" y="1643"/>
                    </a:lnTo>
                    <a:lnTo>
                      <a:pt x="20688" y="1784"/>
                    </a:lnTo>
                    <a:lnTo>
                      <a:pt x="20916" y="2160"/>
                    </a:lnTo>
                    <a:lnTo>
                      <a:pt x="21087" y="2489"/>
                    </a:lnTo>
                    <a:lnTo>
                      <a:pt x="21315" y="2958"/>
                    </a:lnTo>
                    <a:lnTo>
                      <a:pt x="21429" y="3569"/>
                    </a:lnTo>
                    <a:lnTo>
                      <a:pt x="21486" y="4320"/>
                    </a:lnTo>
                    <a:lnTo>
                      <a:pt x="21600" y="5118"/>
                    </a:lnTo>
                    <a:lnTo>
                      <a:pt x="21600" y="5917"/>
                    </a:lnTo>
                    <a:lnTo>
                      <a:pt x="21486" y="6762"/>
                    </a:lnTo>
                    <a:lnTo>
                      <a:pt x="21486" y="7513"/>
                    </a:lnTo>
                    <a:lnTo>
                      <a:pt x="21429" y="8170"/>
                    </a:lnTo>
                    <a:lnTo>
                      <a:pt x="21315" y="8828"/>
                    </a:lnTo>
                    <a:lnTo>
                      <a:pt x="21144" y="9438"/>
                    </a:lnTo>
                    <a:lnTo>
                      <a:pt x="20916" y="10143"/>
                    </a:lnTo>
                    <a:lnTo>
                      <a:pt x="20688" y="10706"/>
                    </a:lnTo>
                    <a:lnTo>
                      <a:pt x="20346" y="11270"/>
                    </a:lnTo>
                    <a:lnTo>
                      <a:pt x="20061" y="11833"/>
                    </a:lnTo>
                    <a:lnTo>
                      <a:pt x="19719" y="12303"/>
                    </a:lnTo>
                    <a:lnTo>
                      <a:pt x="19320" y="12631"/>
                    </a:lnTo>
                    <a:lnTo>
                      <a:pt x="18978" y="13054"/>
                    </a:lnTo>
                    <a:lnTo>
                      <a:pt x="18294" y="13383"/>
                    </a:lnTo>
                    <a:lnTo>
                      <a:pt x="17554" y="13711"/>
                    </a:lnTo>
                    <a:lnTo>
                      <a:pt x="16699" y="14040"/>
                    </a:lnTo>
                    <a:lnTo>
                      <a:pt x="15844" y="14322"/>
                    </a:lnTo>
                    <a:lnTo>
                      <a:pt x="14989" y="14557"/>
                    </a:lnTo>
                    <a:lnTo>
                      <a:pt x="14362" y="14744"/>
                    </a:lnTo>
                    <a:lnTo>
                      <a:pt x="13735" y="14885"/>
                    </a:lnTo>
                    <a:lnTo>
                      <a:pt x="13222" y="14932"/>
                    </a:lnTo>
                    <a:lnTo>
                      <a:pt x="12709" y="15073"/>
                    </a:lnTo>
                    <a:lnTo>
                      <a:pt x="12310" y="15214"/>
                    </a:lnTo>
                    <a:lnTo>
                      <a:pt x="11797" y="15449"/>
                    </a:lnTo>
                    <a:lnTo>
                      <a:pt x="11455" y="15543"/>
                    </a:lnTo>
                    <a:lnTo>
                      <a:pt x="11056" y="15683"/>
                    </a:lnTo>
                    <a:lnTo>
                      <a:pt x="10828" y="15871"/>
                    </a:lnTo>
                    <a:lnTo>
                      <a:pt x="10544" y="16012"/>
                    </a:lnTo>
                    <a:lnTo>
                      <a:pt x="10316" y="16247"/>
                    </a:lnTo>
                    <a:lnTo>
                      <a:pt x="10145" y="16435"/>
                    </a:lnTo>
                    <a:lnTo>
                      <a:pt x="10031" y="16576"/>
                    </a:lnTo>
                    <a:lnTo>
                      <a:pt x="9746" y="16763"/>
                    </a:lnTo>
                    <a:lnTo>
                      <a:pt x="9518" y="16998"/>
                    </a:lnTo>
                    <a:lnTo>
                      <a:pt x="9233" y="17233"/>
                    </a:lnTo>
                    <a:lnTo>
                      <a:pt x="8948" y="17421"/>
                    </a:lnTo>
                    <a:lnTo>
                      <a:pt x="8606" y="17750"/>
                    </a:lnTo>
                    <a:lnTo>
                      <a:pt x="8207" y="17984"/>
                    </a:lnTo>
                    <a:lnTo>
                      <a:pt x="7751" y="18172"/>
                    </a:lnTo>
                    <a:lnTo>
                      <a:pt x="7352" y="18407"/>
                    </a:lnTo>
                    <a:lnTo>
                      <a:pt x="6953" y="18595"/>
                    </a:lnTo>
                    <a:lnTo>
                      <a:pt x="6497" y="18783"/>
                    </a:lnTo>
                    <a:lnTo>
                      <a:pt x="6155" y="19064"/>
                    </a:lnTo>
                    <a:lnTo>
                      <a:pt x="5699" y="19346"/>
                    </a:lnTo>
                    <a:lnTo>
                      <a:pt x="5243" y="19581"/>
                    </a:lnTo>
                    <a:lnTo>
                      <a:pt x="4388" y="20285"/>
                    </a:lnTo>
                    <a:lnTo>
                      <a:pt x="4046" y="20614"/>
                    </a:lnTo>
                    <a:lnTo>
                      <a:pt x="3704" y="20896"/>
                    </a:lnTo>
                    <a:lnTo>
                      <a:pt x="3534" y="21177"/>
                    </a:lnTo>
                    <a:lnTo>
                      <a:pt x="3135" y="21365"/>
                    </a:lnTo>
                    <a:lnTo>
                      <a:pt x="2793" y="21506"/>
                    </a:lnTo>
                    <a:lnTo>
                      <a:pt x="2622" y="21600"/>
                    </a:lnTo>
                    <a:close/>
                  </a:path>
                </a:pathLst>
              </a:custGeom>
              <a:solidFill>
                <a:srgbClr val="9A0B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7" name="AutoShape 292"/>
              <p:cNvSpPr/>
              <p:nvPr/>
            </p:nvSpPr>
            <p:spPr>
              <a:xfrm>
                <a:off x="90297" y="67722"/>
                <a:ext cx="873344" cy="921315"/>
              </a:xfrm>
              <a:custGeom>
                <a:avLst/>
                <a:gdLst/>
                <a:ahLst/>
                <a:cxnLst>
                  <a:cxn ang="0">
                    <a:pos x="wd2" y="hd2"/>
                  </a:cxn>
                  <a:cxn ang="5400000">
                    <a:pos x="wd2" y="hd2"/>
                  </a:cxn>
                  <a:cxn ang="10800000">
                    <a:pos x="wd2" y="hd2"/>
                  </a:cxn>
                  <a:cxn ang="16200000">
                    <a:pos x="wd2" y="hd2"/>
                  </a:cxn>
                </a:cxnLst>
                <a:rect l="0" t="0" r="r" b="b"/>
                <a:pathLst>
                  <a:path w="21600" h="21600" extrusionOk="0">
                    <a:moveTo>
                      <a:pt x="2592" y="21506"/>
                    </a:moveTo>
                    <a:lnTo>
                      <a:pt x="2304" y="21506"/>
                    </a:lnTo>
                    <a:lnTo>
                      <a:pt x="1958" y="21600"/>
                    </a:lnTo>
                    <a:lnTo>
                      <a:pt x="1728" y="21506"/>
                    </a:lnTo>
                    <a:lnTo>
                      <a:pt x="1555" y="21506"/>
                    </a:lnTo>
                    <a:lnTo>
                      <a:pt x="1382" y="21459"/>
                    </a:lnTo>
                    <a:lnTo>
                      <a:pt x="1210" y="21365"/>
                    </a:lnTo>
                    <a:lnTo>
                      <a:pt x="1210" y="21318"/>
                    </a:lnTo>
                    <a:lnTo>
                      <a:pt x="1152" y="21318"/>
                    </a:lnTo>
                    <a:lnTo>
                      <a:pt x="1152" y="21176"/>
                    </a:lnTo>
                    <a:lnTo>
                      <a:pt x="979" y="20941"/>
                    </a:lnTo>
                    <a:lnTo>
                      <a:pt x="806" y="20565"/>
                    </a:lnTo>
                    <a:lnTo>
                      <a:pt x="576" y="20094"/>
                    </a:lnTo>
                    <a:lnTo>
                      <a:pt x="403" y="19529"/>
                    </a:lnTo>
                    <a:lnTo>
                      <a:pt x="230" y="18918"/>
                    </a:lnTo>
                    <a:lnTo>
                      <a:pt x="58" y="18259"/>
                    </a:lnTo>
                    <a:lnTo>
                      <a:pt x="58" y="16565"/>
                    </a:lnTo>
                    <a:lnTo>
                      <a:pt x="0" y="15200"/>
                    </a:lnTo>
                    <a:lnTo>
                      <a:pt x="0" y="11859"/>
                    </a:lnTo>
                    <a:lnTo>
                      <a:pt x="115" y="10118"/>
                    </a:lnTo>
                    <a:lnTo>
                      <a:pt x="288" y="8424"/>
                    </a:lnTo>
                    <a:lnTo>
                      <a:pt x="634" y="6918"/>
                    </a:lnTo>
                    <a:lnTo>
                      <a:pt x="922" y="6306"/>
                    </a:lnTo>
                    <a:lnTo>
                      <a:pt x="1152" y="5788"/>
                    </a:lnTo>
                    <a:lnTo>
                      <a:pt x="1843" y="4800"/>
                    </a:lnTo>
                    <a:lnTo>
                      <a:pt x="2592" y="4047"/>
                    </a:lnTo>
                    <a:lnTo>
                      <a:pt x="3283" y="3247"/>
                    </a:lnTo>
                    <a:lnTo>
                      <a:pt x="4032" y="2635"/>
                    </a:lnTo>
                    <a:lnTo>
                      <a:pt x="4896" y="2118"/>
                    </a:lnTo>
                    <a:lnTo>
                      <a:pt x="5818" y="1647"/>
                    </a:lnTo>
                    <a:lnTo>
                      <a:pt x="6797" y="1224"/>
                    </a:lnTo>
                    <a:lnTo>
                      <a:pt x="7718" y="894"/>
                    </a:lnTo>
                    <a:lnTo>
                      <a:pt x="8870" y="612"/>
                    </a:lnTo>
                    <a:lnTo>
                      <a:pt x="10138" y="424"/>
                    </a:lnTo>
                    <a:lnTo>
                      <a:pt x="11462" y="188"/>
                    </a:lnTo>
                    <a:lnTo>
                      <a:pt x="12902" y="94"/>
                    </a:lnTo>
                    <a:lnTo>
                      <a:pt x="14285" y="0"/>
                    </a:lnTo>
                    <a:lnTo>
                      <a:pt x="15610" y="0"/>
                    </a:lnTo>
                    <a:lnTo>
                      <a:pt x="16301" y="94"/>
                    </a:lnTo>
                    <a:lnTo>
                      <a:pt x="16819" y="141"/>
                    </a:lnTo>
                    <a:lnTo>
                      <a:pt x="17856" y="424"/>
                    </a:lnTo>
                    <a:lnTo>
                      <a:pt x="18662" y="706"/>
                    </a:lnTo>
                    <a:lnTo>
                      <a:pt x="19354" y="941"/>
                    </a:lnTo>
                    <a:lnTo>
                      <a:pt x="19872" y="1176"/>
                    </a:lnTo>
                    <a:lnTo>
                      <a:pt x="20275" y="1365"/>
                    </a:lnTo>
                    <a:lnTo>
                      <a:pt x="20736" y="1835"/>
                    </a:lnTo>
                    <a:lnTo>
                      <a:pt x="21024" y="2118"/>
                    </a:lnTo>
                    <a:lnTo>
                      <a:pt x="21197" y="2447"/>
                    </a:lnTo>
                    <a:lnTo>
                      <a:pt x="21485" y="3624"/>
                    </a:lnTo>
                    <a:lnTo>
                      <a:pt x="21600" y="4282"/>
                    </a:lnTo>
                    <a:lnTo>
                      <a:pt x="21600" y="6729"/>
                    </a:lnTo>
                    <a:lnTo>
                      <a:pt x="21485" y="7482"/>
                    </a:lnTo>
                    <a:lnTo>
                      <a:pt x="21485" y="8141"/>
                    </a:lnTo>
                    <a:lnTo>
                      <a:pt x="21312" y="8800"/>
                    </a:lnTo>
                    <a:lnTo>
                      <a:pt x="21197" y="9412"/>
                    </a:lnTo>
                    <a:lnTo>
                      <a:pt x="21024" y="10071"/>
                    </a:lnTo>
                    <a:lnTo>
                      <a:pt x="20736" y="10682"/>
                    </a:lnTo>
                    <a:lnTo>
                      <a:pt x="20390" y="11200"/>
                    </a:lnTo>
                    <a:lnTo>
                      <a:pt x="20102" y="11718"/>
                    </a:lnTo>
                    <a:lnTo>
                      <a:pt x="19757" y="12235"/>
                    </a:lnTo>
                    <a:lnTo>
                      <a:pt x="19411" y="12612"/>
                    </a:lnTo>
                    <a:lnTo>
                      <a:pt x="19008" y="12941"/>
                    </a:lnTo>
                    <a:lnTo>
                      <a:pt x="18374" y="13271"/>
                    </a:lnTo>
                    <a:lnTo>
                      <a:pt x="17568" y="13647"/>
                    </a:lnTo>
                    <a:lnTo>
                      <a:pt x="16762" y="13976"/>
                    </a:lnTo>
                    <a:lnTo>
                      <a:pt x="15955" y="14259"/>
                    </a:lnTo>
                    <a:lnTo>
                      <a:pt x="15091" y="14447"/>
                    </a:lnTo>
                    <a:lnTo>
                      <a:pt x="14342" y="14682"/>
                    </a:lnTo>
                    <a:lnTo>
                      <a:pt x="12787" y="14965"/>
                    </a:lnTo>
                    <a:lnTo>
                      <a:pt x="12269" y="15153"/>
                    </a:lnTo>
                    <a:lnTo>
                      <a:pt x="11866" y="15341"/>
                    </a:lnTo>
                    <a:lnTo>
                      <a:pt x="11462" y="15482"/>
                    </a:lnTo>
                    <a:lnTo>
                      <a:pt x="11117" y="15576"/>
                    </a:lnTo>
                    <a:lnTo>
                      <a:pt x="10886" y="15812"/>
                    </a:lnTo>
                    <a:lnTo>
                      <a:pt x="10598" y="15953"/>
                    </a:lnTo>
                    <a:lnTo>
                      <a:pt x="9965" y="16471"/>
                    </a:lnTo>
                    <a:lnTo>
                      <a:pt x="9792" y="16706"/>
                    </a:lnTo>
                    <a:lnTo>
                      <a:pt x="9562" y="16894"/>
                    </a:lnTo>
                    <a:lnTo>
                      <a:pt x="9274" y="17082"/>
                    </a:lnTo>
                    <a:lnTo>
                      <a:pt x="8986" y="17365"/>
                    </a:lnTo>
                    <a:lnTo>
                      <a:pt x="8640" y="17647"/>
                    </a:lnTo>
                    <a:lnTo>
                      <a:pt x="8237" y="17882"/>
                    </a:lnTo>
                    <a:lnTo>
                      <a:pt x="7776" y="18118"/>
                    </a:lnTo>
                    <a:lnTo>
                      <a:pt x="7373" y="18306"/>
                    </a:lnTo>
                    <a:lnTo>
                      <a:pt x="6970" y="18541"/>
                    </a:lnTo>
                    <a:lnTo>
                      <a:pt x="6509" y="18729"/>
                    </a:lnTo>
                    <a:lnTo>
                      <a:pt x="6163" y="18918"/>
                    </a:lnTo>
                    <a:lnTo>
                      <a:pt x="5702" y="19200"/>
                    </a:lnTo>
                    <a:lnTo>
                      <a:pt x="5299" y="19529"/>
                    </a:lnTo>
                    <a:lnTo>
                      <a:pt x="4781" y="19906"/>
                    </a:lnTo>
                    <a:lnTo>
                      <a:pt x="4493" y="20141"/>
                    </a:lnTo>
                    <a:lnTo>
                      <a:pt x="4147" y="20471"/>
                    </a:lnTo>
                    <a:lnTo>
                      <a:pt x="3802" y="20753"/>
                    </a:lnTo>
                    <a:lnTo>
                      <a:pt x="3514" y="21035"/>
                    </a:lnTo>
                    <a:lnTo>
                      <a:pt x="3226" y="21224"/>
                    </a:lnTo>
                    <a:lnTo>
                      <a:pt x="2880" y="21365"/>
                    </a:lnTo>
                    <a:lnTo>
                      <a:pt x="2592" y="21506"/>
                    </a:lnTo>
                    <a:close/>
                  </a:path>
                </a:pathLst>
              </a:custGeom>
              <a:solidFill>
                <a:srgbClr val="9B0B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8" name="AutoShape 293"/>
              <p:cNvSpPr/>
              <p:nvPr/>
            </p:nvSpPr>
            <p:spPr>
              <a:xfrm>
                <a:off x="93118" y="71955"/>
                <a:ext cx="866290" cy="911438"/>
              </a:xfrm>
              <a:custGeom>
                <a:avLst/>
                <a:gdLst/>
                <a:ahLst/>
                <a:cxnLst>
                  <a:cxn ang="0">
                    <a:pos x="wd2" y="hd2"/>
                  </a:cxn>
                  <a:cxn ang="5400000">
                    <a:pos x="wd2" y="hd2"/>
                  </a:cxn>
                  <a:cxn ang="10800000">
                    <a:pos x="wd2" y="hd2"/>
                  </a:cxn>
                  <a:cxn ang="16200000">
                    <a:pos x="wd2" y="hd2"/>
                  </a:cxn>
                </a:cxnLst>
                <a:rect l="0" t="0" r="r" b="b"/>
                <a:pathLst>
                  <a:path w="21600" h="21600" extrusionOk="0">
                    <a:moveTo>
                      <a:pt x="2613" y="21505"/>
                    </a:moveTo>
                    <a:lnTo>
                      <a:pt x="2265" y="21600"/>
                    </a:lnTo>
                    <a:lnTo>
                      <a:pt x="2032" y="21600"/>
                    </a:lnTo>
                    <a:lnTo>
                      <a:pt x="1800" y="21505"/>
                    </a:lnTo>
                    <a:lnTo>
                      <a:pt x="1626" y="21505"/>
                    </a:lnTo>
                    <a:lnTo>
                      <a:pt x="1452" y="21457"/>
                    </a:lnTo>
                    <a:lnTo>
                      <a:pt x="1277" y="21362"/>
                    </a:lnTo>
                    <a:lnTo>
                      <a:pt x="1161" y="21315"/>
                    </a:lnTo>
                    <a:lnTo>
                      <a:pt x="1103" y="21172"/>
                    </a:lnTo>
                    <a:lnTo>
                      <a:pt x="987" y="20981"/>
                    </a:lnTo>
                    <a:lnTo>
                      <a:pt x="871" y="20553"/>
                    </a:lnTo>
                    <a:lnTo>
                      <a:pt x="581" y="20078"/>
                    </a:lnTo>
                    <a:lnTo>
                      <a:pt x="406" y="19507"/>
                    </a:lnTo>
                    <a:lnTo>
                      <a:pt x="232" y="18888"/>
                    </a:lnTo>
                    <a:lnTo>
                      <a:pt x="58" y="18222"/>
                    </a:lnTo>
                    <a:lnTo>
                      <a:pt x="58" y="16509"/>
                    </a:lnTo>
                    <a:lnTo>
                      <a:pt x="0" y="15225"/>
                    </a:lnTo>
                    <a:lnTo>
                      <a:pt x="0" y="11847"/>
                    </a:lnTo>
                    <a:lnTo>
                      <a:pt x="174" y="10086"/>
                    </a:lnTo>
                    <a:lnTo>
                      <a:pt x="348" y="8421"/>
                    </a:lnTo>
                    <a:lnTo>
                      <a:pt x="697" y="6899"/>
                    </a:lnTo>
                    <a:lnTo>
                      <a:pt x="929" y="6280"/>
                    </a:lnTo>
                    <a:lnTo>
                      <a:pt x="1161" y="5757"/>
                    </a:lnTo>
                    <a:lnTo>
                      <a:pt x="1858" y="4758"/>
                    </a:lnTo>
                    <a:lnTo>
                      <a:pt x="2555" y="3996"/>
                    </a:lnTo>
                    <a:lnTo>
                      <a:pt x="3252" y="3188"/>
                    </a:lnTo>
                    <a:lnTo>
                      <a:pt x="4123" y="2569"/>
                    </a:lnTo>
                    <a:lnTo>
                      <a:pt x="4935" y="2046"/>
                    </a:lnTo>
                    <a:lnTo>
                      <a:pt x="5865" y="1570"/>
                    </a:lnTo>
                    <a:lnTo>
                      <a:pt x="6794" y="1237"/>
                    </a:lnTo>
                    <a:lnTo>
                      <a:pt x="7781" y="856"/>
                    </a:lnTo>
                    <a:lnTo>
                      <a:pt x="8884" y="619"/>
                    </a:lnTo>
                    <a:lnTo>
                      <a:pt x="10161" y="333"/>
                    </a:lnTo>
                    <a:lnTo>
                      <a:pt x="11497" y="190"/>
                    </a:lnTo>
                    <a:lnTo>
                      <a:pt x="12948" y="48"/>
                    </a:lnTo>
                    <a:lnTo>
                      <a:pt x="14342" y="0"/>
                    </a:lnTo>
                    <a:lnTo>
                      <a:pt x="15677" y="0"/>
                    </a:lnTo>
                    <a:lnTo>
                      <a:pt x="16839" y="95"/>
                    </a:lnTo>
                    <a:lnTo>
                      <a:pt x="17361" y="238"/>
                    </a:lnTo>
                    <a:lnTo>
                      <a:pt x="17826" y="381"/>
                    </a:lnTo>
                    <a:lnTo>
                      <a:pt x="18697" y="666"/>
                    </a:lnTo>
                    <a:lnTo>
                      <a:pt x="19394" y="856"/>
                    </a:lnTo>
                    <a:lnTo>
                      <a:pt x="19858" y="1142"/>
                    </a:lnTo>
                    <a:lnTo>
                      <a:pt x="20206" y="1380"/>
                    </a:lnTo>
                    <a:lnTo>
                      <a:pt x="20497" y="1570"/>
                    </a:lnTo>
                    <a:lnTo>
                      <a:pt x="20787" y="1808"/>
                    </a:lnTo>
                    <a:lnTo>
                      <a:pt x="20961" y="2093"/>
                    </a:lnTo>
                    <a:lnTo>
                      <a:pt x="21194" y="2426"/>
                    </a:lnTo>
                    <a:lnTo>
                      <a:pt x="21368" y="2950"/>
                    </a:lnTo>
                    <a:lnTo>
                      <a:pt x="21542" y="3568"/>
                    </a:lnTo>
                    <a:lnTo>
                      <a:pt x="21600" y="4282"/>
                    </a:lnTo>
                    <a:lnTo>
                      <a:pt x="21600" y="6708"/>
                    </a:lnTo>
                    <a:lnTo>
                      <a:pt x="21542" y="7470"/>
                    </a:lnTo>
                    <a:lnTo>
                      <a:pt x="21426" y="8136"/>
                    </a:lnTo>
                    <a:lnTo>
                      <a:pt x="21368" y="8754"/>
                    </a:lnTo>
                    <a:lnTo>
                      <a:pt x="21194" y="9420"/>
                    </a:lnTo>
                    <a:lnTo>
                      <a:pt x="20961" y="10086"/>
                    </a:lnTo>
                    <a:lnTo>
                      <a:pt x="20671" y="10705"/>
                    </a:lnTo>
                    <a:lnTo>
                      <a:pt x="20439" y="11228"/>
                    </a:lnTo>
                    <a:lnTo>
                      <a:pt x="20148" y="11752"/>
                    </a:lnTo>
                    <a:lnTo>
                      <a:pt x="19800" y="12180"/>
                    </a:lnTo>
                    <a:lnTo>
                      <a:pt x="19452" y="12560"/>
                    </a:lnTo>
                    <a:lnTo>
                      <a:pt x="19045" y="12941"/>
                    </a:lnTo>
                    <a:lnTo>
                      <a:pt x="18348" y="13274"/>
                    </a:lnTo>
                    <a:lnTo>
                      <a:pt x="17594" y="13607"/>
                    </a:lnTo>
                    <a:lnTo>
                      <a:pt x="16723" y="13988"/>
                    </a:lnTo>
                    <a:lnTo>
                      <a:pt x="15097" y="14463"/>
                    </a:lnTo>
                    <a:lnTo>
                      <a:pt x="14342" y="14654"/>
                    </a:lnTo>
                    <a:lnTo>
                      <a:pt x="13761" y="14796"/>
                    </a:lnTo>
                    <a:lnTo>
                      <a:pt x="13239" y="14844"/>
                    </a:lnTo>
                    <a:lnTo>
                      <a:pt x="12310" y="15130"/>
                    </a:lnTo>
                    <a:lnTo>
                      <a:pt x="11903" y="15367"/>
                    </a:lnTo>
                    <a:lnTo>
                      <a:pt x="11497" y="15510"/>
                    </a:lnTo>
                    <a:lnTo>
                      <a:pt x="11148" y="15605"/>
                    </a:lnTo>
                    <a:lnTo>
                      <a:pt x="10800" y="15796"/>
                    </a:lnTo>
                    <a:lnTo>
                      <a:pt x="10568" y="15938"/>
                    </a:lnTo>
                    <a:lnTo>
                      <a:pt x="10394" y="16176"/>
                    </a:lnTo>
                    <a:lnTo>
                      <a:pt x="9987" y="16509"/>
                    </a:lnTo>
                    <a:lnTo>
                      <a:pt x="9813" y="16700"/>
                    </a:lnTo>
                    <a:lnTo>
                      <a:pt x="9581" y="16937"/>
                    </a:lnTo>
                    <a:lnTo>
                      <a:pt x="9290" y="17080"/>
                    </a:lnTo>
                    <a:lnTo>
                      <a:pt x="9000" y="17413"/>
                    </a:lnTo>
                    <a:lnTo>
                      <a:pt x="8535" y="17604"/>
                    </a:lnTo>
                    <a:lnTo>
                      <a:pt x="8245" y="17889"/>
                    </a:lnTo>
                    <a:lnTo>
                      <a:pt x="7781" y="18079"/>
                    </a:lnTo>
                    <a:lnTo>
                      <a:pt x="7374" y="18270"/>
                    </a:lnTo>
                    <a:lnTo>
                      <a:pt x="6968" y="18507"/>
                    </a:lnTo>
                    <a:lnTo>
                      <a:pt x="6619" y="18698"/>
                    </a:lnTo>
                    <a:lnTo>
                      <a:pt x="6213" y="18983"/>
                    </a:lnTo>
                    <a:lnTo>
                      <a:pt x="5690" y="19269"/>
                    </a:lnTo>
                    <a:lnTo>
                      <a:pt x="5284" y="19507"/>
                    </a:lnTo>
                    <a:lnTo>
                      <a:pt x="4877" y="19887"/>
                    </a:lnTo>
                    <a:lnTo>
                      <a:pt x="4471" y="20220"/>
                    </a:lnTo>
                    <a:lnTo>
                      <a:pt x="4123" y="20458"/>
                    </a:lnTo>
                    <a:lnTo>
                      <a:pt x="3774" y="20744"/>
                    </a:lnTo>
                    <a:lnTo>
                      <a:pt x="3542" y="21029"/>
                    </a:lnTo>
                    <a:lnTo>
                      <a:pt x="3194" y="21219"/>
                    </a:lnTo>
                    <a:lnTo>
                      <a:pt x="2613" y="21505"/>
                    </a:lnTo>
                    <a:close/>
                  </a:path>
                </a:pathLst>
              </a:custGeom>
              <a:solidFill>
                <a:srgbClr val="9C0C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799" name="AutoShape 294"/>
              <p:cNvSpPr/>
              <p:nvPr/>
            </p:nvSpPr>
            <p:spPr>
              <a:xfrm>
                <a:off x="95940" y="74777"/>
                <a:ext cx="860646" cy="902973"/>
              </a:xfrm>
              <a:custGeom>
                <a:avLst/>
                <a:gdLst/>
                <a:ahLst/>
                <a:cxnLst>
                  <a:cxn ang="0">
                    <a:pos x="wd2" y="hd2"/>
                  </a:cxn>
                  <a:cxn ang="5400000">
                    <a:pos x="wd2" y="hd2"/>
                  </a:cxn>
                  <a:cxn ang="10800000">
                    <a:pos x="wd2" y="hd2"/>
                  </a:cxn>
                  <a:cxn ang="16200000">
                    <a:pos x="wd2" y="hd2"/>
                  </a:cxn>
                </a:cxnLst>
                <a:rect l="0" t="0" r="r" b="b"/>
                <a:pathLst>
                  <a:path w="21600" h="21600" extrusionOk="0">
                    <a:moveTo>
                      <a:pt x="2685" y="21504"/>
                    </a:moveTo>
                    <a:lnTo>
                      <a:pt x="2335" y="21600"/>
                    </a:lnTo>
                    <a:lnTo>
                      <a:pt x="2043" y="21600"/>
                    </a:lnTo>
                    <a:lnTo>
                      <a:pt x="1810" y="21504"/>
                    </a:lnTo>
                    <a:lnTo>
                      <a:pt x="1576" y="21504"/>
                    </a:lnTo>
                    <a:lnTo>
                      <a:pt x="1401" y="21456"/>
                    </a:lnTo>
                    <a:lnTo>
                      <a:pt x="1226" y="21312"/>
                    </a:lnTo>
                    <a:lnTo>
                      <a:pt x="1109" y="21168"/>
                    </a:lnTo>
                    <a:lnTo>
                      <a:pt x="1051" y="20976"/>
                    </a:lnTo>
                    <a:lnTo>
                      <a:pt x="817" y="20544"/>
                    </a:lnTo>
                    <a:lnTo>
                      <a:pt x="642" y="20160"/>
                    </a:lnTo>
                    <a:lnTo>
                      <a:pt x="467" y="19536"/>
                    </a:lnTo>
                    <a:lnTo>
                      <a:pt x="175" y="18864"/>
                    </a:lnTo>
                    <a:lnTo>
                      <a:pt x="117" y="18192"/>
                    </a:lnTo>
                    <a:lnTo>
                      <a:pt x="117" y="16512"/>
                    </a:lnTo>
                    <a:lnTo>
                      <a:pt x="0" y="15120"/>
                    </a:lnTo>
                    <a:lnTo>
                      <a:pt x="0" y="11808"/>
                    </a:lnTo>
                    <a:lnTo>
                      <a:pt x="175" y="10128"/>
                    </a:lnTo>
                    <a:lnTo>
                      <a:pt x="350" y="8400"/>
                    </a:lnTo>
                    <a:lnTo>
                      <a:pt x="525" y="7632"/>
                    </a:lnTo>
                    <a:lnTo>
                      <a:pt x="701" y="6912"/>
                    </a:lnTo>
                    <a:lnTo>
                      <a:pt x="934" y="6288"/>
                    </a:lnTo>
                    <a:lnTo>
                      <a:pt x="1226" y="5760"/>
                    </a:lnTo>
                    <a:lnTo>
                      <a:pt x="1868" y="4752"/>
                    </a:lnTo>
                    <a:lnTo>
                      <a:pt x="2569" y="3984"/>
                    </a:lnTo>
                    <a:lnTo>
                      <a:pt x="3328" y="3216"/>
                    </a:lnTo>
                    <a:lnTo>
                      <a:pt x="4145" y="2640"/>
                    </a:lnTo>
                    <a:lnTo>
                      <a:pt x="5021" y="2064"/>
                    </a:lnTo>
                    <a:lnTo>
                      <a:pt x="5838" y="1632"/>
                    </a:lnTo>
                    <a:lnTo>
                      <a:pt x="6772" y="1200"/>
                    </a:lnTo>
                    <a:lnTo>
                      <a:pt x="7764" y="864"/>
                    </a:lnTo>
                    <a:lnTo>
                      <a:pt x="8874" y="624"/>
                    </a:lnTo>
                    <a:lnTo>
                      <a:pt x="10158" y="336"/>
                    </a:lnTo>
                    <a:lnTo>
                      <a:pt x="11501" y="144"/>
                    </a:lnTo>
                    <a:lnTo>
                      <a:pt x="12960" y="0"/>
                    </a:lnTo>
                    <a:lnTo>
                      <a:pt x="15645" y="0"/>
                    </a:lnTo>
                    <a:lnTo>
                      <a:pt x="16229" y="48"/>
                    </a:lnTo>
                    <a:lnTo>
                      <a:pt x="16755" y="144"/>
                    </a:lnTo>
                    <a:lnTo>
                      <a:pt x="17397" y="288"/>
                    </a:lnTo>
                    <a:lnTo>
                      <a:pt x="18623" y="720"/>
                    </a:lnTo>
                    <a:lnTo>
                      <a:pt x="19323" y="864"/>
                    </a:lnTo>
                    <a:lnTo>
                      <a:pt x="19849" y="1104"/>
                    </a:lnTo>
                    <a:lnTo>
                      <a:pt x="20491" y="1632"/>
                    </a:lnTo>
                    <a:lnTo>
                      <a:pt x="20724" y="1776"/>
                    </a:lnTo>
                    <a:lnTo>
                      <a:pt x="20899" y="2160"/>
                    </a:lnTo>
                    <a:lnTo>
                      <a:pt x="21191" y="2496"/>
                    </a:lnTo>
                    <a:lnTo>
                      <a:pt x="21366" y="2976"/>
                    </a:lnTo>
                    <a:lnTo>
                      <a:pt x="21425" y="3600"/>
                    </a:lnTo>
                    <a:lnTo>
                      <a:pt x="21483" y="4272"/>
                    </a:lnTo>
                    <a:lnTo>
                      <a:pt x="21600" y="5136"/>
                    </a:lnTo>
                    <a:lnTo>
                      <a:pt x="21600" y="5856"/>
                    </a:lnTo>
                    <a:lnTo>
                      <a:pt x="21483" y="6720"/>
                    </a:lnTo>
                    <a:lnTo>
                      <a:pt x="21483" y="7488"/>
                    </a:lnTo>
                    <a:lnTo>
                      <a:pt x="21425" y="8160"/>
                    </a:lnTo>
                    <a:lnTo>
                      <a:pt x="21366" y="8784"/>
                    </a:lnTo>
                    <a:lnTo>
                      <a:pt x="21191" y="9408"/>
                    </a:lnTo>
                    <a:lnTo>
                      <a:pt x="20899" y="10032"/>
                    </a:lnTo>
                    <a:lnTo>
                      <a:pt x="20666" y="10656"/>
                    </a:lnTo>
                    <a:lnTo>
                      <a:pt x="20432" y="11184"/>
                    </a:lnTo>
                    <a:lnTo>
                      <a:pt x="20082" y="11760"/>
                    </a:lnTo>
                    <a:lnTo>
                      <a:pt x="19732" y="12240"/>
                    </a:lnTo>
                    <a:lnTo>
                      <a:pt x="19440" y="12576"/>
                    </a:lnTo>
                    <a:lnTo>
                      <a:pt x="18973" y="12960"/>
                    </a:lnTo>
                    <a:lnTo>
                      <a:pt x="18331" y="13344"/>
                    </a:lnTo>
                    <a:lnTo>
                      <a:pt x="17572" y="13632"/>
                    </a:lnTo>
                    <a:lnTo>
                      <a:pt x="16755" y="13968"/>
                    </a:lnTo>
                    <a:lnTo>
                      <a:pt x="15879" y="14256"/>
                    </a:lnTo>
                    <a:lnTo>
                      <a:pt x="15003" y="14448"/>
                    </a:lnTo>
                    <a:lnTo>
                      <a:pt x="14361" y="14688"/>
                    </a:lnTo>
                    <a:lnTo>
                      <a:pt x="13777" y="14832"/>
                    </a:lnTo>
                    <a:lnTo>
                      <a:pt x="13252" y="14880"/>
                    </a:lnTo>
                    <a:lnTo>
                      <a:pt x="12785" y="15024"/>
                    </a:lnTo>
                    <a:lnTo>
                      <a:pt x="12318" y="15120"/>
                    </a:lnTo>
                    <a:lnTo>
                      <a:pt x="11851" y="15312"/>
                    </a:lnTo>
                    <a:lnTo>
                      <a:pt x="11501" y="15504"/>
                    </a:lnTo>
                    <a:lnTo>
                      <a:pt x="11150" y="15648"/>
                    </a:lnTo>
                    <a:lnTo>
                      <a:pt x="10800" y="15840"/>
                    </a:lnTo>
                    <a:lnTo>
                      <a:pt x="10566" y="15984"/>
                    </a:lnTo>
                    <a:lnTo>
                      <a:pt x="10391" y="16176"/>
                    </a:lnTo>
                    <a:lnTo>
                      <a:pt x="9983" y="16512"/>
                    </a:lnTo>
                    <a:lnTo>
                      <a:pt x="9808" y="16752"/>
                    </a:lnTo>
                    <a:lnTo>
                      <a:pt x="9282" y="17184"/>
                    </a:lnTo>
                    <a:lnTo>
                      <a:pt x="8990" y="17376"/>
                    </a:lnTo>
                    <a:lnTo>
                      <a:pt x="8523" y="17616"/>
                    </a:lnTo>
                    <a:lnTo>
                      <a:pt x="8231" y="17952"/>
                    </a:lnTo>
                    <a:lnTo>
                      <a:pt x="7764" y="18096"/>
                    </a:lnTo>
                    <a:lnTo>
                      <a:pt x="7356" y="18336"/>
                    </a:lnTo>
                    <a:lnTo>
                      <a:pt x="7005" y="18528"/>
                    </a:lnTo>
                    <a:lnTo>
                      <a:pt x="6597" y="18768"/>
                    </a:lnTo>
                    <a:lnTo>
                      <a:pt x="6188" y="18960"/>
                    </a:lnTo>
                    <a:lnTo>
                      <a:pt x="5779" y="19248"/>
                    </a:lnTo>
                    <a:lnTo>
                      <a:pt x="5254" y="19584"/>
                    </a:lnTo>
                    <a:lnTo>
                      <a:pt x="4845" y="19824"/>
                    </a:lnTo>
                    <a:lnTo>
                      <a:pt x="4495" y="20208"/>
                    </a:lnTo>
                    <a:lnTo>
                      <a:pt x="4145" y="20544"/>
                    </a:lnTo>
                    <a:lnTo>
                      <a:pt x="3795" y="20832"/>
                    </a:lnTo>
                    <a:lnTo>
                      <a:pt x="3211" y="21216"/>
                    </a:lnTo>
                    <a:lnTo>
                      <a:pt x="2861" y="21456"/>
                    </a:lnTo>
                    <a:lnTo>
                      <a:pt x="2685" y="21504"/>
                    </a:lnTo>
                    <a:close/>
                  </a:path>
                </a:pathLst>
              </a:custGeom>
              <a:solidFill>
                <a:srgbClr val="9D0C1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0" name="AutoShape 295"/>
              <p:cNvSpPr/>
              <p:nvPr/>
            </p:nvSpPr>
            <p:spPr>
              <a:xfrm>
                <a:off x="100173" y="74777"/>
                <a:ext cx="852181" cy="895918"/>
              </a:xfrm>
              <a:custGeom>
                <a:avLst/>
                <a:gdLst/>
                <a:ahLst/>
                <a:cxnLst>
                  <a:cxn ang="0">
                    <a:pos x="wd2" y="hd2"/>
                  </a:cxn>
                  <a:cxn ang="5400000">
                    <a:pos x="wd2" y="hd2"/>
                  </a:cxn>
                  <a:cxn ang="10800000">
                    <a:pos x="wd2" y="hd2"/>
                  </a:cxn>
                  <a:cxn ang="16200000">
                    <a:pos x="wd2" y="hd2"/>
                  </a:cxn>
                </a:cxnLst>
                <a:rect l="0" t="0" r="r" b="b"/>
                <a:pathLst>
                  <a:path w="21600" h="21600" extrusionOk="0">
                    <a:moveTo>
                      <a:pt x="2597" y="21503"/>
                    </a:moveTo>
                    <a:lnTo>
                      <a:pt x="2302" y="21600"/>
                    </a:lnTo>
                    <a:lnTo>
                      <a:pt x="1711" y="21600"/>
                    </a:lnTo>
                    <a:lnTo>
                      <a:pt x="1534" y="21503"/>
                    </a:lnTo>
                    <a:lnTo>
                      <a:pt x="1357" y="21455"/>
                    </a:lnTo>
                    <a:lnTo>
                      <a:pt x="1298" y="21358"/>
                    </a:lnTo>
                    <a:lnTo>
                      <a:pt x="1180" y="21310"/>
                    </a:lnTo>
                    <a:lnTo>
                      <a:pt x="1121" y="21165"/>
                    </a:lnTo>
                    <a:lnTo>
                      <a:pt x="944" y="20972"/>
                    </a:lnTo>
                    <a:lnTo>
                      <a:pt x="767" y="20585"/>
                    </a:lnTo>
                    <a:lnTo>
                      <a:pt x="354" y="19570"/>
                    </a:lnTo>
                    <a:lnTo>
                      <a:pt x="177" y="18894"/>
                    </a:lnTo>
                    <a:lnTo>
                      <a:pt x="59" y="18217"/>
                    </a:lnTo>
                    <a:lnTo>
                      <a:pt x="59" y="16526"/>
                    </a:lnTo>
                    <a:lnTo>
                      <a:pt x="0" y="15173"/>
                    </a:lnTo>
                    <a:lnTo>
                      <a:pt x="0" y="11887"/>
                    </a:lnTo>
                    <a:lnTo>
                      <a:pt x="177" y="10099"/>
                    </a:lnTo>
                    <a:lnTo>
                      <a:pt x="354" y="8456"/>
                    </a:lnTo>
                    <a:lnTo>
                      <a:pt x="531" y="7683"/>
                    </a:lnTo>
                    <a:lnTo>
                      <a:pt x="708" y="6958"/>
                    </a:lnTo>
                    <a:lnTo>
                      <a:pt x="944" y="6330"/>
                    </a:lnTo>
                    <a:lnTo>
                      <a:pt x="1180" y="5799"/>
                    </a:lnTo>
                    <a:lnTo>
                      <a:pt x="1889" y="4784"/>
                    </a:lnTo>
                    <a:lnTo>
                      <a:pt x="2597" y="4011"/>
                    </a:lnTo>
                    <a:lnTo>
                      <a:pt x="3364" y="3238"/>
                    </a:lnTo>
                    <a:lnTo>
                      <a:pt x="4072" y="2658"/>
                    </a:lnTo>
                    <a:lnTo>
                      <a:pt x="4957" y="2078"/>
                    </a:lnTo>
                    <a:lnTo>
                      <a:pt x="5902" y="1643"/>
                    </a:lnTo>
                    <a:lnTo>
                      <a:pt x="6787" y="1256"/>
                    </a:lnTo>
                    <a:lnTo>
                      <a:pt x="7731" y="870"/>
                    </a:lnTo>
                    <a:lnTo>
                      <a:pt x="8852" y="628"/>
                    </a:lnTo>
                    <a:lnTo>
                      <a:pt x="10151" y="435"/>
                    </a:lnTo>
                    <a:lnTo>
                      <a:pt x="11508" y="193"/>
                    </a:lnTo>
                    <a:lnTo>
                      <a:pt x="12984" y="48"/>
                    </a:lnTo>
                    <a:lnTo>
                      <a:pt x="14282" y="0"/>
                    </a:lnTo>
                    <a:lnTo>
                      <a:pt x="15580" y="48"/>
                    </a:lnTo>
                    <a:lnTo>
                      <a:pt x="16289" y="145"/>
                    </a:lnTo>
                    <a:lnTo>
                      <a:pt x="16820" y="193"/>
                    </a:lnTo>
                    <a:lnTo>
                      <a:pt x="17351" y="290"/>
                    </a:lnTo>
                    <a:lnTo>
                      <a:pt x="17882" y="435"/>
                    </a:lnTo>
                    <a:lnTo>
                      <a:pt x="18649" y="725"/>
                    </a:lnTo>
                    <a:lnTo>
                      <a:pt x="19357" y="966"/>
                    </a:lnTo>
                    <a:lnTo>
                      <a:pt x="19830" y="1208"/>
                    </a:lnTo>
                    <a:lnTo>
                      <a:pt x="20184" y="1401"/>
                    </a:lnTo>
                    <a:lnTo>
                      <a:pt x="20538" y="1643"/>
                    </a:lnTo>
                    <a:lnTo>
                      <a:pt x="20774" y="1885"/>
                    </a:lnTo>
                    <a:lnTo>
                      <a:pt x="20951" y="2174"/>
                    </a:lnTo>
                    <a:lnTo>
                      <a:pt x="21128" y="2513"/>
                    </a:lnTo>
                    <a:lnTo>
                      <a:pt x="21364" y="2996"/>
                    </a:lnTo>
                    <a:lnTo>
                      <a:pt x="21482" y="3624"/>
                    </a:lnTo>
                    <a:lnTo>
                      <a:pt x="21541" y="4301"/>
                    </a:lnTo>
                    <a:lnTo>
                      <a:pt x="21600" y="5170"/>
                    </a:lnTo>
                    <a:lnTo>
                      <a:pt x="21600" y="5992"/>
                    </a:lnTo>
                    <a:lnTo>
                      <a:pt x="21541" y="6765"/>
                    </a:lnTo>
                    <a:lnTo>
                      <a:pt x="21541" y="7538"/>
                    </a:lnTo>
                    <a:lnTo>
                      <a:pt x="21482" y="8215"/>
                    </a:lnTo>
                    <a:lnTo>
                      <a:pt x="20951" y="10099"/>
                    </a:lnTo>
                    <a:lnTo>
                      <a:pt x="20656" y="10728"/>
                    </a:lnTo>
                    <a:lnTo>
                      <a:pt x="20361" y="11259"/>
                    </a:lnTo>
                    <a:lnTo>
                      <a:pt x="20125" y="11791"/>
                    </a:lnTo>
                    <a:lnTo>
                      <a:pt x="19711" y="12274"/>
                    </a:lnTo>
                    <a:lnTo>
                      <a:pt x="19416" y="12660"/>
                    </a:lnTo>
                    <a:lnTo>
                      <a:pt x="18885" y="13047"/>
                    </a:lnTo>
                    <a:lnTo>
                      <a:pt x="18295" y="13385"/>
                    </a:lnTo>
                    <a:lnTo>
                      <a:pt x="17528" y="13723"/>
                    </a:lnTo>
                    <a:lnTo>
                      <a:pt x="16702" y="14013"/>
                    </a:lnTo>
                    <a:lnTo>
                      <a:pt x="15816" y="14255"/>
                    </a:lnTo>
                    <a:lnTo>
                      <a:pt x="15049" y="14497"/>
                    </a:lnTo>
                    <a:lnTo>
                      <a:pt x="14282" y="14690"/>
                    </a:lnTo>
                    <a:lnTo>
                      <a:pt x="13692" y="14835"/>
                    </a:lnTo>
                    <a:lnTo>
                      <a:pt x="13161" y="14932"/>
                    </a:lnTo>
                    <a:lnTo>
                      <a:pt x="12275" y="15173"/>
                    </a:lnTo>
                    <a:lnTo>
                      <a:pt x="11862" y="15318"/>
                    </a:lnTo>
                    <a:lnTo>
                      <a:pt x="11508" y="15560"/>
                    </a:lnTo>
                    <a:lnTo>
                      <a:pt x="11095" y="15705"/>
                    </a:lnTo>
                    <a:lnTo>
                      <a:pt x="10800" y="15850"/>
                    </a:lnTo>
                    <a:lnTo>
                      <a:pt x="10564" y="15995"/>
                    </a:lnTo>
                    <a:lnTo>
                      <a:pt x="10387" y="16140"/>
                    </a:lnTo>
                    <a:lnTo>
                      <a:pt x="10151" y="16381"/>
                    </a:lnTo>
                    <a:lnTo>
                      <a:pt x="9974" y="16574"/>
                    </a:lnTo>
                    <a:lnTo>
                      <a:pt x="9561" y="16913"/>
                    </a:lnTo>
                    <a:lnTo>
                      <a:pt x="9266" y="17203"/>
                    </a:lnTo>
                    <a:lnTo>
                      <a:pt x="8970" y="17396"/>
                    </a:lnTo>
                    <a:lnTo>
                      <a:pt x="8498" y="17686"/>
                    </a:lnTo>
                    <a:lnTo>
                      <a:pt x="8203" y="17928"/>
                    </a:lnTo>
                    <a:lnTo>
                      <a:pt x="7731" y="18169"/>
                    </a:lnTo>
                    <a:lnTo>
                      <a:pt x="7318" y="18362"/>
                    </a:lnTo>
                    <a:lnTo>
                      <a:pt x="6964" y="18604"/>
                    </a:lnTo>
                    <a:lnTo>
                      <a:pt x="6138" y="18991"/>
                    </a:lnTo>
                    <a:lnTo>
                      <a:pt x="5311" y="19570"/>
                    </a:lnTo>
                    <a:lnTo>
                      <a:pt x="4839" y="19909"/>
                    </a:lnTo>
                    <a:lnTo>
                      <a:pt x="4426" y="20199"/>
                    </a:lnTo>
                    <a:lnTo>
                      <a:pt x="4072" y="20537"/>
                    </a:lnTo>
                    <a:lnTo>
                      <a:pt x="3718" y="20827"/>
                    </a:lnTo>
                    <a:lnTo>
                      <a:pt x="3541" y="21020"/>
                    </a:lnTo>
                    <a:lnTo>
                      <a:pt x="3128" y="21262"/>
                    </a:lnTo>
                    <a:lnTo>
                      <a:pt x="2892" y="21455"/>
                    </a:lnTo>
                    <a:lnTo>
                      <a:pt x="2597" y="21503"/>
                    </a:lnTo>
                    <a:close/>
                  </a:path>
                </a:pathLst>
              </a:custGeom>
              <a:solidFill>
                <a:srgbClr val="9E0C1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1" name="AutoShape 296"/>
              <p:cNvSpPr/>
              <p:nvPr/>
            </p:nvSpPr>
            <p:spPr>
              <a:xfrm>
                <a:off x="102995" y="76188"/>
                <a:ext cx="845126" cy="888864"/>
              </a:xfrm>
              <a:custGeom>
                <a:avLst/>
                <a:gdLst/>
                <a:ahLst/>
                <a:cxnLst>
                  <a:cxn ang="0">
                    <a:pos x="wd2" y="hd2"/>
                  </a:cxn>
                  <a:cxn ang="5400000">
                    <a:pos x="wd2" y="hd2"/>
                  </a:cxn>
                  <a:cxn ang="10800000">
                    <a:pos x="wd2" y="hd2"/>
                  </a:cxn>
                  <a:cxn ang="16200000">
                    <a:pos x="wd2" y="hd2"/>
                  </a:cxn>
                </a:cxnLst>
                <a:rect l="0" t="0" r="r" b="b"/>
                <a:pathLst>
                  <a:path w="21600" h="21600" extrusionOk="0">
                    <a:moveTo>
                      <a:pt x="2559" y="21502"/>
                    </a:moveTo>
                    <a:lnTo>
                      <a:pt x="2261" y="21600"/>
                    </a:lnTo>
                    <a:lnTo>
                      <a:pt x="1726" y="21600"/>
                    </a:lnTo>
                    <a:lnTo>
                      <a:pt x="1607" y="21502"/>
                    </a:lnTo>
                    <a:lnTo>
                      <a:pt x="1250" y="21405"/>
                    </a:lnTo>
                    <a:lnTo>
                      <a:pt x="1131" y="21307"/>
                    </a:lnTo>
                    <a:lnTo>
                      <a:pt x="1131" y="21161"/>
                    </a:lnTo>
                    <a:lnTo>
                      <a:pt x="952" y="20966"/>
                    </a:lnTo>
                    <a:lnTo>
                      <a:pt x="774" y="20625"/>
                    </a:lnTo>
                    <a:lnTo>
                      <a:pt x="655" y="20137"/>
                    </a:lnTo>
                    <a:lnTo>
                      <a:pt x="357" y="19552"/>
                    </a:lnTo>
                    <a:lnTo>
                      <a:pt x="179" y="18918"/>
                    </a:lnTo>
                    <a:lnTo>
                      <a:pt x="119" y="18236"/>
                    </a:lnTo>
                    <a:lnTo>
                      <a:pt x="119" y="16529"/>
                    </a:lnTo>
                    <a:lnTo>
                      <a:pt x="0" y="15213"/>
                    </a:lnTo>
                    <a:lnTo>
                      <a:pt x="0" y="11897"/>
                    </a:lnTo>
                    <a:lnTo>
                      <a:pt x="179" y="10142"/>
                    </a:lnTo>
                    <a:lnTo>
                      <a:pt x="357" y="8484"/>
                    </a:lnTo>
                    <a:lnTo>
                      <a:pt x="536" y="7704"/>
                    </a:lnTo>
                    <a:lnTo>
                      <a:pt x="714" y="6972"/>
                    </a:lnTo>
                    <a:lnTo>
                      <a:pt x="952" y="6290"/>
                    </a:lnTo>
                    <a:lnTo>
                      <a:pt x="1250" y="5802"/>
                    </a:lnTo>
                    <a:lnTo>
                      <a:pt x="1904" y="4778"/>
                    </a:lnTo>
                    <a:lnTo>
                      <a:pt x="2559" y="3998"/>
                    </a:lnTo>
                    <a:lnTo>
                      <a:pt x="3392" y="3218"/>
                    </a:lnTo>
                    <a:lnTo>
                      <a:pt x="4165" y="2633"/>
                    </a:lnTo>
                    <a:lnTo>
                      <a:pt x="4998" y="2145"/>
                    </a:lnTo>
                    <a:lnTo>
                      <a:pt x="5891" y="1609"/>
                    </a:lnTo>
                    <a:lnTo>
                      <a:pt x="6783" y="1316"/>
                    </a:lnTo>
                    <a:lnTo>
                      <a:pt x="7855" y="926"/>
                    </a:lnTo>
                    <a:lnTo>
                      <a:pt x="8866" y="683"/>
                    </a:lnTo>
                    <a:lnTo>
                      <a:pt x="10175" y="439"/>
                    </a:lnTo>
                    <a:lnTo>
                      <a:pt x="11544" y="244"/>
                    </a:lnTo>
                    <a:lnTo>
                      <a:pt x="12912" y="98"/>
                    </a:lnTo>
                    <a:lnTo>
                      <a:pt x="14281" y="0"/>
                    </a:lnTo>
                    <a:lnTo>
                      <a:pt x="15650" y="98"/>
                    </a:lnTo>
                    <a:lnTo>
                      <a:pt x="16245" y="146"/>
                    </a:lnTo>
                    <a:lnTo>
                      <a:pt x="16899" y="244"/>
                    </a:lnTo>
                    <a:lnTo>
                      <a:pt x="17375" y="293"/>
                    </a:lnTo>
                    <a:lnTo>
                      <a:pt x="17851" y="439"/>
                    </a:lnTo>
                    <a:lnTo>
                      <a:pt x="18684" y="731"/>
                    </a:lnTo>
                    <a:lnTo>
                      <a:pt x="19339" y="1024"/>
                    </a:lnTo>
                    <a:lnTo>
                      <a:pt x="19815" y="1219"/>
                    </a:lnTo>
                    <a:lnTo>
                      <a:pt x="20231" y="1463"/>
                    </a:lnTo>
                    <a:lnTo>
                      <a:pt x="20588" y="1609"/>
                    </a:lnTo>
                    <a:lnTo>
                      <a:pt x="20707" y="1902"/>
                    </a:lnTo>
                    <a:lnTo>
                      <a:pt x="20945" y="2194"/>
                    </a:lnTo>
                    <a:lnTo>
                      <a:pt x="21124" y="2535"/>
                    </a:lnTo>
                    <a:lnTo>
                      <a:pt x="21302" y="3072"/>
                    </a:lnTo>
                    <a:lnTo>
                      <a:pt x="21481" y="3706"/>
                    </a:lnTo>
                    <a:lnTo>
                      <a:pt x="21600" y="4388"/>
                    </a:lnTo>
                    <a:lnTo>
                      <a:pt x="21600" y="6777"/>
                    </a:lnTo>
                    <a:lnTo>
                      <a:pt x="21481" y="7558"/>
                    </a:lnTo>
                    <a:lnTo>
                      <a:pt x="21421" y="8240"/>
                    </a:lnTo>
                    <a:lnTo>
                      <a:pt x="21302" y="8874"/>
                    </a:lnTo>
                    <a:lnTo>
                      <a:pt x="20945" y="10142"/>
                    </a:lnTo>
                    <a:lnTo>
                      <a:pt x="20648" y="10727"/>
                    </a:lnTo>
                    <a:lnTo>
                      <a:pt x="20410" y="11263"/>
                    </a:lnTo>
                    <a:lnTo>
                      <a:pt x="20053" y="11848"/>
                    </a:lnTo>
                    <a:lnTo>
                      <a:pt x="19696" y="12238"/>
                    </a:lnTo>
                    <a:lnTo>
                      <a:pt x="19458" y="12677"/>
                    </a:lnTo>
                    <a:lnTo>
                      <a:pt x="18922" y="13019"/>
                    </a:lnTo>
                    <a:lnTo>
                      <a:pt x="18327" y="13409"/>
                    </a:lnTo>
                    <a:lnTo>
                      <a:pt x="17554" y="13701"/>
                    </a:lnTo>
                    <a:lnTo>
                      <a:pt x="15055" y="14579"/>
                    </a:lnTo>
                    <a:lnTo>
                      <a:pt x="14281" y="14725"/>
                    </a:lnTo>
                    <a:lnTo>
                      <a:pt x="13745" y="14871"/>
                    </a:lnTo>
                    <a:lnTo>
                      <a:pt x="13210" y="14920"/>
                    </a:lnTo>
                    <a:lnTo>
                      <a:pt x="12734" y="15066"/>
                    </a:lnTo>
                    <a:lnTo>
                      <a:pt x="12317" y="15213"/>
                    </a:lnTo>
                    <a:lnTo>
                      <a:pt x="11901" y="15310"/>
                    </a:lnTo>
                    <a:lnTo>
                      <a:pt x="11425" y="15554"/>
                    </a:lnTo>
                    <a:lnTo>
                      <a:pt x="10830" y="15847"/>
                    </a:lnTo>
                    <a:lnTo>
                      <a:pt x="9759" y="16724"/>
                    </a:lnTo>
                    <a:lnTo>
                      <a:pt x="9580" y="16968"/>
                    </a:lnTo>
                    <a:lnTo>
                      <a:pt x="9223" y="17163"/>
                    </a:lnTo>
                    <a:lnTo>
                      <a:pt x="8985" y="17407"/>
                    </a:lnTo>
                    <a:lnTo>
                      <a:pt x="8509" y="17651"/>
                    </a:lnTo>
                    <a:lnTo>
                      <a:pt x="8212" y="17943"/>
                    </a:lnTo>
                    <a:lnTo>
                      <a:pt x="7736" y="18187"/>
                    </a:lnTo>
                    <a:lnTo>
                      <a:pt x="7379" y="18333"/>
                    </a:lnTo>
                    <a:lnTo>
                      <a:pt x="6962" y="18577"/>
                    </a:lnTo>
                    <a:lnTo>
                      <a:pt x="6545" y="18772"/>
                    </a:lnTo>
                    <a:lnTo>
                      <a:pt x="5712" y="19260"/>
                    </a:lnTo>
                    <a:lnTo>
                      <a:pt x="5296" y="19552"/>
                    </a:lnTo>
                    <a:lnTo>
                      <a:pt x="4820" y="19893"/>
                    </a:lnTo>
                    <a:lnTo>
                      <a:pt x="4403" y="20284"/>
                    </a:lnTo>
                    <a:lnTo>
                      <a:pt x="4046" y="20576"/>
                    </a:lnTo>
                    <a:lnTo>
                      <a:pt x="3808" y="20820"/>
                    </a:lnTo>
                    <a:lnTo>
                      <a:pt x="3511" y="21112"/>
                    </a:lnTo>
                    <a:lnTo>
                      <a:pt x="3213" y="21307"/>
                    </a:lnTo>
                    <a:lnTo>
                      <a:pt x="2856" y="21454"/>
                    </a:lnTo>
                    <a:lnTo>
                      <a:pt x="2559" y="21502"/>
                    </a:lnTo>
                    <a:close/>
                  </a:path>
                </a:pathLst>
              </a:custGeom>
              <a:solidFill>
                <a:srgbClr val="9F0D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2" name="AutoShape 297"/>
              <p:cNvSpPr/>
              <p:nvPr/>
            </p:nvSpPr>
            <p:spPr>
              <a:xfrm>
                <a:off x="107227" y="80421"/>
                <a:ext cx="835250" cy="878987"/>
              </a:xfrm>
              <a:custGeom>
                <a:avLst/>
                <a:gdLst/>
                <a:ahLst/>
                <a:cxnLst>
                  <a:cxn ang="0">
                    <a:pos x="wd2" y="hd2"/>
                  </a:cxn>
                  <a:cxn ang="5400000">
                    <a:pos x="wd2" y="hd2"/>
                  </a:cxn>
                  <a:cxn ang="10800000">
                    <a:pos x="wd2" y="hd2"/>
                  </a:cxn>
                  <a:cxn ang="16200000">
                    <a:pos x="wd2" y="hd2"/>
                  </a:cxn>
                </a:cxnLst>
                <a:rect l="0" t="0" r="r" b="b"/>
                <a:pathLst>
                  <a:path w="21600" h="21600" extrusionOk="0">
                    <a:moveTo>
                      <a:pt x="2467" y="21551"/>
                    </a:moveTo>
                    <a:lnTo>
                      <a:pt x="2286" y="21600"/>
                    </a:lnTo>
                    <a:lnTo>
                      <a:pt x="1745" y="21600"/>
                    </a:lnTo>
                    <a:lnTo>
                      <a:pt x="1564" y="21551"/>
                    </a:lnTo>
                    <a:lnTo>
                      <a:pt x="1384" y="21452"/>
                    </a:lnTo>
                    <a:lnTo>
                      <a:pt x="1203" y="21403"/>
                    </a:lnTo>
                    <a:lnTo>
                      <a:pt x="1143" y="21403"/>
                    </a:lnTo>
                    <a:lnTo>
                      <a:pt x="1143" y="21255"/>
                    </a:lnTo>
                    <a:lnTo>
                      <a:pt x="963" y="20959"/>
                    </a:lnTo>
                    <a:lnTo>
                      <a:pt x="782" y="20614"/>
                    </a:lnTo>
                    <a:lnTo>
                      <a:pt x="542" y="20071"/>
                    </a:lnTo>
                    <a:lnTo>
                      <a:pt x="361" y="19529"/>
                    </a:lnTo>
                    <a:lnTo>
                      <a:pt x="181" y="18888"/>
                    </a:lnTo>
                    <a:lnTo>
                      <a:pt x="60" y="18197"/>
                    </a:lnTo>
                    <a:lnTo>
                      <a:pt x="0" y="17507"/>
                    </a:lnTo>
                    <a:lnTo>
                      <a:pt x="0" y="11885"/>
                    </a:lnTo>
                    <a:lnTo>
                      <a:pt x="181" y="10110"/>
                    </a:lnTo>
                    <a:lnTo>
                      <a:pt x="361" y="8384"/>
                    </a:lnTo>
                    <a:lnTo>
                      <a:pt x="542" y="7595"/>
                    </a:lnTo>
                    <a:lnTo>
                      <a:pt x="662" y="6904"/>
                    </a:lnTo>
                    <a:lnTo>
                      <a:pt x="963" y="6263"/>
                    </a:lnTo>
                    <a:lnTo>
                      <a:pt x="1203" y="5770"/>
                    </a:lnTo>
                    <a:lnTo>
                      <a:pt x="1805" y="4833"/>
                    </a:lnTo>
                    <a:lnTo>
                      <a:pt x="2587" y="3945"/>
                    </a:lnTo>
                    <a:lnTo>
                      <a:pt x="3309" y="3255"/>
                    </a:lnTo>
                    <a:lnTo>
                      <a:pt x="4152" y="2614"/>
                    </a:lnTo>
                    <a:lnTo>
                      <a:pt x="4934" y="2071"/>
                    </a:lnTo>
                    <a:lnTo>
                      <a:pt x="5896" y="1627"/>
                    </a:lnTo>
                    <a:lnTo>
                      <a:pt x="6859" y="1233"/>
                    </a:lnTo>
                    <a:lnTo>
                      <a:pt x="7822" y="937"/>
                    </a:lnTo>
                    <a:lnTo>
                      <a:pt x="8965" y="641"/>
                    </a:lnTo>
                    <a:lnTo>
                      <a:pt x="10168" y="444"/>
                    </a:lnTo>
                    <a:lnTo>
                      <a:pt x="11552" y="197"/>
                    </a:lnTo>
                    <a:lnTo>
                      <a:pt x="12936" y="49"/>
                    </a:lnTo>
                    <a:lnTo>
                      <a:pt x="14320" y="0"/>
                    </a:lnTo>
                    <a:lnTo>
                      <a:pt x="15643" y="49"/>
                    </a:lnTo>
                    <a:lnTo>
                      <a:pt x="16245" y="49"/>
                    </a:lnTo>
                    <a:lnTo>
                      <a:pt x="16847" y="148"/>
                    </a:lnTo>
                    <a:lnTo>
                      <a:pt x="17328" y="296"/>
                    </a:lnTo>
                    <a:lnTo>
                      <a:pt x="17870" y="444"/>
                    </a:lnTo>
                    <a:lnTo>
                      <a:pt x="18652" y="690"/>
                    </a:lnTo>
                    <a:lnTo>
                      <a:pt x="19374" y="986"/>
                    </a:lnTo>
                    <a:lnTo>
                      <a:pt x="19795" y="1233"/>
                    </a:lnTo>
                    <a:lnTo>
                      <a:pt x="20216" y="1430"/>
                    </a:lnTo>
                    <a:lnTo>
                      <a:pt x="20517" y="1627"/>
                    </a:lnTo>
                    <a:lnTo>
                      <a:pt x="20758" y="1825"/>
                    </a:lnTo>
                    <a:lnTo>
                      <a:pt x="20998" y="2219"/>
                    </a:lnTo>
                    <a:lnTo>
                      <a:pt x="21179" y="2564"/>
                    </a:lnTo>
                    <a:lnTo>
                      <a:pt x="21359" y="3008"/>
                    </a:lnTo>
                    <a:lnTo>
                      <a:pt x="21540" y="3649"/>
                    </a:lnTo>
                    <a:lnTo>
                      <a:pt x="21600" y="4340"/>
                    </a:lnTo>
                    <a:lnTo>
                      <a:pt x="21600" y="6756"/>
                    </a:lnTo>
                    <a:lnTo>
                      <a:pt x="21540" y="7545"/>
                    </a:lnTo>
                    <a:lnTo>
                      <a:pt x="21419" y="8236"/>
                    </a:lnTo>
                    <a:lnTo>
                      <a:pt x="21359" y="8877"/>
                    </a:lnTo>
                    <a:lnTo>
                      <a:pt x="21179" y="9518"/>
                    </a:lnTo>
                    <a:lnTo>
                      <a:pt x="20878" y="10110"/>
                    </a:lnTo>
                    <a:lnTo>
                      <a:pt x="20697" y="10751"/>
                    </a:lnTo>
                    <a:lnTo>
                      <a:pt x="20397" y="11293"/>
                    </a:lnTo>
                    <a:lnTo>
                      <a:pt x="20036" y="11786"/>
                    </a:lnTo>
                    <a:lnTo>
                      <a:pt x="19735" y="12279"/>
                    </a:lnTo>
                    <a:lnTo>
                      <a:pt x="19374" y="12674"/>
                    </a:lnTo>
                    <a:lnTo>
                      <a:pt x="18892" y="13019"/>
                    </a:lnTo>
                    <a:lnTo>
                      <a:pt x="18291" y="13364"/>
                    </a:lnTo>
                    <a:lnTo>
                      <a:pt x="17509" y="13710"/>
                    </a:lnTo>
                    <a:lnTo>
                      <a:pt x="16787" y="14005"/>
                    </a:lnTo>
                    <a:lnTo>
                      <a:pt x="15884" y="14301"/>
                    </a:lnTo>
                    <a:lnTo>
                      <a:pt x="14982" y="14548"/>
                    </a:lnTo>
                    <a:lnTo>
                      <a:pt x="14320" y="14696"/>
                    </a:lnTo>
                    <a:lnTo>
                      <a:pt x="13718" y="14844"/>
                    </a:lnTo>
                    <a:lnTo>
                      <a:pt x="13177" y="14942"/>
                    </a:lnTo>
                    <a:lnTo>
                      <a:pt x="12755" y="15090"/>
                    </a:lnTo>
                    <a:lnTo>
                      <a:pt x="12214" y="15189"/>
                    </a:lnTo>
                    <a:lnTo>
                      <a:pt x="11793" y="15337"/>
                    </a:lnTo>
                    <a:lnTo>
                      <a:pt x="11432" y="15584"/>
                    </a:lnTo>
                    <a:lnTo>
                      <a:pt x="11131" y="15732"/>
                    </a:lnTo>
                    <a:lnTo>
                      <a:pt x="10770" y="15879"/>
                    </a:lnTo>
                    <a:lnTo>
                      <a:pt x="10589" y="16027"/>
                    </a:lnTo>
                    <a:lnTo>
                      <a:pt x="10289" y="16175"/>
                    </a:lnTo>
                    <a:lnTo>
                      <a:pt x="10168" y="16422"/>
                    </a:lnTo>
                    <a:lnTo>
                      <a:pt x="9747" y="16767"/>
                    </a:lnTo>
                    <a:lnTo>
                      <a:pt x="9567" y="16964"/>
                    </a:lnTo>
                    <a:lnTo>
                      <a:pt x="9206" y="17211"/>
                    </a:lnTo>
                    <a:lnTo>
                      <a:pt x="8965" y="17408"/>
                    </a:lnTo>
                    <a:lnTo>
                      <a:pt x="8484" y="17704"/>
                    </a:lnTo>
                    <a:lnTo>
                      <a:pt x="8183" y="17951"/>
                    </a:lnTo>
                    <a:lnTo>
                      <a:pt x="7701" y="18197"/>
                    </a:lnTo>
                    <a:lnTo>
                      <a:pt x="7340" y="18395"/>
                    </a:lnTo>
                    <a:lnTo>
                      <a:pt x="6919" y="18592"/>
                    </a:lnTo>
                    <a:lnTo>
                      <a:pt x="6498" y="18838"/>
                    </a:lnTo>
                    <a:lnTo>
                      <a:pt x="6197" y="19036"/>
                    </a:lnTo>
                    <a:lnTo>
                      <a:pt x="5235" y="19627"/>
                    </a:lnTo>
                    <a:lnTo>
                      <a:pt x="4753" y="19973"/>
                    </a:lnTo>
                    <a:lnTo>
                      <a:pt x="4392" y="20268"/>
                    </a:lnTo>
                    <a:lnTo>
                      <a:pt x="4091" y="20564"/>
                    </a:lnTo>
                    <a:lnTo>
                      <a:pt x="3730" y="20811"/>
                    </a:lnTo>
                    <a:lnTo>
                      <a:pt x="3430" y="21107"/>
                    </a:lnTo>
                    <a:lnTo>
                      <a:pt x="3129" y="21304"/>
                    </a:lnTo>
                    <a:lnTo>
                      <a:pt x="2828" y="21452"/>
                    </a:lnTo>
                    <a:lnTo>
                      <a:pt x="2467" y="21551"/>
                    </a:lnTo>
                    <a:close/>
                  </a:path>
                </a:pathLst>
              </a:custGeom>
              <a:solidFill>
                <a:srgbClr val="A00D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3" name="AutoShape 298"/>
              <p:cNvSpPr/>
              <p:nvPr/>
            </p:nvSpPr>
            <p:spPr>
              <a:xfrm>
                <a:off x="110049" y="83242"/>
                <a:ext cx="828196" cy="870523"/>
              </a:xfrm>
              <a:custGeom>
                <a:avLst/>
                <a:gdLst/>
                <a:ahLst/>
                <a:cxnLst>
                  <a:cxn ang="0">
                    <a:pos x="wd2" y="hd2"/>
                  </a:cxn>
                  <a:cxn ang="5400000">
                    <a:pos x="wd2" y="hd2"/>
                  </a:cxn>
                  <a:cxn ang="10800000">
                    <a:pos x="wd2" y="hd2"/>
                  </a:cxn>
                  <a:cxn ang="16200000">
                    <a:pos x="wd2" y="hd2"/>
                  </a:cxn>
                </a:cxnLst>
                <a:rect l="0" t="0" r="r" b="b"/>
                <a:pathLst>
                  <a:path w="21600" h="21600" extrusionOk="0">
                    <a:moveTo>
                      <a:pt x="2548" y="21600"/>
                    </a:moveTo>
                    <a:lnTo>
                      <a:pt x="1760" y="21600"/>
                    </a:lnTo>
                    <a:lnTo>
                      <a:pt x="1517" y="21550"/>
                    </a:lnTo>
                    <a:lnTo>
                      <a:pt x="1335" y="21451"/>
                    </a:lnTo>
                    <a:lnTo>
                      <a:pt x="1274" y="21451"/>
                    </a:lnTo>
                    <a:lnTo>
                      <a:pt x="1153" y="21401"/>
                    </a:lnTo>
                    <a:lnTo>
                      <a:pt x="1153" y="21301"/>
                    </a:lnTo>
                    <a:lnTo>
                      <a:pt x="1092" y="21252"/>
                    </a:lnTo>
                    <a:lnTo>
                      <a:pt x="971" y="20953"/>
                    </a:lnTo>
                    <a:lnTo>
                      <a:pt x="789" y="20605"/>
                    </a:lnTo>
                    <a:lnTo>
                      <a:pt x="546" y="20107"/>
                    </a:lnTo>
                    <a:lnTo>
                      <a:pt x="364" y="19510"/>
                    </a:lnTo>
                    <a:lnTo>
                      <a:pt x="182" y="18863"/>
                    </a:lnTo>
                    <a:lnTo>
                      <a:pt x="121" y="18166"/>
                    </a:lnTo>
                    <a:lnTo>
                      <a:pt x="0" y="17469"/>
                    </a:lnTo>
                    <a:lnTo>
                      <a:pt x="0" y="11845"/>
                    </a:lnTo>
                    <a:lnTo>
                      <a:pt x="182" y="10053"/>
                    </a:lnTo>
                    <a:lnTo>
                      <a:pt x="364" y="8411"/>
                    </a:lnTo>
                    <a:lnTo>
                      <a:pt x="546" y="7615"/>
                    </a:lnTo>
                    <a:lnTo>
                      <a:pt x="728" y="6918"/>
                    </a:lnTo>
                    <a:lnTo>
                      <a:pt x="971" y="6271"/>
                    </a:lnTo>
                    <a:lnTo>
                      <a:pt x="1274" y="5773"/>
                    </a:lnTo>
                    <a:lnTo>
                      <a:pt x="1881" y="4828"/>
                    </a:lnTo>
                    <a:lnTo>
                      <a:pt x="2548" y="3932"/>
                    </a:lnTo>
                    <a:lnTo>
                      <a:pt x="3337" y="3235"/>
                    </a:lnTo>
                    <a:lnTo>
                      <a:pt x="4126" y="2588"/>
                    </a:lnTo>
                    <a:lnTo>
                      <a:pt x="5036" y="2090"/>
                    </a:lnTo>
                    <a:lnTo>
                      <a:pt x="5885" y="1593"/>
                    </a:lnTo>
                    <a:lnTo>
                      <a:pt x="7827" y="896"/>
                    </a:lnTo>
                    <a:lnTo>
                      <a:pt x="8919" y="647"/>
                    </a:lnTo>
                    <a:lnTo>
                      <a:pt x="10193" y="398"/>
                    </a:lnTo>
                    <a:lnTo>
                      <a:pt x="11528" y="249"/>
                    </a:lnTo>
                    <a:lnTo>
                      <a:pt x="12984" y="100"/>
                    </a:lnTo>
                    <a:lnTo>
                      <a:pt x="14319" y="0"/>
                    </a:lnTo>
                    <a:lnTo>
                      <a:pt x="15654" y="0"/>
                    </a:lnTo>
                    <a:lnTo>
                      <a:pt x="16261" y="100"/>
                    </a:lnTo>
                    <a:lnTo>
                      <a:pt x="16807" y="149"/>
                    </a:lnTo>
                    <a:lnTo>
                      <a:pt x="17413" y="299"/>
                    </a:lnTo>
                    <a:lnTo>
                      <a:pt x="17838" y="448"/>
                    </a:lnTo>
                    <a:lnTo>
                      <a:pt x="18627" y="697"/>
                    </a:lnTo>
                    <a:lnTo>
                      <a:pt x="19355" y="946"/>
                    </a:lnTo>
                    <a:lnTo>
                      <a:pt x="19780" y="1194"/>
                    </a:lnTo>
                    <a:lnTo>
                      <a:pt x="20204" y="1394"/>
                    </a:lnTo>
                    <a:lnTo>
                      <a:pt x="20447" y="1642"/>
                    </a:lnTo>
                    <a:lnTo>
                      <a:pt x="20751" y="1891"/>
                    </a:lnTo>
                    <a:lnTo>
                      <a:pt x="20872" y="2190"/>
                    </a:lnTo>
                    <a:lnTo>
                      <a:pt x="21175" y="2538"/>
                    </a:lnTo>
                    <a:lnTo>
                      <a:pt x="21357" y="3036"/>
                    </a:lnTo>
                    <a:lnTo>
                      <a:pt x="21418" y="3683"/>
                    </a:lnTo>
                    <a:lnTo>
                      <a:pt x="21539" y="4380"/>
                    </a:lnTo>
                    <a:lnTo>
                      <a:pt x="21600" y="5176"/>
                    </a:lnTo>
                    <a:lnTo>
                      <a:pt x="21600" y="5972"/>
                    </a:lnTo>
                    <a:lnTo>
                      <a:pt x="21539" y="6818"/>
                    </a:lnTo>
                    <a:lnTo>
                      <a:pt x="21539" y="7565"/>
                    </a:lnTo>
                    <a:lnTo>
                      <a:pt x="21418" y="8262"/>
                    </a:lnTo>
                    <a:lnTo>
                      <a:pt x="21357" y="8909"/>
                    </a:lnTo>
                    <a:lnTo>
                      <a:pt x="21175" y="9506"/>
                    </a:lnTo>
                    <a:lnTo>
                      <a:pt x="20872" y="10153"/>
                    </a:lnTo>
                    <a:lnTo>
                      <a:pt x="20387" y="11248"/>
                    </a:lnTo>
                    <a:lnTo>
                      <a:pt x="20022" y="11845"/>
                    </a:lnTo>
                    <a:lnTo>
                      <a:pt x="19719" y="12293"/>
                    </a:lnTo>
                    <a:lnTo>
                      <a:pt x="19355" y="12741"/>
                    </a:lnTo>
                    <a:lnTo>
                      <a:pt x="18930" y="12990"/>
                    </a:lnTo>
                    <a:lnTo>
                      <a:pt x="18263" y="13388"/>
                    </a:lnTo>
                    <a:lnTo>
                      <a:pt x="17474" y="13687"/>
                    </a:lnTo>
                    <a:lnTo>
                      <a:pt x="16746" y="13985"/>
                    </a:lnTo>
                    <a:lnTo>
                      <a:pt x="15836" y="14284"/>
                    </a:lnTo>
                    <a:lnTo>
                      <a:pt x="15047" y="14582"/>
                    </a:lnTo>
                    <a:lnTo>
                      <a:pt x="14258" y="14732"/>
                    </a:lnTo>
                    <a:lnTo>
                      <a:pt x="13652" y="14881"/>
                    </a:lnTo>
                    <a:lnTo>
                      <a:pt x="13227" y="14931"/>
                    </a:lnTo>
                    <a:lnTo>
                      <a:pt x="12681" y="15080"/>
                    </a:lnTo>
                    <a:lnTo>
                      <a:pt x="11831" y="15379"/>
                    </a:lnTo>
                    <a:lnTo>
                      <a:pt x="11467" y="15578"/>
                    </a:lnTo>
                    <a:lnTo>
                      <a:pt x="11164" y="15727"/>
                    </a:lnTo>
                    <a:lnTo>
                      <a:pt x="10800" y="15876"/>
                    </a:lnTo>
                    <a:lnTo>
                      <a:pt x="10497" y="16076"/>
                    </a:lnTo>
                    <a:lnTo>
                      <a:pt x="10315" y="16225"/>
                    </a:lnTo>
                    <a:lnTo>
                      <a:pt x="10193" y="16374"/>
                    </a:lnTo>
                    <a:lnTo>
                      <a:pt x="10011" y="16573"/>
                    </a:lnTo>
                    <a:lnTo>
                      <a:pt x="8919" y="17469"/>
                    </a:lnTo>
                    <a:lnTo>
                      <a:pt x="8494" y="17718"/>
                    </a:lnTo>
                    <a:lnTo>
                      <a:pt x="8191" y="17967"/>
                    </a:lnTo>
                    <a:lnTo>
                      <a:pt x="7706" y="18265"/>
                    </a:lnTo>
                    <a:lnTo>
                      <a:pt x="7342" y="18415"/>
                    </a:lnTo>
                    <a:lnTo>
                      <a:pt x="6917" y="18564"/>
                    </a:lnTo>
                    <a:lnTo>
                      <a:pt x="6553" y="18813"/>
                    </a:lnTo>
                    <a:lnTo>
                      <a:pt x="6128" y="19012"/>
                    </a:lnTo>
                    <a:lnTo>
                      <a:pt x="5279" y="19609"/>
                    </a:lnTo>
                    <a:lnTo>
                      <a:pt x="4854" y="19958"/>
                    </a:lnTo>
                    <a:lnTo>
                      <a:pt x="4369" y="20206"/>
                    </a:lnTo>
                    <a:lnTo>
                      <a:pt x="4065" y="20605"/>
                    </a:lnTo>
                    <a:lnTo>
                      <a:pt x="3762" y="20903"/>
                    </a:lnTo>
                    <a:lnTo>
                      <a:pt x="3398" y="21102"/>
                    </a:lnTo>
                    <a:lnTo>
                      <a:pt x="3155" y="21301"/>
                    </a:lnTo>
                    <a:lnTo>
                      <a:pt x="2912" y="21451"/>
                    </a:lnTo>
                    <a:lnTo>
                      <a:pt x="2548" y="21600"/>
                    </a:lnTo>
                    <a:close/>
                  </a:path>
                </a:pathLst>
              </a:custGeom>
              <a:solidFill>
                <a:srgbClr val="A10E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4" name="AutoShape 299"/>
              <p:cNvSpPr/>
              <p:nvPr/>
            </p:nvSpPr>
            <p:spPr>
              <a:xfrm>
                <a:off x="114282" y="87475"/>
                <a:ext cx="816908" cy="860646"/>
              </a:xfrm>
              <a:custGeom>
                <a:avLst/>
                <a:gdLst/>
                <a:ahLst/>
                <a:cxnLst>
                  <a:cxn ang="0">
                    <a:pos x="wd2" y="hd2"/>
                  </a:cxn>
                  <a:cxn ang="5400000">
                    <a:pos x="wd2" y="hd2"/>
                  </a:cxn>
                  <a:cxn ang="10800000">
                    <a:pos x="wd2" y="hd2"/>
                  </a:cxn>
                  <a:cxn ang="16200000">
                    <a:pos x="wd2" y="hd2"/>
                  </a:cxn>
                </a:cxnLst>
                <a:rect l="0" t="0" r="r" b="b"/>
                <a:pathLst>
                  <a:path w="21600" h="21600" extrusionOk="0">
                    <a:moveTo>
                      <a:pt x="2523" y="21600"/>
                    </a:moveTo>
                    <a:lnTo>
                      <a:pt x="1662" y="21600"/>
                    </a:lnTo>
                    <a:lnTo>
                      <a:pt x="1477" y="21550"/>
                    </a:lnTo>
                    <a:lnTo>
                      <a:pt x="1354" y="21550"/>
                    </a:lnTo>
                    <a:lnTo>
                      <a:pt x="1169" y="21399"/>
                    </a:lnTo>
                    <a:lnTo>
                      <a:pt x="1169" y="21298"/>
                    </a:lnTo>
                    <a:lnTo>
                      <a:pt x="1046" y="21248"/>
                    </a:lnTo>
                    <a:lnTo>
                      <a:pt x="985" y="20996"/>
                    </a:lnTo>
                    <a:lnTo>
                      <a:pt x="800" y="20593"/>
                    </a:lnTo>
                    <a:lnTo>
                      <a:pt x="492" y="20090"/>
                    </a:lnTo>
                    <a:lnTo>
                      <a:pt x="369" y="19485"/>
                    </a:lnTo>
                    <a:lnTo>
                      <a:pt x="185" y="18831"/>
                    </a:lnTo>
                    <a:lnTo>
                      <a:pt x="62" y="18176"/>
                    </a:lnTo>
                    <a:lnTo>
                      <a:pt x="0" y="17471"/>
                    </a:lnTo>
                    <a:lnTo>
                      <a:pt x="0" y="11832"/>
                    </a:lnTo>
                    <a:lnTo>
                      <a:pt x="62" y="10070"/>
                    </a:lnTo>
                    <a:lnTo>
                      <a:pt x="369" y="8408"/>
                    </a:lnTo>
                    <a:lnTo>
                      <a:pt x="492" y="7603"/>
                    </a:lnTo>
                    <a:lnTo>
                      <a:pt x="677" y="6898"/>
                    </a:lnTo>
                    <a:lnTo>
                      <a:pt x="985" y="6243"/>
                    </a:lnTo>
                    <a:lnTo>
                      <a:pt x="1231" y="5740"/>
                    </a:lnTo>
                    <a:lnTo>
                      <a:pt x="1846" y="4783"/>
                    </a:lnTo>
                    <a:lnTo>
                      <a:pt x="2523" y="3877"/>
                    </a:lnTo>
                    <a:lnTo>
                      <a:pt x="3323" y="3172"/>
                    </a:lnTo>
                    <a:lnTo>
                      <a:pt x="4185" y="2618"/>
                    </a:lnTo>
                    <a:lnTo>
                      <a:pt x="5046" y="2014"/>
                    </a:lnTo>
                    <a:lnTo>
                      <a:pt x="5908" y="1561"/>
                    </a:lnTo>
                    <a:lnTo>
                      <a:pt x="6831" y="1259"/>
                    </a:lnTo>
                    <a:lnTo>
                      <a:pt x="7877" y="856"/>
                    </a:lnTo>
                    <a:lnTo>
                      <a:pt x="8923" y="554"/>
                    </a:lnTo>
                    <a:lnTo>
                      <a:pt x="10215" y="352"/>
                    </a:lnTo>
                    <a:lnTo>
                      <a:pt x="12923" y="50"/>
                    </a:lnTo>
                    <a:lnTo>
                      <a:pt x="14338" y="0"/>
                    </a:lnTo>
                    <a:lnTo>
                      <a:pt x="15692" y="0"/>
                    </a:lnTo>
                    <a:lnTo>
                      <a:pt x="16923" y="151"/>
                    </a:lnTo>
                    <a:lnTo>
                      <a:pt x="17908" y="453"/>
                    </a:lnTo>
                    <a:lnTo>
                      <a:pt x="18708" y="705"/>
                    </a:lnTo>
                    <a:lnTo>
                      <a:pt x="19385" y="957"/>
                    </a:lnTo>
                    <a:lnTo>
                      <a:pt x="19815" y="1158"/>
                    </a:lnTo>
                    <a:lnTo>
                      <a:pt x="20246" y="1410"/>
                    </a:lnTo>
                    <a:lnTo>
                      <a:pt x="20554" y="1561"/>
                    </a:lnTo>
                    <a:lnTo>
                      <a:pt x="20800" y="1863"/>
                    </a:lnTo>
                    <a:lnTo>
                      <a:pt x="20985" y="2165"/>
                    </a:lnTo>
                    <a:lnTo>
                      <a:pt x="21231" y="2517"/>
                    </a:lnTo>
                    <a:lnTo>
                      <a:pt x="21415" y="3021"/>
                    </a:lnTo>
                    <a:lnTo>
                      <a:pt x="21538" y="3625"/>
                    </a:lnTo>
                    <a:lnTo>
                      <a:pt x="21600" y="4330"/>
                    </a:lnTo>
                    <a:lnTo>
                      <a:pt x="21600" y="6797"/>
                    </a:lnTo>
                    <a:lnTo>
                      <a:pt x="21538" y="7552"/>
                    </a:lnTo>
                    <a:lnTo>
                      <a:pt x="21538" y="8257"/>
                    </a:lnTo>
                    <a:lnTo>
                      <a:pt x="21354" y="8811"/>
                    </a:lnTo>
                    <a:lnTo>
                      <a:pt x="21169" y="9516"/>
                    </a:lnTo>
                    <a:lnTo>
                      <a:pt x="20985" y="10171"/>
                    </a:lnTo>
                    <a:lnTo>
                      <a:pt x="20738" y="10724"/>
                    </a:lnTo>
                    <a:lnTo>
                      <a:pt x="20369" y="11278"/>
                    </a:lnTo>
                    <a:lnTo>
                      <a:pt x="20062" y="11832"/>
                    </a:lnTo>
                    <a:lnTo>
                      <a:pt x="19754" y="12235"/>
                    </a:lnTo>
                    <a:lnTo>
                      <a:pt x="19385" y="12688"/>
                    </a:lnTo>
                    <a:lnTo>
                      <a:pt x="18954" y="13041"/>
                    </a:lnTo>
                    <a:lnTo>
                      <a:pt x="18338" y="13443"/>
                    </a:lnTo>
                    <a:lnTo>
                      <a:pt x="17538" y="13695"/>
                    </a:lnTo>
                    <a:lnTo>
                      <a:pt x="16738" y="13997"/>
                    </a:lnTo>
                    <a:lnTo>
                      <a:pt x="15877" y="14299"/>
                    </a:lnTo>
                    <a:lnTo>
                      <a:pt x="15077" y="14551"/>
                    </a:lnTo>
                    <a:lnTo>
                      <a:pt x="14338" y="14702"/>
                    </a:lnTo>
                    <a:lnTo>
                      <a:pt x="13723" y="14853"/>
                    </a:lnTo>
                    <a:lnTo>
                      <a:pt x="13169" y="14954"/>
                    </a:lnTo>
                    <a:lnTo>
                      <a:pt x="12308" y="15256"/>
                    </a:lnTo>
                    <a:lnTo>
                      <a:pt x="11877" y="15357"/>
                    </a:lnTo>
                    <a:lnTo>
                      <a:pt x="11385" y="15508"/>
                    </a:lnTo>
                    <a:lnTo>
                      <a:pt x="11077" y="15759"/>
                    </a:lnTo>
                    <a:lnTo>
                      <a:pt x="10831" y="15910"/>
                    </a:lnTo>
                    <a:lnTo>
                      <a:pt x="10523" y="16062"/>
                    </a:lnTo>
                    <a:lnTo>
                      <a:pt x="10338" y="16213"/>
                    </a:lnTo>
                    <a:lnTo>
                      <a:pt x="10215" y="16364"/>
                    </a:lnTo>
                    <a:lnTo>
                      <a:pt x="9231" y="17169"/>
                    </a:lnTo>
                    <a:lnTo>
                      <a:pt x="8923" y="17471"/>
                    </a:lnTo>
                    <a:lnTo>
                      <a:pt x="8492" y="17723"/>
                    </a:lnTo>
                    <a:lnTo>
                      <a:pt x="8185" y="17975"/>
                    </a:lnTo>
                    <a:lnTo>
                      <a:pt x="7692" y="18176"/>
                    </a:lnTo>
                    <a:lnTo>
                      <a:pt x="7323" y="18428"/>
                    </a:lnTo>
                    <a:lnTo>
                      <a:pt x="6892" y="18629"/>
                    </a:lnTo>
                    <a:lnTo>
                      <a:pt x="6523" y="18831"/>
                    </a:lnTo>
                    <a:lnTo>
                      <a:pt x="6092" y="19083"/>
                    </a:lnTo>
                    <a:lnTo>
                      <a:pt x="5662" y="19284"/>
                    </a:lnTo>
                    <a:lnTo>
                      <a:pt x="5231" y="19636"/>
                    </a:lnTo>
                    <a:lnTo>
                      <a:pt x="4800" y="19938"/>
                    </a:lnTo>
                    <a:lnTo>
                      <a:pt x="4369" y="20291"/>
                    </a:lnTo>
                    <a:lnTo>
                      <a:pt x="4062" y="20593"/>
                    </a:lnTo>
                    <a:lnTo>
                      <a:pt x="3200" y="21298"/>
                    </a:lnTo>
                    <a:lnTo>
                      <a:pt x="2831" y="21449"/>
                    </a:lnTo>
                    <a:lnTo>
                      <a:pt x="2523" y="21600"/>
                    </a:lnTo>
                    <a:close/>
                  </a:path>
                </a:pathLst>
              </a:custGeom>
              <a:solidFill>
                <a:srgbClr val="A20E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5" name="AutoShape 300"/>
              <p:cNvSpPr/>
              <p:nvPr/>
            </p:nvSpPr>
            <p:spPr>
              <a:xfrm>
                <a:off x="117104" y="88886"/>
                <a:ext cx="812675" cy="856413"/>
              </a:xfrm>
              <a:custGeom>
                <a:avLst/>
                <a:gdLst/>
                <a:ahLst/>
                <a:cxnLst>
                  <a:cxn ang="0">
                    <a:pos x="wd2" y="hd2"/>
                  </a:cxn>
                  <a:cxn ang="5400000">
                    <a:pos x="wd2" y="hd2"/>
                  </a:cxn>
                  <a:cxn ang="10800000">
                    <a:pos x="wd2" y="hd2"/>
                  </a:cxn>
                  <a:cxn ang="16200000">
                    <a:pos x="wd2" y="hd2"/>
                  </a:cxn>
                </a:cxnLst>
                <a:rect l="0" t="0" r="r" b="b"/>
                <a:pathLst>
                  <a:path w="21600" h="21600" extrusionOk="0">
                    <a:moveTo>
                      <a:pt x="2476" y="21499"/>
                    </a:moveTo>
                    <a:lnTo>
                      <a:pt x="2290" y="21600"/>
                    </a:lnTo>
                    <a:lnTo>
                      <a:pt x="1981" y="21600"/>
                    </a:lnTo>
                    <a:lnTo>
                      <a:pt x="1733" y="21499"/>
                    </a:lnTo>
                    <a:lnTo>
                      <a:pt x="1547" y="21499"/>
                    </a:lnTo>
                    <a:lnTo>
                      <a:pt x="1362" y="21448"/>
                    </a:lnTo>
                    <a:lnTo>
                      <a:pt x="1300" y="21347"/>
                    </a:lnTo>
                    <a:lnTo>
                      <a:pt x="1176" y="21296"/>
                    </a:lnTo>
                    <a:lnTo>
                      <a:pt x="1114" y="21195"/>
                    </a:lnTo>
                    <a:lnTo>
                      <a:pt x="1114" y="21145"/>
                    </a:lnTo>
                    <a:lnTo>
                      <a:pt x="928" y="20892"/>
                    </a:lnTo>
                    <a:lnTo>
                      <a:pt x="743" y="20487"/>
                    </a:lnTo>
                    <a:lnTo>
                      <a:pt x="557" y="19981"/>
                    </a:lnTo>
                    <a:lnTo>
                      <a:pt x="371" y="19425"/>
                    </a:lnTo>
                    <a:lnTo>
                      <a:pt x="186" y="18818"/>
                    </a:lnTo>
                    <a:lnTo>
                      <a:pt x="124" y="18110"/>
                    </a:lnTo>
                    <a:lnTo>
                      <a:pt x="0" y="17351"/>
                    </a:lnTo>
                    <a:lnTo>
                      <a:pt x="0" y="11736"/>
                    </a:lnTo>
                    <a:lnTo>
                      <a:pt x="124" y="10016"/>
                    </a:lnTo>
                    <a:lnTo>
                      <a:pt x="371" y="8347"/>
                    </a:lnTo>
                    <a:lnTo>
                      <a:pt x="557" y="7588"/>
                    </a:lnTo>
                    <a:lnTo>
                      <a:pt x="743" y="6880"/>
                    </a:lnTo>
                    <a:lnTo>
                      <a:pt x="990" y="6222"/>
                    </a:lnTo>
                    <a:lnTo>
                      <a:pt x="1300" y="5716"/>
                    </a:lnTo>
                    <a:lnTo>
                      <a:pt x="1919" y="4755"/>
                    </a:lnTo>
                    <a:lnTo>
                      <a:pt x="2599" y="3946"/>
                    </a:lnTo>
                    <a:lnTo>
                      <a:pt x="3280" y="3187"/>
                    </a:lnTo>
                    <a:lnTo>
                      <a:pt x="4209" y="2580"/>
                    </a:lnTo>
                    <a:lnTo>
                      <a:pt x="5013" y="2074"/>
                    </a:lnTo>
                    <a:lnTo>
                      <a:pt x="5880" y="1518"/>
                    </a:lnTo>
                    <a:lnTo>
                      <a:pt x="7860" y="911"/>
                    </a:lnTo>
                    <a:lnTo>
                      <a:pt x="8912" y="556"/>
                    </a:lnTo>
                    <a:lnTo>
                      <a:pt x="10212" y="405"/>
                    </a:lnTo>
                    <a:lnTo>
                      <a:pt x="11512" y="152"/>
                    </a:lnTo>
                    <a:lnTo>
                      <a:pt x="12935" y="101"/>
                    </a:lnTo>
                    <a:lnTo>
                      <a:pt x="14359" y="0"/>
                    </a:lnTo>
                    <a:lnTo>
                      <a:pt x="15720" y="0"/>
                    </a:lnTo>
                    <a:lnTo>
                      <a:pt x="16896" y="152"/>
                    </a:lnTo>
                    <a:lnTo>
                      <a:pt x="17825" y="405"/>
                    </a:lnTo>
                    <a:lnTo>
                      <a:pt x="18629" y="658"/>
                    </a:lnTo>
                    <a:lnTo>
                      <a:pt x="19372" y="961"/>
                    </a:lnTo>
                    <a:lnTo>
                      <a:pt x="19805" y="1214"/>
                    </a:lnTo>
                    <a:lnTo>
                      <a:pt x="20238" y="1366"/>
                    </a:lnTo>
                    <a:lnTo>
                      <a:pt x="20486" y="1619"/>
                    </a:lnTo>
                    <a:lnTo>
                      <a:pt x="20795" y="1922"/>
                    </a:lnTo>
                    <a:lnTo>
                      <a:pt x="20981" y="2175"/>
                    </a:lnTo>
                    <a:lnTo>
                      <a:pt x="21105" y="2580"/>
                    </a:lnTo>
                    <a:lnTo>
                      <a:pt x="21291" y="2985"/>
                    </a:lnTo>
                    <a:lnTo>
                      <a:pt x="21476" y="3693"/>
                    </a:lnTo>
                    <a:lnTo>
                      <a:pt x="21600" y="4401"/>
                    </a:lnTo>
                    <a:lnTo>
                      <a:pt x="21600" y="6778"/>
                    </a:lnTo>
                    <a:lnTo>
                      <a:pt x="21476" y="7537"/>
                    </a:lnTo>
                    <a:lnTo>
                      <a:pt x="21414" y="8245"/>
                    </a:lnTo>
                    <a:lnTo>
                      <a:pt x="21291" y="8802"/>
                    </a:lnTo>
                    <a:lnTo>
                      <a:pt x="21105" y="9510"/>
                    </a:lnTo>
                    <a:lnTo>
                      <a:pt x="20857" y="10067"/>
                    </a:lnTo>
                    <a:lnTo>
                      <a:pt x="20610" y="10724"/>
                    </a:lnTo>
                    <a:lnTo>
                      <a:pt x="19681" y="12242"/>
                    </a:lnTo>
                    <a:lnTo>
                      <a:pt x="19372" y="12646"/>
                    </a:lnTo>
                    <a:lnTo>
                      <a:pt x="18939" y="12950"/>
                    </a:lnTo>
                    <a:lnTo>
                      <a:pt x="18258" y="13355"/>
                    </a:lnTo>
                    <a:lnTo>
                      <a:pt x="17453" y="13658"/>
                    </a:lnTo>
                    <a:lnTo>
                      <a:pt x="16711" y="14012"/>
                    </a:lnTo>
                    <a:lnTo>
                      <a:pt x="15782" y="14215"/>
                    </a:lnTo>
                    <a:lnTo>
                      <a:pt x="14978" y="14518"/>
                    </a:lnTo>
                    <a:lnTo>
                      <a:pt x="14235" y="14670"/>
                    </a:lnTo>
                    <a:lnTo>
                      <a:pt x="13678" y="14822"/>
                    </a:lnTo>
                    <a:lnTo>
                      <a:pt x="13183" y="14872"/>
                    </a:lnTo>
                    <a:lnTo>
                      <a:pt x="12193" y="15176"/>
                    </a:lnTo>
                    <a:lnTo>
                      <a:pt x="11883" y="15327"/>
                    </a:lnTo>
                    <a:lnTo>
                      <a:pt x="11388" y="15479"/>
                    </a:lnTo>
                    <a:lnTo>
                      <a:pt x="11079" y="15681"/>
                    </a:lnTo>
                    <a:lnTo>
                      <a:pt x="10831" y="15833"/>
                    </a:lnTo>
                    <a:lnTo>
                      <a:pt x="10521" y="15985"/>
                    </a:lnTo>
                    <a:lnTo>
                      <a:pt x="10336" y="16187"/>
                    </a:lnTo>
                    <a:lnTo>
                      <a:pt x="10212" y="16339"/>
                    </a:lnTo>
                    <a:lnTo>
                      <a:pt x="9903" y="16541"/>
                    </a:lnTo>
                    <a:lnTo>
                      <a:pt x="9717" y="16693"/>
                    </a:lnTo>
                    <a:lnTo>
                      <a:pt x="9469" y="16946"/>
                    </a:lnTo>
                    <a:lnTo>
                      <a:pt x="9222" y="17148"/>
                    </a:lnTo>
                    <a:lnTo>
                      <a:pt x="8912" y="17452"/>
                    </a:lnTo>
                    <a:lnTo>
                      <a:pt x="8479" y="17654"/>
                    </a:lnTo>
                    <a:lnTo>
                      <a:pt x="8170" y="17958"/>
                    </a:lnTo>
                    <a:lnTo>
                      <a:pt x="7674" y="18160"/>
                    </a:lnTo>
                    <a:lnTo>
                      <a:pt x="7303" y="18413"/>
                    </a:lnTo>
                    <a:lnTo>
                      <a:pt x="6994" y="18565"/>
                    </a:lnTo>
                    <a:lnTo>
                      <a:pt x="6499" y="18717"/>
                    </a:lnTo>
                    <a:lnTo>
                      <a:pt x="6065" y="18970"/>
                    </a:lnTo>
                    <a:lnTo>
                      <a:pt x="5632" y="19273"/>
                    </a:lnTo>
                    <a:lnTo>
                      <a:pt x="5199" y="19526"/>
                    </a:lnTo>
                    <a:lnTo>
                      <a:pt x="4766" y="19931"/>
                    </a:lnTo>
                    <a:lnTo>
                      <a:pt x="4332" y="20234"/>
                    </a:lnTo>
                    <a:lnTo>
                      <a:pt x="4023" y="20487"/>
                    </a:lnTo>
                    <a:lnTo>
                      <a:pt x="3775" y="20791"/>
                    </a:lnTo>
                    <a:lnTo>
                      <a:pt x="3404" y="21094"/>
                    </a:lnTo>
                    <a:lnTo>
                      <a:pt x="3156" y="21195"/>
                    </a:lnTo>
                    <a:lnTo>
                      <a:pt x="2847" y="21347"/>
                    </a:lnTo>
                    <a:lnTo>
                      <a:pt x="2476" y="21499"/>
                    </a:lnTo>
                    <a:close/>
                  </a:path>
                </a:pathLst>
              </a:custGeom>
              <a:solidFill>
                <a:srgbClr val="A30E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6" name="AutoShape 301"/>
              <p:cNvSpPr/>
              <p:nvPr/>
            </p:nvSpPr>
            <p:spPr>
              <a:xfrm>
                <a:off x="121336" y="93119"/>
                <a:ext cx="802800" cy="846537"/>
              </a:xfrm>
              <a:custGeom>
                <a:avLst/>
                <a:gdLst/>
                <a:ahLst/>
                <a:cxnLst>
                  <a:cxn ang="0">
                    <a:pos x="wd2" y="hd2"/>
                  </a:cxn>
                  <a:cxn ang="5400000">
                    <a:pos x="wd2" y="hd2"/>
                  </a:cxn>
                  <a:cxn ang="10800000">
                    <a:pos x="wd2" y="hd2"/>
                  </a:cxn>
                  <a:cxn ang="16200000">
                    <a:pos x="wd2" y="hd2"/>
                  </a:cxn>
                </a:cxnLst>
                <a:rect l="0" t="0" r="r" b="b"/>
                <a:pathLst>
                  <a:path w="21600" h="21600" extrusionOk="0">
                    <a:moveTo>
                      <a:pt x="2504" y="21498"/>
                    </a:moveTo>
                    <a:lnTo>
                      <a:pt x="2191" y="21600"/>
                    </a:lnTo>
                    <a:lnTo>
                      <a:pt x="2003" y="21600"/>
                    </a:lnTo>
                    <a:lnTo>
                      <a:pt x="1690" y="21498"/>
                    </a:lnTo>
                    <a:lnTo>
                      <a:pt x="1503" y="21498"/>
                    </a:lnTo>
                    <a:lnTo>
                      <a:pt x="1315" y="21446"/>
                    </a:lnTo>
                    <a:lnTo>
                      <a:pt x="1190" y="21344"/>
                    </a:lnTo>
                    <a:lnTo>
                      <a:pt x="1064" y="21293"/>
                    </a:lnTo>
                    <a:lnTo>
                      <a:pt x="1064" y="21191"/>
                    </a:lnTo>
                    <a:lnTo>
                      <a:pt x="877" y="20883"/>
                    </a:lnTo>
                    <a:lnTo>
                      <a:pt x="501" y="20064"/>
                    </a:lnTo>
                    <a:lnTo>
                      <a:pt x="313" y="19450"/>
                    </a:lnTo>
                    <a:lnTo>
                      <a:pt x="188" y="18785"/>
                    </a:lnTo>
                    <a:lnTo>
                      <a:pt x="0" y="18068"/>
                    </a:lnTo>
                    <a:lnTo>
                      <a:pt x="0" y="11721"/>
                    </a:lnTo>
                    <a:lnTo>
                      <a:pt x="63" y="10032"/>
                    </a:lnTo>
                    <a:lnTo>
                      <a:pt x="313" y="8343"/>
                    </a:lnTo>
                    <a:lnTo>
                      <a:pt x="501" y="7524"/>
                    </a:lnTo>
                    <a:lnTo>
                      <a:pt x="877" y="6193"/>
                    </a:lnTo>
                    <a:lnTo>
                      <a:pt x="1252" y="5682"/>
                    </a:lnTo>
                    <a:lnTo>
                      <a:pt x="1878" y="4709"/>
                    </a:lnTo>
                    <a:lnTo>
                      <a:pt x="2567" y="3890"/>
                    </a:lnTo>
                    <a:lnTo>
                      <a:pt x="3318" y="3122"/>
                    </a:lnTo>
                    <a:lnTo>
                      <a:pt x="4132" y="2559"/>
                    </a:lnTo>
                    <a:lnTo>
                      <a:pt x="5071" y="1996"/>
                    </a:lnTo>
                    <a:lnTo>
                      <a:pt x="5948" y="1536"/>
                    </a:lnTo>
                    <a:lnTo>
                      <a:pt x="6824" y="1177"/>
                    </a:lnTo>
                    <a:lnTo>
                      <a:pt x="7826" y="870"/>
                    </a:lnTo>
                    <a:lnTo>
                      <a:pt x="8890" y="563"/>
                    </a:lnTo>
                    <a:lnTo>
                      <a:pt x="11520" y="154"/>
                    </a:lnTo>
                    <a:lnTo>
                      <a:pt x="12960" y="0"/>
                    </a:lnTo>
                    <a:lnTo>
                      <a:pt x="15652" y="0"/>
                    </a:lnTo>
                    <a:lnTo>
                      <a:pt x="16842" y="154"/>
                    </a:lnTo>
                    <a:lnTo>
                      <a:pt x="17906" y="358"/>
                    </a:lnTo>
                    <a:lnTo>
                      <a:pt x="18720" y="665"/>
                    </a:lnTo>
                    <a:lnTo>
                      <a:pt x="19346" y="973"/>
                    </a:lnTo>
                    <a:lnTo>
                      <a:pt x="20223" y="1382"/>
                    </a:lnTo>
                    <a:lnTo>
                      <a:pt x="20536" y="1587"/>
                    </a:lnTo>
                    <a:lnTo>
                      <a:pt x="20786" y="1843"/>
                    </a:lnTo>
                    <a:lnTo>
                      <a:pt x="20974" y="2099"/>
                    </a:lnTo>
                    <a:lnTo>
                      <a:pt x="21162" y="2508"/>
                    </a:lnTo>
                    <a:lnTo>
                      <a:pt x="21350" y="2969"/>
                    </a:lnTo>
                    <a:lnTo>
                      <a:pt x="21537" y="3634"/>
                    </a:lnTo>
                    <a:lnTo>
                      <a:pt x="21537" y="4351"/>
                    </a:lnTo>
                    <a:lnTo>
                      <a:pt x="21600" y="5170"/>
                    </a:lnTo>
                    <a:lnTo>
                      <a:pt x="21600" y="5989"/>
                    </a:lnTo>
                    <a:lnTo>
                      <a:pt x="21537" y="6756"/>
                    </a:lnTo>
                    <a:lnTo>
                      <a:pt x="21537" y="7524"/>
                    </a:lnTo>
                    <a:lnTo>
                      <a:pt x="21412" y="8190"/>
                    </a:lnTo>
                    <a:lnTo>
                      <a:pt x="21350" y="8804"/>
                    </a:lnTo>
                    <a:lnTo>
                      <a:pt x="21162" y="9520"/>
                    </a:lnTo>
                    <a:lnTo>
                      <a:pt x="20911" y="10083"/>
                    </a:lnTo>
                    <a:lnTo>
                      <a:pt x="20598" y="10646"/>
                    </a:lnTo>
                    <a:lnTo>
                      <a:pt x="20348" y="11261"/>
                    </a:lnTo>
                    <a:lnTo>
                      <a:pt x="19972" y="11773"/>
                    </a:lnTo>
                    <a:lnTo>
                      <a:pt x="19722" y="12233"/>
                    </a:lnTo>
                    <a:lnTo>
                      <a:pt x="19346" y="12591"/>
                    </a:lnTo>
                    <a:lnTo>
                      <a:pt x="18908" y="12950"/>
                    </a:lnTo>
                    <a:lnTo>
                      <a:pt x="18282" y="13359"/>
                    </a:lnTo>
                    <a:lnTo>
                      <a:pt x="15840" y="14281"/>
                    </a:lnTo>
                    <a:lnTo>
                      <a:pt x="15026" y="14536"/>
                    </a:lnTo>
                    <a:lnTo>
                      <a:pt x="14212" y="14639"/>
                    </a:lnTo>
                    <a:lnTo>
                      <a:pt x="13711" y="14792"/>
                    </a:lnTo>
                    <a:lnTo>
                      <a:pt x="13148" y="14895"/>
                    </a:lnTo>
                    <a:lnTo>
                      <a:pt x="12710" y="15048"/>
                    </a:lnTo>
                    <a:lnTo>
                      <a:pt x="12209" y="15202"/>
                    </a:lnTo>
                    <a:lnTo>
                      <a:pt x="11770" y="15355"/>
                    </a:lnTo>
                    <a:lnTo>
                      <a:pt x="11395" y="15458"/>
                    </a:lnTo>
                    <a:lnTo>
                      <a:pt x="11082" y="15714"/>
                    </a:lnTo>
                    <a:lnTo>
                      <a:pt x="10831" y="15867"/>
                    </a:lnTo>
                    <a:lnTo>
                      <a:pt x="10518" y="16021"/>
                    </a:lnTo>
                    <a:lnTo>
                      <a:pt x="10330" y="16226"/>
                    </a:lnTo>
                    <a:lnTo>
                      <a:pt x="10080" y="16328"/>
                    </a:lnTo>
                    <a:lnTo>
                      <a:pt x="9892" y="16482"/>
                    </a:lnTo>
                    <a:lnTo>
                      <a:pt x="9704" y="16737"/>
                    </a:lnTo>
                    <a:lnTo>
                      <a:pt x="8890" y="17403"/>
                    </a:lnTo>
                    <a:lnTo>
                      <a:pt x="8452" y="17710"/>
                    </a:lnTo>
                    <a:lnTo>
                      <a:pt x="8139" y="17864"/>
                    </a:lnTo>
                    <a:lnTo>
                      <a:pt x="7763" y="18119"/>
                    </a:lnTo>
                    <a:lnTo>
                      <a:pt x="7263" y="18375"/>
                    </a:lnTo>
                    <a:lnTo>
                      <a:pt x="6950" y="18580"/>
                    </a:lnTo>
                    <a:lnTo>
                      <a:pt x="6449" y="18785"/>
                    </a:lnTo>
                    <a:lnTo>
                      <a:pt x="6010" y="18990"/>
                    </a:lnTo>
                    <a:lnTo>
                      <a:pt x="5635" y="19245"/>
                    </a:lnTo>
                    <a:lnTo>
                      <a:pt x="5197" y="19604"/>
                    </a:lnTo>
                    <a:lnTo>
                      <a:pt x="4758" y="19911"/>
                    </a:lnTo>
                    <a:lnTo>
                      <a:pt x="4383" y="20218"/>
                    </a:lnTo>
                    <a:lnTo>
                      <a:pt x="4070" y="20525"/>
                    </a:lnTo>
                    <a:lnTo>
                      <a:pt x="3694" y="20781"/>
                    </a:lnTo>
                    <a:lnTo>
                      <a:pt x="3381" y="21088"/>
                    </a:lnTo>
                    <a:lnTo>
                      <a:pt x="3130" y="21293"/>
                    </a:lnTo>
                    <a:lnTo>
                      <a:pt x="2755" y="21446"/>
                    </a:lnTo>
                    <a:lnTo>
                      <a:pt x="2504" y="21498"/>
                    </a:lnTo>
                    <a:close/>
                  </a:path>
                </a:pathLst>
              </a:custGeom>
              <a:solidFill>
                <a:srgbClr val="A40F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7" name="AutoShape 302"/>
              <p:cNvSpPr/>
              <p:nvPr/>
            </p:nvSpPr>
            <p:spPr>
              <a:xfrm>
                <a:off x="124158" y="93119"/>
                <a:ext cx="792923" cy="840893"/>
              </a:xfrm>
              <a:custGeom>
                <a:avLst/>
                <a:gdLst/>
                <a:ahLst/>
                <a:cxnLst>
                  <a:cxn ang="0">
                    <a:pos x="wd2" y="hd2"/>
                  </a:cxn>
                  <a:cxn ang="5400000">
                    <a:pos x="wd2" y="hd2"/>
                  </a:cxn>
                  <a:cxn ang="10800000">
                    <a:pos x="wd2" y="hd2"/>
                  </a:cxn>
                  <a:cxn ang="16200000">
                    <a:pos x="wd2" y="hd2"/>
                  </a:cxn>
                </a:cxnLst>
                <a:rect l="0" t="0" r="r" b="b"/>
                <a:pathLst>
                  <a:path w="21600" h="21600" extrusionOk="0">
                    <a:moveTo>
                      <a:pt x="2534" y="21497"/>
                    </a:moveTo>
                    <a:lnTo>
                      <a:pt x="2154" y="21600"/>
                    </a:lnTo>
                    <a:lnTo>
                      <a:pt x="1964" y="21600"/>
                    </a:lnTo>
                    <a:lnTo>
                      <a:pt x="1774" y="21497"/>
                    </a:lnTo>
                    <a:lnTo>
                      <a:pt x="1457" y="21497"/>
                    </a:lnTo>
                    <a:lnTo>
                      <a:pt x="1267" y="21445"/>
                    </a:lnTo>
                    <a:lnTo>
                      <a:pt x="1140" y="21342"/>
                    </a:lnTo>
                    <a:lnTo>
                      <a:pt x="1013" y="21188"/>
                    </a:lnTo>
                    <a:lnTo>
                      <a:pt x="950" y="20930"/>
                    </a:lnTo>
                    <a:lnTo>
                      <a:pt x="760" y="20517"/>
                    </a:lnTo>
                    <a:lnTo>
                      <a:pt x="570" y="20053"/>
                    </a:lnTo>
                    <a:lnTo>
                      <a:pt x="253" y="19435"/>
                    </a:lnTo>
                    <a:lnTo>
                      <a:pt x="190" y="18816"/>
                    </a:lnTo>
                    <a:lnTo>
                      <a:pt x="0" y="18095"/>
                    </a:lnTo>
                    <a:lnTo>
                      <a:pt x="0" y="11702"/>
                    </a:lnTo>
                    <a:lnTo>
                      <a:pt x="127" y="10001"/>
                    </a:lnTo>
                    <a:lnTo>
                      <a:pt x="380" y="8300"/>
                    </a:lnTo>
                    <a:lnTo>
                      <a:pt x="570" y="7578"/>
                    </a:lnTo>
                    <a:lnTo>
                      <a:pt x="950" y="6238"/>
                    </a:lnTo>
                    <a:lnTo>
                      <a:pt x="1267" y="5722"/>
                    </a:lnTo>
                    <a:lnTo>
                      <a:pt x="1964" y="4743"/>
                    </a:lnTo>
                    <a:lnTo>
                      <a:pt x="2660" y="3918"/>
                    </a:lnTo>
                    <a:lnTo>
                      <a:pt x="3357" y="3145"/>
                    </a:lnTo>
                    <a:lnTo>
                      <a:pt x="4181" y="2578"/>
                    </a:lnTo>
                    <a:lnTo>
                      <a:pt x="5067" y="2062"/>
                    </a:lnTo>
                    <a:lnTo>
                      <a:pt x="5954" y="1598"/>
                    </a:lnTo>
                    <a:lnTo>
                      <a:pt x="6968" y="1186"/>
                    </a:lnTo>
                    <a:lnTo>
                      <a:pt x="7981" y="876"/>
                    </a:lnTo>
                    <a:lnTo>
                      <a:pt x="9058" y="670"/>
                    </a:lnTo>
                    <a:lnTo>
                      <a:pt x="10262" y="412"/>
                    </a:lnTo>
                    <a:lnTo>
                      <a:pt x="11592" y="206"/>
                    </a:lnTo>
                    <a:lnTo>
                      <a:pt x="13049" y="52"/>
                    </a:lnTo>
                    <a:lnTo>
                      <a:pt x="14379" y="0"/>
                    </a:lnTo>
                    <a:lnTo>
                      <a:pt x="15709" y="52"/>
                    </a:lnTo>
                    <a:lnTo>
                      <a:pt x="16976" y="206"/>
                    </a:lnTo>
                    <a:lnTo>
                      <a:pt x="17989" y="412"/>
                    </a:lnTo>
                    <a:lnTo>
                      <a:pt x="18813" y="722"/>
                    </a:lnTo>
                    <a:lnTo>
                      <a:pt x="19383" y="979"/>
                    </a:lnTo>
                    <a:lnTo>
                      <a:pt x="19890" y="1186"/>
                    </a:lnTo>
                    <a:lnTo>
                      <a:pt x="20270" y="1392"/>
                    </a:lnTo>
                    <a:lnTo>
                      <a:pt x="20587" y="1701"/>
                    </a:lnTo>
                    <a:lnTo>
                      <a:pt x="20777" y="1907"/>
                    </a:lnTo>
                    <a:lnTo>
                      <a:pt x="21093" y="2217"/>
                    </a:lnTo>
                    <a:lnTo>
                      <a:pt x="21283" y="2578"/>
                    </a:lnTo>
                    <a:lnTo>
                      <a:pt x="21410" y="2990"/>
                    </a:lnTo>
                    <a:lnTo>
                      <a:pt x="21537" y="3712"/>
                    </a:lnTo>
                    <a:lnTo>
                      <a:pt x="21600" y="4382"/>
                    </a:lnTo>
                    <a:lnTo>
                      <a:pt x="21600" y="6805"/>
                    </a:lnTo>
                    <a:lnTo>
                      <a:pt x="21537" y="7578"/>
                    </a:lnTo>
                    <a:lnTo>
                      <a:pt x="21537" y="8248"/>
                    </a:lnTo>
                    <a:lnTo>
                      <a:pt x="21157" y="9485"/>
                    </a:lnTo>
                    <a:lnTo>
                      <a:pt x="20967" y="10156"/>
                    </a:lnTo>
                    <a:lnTo>
                      <a:pt x="20713" y="10723"/>
                    </a:lnTo>
                    <a:lnTo>
                      <a:pt x="20396" y="11290"/>
                    </a:lnTo>
                    <a:lnTo>
                      <a:pt x="20080" y="11805"/>
                    </a:lnTo>
                    <a:lnTo>
                      <a:pt x="19700" y="12321"/>
                    </a:lnTo>
                    <a:lnTo>
                      <a:pt x="19383" y="12682"/>
                    </a:lnTo>
                    <a:lnTo>
                      <a:pt x="19003" y="12991"/>
                    </a:lnTo>
                    <a:lnTo>
                      <a:pt x="18370" y="13352"/>
                    </a:lnTo>
                    <a:lnTo>
                      <a:pt x="17483" y="13764"/>
                    </a:lnTo>
                    <a:lnTo>
                      <a:pt x="16659" y="14022"/>
                    </a:lnTo>
                    <a:lnTo>
                      <a:pt x="15899" y="14331"/>
                    </a:lnTo>
                    <a:lnTo>
                      <a:pt x="15076" y="14537"/>
                    </a:lnTo>
                    <a:lnTo>
                      <a:pt x="14316" y="14692"/>
                    </a:lnTo>
                    <a:lnTo>
                      <a:pt x="13682" y="14847"/>
                    </a:lnTo>
                    <a:lnTo>
                      <a:pt x="13239" y="14898"/>
                    </a:lnTo>
                    <a:lnTo>
                      <a:pt x="12795" y="15053"/>
                    </a:lnTo>
                    <a:lnTo>
                      <a:pt x="12289" y="15208"/>
                    </a:lnTo>
                    <a:lnTo>
                      <a:pt x="11845" y="15362"/>
                    </a:lnTo>
                    <a:lnTo>
                      <a:pt x="11465" y="15517"/>
                    </a:lnTo>
                    <a:lnTo>
                      <a:pt x="11148" y="15672"/>
                    </a:lnTo>
                    <a:lnTo>
                      <a:pt x="10768" y="15878"/>
                    </a:lnTo>
                    <a:lnTo>
                      <a:pt x="10578" y="16032"/>
                    </a:lnTo>
                    <a:lnTo>
                      <a:pt x="10262" y="16187"/>
                    </a:lnTo>
                    <a:lnTo>
                      <a:pt x="10135" y="16393"/>
                    </a:lnTo>
                    <a:lnTo>
                      <a:pt x="9945" y="16548"/>
                    </a:lnTo>
                    <a:lnTo>
                      <a:pt x="9755" y="16754"/>
                    </a:lnTo>
                    <a:lnTo>
                      <a:pt x="9501" y="17012"/>
                    </a:lnTo>
                    <a:lnTo>
                      <a:pt x="9248" y="17218"/>
                    </a:lnTo>
                    <a:lnTo>
                      <a:pt x="8868" y="17424"/>
                    </a:lnTo>
                    <a:lnTo>
                      <a:pt x="8488" y="17682"/>
                    </a:lnTo>
                    <a:lnTo>
                      <a:pt x="8171" y="17991"/>
                    </a:lnTo>
                    <a:lnTo>
                      <a:pt x="7791" y="18198"/>
                    </a:lnTo>
                    <a:lnTo>
                      <a:pt x="7284" y="18404"/>
                    </a:lnTo>
                    <a:lnTo>
                      <a:pt x="6968" y="18662"/>
                    </a:lnTo>
                    <a:lnTo>
                      <a:pt x="6461" y="18816"/>
                    </a:lnTo>
                    <a:lnTo>
                      <a:pt x="6144" y="18971"/>
                    </a:lnTo>
                    <a:lnTo>
                      <a:pt x="5638" y="19280"/>
                    </a:lnTo>
                    <a:lnTo>
                      <a:pt x="5194" y="19589"/>
                    </a:lnTo>
                    <a:lnTo>
                      <a:pt x="4371" y="20260"/>
                    </a:lnTo>
                    <a:lnTo>
                      <a:pt x="3737" y="20878"/>
                    </a:lnTo>
                    <a:lnTo>
                      <a:pt x="3357" y="21084"/>
                    </a:lnTo>
                    <a:lnTo>
                      <a:pt x="3104" y="21342"/>
                    </a:lnTo>
                    <a:lnTo>
                      <a:pt x="2850" y="21445"/>
                    </a:lnTo>
                    <a:lnTo>
                      <a:pt x="2534" y="21497"/>
                    </a:lnTo>
                    <a:close/>
                  </a:path>
                </a:pathLst>
              </a:custGeom>
              <a:solidFill>
                <a:srgbClr val="A50F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8" name="AutoShape 303"/>
              <p:cNvSpPr/>
              <p:nvPr/>
            </p:nvSpPr>
            <p:spPr>
              <a:xfrm>
                <a:off x="128391" y="94529"/>
                <a:ext cx="785868" cy="832429"/>
              </a:xfrm>
              <a:custGeom>
                <a:avLst/>
                <a:gdLst/>
                <a:ahLst/>
                <a:cxnLst>
                  <a:cxn ang="0">
                    <a:pos x="wd2" y="hd2"/>
                  </a:cxn>
                  <a:cxn ang="5400000">
                    <a:pos x="wd2" y="hd2"/>
                  </a:cxn>
                  <a:cxn ang="10800000">
                    <a:pos x="wd2" y="hd2"/>
                  </a:cxn>
                  <a:cxn ang="16200000">
                    <a:pos x="wd2" y="hd2"/>
                  </a:cxn>
                </a:cxnLst>
                <a:rect l="0" t="0" r="r" b="b"/>
                <a:pathLst>
                  <a:path w="21600" h="21600" extrusionOk="0">
                    <a:moveTo>
                      <a:pt x="2428" y="21548"/>
                    </a:moveTo>
                    <a:lnTo>
                      <a:pt x="2173" y="21600"/>
                    </a:lnTo>
                    <a:lnTo>
                      <a:pt x="1662" y="21600"/>
                    </a:lnTo>
                    <a:lnTo>
                      <a:pt x="1278" y="21496"/>
                    </a:lnTo>
                    <a:lnTo>
                      <a:pt x="1086" y="21340"/>
                    </a:lnTo>
                    <a:lnTo>
                      <a:pt x="1022" y="21184"/>
                    </a:lnTo>
                    <a:lnTo>
                      <a:pt x="895" y="20923"/>
                    </a:lnTo>
                    <a:lnTo>
                      <a:pt x="703" y="20507"/>
                    </a:lnTo>
                    <a:lnTo>
                      <a:pt x="256" y="19414"/>
                    </a:lnTo>
                    <a:lnTo>
                      <a:pt x="64" y="18789"/>
                    </a:lnTo>
                    <a:lnTo>
                      <a:pt x="0" y="18113"/>
                    </a:lnTo>
                    <a:lnTo>
                      <a:pt x="0" y="11763"/>
                    </a:lnTo>
                    <a:lnTo>
                      <a:pt x="64" y="9993"/>
                    </a:lnTo>
                    <a:lnTo>
                      <a:pt x="320" y="8328"/>
                    </a:lnTo>
                    <a:lnTo>
                      <a:pt x="511" y="7599"/>
                    </a:lnTo>
                    <a:lnTo>
                      <a:pt x="703" y="6818"/>
                    </a:lnTo>
                    <a:lnTo>
                      <a:pt x="895" y="6246"/>
                    </a:lnTo>
                    <a:lnTo>
                      <a:pt x="1150" y="5725"/>
                    </a:lnTo>
                    <a:lnTo>
                      <a:pt x="1917" y="4736"/>
                    </a:lnTo>
                    <a:lnTo>
                      <a:pt x="2556" y="3904"/>
                    </a:lnTo>
                    <a:lnTo>
                      <a:pt x="4218" y="2550"/>
                    </a:lnTo>
                    <a:lnTo>
                      <a:pt x="5049" y="2030"/>
                    </a:lnTo>
                    <a:lnTo>
                      <a:pt x="5943" y="1561"/>
                    </a:lnTo>
                    <a:lnTo>
                      <a:pt x="6902" y="1249"/>
                    </a:lnTo>
                    <a:lnTo>
                      <a:pt x="7924" y="885"/>
                    </a:lnTo>
                    <a:lnTo>
                      <a:pt x="9011" y="625"/>
                    </a:lnTo>
                    <a:lnTo>
                      <a:pt x="10225" y="364"/>
                    </a:lnTo>
                    <a:lnTo>
                      <a:pt x="11567" y="260"/>
                    </a:lnTo>
                    <a:lnTo>
                      <a:pt x="12973" y="104"/>
                    </a:lnTo>
                    <a:lnTo>
                      <a:pt x="14379" y="0"/>
                    </a:lnTo>
                    <a:lnTo>
                      <a:pt x="15721" y="104"/>
                    </a:lnTo>
                    <a:lnTo>
                      <a:pt x="16935" y="260"/>
                    </a:lnTo>
                    <a:lnTo>
                      <a:pt x="17893" y="416"/>
                    </a:lnTo>
                    <a:lnTo>
                      <a:pt x="18724" y="781"/>
                    </a:lnTo>
                    <a:lnTo>
                      <a:pt x="19427" y="989"/>
                    </a:lnTo>
                    <a:lnTo>
                      <a:pt x="19875" y="1249"/>
                    </a:lnTo>
                    <a:lnTo>
                      <a:pt x="20194" y="1405"/>
                    </a:lnTo>
                    <a:lnTo>
                      <a:pt x="20578" y="1666"/>
                    </a:lnTo>
                    <a:lnTo>
                      <a:pt x="20769" y="1978"/>
                    </a:lnTo>
                    <a:lnTo>
                      <a:pt x="20961" y="2238"/>
                    </a:lnTo>
                    <a:lnTo>
                      <a:pt x="21217" y="2654"/>
                    </a:lnTo>
                    <a:lnTo>
                      <a:pt x="21408" y="3071"/>
                    </a:lnTo>
                    <a:lnTo>
                      <a:pt x="21472" y="3695"/>
                    </a:lnTo>
                    <a:lnTo>
                      <a:pt x="21600" y="4424"/>
                    </a:lnTo>
                    <a:lnTo>
                      <a:pt x="21600" y="6818"/>
                    </a:lnTo>
                    <a:lnTo>
                      <a:pt x="21472" y="7599"/>
                    </a:lnTo>
                    <a:lnTo>
                      <a:pt x="21408" y="8276"/>
                    </a:lnTo>
                    <a:lnTo>
                      <a:pt x="21344" y="8900"/>
                    </a:lnTo>
                    <a:lnTo>
                      <a:pt x="20961" y="10149"/>
                    </a:lnTo>
                    <a:lnTo>
                      <a:pt x="20641" y="10722"/>
                    </a:lnTo>
                    <a:lnTo>
                      <a:pt x="20322" y="11347"/>
                    </a:lnTo>
                    <a:lnTo>
                      <a:pt x="20002" y="11867"/>
                    </a:lnTo>
                    <a:lnTo>
                      <a:pt x="19683" y="12283"/>
                    </a:lnTo>
                    <a:lnTo>
                      <a:pt x="19299" y="12700"/>
                    </a:lnTo>
                    <a:lnTo>
                      <a:pt x="18852" y="13064"/>
                    </a:lnTo>
                    <a:lnTo>
                      <a:pt x="18277" y="13376"/>
                    </a:lnTo>
                    <a:lnTo>
                      <a:pt x="17446" y="13741"/>
                    </a:lnTo>
                    <a:lnTo>
                      <a:pt x="16615" y="14001"/>
                    </a:lnTo>
                    <a:lnTo>
                      <a:pt x="15785" y="14313"/>
                    </a:lnTo>
                    <a:lnTo>
                      <a:pt x="14954" y="14573"/>
                    </a:lnTo>
                    <a:lnTo>
                      <a:pt x="14251" y="14730"/>
                    </a:lnTo>
                    <a:lnTo>
                      <a:pt x="13676" y="14834"/>
                    </a:lnTo>
                    <a:lnTo>
                      <a:pt x="13164" y="14938"/>
                    </a:lnTo>
                    <a:lnTo>
                      <a:pt x="12653" y="15094"/>
                    </a:lnTo>
                    <a:lnTo>
                      <a:pt x="12206" y="15250"/>
                    </a:lnTo>
                    <a:lnTo>
                      <a:pt x="11822" y="15406"/>
                    </a:lnTo>
                    <a:lnTo>
                      <a:pt x="11375" y="15562"/>
                    </a:lnTo>
                    <a:lnTo>
                      <a:pt x="11056" y="15667"/>
                    </a:lnTo>
                    <a:lnTo>
                      <a:pt x="10736" y="15927"/>
                    </a:lnTo>
                    <a:lnTo>
                      <a:pt x="10417" y="16083"/>
                    </a:lnTo>
                    <a:lnTo>
                      <a:pt x="10225" y="16239"/>
                    </a:lnTo>
                    <a:lnTo>
                      <a:pt x="10097" y="16447"/>
                    </a:lnTo>
                    <a:lnTo>
                      <a:pt x="9905" y="16551"/>
                    </a:lnTo>
                    <a:lnTo>
                      <a:pt x="9714" y="16812"/>
                    </a:lnTo>
                    <a:lnTo>
                      <a:pt x="9458" y="16968"/>
                    </a:lnTo>
                    <a:lnTo>
                      <a:pt x="8819" y="17488"/>
                    </a:lnTo>
                    <a:lnTo>
                      <a:pt x="8436" y="17696"/>
                    </a:lnTo>
                    <a:lnTo>
                      <a:pt x="8116" y="18009"/>
                    </a:lnTo>
                    <a:lnTo>
                      <a:pt x="7733" y="18217"/>
                    </a:lnTo>
                    <a:lnTo>
                      <a:pt x="7221" y="18373"/>
                    </a:lnTo>
                    <a:lnTo>
                      <a:pt x="6902" y="18633"/>
                    </a:lnTo>
                    <a:lnTo>
                      <a:pt x="6391" y="18841"/>
                    </a:lnTo>
                    <a:lnTo>
                      <a:pt x="6071" y="19050"/>
                    </a:lnTo>
                    <a:lnTo>
                      <a:pt x="5560" y="19258"/>
                    </a:lnTo>
                    <a:lnTo>
                      <a:pt x="5112" y="19570"/>
                    </a:lnTo>
                    <a:lnTo>
                      <a:pt x="4793" y="19934"/>
                    </a:lnTo>
                    <a:lnTo>
                      <a:pt x="4282" y="20247"/>
                    </a:lnTo>
                    <a:lnTo>
                      <a:pt x="4026" y="20559"/>
                    </a:lnTo>
                    <a:lnTo>
                      <a:pt x="3067" y="21340"/>
                    </a:lnTo>
                    <a:lnTo>
                      <a:pt x="2812" y="21496"/>
                    </a:lnTo>
                    <a:lnTo>
                      <a:pt x="2428" y="21548"/>
                    </a:lnTo>
                    <a:close/>
                  </a:path>
                </a:pathLst>
              </a:custGeom>
              <a:solidFill>
                <a:srgbClr val="A610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09" name="AutoShape 304"/>
              <p:cNvSpPr/>
              <p:nvPr/>
            </p:nvSpPr>
            <p:spPr>
              <a:xfrm>
                <a:off x="129802" y="98762"/>
                <a:ext cx="781636" cy="823963"/>
              </a:xfrm>
              <a:custGeom>
                <a:avLst/>
                <a:gdLst/>
                <a:ahLst/>
                <a:cxnLst>
                  <a:cxn ang="0">
                    <a:pos x="wd2" y="hd2"/>
                  </a:cxn>
                  <a:cxn ang="5400000">
                    <a:pos x="wd2" y="hd2"/>
                  </a:cxn>
                  <a:cxn ang="10800000">
                    <a:pos x="wd2" y="hd2"/>
                  </a:cxn>
                  <a:cxn ang="16200000">
                    <a:pos x="wd2" y="hd2"/>
                  </a:cxn>
                </a:cxnLst>
                <a:rect l="0" t="0" r="r" b="b"/>
                <a:pathLst>
                  <a:path w="21600" h="21600" extrusionOk="0">
                    <a:moveTo>
                      <a:pt x="2507" y="21495"/>
                    </a:moveTo>
                    <a:lnTo>
                      <a:pt x="2186" y="21600"/>
                    </a:lnTo>
                    <a:lnTo>
                      <a:pt x="1671" y="21600"/>
                    </a:lnTo>
                    <a:lnTo>
                      <a:pt x="1479" y="21495"/>
                    </a:lnTo>
                    <a:lnTo>
                      <a:pt x="1286" y="21442"/>
                    </a:lnTo>
                    <a:lnTo>
                      <a:pt x="1221" y="21337"/>
                    </a:lnTo>
                    <a:lnTo>
                      <a:pt x="1093" y="21285"/>
                    </a:lnTo>
                    <a:lnTo>
                      <a:pt x="1029" y="21127"/>
                    </a:lnTo>
                    <a:lnTo>
                      <a:pt x="964" y="20864"/>
                    </a:lnTo>
                    <a:lnTo>
                      <a:pt x="771" y="20496"/>
                    </a:lnTo>
                    <a:lnTo>
                      <a:pt x="450" y="19971"/>
                    </a:lnTo>
                    <a:lnTo>
                      <a:pt x="257" y="19340"/>
                    </a:lnTo>
                    <a:lnTo>
                      <a:pt x="64" y="18762"/>
                    </a:lnTo>
                    <a:lnTo>
                      <a:pt x="0" y="18026"/>
                    </a:lnTo>
                    <a:lnTo>
                      <a:pt x="0" y="11720"/>
                    </a:lnTo>
                    <a:lnTo>
                      <a:pt x="64" y="9985"/>
                    </a:lnTo>
                    <a:lnTo>
                      <a:pt x="386" y="8304"/>
                    </a:lnTo>
                    <a:lnTo>
                      <a:pt x="579" y="7568"/>
                    </a:lnTo>
                    <a:lnTo>
                      <a:pt x="771" y="6780"/>
                    </a:lnTo>
                    <a:lnTo>
                      <a:pt x="964" y="6201"/>
                    </a:lnTo>
                    <a:lnTo>
                      <a:pt x="1221" y="5676"/>
                    </a:lnTo>
                    <a:lnTo>
                      <a:pt x="1864" y="4677"/>
                    </a:lnTo>
                    <a:lnTo>
                      <a:pt x="2571" y="3889"/>
                    </a:lnTo>
                    <a:lnTo>
                      <a:pt x="3343" y="3153"/>
                    </a:lnTo>
                    <a:lnTo>
                      <a:pt x="4179" y="2575"/>
                    </a:lnTo>
                    <a:lnTo>
                      <a:pt x="5079" y="1997"/>
                    </a:lnTo>
                    <a:lnTo>
                      <a:pt x="5979" y="1577"/>
                    </a:lnTo>
                    <a:lnTo>
                      <a:pt x="6943" y="1156"/>
                    </a:lnTo>
                    <a:lnTo>
                      <a:pt x="7907" y="893"/>
                    </a:lnTo>
                    <a:lnTo>
                      <a:pt x="9000" y="578"/>
                    </a:lnTo>
                    <a:lnTo>
                      <a:pt x="10286" y="315"/>
                    </a:lnTo>
                    <a:lnTo>
                      <a:pt x="11571" y="210"/>
                    </a:lnTo>
                    <a:lnTo>
                      <a:pt x="12986" y="53"/>
                    </a:lnTo>
                    <a:lnTo>
                      <a:pt x="14336" y="0"/>
                    </a:lnTo>
                    <a:lnTo>
                      <a:pt x="15686" y="53"/>
                    </a:lnTo>
                    <a:lnTo>
                      <a:pt x="16907" y="158"/>
                    </a:lnTo>
                    <a:lnTo>
                      <a:pt x="17871" y="420"/>
                    </a:lnTo>
                    <a:lnTo>
                      <a:pt x="18707" y="736"/>
                    </a:lnTo>
                    <a:lnTo>
                      <a:pt x="19414" y="999"/>
                    </a:lnTo>
                    <a:lnTo>
                      <a:pt x="19864" y="1156"/>
                    </a:lnTo>
                    <a:lnTo>
                      <a:pt x="20250" y="1419"/>
                    </a:lnTo>
                    <a:lnTo>
                      <a:pt x="20507" y="1629"/>
                    </a:lnTo>
                    <a:lnTo>
                      <a:pt x="20764" y="1892"/>
                    </a:lnTo>
                    <a:lnTo>
                      <a:pt x="20957" y="2155"/>
                    </a:lnTo>
                    <a:lnTo>
                      <a:pt x="21343" y="2996"/>
                    </a:lnTo>
                    <a:lnTo>
                      <a:pt x="21536" y="3731"/>
                    </a:lnTo>
                    <a:lnTo>
                      <a:pt x="21600" y="4362"/>
                    </a:lnTo>
                    <a:lnTo>
                      <a:pt x="21600" y="5991"/>
                    </a:lnTo>
                    <a:lnTo>
                      <a:pt x="21536" y="6780"/>
                    </a:lnTo>
                    <a:lnTo>
                      <a:pt x="21536" y="7568"/>
                    </a:lnTo>
                    <a:lnTo>
                      <a:pt x="21471" y="8251"/>
                    </a:lnTo>
                    <a:lnTo>
                      <a:pt x="21343" y="8882"/>
                    </a:lnTo>
                    <a:lnTo>
                      <a:pt x="21150" y="9512"/>
                    </a:lnTo>
                    <a:lnTo>
                      <a:pt x="20893" y="10143"/>
                    </a:lnTo>
                    <a:lnTo>
                      <a:pt x="20571" y="10721"/>
                    </a:lnTo>
                    <a:lnTo>
                      <a:pt x="20314" y="11299"/>
                    </a:lnTo>
                    <a:lnTo>
                      <a:pt x="20057" y="11772"/>
                    </a:lnTo>
                    <a:lnTo>
                      <a:pt x="19671" y="12245"/>
                    </a:lnTo>
                    <a:lnTo>
                      <a:pt x="19286" y="12613"/>
                    </a:lnTo>
                    <a:lnTo>
                      <a:pt x="18836" y="13034"/>
                    </a:lnTo>
                    <a:lnTo>
                      <a:pt x="18257" y="13401"/>
                    </a:lnTo>
                    <a:lnTo>
                      <a:pt x="17486" y="13717"/>
                    </a:lnTo>
                    <a:lnTo>
                      <a:pt x="16586" y="13980"/>
                    </a:lnTo>
                    <a:lnTo>
                      <a:pt x="15750" y="14295"/>
                    </a:lnTo>
                    <a:lnTo>
                      <a:pt x="14914" y="14505"/>
                    </a:lnTo>
                    <a:lnTo>
                      <a:pt x="14336" y="14663"/>
                    </a:lnTo>
                    <a:lnTo>
                      <a:pt x="13629" y="14820"/>
                    </a:lnTo>
                    <a:lnTo>
                      <a:pt x="13179" y="14873"/>
                    </a:lnTo>
                    <a:lnTo>
                      <a:pt x="12279" y="15188"/>
                    </a:lnTo>
                    <a:lnTo>
                      <a:pt x="11764" y="15346"/>
                    </a:lnTo>
                    <a:lnTo>
                      <a:pt x="11379" y="15504"/>
                    </a:lnTo>
                    <a:lnTo>
                      <a:pt x="11057" y="15661"/>
                    </a:lnTo>
                    <a:lnTo>
                      <a:pt x="10736" y="15872"/>
                    </a:lnTo>
                    <a:lnTo>
                      <a:pt x="10479" y="16029"/>
                    </a:lnTo>
                    <a:lnTo>
                      <a:pt x="10286" y="16187"/>
                    </a:lnTo>
                    <a:lnTo>
                      <a:pt x="10157" y="16345"/>
                    </a:lnTo>
                    <a:lnTo>
                      <a:pt x="9964" y="16555"/>
                    </a:lnTo>
                    <a:lnTo>
                      <a:pt x="9643" y="16712"/>
                    </a:lnTo>
                    <a:lnTo>
                      <a:pt x="9450" y="16923"/>
                    </a:lnTo>
                    <a:lnTo>
                      <a:pt x="9193" y="17185"/>
                    </a:lnTo>
                    <a:lnTo>
                      <a:pt x="8807" y="17396"/>
                    </a:lnTo>
                    <a:lnTo>
                      <a:pt x="8421" y="17711"/>
                    </a:lnTo>
                    <a:lnTo>
                      <a:pt x="8100" y="17921"/>
                    </a:lnTo>
                    <a:lnTo>
                      <a:pt x="7714" y="18184"/>
                    </a:lnTo>
                    <a:lnTo>
                      <a:pt x="7200" y="18394"/>
                    </a:lnTo>
                    <a:lnTo>
                      <a:pt x="6879" y="18604"/>
                    </a:lnTo>
                    <a:lnTo>
                      <a:pt x="6493" y="18762"/>
                    </a:lnTo>
                    <a:lnTo>
                      <a:pt x="6043" y="19025"/>
                    </a:lnTo>
                    <a:lnTo>
                      <a:pt x="5657" y="19288"/>
                    </a:lnTo>
                    <a:lnTo>
                      <a:pt x="4757" y="19918"/>
                    </a:lnTo>
                    <a:lnTo>
                      <a:pt x="4371" y="20286"/>
                    </a:lnTo>
                    <a:lnTo>
                      <a:pt x="3729" y="20812"/>
                    </a:lnTo>
                    <a:lnTo>
                      <a:pt x="3343" y="21022"/>
                    </a:lnTo>
                    <a:lnTo>
                      <a:pt x="2829" y="21442"/>
                    </a:lnTo>
                    <a:lnTo>
                      <a:pt x="2507" y="21495"/>
                    </a:lnTo>
                    <a:close/>
                  </a:path>
                </a:pathLst>
              </a:custGeom>
              <a:solidFill>
                <a:srgbClr val="A710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0" name="AutoShape 305"/>
              <p:cNvSpPr/>
              <p:nvPr/>
            </p:nvSpPr>
            <p:spPr>
              <a:xfrm>
                <a:off x="132623" y="101584"/>
                <a:ext cx="777404" cy="815497"/>
              </a:xfrm>
              <a:custGeom>
                <a:avLst/>
                <a:gdLst/>
                <a:ahLst/>
                <a:cxnLst>
                  <a:cxn ang="0">
                    <a:pos x="wd2" y="hd2"/>
                  </a:cxn>
                  <a:cxn ang="5400000">
                    <a:pos x="wd2" y="hd2"/>
                  </a:cxn>
                  <a:cxn ang="10800000">
                    <a:pos x="wd2" y="hd2"/>
                  </a:cxn>
                  <a:cxn ang="16200000">
                    <a:pos x="wd2" y="hd2"/>
                  </a:cxn>
                </a:cxnLst>
                <a:rect l="0" t="0" r="r" b="b"/>
                <a:pathLst>
                  <a:path w="21600" h="21600" extrusionOk="0">
                    <a:moveTo>
                      <a:pt x="2457" y="21600"/>
                    </a:moveTo>
                    <a:lnTo>
                      <a:pt x="1746" y="21600"/>
                    </a:lnTo>
                    <a:lnTo>
                      <a:pt x="1423" y="21494"/>
                    </a:lnTo>
                    <a:lnTo>
                      <a:pt x="1358" y="21441"/>
                    </a:lnTo>
                    <a:lnTo>
                      <a:pt x="1164" y="21335"/>
                    </a:lnTo>
                    <a:lnTo>
                      <a:pt x="1035" y="21282"/>
                    </a:lnTo>
                    <a:lnTo>
                      <a:pt x="1035" y="21122"/>
                    </a:lnTo>
                    <a:lnTo>
                      <a:pt x="905" y="20910"/>
                    </a:lnTo>
                    <a:lnTo>
                      <a:pt x="711" y="20486"/>
                    </a:lnTo>
                    <a:lnTo>
                      <a:pt x="517" y="19955"/>
                    </a:lnTo>
                    <a:lnTo>
                      <a:pt x="323" y="19318"/>
                    </a:lnTo>
                    <a:lnTo>
                      <a:pt x="129" y="18734"/>
                    </a:lnTo>
                    <a:lnTo>
                      <a:pt x="0" y="18044"/>
                    </a:lnTo>
                    <a:lnTo>
                      <a:pt x="0" y="11676"/>
                    </a:lnTo>
                    <a:lnTo>
                      <a:pt x="129" y="9924"/>
                    </a:lnTo>
                    <a:lnTo>
                      <a:pt x="388" y="8279"/>
                    </a:lnTo>
                    <a:lnTo>
                      <a:pt x="517" y="7483"/>
                    </a:lnTo>
                    <a:lnTo>
                      <a:pt x="776" y="6793"/>
                    </a:lnTo>
                    <a:lnTo>
                      <a:pt x="970" y="6209"/>
                    </a:lnTo>
                    <a:lnTo>
                      <a:pt x="1229" y="5679"/>
                    </a:lnTo>
                    <a:lnTo>
                      <a:pt x="1940" y="4723"/>
                    </a:lnTo>
                    <a:lnTo>
                      <a:pt x="2651" y="3874"/>
                    </a:lnTo>
                    <a:lnTo>
                      <a:pt x="3363" y="3237"/>
                    </a:lnTo>
                    <a:lnTo>
                      <a:pt x="4204" y="2547"/>
                    </a:lnTo>
                    <a:lnTo>
                      <a:pt x="5044" y="1964"/>
                    </a:lnTo>
                    <a:lnTo>
                      <a:pt x="6014" y="1539"/>
                    </a:lnTo>
                    <a:lnTo>
                      <a:pt x="6920" y="1114"/>
                    </a:lnTo>
                    <a:lnTo>
                      <a:pt x="7890" y="849"/>
                    </a:lnTo>
                    <a:lnTo>
                      <a:pt x="8989" y="637"/>
                    </a:lnTo>
                    <a:lnTo>
                      <a:pt x="10283" y="371"/>
                    </a:lnTo>
                    <a:lnTo>
                      <a:pt x="11576" y="159"/>
                    </a:lnTo>
                    <a:lnTo>
                      <a:pt x="12999" y="106"/>
                    </a:lnTo>
                    <a:lnTo>
                      <a:pt x="14357" y="0"/>
                    </a:lnTo>
                    <a:lnTo>
                      <a:pt x="15715" y="0"/>
                    </a:lnTo>
                    <a:lnTo>
                      <a:pt x="16814" y="159"/>
                    </a:lnTo>
                    <a:lnTo>
                      <a:pt x="17849" y="478"/>
                    </a:lnTo>
                    <a:lnTo>
                      <a:pt x="18690" y="690"/>
                    </a:lnTo>
                    <a:lnTo>
                      <a:pt x="19337" y="1008"/>
                    </a:lnTo>
                    <a:lnTo>
                      <a:pt x="19789" y="1221"/>
                    </a:lnTo>
                    <a:lnTo>
                      <a:pt x="20177" y="1433"/>
                    </a:lnTo>
                    <a:lnTo>
                      <a:pt x="20501" y="1698"/>
                    </a:lnTo>
                    <a:lnTo>
                      <a:pt x="20695" y="1911"/>
                    </a:lnTo>
                    <a:lnTo>
                      <a:pt x="20953" y="2229"/>
                    </a:lnTo>
                    <a:lnTo>
                      <a:pt x="21147" y="2600"/>
                    </a:lnTo>
                    <a:lnTo>
                      <a:pt x="21341" y="3025"/>
                    </a:lnTo>
                    <a:lnTo>
                      <a:pt x="21406" y="3715"/>
                    </a:lnTo>
                    <a:lnTo>
                      <a:pt x="21535" y="4458"/>
                    </a:lnTo>
                    <a:lnTo>
                      <a:pt x="21600" y="5201"/>
                    </a:lnTo>
                    <a:lnTo>
                      <a:pt x="21600" y="6050"/>
                    </a:lnTo>
                    <a:lnTo>
                      <a:pt x="21535" y="6793"/>
                    </a:lnTo>
                    <a:lnTo>
                      <a:pt x="21535" y="7589"/>
                    </a:lnTo>
                    <a:lnTo>
                      <a:pt x="21406" y="8279"/>
                    </a:lnTo>
                    <a:lnTo>
                      <a:pt x="21212" y="8863"/>
                    </a:lnTo>
                    <a:lnTo>
                      <a:pt x="21147" y="9553"/>
                    </a:lnTo>
                    <a:lnTo>
                      <a:pt x="20824" y="10190"/>
                    </a:lnTo>
                    <a:lnTo>
                      <a:pt x="20565" y="10720"/>
                    </a:lnTo>
                    <a:lnTo>
                      <a:pt x="20307" y="11357"/>
                    </a:lnTo>
                    <a:lnTo>
                      <a:pt x="19919" y="11835"/>
                    </a:lnTo>
                    <a:lnTo>
                      <a:pt x="19595" y="12313"/>
                    </a:lnTo>
                    <a:lnTo>
                      <a:pt x="19272" y="12684"/>
                    </a:lnTo>
                    <a:lnTo>
                      <a:pt x="18754" y="13002"/>
                    </a:lnTo>
                    <a:lnTo>
                      <a:pt x="18108" y="13374"/>
                    </a:lnTo>
                    <a:lnTo>
                      <a:pt x="17396" y="13692"/>
                    </a:lnTo>
                    <a:lnTo>
                      <a:pt x="16620" y="14011"/>
                    </a:lnTo>
                    <a:lnTo>
                      <a:pt x="15715" y="14276"/>
                    </a:lnTo>
                    <a:lnTo>
                      <a:pt x="14939" y="14542"/>
                    </a:lnTo>
                    <a:lnTo>
                      <a:pt x="14228" y="14701"/>
                    </a:lnTo>
                    <a:lnTo>
                      <a:pt x="13646" y="14860"/>
                    </a:lnTo>
                    <a:lnTo>
                      <a:pt x="13128" y="14913"/>
                    </a:lnTo>
                    <a:lnTo>
                      <a:pt x="12611" y="15072"/>
                    </a:lnTo>
                    <a:lnTo>
                      <a:pt x="12158" y="15231"/>
                    </a:lnTo>
                    <a:lnTo>
                      <a:pt x="11382" y="15550"/>
                    </a:lnTo>
                    <a:lnTo>
                      <a:pt x="11059" y="15709"/>
                    </a:lnTo>
                    <a:lnTo>
                      <a:pt x="10735" y="15815"/>
                    </a:lnTo>
                    <a:lnTo>
                      <a:pt x="10477" y="16081"/>
                    </a:lnTo>
                    <a:lnTo>
                      <a:pt x="10283" y="16240"/>
                    </a:lnTo>
                    <a:lnTo>
                      <a:pt x="10153" y="16399"/>
                    </a:lnTo>
                    <a:lnTo>
                      <a:pt x="9959" y="16611"/>
                    </a:lnTo>
                    <a:lnTo>
                      <a:pt x="9636" y="16717"/>
                    </a:lnTo>
                    <a:lnTo>
                      <a:pt x="9442" y="16983"/>
                    </a:lnTo>
                    <a:lnTo>
                      <a:pt x="9183" y="17195"/>
                    </a:lnTo>
                    <a:lnTo>
                      <a:pt x="8795" y="17460"/>
                    </a:lnTo>
                    <a:lnTo>
                      <a:pt x="8407" y="17673"/>
                    </a:lnTo>
                    <a:lnTo>
                      <a:pt x="8084" y="17991"/>
                    </a:lnTo>
                    <a:lnTo>
                      <a:pt x="7308" y="18416"/>
                    </a:lnTo>
                    <a:lnTo>
                      <a:pt x="6855" y="18575"/>
                    </a:lnTo>
                    <a:lnTo>
                      <a:pt x="6467" y="18840"/>
                    </a:lnTo>
                    <a:lnTo>
                      <a:pt x="6014" y="19053"/>
                    </a:lnTo>
                    <a:lnTo>
                      <a:pt x="5626" y="19265"/>
                    </a:lnTo>
                    <a:lnTo>
                      <a:pt x="5174" y="19583"/>
                    </a:lnTo>
                    <a:lnTo>
                      <a:pt x="4333" y="20273"/>
                    </a:lnTo>
                    <a:lnTo>
                      <a:pt x="4010" y="20592"/>
                    </a:lnTo>
                    <a:lnTo>
                      <a:pt x="3686" y="20804"/>
                    </a:lnTo>
                    <a:lnTo>
                      <a:pt x="3363" y="21122"/>
                    </a:lnTo>
                    <a:lnTo>
                      <a:pt x="2846" y="21441"/>
                    </a:lnTo>
                    <a:lnTo>
                      <a:pt x="2457" y="21600"/>
                    </a:lnTo>
                    <a:close/>
                  </a:path>
                </a:pathLst>
              </a:custGeom>
              <a:solidFill>
                <a:srgbClr val="A8111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1" name="AutoShape 306"/>
              <p:cNvSpPr/>
              <p:nvPr/>
            </p:nvSpPr>
            <p:spPr>
              <a:xfrm>
                <a:off x="136856" y="104406"/>
                <a:ext cx="766116" cy="807032"/>
              </a:xfrm>
              <a:custGeom>
                <a:avLst/>
                <a:gdLst/>
                <a:ahLst/>
                <a:cxnLst>
                  <a:cxn ang="0">
                    <a:pos x="wd2" y="hd2"/>
                  </a:cxn>
                  <a:cxn ang="5400000">
                    <a:pos x="wd2" y="hd2"/>
                  </a:cxn>
                  <a:cxn ang="10800000">
                    <a:pos x="wd2" y="hd2"/>
                  </a:cxn>
                  <a:cxn ang="16200000">
                    <a:pos x="wd2" y="hd2"/>
                  </a:cxn>
                </a:cxnLst>
                <a:rect l="0" t="0" r="r" b="b"/>
                <a:pathLst>
                  <a:path w="21600" h="21600" extrusionOk="0">
                    <a:moveTo>
                      <a:pt x="2429" y="21600"/>
                    </a:moveTo>
                    <a:lnTo>
                      <a:pt x="1641" y="21600"/>
                    </a:lnTo>
                    <a:lnTo>
                      <a:pt x="1444" y="21493"/>
                    </a:lnTo>
                    <a:lnTo>
                      <a:pt x="1247" y="21439"/>
                    </a:lnTo>
                    <a:lnTo>
                      <a:pt x="1116" y="21331"/>
                    </a:lnTo>
                    <a:lnTo>
                      <a:pt x="1050" y="21331"/>
                    </a:lnTo>
                    <a:lnTo>
                      <a:pt x="1050" y="21116"/>
                    </a:lnTo>
                    <a:lnTo>
                      <a:pt x="853" y="20901"/>
                    </a:lnTo>
                    <a:lnTo>
                      <a:pt x="657" y="20472"/>
                    </a:lnTo>
                    <a:lnTo>
                      <a:pt x="263" y="19397"/>
                    </a:lnTo>
                    <a:lnTo>
                      <a:pt x="66" y="18699"/>
                    </a:lnTo>
                    <a:lnTo>
                      <a:pt x="0" y="18000"/>
                    </a:lnTo>
                    <a:lnTo>
                      <a:pt x="0" y="11660"/>
                    </a:lnTo>
                    <a:lnTo>
                      <a:pt x="66" y="9887"/>
                    </a:lnTo>
                    <a:lnTo>
                      <a:pt x="394" y="8275"/>
                    </a:lnTo>
                    <a:lnTo>
                      <a:pt x="460" y="7469"/>
                    </a:lnTo>
                    <a:lnTo>
                      <a:pt x="788" y="6770"/>
                    </a:lnTo>
                    <a:lnTo>
                      <a:pt x="919" y="6179"/>
                    </a:lnTo>
                    <a:lnTo>
                      <a:pt x="1838" y="4675"/>
                    </a:lnTo>
                    <a:lnTo>
                      <a:pt x="2692" y="3815"/>
                    </a:lnTo>
                    <a:lnTo>
                      <a:pt x="3414" y="3170"/>
                    </a:lnTo>
                    <a:lnTo>
                      <a:pt x="4267" y="2525"/>
                    </a:lnTo>
                    <a:lnTo>
                      <a:pt x="5121" y="1988"/>
                    </a:lnTo>
                    <a:lnTo>
                      <a:pt x="5974" y="1504"/>
                    </a:lnTo>
                    <a:lnTo>
                      <a:pt x="6894" y="1128"/>
                    </a:lnTo>
                    <a:lnTo>
                      <a:pt x="8995" y="591"/>
                    </a:lnTo>
                    <a:lnTo>
                      <a:pt x="10308" y="376"/>
                    </a:lnTo>
                    <a:lnTo>
                      <a:pt x="11621" y="107"/>
                    </a:lnTo>
                    <a:lnTo>
                      <a:pt x="13065" y="54"/>
                    </a:lnTo>
                    <a:lnTo>
                      <a:pt x="14444" y="0"/>
                    </a:lnTo>
                    <a:lnTo>
                      <a:pt x="15691" y="0"/>
                    </a:lnTo>
                    <a:lnTo>
                      <a:pt x="16939" y="107"/>
                    </a:lnTo>
                    <a:lnTo>
                      <a:pt x="17858" y="376"/>
                    </a:lnTo>
                    <a:lnTo>
                      <a:pt x="18711" y="645"/>
                    </a:lnTo>
                    <a:lnTo>
                      <a:pt x="19433" y="913"/>
                    </a:lnTo>
                    <a:lnTo>
                      <a:pt x="19893" y="1128"/>
                    </a:lnTo>
                    <a:lnTo>
                      <a:pt x="20287" y="1343"/>
                    </a:lnTo>
                    <a:lnTo>
                      <a:pt x="20812" y="1881"/>
                    </a:lnTo>
                    <a:lnTo>
                      <a:pt x="21206" y="2525"/>
                    </a:lnTo>
                    <a:lnTo>
                      <a:pt x="21403" y="3063"/>
                    </a:lnTo>
                    <a:lnTo>
                      <a:pt x="21534" y="3654"/>
                    </a:lnTo>
                    <a:lnTo>
                      <a:pt x="21600" y="4406"/>
                    </a:lnTo>
                    <a:lnTo>
                      <a:pt x="21600" y="6770"/>
                    </a:lnTo>
                    <a:lnTo>
                      <a:pt x="21534" y="7576"/>
                    </a:lnTo>
                    <a:lnTo>
                      <a:pt x="21403" y="8275"/>
                    </a:lnTo>
                    <a:lnTo>
                      <a:pt x="21337" y="8866"/>
                    </a:lnTo>
                    <a:lnTo>
                      <a:pt x="21140" y="9510"/>
                    </a:lnTo>
                    <a:lnTo>
                      <a:pt x="20878" y="10101"/>
                    </a:lnTo>
                    <a:lnTo>
                      <a:pt x="20681" y="10746"/>
                    </a:lnTo>
                    <a:lnTo>
                      <a:pt x="20353" y="11284"/>
                    </a:lnTo>
                    <a:lnTo>
                      <a:pt x="19959" y="11821"/>
                    </a:lnTo>
                    <a:lnTo>
                      <a:pt x="19696" y="12304"/>
                    </a:lnTo>
                    <a:lnTo>
                      <a:pt x="19302" y="12681"/>
                    </a:lnTo>
                    <a:lnTo>
                      <a:pt x="18843" y="13003"/>
                    </a:lnTo>
                    <a:lnTo>
                      <a:pt x="18186" y="13379"/>
                    </a:lnTo>
                    <a:lnTo>
                      <a:pt x="17464" y="13701"/>
                    </a:lnTo>
                    <a:lnTo>
                      <a:pt x="16676" y="14024"/>
                    </a:lnTo>
                    <a:lnTo>
                      <a:pt x="15822" y="14293"/>
                    </a:lnTo>
                    <a:lnTo>
                      <a:pt x="14969" y="14507"/>
                    </a:lnTo>
                    <a:lnTo>
                      <a:pt x="14181" y="14669"/>
                    </a:lnTo>
                    <a:lnTo>
                      <a:pt x="13196" y="14937"/>
                    </a:lnTo>
                    <a:lnTo>
                      <a:pt x="12671" y="15045"/>
                    </a:lnTo>
                    <a:lnTo>
                      <a:pt x="12212" y="15206"/>
                    </a:lnTo>
                    <a:lnTo>
                      <a:pt x="11818" y="15367"/>
                    </a:lnTo>
                    <a:lnTo>
                      <a:pt x="11358" y="15528"/>
                    </a:lnTo>
                    <a:lnTo>
                      <a:pt x="11095" y="15690"/>
                    </a:lnTo>
                    <a:lnTo>
                      <a:pt x="10702" y="15851"/>
                    </a:lnTo>
                    <a:lnTo>
                      <a:pt x="10505" y="16066"/>
                    </a:lnTo>
                    <a:lnTo>
                      <a:pt x="10308" y="16227"/>
                    </a:lnTo>
                    <a:lnTo>
                      <a:pt x="10176" y="16388"/>
                    </a:lnTo>
                    <a:lnTo>
                      <a:pt x="9848" y="16549"/>
                    </a:lnTo>
                    <a:lnTo>
                      <a:pt x="9454" y="16979"/>
                    </a:lnTo>
                    <a:lnTo>
                      <a:pt x="9191" y="17248"/>
                    </a:lnTo>
                    <a:lnTo>
                      <a:pt x="8404" y="17678"/>
                    </a:lnTo>
                    <a:lnTo>
                      <a:pt x="8075" y="17946"/>
                    </a:lnTo>
                    <a:lnTo>
                      <a:pt x="7681" y="18161"/>
                    </a:lnTo>
                    <a:lnTo>
                      <a:pt x="7288" y="18430"/>
                    </a:lnTo>
                    <a:lnTo>
                      <a:pt x="6828" y="18645"/>
                    </a:lnTo>
                    <a:lnTo>
                      <a:pt x="6434" y="18860"/>
                    </a:lnTo>
                    <a:lnTo>
                      <a:pt x="6040" y="19021"/>
                    </a:lnTo>
                    <a:lnTo>
                      <a:pt x="5581" y="19343"/>
                    </a:lnTo>
                    <a:lnTo>
                      <a:pt x="5121" y="19612"/>
                    </a:lnTo>
                    <a:lnTo>
                      <a:pt x="3939" y="20579"/>
                    </a:lnTo>
                    <a:lnTo>
                      <a:pt x="3677" y="20901"/>
                    </a:lnTo>
                    <a:lnTo>
                      <a:pt x="3283" y="21116"/>
                    </a:lnTo>
                    <a:lnTo>
                      <a:pt x="2757" y="21439"/>
                    </a:lnTo>
                    <a:lnTo>
                      <a:pt x="2429" y="21600"/>
                    </a:lnTo>
                    <a:close/>
                  </a:path>
                </a:pathLst>
              </a:custGeom>
              <a:solidFill>
                <a:srgbClr val="A9111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2" name="AutoShape 307"/>
              <p:cNvSpPr/>
              <p:nvPr/>
            </p:nvSpPr>
            <p:spPr>
              <a:xfrm>
                <a:off x="139678" y="107227"/>
                <a:ext cx="760472" cy="799978"/>
              </a:xfrm>
              <a:custGeom>
                <a:avLst/>
                <a:gdLst/>
                <a:ahLst/>
                <a:cxnLst>
                  <a:cxn ang="0">
                    <a:pos x="wd2" y="hd2"/>
                  </a:cxn>
                  <a:cxn ang="5400000">
                    <a:pos x="wd2" y="hd2"/>
                  </a:cxn>
                  <a:cxn ang="10800000">
                    <a:pos x="wd2" y="hd2"/>
                  </a:cxn>
                  <a:cxn ang="16200000">
                    <a:pos x="wd2" y="hd2"/>
                  </a:cxn>
                </a:cxnLst>
                <a:rect l="0" t="0" r="r" b="b"/>
                <a:pathLst>
                  <a:path w="21600" h="21600" extrusionOk="0">
                    <a:moveTo>
                      <a:pt x="2510" y="21546"/>
                    </a:moveTo>
                    <a:lnTo>
                      <a:pt x="2180" y="21546"/>
                    </a:lnTo>
                    <a:lnTo>
                      <a:pt x="1916" y="21600"/>
                    </a:lnTo>
                    <a:lnTo>
                      <a:pt x="1651" y="21546"/>
                    </a:lnTo>
                    <a:lnTo>
                      <a:pt x="1453" y="21438"/>
                    </a:lnTo>
                    <a:lnTo>
                      <a:pt x="1255" y="21438"/>
                    </a:lnTo>
                    <a:lnTo>
                      <a:pt x="1057" y="21275"/>
                    </a:lnTo>
                    <a:lnTo>
                      <a:pt x="1057" y="21221"/>
                    </a:lnTo>
                    <a:lnTo>
                      <a:pt x="991" y="21059"/>
                    </a:lnTo>
                    <a:lnTo>
                      <a:pt x="859" y="20842"/>
                    </a:lnTo>
                    <a:lnTo>
                      <a:pt x="727" y="20409"/>
                    </a:lnTo>
                    <a:lnTo>
                      <a:pt x="528" y="19868"/>
                    </a:lnTo>
                    <a:lnTo>
                      <a:pt x="330" y="19380"/>
                    </a:lnTo>
                    <a:lnTo>
                      <a:pt x="132" y="18623"/>
                    </a:lnTo>
                    <a:lnTo>
                      <a:pt x="0" y="17919"/>
                    </a:lnTo>
                    <a:lnTo>
                      <a:pt x="0" y="11585"/>
                    </a:lnTo>
                    <a:lnTo>
                      <a:pt x="132" y="9907"/>
                    </a:lnTo>
                    <a:lnTo>
                      <a:pt x="528" y="7471"/>
                    </a:lnTo>
                    <a:lnTo>
                      <a:pt x="793" y="6767"/>
                    </a:lnTo>
                    <a:lnTo>
                      <a:pt x="991" y="6171"/>
                    </a:lnTo>
                    <a:lnTo>
                      <a:pt x="1255" y="5630"/>
                    </a:lnTo>
                    <a:lnTo>
                      <a:pt x="1916" y="4656"/>
                    </a:lnTo>
                    <a:lnTo>
                      <a:pt x="2708" y="3789"/>
                    </a:lnTo>
                    <a:lnTo>
                      <a:pt x="3435" y="3140"/>
                    </a:lnTo>
                    <a:lnTo>
                      <a:pt x="4228" y="2490"/>
                    </a:lnTo>
                    <a:lnTo>
                      <a:pt x="5086" y="1949"/>
                    </a:lnTo>
                    <a:lnTo>
                      <a:pt x="6011" y="1570"/>
                    </a:lnTo>
                    <a:lnTo>
                      <a:pt x="7002" y="1137"/>
                    </a:lnTo>
                    <a:lnTo>
                      <a:pt x="7927" y="866"/>
                    </a:lnTo>
                    <a:lnTo>
                      <a:pt x="9116" y="541"/>
                    </a:lnTo>
                    <a:lnTo>
                      <a:pt x="10305" y="325"/>
                    </a:lnTo>
                    <a:lnTo>
                      <a:pt x="11626" y="108"/>
                    </a:lnTo>
                    <a:lnTo>
                      <a:pt x="13013" y="0"/>
                    </a:lnTo>
                    <a:lnTo>
                      <a:pt x="15721" y="0"/>
                    </a:lnTo>
                    <a:lnTo>
                      <a:pt x="16910" y="108"/>
                    </a:lnTo>
                    <a:lnTo>
                      <a:pt x="17835" y="379"/>
                    </a:lnTo>
                    <a:lnTo>
                      <a:pt x="18694" y="704"/>
                    </a:lnTo>
                    <a:lnTo>
                      <a:pt x="19354" y="974"/>
                    </a:lnTo>
                    <a:lnTo>
                      <a:pt x="19817" y="1137"/>
                    </a:lnTo>
                    <a:lnTo>
                      <a:pt x="20213" y="1408"/>
                    </a:lnTo>
                    <a:lnTo>
                      <a:pt x="20543" y="1624"/>
                    </a:lnTo>
                    <a:lnTo>
                      <a:pt x="20741" y="1949"/>
                    </a:lnTo>
                    <a:lnTo>
                      <a:pt x="20939" y="2165"/>
                    </a:lnTo>
                    <a:lnTo>
                      <a:pt x="21204" y="2598"/>
                    </a:lnTo>
                    <a:lnTo>
                      <a:pt x="21402" y="3032"/>
                    </a:lnTo>
                    <a:lnTo>
                      <a:pt x="21468" y="3627"/>
                    </a:lnTo>
                    <a:lnTo>
                      <a:pt x="21600" y="4385"/>
                    </a:lnTo>
                    <a:lnTo>
                      <a:pt x="21600" y="6767"/>
                    </a:lnTo>
                    <a:lnTo>
                      <a:pt x="21468" y="7579"/>
                    </a:lnTo>
                    <a:lnTo>
                      <a:pt x="21402" y="8283"/>
                    </a:lnTo>
                    <a:lnTo>
                      <a:pt x="21270" y="8878"/>
                    </a:lnTo>
                    <a:lnTo>
                      <a:pt x="21072" y="9528"/>
                    </a:lnTo>
                    <a:lnTo>
                      <a:pt x="20873" y="10123"/>
                    </a:lnTo>
                    <a:lnTo>
                      <a:pt x="20609" y="10773"/>
                    </a:lnTo>
                    <a:lnTo>
                      <a:pt x="20213" y="11314"/>
                    </a:lnTo>
                    <a:lnTo>
                      <a:pt x="19949" y="11747"/>
                    </a:lnTo>
                    <a:lnTo>
                      <a:pt x="19552" y="12235"/>
                    </a:lnTo>
                    <a:lnTo>
                      <a:pt x="19288" y="12614"/>
                    </a:lnTo>
                    <a:lnTo>
                      <a:pt x="18760" y="13047"/>
                    </a:lnTo>
                    <a:lnTo>
                      <a:pt x="18099" y="13317"/>
                    </a:lnTo>
                    <a:lnTo>
                      <a:pt x="17372" y="13642"/>
                    </a:lnTo>
                    <a:lnTo>
                      <a:pt x="16580" y="13967"/>
                    </a:lnTo>
                    <a:lnTo>
                      <a:pt x="14862" y="14508"/>
                    </a:lnTo>
                    <a:lnTo>
                      <a:pt x="14202" y="14671"/>
                    </a:lnTo>
                    <a:lnTo>
                      <a:pt x="13607" y="14833"/>
                    </a:lnTo>
                    <a:lnTo>
                      <a:pt x="13079" y="14887"/>
                    </a:lnTo>
                    <a:lnTo>
                      <a:pt x="12617" y="15050"/>
                    </a:lnTo>
                    <a:lnTo>
                      <a:pt x="12220" y="15212"/>
                    </a:lnTo>
                    <a:lnTo>
                      <a:pt x="11758" y="15374"/>
                    </a:lnTo>
                    <a:lnTo>
                      <a:pt x="10965" y="15699"/>
                    </a:lnTo>
                    <a:lnTo>
                      <a:pt x="10701" y="15862"/>
                    </a:lnTo>
                    <a:lnTo>
                      <a:pt x="10503" y="15970"/>
                    </a:lnTo>
                    <a:lnTo>
                      <a:pt x="10305" y="16241"/>
                    </a:lnTo>
                    <a:lnTo>
                      <a:pt x="10040" y="16403"/>
                    </a:lnTo>
                    <a:lnTo>
                      <a:pt x="9842" y="16565"/>
                    </a:lnTo>
                    <a:lnTo>
                      <a:pt x="9644" y="16782"/>
                    </a:lnTo>
                    <a:lnTo>
                      <a:pt x="9380" y="16890"/>
                    </a:lnTo>
                    <a:lnTo>
                      <a:pt x="9182" y="17161"/>
                    </a:lnTo>
                    <a:lnTo>
                      <a:pt x="8785" y="17377"/>
                    </a:lnTo>
                    <a:lnTo>
                      <a:pt x="8389" y="17702"/>
                    </a:lnTo>
                    <a:lnTo>
                      <a:pt x="8059" y="17919"/>
                    </a:lnTo>
                    <a:lnTo>
                      <a:pt x="7662" y="18189"/>
                    </a:lnTo>
                    <a:lnTo>
                      <a:pt x="7266" y="18406"/>
                    </a:lnTo>
                    <a:lnTo>
                      <a:pt x="6870" y="18568"/>
                    </a:lnTo>
                    <a:lnTo>
                      <a:pt x="6407" y="18785"/>
                    </a:lnTo>
                    <a:lnTo>
                      <a:pt x="6011" y="19056"/>
                    </a:lnTo>
                    <a:lnTo>
                      <a:pt x="5549" y="19272"/>
                    </a:lnTo>
                    <a:lnTo>
                      <a:pt x="5152" y="19543"/>
                    </a:lnTo>
                    <a:lnTo>
                      <a:pt x="4690" y="19868"/>
                    </a:lnTo>
                    <a:lnTo>
                      <a:pt x="4294" y="20301"/>
                    </a:lnTo>
                    <a:lnTo>
                      <a:pt x="3897" y="20517"/>
                    </a:lnTo>
                    <a:lnTo>
                      <a:pt x="3633" y="20842"/>
                    </a:lnTo>
                    <a:lnTo>
                      <a:pt x="3369" y="21059"/>
                    </a:lnTo>
                    <a:lnTo>
                      <a:pt x="3039" y="21275"/>
                    </a:lnTo>
                    <a:lnTo>
                      <a:pt x="2840" y="21438"/>
                    </a:lnTo>
                    <a:lnTo>
                      <a:pt x="2510" y="21546"/>
                    </a:lnTo>
                    <a:close/>
                  </a:path>
                </a:pathLst>
              </a:custGeom>
              <a:solidFill>
                <a:srgbClr val="AA11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3" name="AutoShape 308"/>
              <p:cNvSpPr/>
              <p:nvPr/>
            </p:nvSpPr>
            <p:spPr>
              <a:xfrm>
                <a:off x="143911" y="108638"/>
                <a:ext cx="752007" cy="792924"/>
              </a:xfrm>
              <a:custGeom>
                <a:avLst/>
                <a:gdLst/>
                <a:ahLst/>
                <a:cxnLst>
                  <a:cxn ang="0">
                    <a:pos x="wd2" y="hd2"/>
                  </a:cxn>
                  <a:cxn ang="5400000">
                    <a:pos x="wd2" y="hd2"/>
                  </a:cxn>
                  <a:cxn ang="10800000">
                    <a:pos x="wd2" y="hd2"/>
                  </a:cxn>
                  <a:cxn ang="16200000">
                    <a:pos x="wd2" y="hd2"/>
                  </a:cxn>
                </a:cxnLst>
                <a:rect l="0" t="0" r="r" b="b"/>
                <a:pathLst>
                  <a:path w="21600" h="21600" extrusionOk="0">
                    <a:moveTo>
                      <a:pt x="2407" y="21545"/>
                    </a:moveTo>
                    <a:lnTo>
                      <a:pt x="2073" y="21600"/>
                    </a:lnTo>
                    <a:lnTo>
                      <a:pt x="1806" y="21600"/>
                    </a:lnTo>
                    <a:lnTo>
                      <a:pt x="1672" y="21545"/>
                    </a:lnTo>
                    <a:lnTo>
                      <a:pt x="1471" y="21545"/>
                    </a:lnTo>
                    <a:lnTo>
                      <a:pt x="1271" y="21436"/>
                    </a:lnTo>
                    <a:lnTo>
                      <a:pt x="1137" y="21381"/>
                    </a:lnTo>
                    <a:lnTo>
                      <a:pt x="1070" y="21327"/>
                    </a:lnTo>
                    <a:lnTo>
                      <a:pt x="1070" y="21217"/>
                    </a:lnTo>
                    <a:lnTo>
                      <a:pt x="936" y="21163"/>
                    </a:lnTo>
                    <a:lnTo>
                      <a:pt x="869" y="20834"/>
                    </a:lnTo>
                    <a:lnTo>
                      <a:pt x="669" y="20452"/>
                    </a:lnTo>
                    <a:lnTo>
                      <a:pt x="468" y="19959"/>
                    </a:lnTo>
                    <a:lnTo>
                      <a:pt x="267" y="19358"/>
                    </a:lnTo>
                    <a:lnTo>
                      <a:pt x="67" y="18647"/>
                    </a:lnTo>
                    <a:lnTo>
                      <a:pt x="0" y="17882"/>
                    </a:lnTo>
                    <a:lnTo>
                      <a:pt x="0" y="11593"/>
                    </a:lnTo>
                    <a:lnTo>
                      <a:pt x="67" y="9843"/>
                    </a:lnTo>
                    <a:lnTo>
                      <a:pt x="401" y="8203"/>
                    </a:lnTo>
                    <a:lnTo>
                      <a:pt x="468" y="7437"/>
                    </a:lnTo>
                    <a:lnTo>
                      <a:pt x="669" y="6781"/>
                    </a:lnTo>
                    <a:lnTo>
                      <a:pt x="936" y="6179"/>
                    </a:lnTo>
                    <a:lnTo>
                      <a:pt x="1872" y="4648"/>
                    </a:lnTo>
                    <a:lnTo>
                      <a:pt x="2608" y="3883"/>
                    </a:lnTo>
                    <a:lnTo>
                      <a:pt x="3344" y="3172"/>
                    </a:lnTo>
                    <a:lnTo>
                      <a:pt x="5082" y="1969"/>
                    </a:lnTo>
                    <a:lnTo>
                      <a:pt x="5952" y="1531"/>
                    </a:lnTo>
                    <a:lnTo>
                      <a:pt x="6955" y="1094"/>
                    </a:lnTo>
                    <a:lnTo>
                      <a:pt x="7891" y="820"/>
                    </a:lnTo>
                    <a:lnTo>
                      <a:pt x="9095" y="547"/>
                    </a:lnTo>
                    <a:lnTo>
                      <a:pt x="10298" y="328"/>
                    </a:lnTo>
                    <a:lnTo>
                      <a:pt x="11636" y="164"/>
                    </a:lnTo>
                    <a:lnTo>
                      <a:pt x="13040" y="0"/>
                    </a:lnTo>
                    <a:lnTo>
                      <a:pt x="15715" y="0"/>
                    </a:lnTo>
                    <a:lnTo>
                      <a:pt x="16852" y="164"/>
                    </a:lnTo>
                    <a:lnTo>
                      <a:pt x="17922" y="437"/>
                    </a:lnTo>
                    <a:lnTo>
                      <a:pt x="18724" y="766"/>
                    </a:lnTo>
                    <a:lnTo>
                      <a:pt x="19393" y="930"/>
                    </a:lnTo>
                    <a:lnTo>
                      <a:pt x="19861" y="1203"/>
                    </a:lnTo>
                    <a:lnTo>
                      <a:pt x="20263" y="1422"/>
                    </a:lnTo>
                    <a:lnTo>
                      <a:pt x="20530" y="1695"/>
                    </a:lnTo>
                    <a:lnTo>
                      <a:pt x="20731" y="1914"/>
                    </a:lnTo>
                    <a:lnTo>
                      <a:pt x="20931" y="2242"/>
                    </a:lnTo>
                    <a:lnTo>
                      <a:pt x="21065" y="2625"/>
                    </a:lnTo>
                    <a:lnTo>
                      <a:pt x="21333" y="3117"/>
                    </a:lnTo>
                    <a:lnTo>
                      <a:pt x="21533" y="3718"/>
                    </a:lnTo>
                    <a:lnTo>
                      <a:pt x="21533" y="4429"/>
                    </a:lnTo>
                    <a:lnTo>
                      <a:pt x="21600" y="5250"/>
                    </a:lnTo>
                    <a:lnTo>
                      <a:pt x="21600" y="6015"/>
                    </a:lnTo>
                    <a:lnTo>
                      <a:pt x="21533" y="6890"/>
                    </a:lnTo>
                    <a:lnTo>
                      <a:pt x="21533" y="7601"/>
                    </a:lnTo>
                    <a:lnTo>
                      <a:pt x="21399" y="8312"/>
                    </a:lnTo>
                    <a:lnTo>
                      <a:pt x="21333" y="8913"/>
                    </a:lnTo>
                    <a:lnTo>
                      <a:pt x="21065" y="9570"/>
                    </a:lnTo>
                    <a:lnTo>
                      <a:pt x="20864" y="10171"/>
                    </a:lnTo>
                    <a:lnTo>
                      <a:pt x="20530" y="10718"/>
                    </a:lnTo>
                    <a:lnTo>
                      <a:pt x="20263" y="11319"/>
                    </a:lnTo>
                    <a:lnTo>
                      <a:pt x="19594" y="12304"/>
                    </a:lnTo>
                    <a:lnTo>
                      <a:pt x="19259" y="12687"/>
                    </a:lnTo>
                    <a:lnTo>
                      <a:pt x="18791" y="13015"/>
                    </a:lnTo>
                    <a:lnTo>
                      <a:pt x="18123" y="13343"/>
                    </a:lnTo>
                    <a:lnTo>
                      <a:pt x="17387" y="13726"/>
                    </a:lnTo>
                    <a:lnTo>
                      <a:pt x="16585" y="14054"/>
                    </a:lnTo>
                    <a:lnTo>
                      <a:pt x="15715" y="14272"/>
                    </a:lnTo>
                    <a:lnTo>
                      <a:pt x="14913" y="14491"/>
                    </a:lnTo>
                    <a:lnTo>
                      <a:pt x="14177" y="14655"/>
                    </a:lnTo>
                    <a:lnTo>
                      <a:pt x="13575" y="14819"/>
                    </a:lnTo>
                    <a:lnTo>
                      <a:pt x="13107" y="14929"/>
                    </a:lnTo>
                    <a:lnTo>
                      <a:pt x="12639" y="15093"/>
                    </a:lnTo>
                    <a:lnTo>
                      <a:pt x="12171" y="15202"/>
                    </a:lnTo>
                    <a:lnTo>
                      <a:pt x="10967" y="15694"/>
                    </a:lnTo>
                    <a:lnTo>
                      <a:pt x="10700" y="15858"/>
                    </a:lnTo>
                    <a:lnTo>
                      <a:pt x="10499" y="16022"/>
                    </a:lnTo>
                    <a:lnTo>
                      <a:pt x="10232" y="16186"/>
                    </a:lnTo>
                    <a:lnTo>
                      <a:pt x="10031" y="16405"/>
                    </a:lnTo>
                    <a:lnTo>
                      <a:pt x="9830" y="16569"/>
                    </a:lnTo>
                    <a:lnTo>
                      <a:pt x="9630" y="16843"/>
                    </a:lnTo>
                    <a:lnTo>
                      <a:pt x="9362" y="16952"/>
                    </a:lnTo>
                    <a:lnTo>
                      <a:pt x="8760" y="17444"/>
                    </a:lnTo>
                    <a:lnTo>
                      <a:pt x="8359" y="17663"/>
                    </a:lnTo>
                    <a:lnTo>
                      <a:pt x="8025" y="17991"/>
                    </a:lnTo>
                    <a:lnTo>
                      <a:pt x="7624" y="18210"/>
                    </a:lnTo>
                    <a:lnTo>
                      <a:pt x="7222" y="18374"/>
                    </a:lnTo>
                    <a:lnTo>
                      <a:pt x="6821" y="18647"/>
                    </a:lnTo>
                    <a:lnTo>
                      <a:pt x="6353" y="18866"/>
                    </a:lnTo>
                    <a:lnTo>
                      <a:pt x="5952" y="19085"/>
                    </a:lnTo>
                    <a:lnTo>
                      <a:pt x="5617" y="19358"/>
                    </a:lnTo>
                    <a:lnTo>
                      <a:pt x="5082" y="19631"/>
                    </a:lnTo>
                    <a:lnTo>
                      <a:pt x="4614" y="19959"/>
                    </a:lnTo>
                    <a:lnTo>
                      <a:pt x="4213" y="20288"/>
                    </a:lnTo>
                    <a:lnTo>
                      <a:pt x="3678" y="20834"/>
                    </a:lnTo>
                    <a:lnTo>
                      <a:pt x="3344" y="21053"/>
                    </a:lnTo>
                    <a:lnTo>
                      <a:pt x="3076" y="21327"/>
                    </a:lnTo>
                    <a:lnTo>
                      <a:pt x="2407" y="21545"/>
                    </a:lnTo>
                    <a:close/>
                  </a:path>
                </a:pathLst>
              </a:custGeom>
              <a:solidFill>
                <a:srgbClr val="AB12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4" name="AutoShape 309"/>
              <p:cNvSpPr/>
              <p:nvPr/>
            </p:nvSpPr>
            <p:spPr>
              <a:xfrm>
                <a:off x="146732" y="108638"/>
                <a:ext cx="742131" cy="785869"/>
              </a:xfrm>
              <a:custGeom>
                <a:avLst/>
                <a:gdLst/>
                <a:ahLst/>
                <a:cxnLst>
                  <a:cxn ang="0">
                    <a:pos x="wd2" y="hd2"/>
                  </a:cxn>
                  <a:cxn ang="5400000">
                    <a:pos x="wd2" y="hd2"/>
                  </a:cxn>
                  <a:cxn ang="10800000">
                    <a:pos x="wd2" y="hd2"/>
                  </a:cxn>
                  <a:cxn ang="16200000">
                    <a:pos x="wd2" y="hd2"/>
                  </a:cxn>
                </a:cxnLst>
                <a:rect l="0" t="0" r="r" b="b"/>
                <a:pathLst>
                  <a:path w="21600" h="21600" extrusionOk="0">
                    <a:moveTo>
                      <a:pt x="2505" y="21545"/>
                    </a:moveTo>
                    <a:lnTo>
                      <a:pt x="2167" y="21600"/>
                    </a:lnTo>
                    <a:lnTo>
                      <a:pt x="1828" y="21600"/>
                    </a:lnTo>
                    <a:lnTo>
                      <a:pt x="1625" y="21545"/>
                    </a:lnTo>
                    <a:lnTo>
                      <a:pt x="1422" y="21545"/>
                    </a:lnTo>
                    <a:lnTo>
                      <a:pt x="1287" y="21490"/>
                    </a:lnTo>
                    <a:lnTo>
                      <a:pt x="1083" y="21380"/>
                    </a:lnTo>
                    <a:lnTo>
                      <a:pt x="1083" y="21324"/>
                    </a:lnTo>
                    <a:lnTo>
                      <a:pt x="1016" y="21214"/>
                    </a:lnTo>
                    <a:lnTo>
                      <a:pt x="1016" y="21159"/>
                    </a:lnTo>
                    <a:lnTo>
                      <a:pt x="880" y="20829"/>
                    </a:lnTo>
                    <a:lnTo>
                      <a:pt x="677" y="20443"/>
                    </a:lnTo>
                    <a:lnTo>
                      <a:pt x="542" y="19947"/>
                    </a:lnTo>
                    <a:lnTo>
                      <a:pt x="339" y="19341"/>
                    </a:lnTo>
                    <a:lnTo>
                      <a:pt x="135" y="18680"/>
                    </a:lnTo>
                    <a:lnTo>
                      <a:pt x="0" y="17963"/>
                    </a:lnTo>
                    <a:lnTo>
                      <a:pt x="0" y="11627"/>
                    </a:lnTo>
                    <a:lnTo>
                      <a:pt x="135" y="9918"/>
                    </a:lnTo>
                    <a:lnTo>
                      <a:pt x="406" y="8265"/>
                    </a:lnTo>
                    <a:lnTo>
                      <a:pt x="542" y="7494"/>
                    </a:lnTo>
                    <a:lnTo>
                      <a:pt x="677" y="6778"/>
                    </a:lnTo>
                    <a:lnTo>
                      <a:pt x="1016" y="6171"/>
                    </a:lnTo>
                    <a:lnTo>
                      <a:pt x="1287" y="5676"/>
                    </a:lnTo>
                    <a:lnTo>
                      <a:pt x="1964" y="4684"/>
                    </a:lnTo>
                    <a:lnTo>
                      <a:pt x="2708" y="3912"/>
                    </a:lnTo>
                    <a:lnTo>
                      <a:pt x="3453" y="3196"/>
                    </a:lnTo>
                    <a:lnTo>
                      <a:pt x="4334" y="2590"/>
                    </a:lnTo>
                    <a:lnTo>
                      <a:pt x="5078" y="1984"/>
                    </a:lnTo>
                    <a:lnTo>
                      <a:pt x="6026" y="1598"/>
                    </a:lnTo>
                    <a:lnTo>
                      <a:pt x="7042" y="1212"/>
                    </a:lnTo>
                    <a:lnTo>
                      <a:pt x="8058" y="937"/>
                    </a:lnTo>
                    <a:lnTo>
                      <a:pt x="9141" y="661"/>
                    </a:lnTo>
                    <a:lnTo>
                      <a:pt x="10360" y="441"/>
                    </a:lnTo>
                    <a:lnTo>
                      <a:pt x="11714" y="276"/>
                    </a:lnTo>
                    <a:lnTo>
                      <a:pt x="13136" y="55"/>
                    </a:lnTo>
                    <a:lnTo>
                      <a:pt x="14490" y="0"/>
                    </a:lnTo>
                    <a:lnTo>
                      <a:pt x="15709" y="55"/>
                    </a:lnTo>
                    <a:lnTo>
                      <a:pt x="16996" y="276"/>
                    </a:lnTo>
                    <a:lnTo>
                      <a:pt x="17944" y="496"/>
                    </a:lnTo>
                    <a:lnTo>
                      <a:pt x="18756" y="771"/>
                    </a:lnTo>
                    <a:lnTo>
                      <a:pt x="19975" y="1267"/>
                    </a:lnTo>
                    <a:lnTo>
                      <a:pt x="20313" y="1543"/>
                    </a:lnTo>
                    <a:lnTo>
                      <a:pt x="20652" y="1763"/>
                    </a:lnTo>
                    <a:lnTo>
                      <a:pt x="20855" y="1984"/>
                    </a:lnTo>
                    <a:lnTo>
                      <a:pt x="21058" y="2314"/>
                    </a:lnTo>
                    <a:lnTo>
                      <a:pt x="21397" y="3141"/>
                    </a:lnTo>
                    <a:lnTo>
                      <a:pt x="21532" y="3747"/>
                    </a:lnTo>
                    <a:lnTo>
                      <a:pt x="21600" y="4463"/>
                    </a:lnTo>
                    <a:lnTo>
                      <a:pt x="21600" y="6943"/>
                    </a:lnTo>
                    <a:lnTo>
                      <a:pt x="21532" y="7659"/>
                    </a:lnTo>
                    <a:lnTo>
                      <a:pt x="21397" y="8376"/>
                    </a:lnTo>
                    <a:lnTo>
                      <a:pt x="21261" y="8982"/>
                    </a:lnTo>
                    <a:lnTo>
                      <a:pt x="21126" y="9643"/>
                    </a:lnTo>
                    <a:lnTo>
                      <a:pt x="20923" y="10194"/>
                    </a:lnTo>
                    <a:lnTo>
                      <a:pt x="20652" y="10800"/>
                    </a:lnTo>
                    <a:lnTo>
                      <a:pt x="20313" y="11406"/>
                    </a:lnTo>
                    <a:lnTo>
                      <a:pt x="20043" y="11847"/>
                    </a:lnTo>
                    <a:lnTo>
                      <a:pt x="19636" y="12343"/>
                    </a:lnTo>
                    <a:lnTo>
                      <a:pt x="19230" y="12729"/>
                    </a:lnTo>
                    <a:lnTo>
                      <a:pt x="18892" y="13059"/>
                    </a:lnTo>
                    <a:lnTo>
                      <a:pt x="18147" y="13445"/>
                    </a:lnTo>
                    <a:lnTo>
                      <a:pt x="16657" y="14106"/>
                    </a:lnTo>
                    <a:lnTo>
                      <a:pt x="15709" y="14327"/>
                    </a:lnTo>
                    <a:lnTo>
                      <a:pt x="14964" y="14547"/>
                    </a:lnTo>
                    <a:lnTo>
                      <a:pt x="14287" y="14712"/>
                    </a:lnTo>
                    <a:lnTo>
                      <a:pt x="13678" y="14878"/>
                    </a:lnTo>
                    <a:lnTo>
                      <a:pt x="13204" y="14933"/>
                    </a:lnTo>
                    <a:lnTo>
                      <a:pt x="12256" y="15263"/>
                    </a:lnTo>
                    <a:lnTo>
                      <a:pt x="11037" y="15759"/>
                    </a:lnTo>
                    <a:lnTo>
                      <a:pt x="10766" y="15924"/>
                    </a:lnTo>
                    <a:lnTo>
                      <a:pt x="10428" y="16090"/>
                    </a:lnTo>
                    <a:lnTo>
                      <a:pt x="10292" y="16200"/>
                    </a:lnTo>
                    <a:lnTo>
                      <a:pt x="10089" y="16476"/>
                    </a:lnTo>
                    <a:lnTo>
                      <a:pt x="9141" y="17247"/>
                    </a:lnTo>
                    <a:lnTo>
                      <a:pt x="8803" y="17467"/>
                    </a:lnTo>
                    <a:lnTo>
                      <a:pt x="8396" y="17743"/>
                    </a:lnTo>
                    <a:lnTo>
                      <a:pt x="8058" y="17963"/>
                    </a:lnTo>
                    <a:lnTo>
                      <a:pt x="7651" y="18184"/>
                    </a:lnTo>
                    <a:lnTo>
                      <a:pt x="7245" y="18459"/>
                    </a:lnTo>
                    <a:lnTo>
                      <a:pt x="6839" y="18680"/>
                    </a:lnTo>
                    <a:lnTo>
                      <a:pt x="6433" y="18845"/>
                    </a:lnTo>
                    <a:lnTo>
                      <a:pt x="5959" y="19065"/>
                    </a:lnTo>
                    <a:lnTo>
                      <a:pt x="5620" y="19341"/>
                    </a:lnTo>
                    <a:lnTo>
                      <a:pt x="5078" y="19671"/>
                    </a:lnTo>
                    <a:lnTo>
                      <a:pt x="3656" y="20829"/>
                    </a:lnTo>
                    <a:lnTo>
                      <a:pt x="3318" y="21049"/>
                    </a:lnTo>
                    <a:lnTo>
                      <a:pt x="3047" y="21324"/>
                    </a:lnTo>
                    <a:lnTo>
                      <a:pt x="2708" y="21490"/>
                    </a:lnTo>
                    <a:lnTo>
                      <a:pt x="2505" y="21545"/>
                    </a:lnTo>
                    <a:close/>
                  </a:path>
                </a:pathLst>
              </a:custGeom>
              <a:solidFill>
                <a:srgbClr val="AC12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5" name="AutoShape 310"/>
              <p:cNvSpPr/>
              <p:nvPr/>
            </p:nvSpPr>
            <p:spPr>
              <a:xfrm>
                <a:off x="152376" y="111460"/>
                <a:ext cx="735076" cy="780225"/>
              </a:xfrm>
              <a:custGeom>
                <a:avLst/>
                <a:gdLst/>
                <a:ahLst/>
                <a:cxnLst>
                  <a:cxn ang="0">
                    <a:pos x="wd2" y="hd2"/>
                  </a:cxn>
                  <a:cxn ang="5400000">
                    <a:pos x="wd2" y="hd2"/>
                  </a:cxn>
                  <a:cxn ang="10800000">
                    <a:pos x="wd2" y="hd2"/>
                  </a:cxn>
                  <a:cxn ang="16200000">
                    <a:pos x="wd2" y="hd2"/>
                  </a:cxn>
                </a:cxnLst>
                <a:rect l="0" t="0" r="r" b="b"/>
                <a:pathLst>
                  <a:path w="21600" h="21600" extrusionOk="0">
                    <a:moveTo>
                      <a:pt x="2461" y="21489"/>
                    </a:moveTo>
                    <a:lnTo>
                      <a:pt x="2119" y="21600"/>
                    </a:lnTo>
                    <a:lnTo>
                      <a:pt x="1846" y="21600"/>
                    </a:lnTo>
                    <a:lnTo>
                      <a:pt x="1504" y="21489"/>
                    </a:lnTo>
                    <a:lnTo>
                      <a:pt x="1367" y="21489"/>
                    </a:lnTo>
                    <a:lnTo>
                      <a:pt x="1162" y="21433"/>
                    </a:lnTo>
                    <a:lnTo>
                      <a:pt x="1094" y="21322"/>
                    </a:lnTo>
                    <a:lnTo>
                      <a:pt x="957" y="21267"/>
                    </a:lnTo>
                    <a:lnTo>
                      <a:pt x="957" y="21100"/>
                    </a:lnTo>
                    <a:lnTo>
                      <a:pt x="752" y="20767"/>
                    </a:lnTo>
                    <a:lnTo>
                      <a:pt x="684" y="20378"/>
                    </a:lnTo>
                    <a:lnTo>
                      <a:pt x="410" y="19879"/>
                    </a:lnTo>
                    <a:lnTo>
                      <a:pt x="205" y="19268"/>
                    </a:lnTo>
                    <a:lnTo>
                      <a:pt x="68" y="18602"/>
                    </a:lnTo>
                    <a:lnTo>
                      <a:pt x="0" y="17880"/>
                    </a:lnTo>
                    <a:lnTo>
                      <a:pt x="0" y="11661"/>
                    </a:lnTo>
                    <a:lnTo>
                      <a:pt x="68" y="9884"/>
                    </a:lnTo>
                    <a:lnTo>
                      <a:pt x="410" y="8162"/>
                    </a:lnTo>
                    <a:lnTo>
                      <a:pt x="478" y="7496"/>
                    </a:lnTo>
                    <a:lnTo>
                      <a:pt x="684" y="6774"/>
                    </a:lnTo>
                    <a:lnTo>
                      <a:pt x="957" y="6163"/>
                    </a:lnTo>
                    <a:lnTo>
                      <a:pt x="1299" y="5664"/>
                    </a:lnTo>
                    <a:lnTo>
                      <a:pt x="1914" y="4664"/>
                    </a:lnTo>
                    <a:lnTo>
                      <a:pt x="2597" y="3887"/>
                    </a:lnTo>
                    <a:lnTo>
                      <a:pt x="3418" y="3165"/>
                    </a:lnTo>
                    <a:lnTo>
                      <a:pt x="4238" y="2610"/>
                    </a:lnTo>
                    <a:lnTo>
                      <a:pt x="5127" y="2054"/>
                    </a:lnTo>
                    <a:lnTo>
                      <a:pt x="5947" y="1555"/>
                    </a:lnTo>
                    <a:lnTo>
                      <a:pt x="7997" y="888"/>
                    </a:lnTo>
                    <a:lnTo>
                      <a:pt x="9091" y="722"/>
                    </a:lnTo>
                    <a:lnTo>
                      <a:pt x="10322" y="444"/>
                    </a:lnTo>
                    <a:lnTo>
                      <a:pt x="11689" y="278"/>
                    </a:lnTo>
                    <a:lnTo>
                      <a:pt x="13124" y="111"/>
                    </a:lnTo>
                    <a:lnTo>
                      <a:pt x="14491" y="0"/>
                    </a:lnTo>
                    <a:lnTo>
                      <a:pt x="16952" y="222"/>
                    </a:lnTo>
                    <a:lnTo>
                      <a:pt x="17977" y="500"/>
                    </a:lnTo>
                    <a:lnTo>
                      <a:pt x="18729" y="777"/>
                    </a:lnTo>
                    <a:lnTo>
                      <a:pt x="19413" y="999"/>
                    </a:lnTo>
                    <a:lnTo>
                      <a:pt x="19891" y="1222"/>
                    </a:lnTo>
                    <a:lnTo>
                      <a:pt x="20301" y="1499"/>
                    </a:lnTo>
                    <a:lnTo>
                      <a:pt x="20575" y="1721"/>
                    </a:lnTo>
                    <a:lnTo>
                      <a:pt x="20780" y="2054"/>
                    </a:lnTo>
                    <a:lnTo>
                      <a:pt x="20985" y="2277"/>
                    </a:lnTo>
                    <a:lnTo>
                      <a:pt x="21190" y="2665"/>
                    </a:lnTo>
                    <a:lnTo>
                      <a:pt x="21327" y="3165"/>
                    </a:lnTo>
                    <a:lnTo>
                      <a:pt x="21463" y="3776"/>
                    </a:lnTo>
                    <a:lnTo>
                      <a:pt x="21600" y="4498"/>
                    </a:lnTo>
                    <a:lnTo>
                      <a:pt x="21600" y="6941"/>
                    </a:lnTo>
                    <a:lnTo>
                      <a:pt x="21327" y="8385"/>
                    </a:lnTo>
                    <a:lnTo>
                      <a:pt x="21258" y="8940"/>
                    </a:lnTo>
                    <a:lnTo>
                      <a:pt x="21122" y="9551"/>
                    </a:lnTo>
                    <a:lnTo>
                      <a:pt x="20916" y="10217"/>
                    </a:lnTo>
                    <a:lnTo>
                      <a:pt x="20575" y="10772"/>
                    </a:lnTo>
                    <a:lnTo>
                      <a:pt x="20301" y="11328"/>
                    </a:lnTo>
                    <a:lnTo>
                      <a:pt x="19891" y="11883"/>
                    </a:lnTo>
                    <a:lnTo>
                      <a:pt x="19618" y="12271"/>
                    </a:lnTo>
                    <a:lnTo>
                      <a:pt x="19208" y="12660"/>
                    </a:lnTo>
                    <a:lnTo>
                      <a:pt x="18797" y="12993"/>
                    </a:lnTo>
                    <a:lnTo>
                      <a:pt x="18114" y="13438"/>
                    </a:lnTo>
                    <a:lnTo>
                      <a:pt x="17430" y="13715"/>
                    </a:lnTo>
                    <a:lnTo>
                      <a:pt x="16542" y="14048"/>
                    </a:lnTo>
                    <a:lnTo>
                      <a:pt x="15722" y="14326"/>
                    </a:lnTo>
                    <a:lnTo>
                      <a:pt x="14833" y="14493"/>
                    </a:lnTo>
                    <a:lnTo>
                      <a:pt x="14218" y="14770"/>
                    </a:lnTo>
                    <a:lnTo>
                      <a:pt x="13534" y="14826"/>
                    </a:lnTo>
                    <a:lnTo>
                      <a:pt x="13124" y="14937"/>
                    </a:lnTo>
                    <a:lnTo>
                      <a:pt x="12577" y="15103"/>
                    </a:lnTo>
                    <a:lnTo>
                      <a:pt x="12235" y="15270"/>
                    </a:lnTo>
                    <a:lnTo>
                      <a:pt x="11689" y="15381"/>
                    </a:lnTo>
                    <a:lnTo>
                      <a:pt x="11005" y="15714"/>
                    </a:lnTo>
                    <a:lnTo>
                      <a:pt x="10732" y="15881"/>
                    </a:lnTo>
                    <a:lnTo>
                      <a:pt x="10390" y="16047"/>
                    </a:lnTo>
                    <a:lnTo>
                      <a:pt x="10253" y="16214"/>
                    </a:lnTo>
                    <a:lnTo>
                      <a:pt x="10048" y="16380"/>
                    </a:lnTo>
                    <a:lnTo>
                      <a:pt x="9843" y="16603"/>
                    </a:lnTo>
                    <a:lnTo>
                      <a:pt x="9638" y="16769"/>
                    </a:lnTo>
                    <a:lnTo>
                      <a:pt x="9365" y="17047"/>
                    </a:lnTo>
                    <a:lnTo>
                      <a:pt x="9091" y="17213"/>
                    </a:lnTo>
                    <a:lnTo>
                      <a:pt x="8749" y="17491"/>
                    </a:lnTo>
                    <a:lnTo>
                      <a:pt x="8339" y="17713"/>
                    </a:lnTo>
                    <a:lnTo>
                      <a:pt x="7997" y="17991"/>
                    </a:lnTo>
                    <a:lnTo>
                      <a:pt x="7177" y="18435"/>
                    </a:lnTo>
                    <a:lnTo>
                      <a:pt x="6767" y="18602"/>
                    </a:lnTo>
                    <a:lnTo>
                      <a:pt x="6357" y="18879"/>
                    </a:lnTo>
                    <a:lnTo>
                      <a:pt x="5537" y="19323"/>
                    </a:lnTo>
                    <a:lnTo>
                      <a:pt x="5127" y="19657"/>
                    </a:lnTo>
                    <a:lnTo>
                      <a:pt x="4648" y="19934"/>
                    </a:lnTo>
                    <a:lnTo>
                      <a:pt x="3896" y="20545"/>
                    </a:lnTo>
                    <a:lnTo>
                      <a:pt x="3349" y="21100"/>
                    </a:lnTo>
                    <a:lnTo>
                      <a:pt x="3008" y="21267"/>
                    </a:lnTo>
                    <a:lnTo>
                      <a:pt x="2734" y="21433"/>
                    </a:lnTo>
                    <a:lnTo>
                      <a:pt x="2461" y="21489"/>
                    </a:lnTo>
                    <a:close/>
                  </a:path>
                </a:pathLst>
              </a:custGeom>
              <a:solidFill>
                <a:srgbClr val="AD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6" name="AutoShape 311"/>
              <p:cNvSpPr/>
              <p:nvPr/>
            </p:nvSpPr>
            <p:spPr>
              <a:xfrm>
                <a:off x="152376" y="114282"/>
                <a:ext cx="730844" cy="770349"/>
              </a:xfrm>
              <a:custGeom>
                <a:avLst/>
                <a:gdLst/>
                <a:ahLst/>
                <a:cxnLst>
                  <a:cxn ang="0">
                    <a:pos x="wd2" y="hd2"/>
                  </a:cxn>
                  <a:cxn ang="5400000">
                    <a:pos x="wd2" y="hd2"/>
                  </a:cxn>
                  <a:cxn ang="10800000">
                    <a:pos x="wd2" y="hd2"/>
                  </a:cxn>
                  <a:cxn ang="16200000">
                    <a:pos x="wd2" y="hd2"/>
                  </a:cxn>
                </a:cxnLst>
                <a:rect l="0" t="0" r="r" b="b"/>
                <a:pathLst>
                  <a:path w="21600" h="21600" extrusionOk="0">
                    <a:moveTo>
                      <a:pt x="2476" y="21487"/>
                    </a:moveTo>
                    <a:lnTo>
                      <a:pt x="2132" y="21600"/>
                    </a:lnTo>
                    <a:lnTo>
                      <a:pt x="1651" y="21600"/>
                    </a:lnTo>
                    <a:lnTo>
                      <a:pt x="1513" y="21487"/>
                    </a:lnTo>
                    <a:lnTo>
                      <a:pt x="1307" y="21431"/>
                    </a:lnTo>
                    <a:lnTo>
                      <a:pt x="1101" y="21263"/>
                    </a:lnTo>
                    <a:lnTo>
                      <a:pt x="1101" y="21150"/>
                    </a:lnTo>
                    <a:lnTo>
                      <a:pt x="963" y="21094"/>
                    </a:lnTo>
                    <a:lnTo>
                      <a:pt x="894" y="20756"/>
                    </a:lnTo>
                    <a:lnTo>
                      <a:pt x="688" y="20362"/>
                    </a:lnTo>
                    <a:lnTo>
                      <a:pt x="482" y="19912"/>
                    </a:lnTo>
                    <a:lnTo>
                      <a:pt x="275" y="19237"/>
                    </a:lnTo>
                    <a:lnTo>
                      <a:pt x="206" y="18563"/>
                    </a:lnTo>
                    <a:lnTo>
                      <a:pt x="69" y="17831"/>
                    </a:lnTo>
                    <a:lnTo>
                      <a:pt x="0" y="17156"/>
                    </a:lnTo>
                    <a:lnTo>
                      <a:pt x="69" y="16144"/>
                    </a:lnTo>
                    <a:lnTo>
                      <a:pt x="69" y="11644"/>
                    </a:lnTo>
                    <a:lnTo>
                      <a:pt x="206" y="9844"/>
                    </a:lnTo>
                    <a:lnTo>
                      <a:pt x="482" y="8156"/>
                    </a:lnTo>
                    <a:lnTo>
                      <a:pt x="550" y="7481"/>
                    </a:lnTo>
                    <a:lnTo>
                      <a:pt x="757" y="6750"/>
                    </a:lnTo>
                    <a:lnTo>
                      <a:pt x="1101" y="6131"/>
                    </a:lnTo>
                    <a:lnTo>
                      <a:pt x="1926" y="4612"/>
                    </a:lnTo>
                    <a:lnTo>
                      <a:pt x="2752" y="3825"/>
                    </a:lnTo>
                    <a:lnTo>
                      <a:pt x="3577" y="3206"/>
                    </a:lnTo>
                    <a:lnTo>
                      <a:pt x="4334" y="2531"/>
                    </a:lnTo>
                    <a:lnTo>
                      <a:pt x="5228" y="1969"/>
                    </a:lnTo>
                    <a:lnTo>
                      <a:pt x="6122" y="1575"/>
                    </a:lnTo>
                    <a:lnTo>
                      <a:pt x="7017" y="1125"/>
                    </a:lnTo>
                    <a:lnTo>
                      <a:pt x="8048" y="900"/>
                    </a:lnTo>
                    <a:lnTo>
                      <a:pt x="9149" y="619"/>
                    </a:lnTo>
                    <a:lnTo>
                      <a:pt x="10387" y="394"/>
                    </a:lnTo>
                    <a:lnTo>
                      <a:pt x="11694" y="169"/>
                    </a:lnTo>
                    <a:lnTo>
                      <a:pt x="13070" y="113"/>
                    </a:lnTo>
                    <a:lnTo>
                      <a:pt x="14446" y="0"/>
                    </a:lnTo>
                    <a:lnTo>
                      <a:pt x="15753" y="113"/>
                    </a:lnTo>
                    <a:lnTo>
                      <a:pt x="16922" y="169"/>
                    </a:lnTo>
                    <a:lnTo>
                      <a:pt x="17954" y="394"/>
                    </a:lnTo>
                    <a:lnTo>
                      <a:pt x="18711" y="788"/>
                    </a:lnTo>
                    <a:lnTo>
                      <a:pt x="19399" y="956"/>
                    </a:lnTo>
                    <a:lnTo>
                      <a:pt x="19949" y="1238"/>
                    </a:lnTo>
                    <a:lnTo>
                      <a:pt x="20843" y="1969"/>
                    </a:lnTo>
                    <a:lnTo>
                      <a:pt x="21256" y="2644"/>
                    </a:lnTo>
                    <a:lnTo>
                      <a:pt x="21394" y="3206"/>
                    </a:lnTo>
                    <a:lnTo>
                      <a:pt x="21462" y="3713"/>
                    </a:lnTo>
                    <a:lnTo>
                      <a:pt x="21600" y="4444"/>
                    </a:lnTo>
                    <a:lnTo>
                      <a:pt x="21600" y="6131"/>
                    </a:lnTo>
                    <a:lnTo>
                      <a:pt x="21462" y="6919"/>
                    </a:lnTo>
                    <a:lnTo>
                      <a:pt x="21462" y="7650"/>
                    </a:lnTo>
                    <a:lnTo>
                      <a:pt x="21394" y="8381"/>
                    </a:lnTo>
                    <a:lnTo>
                      <a:pt x="21325" y="8944"/>
                    </a:lnTo>
                    <a:lnTo>
                      <a:pt x="21118" y="9562"/>
                    </a:lnTo>
                    <a:lnTo>
                      <a:pt x="20843" y="10237"/>
                    </a:lnTo>
                    <a:lnTo>
                      <a:pt x="20637" y="10800"/>
                    </a:lnTo>
                    <a:lnTo>
                      <a:pt x="20224" y="11362"/>
                    </a:lnTo>
                    <a:lnTo>
                      <a:pt x="19949" y="11813"/>
                    </a:lnTo>
                    <a:lnTo>
                      <a:pt x="19605" y="12319"/>
                    </a:lnTo>
                    <a:lnTo>
                      <a:pt x="18711" y="13050"/>
                    </a:lnTo>
                    <a:lnTo>
                      <a:pt x="17473" y="13725"/>
                    </a:lnTo>
                    <a:lnTo>
                      <a:pt x="16578" y="14063"/>
                    </a:lnTo>
                    <a:lnTo>
                      <a:pt x="14927" y="14512"/>
                    </a:lnTo>
                    <a:lnTo>
                      <a:pt x="14171" y="14737"/>
                    </a:lnTo>
                    <a:lnTo>
                      <a:pt x="13620" y="14850"/>
                    </a:lnTo>
                    <a:lnTo>
                      <a:pt x="13208" y="14906"/>
                    </a:lnTo>
                    <a:lnTo>
                      <a:pt x="12657" y="15075"/>
                    </a:lnTo>
                    <a:lnTo>
                      <a:pt x="12176" y="15244"/>
                    </a:lnTo>
                    <a:lnTo>
                      <a:pt x="11763" y="15412"/>
                    </a:lnTo>
                    <a:lnTo>
                      <a:pt x="11419" y="15581"/>
                    </a:lnTo>
                    <a:lnTo>
                      <a:pt x="11006" y="15750"/>
                    </a:lnTo>
                    <a:lnTo>
                      <a:pt x="10662" y="15919"/>
                    </a:lnTo>
                    <a:lnTo>
                      <a:pt x="10456" y="16088"/>
                    </a:lnTo>
                    <a:lnTo>
                      <a:pt x="10318" y="16256"/>
                    </a:lnTo>
                    <a:lnTo>
                      <a:pt x="10112" y="16369"/>
                    </a:lnTo>
                    <a:lnTo>
                      <a:pt x="9906" y="16650"/>
                    </a:lnTo>
                    <a:lnTo>
                      <a:pt x="9699" y="16819"/>
                    </a:lnTo>
                    <a:lnTo>
                      <a:pt x="9424" y="16987"/>
                    </a:lnTo>
                    <a:lnTo>
                      <a:pt x="9149" y="17212"/>
                    </a:lnTo>
                    <a:lnTo>
                      <a:pt x="8805" y="17437"/>
                    </a:lnTo>
                    <a:lnTo>
                      <a:pt x="8392" y="17662"/>
                    </a:lnTo>
                    <a:lnTo>
                      <a:pt x="8048" y="18000"/>
                    </a:lnTo>
                    <a:lnTo>
                      <a:pt x="7636" y="18225"/>
                    </a:lnTo>
                    <a:lnTo>
                      <a:pt x="7223" y="18394"/>
                    </a:lnTo>
                    <a:lnTo>
                      <a:pt x="6810" y="18675"/>
                    </a:lnTo>
                    <a:lnTo>
                      <a:pt x="6397" y="18844"/>
                    </a:lnTo>
                    <a:lnTo>
                      <a:pt x="5572" y="19294"/>
                    </a:lnTo>
                    <a:lnTo>
                      <a:pt x="4746" y="19969"/>
                    </a:lnTo>
                    <a:lnTo>
                      <a:pt x="4334" y="20250"/>
                    </a:lnTo>
                    <a:lnTo>
                      <a:pt x="3921" y="20587"/>
                    </a:lnTo>
                    <a:lnTo>
                      <a:pt x="3646" y="20869"/>
                    </a:lnTo>
                    <a:lnTo>
                      <a:pt x="3371" y="21094"/>
                    </a:lnTo>
                    <a:lnTo>
                      <a:pt x="3027" y="21263"/>
                    </a:lnTo>
                    <a:lnTo>
                      <a:pt x="2752" y="21431"/>
                    </a:lnTo>
                    <a:lnTo>
                      <a:pt x="2476" y="21487"/>
                    </a:lnTo>
                    <a:close/>
                  </a:path>
                </a:pathLst>
              </a:custGeom>
              <a:solidFill>
                <a:srgbClr val="AE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7" name="AutoShape 312"/>
              <p:cNvSpPr/>
              <p:nvPr/>
            </p:nvSpPr>
            <p:spPr>
              <a:xfrm>
                <a:off x="153787" y="117104"/>
                <a:ext cx="720967" cy="761883"/>
              </a:xfrm>
              <a:custGeom>
                <a:avLst/>
                <a:gdLst/>
                <a:ahLst/>
                <a:cxnLst>
                  <a:cxn ang="0">
                    <a:pos x="wd2" y="hd2"/>
                  </a:cxn>
                  <a:cxn ang="5400000">
                    <a:pos x="wd2" y="hd2"/>
                  </a:cxn>
                  <a:cxn ang="10800000">
                    <a:pos x="wd2" y="hd2"/>
                  </a:cxn>
                  <a:cxn ang="16200000">
                    <a:pos x="wd2" y="hd2"/>
                  </a:cxn>
                </a:cxnLst>
                <a:rect l="0" t="0" r="r" b="b"/>
                <a:pathLst>
                  <a:path w="21600" h="21600" extrusionOk="0">
                    <a:moveTo>
                      <a:pt x="2578" y="21600"/>
                    </a:moveTo>
                    <a:lnTo>
                      <a:pt x="1672" y="21600"/>
                    </a:lnTo>
                    <a:lnTo>
                      <a:pt x="1463" y="21486"/>
                    </a:lnTo>
                    <a:lnTo>
                      <a:pt x="1324" y="21429"/>
                    </a:lnTo>
                    <a:lnTo>
                      <a:pt x="1254" y="21316"/>
                    </a:lnTo>
                    <a:lnTo>
                      <a:pt x="1115" y="21259"/>
                    </a:lnTo>
                    <a:lnTo>
                      <a:pt x="906" y="20747"/>
                    </a:lnTo>
                    <a:lnTo>
                      <a:pt x="697" y="20349"/>
                    </a:lnTo>
                    <a:lnTo>
                      <a:pt x="488" y="19895"/>
                    </a:lnTo>
                    <a:lnTo>
                      <a:pt x="348" y="19269"/>
                    </a:lnTo>
                    <a:lnTo>
                      <a:pt x="209" y="18531"/>
                    </a:lnTo>
                    <a:lnTo>
                      <a:pt x="139" y="17905"/>
                    </a:lnTo>
                    <a:lnTo>
                      <a:pt x="0" y="17166"/>
                    </a:lnTo>
                    <a:lnTo>
                      <a:pt x="139" y="16200"/>
                    </a:lnTo>
                    <a:lnTo>
                      <a:pt x="139" y="11596"/>
                    </a:lnTo>
                    <a:lnTo>
                      <a:pt x="209" y="9891"/>
                    </a:lnTo>
                    <a:lnTo>
                      <a:pt x="488" y="8185"/>
                    </a:lnTo>
                    <a:lnTo>
                      <a:pt x="627" y="7389"/>
                    </a:lnTo>
                    <a:lnTo>
                      <a:pt x="836" y="6764"/>
                    </a:lnTo>
                    <a:lnTo>
                      <a:pt x="1115" y="6139"/>
                    </a:lnTo>
                    <a:lnTo>
                      <a:pt x="1463" y="5627"/>
                    </a:lnTo>
                    <a:lnTo>
                      <a:pt x="2021" y="4718"/>
                    </a:lnTo>
                    <a:lnTo>
                      <a:pt x="2717" y="3865"/>
                    </a:lnTo>
                    <a:lnTo>
                      <a:pt x="3554" y="3183"/>
                    </a:lnTo>
                    <a:lnTo>
                      <a:pt x="4320" y="2501"/>
                    </a:lnTo>
                    <a:lnTo>
                      <a:pt x="5226" y="1989"/>
                    </a:lnTo>
                    <a:lnTo>
                      <a:pt x="6132" y="1535"/>
                    </a:lnTo>
                    <a:lnTo>
                      <a:pt x="7107" y="1194"/>
                    </a:lnTo>
                    <a:lnTo>
                      <a:pt x="8152" y="853"/>
                    </a:lnTo>
                    <a:lnTo>
                      <a:pt x="9267" y="625"/>
                    </a:lnTo>
                    <a:lnTo>
                      <a:pt x="10452" y="341"/>
                    </a:lnTo>
                    <a:lnTo>
                      <a:pt x="11775" y="227"/>
                    </a:lnTo>
                    <a:lnTo>
                      <a:pt x="14563" y="0"/>
                    </a:lnTo>
                    <a:lnTo>
                      <a:pt x="15886" y="114"/>
                    </a:lnTo>
                    <a:lnTo>
                      <a:pt x="17001" y="227"/>
                    </a:lnTo>
                    <a:lnTo>
                      <a:pt x="18046" y="455"/>
                    </a:lnTo>
                    <a:lnTo>
                      <a:pt x="18813" y="739"/>
                    </a:lnTo>
                    <a:lnTo>
                      <a:pt x="19510" y="1023"/>
                    </a:lnTo>
                    <a:lnTo>
                      <a:pt x="19928" y="1251"/>
                    </a:lnTo>
                    <a:lnTo>
                      <a:pt x="20346" y="1535"/>
                    </a:lnTo>
                    <a:lnTo>
                      <a:pt x="20903" y="1989"/>
                    </a:lnTo>
                    <a:lnTo>
                      <a:pt x="21112" y="2331"/>
                    </a:lnTo>
                    <a:lnTo>
                      <a:pt x="21321" y="2615"/>
                    </a:lnTo>
                    <a:lnTo>
                      <a:pt x="21461" y="3183"/>
                    </a:lnTo>
                    <a:lnTo>
                      <a:pt x="21600" y="3808"/>
                    </a:lnTo>
                    <a:lnTo>
                      <a:pt x="21600" y="6935"/>
                    </a:lnTo>
                    <a:lnTo>
                      <a:pt x="21530" y="7674"/>
                    </a:lnTo>
                    <a:lnTo>
                      <a:pt x="21530" y="8299"/>
                    </a:lnTo>
                    <a:lnTo>
                      <a:pt x="21321" y="8981"/>
                    </a:lnTo>
                    <a:lnTo>
                      <a:pt x="21252" y="9606"/>
                    </a:lnTo>
                    <a:lnTo>
                      <a:pt x="20903" y="10175"/>
                    </a:lnTo>
                    <a:lnTo>
                      <a:pt x="20625" y="10800"/>
                    </a:lnTo>
                    <a:lnTo>
                      <a:pt x="20346" y="11368"/>
                    </a:lnTo>
                    <a:lnTo>
                      <a:pt x="19997" y="11880"/>
                    </a:lnTo>
                    <a:lnTo>
                      <a:pt x="19579" y="12335"/>
                    </a:lnTo>
                    <a:lnTo>
                      <a:pt x="19301" y="12733"/>
                    </a:lnTo>
                    <a:lnTo>
                      <a:pt x="18813" y="13074"/>
                    </a:lnTo>
                    <a:lnTo>
                      <a:pt x="18255" y="13415"/>
                    </a:lnTo>
                    <a:lnTo>
                      <a:pt x="17489" y="13699"/>
                    </a:lnTo>
                    <a:lnTo>
                      <a:pt x="16583" y="14040"/>
                    </a:lnTo>
                    <a:lnTo>
                      <a:pt x="15817" y="14324"/>
                    </a:lnTo>
                    <a:lnTo>
                      <a:pt x="14981" y="14552"/>
                    </a:lnTo>
                    <a:lnTo>
                      <a:pt x="14284" y="14779"/>
                    </a:lnTo>
                    <a:lnTo>
                      <a:pt x="13726" y="14836"/>
                    </a:lnTo>
                    <a:lnTo>
                      <a:pt x="13169" y="14949"/>
                    </a:lnTo>
                    <a:lnTo>
                      <a:pt x="12681" y="15120"/>
                    </a:lnTo>
                    <a:lnTo>
                      <a:pt x="11845" y="15461"/>
                    </a:lnTo>
                    <a:lnTo>
                      <a:pt x="11497" y="15575"/>
                    </a:lnTo>
                    <a:lnTo>
                      <a:pt x="11079" y="15745"/>
                    </a:lnTo>
                    <a:lnTo>
                      <a:pt x="10730" y="15916"/>
                    </a:lnTo>
                    <a:lnTo>
                      <a:pt x="10521" y="16086"/>
                    </a:lnTo>
                    <a:lnTo>
                      <a:pt x="10382" y="16257"/>
                    </a:lnTo>
                    <a:lnTo>
                      <a:pt x="9476" y="16996"/>
                    </a:lnTo>
                    <a:lnTo>
                      <a:pt x="9197" y="17280"/>
                    </a:lnTo>
                    <a:lnTo>
                      <a:pt x="8849" y="17451"/>
                    </a:lnTo>
                    <a:lnTo>
                      <a:pt x="8431" y="17735"/>
                    </a:lnTo>
                    <a:lnTo>
                      <a:pt x="8083" y="17962"/>
                    </a:lnTo>
                    <a:lnTo>
                      <a:pt x="7665" y="18246"/>
                    </a:lnTo>
                    <a:lnTo>
                      <a:pt x="7246" y="18474"/>
                    </a:lnTo>
                    <a:lnTo>
                      <a:pt x="6828" y="18644"/>
                    </a:lnTo>
                    <a:lnTo>
                      <a:pt x="6410" y="18872"/>
                    </a:lnTo>
                    <a:lnTo>
                      <a:pt x="5992" y="19156"/>
                    </a:lnTo>
                    <a:lnTo>
                      <a:pt x="5644" y="19383"/>
                    </a:lnTo>
                    <a:lnTo>
                      <a:pt x="5156" y="19611"/>
                    </a:lnTo>
                    <a:lnTo>
                      <a:pt x="4738" y="19952"/>
                    </a:lnTo>
                    <a:lnTo>
                      <a:pt x="4320" y="20236"/>
                    </a:lnTo>
                    <a:lnTo>
                      <a:pt x="4041" y="20577"/>
                    </a:lnTo>
                    <a:lnTo>
                      <a:pt x="3135" y="21316"/>
                    </a:lnTo>
                    <a:lnTo>
                      <a:pt x="2787" y="21429"/>
                    </a:lnTo>
                    <a:lnTo>
                      <a:pt x="2578" y="21600"/>
                    </a:lnTo>
                    <a:close/>
                  </a:path>
                </a:pathLst>
              </a:custGeom>
              <a:solidFill>
                <a:srgbClr val="AF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8" name="AutoShape 313"/>
              <p:cNvSpPr/>
              <p:nvPr/>
            </p:nvSpPr>
            <p:spPr>
              <a:xfrm>
                <a:off x="158020" y="121336"/>
                <a:ext cx="713913" cy="752008"/>
              </a:xfrm>
              <a:custGeom>
                <a:avLst/>
                <a:gdLst/>
                <a:ahLst/>
                <a:cxnLst>
                  <a:cxn ang="0">
                    <a:pos x="wd2" y="hd2"/>
                  </a:cxn>
                  <a:cxn ang="5400000">
                    <a:pos x="wd2" y="hd2"/>
                  </a:cxn>
                  <a:cxn ang="10800000">
                    <a:pos x="wd2" y="hd2"/>
                  </a:cxn>
                  <a:cxn ang="16200000">
                    <a:pos x="wd2" y="hd2"/>
                  </a:cxn>
                </a:cxnLst>
                <a:rect l="0" t="0" r="r" b="b"/>
                <a:pathLst>
                  <a:path w="21600" h="21600" extrusionOk="0">
                    <a:moveTo>
                      <a:pt x="2463" y="21600"/>
                    </a:moveTo>
                    <a:lnTo>
                      <a:pt x="1548" y="21600"/>
                    </a:lnTo>
                    <a:lnTo>
                      <a:pt x="1337" y="21485"/>
                    </a:lnTo>
                    <a:lnTo>
                      <a:pt x="1337" y="21427"/>
                    </a:lnTo>
                    <a:lnTo>
                      <a:pt x="1126" y="21254"/>
                    </a:lnTo>
                    <a:lnTo>
                      <a:pt x="985" y="21082"/>
                    </a:lnTo>
                    <a:lnTo>
                      <a:pt x="915" y="20851"/>
                    </a:lnTo>
                    <a:lnTo>
                      <a:pt x="704" y="20390"/>
                    </a:lnTo>
                    <a:lnTo>
                      <a:pt x="493" y="19872"/>
                    </a:lnTo>
                    <a:lnTo>
                      <a:pt x="281" y="19296"/>
                    </a:lnTo>
                    <a:lnTo>
                      <a:pt x="70" y="18605"/>
                    </a:lnTo>
                    <a:lnTo>
                      <a:pt x="0" y="17856"/>
                    </a:lnTo>
                    <a:lnTo>
                      <a:pt x="0" y="17107"/>
                    </a:lnTo>
                    <a:lnTo>
                      <a:pt x="70" y="16128"/>
                    </a:lnTo>
                    <a:lnTo>
                      <a:pt x="70" y="11578"/>
                    </a:lnTo>
                    <a:lnTo>
                      <a:pt x="211" y="9792"/>
                    </a:lnTo>
                    <a:lnTo>
                      <a:pt x="493" y="8122"/>
                    </a:lnTo>
                    <a:lnTo>
                      <a:pt x="563" y="7373"/>
                    </a:lnTo>
                    <a:lnTo>
                      <a:pt x="774" y="6739"/>
                    </a:lnTo>
                    <a:lnTo>
                      <a:pt x="1126" y="6106"/>
                    </a:lnTo>
                    <a:lnTo>
                      <a:pt x="1337" y="5587"/>
                    </a:lnTo>
                    <a:lnTo>
                      <a:pt x="1970" y="4666"/>
                    </a:lnTo>
                    <a:lnTo>
                      <a:pt x="2674" y="3802"/>
                    </a:lnTo>
                    <a:lnTo>
                      <a:pt x="3518" y="3110"/>
                    </a:lnTo>
                    <a:lnTo>
                      <a:pt x="4362" y="2477"/>
                    </a:lnTo>
                    <a:lnTo>
                      <a:pt x="5277" y="1901"/>
                    </a:lnTo>
                    <a:lnTo>
                      <a:pt x="6121" y="1498"/>
                    </a:lnTo>
                    <a:lnTo>
                      <a:pt x="7036" y="1152"/>
                    </a:lnTo>
                    <a:lnTo>
                      <a:pt x="8091" y="806"/>
                    </a:lnTo>
                    <a:lnTo>
                      <a:pt x="9217" y="634"/>
                    </a:lnTo>
                    <a:lnTo>
                      <a:pt x="10413" y="346"/>
                    </a:lnTo>
                    <a:lnTo>
                      <a:pt x="11750" y="173"/>
                    </a:lnTo>
                    <a:lnTo>
                      <a:pt x="13157" y="115"/>
                    </a:lnTo>
                    <a:lnTo>
                      <a:pt x="14494" y="0"/>
                    </a:lnTo>
                    <a:lnTo>
                      <a:pt x="15831" y="0"/>
                    </a:lnTo>
                    <a:lnTo>
                      <a:pt x="17027" y="173"/>
                    </a:lnTo>
                    <a:lnTo>
                      <a:pt x="17941" y="461"/>
                    </a:lnTo>
                    <a:lnTo>
                      <a:pt x="18715" y="749"/>
                    </a:lnTo>
                    <a:lnTo>
                      <a:pt x="19419" y="979"/>
                    </a:lnTo>
                    <a:lnTo>
                      <a:pt x="19841" y="1267"/>
                    </a:lnTo>
                    <a:lnTo>
                      <a:pt x="20263" y="1440"/>
                    </a:lnTo>
                    <a:lnTo>
                      <a:pt x="20545" y="1670"/>
                    </a:lnTo>
                    <a:lnTo>
                      <a:pt x="20756" y="2016"/>
                    </a:lnTo>
                    <a:lnTo>
                      <a:pt x="20967" y="2246"/>
                    </a:lnTo>
                    <a:lnTo>
                      <a:pt x="21178" y="2650"/>
                    </a:lnTo>
                    <a:lnTo>
                      <a:pt x="21389" y="3168"/>
                    </a:lnTo>
                    <a:lnTo>
                      <a:pt x="21530" y="3744"/>
                    </a:lnTo>
                    <a:lnTo>
                      <a:pt x="21600" y="4493"/>
                    </a:lnTo>
                    <a:lnTo>
                      <a:pt x="21600" y="6912"/>
                    </a:lnTo>
                    <a:lnTo>
                      <a:pt x="21530" y="7661"/>
                    </a:lnTo>
                    <a:lnTo>
                      <a:pt x="21389" y="8294"/>
                    </a:lnTo>
                    <a:lnTo>
                      <a:pt x="21319" y="8986"/>
                    </a:lnTo>
                    <a:lnTo>
                      <a:pt x="21107" y="9562"/>
                    </a:lnTo>
                    <a:lnTo>
                      <a:pt x="20896" y="10195"/>
                    </a:lnTo>
                    <a:lnTo>
                      <a:pt x="20545" y="10829"/>
                    </a:lnTo>
                    <a:lnTo>
                      <a:pt x="20263" y="11405"/>
                    </a:lnTo>
                    <a:lnTo>
                      <a:pt x="19982" y="11866"/>
                    </a:lnTo>
                    <a:lnTo>
                      <a:pt x="19560" y="12269"/>
                    </a:lnTo>
                    <a:lnTo>
                      <a:pt x="19278" y="12730"/>
                    </a:lnTo>
                    <a:lnTo>
                      <a:pt x="18715" y="13018"/>
                    </a:lnTo>
                    <a:lnTo>
                      <a:pt x="18152" y="13363"/>
                    </a:lnTo>
                    <a:lnTo>
                      <a:pt x="17449" y="13709"/>
                    </a:lnTo>
                    <a:lnTo>
                      <a:pt x="16605" y="14054"/>
                    </a:lnTo>
                    <a:lnTo>
                      <a:pt x="15690" y="14285"/>
                    </a:lnTo>
                    <a:lnTo>
                      <a:pt x="14846" y="14573"/>
                    </a:lnTo>
                    <a:lnTo>
                      <a:pt x="14212" y="14746"/>
                    </a:lnTo>
                    <a:lnTo>
                      <a:pt x="13579" y="14861"/>
                    </a:lnTo>
                    <a:lnTo>
                      <a:pt x="13157" y="14918"/>
                    </a:lnTo>
                    <a:lnTo>
                      <a:pt x="12172" y="15264"/>
                    </a:lnTo>
                    <a:lnTo>
                      <a:pt x="11750" y="15379"/>
                    </a:lnTo>
                    <a:lnTo>
                      <a:pt x="11046" y="15667"/>
                    </a:lnTo>
                    <a:lnTo>
                      <a:pt x="10061" y="16474"/>
                    </a:lnTo>
                    <a:lnTo>
                      <a:pt x="9850" y="16589"/>
                    </a:lnTo>
                    <a:lnTo>
                      <a:pt x="9639" y="16762"/>
                    </a:lnTo>
                    <a:lnTo>
                      <a:pt x="9428" y="17050"/>
                    </a:lnTo>
                    <a:lnTo>
                      <a:pt x="9147" y="17280"/>
                    </a:lnTo>
                    <a:lnTo>
                      <a:pt x="8795" y="17510"/>
                    </a:lnTo>
                    <a:lnTo>
                      <a:pt x="8373" y="17741"/>
                    </a:lnTo>
                    <a:lnTo>
                      <a:pt x="8021" y="18029"/>
                    </a:lnTo>
                    <a:lnTo>
                      <a:pt x="7599" y="18259"/>
                    </a:lnTo>
                    <a:lnTo>
                      <a:pt x="7177" y="18432"/>
                    </a:lnTo>
                    <a:lnTo>
                      <a:pt x="6754" y="18662"/>
                    </a:lnTo>
                    <a:lnTo>
                      <a:pt x="6332" y="18835"/>
                    </a:lnTo>
                    <a:lnTo>
                      <a:pt x="5910" y="19123"/>
                    </a:lnTo>
                    <a:lnTo>
                      <a:pt x="5558" y="19354"/>
                    </a:lnTo>
                    <a:lnTo>
                      <a:pt x="5136" y="19699"/>
                    </a:lnTo>
                    <a:lnTo>
                      <a:pt x="4644" y="20045"/>
                    </a:lnTo>
                    <a:lnTo>
                      <a:pt x="4362" y="20333"/>
                    </a:lnTo>
                    <a:lnTo>
                      <a:pt x="3940" y="20563"/>
                    </a:lnTo>
                    <a:lnTo>
                      <a:pt x="3025" y="21312"/>
                    </a:lnTo>
                    <a:lnTo>
                      <a:pt x="2674" y="21485"/>
                    </a:lnTo>
                    <a:lnTo>
                      <a:pt x="2463" y="21600"/>
                    </a:lnTo>
                    <a:close/>
                  </a:path>
                </a:pathLst>
              </a:custGeom>
              <a:solidFill>
                <a:srgbClr val="B014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19" name="AutoShape 314"/>
              <p:cNvSpPr/>
              <p:nvPr/>
            </p:nvSpPr>
            <p:spPr>
              <a:xfrm>
                <a:off x="160841" y="125569"/>
                <a:ext cx="709681" cy="740720"/>
              </a:xfrm>
              <a:custGeom>
                <a:avLst/>
                <a:gdLst/>
                <a:ahLst/>
                <a:cxnLst>
                  <a:cxn ang="0">
                    <a:pos x="wd2" y="hd2"/>
                  </a:cxn>
                  <a:cxn ang="5400000">
                    <a:pos x="wd2" y="hd2"/>
                  </a:cxn>
                  <a:cxn ang="10800000">
                    <a:pos x="wd2" y="hd2"/>
                  </a:cxn>
                  <a:cxn ang="16200000">
                    <a:pos x="wd2" y="hd2"/>
                  </a:cxn>
                </a:cxnLst>
                <a:rect l="0" t="0" r="r" b="b"/>
                <a:pathLst>
                  <a:path w="21600" h="21600" extrusionOk="0">
                    <a:moveTo>
                      <a:pt x="2408" y="21600"/>
                    </a:moveTo>
                    <a:lnTo>
                      <a:pt x="1629" y="21600"/>
                    </a:lnTo>
                    <a:lnTo>
                      <a:pt x="1416" y="21483"/>
                    </a:lnTo>
                    <a:lnTo>
                      <a:pt x="1133" y="21366"/>
                    </a:lnTo>
                    <a:lnTo>
                      <a:pt x="1133" y="21250"/>
                    </a:lnTo>
                    <a:lnTo>
                      <a:pt x="1062" y="21250"/>
                    </a:lnTo>
                    <a:lnTo>
                      <a:pt x="1062" y="21075"/>
                    </a:lnTo>
                    <a:lnTo>
                      <a:pt x="921" y="20841"/>
                    </a:lnTo>
                    <a:lnTo>
                      <a:pt x="708" y="20432"/>
                    </a:lnTo>
                    <a:lnTo>
                      <a:pt x="283" y="19265"/>
                    </a:lnTo>
                    <a:lnTo>
                      <a:pt x="142" y="18564"/>
                    </a:lnTo>
                    <a:lnTo>
                      <a:pt x="0" y="17805"/>
                    </a:lnTo>
                    <a:lnTo>
                      <a:pt x="0" y="14770"/>
                    </a:lnTo>
                    <a:lnTo>
                      <a:pt x="142" y="13194"/>
                    </a:lnTo>
                    <a:lnTo>
                      <a:pt x="142" y="11501"/>
                    </a:lnTo>
                    <a:lnTo>
                      <a:pt x="212" y="9808"/>
                    </a:lnTo>
                    <a:lnTo>
                      <a:pt x="496" y="8115"/>
                    </a:lnTo>
                    <a:lnTo>
                      <a:pt x="637" y="7356"/>
                    </a:lnTo>
                    <a:lnTo>
                      <a:pt x="850" y="6714"/>
                    </a:lnTo>
                    <a:lnTo>
                      <a:pt x="1133" y="6071"/>
                    </a:lnTo>
                    <a:lnTo>
                      <a:pt x="1416" y="5546"/>
                    </a:lnTo>
                    <a:lnTo>
                      <a:pt x="2054" y="4612"/>
                    </a:lnTo>
                    <a:lnTo>
                      <a:pt x="2762" y="3736"/>
                    </a:lnTo>
                    <a:lnTo>
                      <a:pt x="4391" y="2394"/>
                    </a:lnTo>
                    <a:lnTo>
                      <a:pt x="6090" y="1459"/>
                    </a:lnTo>
                    <a:lnTo>
                      <a:pt x="7153" y="1051"/>
                    </a:lnTo>
                    <a:lnTo>
                      <a:pt x="8073" y="817"/>
                    </a:lnTo>
                    <a:lnTo>
                      <a:pt x="9207" y="525"/>
                    </a:lnTo>
                    <a:lnTo>
                      <a:pt x="10410" y="350"/>
                    </a:lnTo>
                    <a:lnTo>
                      <a:pt x="11756" y="117"/>
                    </a:lnTo>
                    <a:lnTo>
                      <a:pt x="13172" y="0"/>
                    </a:lnTo>
                    <a:lnTo>
                      <a:pt x="15864" y="0"/>
                    </a:lnTo>
                    <a:lnTo>
                      <a:pt x="16997" y="117"/>
                    </a:lnTo>
                    <a:lnTo>
                      <a:pt x="17988" y="409"/>
                    </a:lnTo>
                    <a:lnTo>
                      <a:pt x="18696" y="642"/>
                    </a:lnTo>
                    <a:lnTo>
                      <a:pt x="19405" y="992"/>
                    </a:lnTo>
                    <a:lnTo>
                      <a:pt x="19830" y="1168"/>
                    </a:lnTo>
                    <a:lnTo>
                      <a:pt x="20254" y="1401"/>
                    </a:lnTo>
                    <a:lnTo>
                      <a:pt x="20538" y="1635"/>
                    </a:lnTo>
                    <a:lnTo>
                      <a:pt x="20750" y="1926"/>
                    </a:lnTo>
                    <a:lnTo>
                      <a:pt x="21175" y="2627"/>
                    </a:lnTo>
                    <a:lnTo>
                      <a:pt x="21388" y="3094"/>
                    </a:lnTo>
                    <a:lnTo>
                      <a:pt x="21458" y="3736"/>
                    </a:lnTo>
                    <a:lnTo>
                      <a:pt x="21600" y="4437"/>
                    </a:lnTo>
                    <a:lnTo>
                      <a:pt x="21600" y="6130"/>
                    </a:lnTo>
                    <a:lnTo>
                      <a:pt x="21458" y="6889"/>
                    </a:lnTo>
                    <a:lnTo>
                      <a:pt x="21458" y="7648"/>
                    </a:lnTo>
                    <a:lnTo>
                      <a:pt x="21388" y="8290"/>
                    </a:lnTo>
                    <a:lnTo>
                      <a:pt x="21246" y="8990"/>
                    </a:lnTo>
                    <a:lnTo>
                      <a:pt x="21033" y="9574"/>
                    </a:lnTo>
                    <a:lnTo>
                      <a:pt x="20821" y="10216"/>
                    </a:lnTo>
                    <a:lnTo>
                      <a:pt x="20538" y="10858"/>
                    </a:lnTo>
                    <a:lnTo>
                      <a:pt x="20254" y="11325"/>
                    </a:lnTo>
                    <a:lnTo>
                      <a:pt x="19830" y="11851"/>
                    </a:lnTo>
                    <a:lnTo>
                      <a:pt x="19475" y="12318"/>
                    </a:lnTo>
                    <a:lnTo>
                      <a:pt x="19192" y="12668"/>
                    </a:lnTo>
                    <a:lnTo>
                      <a:pt x="18696" y="13077"/>
                    </a:lnTo>
                    <a:lnTo>
                      <a:pt x="18130" y="13427"/>
                    </a:lnTo>
                    <a:lnTo>
                      <a:pt x="17351" y="13777"/>
                    </a:lnTo>
                    <a:lnTo>
                      <a:pt x="16572" y="14011"/>
                    </a:lnTo>
                    <a:lnTo>
                      <a:pt x="15651" y="14361"/>
                    </a:lnTo>
                    <a:lnTo>
                      <a:pt x="14872" y="14536"/>
                    </a:lnTo>
                    <a:lnTo>
                      <a:pt x="14235" y="14770"/>
                    </a:lnTo>
                    <a:lnTo>
                      <a:pt x="13597" y="14828"/>
                    </a:lnTo>
                    <a:lnTo>
                      <a:pt x="13102" y="14945"/>
                    </a:lnTo>
                    <a:lnTo>
                      <a:pt x="12606" y="15120"/>
                    </a:lnTo>
                    <a:lnTo>
                      <a:pt x="12181" y="15295"/>
                    </a:lnTo>
                    <a:lnTo>
                      <a:pt x="11756" y="15354"/>
                    </a:lnTo>
                    <a:lnTo>
                      <a:pt x="11331" y="15529"/>
                    </a:lnTo>
                    <a:lnTo>
                      <a:pt x="11048" y="15704"/>
                    </a:lnTo>
                    <a:lnTo>
                      <a:pt x="10694" y="15879"/>
                    </a:lnTo>
                    <a:lnTo>
                      <a:pt x="10410" y="16112"/>
                    </a:lnTo>
                    <a:lnTo>
                      <a:pt x="10269" y="16288"/>
                    </a:lnTo>
                    <a:lnTo>
                      <a:pt x="9631" y="16813"/>
                    </a:lnTo>
                    <a:lnTo>
                      <a:pt x="9419" y="17046"/>
                    </a:lnTo>
                    <a:lnTo>
                      <a:pt x="9136" y="17222"/>
                    </a:lnTo>
                    <a:lnTo>
                      <a:pt x="8782" y="17514"/>
                    </a:lnTo>
                    <a:lnTo>
                      <a:pt x="8357" y="17689"/>
                    </a:lnTo>
                    <a:lnTo>
                      <a:pt x="8003" y="18039"/>
                    </a:lnTo>
                    <a:lnTo>
                      <a:pt x="7578" y="18214"/>
                    </a:lnTo>
                    <a:lnTo>
                      <a:pt x="7153" y="18506"/>
                    </a:lnTo>
                    <a:lnTo>
                      <a:pt x="6870" y="18623"/>
                    </a:lnTo>
                    <a:lnTo>
                      <a:pt x="6445" y="18915"/>
                    </a:lnTo>
                    <a:lnTo>
                      <a:pt x="6020" y="19148"/>
                    </a:lnTo>
                    <a:lnTo>
                      <a:pt x="5524" y="19440"/>
                    </a:lnTo>
                    <a:lnTo>
                      <a:pt x="5099" y="19674"/>
                    </a:lnTo>
                    <a:lnTo>
                      <a:pt x="4674" y="20024"/>
                    </a:lnTo>
                    <a:lnTo>
                      <a:pt x="4320" y="20374"/>
                    </a:lnTo>
                    <a:lnTo>
                      <a:pt x="3966" y="20549"/>
                    </a:lnTo>
                    <a:lnTo>
                      <a:pt x="3683" y="20899"/>
                    </a:lnTo>
                    <a:lnTo>
                      <a:pt x="3399" y="21191"/>
                    </a:lnTo>
                    <a:lnTo>
                      <a:pt x="3045" y="21366"/>
                    </a:lnTo>
                    <a:lnTo>
                      <a:pt x="2762" y="21483"/>
                    </a:lnTo>
                    <a:lnTo>
                      <a:pt x="2408" y="21600"/>
                    </a:lnTo>
                    <a:close/>
                  </a:path>
                </a:pathLst>
              </a:custGeom>
              <a:solidFill>
                <a:srgbClr val="B114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0" name="AutoShape 315"/>
              <p:cNvSpPr/>
              <p:nvPr/>
            </p:nvSpPr>
            <p:spPr>
              <a:xfrm>
                <a:off x="165074" y="126980"/>
                <a:ext cx="699804" cy="735077"/>
              </a:xfrm>
              <a:custGeom>
                <a:avLst/>
                <a:gdLst/>
                <a:ahLst/>
                <a:cxnLst>
                  <a:cxn ang="0">
                    <a:pos x="wd2" y="hd2"/>
                  </a:cxn>
                  <a:cxn ang="5400000">
                    <a:pos x="wd2" y="hd2"/>
                  </a:cxn>
                  <a:cxn ang="10800000">
                    <a:pos x="wd2" y="hd2"/>
                  </a:cxn>
                  <a:cxn ang="16200000">
                    <a:pos x="wd2" y="hd2"/>
                  </a:cxn>
                </a:cxnLst>
                <a:rect l="0" t="0" r="r" b="b"/>
                <a:pathLst>
                  <a:path w="21600" h="21600" extrusionOk="0">
                    <a:moveTo>
                      <a:pt x="2440" y="21541"/>
                    </a:moveTo>
                    <a:lnTo>
                      <a:pt x="2153" y="21600"/>
                    </a:lnTo>
                    <a:lnTo>
                      <a:pt x="1794" y="21600"/>
                    </a:lnTo>
                    <a:lnTo>
                      <a:pt x="1363" y="21482"/>
                    </a:lnTo>
                    <a:lnTo>
                      <a:pt x="1148" y="21365"/>
                    </a:lnTo>
                    <a:lnTo>
                      <a:pt x="1005" y="21306"/>
                    </a:lnTo>
                    <a:lnTo>
                      <a:pt x="1005" y="21011"/>
                    </a:lnTo>
                    <a:lnTo>
                      <a:pt x="789" y="20776"/>
                    </a:lnTo>
                    <a:lnTo>
                      <a:pt x="718" y="20364"/>
                    </a:lnTo>
                    <a:lnTo>
                      <a:pt x="502" y="19834"/>
                    </a:lnTo>
                    <a:lnTo>
                      <a:pt x="287" y="19187"/>
                    </a:lnTo>
                    <a:lnTo>
                      <a:pt x="72" y="18481"/>
                    </a:lnTo>
                    <a:lnTo>
                      <a:pt x="0" y="17774"/>
                    </a:lnTo>
                    <a:lnTo>
                      <a:pt x="0" y="14773"/>
                    </a:lnTo>
                    <a:lnTo>
                      <a:pt x="72" y="13125"/>
                    </a:lnTo>
                    <a:lnTo>
                      <a:pt x="72" y="11477"/>
                    </a:lnTo>
                    <a:lnTo>
                      <a:pt x="144" y="9770"/>
                    </a:lnTo>
                    <a:lnTo>
                      <a:pt x="502" y="8063"/>
                    </a:lnTo>
                    <a:lnTo>
                      <a:pt x="574" y="7357"/>
                    </a:lnTo>
                    <a:lnTo>
                      <a:pt x="789" y="6592"/>
                    </a:lnTo>
                    <a:lnTo>
                      <a:pt x="1148" y="6062"/>
                    </a:lnTo>
                    <a:lnTo>
                      <a:pt x="1292" y="5532"/>
                    </a:lnTo>
                    <a:lnTo>
                      <a:pt x="2081" y="4591"/>
                    </a:lnTo>
                    <a:lnTo>
                      <a:pt x="2727" y="3708"/>
                    </a:lnTo>
                    <a:lnTo>
                      <a:pt x="3445" y="3060"/>
                    </a:lnTo>
                    <a:lnTo>
                      <a:pt x="4306" y="2413"/>
                    </a:lnTo>
                    <a:lnTo>
                      <a:pt x="5239" y="1942"/>
                    </a:lnTo>
                    <a:lnTo>
                      <a:pt x="6171" y="1413"/>
                    </a:lnTo>
                    <a:lnTo>
                      <a:pt x="7104" y="1118"/>
                    </a:lnTo>
                    <a:lnTo>
                      <a:pt x="8109" y="765"/>
                    </a:lnTo>
                    <a:lnTo>
                      <a:pt x="9185" y="471"/>
                    </a:lnTo>
                    <a:lnTo>
                      <a:pt x="10405" y="353"/>
                    </a:lnTo>
                    <a:lnTo>
                      <a:pt x="13132" y="0"/>
                    </a:lnTo>
                    <a:lnTo>
                      <a:pt x="15787" y="0"/>
                    </a:lnTo>
                    <a:lnTo>
                      <a:pt x="16936" y="177"/>
                    </a:lnTo>
                    <a:lnTo>
                      <a:pt x="18658" y="647"/>
                    </a:lnTo>
                    <a:lnTo>
                      <a:pt x="19447" y="942"/>
                    </a:lnTo>
                    <a:lnTo>
                      <a:pt x="19806" y="1177"/>
                    </a:lnTo>
                    <a:lnTo>
                      <a:pt x="20237" y="1413"/>
                    </a:lnTo>
                    <a:lnTo>
                      <a:pt x="20595" y="1707"/>
                    </a:lnTo>
                    <a:lnTo>
                      <a:pt x="20954" y="2295"/>
                    </a:lnTo>
                    <a:lnTo>
                      <a:pt x="21169" y="2590"/>
                    </a:lnTo>
                    <a:lnTo>
                      <a:pt x="21385" y="3178"/>
                    </a:lnTo>
                    <a:lnTo>
                      <a:pt x="21528" y="3708"/>
                    </a:lnTo>
                    <a:lnTo>
                      <a:pt x="21528" y="4473"/>
                    </a:lnTo>
                    <a:lnTo>
                      <a:pt x="21600" y="5238"/>
                    </a:lnTo>
                    <a:lnTo>
                      <a:pt x="21528" y="6121"/>
                    </a:lnTo>
                    <a:lnTo>
                      <a:pt x="21528" y="6886"/>
                    </a:lnTo>
                    <a:lnTo>
                      <a:pt x="21385" y="7651"/>
                    </a:lnTo>
                    <a:lnTo>
                      <a:pt x="21385" y="8299"/>
                    </a:lnTo>
                    <a:lnTo>
                      <a:pt x="21169" y="9005"/>
                    </a:lnTo>
                    <a:lnTo>
                      <a:pt x="21098" y="9593"/>
                    </a:lnTo>
                    <a:lnTo>
                      <a:pt x="20739" y="10182"/>
                    </a:lnTo>
                    <a:lnTo>
                      <a:pt x="20595" y="10771"/>
                    </a:lnTo>
                    <a:lnTo>
                      <a:pt x="20165" y="11359"/>
                    </a:lnTo>
                    <a:lnTo>
                      <a:pt x="19806" y="11889"/>
                    </a:lnTo>
                    <a:lnTo>
                      <a:pt x="19519" y="12301"/>
                    </a:lnTo>
                    <a:lnTo>
                      <a:pt x="19088" y="12713"/>
                    </a:lnTo>
                    <a:lnTo>
                      <a:pt x="18658" y="13066"/>
                    </a:lnTo>
                    <a:lnTo>
                      <a:pt x="18084" y="13419"/>
                    </a:lnTo>
                    <a:lnTo>
                      <a:pt x="17366" y="13772"/>
                    </a:lnTo>
                    <a:lnTo>
                      <a:pt x="16505" y="14008"/>
                    </a:lnTo>
                    <a:lnTo>
                      <a:pt x="15716" y="14361"/>
                    </a:lnTo>
                    <a:lnTo>
                      <a:pt x="14926" y="14537"/>
                    </a:lnTo>
                    <a:lnTo>
                      <a:pt x="14137" y="14773"/>
                    </a:lnTo>
                    <a:lnTo>
                      <a:pt x="13563" y="14832"/>
                    </a:lnTo>
                    <a:lnTo>
                      <a:pt x="13132" y="14890"/>
                    </a:lnTo>
                    <a:lnTo>
                      <a:pt x="12630" y="15067"/>
                    </a:lnTo>
                    <a:lnTo>
                      <a:pt x="12199" y="15244"/>
                    </a:lnTo>
                    <a:lnTo>
                      <a:pt x="11769" y="15361"/>
                    </a:lnTo>
                    <a:lnTo>
                      <a:pt x="10908" y="15714"/>
                    </a:lnTo>
                    <a:lnTo>
                      <a:pt x="10692" y="15832"/>
                    </a:lnTo>
                    <a:lnTo>
                      <a:pt x="10405" y="16009"/>
                    </a:lnTo>
                    <a:lnTo>
                      <a:pt x="10262" y="16185"/>
                    </a:lnTo>
                    <a:lnTo>
                      <a:pt x="10047" y="16480"/>
                    </a:lnTo>
                    <a:lnTo>
                      <a:pt x="9831" y="16656"/>
                    </a:lnTo>
                    <a:lnTo>
                      <a:pt x="9616" y="16774"/>
                    </a:lnTo>
                    <a:lnTo>
                      <a:pt x="9401" y="17068"/>
                    </a:lnTo>
                    <a:lnTo>
                      <a:pt x="9114" y="17245"/>
                    </a:lnTo>
                    <a:lnTo>
                      <a:pt x="8755" y="17480"/>
                    </a:lnTo>
                    <a:lnTo>
                      <a:pt x="8324" y="17716"/>
                    </a:lnTo>
                    <a:lnTo>
                      <a:pt x="7965" y="17951"/>
                    </a:lnTo>
                    <a:lnTo>
                      <a:pt x="7535" y="18245"/>
                    </a:lnTo>
                    <a:lnTo>
                      <a:pt x="7176" y="18422"/>
                    </a:lnTo>
                    <a:lnTo>
                      <a:pt x="6817" y="18657"/>
                    </a:lnTo>
                    <a:lnTo>
                      <a:pt x="6387" y="18834"/>
                    </a:lnTo>
                    <a:lnTo>
                      <a:pt x="5956" y="19069"/>
                    </a:lnTo>
                    <a:lnTo>
                      <a:pt x="5597" y="19363"/>
                    </a:lnTo>
                    <a:lnTo>
                      <a:pt x="5023" y="19658"/>
                    </a:lnTo>
                    <a:lnTo>
                      <a:pt x="3588" y="20835"/>
                    </a:lnTo>
                    <a:lnTo>
                      <a:pt x="3301" y="21129"/>
                    </a:lnTo>
                    <a:lnTo>
                      <a:pt x="2942" y="21306"/>
                    </a:lnTo>
                    <a:lnTo>
                      <a:pt x="2727" y="21482"/>
                    </a:lnTo>
                    <a:lnTo>
                      <a:pt x="2440" y="21541"/>
                    </a:lnTo>
                    <a:close/>
                  </a:path>
                </a:pathLst>
              </a:custGeom>
              <a:solidFill>
                <a:srgbClr val="B215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1" name="AutoShape 316"/>
              <p:cNvSpPr/>
              <p:nvPr/>
            </p:nvSpPr>
            <p:spPr>
              <a:xfrm>
                <a:off x="167896" y="128391"/>
                <a:ext cx="689928" cy="729433"/>
              </a:xfrm>
              <a:custGeom>
                <a:avLst/>
                <a:gdLst/>
                <a:ahLst/>
                <a:cxnLst>
                  <a:cxn ang="0">
                    <a:pos x="wd2" y="hd2"/>
                  </a:cxn>
                  <a:cxn ang="5400000">
                    <a:pos x="wd2" y="hd2"/>
                  </a:cxn>
                  <a:cxn ang="10800000">
                    <a:pos x="wd2" y="hd2"/>
                  </a:cxn>
                  <a:cxn ang="16200000">
                    <a:pos x="wd2" y="hd2"/>
                  </a:cxn>
                </a:cxnLst>
                <a:rect l="0" t="0" r="r" b="b"/>
                <a:pathLst>
                  <a:path w="21600" h="21600" extrusionOk="0">
                    <a:moveTo>
                      <a:pt x="2400" y="21481"/>
                    </a:moveTo>
                    <a:lnTo>
                      <a:pt x="2255" y="21600"/>
                    </a:lnTo>
                    <a:lnTo>
                      <a:pt x="1891" y="21600"/>
                    </a:lnTo>
                    <a:lnTo>
                      <a:pt x="1673" y="21481"/>
                    </a:lnTo>
                    <a:lnTo>
                      <a:pt x="1455" y="21481"/>
                    </a:lnTo>
                    <a:lnTo>
                      <a:pt x="1236" y="21422"/>
                    </a:lnTo>
                    <a:lnTo>
                      <a:pt x="1091" y="21303"/>
                    </a:lnTo>
                    <a:lnTo>
                      <a:pt x="1091" y="21125"/>
                    </a:lnTo>
                    <a:lnTo>
                      <a:pt x="945" y="20947"/>
                    </a:lnTo>
                    <a:lnTo>
                      <a:pt x="873" y="20710"/>
                    </a:lnTo>
                    <a:lnTo>
                      <a:pt x="655" y="20295"/>
                    </a:lnTo>
                    <a:lnTo>
                      <a:pt x="509" y="19760"/>
                    </a:lnTo>
                    <a:lnTo>
                      <a:pt x="291" y="19108"/>
                    </a:lnTo>
                    <a:lnTo>
                      <a:pt x="73" y="18396"/>
                    </a:lnTo>
                    <a:lnTo>
                      <a:pt x="0" y="17743"/>
                    </a:lnTo>
                    <a:lnTo>
                      <a:pt x="0" y="14657"/>
                    </a:lnTo>
                    <a:lnTo>
                      <a:pt x="73" y="13114"/>
                    </a:lnTo>
                    <a:lnTo>
                      <a:pt x="73" y="11393"/>
                    </a:lnTo>
                    <a:lnTo>
                      <a:pt x="218" y="9673"/>
                    </a:lnTo>
                    <a:lnTo>
                      <a:pt x="509" y="8070"/>
                    </a:lnTo>
                    <a:lnTo>
                      <a:pt x="655" y="7299"/>
                    </a:lnTo>
                    <a:lnTo>
                      <a:pt x="873" y="6587"/>
                    </a:lnTo>
                    <a:lnTo>
                      <a:pt x="1309" y="5519"/>
                    </a:lnTo>
                    <a:lnTo>
                      <a:pt x="2109" y="4569"/>
                    </a:lnTo>
                    <a:lnTo>
                      <a:pt x="3564" y="3026"/>
                    </a:lnTo>
                    <a:lnTo>
                      <a:pt x="4436" y="2374"/>
                    </a:lnTo>
                    <a:lnTo>
                      <a:pt x="5382" y="1899"/>
                    </a:lnTo>
                    <a:lnTo>
                      <a:pt x="6182" y="1484"/>
                    </a:lnTo>
                    <a:lnTo>
                      <a:pt x="7200" y="1127"/>
                    </a:lnTo>
                    <a:lnTo>
                      <a:pt x="8145" y="771"/>
                    </a:lnTo>
                    <a:lnTo>
                      <a:pt x="9236" y="534"/>
                    </a:lnTo>
                    <a:lnTo>
                      <a:pt x="10473" y="415"/>
                    </a:lnTo>
                    <a:lnTo>
                      <a:pt x="11855" y="119"/>
                    </a:lnTo>
                    <a:lnTo>
                      <a:pt x="13236" y="0"/>
                    </a:lnTo>
                    <a:lnTo>
                      <a:pt x="15855" y="0"/>
                    </a:lnTo>
                    <a:lnTo>
                      <a:pt x="17091" y="237"/>
                    </a:lnTo>
                    <a:lnTo>
                      <a:pt x="18036" y="415"/>
                    </a:lnTo>
                    <a:lnTo>
                      <a:pt x="18836" y="712"/>
                    </a:lnTo>
                    <a:lnTo>
                      <a:pt x="19491" y="949"/>
                    </a:lnTo>
                    <a:lnTo>
                      <a:pt x="19927" y="1246"/>
                    </a:lnTo>
                    <a:lnTo>
                      <a:pt x="20364" y="1484"/>
                    </a:lnTo>
                    <a:lnTo>
                      <a:pt x="20655" y="1721"/>
                    </a:lnTo>
                    <a:lnTo>
                      <a:pt x="21091" y="2314"/>
                    </a:lnTo>
                    <a:lnTo>
                      <a:pt x="21309" y="2670"/>
                    </a:lnTo>
                    <a:lnTo>
                      <a:pt x="21382" y="3204"/>
                    </a:lnTo>
                    <a:lnTo>
                      <a:pt x="21527" y="3798"/>
                    </a:lnTo>
                    <a:lnTo>
                      <a:pt x="21600" y="4451"/>
                    </a:lnTo>
                    <a:lnTo>
                      <a:pt x="21600" y="6884"/>
                    </a:lnTo>
                    <a:lnTo>
                      <a:pt x="21527" y="7655"/>
                    </a:lnTo>
                    <a:lnTo>
                      <a:pt x="21382" y="8308"/>
                    </a:lnTo>
                    <a:lnTo>
                      <a:pt x="21309" y="8960"/>
                    </a:lnTo>
                    <a:lnTo>
                      <a:pt x="21091" y="9613"/>
                    </a:lnTo>
                    <a:lnTo>
                      <a:pt x="20873" y="10207"/>
                    </a:lnTo>
                    <a:lnTo>
                      <a:pt x="20582" y="10800"/>
                    </a:lnTo>
                    <a:lnTo>
                      <a:pt x="20218" y="11275"/>
                    </a:lnTo>
                    <a:lnTo>
                      <a:pt x="19927" y="11868"/>
                    </a:lnTo>
                    <a:lnTo>
                      <a:pt x="19636" y="12343"/>
                    </a:lnTo>
                    <a:lnTo>
                      <a:pt x="19200" y="12699"/>
                    </a:lnTo>
                    <a:lnTo>
                      <a:pt x="18764" y="12996"/>
                    </a:lnTo>
                    <a:lnTo>
                      <a:pt x="18182" y="13352"/>
                    </a:lnTo>
                    <a:lnTo>
                      <a:pt x="17382" y="13708"/>
                    </a:lnTo>
                    <a:lnTo>
                      <a:pt x="16582" y="13945"/>
                    </a:lnTo>
                    <a:lnTo>
                      <a:pt x="15709" y="14301"/>
                    </a:lnTo>
                    <a:lnTo>
                      <a:pt x="14909" y="14479"/>
                    </a:lnTo>
                    <a:lnTo>
                      <a:pt x="14109" y="14776"/>
                    </a:lnTo>
                    <a:lnTo>
                      <a:pt x="13673" y="14835"/>
                    </a:lnTo>
                    <a:lnTo>
                      <a:pt x="13091" y="14895"/>
                    </a:lnTo>
                    <a:lnTo>
                      <a:pt x="12727" y="15073"/>
                    </a:lnTo>
                    <a:lnTo>
                      <a:pt x="12145" y="15251"/>
                    </a:lnTo>
                    <a:lnTo>
                      <a:pt x="11709" y="15310"/>
                    </a:lnTo>
                    <a:lnTo>
                      <a:pt x="11418" y="15488"/>
                    </a:lnTo>
                    <a:lnTo>
                      <a:pt x="10982" y="15666"/>
                    </a:lnTo>
                    <a:lnTo>
                      <a:pt x="10691" y="15844"/>
                    </a:lnTo>
                    <a:lnTo>
                      <a:pt x="10473" y="16022"/>
                    </a:lnTo>
                    <a:lnTo>
                      <a:pt x="10327" y="16200"/>
                    </a:lnTo>
                    <a:lnTo>
                      <a:pt x="10109" y="16378"/>
                    </a:lnTo>
                    <a:lnTo>
                      <a:pt x="9891" y="16615"/>
                    </a:lnTo>
                    <a:lnTo>
                      <a:pt x="8800" y="17505"/>
                    </a:lnTo>
                    <a:lnTo>
                      <a:pt x="8364" y="17743"/>
                    </a:lnTo>
                    <a:lnTo>
                      <a:pt x="8000" y="17980"/>
                    </a:lnTo>
                    <a:lnTo>
                      <a:pt x="7564" y="18218"/>
                    </a:lnTo>
                    <a:lnTo>
                      <a:pt x="6836" y="18574"/>
                    </a:lnTo>
                    <a:lnTo>
                      <a:pt x="6400" y="18811"/>
                    </a:lnTo>
                    <a:lnTo>
                      <a:pt x="5964" y="19108"/>
                    </a:lnTo>
                    <a:lnTo>
                      <a:pt x="5600" y="19345"/>
                    </a:lnTo>
                    <a:lnTo>
                      <a:pt x="5164" y="19642"/>
                    </a:lnTo>
                    <a:lnTo>
                      <a:pt x="4582" y="19938"/>
                    </a:lnTo>
                    <a:lnTo>
                      <a:pt x="4291" y="20295"/>
                    </a:lnTo>
                    <a:lnTo>
                      <a:pt x="4000" y="20591"/>
                    </a:lnTo>
                    <a:lnTo>
                      <a:pt x="3636" y="20769"/>
                    </a:lnTo>
                    <a:lnTo>
                      <a:pt x="3345" y="21066"/>
                    </a:lnTo>
                    <a:lnTo>
                      <a:pt x="3055" y="21244"/>
                    </a:lnTo>
                    <a:lnTo>
                      <a:pt x="2691" y="21422"/>
                    </a:lnTo>
                    <a:lnTo>
                      <a:pt x="2400" y="21481"/>
                    </a:lnTo>
                    <a:close/>
                  </a:path>
                </a:pathLst>
              </a:custGeom>
              <a:solidFill>
                <a:srgbClr val="B3151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2" name="AutoShape 317"/>
              <p:cNvSpPr/>
              <p:nvPr/>
            </p:nvSpPr>
            <p:spPr>
              <a:xfrm>
                <a:off x="170718" y="128391"/>
                <a:ext cx="685695" cy="723789"/>
              </a:xfrm>
              <a:custGeom>
                <a:avLst/>
                <a:gdLst/>
                <a:ahLst/>
                <a:cxnLst>
                  <a:cxn ang="0">
                    <a:pos x="wd2" y="hd2"/>
                  </a:cxn>
                  <a:cxn ang="5400000">
                    <a:pos x="wd2" y="hd2"/>
                  </a:cxn>
                  <a:cxn ang="10800000">
                    <a:pos x="wd2" y="hd2"/>
                  </a:cxn>
                  <a:cxn ang="16200000">
                    <a:pos x="wd2" y="hd2"/>
                  </a:cxn>
                </a:cxnLst>
                <a:rect l="0" t="0" r="r" b="b"/>
                <a:pathLst>
                  <a:path w="21600" h="21600" extrusionOk="0">
                    <a:moveTo>
                      <a:pt x="2416" y="21480"/>
                    </a:moveTo>
                    <a:lnTo>
                      <a:pt x="2197" y="21600"/>
                    </a:lnTo>
                    <a:lnTo>
                      <a:pt x="1977" y="21600"/>
                    </a:lnTo>
                    <a:lnTo>
                      <a:pt x="1611" y="21480"/>
                    </a:lnTo>
                    <a:lnTo>
                      <a:pt x="1391" y="21480"/>
                    </a:lnTo>
                    <a:lnTo>
                      <a:pt x="1245" y="21420"/>
                    </a:lnTo>
                    <a:lnTo>
                      <a:pt x="1172" y="21301"/>
                    </a:lnTo>
                    <a:lnTo>
                      <a:pt x="1025" y="21241"/>
                    </a:lnTo>
                    <a:lnTo>
                      <a:pt x="1025" y="20942"/>
                    </a:lnTo>
                    <a:lnTo>
                      <a:pt x="879" y="20762"/>
                    </a:lnTo>
                    <a:lnTo>
                      <a:pt x="439" y="19805"/>
                    </a:lnTo>
                    <a:lnTo>
                      <a:pt x="366" y="19147"/>
                    </a:lnTo>
                    <a:lnTo>
                      <a:pt x="146" y="18489"/>
                    </a:lnTo>
                    <a:lnTo>
                      <a:pt x="0" y="17711"/>
                    </a:lnTo>
                    <a:lnTo>
                      <a:pt x="0" y="14719"/>
                    </a:lnTo>
                    <a:lnTo>
                      <a:pt x="146" y="13104"/>
                    </a:lnTo>
                    <a:lnTo>
                      <a:pt x="146" y="11488"/>
                    </a:lnTo>
                    <a:lnTo>
                      <a:pt x="220" y="9753"/>
                    </a:lnTo>
                    <a:lnTo>
                      <a:pt x="586" y="8137"/>
                    </a:lnTo>
                    <a:lnTo>
                      <a:pt x="659" y="7360"/>
                    </a:lnTo>
                    <a:lnTo>
                      <a:pt x="879" y="6642"/>
                    </a:lnTo>
                    <a:lnTo>
                      <a:pt x="1025" y="6103"/>
                    </a:lnTo>
                    <a:lnTo>
                      <a:pt x="1391" y="5565"/>
                    </a:lnTo>
                    <a:lnTo>
                      <a:pt x="2197" y="4607"/>
                    </a:lnTo>
                    <a:lnTo>
                      <a:pt x="2782" y="3829"/>
                    </a:lnTo>
                    <a:lnTo>
                      <a:pt x="3588" y="3171"/>
                    </a:lnTo>
                    <a:lnTo>
                      <a:pt x="4466" y="2513"/>
                    </a:lnTo>
                    <a:lnTo>
                      <a:pt x="5345" y="2034"/>
                    </a:lnTo>
                    <a:lnTo>
                      <a:pt x="6224" y="1496"/>
                    </a:lnTo>
                    <a:lnTo>
                      <a:pt x="7176" y="1137"/>
                    </a:lnTo>
                    <a:lnTo>
                      <a:pt x="8127" y="898"/>
                    </a:lnTo>
                    <a:lnTo>
                      <a:pt x="9299" y="598"/>
                    </a:lnTo>
                    <a:lnTo>
                      <a:pt x="10471" y="419"/>
                    </a:lnTo>
                    <a:lnTo>
                      <a:pt x="11862" y="239"/>
                    </a:lnTo>
                    <a:lnTo>
                      <a:pt x="14644" y="0"/>
                    </a:lnTo>
                    <a:lnTo>
                      <a:pt x="15889" y="120"/>
                    </a:lnTo>
                    <a:lnTo>
                      <a:pt x="17060" y="239"/>
                    </a:lnTo>
                    <a:lnTo>
                      <a:pt x="18012" y="419"/>
                    </a:lnTo>
                    <a:lnTo>
                      <a:pt x="18818" y="778"/>
                    </a:lnTo>
                    <a:lnTo>
                      <a:pt x="19477" y="1077"/>
                    </a:lnTo>
                    <a:lnTo>
                      <a:pt x="19843" y="1316"/>
                    </a:lnTo>
                    <a:lnTo>
                      <a:pt x="20282" y="1496"/>
                    </a:lnTo>
                    <a:lnTo>
                      <a:pt x="20502" y="1735"/>
                    </a:lnTo>
                    <a:lnTo>
                      <a:pt x="20868" y="2094"/>
                    </a:lnTo>
                    <a:lnTo>
                      <a:pt x="21014" y="2334"/>
                    </a:lnTo>
                    <a:lnTo>
                      <a:pt x="21380" y="3231"/>
                    </a:lnTo>
                    <a:lnTo>
                      <a:pt x="21454" y="3829"/>
                    </a:lnTo>
                    <a:lnTo>
                      <a:pt x="21600" y="4607"/>
                    </a:lnTo>
                    <a:lnTo>
                      <a:pt x="21600" y="6163"/>
                    </a:lnTo>
                    <a:lnTo>
                      <a:pt x="21454" y="6941"/>
                    </a:lnTo>
                    <a:lnTo>
                      <a:pt x="21454" y="7719"/>
                    </a:lnTo>
                    <a:lnTo>
                      <a:pt x="21380" y="8377"/>
                    </a:lnTo>
                    <a:lnTo>
                      <a:pt x="21234" y="9035"/>
                    </a:lnTo>
                    <a:lnTo>
                      <a:pt x="21014" y="9573"/>
                    </a:lnTo>
                    <a:lnTo>
                      <a:pt x="20868" y="10172"/>
                    </a:lnTo>
                    <a:lnTo>
                      <a:pt x="20502" y="10830"/>
                    </a:lnTo>
                    <a:lnTo>
                      <a:pt x="20209" y="11428"/>
                    </a:lnTo>
                    <a:lnTo>
                      <a:pt x="19843" y="11967"/>
                    </a:lnTo>
                    <a:lnTo>
                      <a:pt x="19111" y="12685"/>
                    </a:lnTo>
                    <a:lnTo>
                      <a:pt x="18671" y="13044"/>
                    </a:lnTo>
                    <a:lnTo>
                      <a:pt x="18085" y="13403"/>
                    </a:lnTo>
                    <a:lnTo>
                      <a:pt x="17353" y="13762"/>
                    </a:lnTo>
                    <a:lnTo>
                      <a:pt x="16475" y="14061"/>
                    </a:lnTo>
                    <a:lnTo>
                      <a:pt x="15669" y="14360"/>
                    </a:lnTo>
                    <a:lnTo>
                      <a:pt x="14791" y="14540"/>
                    </a:lnTo>
                    <a:lnTo>
                      <a:pt x="14132" y="14779"/>
                    </a:lnTo>
                    <a:lnTo>
                      <a:pt x="13546" y="14899"/>
                    </a:lnTo>
                    <a:lnTo>
                      <a:pt x="13106" y="14958"/>
                    </a:lnTo>
                    <a:lnTo>
                      <a:pt x="12594" y="15078"/>
                    </a:lnTo>
                    <a:lnTo>
                      <a:pt x="12155" y="15198"/>
                    </a:lnTo>
                    <a:lnTo>
                      <a:pt x="11715" y="15377"/>
                    </a:lnTo>
                    <a:lnTo>
                      <a:pt x="10983" y="15736"/>
                    </a:lnTo>
                    <a:lnTo>
                      <a:pt x="10690" y="15916"/>
                    </a:lnTo>
                    <a:lnTo>
                      <a:pt x="10471" y="16035"/>
                    </a:lnTo>
                    <a:lnTo>
                      <a:pt x="10324" y="16215"/>
                    </a:lnTo>
                    <a:lnTo>
                      <a:pt x="9885" y="16574"/>
                    </a:lnTo>
                    <a:lnTo>
                      <a:pt x="9665" y="16873"/>
                    </a:lnTo>
                    <a:lnTo>
                      <a:pt x="9299" y="16993"/>
                    </a:lnTo>
                    <a:lnTo>
                      <a:pt x="9153" y="17292"/>
                    </a:lnTo>
                    <a:lnTo>
                      <a:pt x="8786" y="17471"/>
                    </a:lnTo>
                    <a:lnTo>
                      <a:pt x="8347" y="17711"/>
                    </a:lnTo>
                    <a:lnTo>
                      <a:pt x="7981" y="18010"/>
                    </a:lnTo>
                    <a:lnTo>
                      <a:pt x="7615" y="18189"/>
                    </a:lnTo>
                    <a:lnTo>
                      <a:pt x="7176" y="18489"/>
                    </a:lnTo>
                    <a:lnTo>
                      <a:pt x="6809" y="18668"/>
                    </a:lnTo>
                    <a:lnTo>
                      <a:pt x="6370" y="18907"/>
                    </a:lnTo>
                    <a:lnTo>
                      <a:pt x="5931" y="19087"/>
                    </a:lnTo>
                    <a:lnTo>
                      <a:pt x="5565" y="19326"/>
                    </a:lnTo>
                    <a:lnTo>
                      <a:pt x="5125" y="19685"/>
                    </a:lnTo>
                    <a:lnTo>
                      <a:pt x="4686" y="19925"/>
                    </a:lnTo>
                    <a:lnTo>
                      <a:pt x="4247" y="20284"/>
                    </a:lnTo>
                    <a:lnTo>
                      <a:pt x="3954" y="20583"/>
                    </a:lnTo>
                    <a:lnTo>
                      <a:pt x="3588" y="20822"/>
                    </a:lnTo>
                    <a:lnTo>
                      <a:pt x="3075" y="21241"/>
                    </a:lnTo>
                    <a:lnTo>
                      <a:pt x="2782" y="21420"/>
                    </a:lnTo>
                    <a:lnTo>
                      <a:pt x="2416" y="21480"/>
                    </a:lnTo>
                    <a:close/>
                  </a:path>
                </a:pathLst>
              </a:custGeom>
              <a:solidFill>
                <a:srgbClr val="B4151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3" name="AutoShape 318"/>
              <p:cNvSpPr/>
              <p:nvPr/>
            </p:nvSpPr>
            <p:spPr>
              <a:xfrm>
                <a:off x="174950" y="132624"/>
                <a:ext cx="677230" cy="713913"/>
              </a:xfrm>
              <a:custGeom>
                <a:avLst/>
                <a:gdLst/>
                <a:ahLst/>
                <a:cxnLst>
                  <a:cxn ang="0">
                    <a:pos x="wd2" y="hd2"/>
                  </a:cxn>
                  <a:cxn ang="5400000">
                    <a:pos x="wd2" y="hd2"/>
                  </a:cxn>
                  <a:cxn ang="10800000">
                    <a:pos x="wd2" y="hd2"/>
                  </a:cxn>
                  <a:cxn ang="16200000">
                    <a:pos x="wd2" y="hd2"/>
                  </a:cxn>
                </a:cxnLst>
                <a:rect l="0" t="0" r="r" b="b"/>
                <a:pathLst>
                  <a:path w="21600" h="21600" extrusionOk="0">
                    <a:moveTo>
                      <a:pt x="2449" y="21479"/>
                    </a:moveTo>
                    <a:lnTo>
                      <a:pt x="2078" y="21600"/>
                    </a:lnTo>
                    <a:lnTo>
                      <a:pt x="1856" y="21600"/>
                    </a:lnTo>
                    <a:lnTo>
                      <a:pt x="1559" y="21479"/>
                    </a:lnTo>
                    <a:lnTo>
                      <a:pt x="1336" y="21479"/>
                    </a:lnTo>
                    <a:lnTo>
                      <a:pt x="1262" y="21418"/>
                    </a:lnTo>
                    <a:lnTo>
                      <a:pt x="1039" y="21297"/>
                    </a:lnTo>
                    <a:lnTo>
                      <a:pt x="1039" y="21236"/>
                    </a:lnTo>
                    <a:lnTo>
                      <a:pt x="891" y="21115"/>
                    </a:lnTo>
                    <a:lnTo>
                      <a:pt x="891" y="20751"/>
                    </a:lnTo>
                    <a:lnTo>
                      <a:pt x="445" y="19780"/>
                    </a:lnTo>
                    <a:lnTo>
                      <a:pt x="223" y="19112"/>
                    </a:lnTo>
                    <a:lnTo>
                      <a:pt x="74" y="18445"/>
                    </a:lnTo>
                    <a:lnTo>
                      <a:pt x="0" y="17656"/>
                    </a:lnTo>
                    <a:lnTo>
                      <a:pt x="0" y="13106"/>
                    </a:lnTo>
                    <a:lnTo>
                      <a:pt x="74" y="11467"/>
                    </a:lnTo>
                    <a:lnTo>
                      <a:pt x="223" y="9708"/>
                    </a:lnTo>
                    <a:lnTo>
                      <a:pt x="520" y="8070"/>
                    </a:lnTo>
                    <a:lnTo>
                      <a:pt x="668" y="7342"/>
                    </a:lnTo>
                    <a:lnTo>
                      <a:pt x="891" y="6613"/>
                    </a:lnTo>
                    <a:lnTo>
                      <a:pt x="1039" y="6067"/>
                    </a:lnTo>
                    <a:lnTo>
                      <a:pt x="1336" y="5521"/>
                    </a:lnTo>
                    <a:lnTo>
                      <a:pt x="2078" y="4551"/>
                    </a:lnTo>
                    <a:lnTo>
                      <a:pt x="2746" y="3762"/>
                    </a:lnTo>
                    <a:lnTo>
                      <a:pt x="3637" y="3094"/>
                    </a:lnTo>
                    <a:lnTo>
                      <a:pt x="4379" y="2427"/>
                    </a:lnTo>
                    <a:lnTo>
                      <a:pt x="5344" y="1942"/>
                    </a:lnTo>
                    <a:lnTo>
                      <a:pt x="6161" y="1456"/>
                    </a:lnTo>
                    <a:lnTo>
                      <a:pt x="7126" y="1153"/>
                    </a:lnTo>
                    <a:lnTo>
                      <a:pt x="8239" y="789"/>
                    </a:lnTo>
                    <a:lnTo>
                      <a:pt x="9278" y="607"/>
                    </a:lnTo>
                    <a:lnTo>
                      <a:pt x="10466" y="303"/>
                    </a:lnTo>
                    <a:lnTo>
                      <a:pt x="11876" y="182"/>
                    </a:lnTo>
                    <a:lnTo>
                      <a:pt x="13287" y="121"/>
                    </a:lnTo>
                    <a:lnTo>
                      <a:pt x="14548" y="0"/>
                    </a:lnTo>
                    <a:lnTo>
                      <a:pt x="15810" y="121"/>
                    </a:lnTo>
                    <a:lnTo>
                      <a:pt x="16998" y="182"/>
                    </a:lnTo>
                    <a:lnTo>
                      <a:pt x="17963" y="425"/>
                    </a:lnTo>
                    <a:lnTo>
                      <a:pt x="18779" y="789"/>
                    </a:lnTo>
                    <a:lnTo>
                      <a:pt x="19447" y="1031"/>
                    </a:lnTo>
                    <a:lnTo>
                      <a:pt x="19893" y="1213"/>
                    </a:lnTo>
                    <a:lnTo>
                      <a:pt x="20338" y="1456"/>
                    </a:lnTo>
                    <a:lnTo>
                      <a:pt x="20561" y="1760"/>
                    </a:lnTo>
                    <a:lnTo>
                      <a:pt x="20784" y="2002"/>
                    </a:lnTo>
                    <a:lnTo>
                      <a:pt x="21006" y="2306"/>
                    </a:lnTo>
                    <a:lnTo>
                      <a:pt x="21155" y="2730"/>
                    </a:lnTo>
                    <a:lnTo>
                      <a:pt x="21377" y="3276"/>
                    </a:lnTo>
                    <a:lnTo>
                      <a:pt x="21526" y="3822"/>
                    </a:lnTo>
                    <a:lnTo>
                      <a:pt x="21526" y="4551"/>
                    </a:lnTo>
                    <a:lnTo>
                      <a:pt x="21600" y="5339"/>
                    </a:lnTo>
                    <a:lnTo>
                      <a:pt x="21600" y="6128"/>
                    </a:lnTo>
                    <a:lnTo>
                      <a:pt x="21526" y="6978"/>
                    </a:lnTo>
                    <a:lnTo>
                      <a:pt x="21526" y="7706"/>
                    </a:lnTo>
                    <a:lnTo>
                      <a:pt x="21377" y="8373"/>
                    </a:lnTo>
                    <a:lnTo>
                      <a:pt x="21303" y="9040"/>
                    </a:lnTo>
                    <a:lnTo>
                      <a:pt x="21080" y="9587"/>
                    </a:lnTo>
                    <a:lnTo>
                      <a:pt x="20784" y="10193"/>
                    </a:lnTo>
                    <a:lnTo>
                      <a:pt x="20561" y="10861"/>
                    </a:lnTo>
                    <a:lnTo>
                      <a:pt x="20190" y="11346"/>
                    </a:lnTo>
                    <a:lnTo>
                      <a:pt x="19893" y="11892"/>
                    </a:lnTo>
                    <a:lnTo>
                      <a:pt x="19447" y="12317"/>
                    </a:lnTo>
                    <a:lnTo>
                      <a:pt x="19151" y="12742"/>
                    </a:lnTo>
                    <a:lnTo>
                      <a:pt x="18779" y="13106"/>
                    </a:lnTo>
                    <a:lnTo>
                      <a:pt x="18111" y="13348"/>
                    </a:lnTo>
                    <a:lnTo>
                      <a:pt x="17369" y="13712"/>
                    </a:lnTo>
                    <a:lnTo>
                      <a:pt x="16478" y="14076"/>
                    </a:lnTo>
                    <a:lnTo>
                      <a:pt x="15588" y="14319"/>
                    </a:lnTo>
                    <a:lnTo>
                      <a:pt x="14845" y="14622"/>
                    </a:lnTo>
                    <a:lnTo>
                      <a:pt x="14103" y="14804"/>
                    </a:lnTo>
                    <a:lnTo>
                      <a:pt x="13584" y="14865"/>
                    </a:lnTo>
                    <a:lnTo>
                      <a:pt x="13064" y="14987"/>
                    </a:lnTo>
                    <a:lnTo>
                      <a:pt x="12619" y="15108"/>
                    </a:lnTo>
                    <a:lnTo>
                      <a:pt x="12173" y="15169"/>
                    </a:lnTo>
                    <a:lnTo>
                      <a:pt x="11728" y="15351"/>
                    </a:lnTo>
                    <a:lnTo>
                      <a:pt x="10986" y="15715"/>
                    </a:lnTo>
                    <a:lnTo>
                      <a:pt x="10689" y="15897"/>
                    </a:lnTo>
                    <a:lnTo>
                      <a:pt x="10466" y="16079"/>
                    </a:lnTo>
                    <a:lnTo>
                      <a:pt x="10318" y="16261"/>
                    </a:lnTo>
                    <a:lnTo>
                      <a:pt x="9649" y="16807"/>
                    </a:lnTo>
                    <a:lnTo>
                      <a:pt x="9278" y="17049"/>
                    </a:lnTo>
                    <a:lnTo>
                      <a:pt x="9130" y="17231"/>
                    </a:lnTo>
                    <a:lnTo>
                      <a:pt x="8759" y="17474"/>
                    </a:lnTo>
                    <a:lnTo>
                      <a:pt x="8313" y="17778"/>
                    </a:lnTo>
                    <a:lnTo>
                      <a:pt x="7571" y="18263"/>
                    </a:lnTo>
                    <a:lnTo>
                      <a:pt x="7126" y="18445"/>
                    </a:lnTo>
                    <a:lnTo>
                      <a:pt x="6755" y="18688"/>
                    </a:lnTo>
                    <a:lnTo>
                      <a:pt x="6309" y="18870"/>
                    </a:lnTo>
                    <a:lnTo>
                      <a:pt x="5864" y="19112"/>
                    </a:lnTo>
                    <a:lnTo>
                      <a:pt x="5493" y="19416"/>
                    </a:lnTo>
                    <a:lnTo>
                      <a:pt x="5047" y="19658"/>
                    </a:lnTo>
                    <a:lnTo>
                      <a:pt x="3860" y="20629"/>
                    </a:lnTo>
                    <a:lnTo>
                      <a:pt x="3637" y="20933"/>
                    </a:lnTo>
                    <a:lnTo>
                      <a:pt x="3266" y="21054"/>
                    </a:lnTo>
                    <a:lnTo>
                      <a:pt x="2969" y="21297"/>
                    </a:lnTo>
                    <a:lnTo>
                      <a:pt x="2672" y="21418"/>
                    </a:lnTo>
                    <a:lnTo>
                      <a:pt x="2449" y="21479"/>
                    </a:lnTo>
                    <a:close/>
                  </a:path>
                </a:pathLst>
              </a:custGeom>
              <a:solidFill>
                <a:srgbClr val="B516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4" name="AutoShape 319"/>
              <p:cNvSpPr/>
              <p:nvPr/>
            </p:nvSpPr>
            <p:spPr>
              <a:xfrm>
                <a:off x="177772" y="135445"/>
                <a:ext cx="667354" cy="705448"/>
              </a:xfrm>
              <a:custGeom>
                <a:avLst/>
                <a:gdLst/>
                <a:ahLst/>
                <a:cxnLst>
                  <a:cxn ang="0">
                    <a:pos x="wd2" y="hd2"/>
                  </a:cxn>
                  <a:cxn ang="5400000">
                    <a:pos x="wd2" y="hd2"/>
                  </a:cxn>
                  <a:cxn ang="10800000">
                    <a:pos x="wd2" y="hd2"/>
                  </a:cxn>
                  <a:cxn ang="16200000">
                    <a:pos x="wd2" y="hd2"/>
                  </a:cxn>
                </a:cxnLst>
                <a:rect l="0" t="0" r="r" b="b"/>
                <a:pathLst>
                  <a:path w="21600" h="21600" extrusionOk="0">
                    <a:moveTo>
                      <a:pt x="2408" y="21600"/>
                    </a:moveTo>
                    <a:lnTo>
                      <a:pt x="1656" y="21600"/>
                    </a:lnTo>
                    <a:lnTo>
                      <a:pt x="1430" y="21477"/>
                    </a:lnTo>
                    <a:lnTo>
                      <a:pt x="1204" y="21416"/>
                    </a:lnTo>
                    <a:lnTo>
                      <a:pt x="978" y="21232"/>
                    </a:lnTo>
                    <a:lnTo>
                      <a:pt x="978" y="21109"/>
                    </a:lnTo>
                    <a:lnTo>
                      <a:pt x="828" y="20741"/>
                    </a:lnTo>
                    <a:lnTo>
                      <a:pt x="677" y="20250"/>
                    </a:lnTo>
                    <a:lnTo>
                      <a:pt x="452" y="19759"/>
                    </a:lnTo>
                    <a:lnTo>
                      <a:pt x="226" y="19145"/>
                    </a:lnTo>
                    <a:lnTo>
                      <a:pt x="151" y="18409"/>
                    </a:lnTo>
                    <a:lnTo>
                      <a:pt x="0" y="17734"/>
                    </a:lnTo>
                    <a:lnTo>
                      <a:pt x="0" y="13132"/>
                    </a:lnTo>
                    <a:lnTo>
                      <a:pt x="151" y="11414"/>
                    </a:lnTo>
                    <a:lnTo>
                      <a:pt x="226" y="9634"/>
                    </a:lnTo>
                    <a:lnTo>
                      <a:pt x="602" y="8100"/>
                    </a:lnTo>
                    <a:lnTo>
                      <a:pt x="677" y="7241"/>
                    </a:lnTo>
                    <a:lnTo>
                      <a:pt x="828" y="6627"/>
                    </a:lnTo>
                    <a:lnTo>
                      <a:pt x="1054" y="6075"/>
                    </a:lnTo>
                    <a:lnTo>
                      <a:pt x="1430" y="5523"/>
                    </a:lnTo>
                    <a:lnTo>
                      <a:pt x="2032" y="4541"/>
                    </a:lnTo>
                    <a:lnTo>
                      <a:pt x="2860" y="3743"/>
                    </a:lnTo>
                    <a:lnTo>
                      <a:pt x="3613" y="3068"/>
                    </a:lnTo>
                    <a:lnTo>
                      <a:pt x="4440" y="2393"/>
                    </a:lnTo>
                    <a:lnTo>
                      <a:pt x="5344" y="1964"/>
                    </a:lnTo>
                    <a:lnTo>
                      <a:pt x="7300" y="1105"/>
                    </a:lnTo>
                    <a:lnTo>
                      <a:pt x="8279" y="798"/>
                    </a:lnTo>
                    <a:lnTo>
                      <a:pt x="9332" y="552"/>
                    </a:lnTo>
                    <a:lnTo>
                      <a:pt x="10537" y="368"/>
                    </a:lnTo>
                    <a:lnTo>
                      <a:pt x="11967" y="245"/>
                    </a:lnTo>
                    <a:lnTo>
                      <a:pt x="13246" y="123"/>
                    </a:lnTo>
                    <a:lnTo>
                      <a:pt x="14676" y="0"/>
                    </a:lnTo>
                    <a:lnTo>
                      <a:pt x="15955" y="123"/>
                    </a:lnTo>
                    <a:lnTo>
                      <a:pt x="17084" y="245"/>
                    </a:lnTo>
                    <a:lnTo>
                      <a:pt x="18063" y="430"/>
                    </a:lnTo>
                    <a:lnTo>
                      <a:pt x="18966" y="736"/>
                    </a:lnTo>
                    <a:lnTo>
                      <a:pt x="19568" y="982"/>
                    </a:lnTo>
                    <a:lnTo>
                      <a:pt x="20020" y="1227"/>
                    </a:lnTo>
                    <a:lnTo>
                      <a:pt x="20321" y="1534"/>
                    </a:lnTo>
                    <a:lnTo>
                      <a:pt x="20622" y="1780"/>
                    </a:lnTo>
                    <a:lnTo>
                      <a:pt x="21073" y="2393"/>
                    </a:lnTo>
                    <a:lnTo>
                      <a:pt x="21299" y="2761"/>
                    </a:lnTo>
                    <a:lnTo>
                      <a:pt x="21525" y="3252"/>
                    </a:lnTo>
                    <a:lnTo>
                      <a:pt x="21600" y="3805"/>
                    </a:lnTo>
                    <a:lnTo>
                      <a:pt x="21600" y="6995"/>
                    </a:lnTo>
                    <a:lnTo>
                      <a:pt x="21525" y="7732"/>
                    </a:lnTo>
                    <a:lnTo>
                      <a:pt x="21374" y="8407"/>
                    </a:lnTo>
                    <a:lnTo>
                      <a:pt x="21299" y="9082"/>
                    </a:lnTo>
                    <a:lnTo>
                      <a:pt x="21073" y="9634"/>
                    </a:lnTo>
                    <a:lnTo>
                      <a:pt x="20847" y="10248"/>
                    </a:lnTo>
                    <a:lnTo>
                      <a:pt x="20546" y="10800"/>
                    </a:lnTo>
                    <a:lnTo>
                      <a:pt x="20321" y="11414"/>
                    </a:lnTo>
                    <a:lnTo>
                      <a:pt x="19869" y="11966"/>
                    </a:lnTo>
                    <a:lnTo>
                      <a:pt x="19568" y="12395"/>
                    </a:lnTo>
                    <a:lnTo>
                      <a:pt x="18815" y="13132"/>
                    </a:lnTo>
                    <a:lnTo>
                      <a:pt x="18138" y="13439"/>
                    </a:lnTo>
                    <a:lnTo>
                      <a:pt x="16482" y="14114"/>
                    </a:lnTo>
                    <a:lnTo>
                      <a:pt x="15730" y="14359"/>
                    </a:lnTo>
                    <a:lnTo>
                      <a:pt x="14902" y="14605"/>
                    </a:lnTo>
                    <a:lnTo>
                      <a:pt x="14074" y="14789"/>
                    </a:lnTo>
                    <a:lnTo>
                      <a:pt x="13622" y="14911"/>
                    </a:lnTo>
                    <a:lnTo>
                      <a:pt x="13171" y="14973"/>
                    </a:lnTo>
                    <a:lnTo>
                      <a:pt x="12644" y="15157"/>
                    </a:lnTo>
                    <a:lnTo>
                      <a:pt x="12192" y="15218"/>
                    </a:lnTo>
                    <a:lnTo>
                      <a:pt x="11741" y="15402"/>
                    </a:lnTo>
                    <a:lnTo>
                      <a:pt x="11440" y="15586"/>
                    </a:lnTo>
                    <a:lnTo>
                      <a:pt x="10988" y="15770"/>
                    </a:lnTo>
                    <a:lnTo>
                      <a:pt x="10762" y="15955"/>
                    </a:lnTo>
                    <a:lnTo>
                      <a:pt x="10461" y="16139"/>
                    </a:lnTo>
                    <a:lnTo>
                      <a:pt x="10236" y="16261"/>
                    </a:lnTo>
                    <a:lnTo>
                      <a:pt x="10160" y="16445"/>
                    </a:lnTo>
                    <a:lnTo>
                      <a:pt x="9934" y="16630"/>
                    </a:lnTo>
                    <a:lnTo>
                      <a:pt x="9558" y="16814"/>
                    </a:lnTo>
                    <a:lnTo>
                      <a:pt x="9332" y="17120"/>
                    </a:lnTo>
                    <a:lnTo>
                      <a:pt x="8806" y="17550"/>
                    </a:lnTo>
                    <a:lnTo>
                      <a:pt x="8354" y="17795"/>
                    </a:lnTo>
                    <a:lnTo>
                      <a:pt x="7978" y="18102"/>
                    </a:lnTo>
                    <a:lnTo>
                      <a:pt x="7601" y="18225"/>
                    </a:lnTo>
                    <a:lnTo>
                      <a:pt x="7150" y="18470"/>
                    </a:lnTo>
                    <a:lnTo>
                      <a:pt x="6774" y="18655"/>
                    </a:lnTo>
                    <a:lnTo>
                      <a:pt x="6397" y="18961"/>
                    </a:lnTo>
                    <a:lnTo>
                      <a:pt x="5946" y="19145"/>
                    </a:lnTo>
                    <a:lnTo>
                      <a:pt x="5569" y="19391"/>
                    </a:lnTo>
                    <a:lnTo>
                      <a:pt x="5118" y="19636"/>
                    </a:lnTo>
                    <a:lnTo>
                      <a:pt x="4666" y="20005"/>
                    </a:lnTo>
                    <a:lnTo>
                      <a:pt x="4290" y="20373"/>
                    </a:lnTo>
                    <a:lnTo>
                      <a:pt x="3914" y="20618"/>
                    </a:lnTo>
                    <a:lnTo>
                      <a:pt x="3613" y="20925"/>
                    </a:lnTo>
                    <a:lnTo>
                      <a:pt x="3236" y="21170"/>
                    </a:lnTo>
                    <a:lnTo>
                      <a:pt x="3086" y="21293"/>
                    </a:lnTo>
                    <a:lnTo>
                      <a:pt x="2709" y="21477"/>
                    </a:lnTo>
                    <a:lnTo>
                      <a:pt x="2408" y="21600"/>
                    </a:lnTo>
                    <a:close/>
                  </a:path>
                </a:pathLst>
              </a:custGeom>
              <a:solidFill>
                <a:srgbClr val="B616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5" name="AutoShape 320"/>
              <p:cNvSpPr/>
              <p:nvPr/>
            </p:nvSpPr>
            <p:spPr>
              <a:xfrm>
                <a:off x="182005" y="138267"/>
                <a:ext cx="660299" cy="695572"/>
              </a:xfrm>
              <a:custGeom>
                <a:avLst/>
                <a:gdLst/>
                <a:ahLst/>
                <a:cxnLst>
                  <a:cxn ang="0">
                    <a:pos x="wd2" y="hd2"/>
                  </a:cxn>
                  <a:cxn ang="5400000">
                    <a:pos x="wd2" y="hd2"/>
                  </a:cxn>
                  <a:cxn ang="10800000">
                    <a:pos x="wd2" y="hd2"/>
                  </a:cxn>
                  <a:cxn ang="16200000">
                    <a:pos x="wd2" y="hd2"/>
                  </a:cxn>
                </a:cxnLst>
                <a:rect l="0" t="0" r="r" b="b"/>
                <a:pathLst>
                  <a:path w="21600" h="21600" extrusionOk="0">
                    <a:moveTo>
                      <a:pt x="2358" y="21600"/>
                    </a:moveTo>
                    <a:lnTo>
                      <a:pt x="1673" y="21600"/>
                    </a:lnTo>
                    <a:lnTo>
                      <a:pt x="1369" y="21476"/>
                    </a:lnTo>
                    <a:lnTo>
                      <a:pt x="1141" y="21413"/>
                    </a:lnTo>
                    <a:lnTo>
                      <a:pt x="1065" y="21351"/>
                    </a:lnTo>
                    <a:lnTo>
                      <a:pt x="913" y="21289"/>
                    </a:lnTo>
                    <a:lnTo>
                      <a:pt x="913" y="21102"/>
                    </a:lnTo>
                    <a:lnTo>
                      <a:pt x="685" y="20729"/>
                    </a:lnTo>
                    <a:lnTo>
                      <a:pt x="685" y="20293"/>
                    </a:lnTo>
                    <a:lnTo>
                      <a:pt x="456" y="19733"/>
                    </a:lnTo>
                    <a:lnTo>
                      <a:pt x="228" y="19110"/>
                    </a:lnTo>
                    <a:lnTo>
                      <a:pt x="76" y="18363"/>
                    </a:lnTo>
                    <a:lnTo>
                      <a:pt x="0" y="17678"/>
                    </a:lnTo>
                    <a:lnTo>
                      <a:pt x="0" y="13072"/>
                    </a:lnTo>
                    <a:lnTo>
                      <a:pt x="76" y="11391"/>
                    </a:lnTo>
                    <a:lnTo>
                      <a:pt x="228" y="9648"/>
                    </a:lnTo>
                    <a:lnTo>
                      <a:pt x="456" y="8092"/>
                    </a:lnTo>
                    <a:lnTo>
                      <a:pt x="685" y="7221"/>
                    </a:lnTo>
                    <a:lnTo>
                      <a:pt x="837" y="6536"/>
                    </a:lnTo>
                    <a:lnTo>
                      <a:pt x="1065" y="6038"/>
                    </a:lnTo>
                    <a:lnTo>
                      <a:pt x="1369" y="5478"/>
                    </a:lnTo>
                    <a:lnTo>
                      <a:pt x="2054" y="4544"/>
                    </a:lnTo>
                    <a:lnTo>
                      <a:pt x="2814" y="3735"/>
                    </a:lnTo>
                    <a:lnTo>
                      <a:pt x="3575" y="3050"/>
                    </a:lnTo>
                    <a:lnTo>
                      <a:pt x="4487" y="2365"/>
                    </a:lnTo>
                    <a:lnTo>
                      <a:pt x="5400" y="1867"/>
                    </a:lnTo>
                    <a:lnTo>
                      <a:pt x="6237" y="1432"/>
                    </a:lnTo>
                    <a:lnTo>
                      <a:pt x="7225" y="1058"/>
                    </a:lnTo>
                    <a:lnTo>
                      <a:pt x="8214" y="809"/>
                    </a:lnTo>
                    <a:lnTo>
                      <a:pt x="9279" y="498"/>
                    </a:lnTo>
                    <a:lnTo>
                      <a:pt x="10496" y="311"/>
                    </a:lnTo>
                    <a:lnTo>
                      <a:pt x="11941" y="124"/>
                    </a:lnTo>
                    <a:lnTo>
                      <a:pt x="13234" y="0"/>
                    </a:lnTo>
                    <a:lnTo>
                      <a:pt x="15896" y="0"/>
                    </a:lnTo>
                    <a:lnTo>
                      <a:pt x="17113" y="124"/>
                    </a:lnTo>
                    <a:lnTo>
                      <a:pt x="18101" y="436"/>
                    </a:lnTo>
                    <a:lnTo>
                      <a:pt x="18862" y="685"/>
                    </a:lnTo>
                    <a:lnTo>
                      <a:pt x="19470" y="996"/>
                    </a:lnTo>
                    <a:lnTo>
                      <a:pt x="19927" y="1245"/>
                    </a:lnTo>
                    <a:lnTo>
                      <a:pt x="20611" y="1805"/>
                    </a:lnTo>
                    <a:lnTo>
                      <a:pt x="21068" y="2303"/>
                    </a:lnTo>
                    <a:lnTo>
                      <a:pt x="21296" y="2677"/>
                    </a:lnTo>
                    <a:lnTo>
                      <a:pt x="21372" y="3175"/>
                    </a:lnTo>
                    <a:lnTo>
                      <a:pt x="21448" y="3859"/>
                    </a:lnTo>
                    <a:lnTo>
                      <a:pt x="21600" y="4544"/>
                    </a:lnTo>
                    <a:lnTo>
                      <a:pt x="21600" y="6972"/>
                    </a:lnTo>
                    <a:lnTo>
                      <a:pt x="21448" y="7719"/>
                    </a:lnTo>
                    <a:lnTo>
                      <a:pt x="21296" y="9088"/>
                    </a:lnTo>
                    <a:lnTo>
                      <a:pt x="20839" y="10209"/>
                    </a:lnTo>
                    <a:lnTo>
                      <a:pt x="20459" y="10831"/>
                    </a:lnTo>
                    <a:lnTo>
                      <a:pt x="19851" y="11952"/>
                    </a:lnTo>
                    <a:lnTo>
                      <a:pt x="19470" y="12325"/>
                    </a:lnTo>
                    <a:lnTo>
                      <a:pt x="19166" y="12699"/>
                    </a:lnTo>
                    <a:lnTo>
                      <a:pt x="18101" y="13446"/>
                    </a:lnTo>
                    <a:lnTo>
                      <a:pt x="17341" y="13695"/>
                    </a:lnTo>
                    <a:lnTo>
                      <a:pt x="16428" y="14068"/>
                    </a:lnTo>
                    <a:lnTo>
                      <a:pt x="15668" y="14317"/>
                    </a:lnTo>
                    <a:lnTo>
                      <a:pt x="14831" y="14628"/>
                    </a:lnTo>
                    <a:lnTo>
                      <a:pt x="14070" y="14815"/>
                    </a:lnTo>
                    <a:lnTo>
                      <a:pt x="13614" y="14877"/>
                    </a:lnTo>
                    <a:lnTo>
                      <a:pt x="13006" y="15002"/>
                    </a:lnTo>
                    <a:lnTo>
                      <a:pt x="12625" y="15188"/>
                    </a:lnTo>
                    <a:lnTo>
                      <a:pt x="12169" y="15251"/>
                    </a:lnTo>
                    <a:lnTo>
                      <a:pt x="11713" y="15375"/>
                    </a:lnTo>
                    <a:lnTo>
                      <a:pt x="11256" y="15562"/>
                    </a:lnTo>
                    <a:lnTo>
                      <a:pt x="10952" y="15749"/>
                    </a:lnTo>
                    <a:lnTo>
                      <a:pt x="10572" y="15935"/>
                    </a:lnTo>
                    <a:lnTo>
                      <a:pt x="10420" y="16122"/>
                    </a:lnTo>
                    <a:lnTo>
                      <a:pt x="9279" y="17056"/>
                    </a:lnTo>
                    <a:lnTo>
                      <a:pt x="9127" y="17305"/>
                    </a:lnTo>
                    <a:lnTo>
                      <a:pt x="8746" y="17554"/>
                    </a:lnTo>
                    <a:lnTo>
                      <a:pt x="8290" y="17865"/>
                    </a:lnTo>
                    <a:lnTo>
                      <a:pt x="7910" y="18052"/>
                    </a:lnTo>
                    <a:lnTo>
                      <a:pt x="7530" y="18301"/>
                    </a:lnTo>
                    <a:lnTo>
                      <a:pt x="7073" y="18425"/>
                    </a:lnTo>
                    <a:lnTo>
                      <a:pt x="6693" y="18737"/>
                    </a:lnTo>
                    <a:lnTo>
                      <a:pt x="6313" y="18923"/>
                    </a:lnTo>
                    <a:lnTo>
                      <a:pt x="5856" y="19172"/>
                    </a:lnTo>
                    <a:lnTo>
                      <a:pt x="5476" y="19421"/>
                    </a:lnTo>
                    <a:lnTo>
                      <a:pt x="5020" y="19733"/>
                    </a:lnTo>
                    <a:lnTo>
                      <a:pt x="4259" y="20355"/>
                    </a:lnTo>
                    <a:lnTo>
                      <a:pt x="3803" y="20604"/>
                    </a:lnTo>
                    <a:lnTo>
                      <a:pt x="3575" y="20915"/>
                    </a:lnTo>
                    <a:lnTo>
                      <a:pt x="3270" y="21164"/>
                    </a:lnTo>
                    <a:lnTo>
                      <a:pt x="2966" y="21351"/>
                    </a:lnTo>
                    <a:lnTo>
                      <a:pt x="2738" y="21476"/>
                    </a:lnTo>
                    <a:lnTo>
                      <a:pt x="2358" y="21600"/>
                    </a:lnTo>
                    <a:close/>
                  </a:path>
                </a:pathLst>
              </a:custGeom>
              <a:solidFill>
                <a:srgbClr val="B717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6" name="AutoShape 321"/>
              <p:cNvSpPr/>
              <p:nvPr/>
            </p:nvSpPr>
            <p:spPr>
              <a:xfrm>
                <a:off x="184827" y="142500"/>
                <a:ext cx="654655" cy="685695"/>
              </a:xfrm>
              <a:custGeom>
                <a:avLst/>
                <a:gdLst/>
                <a:ahLst/>
                <a:cxnLst>
                  <a:cxn ang="0">
                    <a:pos x="wd2" y="hd2"/>
                  </a:cxn>
                  <a:cxn ang="5400000">
                    <a:pos x="wd2" y="hd2"/>
                  </a:cxn>
                  <a:cxn ang="10800000">
                    <a:pos x="wd2" y="hd2"/>
                  </a:cxn>
                  <a:cxn ang="16200000">
                    <a:pos x="wd2" y="hd2"/>
                  </a:cxn>
                </a:cxnLst>
                <a:rect l="0" t="0" r="r" b="b"/>
                <a:pathLst>
                  <a:path w="21600" h="21600" extrusionOk="0">
                    <a:moveTo>
                      <a:pt x="2460" y="21600"/>
                    </a:moveTo>
                    <a:lnTo>
                      <a:pt x="1614" y="21600"/>
                    </a:lnTo>
                    <a:lnTo>
                      <a:pt x="1307" y="21537"/>
                    </a:lnTo>
                    <a:lnTo>
                      <a:pt x="999" y="21284"/>
                    </a:lnTo>
                    <a:lnTo>
                      <a:pt x="999" y="21158"/>
                    </a:lnTo>
                    <a:lnTo>
                      <a:pt x="846" y="21095"/>
                    </a:lnTo>
                    <a:lnTo>
                      <a:pt x="769" y="20716"/>
                    </a:lnTo>
                    <a:lnTo>
                      <a:pt x="615" y="20274"/>
                    </a:lnTo>
                    <a:lnTo>
                      <a:pt x="461" y="19705"/>
                    </a:lnTo>
                    <a:lnTo>
                      <a:pt x="231" y="19074"/>
                    </a:lnTo>
                    <a:lnTo>
                      <a:pt x="154" y="18442"/>
                    </a:lnTo>
                    <a:lnTo>
                      <a:pt x="0" y="17621"/>
                    </a:lnTo>
                    <a:lnTo>
                      <a:pt x="0" y="13074"/>
                    </a:lnTo>
                    <a:lnTo>
                      <a:pt x="154" y="11305"/>
                    </a:lnTo>
                    <a:lnTo>
                      <a:pt x="231" y="9600"/>
                    </a:lnTo>
                    <a:lnTo>
                      <a:pt x="461" y="7958"/>
                    </a:lnTo>
                    <a:lnTo>
                      <a:pt x="615" y="7200"/>
                    </a:lnTo>
                    <a:lnTo>
                      <a:pt x="846" y="6505"/>
                    </a:lnTo>
                    <a:lnTo>
                      <a:pt x="1076" y="6000"/>
                    </a:lnTo>
                    <a:lnTo>
                      <a:pt x="1460" y="5432"/>
                    </a:lnTo>
                    <a:lnTo>
                      <a:pt x="2075" y="4484"/>
                    </a:lnTo>
                    <a:lnTo>
                      <a:pt x="2921" y="3663"/>
                    </a:lnTo>
                    <a:lnTo>
                      <a:pt x="4458" y="2274"/>
                    </a:lnTo>
                    <a:lnTo>
                      <a:pt x="5381" y="1895"/>
                    </a:lnTo>
                    <a:lnTo>
                      <a:pt x="6303" y="1389"/>
                    </a:lnTo>
                    <a:lnTo>
                      <a:pt x="7302" y="1011"/>
                    </a:lnTo>
                    <a:lnTo>
                      <a:pt x="9301" y="505"/>
                    </a:lnTo>
                    <a:lnTo>
                      <a:pt x="10608" y="189"/>
                    </a:lnTo>
                    <a:lnTo>
                      <a:pt x="11838" y="126"/>
                    </a:lnTo>
                    <a:lnTo>
                      <a:pt x="13298" y="0"/>
                    </a:lnTo>
                    <a:lnTo>
                      <a:pt x="15835" y="0"/>
                    </a:lnTo>
                    <a:lnTo>
                      <a:pt x="17065" y="126"/>
                    </a:lnTo>
                    <a:lnTo>
                      <a:pt x="18064" y="379"/>
                    </a:lnTo>
                    <a:lnTo>
                      <a:pt x="18910" y="695"/>
                    </a:lnTo>
                    <a:lnTo>
                      <a:pt x="19525" y="947"/>
                    </a:lnTo>
                    <a:lnTo>
                      <a:pt x="19986" y="1200"/>
                    </a:lnTo>
                    <a:lnTo>
                      <a:pt x="20293" y="1389"/>
                    </a:lnTo>
                    <a:lnTo>
                      <a:pt x="20601" y="1705"/>
                    </a:lnTo>
                    <a:lnTo>
                      <a:pt x="20831" y="1958"/>
                    </a:lnTo>
                    <a:lnTo>
                      <a:pt x="21062" y="2274"/>
                    </a:lnTo>
                    <a:lnTo>
                      <a:pt x="21216" y="2716"/>
                    </a:lnTo>
                    <a:lnTo>
                      <a:pt x="21446" y="3095"/>
                    </a:lnTo>
                    <a:lnTo>
                      <a:pt x="21600" y="4484"/>
                    </a:lnTo>
                    <a:lnTo>
                      <a:pt x="21600" y="6126"/>
                    </a:lnTo>
                    <a:lnTo>
                      <a:pt x="21523" y="6947"/>
                    </a:lnTo>
                    <a:lnTo>
                      <a:pt x="21523" y="7705"/>
                    </a:lnTo>
                    <a:lnTo>
                      <a:pt x="21446" y="8400"/>
                    </a:lnTo>
                    <a:lnTo>
                      <a:pt x="21293" y="8968"/>
                    </a:lnTo>
                    <a:lnTo>
                      <a:pt x="20831" y="10232"/>
                    </a:lnTo>
                    <a:lnTo>
                      <a:pt x="20524" y="10863"/>
                    </a:lnTo>
                    <a:lnTo>
                      <a:pt x="20216" y="11432"/>
                    </a:lnTo>
                    <a:lnTo>
                      <a:pt x="19832" y="11874"/>
                    </a:lnTo>
                    <a:lnTo>
                      <a:pt x="19525" y="12316"/>
                    </a:lnTo>
                    <a:lnTo>
                      <a:pt x="19140" y="12758"/>
                    </a:lnTo>
                    <a:lnTo>
                      <a:pt x="18679" y="13074"/>
                    </a:lnTo>
                    <a:lnTo>
                      <a:pt x="18064" y="13389"/>
                    </a:lnTo>
                    <a:lnTo>
                      <a:pt x="17295" y="13768"/>
                    </a:lnTo>
                    <a:lnTo>
                      <a:pt x="16450" y="14084"/>
                    </a:lnTo>
                    <a:lnTo>
                      <a:pt x="15604" y="14337"/>
                    </a:lnTo>
                    <a:lnTo>
                      <a:pt x="14912" y="14589"/>
                    </a:lnTo>
                    <a:lnTo>
                      <a:pt x="14144" y="14779"/>
                    </a:lnTo>
                    <a:lnTo>
                      <a:pt x="13529" y="14905"/>
                    </a:lnTo>
                    <a:lnTo>
                      <a:pt x="13068" y="14968"/>
                    </a:lnTo>
                    <a:lnTo>
                      <a:pt x="12530" y="15158"/>
                    </a:lnTo>
                    <a:lnTo>
                      <a:pt x="12068" y="15284"/>
                    </a:lnTo>
                    <a:lnTo>
                      <a:pt x="11300" y="15600"/>
                    </a:lnTo>
                    <a:lnTo>
                      <a:pt x="10992" y="15789"/>
                    </a:lnTo>
                    <a:lnTo>
                      <a:pt x="10608" y="15979"/>
                    </a:lnTo>
                    <a:lnTo>
                      <a:pt x="10454" y="16168"/>
                    </a:lnTo>
                    <a:lnTo>
                      <a:pt x="10223" y="16358"/>
                    </a:lnTo>
                    <a:lnTo>
                      <a:pt x="9993" y="16484"/>
                    </a:lnTo>
                    <a:lnTo>
                      <a:pt x="9301" y="17053"/>
                    </a:lnTo>
                    <a:lnTo>
                      <a:pt x="8994" y="17368"/>
                    </a:lnTo>
                    <a:lnTo>
                      <a:pt x="8686" y="17495"/>
                    </a:lnTo>
                    <a:lnTo>
                      <a:pt x="8302" y="17811"/>
                    </a:lnTo>
                    <a:lnTo>
                      <a:pt x="7917" y="18063"/>
                    </a:lnTo>
                    <a:lnTo>
                      <a:pt x="7533" y="18379"/>
                    </a:lnTo>
                    <a:lnTo>
                      <a:pt x="7072" y="18505"/>
                    </a:lnTo>
                    <a:lnTo>
                      <a:pt x="6764" y="18695"/>
                    </a:lnTo>
                    <a:lnTo>
                      <a:pt x="5842" y="19200"/>
                    </a:lnTo>
                    <a:lnTo>
                      <a:pt x="5458" y="19453"/>
                    </a:lnTo>
                    <a:lnTo>
                      <a:pt x="4996" y="19705"/>
                    </a:lnTo>
                    <a:lnTo>
                      <a:pt x="4228" y="20337"/>
                    </a:lnTo>
                    <a:lnTo>
                      <a:pt x="3920" y="20716"/>
                    </a:lnTo>
                    <a:lnTo>
                      <a:pt x="3536" y="20905"/>
                    </a:lnTo>
                    <a:lnTo>
                      <a:pt x="2998" y="21347"/>
                    </a:lnTo>
                    <a:lnTo>
                      <a:pt x="2690" y="21537"/>
                    </a:lnTo>
                    <a:lnTo>
                      <a:pt x="2460" y="21600"/>
                    </a:lnTo>
                    <a:close/>
                  </a:path>
                </a:pathLst>
              </a:custGeom>
              <a:solidFill>
                <a:srgbClr val="B817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7" name="AutoShape 322"/>
              <p:cNvSpPr/>
              <p:nvPr/>
            </p:nvSpPr>
            <p:spPr>
              <a:xfrm>
                <a:off x="189059" y="142500"/>
                <a:ext cx="646190" cy="682873"/>
              </a:xfrm>
              <a:custGeom>
                <a:avLst/>
                <a:gdLst/>
                <a:ahLst/>
                <a:cxnLst>
                  <a:cxn ang="0">
                    <a:pos x="wd2" y="hd2"/>
                  </a:cxn>
                  <a:cxn ang="5400000">
                    <a:pos x="wd2" y="hd2"/>
                  </a:cxn>
                  <a:cxn ang="10800000">
                    <a:pos x="wd2" y="hd2"/>
                  </a:cxn>
                  <a:cxn ang="16200000">
                    <a:pos x="wd2" y="hd2"/>
                  </a:cxn>
                </a:cxnLst>
                <a:rect l="0" t="0" r="r" b="b"/>
                <a:pathLst>
                  <a:path w="21600" h="21600" extrusionOk="0">
                    <a:moveTo>
                      <a:pt x="2331" y="21537"/>
                    </a:moveTo>
                    <a:lnTo>
                      <a:pt x="2098" y="21600"/>
                    </a:lnTo>
                    <a:lnTo>
                      <a:pt x="1709" y="21537"/>
                    </a:lnTo>
                    <a:lnTo>
                      <a:pt x="1554" y="21537"/>
                    </a:lnTo>
                    <a:lnTo>
                      <a:pt x="1321" y="21410"/>
                    </a:lnTo>
                    <a:lnTo>
                      <a:pt x="1165" y="21347"/>
                    </a:lnTo>
                    <a:lnTo>
                      <a:pt x="932" y="21220"/>
                    </a:lnTo>
                    <a:lnTo>
                      <a:pt x="932" y="21030"/>
                    </a:lnTo>
                    <a:lnTo>
                      <a:pt x="855" y="20967"/>
                    </a:lnTo>
                    <a:lnTo>
                      <a:pt x="699" y="20587"/>
                    </a:lnTo>
                    <a:lnTo>
                      <a:pt x="466" y="20206"/>
                    </a:lnTo>
                    <a:lnTo>
                      <a:pt x="466" y="19573"/>
                    </a:lnTo>
                    <a:lnTo>
                      <a:pt x="0" y="18306"/>
                    </a:lnTo>
                    <a:lnTo>
                      <a:pt x="0" y="12985"/>
                    </a:lnTo>
                    <a:lnTo>
                      <a:pt x="78" y="11275"/>
                    </a:lnTo>
                    <a:lnTo>
                      <a:pt x="233" y="9628"/>
                    </a:lnTo>
                    <a:lnTo>
                      <a:pt x="466" y="7981"/>
                    </a:lnTo>
                    <a:lnTo>
                      <a:pt x="622" y="7221"/>
                    </a:lnTo>
                    <a:lnTo>
                      <a:pt x="855" y="6524"/>
                    </a:lnTo>
                    <a:lnTo>
                      <a:pt x="1088" y="5891"/>
                    </a:lnTo>
                    <a:lnTo>
                      <a:pt x="1476" y="5448"/>
                    </a:lnTo>
                    <a:lnTo>
                      <a:pt x="2098" y="4497"/>
                    </a:lnTo>
                    <a:lnTo>
                      <a:pt x="2797" y="3674"/>
                    </a:lnTo>
                    <a:lnTo>
                      <a:pt x="3652" y="2977"/>
                    </a:lnTo>
                    <a:lnTo>
                      <a:pt x="4429" y="2407"/>
                    </a:lnTo>
                    <a:lnTo>
                      <a:pt x="5361" y="1900"/>
                    </a:lnTo>
                    <a:lnTo>
                      <a:pt x="6216" y="1394"/>
                    </a:lnTo>
                    <a:lnTo>
                      <a:pt x="7226" y="1013"/>
                    </a:lnTo>
                    <a:lnTo>
                      <a:pt x="8236" y="760"/>
                    </a:lnTo>
                    <a:lnTo>
                      <a:pt x="9401" y="570"/>
                    </a:lnTo>
                    <a:lnTo>
                      <a:pt x="10567" y="317"/>
                    </a:lnTo>
                    <a:lnTo>
                      <a:pt x="11810" y="127"/>
                    </a:lnTo>
                    <a:lnTo>
                      <a:pt x="13286" y="0"/>
                    </a:lnTo>
                    <a:lnTo>
                      <a:pt x="15850" y="0"/>
                    </a:lnTo>
                    <a:lnTo>
                      <a:pt x="17016" y="190"/>
                    </a:lnTo>
                    <a:lnTo>
                      <a:pt x="18026" y="380"/>
                    </a:lnTo>
                    <a:lnTo>
                      <a:pt x="18803" y="760"/>
                    </a:lnTo>
                    <a:lnTo>
                      <a:pt x="19891" y="1204"/>
                    </a:lnTo>
                    <a:lnTo>
                      <a:pt x="20590" y="1774"/>
                    </a:lnTo>
                    <a:lnTo>
                      <a:pt x="20823" y="2027"/>
                    </a:lnTo>
                    <a:lnTo>
                      <a:pt x="21056" y="2407"/>
                    </a:lnTo>
                    <a:lnTo>
                      <a:pt x="21134" y="2787"/>
                    </a:lnTo>
                    <a:lnTo>
                      <a:pt x="21367" y="3230"/>
                    </a:lnTo>
                    <a:lnTo>
                      <a:pt x="21522" y="3864"/>
                    </a:lnTo>
                    <a:lnTo>
                      <a:pt x="21522" y="4624"/>
                    </a:lnTo>
                    <a:lnTo>
                      <a:pt x="21600" y="5321"/>
                    </a:lnTo>
                    <a:lnTo>
                      <a:pt x="21522" y="6144"/>
                    </a:lnTo>
                    <a:lnTo>
                      <a:pt x="21522" y="6968"/>
                    </a:lnTo>
                    <a:lnTo>
                      <a:pt x="21367" y="7728"/>
                    </a:lnTo>
                    <a:lnTo>
                      <a:pt x="21367" y="8425"/>
                    </a:lnTo>
                    <a:lnTo>
                      <a:pt x="21134" y="8995"/>
                    </a:lnTo>
                    <a:lnTo>
                      <a:pt x="21056" y="9628"/>
                    </a:lnTo>
                    <a:lnTo>
                      <a:pt x="20668" y="10262"/>
                    </a:lnTo>
                    <a:lnTo>
                      <a:pt x="20435" y="10832"/>
                    </a:lnTo>
                    <a:lnTo>
                      <a:pt x="20124" y="11338"/>
                    </a:lnTo>
                    <a:lnTo>
                      <a:pt x="19813" y="11909"/>
                    </a:lnTo>
                    <a:lnTo>
                      <a:pt x="19347" y="12352"/>
                    </a:lnTo>
                    <a:lnTo>
                      <a:pt x="19036" y="12732"/>
                    </a:lnTo>
                    <a:lnTo>
                      <a:pt x="18570" y="13112"/>
                    </a:lnTo>
                    <a:lnTo>
                      <a:pt x="18026" y="13365"/>
                    </a:lnTo>
                    <a:lnTo>
                      <a:pt x="17249" y="13745"/>
                    </a:lnTo>
                    <a:lnTo>
                      <a:pt x="16472" y="13999"/>
                    </a:lnTo>
                    <a:lnTo>
                      <a:pt x="15540" y="14316"/>
                    </a:lnTo>
                    <a:lnTo>
                      <a:pt x="14763" y="14569"/>
                    </a:lnTo>
                    <a:lnTo>
                      <a:pt x="14141" y="14759"/>
                    </a:lnTo>
                    <a:lnTo>
                      <a:pt x="13519" y="14822"/>
                    </a:lnTo>
                    <a:lnTo>
                      <a:pt x="12976" y="14949"/>
                    </a:lnTo>
                    <a:lnTo>
                      <a:pt x="12509" y="15139"/>
                    </a:lnTo>
                    <a:lnTo>
                      <a:pt x="12043" y="15202"/>
                    </a:lnTo>
                    <a:lnTo>
                      <a:pt x="11655" y="15392"/>
                    </a:lnTo>
                    <a:lnTo>
                      <a:pt x="11266" y="15519"/>
                    </a:lnTo>
                    <a:lnTo>
                      <a:pt x="10955" y="15709"/>
                    </a:lnTo>
                    <a:lnTo>
                      <a:pt x="10567" y="15899"/>
                    </a:lnTo>
                    <a:lnTo>
                      <a:pt x="10412" y="16089"/>
                    </a:lnTo>
                    <a:lnTo>
                      <a:pt x="10178" y="16216"/>
                    </a:lnTo>
                    <a:lnTo>
                      <a:pt x="9945" y="16406"/>
                    </a:lnTo>
                    <a:lnTo>
                      <a:pt x="9712" y="16533"/>
                    </a:lnTo>
                    <a:lnTo>
                      <a:pt x="9479" y="16849"/>
                    </a:lnTo>
                    <a:lnTo>
                      <a:pt x="9246" y="17039"/>
                    </a:lnTo>
                    <a:lnTo>
                      <a:pt x="8935" y="17229"/>
                    </a:lnTo>
                    <a:lnTo>
                      <a:pt x="8624" y="17483"/>
                    </a:lnTo>
                    <a:lnTo>
                      <a:pt x="8236" y="17736"/>
                    </a:lnTo>
                    <a:lnTo>
                      <a:pt x="7847" y="18053"/>
                    </a:lnTo>
                    <a:lnTo>
                      <a:pt x="7459" y="18243"/>
                    </a:lnTo>
                    <a:lnTo>
                      <a:pt x="6993" y="18496"/>
                    </a:lnTo>
                    <a:lnTo>
                      <a:pt x="6216" y="18813"/>
                    </a:lnTo>
                    <a:lnTo>
                      <a:pt x="5750" y="19130"/>
                    </a:lnTo>
                    <a:lnTo>
                      <a:pt x="5439" y="19383"/>
                    </a:lnTo>
                    <a:lnTo>
                      <a:pt x="5050" y="19636"/>
                    </a:lnTo>
                    <a:lnTo>
                      <a:pt x="4584" y="19953"/>
                    </a:lnTo>
                    <a:lnTo>
                      <a:pt x="3807" y="20587"/>
                    </a:lnTo>
                    <a:lnTo>
                      <a:pt x="3574" y="20840"/>
                    </a:lnTo>
                    <a:lnTo>
                      <a:pt x="3186" y="21030"/>
                    </a:lnTo>
                    <a:lnTo>
                      <a:pt x="2875" y="21220"/>
                    </a:lnTo>
                    <a:lnTo>
                      <a:pt x="2642" y="21410"/>
                    </a:lnTo>
                    <a:lnTo>
                      <a:pt x="2331" y="21537"/>
                    </a:lnTo>
                    <a:close/>
                  </a:path>
                </a:pathLst>
              </a:custGeom>
              <a:solidFill>
                <a:srgbClr val="B918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8" name="AutoShape 323"/>
              <p:cNvSpPr/>
              <p:nvPr/>
            </p:nvSpPr>
            <p:spPr>
              <a:xfrm>
                <a:off x="191881" y="146732"/>
                <a:ext cx="637725" cy="672998"/>
              </a:xfrm>
              <a:custGeom>
                <a:avLst/>
                <a:gdLst/>
                <a:ahLst/>
                <a:cxnLst>
                  <a:cxn ang="0">
                    <a:pos x="wd2" y="hd2"/>
                  </a:cxn>
                  <a:cxn ang="5400000">
                    <a:pos x="wd2" y="hd2"/>
                  </a:cxn>
                  <a:cxn ang="10800000">
                    <a:pos x="wd2" y="hd2"/>
                  </a:cxn>
                  <a:cxn ang="16200000">
                    <a:pos x="wd2" y="hd2"/>
                  </a:cxn>
                </a:cxnLst>
                <a:rect l="0" t="0" r="r" b="b"/>
                <a:pathLst>
                  <a:path w="21600" h="21600" extrusionOk="0">
                    <a:moveTo>
                      <a:pt x="2365" y="21536"/>
                    </a:moveTo>
                    <a:lnTo>
                      <a:pt x="2050" y="21600"/>
                    </a:lnTo>
                    <a:lnTo>
                      <a:pt x="1813" y="21600"/>
                    </a:lnTo>
                    <a:lnTo>
                      <a:pt x="1655" y="21536"/>
                    </a:lnTo>
                    <a:lnTo>
                      <a:pt x="1419" y="21407"/>
                    </a:lnTo>
                    <a:lnTo>
                      <a:pt x="1104" y="21343"/>
                    </a:lnTo>
                    <a:lnTo>
                      <a:pt x="1025" y="21214"/>
                    </a:lnTo>
                    <a:lnTo>
                      <a:pt x="1025" y="21150"/>
                    </a:lnTo>
                    <a:lnTo>
                      <a:pt x="867" y="21150"/>
                    </a:lnTo>
                    <a:lnTo>
                      <a:pt x="867" y="20957"/>
                    </a:lnTo>
                    <a:lnTo>
                      <a:pt x="788" y="20700"/>
                    </a:lnTo>
                    <a:lnTo>
                      <a:pt x="552" y="20186"/>
                    </a:lnTo>
                    <a:lnTo>
                      <a:pt x="394" y="19671"/>
                    </a:lnTo>
                    <a:lnTo>
                      <a:pt x="236" y="18964"/>
                    </a:lnTo>
                    <a:lnTo>
                      <a:pt x="0" y="18257"/>
                    </a:lnTo>
                    <a:lnTo>
                      <a:pt x="0" y="12857"/>
                    </a:lnTo>
                    <a:lnTo>
                      <a:pt x="158" y="11250"/>
                    </a:lnTo>
                    <a:lnTo>
                      <a:pt x="236" y="9514"/>
                    </a:lnTo>
                    <a:lnTo>
                      <a:pt x="394" y="7907"/>
                    </a:lnTo>
                    <a:lnTo>
                      <a:pt x="631" y="7136"/>
                    </a:lnTo>
                    <a:lnTo>
                      <a:pt x="1104" y="5850"/>
                    </a:lnTo>
                    <a:lnTo>
                      <a:pt x="1498" y="5400"/>
                    </a:lnTo>
                    <a:lnTo>
                      <a:pt x="2128" y="4436"/>
                    </a:lnTo>
                    <a:lnTo>
                      <a:pt x="2838" y="3600"/>
                    </a:lnTo>
                    <a:lnTo>
                      <a:pt x="3626" y="3021"/>
                    </a:lnTo>
                    <a:lnTo>
                      <a:pt x="4572" y="2314"/>
                    </a:lnTo>
                    <a:lnTo>
                      <a:pt x="5439" y="1864"/>
                    </a:lnTo>
                    <a:lnTo>
                      <a:pt x="6385" y="1414"/>
                    </a:lnTo>
                    <a:lnTo>
                      <a:pt x="7253" y="1029"/>
                    </a:lnTo>
                    <a:lnTo>
                      <a:pt x="8277" y="771"/>
                    </a:lnTo>
                    <a:lnTo>
                      <a:pt x="9460" y="450"/>
                    </a:lnTo>
                    <a:lnTo>
                      <a:pt x="10642" y="257"/>
                    </a:lnTo>
                    <a:lnTo>
                      <a:pt x="11904" y="64"/>
                    </a:lnTo>
                    <a:lnTo>
                      <a:pt x="13323" y="0"/>
                    </a:lnTo>
                    <a:lnTo>
                      <a:pt x="15924" y="0"/>
                    </a:lnTo>
                    <a:lnTo>
                      <a:pt x="17028" y="64"/>
                    </a:lnTo>
                    <a:lnTo>
                      <a:pt x="18053" y="386"/>
                    </a:lnTo>
                    <a:lnTo>
                      <a:pt x="18920" y="643"/>
                    </a:lnTo>
                    <a:lnTo>
                      <a:pt x="19393" y="900"/>
                    </a:lnTo>
                    <a:lnTo>
                      <a:pt x="20023" y="1221"/>
                    </a:lnTo>
                    <a:lnTo>
                      <a:pt x="20339" y="1479"/>
                    </a:lnTo>
                    <a:lnTo>
                      <a:pt x="20654" y="1800"/>
                    </a:lnTo>
                    <a:lnTo>
                      <a:pt x="20891" y="1993"/>
                    </a:lnTo>
                    <a:lnTo>
                      <a:pt x="21048" y="2314"/>
                    </a:lnTo>
                    <a:lnTo>
                      <a:pt x="21285" y="2700"/>
                    </a:lnTo>
                    <a:lnTo>
                      <a:pt x="21364" y="3214"/>
                    </a:lnTo>
                    <a:lnTo>
                      <a:pt x="21521" y="3793"/>
                    </a:lnTo>
                    <a:lnTo>
                      <a:pt x="21600" y="4564"/>
                    </a:lnTo>
                    <a:lnTo>
                      <a:pt x="21600" y="6943"/>
                    </a:lnTo>
                    <a:lnTo>
                      <a:pt x="21521" y="7714"/>
                    </a:lnTo>
                    <a:lnTo>
                      <a:pt x="21364" y="8293"/>
                    </a:lnTo>
                    <a:lnTo>
                      <a:pt x="21285" y="9000"/>
                    </a:lnTo>
                    <a:lnTo>
                      <a:pt x="21048" y="9643"/>
                    </a:lnTo>
                    <a:lnTo>
                      <a:pt x="20812" y="10221"/>
                    </a:lnTo>
                    <a:lnTo>
                      <a:pt x="20496" y="10864"/>
                    </a:lnTo>
                    <a:lnTo>
                      <a:pt x="20260" y="11379"/>
                    </a:lnTo>
                    <a:lnTo>
                      <a:pt x="19787" y="11893"/>
                    </a:lnTo>
                    <a:lnTo>
                      <a:pt x="19393" y="12343"/>
                    </a:lnTo>
                    <a:lnTo>
                      <a:pt x="19156" y="12664"/>
                    </a:lnTo>
                    <a:lnTo>
                      <a:pt x="18683" y="13050"/>
                    </a:lnTo>
                    <a:lnTo>
                      <a:pt x="18053" y="13371"/>
                    </a:lnTo>
                    <a:lnTo>
                      <a:pt x="16476" y="14014"/>
                    </a:lnTo>
                    <a:lnTo>
                      <a:pt x="15530" y="14271"/>
                    </a:lnTo>
                    <a:lnTo>
                      <a:pt x="14820" y="14529"/>
                    </a:lnTo>
                    <a:lnTo>
                      <a:pt x="14111" y="14721"/>
                    </a:lnTo>
                    <a:lnTo>
                      <a:pt x="13559" y="14850"/>
                    </a:lnTo>
                    <a:lnTo>
                      <a:pt x="13086" y="14914"/>
                    </a:lnTo>
                    <a:lnTo>
                      <a:pt x="12613" y="15107"/>
                    </a:lnTo>
                    <a:lnTo>
                      <a:pt x="12140" y="15236"/>
                    </a:lnTo>
                    <a:lnTo>
                      <a:pt x="11746" y="15429"/>
                    </a:lnTo>
                    <a:lnTo>
                      <a:pt x="11352" y="15557"/>
                    </a:lnTo>
                    <a:lnTo>
                      <a:pt x="10879" y="15750"/>
                    </a:lnTo>
                    <a:lnTo>
                      <a:pt x="10642" y="15814"/>
                    </a:lnTo>
                    <a:lnTo>
                      <a:pt x="10485" y="16007"/>
                    </a:lnTo>
                    <a:lnTo>
                      <a:pt x="9539" y="16779"/>
                    </a:lnTo>
                    <a:lnTo>
                      <a:pt x="9302" y="17036"/>
                    </a:lnTo>
                    <a:lnTo>
                      <a:pt x="8987" y="17229"/>
                    </a:lnTo>
                    <a:lnTo>
                      <a:pt x="8672" y="17550"/>
                    </a:lnTo>
                    <a:lnTo>
                      <a:pt x="8277" y="17807"/>
                    </a:lnTo>
                    <a:lnTo>
                      <a:pt x="7883" y="18000"/>
                    </a:lnTo>
                    <a:lnTo>
                      <a:pt x="7489" y="18257"/>
                    </a:lnTo>
                    <a:lnTo>
                      <a:pt x="7016" y="18450"/>
                    </a:lnTo>
                    <a:lnTo>
                      <a:pt x="6701" y="18643"/>
                    </a:lnTo>
                    <a:lnTo>
                      <a:pt x="6228" y="18900"/>
                    </a:lnTo>
                    <a:lnTo>
                      <a:pt x="5912" y="19093"/>
                    </a:lnTo>
                    <a:lnTo>
                      <a:pt x="5439" y="19414"/>
                    </a:lnTo>
                    <a:lnTo>
                      <a:pt x="5045" y="19671"/>
                    </a:lnTo>
                    <a:lnTo>
                      <a:pt x="4572" y="19993"/>
                    </a:lnTo>
                    <a:lnTo>
                      <a:pt x="2917" y="21343"/>
                    </a:lnTo>
                    <a:lnTo>
                      <a:pt x="2601" y="21407"/>
                    </a:lnTo>
                    <a:lnTo>
                      <a:pt x="2365" y="21536"/>
                    </a:lnTo>
                    <a:close/>
                  </a:path>
                </a:pathLst>
              </a:custGeom>
              <a:solidFill>
                <a:srgbClr val="BA18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29" name="AutoShape 324"/>
              <p:cNvSpPr/>
              <p:nvPr/>
            </p:nvSpPr>
            <p:spPr>
              <a:xfrm>
                <a:off x="191881" y="146732"/>
                <a:ext cx="634903" cy="667354"/>
              </a:xfrm>
              <a:custGeom>
                <a:avLst/>
                <a:gdLst/>
                <a:ahLst/>
                <a:cxnLst>
                  <a:cxn ang="0">
                    <a:pos x="wd2" y="hd2"/>
                  </a:cxn>
                  <a:cxn ang="5400000">
                    <a:pos x="wd2" y="hd2"/>
                  </a:cxn>
                  <a:cxn ang="10800000">
                    <a:pos x="wd2" y="hd2"/>
                  </a:cxn>
                  <a:cxn ang="16200000">
                    <a:pos x="wd2" y="hd2"/>
                  </a:cxn>
                </a:cxnLst>
                <a:rect l="0" t="0" r="r" b="b"/>
                <a:pathLst>
                  <a:path w="21600" h="21600" extrusionOk="0">
                    <a:moveTo>
                      <a:pt x="2374" y="21535"/>
                    </a:moveTo>
                    <a:lnTo>
                      <a:pt x="2136" y="21600"/>
                    </a:lnTo>
                    <a:lnTo>
                      <a:pt x="1899" y="21600"/>
                    </a:lnTo>
                    <a:lnTo>
                      <a:pt x="1662" y="21535"/>
                    </a:lnTo>
                    <a:lnTo>
                      <a:pt x="1503" y="21405"/>
                    </a:lnTo>
                    <a:lnTo>
                      <a:pt x="1266" y="21405"/>
                    </a:lnTo>
                    <a:lnTo>
                      <a:pt x="1108" y="21341"/>
                    </a:lnTo>
                    <a:lnTo>
                      <a:pt x="1029" y="21211"/>
                    </a:lnTo>
                    <a:lnTo>
                      <a:pt x="1029" y="20951"/>
                    </a:lnTo>
                    <a:lnTo>
                      <a:pt x="870" y="20692"/>
                    </a:lnTo>
                    <a:lnTo>
                      <a:pt x="396" y="19654"/>
                    </a:lnTo>
                    <a:lnTo>
                      <a:pt x="396" y="18941"/>
                    </a:lnTo>
                    <a:lnTo>
                      <a:pt x="158" y="18227"/>
                    </a:lnTo>
                    <a:lnTo>
                      <a:pt x="0" y="17514"/>
                    </a:lnTo>
                    <a:lnTo>
                      <a:pt x="158" y="16735"/>
                    </a:lnTo>
                    <a:lnTo>
                      <a:pt x="158" y="12908"/>
                    </a:lnTo>
                    <a:lnTo>
                      <a:pt x="237" y="11222"/>
                    </a:lnTo>
                    <a:lnTo>
                      <a:pt x="396" y="9535"/>
                    </a:lnTo>
                    <a:lnTo>
                      <a:pt x="554" y="7978"/>
                    </a:lnTo>
                    <a:lnTo>
                      <a:pt x="791" y="7200"/>
                    </a:lnTo>
                    <a:lnTo>
                      <a:pt x="1266" y="5903"/>
                    </a:lnTo>
                    <a:lnTo>
                      <a:pt x="1662" y="5449"/>
                    </a:lnTo>
                    <a:lnTo>
                      <a:pt x="2295" y="4476"/>
                    </a:lnTo>
                    <a:lnTo>
                      <a:pt x="2927" y="3762"/>
                    </a:lnTo>
                    <a:lnTo>
                      <a:pt x="4589" y="2400"/>
                    </a:lnTo>
                    <a:lnTo>
                      <a:pt x="5459" y="1881"/>
                    </a:lnTo>
                    <a:lnTo>
                      <a:pt x="6409" y="1492"/>
                    </a:lnTo>
                    <a:lnTo>
                      <a:pt x="7437" y="1103"/>
                    </a:lnTo>
                    <a:lnTo>
                      <a:pt x="8308" y="843"/>
                    </a:lnTo>
                    <a:lnTo>
                      <a:pt x="9495" y="584"/>
                    </a:lnTo>
                    <a:lnTo>
                      <a:pt x="10681" y="389"/>
                    </a:lnTo>
                    <a:lnTo>
                      <a:pt x="11947" y="195"/>
                    </a:lnTo>
                    <a:lnTo>
                      <a:pt x="13371" y="65"/>
                    </a:lnTo>
                    <a:lnTo>
                      <a:pt x="14716" y="0"/>
                    </a:lnTo>
                    <a:lnTo>
                      <a:pt x="15982" y="65"/>
                    </a:lnTo>
                    <a:lnTo>
                      <a:pt x="17090" y="195"/>
                    </a:lnTo>
                    <a:lnTo>
                      <a:pt x="18040" y="454"/>
                    </a:lnTo>
                    <a:lnTo>
                      <a:pt x="19464" y="1038"/>
                    </a:lnTo>
                    <a:lnTo>
                      <a:pt x="19938" y="1297"/>
                    </a:lnTo>
                    <a:lnTo>
                      <a:pt x="20571" y="1816"/>
                    </a:lnTo>
                    <a:lnTo>
                      <a:pt x="20730" y="2011"/>
                    </a:lnTo>
                    <a:lnTo>
                      <a:pt x="20967" y="2400"/>
                    </a:lnTo>
                    <a:lnTo>
                      <a:pt x="21204" y="2854"/>
                    </a:lnTo>
                    <a:lnTo>
                      <a:pt x="21363" y="3243"/>
                    </a:lnTo>
                    <a:lnTo>
                      <a:pt x="21442" y="3957"/>
                    </a:lnTo>
                    <a:lnTo>
                      <a:pt x="21600" y="4670"/>
                    </a:lnTo>
                    <a:lnTo>
                      <a:pt x="21600" y="6227"/>
                    </a:lnTo>
                    <a:lnTo>
                      <a:pt x="21442" y="7005"/>
                    </a:lnTo>
                    <a:lnTo>
                      <a:pt x="21442" y="7784"/>
                    </a:lnTo>
                    <a:lnTo>
                      <a:pt x="21363" y="8368"/>
                    </a:lnTo>
                    <a:lnTo>
                      <a:pt x="21204" y="9081"/>
                    </a:lnTo>
                    <a:lnTo>
                      <a:pt x="20967" y="9730"/>
                    </a:lnTo>
                    <a:lnTo>
                      <a:pt x="20730" y="10314"/>
                    </a:lnTo>
                    <a:lnTo>
                      <a:pt x="20413" y="10832"/>
                    </a:lnTo>
                    <a:lnTo>
                      <a:pt x="20097" y="11416"/>
                    </a:lnTo>
                    <a:lnTo>
                      <a:pt x="19701" y="12000"/>
                    </a:lnTo>
                    <a:lnTo>
                      <a:pt x="19464" y="12389"/>
                    </a:lnTo>
                    <a:lnTo>
                      <a:pt x="18593" y="13103"/>
                    </a:lnTo>
                    <a:lnTo>
                      <a:pt x="17960" y="13492"/>
                    </a:lnTo>
                    <a:lnTo>
                      <a:pt x="17248" y="13751"/>
                    </a:lnTo>
                    <a:lnTo>
                      <a:pt x="16457" y="14011"/>
                    </a:lnTo>
                    <a:lnTo>
                      <a:pt x="15587" y="14335"/>
                    </a:lnTo>
                    <a:lnTo>
                      <a:pt x="14875" y="14595"/>
                    </a:lnTo>
                    <a:lnTo>
                      <a:pt x="14084" y="14789"/>
                    </a:lnTo>
                    <a:lnTo>
                      <a:pt x="13451" y="14854"/>
                    </a:lnTo>
                    <a:lnTo>
                      <a:pt x="13055" y="14984"/>
                    </a:lnTo>
                    <a:lnTo>
                      <a:pt x="12580" y="15178"/>
                    </a:lnTo>
                    <a:lnTo>
                      <a:pt x="12105" y="15243"/>
                    </a:lnTo>
                    <a:lnTo>
                      <a:pt x="11789" y="15438"/>
                    </a:lnTo>
                    <a:lnTo>
                      <a:pt x="11314" y="15632"/>
                    </a:lnTo>
                    <a:lnTo>
                      <a:pt x="10919" y="15697"/>
                    </a:lnTo>
                    <a:lnTo>
                      <a:pt x="10444" y="16086"/>
                    </a:lnTo>
                    <a:lnTo>
                      <a:pt x="10286" y="16281"/>
                    </a:lnTo>
                    <a:lnTo>
                      <a:pt x="9811" y="16670"/>
                    </a:lnTo>
                    <a:lnTo>
                      <a:pt x="9574" y="16800"/>
                    </a:lnTo>
                    <a:lnTo>
                      <a:pt x="9336" y="16995"/>
                    </a:lnTo>
                    <a:lnTo>
                      <a:pt x="9020" y="17319"/>
                    </a:lnTo>
                    <a:lnTo>
                      <a:pt x="8703" y="17514"/>
                    </a:lnTo>
                    <a:lnTo>
                      <a:pt x="7912" y="18032"/>
                    </a:lnTo>
                    <a:lnTo>
                      <a:pt x="7516" y="18357"/>
                    </a:lnTo>
                    <a:lnTo>
                      <a:pt x="7200" y="18551"/>
                    </a:lnTo>
                    <a:lnTo>
                      <a:pt x="6409" y="18876"/>
                    </a:lnTo>
                    <a:lnTo>
                      <a:pt x="5934" y="19135"/>
                    </a:lnTo>
                    <a:lnTo>
                      <a:pt x="5459" y="19330"/>
                    </a:lnTo>
                    <a:lnTo>
                      <a:pt x="5064" y="19719"/>
                    </a:lnTo>
                    <a:lnTo>
                      <a:pt x="4668" y="19978"/>
                    </a:lnTo>
                    <a:lnTo>
                      <a:pt x="4193" y="20303"/>
                    </a:lnTo>
                    <a:lnTo>
                      <a:pt x="3877" y="20562"/>
                    </a:lnTo>
                    <a:lnTo>
                      <a:pt x="3560" y="20886"/>
                    </a:lnTo>
                    <a:lnTo>
                      <a:pt x="3323" y="21146"/>
                    </a:lnTo>
                    <a:lnTo>
                      <a:pt x="2927" y="21341"/>
                    </a:lnTo>
                    <a:lnTo>
                      <a:pt x="2769" y="21405"/>
                    </a:lnTo>
                    <a:lnTo>
                      <a:pt x="2374" y="21535"/>
                    </a:lnTo>
                    <a:close/>
                  </a:path>
                </a:pathLst>
              </a:custGeom>
              <a:solidFill>
                <a:srgbClr val="BB18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0" name="AutoShape 325"/>
              <p:cNvSpPr/>
              <p:nvPr/>
            </p:nvSpPr>
            <p:spPr>
              <a:xfrm>
                <a:off x="196114" y="149554"/>
                <a:ext cx="626437" cy="658889"/>
              </a:xfrm>
              <a:custGeom>
                <a:avLst/>
                <a:gdLst/>
                <a:ahLst/>
                <a:cxnLst>
                  <a:cxn ang="0">
                    <a:pos x="wd2" y="hd2"/>
                  </a:cxn>
                  <a:cxn ang="5400000">
                    <a:pos x="wd2" y="hd2"/>
                  </a:cxn>
                  <a:cxn ang="10800000">
                    <a:pos x="wd2" y="hd2"/>
                  </a:cxn>
                  <a:cxn ang="16200000">
                    <a:pos x="wd2" y="hd2"/>
                  </a:cxn>
                </a:cxnLst>
                <a:rect l="0" t="0" r="r" b="b"/>
                <a:pathLst>
                  <a:path w="21600" h="21600" extrusionOk="0">
                    <a:moveTo>
                      <a:pt x="2409" y="21600"/>
                    </a:moveTo>
                    <a:lnTo>
                      <a:pt x="1767" y="21600"/>
                    </a:lnTo>
                    <a:lnTo>
                      <a:pt x="1526" y="21534"/>
                    </a:lnTo>
                    <a:lnTo>
                      <a:pt x="1365" y="21534"/>
                    </a:lnTo>
                    <a:lnTo>
                      <a:pt x="1285" y="21403"/>
                    </a:lnTo>
                    <a:lnTo>
                      <a:pt x="1124" y="21337"/>
                    </a:lnTo>
                    <a:lnTo>
                      <a:pt x="964" y="21206"/>
                    </a:lnTo>
                    <a:lnTo>
                      <a:pt x="964" y="21140"/>
                    </a:lnTo>
                    <a:lnTo>
                      <a:pt x="883" y="20943"/>
                    </a:lnTo>
                    <a:lnTo>
                      <a:pt x="723" y="20681"/>
                    </a:lnTo>
                    <a:lnTo>
                      <a:pt x="642" y="20156"/>
                    </a:lnTo>
                    <a:lnTo>
                      <a:pt x="401" y="19630"/>
                    </a:lnTo>
                    <a:lnTo>
                      <a:pt x="241" y="18974"/>
                    </a:lnTo>
                    <a:lnTo>
                      <a:pt x="80" y="18186"/>
                    </a:lnTo>
                    <a:lnTo>
                      <a:pt x="0" y="17529"/>
                    </a:lnTo>
                    <a:lnTo>
                      <a:pt x="0" y="16676"/>
                    </a:lnTo>
                    <a:lnTo>
                      <a:pt x="80" y="15757"/>
                    </a:lnTo>
                    <a:lnTo>
                      <a:pt x="80" y="12868"/>
                    </a:lnTo>
                    <a:lnTo>
                      <a:pt x="241" y="11292"/>
                    </a:lnTo>
                    <a:lnTo>
                      <a:pt x="241" y="9585"/>
                    </a:lnTo>
                    <a:lnTo>
                      <a:pt x="482" y="8010"/>
                    </a:lnTo>
                    <a:lnTo>
                      <a:pt x="723" y="7222"/>
                    </a:lnTo>
                    <a:lnTo>
                      <a:pt x="964" y="6565"/>
                    </a:lnTo>
                    <a:lnTo>
                      <a:pt x="1285" y="5909"/>
                    </a:lnTo>
                    <a:lnTo>
                      <a:pt x="1526" y="5449"/>
                    </a:lnTo>
                    <a:lnTo>
                      <a:pt x="2168" y="4464"/>
                    </a:lnTo>
                    <a:lnTo>
                      <a:pt x="3774" y="3020"/>
                    </a:lnTo>
                    <a:lnTo>
                      <a:pt x="4577" y="2364"/>
                    </a:lnTo>
                    <a:lnTo>
                      <a:pt x="5460" y="1904"/>
                    </a:lnTo>
                    <a:lnTo>
                      <a:pt x="6424" y="1444"/>
                    </a:lnTo>
                    <a:lnTo>
                      <a:pt x="7387" y="1050"/>
                    </a:lnTo>
                    <a:lnTo>
                      <a:pt x="8431" y="788"/>
                    </a:lnTo>
                    <a:lnTo>
                      <a:pt x="9475" y="591"/>
                    </a:lnTo>
                    <a:lnTo>
                      <a:pt x="10680" y="394"/>
                    </a:lnTo>
                    <a:lnTo>
                      <a:pt x="11964" y="197"/>
                    </a:lnTo>
                    <a:lnTo>
                      <a:pt x="13410" y="131"/>
                    </a:lnTo>
                    <a:lnTo>
                      <a:pt x="14614" y="0"/>
                    </a:lnTo>
                    <a:lnTo>
                      <a:pt x="15899" y="131"/>
                    </a:lnTo>
                    <a:lnTo>
                      <a:pt x="17103" y="197"/>
                    </a:lnTo>
                    <a:lnTo>
                      <a:pt x="18067" y="525"/>
                    </a:lnTo>
                    <a:lnTo>
                      <a:pt x="18870" y="788"/>
                    </a:lnTo>
                    <a:lnTo>
                      <a:pt x="19432" y="1050"/>
                    </a:lnTo>
                    <a:lnTo>
                      <a:pt x="19994" y="1379"/>
                    </a:lnTo>
                    <a:lnTo>
                      <a:pt x="20315" y="1576"/>
                    </a:lnTo>
                    <a:lnTo>
                      <a:pt x="20797" y="2101"/>
                    </a:lnTo>
                    <a:lnTo>
                      <a:pt x="21279" y="2889"/>
                    </a:lnTo>
                    <a:lnTo>
                      <a:pt x="21359" y="3348"/>
                    </a:lnTo>
                    <a:lnTo>
                      <a:pt x="21520" y="3939"/>
                    </a:lnTo>
                    <a:lnTo>
                      <a:pt x="21520" y="4661"/>
                    </a:lnTo>
                    <a:lnTo>
                      <a:pt x="21600" y="5449"/>
                    </a:lnTo>
                    <a:lnTo>
                      <a:pt x="21520" y="6237"/>
                    </a:lnTo>
                    <a:lnTo>
                      <a:pt x="21520" y="7025"/>
                    </a:lnTo>
                    <a:lnTo>
                      <a:pt x="21359" y="7813"/>
                    </a:lnTo>
                    <a:lnTo>
                      <a:pt x="21359" y="8404"/>
                    </a:lnTo>
                    <a:lnTo>
                      <a:pt x="21279" y="9126"/>
                    </a:lnTo>
                    <a:lnTo>
                      <a:pt x="21038" y="9651"/>
                    </a:lnTo>
                    <a:lnTo>
                      <a:pt x="20797" y="10373"/>
                    </a:lnTo>
                    <a:lnTo>
                      <a:pt x="20476" y="10898"/>
                    </a:lnTo>
                    <a:lnTo>
                      <a:pt x="20074" y="11489"/>
                    </a:lnTo>
                    <a:lnTo>
                      <a:pt x="19753" y="11949"/>
                    </a:lnTo>
                    <a:lnTo>
                      <a:pt x="19432" y="12474"/>
                    </a:lnTo>
                    <a:lnTo>
                      <a:pt x="19111" y="12802"/>
                    </a:lnTo>
                    <a:lnTo>
                      <a:pt x="17906" y="13459"/>
                    </a:lnTo>
                    <a:lnTo>
                      <a:pt x="17184" y="13722"/>
                    </a:lnTo>
                    <a:lnTo>
                      <a:pt x="16381" y="14050"/>
                    </a:lnTo>
                    <a:lnTo>
                      <a:pt x="15658" y="14312"/>
                    </a:lnTo>
                    <a:lnTo>
                      <a:pt x="14775" y="14641"/>
                    </a:lnTo>
                    <a:lnTo>
                      <a:pt x="13490" y="14903"/>
                    </a:lnTo>
                    <a:lnTo>
                      <a:pt x="13088" y="14969"/>
                    </a:lnTo>
                    <a:lnTo>
                      <a:pt x="12607" y="15166"/>
                    </a:lnTo>
                    <a:lnTo>
                      <a:pt x="12125" y="15297"/>
                    </a:lnTo>
                    <a:lnTo>
                      <a:pt x="11643" y="15494"/>
                    </a:lnTo>
                    <a:lnTo>
                      <a:pt x="11322" y="15691"/>
                    </a:lnTo>
                    <a:lnTo>
                      <a:pt x="10920" y="15757"/>
                    </a:lnTo>
                    <a:lnTo>
                      <a:pt x="10599" y="15888"/>
                    </a:lnTo>
                    <a:lnTo>
                      <a:pt x="10439" y="16085"/>
                    </a:lnTo>
                    <a:lnTo>
                      <a:pt x="10198" y="16282"/>
                    </a:lnTo>
                    <a:lnTo>
                      <a:pt x="10037" y="16479"/>
                    </a:lnTo>
                    <a:lnTo>
                      <a:pt x="9314" y="17070"/>
                    </a:lnTo>
                    <a:lnTo>
                      <a:pt x="8993" y="17267"/>
                    </a:lnTo>
                    <a:lnTo>
                      <a:pt x="7949" y="18120"/>
                    </a:lnTo>
                    <a:lnTo>
                      <a:pt x="7468" y="18317"/>
                    </a:lnTo>
                    <a:lnTo>
                      <a:pt x="7146" y="18514"/>
                    </a:lnTo>
                    <a:lnTo>
                      <a:pt x="6665" y="18777"/>
                    </a:lnTo>
                    <a:lnTo>
                      <a:pt x="6343" y="18974"/>
                    </a:lnTo>
                    <a:lnTo>
                      <a:pt x="5862" y="19105"/>
                    </a:lnTo>
                    <a:lnTo>
                      <a:pt x="5380" y="19433"/>
                    </a:lnTo>
                    <a:lnTo>
                      <a:pt x="5059" y="19762"/>
                    </a:lnTo>
                    <a:lnTo>
                      <a:pt x="4577" y="20024"/>
                    </a:lnTo>
                    <a:lnTo>
                      <a:pt x="3935" y="20681"/>
                    </a:lnTo>
                    <a:lnTo>
                      <a:pt x="3533" y="20943"/>
                    </a:lnTo>
                    <a:lnTo>
                      <a:pt x="3212" y="21140"/>
                    </a:lnTo>
                    <a:lnTo>
                      <a:pt x="2730" y="21534"/>
                    </a:lnTo>
                    <a:lnTo>
                      <a:pt x="2409" y="21600"/>
                    </a:lnTo>
                    <a:close/>
                  </a:path>
                </a:pathLst>
              </a:custGeom>
              <a:solidFill>
                <a:srgbClr val="BC19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1" name="AutoShape 326"/>
              <p:cNvSpPr/>
              <p:nvPr/>
            </p:nvSpPr>
            <p:spPr>
              <a:xfrm>
                <a:off x="198935" y="152376"/>
                <a:ext cx="616562" cy="649012"/>
              </a:xfrm>
              <a:custGeom>
                <a:avLst/>
                <a:gdLst/>
                <a:ahLst/>
                <a:cxnLst>
                  <a:cxn ang="0">
                    <a:pos x="wd2" y="hd2"/>
                  </a:cxn>
                  <a:cxn ang="5400000">
                    <a:pos x="wd2" y="hd2"/>
                  </a:cxn>
                  <a:cxn ang="10800000">
                    <a:pos x="wd2" y="hd2"/>
                  </a:cxn>
                  <a:cxn ang="16200000">
                    <a:pos x="wd2" y="hd2"/>
                  </a:cxn>
                </a:cxnLst>
                <a:rect l="0" t="0" r="r" b="b"/>
                <a:pathLst>
                  <a:path w="21600" h="21600" extrusionOk="0">
                    <a:moveTo>
                      <a:pt x="2445" y="21600"/>
                    </a:moveTo>
                    <a:lnTo>
                      <a:pt x="1630" y="21600"/>
                    </a:lnTo>
                    <a:lnTo>
                      <a:pt x="1467" y="21533"/>
                    </a:lnTo>
                    <a:lnTo>
                      <a:pt x="1223" y="21333"/>
                    </a:lnTo>
                    <a:lnTo>
                      <a:pt x="1060" y="21267"/>
                    </a:lnTo>
                    <a:lnTo>
                      <a:pt x="1060" y="21133"/>
                    </a:lnTo>
                    <a:lnTo>
                      <a:pt x="897" y="20933"/>
                    </a:lnTo>
                    <a:lnTo>
                      <a:pt x="815" y="20667"/>
                    </a:lnTo>
                    <a:lnTo>
                      <a:pt x="652" y="20200"/>
                    </a:lnTo>
                    <a:lnTo>
                      <a:pt x="408" y="19600"/>
                    </a:lnTo>
                    <a:lnTo>
                      <a:pt x="163" y="18933"/>
                    </a:lnTo>
                    <a:lnTo>
                      <a:pt x="163" y="18267"/>
                    </a:lnTo>
                    <a:lnTo>
                      <a:pt x="0" y="17467"/>
                    </a:lnTo>
                    <a:lnTo>
                      <a:pt x="0" y="16733"/>
                    </a:lnTo>
                    <a:lnTo>
                      <a:pt x="163" y="15800"/>
                    </a:lnTo>
                    <a:lnTo>
                      <a:pt x="163" y="11267"/>
                    </a:lnTo>
                    <a:lnTo>
                      <a:pt x="326" y="9467"/>
                    </a:lnTo>
                    <a:lnTo>
                      <a:pt x="571" y="7867"/>
                    </a:lnTo>
                    <a:lnTo>
                      <a:pt x="815" y="7200"/>
                    </a:lnTo>
                    <a:lnTo>
                      <a:pt x="1060" y="6400"/>
                    </a:lnTo>
                    <a:lnTo>
                      <a:pt x="1304" y="5867"/>
                    </a:lnTo>
                    <a:lnTo>
                      <a:pt x="1467" y="5400"/>
                    </a:lnTo>
                    <a:lnTo>
                      <a:pt x="2201" y="4400"/>
                    </a:lnTo>
                    <a:lnTo>
                      <a:pt x="3016" y="3667"/>
                    </a:lnTo>
                    <a:lnTo>
                      <a:pt x="3749" y="2933"/>
                    </a:lnTo>
                    <a:lnTo>
                      <a:pt x="4728" y="2400"/>
                    </a:lnTo>
                    <a:lnTo>
                      <a:pt x="5461" y="1800"/>
                    </a:lnTo>
                    <a:lnTo>
                      <a:pt x="6439" y="1467"/>
                    </a:lnTo>
                    <a:lnTo>
                      <a:pt x="7499" y="1067"/>
                    </a:lnTo>
                    <a:lnTo>
                      <a:pt x="8477" y="733"/>
                    </a:lnTo>
                    <a:lnTo>
                      <a:pt x="9537" y="600"/>
                    </a:lnTo>
                    <a:lnTo>
                      <a:pt x="10759" y="267"/>
                    </a:lnTo>
                    <a:lnTo>
                      <a:pt x="12063" y="200"/>
                    </a:lnTo>
                    <a:lnTo>
                      <a:pt x="13368" y="67"/>
                    </a:lnTo>
                    <a:lnTo>
                      <a:pt x="14753" y="0"/>
                    </a:lnTo>
                    <a:lnTo>
                      <a:pt x="16057" y="67"/>
                    </a:lnTo>
                    <a:lnTo>
                      <a:pt x="17117" y="200"/>
                    </a:lnTo>
                    <a:lnTo>
                      <a:pt x="18258" y="467"/>
                    </a:lnTo>
                    <a:lnTo>
                      <a:pt x="18910" y="733"/>
                    </a:lnTo>
                    <a:lnTo>
                      <a:pt x="19562" y="1067"/>
                    </a:lnTo>
                    <a:lnTo>
                      <a:pt x="20051" y="1267"/>
                    </a:lnTo>
                    <a:lnTo>
                      <a:pt x="20459" y="1533"/>
                    </a:lnTo>
                    <a:lnTo>
                      <a:pt x="20948" y="2067"/>
                    </a:lnTo>
                    <a:lnTo>
                      <a:pt x="21111" y="2400"/>
                    </a:lnTo>
                    <a:lnTo>
                      <a:pt x="21274" y="2800"/>
                    </a:lnTo>
                    <a:lnTo>
                      <a:pt x="21518" y="3267"/>
                    </a:lnTo>
                    <a:lnTo>
                      <a:pt x="21600" y="3933"/>
                    </a:lnTo>
                    <a:lnTo>
                      <a:pt x="21600" y="7000"/>
                    </a:lnTo>
                    <a:lnTo>
                      <a:pt x="21518" y="7800"/>
                    </a:lnTo>
                    <a:lnTo>
                      <a:pt x="21355" y="8400"/>
                    </a:lnTo>
                    <a:lnTo>
                      <a:pt x="21274" y="9133"/>
                    </a:lnTo>
                    <a:lnTo>
                      <a:pt x="21029" y="9667"/>
                    </a:lnTo>
                    <a:lnTo>
                      <a:pt x="20540" y="10867"/>
                    </a:lnTo>
                    <a:lnTo>
                      <a:pt x="20214" y="11467"/>
                    </a:lnTo>
                    <a:lnTo>
                      <a:pt x="19807" y="11933"/>
                    </a:lnTo>
                    <a:lnTo>
                      <a:pt x="19562" y="12400"/>
                    </a:lnTo>
                    <a:lnTo>
                      <a:pt x="18666" y="13133"/>
                    </a:lnTo>
                    <a:lnTo>
                      <a:pt x="18014" y="13467"/>
                    </a:lnTo>
                    <a:lnTo>
                      <a:pt x="17280" y="13733"/>
                    </a:lnTo>
                    <a:lnTo>
                      <a:pt x="16465" y="14133"/>
                    </a:lnTo>
                    <a:lnTo>
                      <a:pt x="15650" y="14333"/>
                    </a:lnTo>
                    <a:lnTo>
                      <a:pt x="14753" y="14600"/>
                    </a:lnTo>
                    <a:lnTo>
                      <a:pt x="14101" y="14800"/>
                    </a:lnTo>
                    <a:lnTo>
                      <a:pt x="13531" y="14867"/>
                    </a:lnTo>
                    <a:lnTo>
                      <a:pt x="13042" y="15000"/>
                    </a:lnTo>
                    <a:lnTo>
                      <a:pt x="12552" y="15200"/>
                    </a:lnTo>
                    <a:lnTo>
                      <a:pt x="12226" y="15267"/>
                    </a:lnTo>
                    <a:lnTo>
                      <a:pt x="11737" y="15467"/>
                    </a:lnTo>
                    <a:lnTo>
                      <a:pt x="11411" y="15667"/>
                    </a:lnTo>
                    <a:lnTo>
                      <a:pt x="11004" y="15800"/>
                    </a:lnTo>
                    <a:lnTo>
                      <a:pt x="10678" y="15933"/>
                    </a:lnTo>
                    <a:lnTo>
                      <a:pt x="10515" y="16133"/>
                    </a:lnTo>
                    <a:lnTo>
                      <a:pt x="10026" y="16533"/>
                    </a:lnTo>
                    <a:lnTo>
                      <a:pt x="9863" y="16733"/>
                    </a:lnTo>
                    <a:lnTo>
                      <a:pt x="9618" y="16933"/>
                    </a:lnTo>
                    <a:lnTo>
                      <a:pt x="9292" y="17067"/>
                    </a:lnTo>
                    <a:lnTo>
                      <a:pt x="9048" y="17267"/>
                    </a:lnTo>
                    <a:lnTo>
                      <a:pt x="8722" y="17600"/>
                    </a:lnTo>
                    <a:lnTo>
                      <a:pt x="8314" y="17867"/>
                    </a:lnTo>
                    <a:lnTo>
                      <a:pt x="7988" y="18067"/>
                    </a:lnTo>
                    <a:lnTo>
                      <a:pt x="7499" y="18333"/>
                    </a:lnTo>
                    <a:lnTo>
                      <a:pt x="7173" y="18533"/>
                    </a:lnTo>
                    <a:lnTo>
                      <a:pt x="6684" y="18733"/>
                    </a:lnTo>
                    <a:lnTo>
                      <a:pt x="6358" y="18933"/>
                    </a:lnTo>
                    <a:lnTo>
                      <a:pt x="5869" y="19200"/>
                    </a:lnTo>
                    <a:lnTo>
                      <a:pt x="5461" y="19400"/>
                    </a:lnTo>
                    <a:lnTo>
                      <a:pt x="5054" y="19800"/>
                    </a:lnTo>
                    <a:lnTo>
                      <a:pt x="4565" y="20067"/>
                    </a:lnTo>
                    <a:lnTo>
                      <a:pt x="4238" y="20333"/>
                    </a:lnTo>
                    <a:lnTo>
                      <a:pt x="3912" y="20667"/>
                    </a:lnTo>
                    <a:lnTo>
                      <a:pt x="3505" y="20933"/>
                    </a:lnTo>
                    <a:lnTo>
                      <a:pt x="3016" y="21333"/>
                    </a:lnTo>
                    <a:lnTo>
                      <a:pt x="2690" y="21533"/>
                    </a:lnTo>
                    <a:lnTo>
                      <a:pt x="2445" y="21600"/>
                    </a:lnTo>
                    <a:close/>
                  </a:path>
                </a:pathLst>
              </a:custGeom>
              <a:solidFill>
                <a:srgbClr val="BD19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2" name="AutoShape 327"/>
              <p:cNvSpPr/>
              <p:nvPr/>
            </p:nvSpPr>
            <p:spPr>
              <a:xfrm>
                <a:off x="203168" y="155198"/>
                <a:ext cx="609507" cy="640547"/>
              </a:xfrm>
              <a:custGeom>
                <a:avLst/>
                <a:gdLst/>
                <a:ahLst/>
                <a:cxnLst>
                  <a:cxn ang="0">
                    <a:pos x="wd2" y="hd2"/>
                  </a:cxn>
                  <a:cxn ang="5400000">
                    <a:pos x="wd2" y="hd2"/>
                  </a:cxn>
                  <a:cxn ang="10800000">
                    <a:pos x="wd2" y="hd2"/>
                  </a:cxn>
                  <a:cxn ang="16200000">
                    <a:pos x="wd2" y="hd2"/>
                  </a:cxn>
                </a:cxnLst>
                <a:rect l="0" t="0" r="r" b="b"/>
                <a:pathLst>
                  <a:path w="21600" h="21600" extrusionOk="0">
                    <a:moveTo>
                      <a:pt x="2308" y="21600"/>
                    </a:moveTo>
                    <a:lnTo>
                      <a:pt x="1566" y="21600"/>
                    </a:lnTo>
                    <a:lnTo>
                      <a:pt x="1319" y="21533"/>
                    </a:lnTo>
                    <a:lnTo>
                      <a:pt x="1154" y="21465"/>
                    </a:lnTo>
                    <a:lnTo>
                      <a:pt x="1072" y="21330"/>
                    </a:lnTo>
                    <a:lnTo>
                      <a:pt x="1072" y="21263"/>
                    </a:lnTo>
                    <a:lnTo>
                      <a:pt x="907" y="21128"/>
                    </a:lnTo>
                    <a:lnTo>
                      <a:pt x="907" y="20925"/>
                    </a:lnTo>
                    <a:lnTo>
                      <a:pt x="742" y="20655"/>
                    </a:lnTo>
                    <a:lnTo>
                      <a:pt x="495" y="20183"/>
                    </a:lnTo>
                    <a:lnTo>
                      <a:pt x="412" y="19575"/>
                    </a:lnTo>
                    <a:lnTo>
                      <a:pt x="165" y="18900"/>
                    </a:lnTo>
                    <a:lnTo>
                      <a:pt x="0" y="18225"/>
                    </a:lnTo>
                    <a:lnTo>
                      <a:pt x="0" y="12825"/>
                    </a:lnTo>
                    <a:lnTo>
                      <a:pt x="165" y="11205"/>
                    </a:lnTo>
                    <a:lnTo>
                      <a:pt x="247" y="9450"/>
                    </a:lnTo>
                    <a:lnTo>
                      <a:pt x="495" y="7898"/>
                    </a:lnTo>
                    <a:lnTo>
                      <a:pt x="742" y="7155"/>
                    </a:lnTo>
                    <a:lnTo>
                      <a:pt x="1072" y="6413"/>
                    </a:lnTo>
                    <a:lnTo>
                      <a:pt x="1319" y="5873"/>
                    </a:lnTo>
                    <a:lnTo>
                      <a:pt x="1484" y="5400"/>
                    </a:lnTo>
                    <a:lnTo>
                      <a:pt x="2226" y="4387"/>
                    </a:lnTo>
                    <a:lnTo>
                      <a:pt x="2885" y="3645"/>
                    </a:lnTo>
                    <a:lnTo>
                      <a:pt x="3792" y="2903"/>
                    </a:lnTo>
                    <a:lnTo>
                      <a:pt x="4617" y="2362"/>
                    </a:lnTo>
                    <a:lnTo>
                      <a:pt x="5524" y="1822"/>
                    </a:lnTo>
                    <a:lnTo>
                      <a:pt x="6513" y="1417"/>
                    </a:lnTo>
                    <a:lnTo>
                      <a:pt x="7420" y="1080"/>
                    </a:lnTo>
                    <a:lnTo>
                      <a:pt x="8409" y="810"/>
                    </a:lnTo>
                    <a:lnTo>
                      <a:pt x="9563" y="540"/>
                    </a:lnTo>
                    <a:lnTo>
                      <a:pt x="10718" y="337"/>
                    </a:lnTo>
                    <a:lnTo>
                      <a:pt x="12037" y="135"/>
                    </a:lnTo>
                    <a:lnTo>
                      <a:pt x="13356" y="0"/>
                    </a:lnTo>
                    <a:lnTo>
                      <a:pt x="15994" y="0"/>
                    </a:lnTo>
                    <a:lnTo>
                      <a:pt x="17148" y="202"/>
                    </a:lnTo>
                    <a:lnTo>
                      <a:pt x="18137" y="540"/>
                    </a:lnTo>
                    <a:lnTo>
                      <a:pt x="18879" y="810"/>
                    </a:lnTo>
                    <a:lnTo>
                      <a:pt x="19456" y="1012"/>
                    </a:lnTo>
                    <a:lnTo>
                      <a:pt x="19869" y="1282"/>
                    </a:lnTo>
                    <a:lnTo>
                      <a:pt x="20363" y="1620"/>
                    </a:lnTo>
                    <a:lnTo>
                      <a:pt x="20611" y="1822"/>
                    </a:lnTo>
                    <a:lnTo>
                      <a:pt x="21105" y="2497"/>
                    </a:lnTo>
                    <a:lnTo>
                      <a:pt x="21188" y="2903"/>
                    </a:lnTo>
                    <a:lnTo>
                      <a:pt x="21353" y="3307"/>
                    </a:lnTo>
                    <a:lnTo>
                      <a:pt x="21435" y="3915"/>
                    </a:lnTo>
                    <a:lnTo>
                      <a:pt x="21600" y="4725"/>
                    </a:lnTo>
                    <a:lnTo>
                      <a:pt x="21600" y="6210"/>
                    </a:lnTo>
                    <a:lnTo>
                      <a:pt x="21435" y="7020"/>
                    </a:lnTo>
                    <a:lnTo>
                      <a:pt x="21435" y="7830"/>
                    </a:lnTo>
                    <a:lnTo>
                      <a:pt x="21353" y="8438"/>
                    </a:lnTo>
                    <a:lnTo>
                      <a:pt x="21188" y="9112"/>
                    </a:lnTo>
                    <a:lnTo>
                      <a:pt x="21023" y="9720"/>
                    </a:lnTo>
                    <a:lnTo>
                      <a:pt x="20776" y="10328"/>
                    </a:lnTo>
                    <a:lnTo>
                      <a:pt x="20363" y="10935"/>
                    </a:lnTo>
                    <a:lnTo>
                      <a:pt x="20116" y="11543"/>
                    </a:lnTo>
                    <a:lnTo>
                      <a:pt x="19869" y="12015"/>
                    </a:lnTo>
                    <a:lnTo>
                      <a:pt x="18962" y="12758"/>
                    </a:lnTo>
                    <a:lnTo>
                      <a:pt x="18632" y="13163"/>
                    </a:lnTo>
                    <a:lnTo>
                      <a:pt x="17890" y="13433"/>
                    </a:lnTo>
                    <a:lnTo>
                      <a:pt x="17148" y="13838"/>
                    </a:lnTo>
                    <a:lnTo>
                      <a:pt x="16324" y="14108"/>
                    </a:lnTo>
                    <a:lnTo>
                      <a:pt x="15499" y="14445"/>
                    </a:lnTo>
                    <a:lnTo>
                      <a:pt x="14757" y="14648"/>
                    </a:lnTo>
                    <a:lnTo>
                      <a:pt x="14098" y="14850"/>
                    </a:lnTo>
                    <a:lnTo>
                      <a:pt x="13521" y="14918"/>
                    </a:lnTo>
                    <a:lnTo>
                      <a:pt x="13026" y="14985"/>
                    </a:lnTo>
                    <a:lnTo>
                      <a:pt x="12531" y="15188"/>
                    </a:lnTo>
                    <a:lnTo>
                      <a:pt x="12037" y="15323"/>
                    </a:lnTo>
                    <a:lnTo>
                      <a:pt x="11707" y="15525"/>
                    </a:lnTo>
                    <a:lnTo>
                      <a:pt x="11212" y="15593"/>
                    </a:lnTo>
                    <a:lnTo>
                      <a:pt x="10882" y="15795"/>
                    </a:lnTo>
                    <a:lnTo>
                      <a:pt x="9976" y="16537"/>
                    </a:lnTo>
                    <a:lnTo>
                      <a:pt x="9728" y="16673"/>
                    </a:lnTo>
                    <a:lnTo>
                      <a:pt x="9481" y="16875"/>
                    </a:lnTo>
                    <a:lnTo>
                      <a:pt x="9234" y="17145"/>
                    </a:lnTo>
                    <a:lnTo>
                      <a:pt x="8986" y="17348"/>
                    </a:lnTo>
                    <a:lnTo>
                      <a:pt x="8656" y="17550"/>
                    </a:lnTo>
                    <a:lnTo>
                      <a:pt x="8244" y="17820"/>
                    </a:lnTo>
                    <a:lnTo>
                      <a:pt x="7915" y="18158"/>
                    </a:lnTo>
                    <a:lnTo>
                      <a:pt x="7420" y="18293"/>
                    </a:lnTo>
                    <a:lnTo>
                      <a:pt x="7090" y="18630"/>
                    </a:lnTo>
                    <a:lnTo>
                      <a:pt x="6595" y="18833"/>
                    </a:lnTo>
                    <a:lnTo>
                      <a:pt x="6266" y="19035"/>
                    </a:lnTo>
                    <a:lnTo>
                      <a:pt x="5853" y="19238"/>
                    </a:lnTo>
                    <a:lnTo>
                      <a:pt x="5359" y="19440"/>
                    </a:lnTo>
                    <a:lnTo>
                      <a:pt x="4947" y="19778"/>
                    </a:lnTo>
                    <a:lnTo>
                      <a:pt x="4617" y="20115"/>
                    </a:lnTo>
                    <a:lnTo>
                      <a:pt x="4122" y="20385"/>
                    </a:lnTo>
                    <a:lnTo>
                      <a:pt x="3875" y="20655"/>
                    </a:lnTo>
                    <a:lnTo>
                      <a:pt x="3298" y="21128"/>
                    </a:lnTo>
                    <a:lnTo>
                      <a:pt x="2885" y="21330"/>
                    </a:lnTo>
                    <a:lnTo>
                      <a:pt x="2638" y="21533"/>
                    </a:lnTo>
                    <a:lnTo>
                      <a:pt x="2308" y="21600"/>
                    </a:lnTo>
                    <a:close/>
                  </a:path>
                </a:pathLst>
              </a:custGeom>
              <a:solidFill>
                <a:srgbClr val="BE1A1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3" name="AutoShape 328"/>
              <p:cNvSpPr/>
              <p:nvPr/>
            </p:nvSpPr>
            <p:spPr>
              <a:xfrm>
                <a:off x="203168" y="159431"/>
                <a:ext cx="603864" cy="633492"/>
              </a:xfrm>
              <a:custGeom>
                <a:avLst/>
                <a:gdLst/>
                <a:ahLst/>
                <a:cxnLst>
                  <a:cxn ang="0">
                    <a:pos x="wd2" y="hd2"/>
                  </a:cxn>
                  <a:cxn ang="5400000">
                    <a:pos x="wd2" y="hd2"/>
                  </a:cxn>
                  <a:cxn ang="10800000">
                    <a:pos x="wd2" y="hd2"/>
                  </a:cxn>
                  <a:cxn ang="16200000">
                    <a:pos x="wd2" y="hd2"/>
                  </a:cxn>
                </a:cxnLst>
                <a:rect l="0" t="0" r="r" b="b"/>
                <a:pathLst>
                  <a:path w="21600" h="21600" extrusionOk="0">
                    <a:moveTo>
                      <a:pt x="2492" y="21600"/>
                    </a:moveTo>
                    <a:lnTo>
                      <a:pt x="1578" y="21600"/>
                    </a:lnTo>
                    <a:lnTo>
                      <a:pt x="1495" y="21463"/>
                    </a:lnTo>
                    <a:lnTo>
                      <a:pt x="1329" y="21395"/>
                    </a:lnTo>
                    <a:lnTo>
                      <a:pt x="1080" y="21190"/>
                    </a:lnTo>
                    <a:lnTo>
                      <a:pt x="1080" y="20848"/>
                    </a:lnTo>
                    <a:lnTo>
                      <a:pt x="914" y="20575"/>
                    </a:lnTo>
                    <a:lnTo>
                      <a:pt x="665" y="20096"/>
                    </a:lnTo>
                    <a:lnTo>
                      <a:pt x="498" y="19481"/>
                    </a:lnTo>
                    <a:lnTo>
                      <a:pt x="249" y="18934"/>
                    </a:lnTo>
                    <a:lnTo>
                      <a:pt x="166" y="18114"/>
                    </a:lnTo>
                    <a:lnTo>
                      <a:pt x="0" y="17294"/>
                    </a:lnTo>
                    <a:lnTo>
                      <a:pt x="0" y="16610"/>
                    </a:lnTo>
                    <a:lnTo>
                      <a:pt x="166" y="15653"/>
                    </a:lnTo>
                    <a:lnTo>
                      <a:pt x="166" y="12782"/>
                    </a:lnTo>
                    <a:lnTo>
                      <a:pt x="249" y="11142"/>
                    </a:lnTo>
                    <a:lnTo>
                      <a:pt x="415" y="9433"/>
                    </a:lnTo>
                    <a:lnTo>
                      <a:pt x="665" y="7861"/>
                    </a:lnTo>
                    <a:lnTo>
                      <a:pt x="1163" y="6357"/>
                    </a:lnTo>
                    <a:lnTo>
                      <a:pt x="1329" y="5810"/>
                    </a:lnTo>
                    <a:lnTo>
                      <a:pt x="1578" y="5332"/>
                    </a:lnTo>
                    <a:lnTo>
                      <a:pt x="2326" y="4443"/>
                    </a:lnTo>
                    <a:lnTo>
                      <a:pt x="3074" y="3623"/>
                    </a:lnTo>
                    <a:lnTo>
                      <a:pt x="4735" y="2256"/>
                    </a:lnTo>
                    <a:lnTo>
                      <a:pt x="5649" y="1709"/>
                    </a:lnTo>
                    <a:lnTo>
                      <a:pt x="6563" y="1367"/>
                    </a:lnTo>
                    <a:lnTo>
                      <a:pt x="7477" y="957"/>
                    </a:lnTo>
                    <a:lnTo>
                      <a:pt x="8557" y="684"/>
                    </a:lnTo>
                    <a:lnTo>
                      <a:pt x="9637" y="478"/>
                    </a:lnTo>
                    <a:lnTo>
                      <a:pt x="10800" y="273"/>
                    </a:lnTo>
                    <a:lnTo>
                      <a:pt x="12129" y="68"/>
                    </a:lnTo>
                    <a:lnTo>
                      <a:pt x="13458" y="0"/>
                    </a:lnTo>
                    <a:lnTo>
                      <a:pt x="15951" y="0"/>
                    </a:lnTo>
                    <a:lnTo>
                      <a:pt x="17197" y="205"/>
                    </a:lnTo>
                    <a:lnTo>
                      <a:pt x="18194" y="410"/>
                    </a:lnTo>
                    <a:lnTo>
                      <a:pt x="19523" y="957"/>
                    </a:lnTo>
                    <a:lnTo>
                      <a:pt x="20022" y="1299"/>
                    </a:lnTo>
                    <a:lnTo>
                      <a:pt x="20271" y="1572"/>
                    </a:lnTo>
                    <a:lnTo>
                      <a:pt x="20686" y="1709"/>
                    </a:lnTo>
                    <a:lnTo>
                      <a:pt x="20935" y="2051"/>
                    </a:lnTo>
                    <a:lnTo>
                      <a:pt x="21018" y="2461"/>
                    </a:lnTo>
                    <a:lnTo>
                      <a:pt x="21268" y="2803"/>
                    </a:lnTo>
                    <a:lnTo>
                      <a:pt x="21351" y="3349"/>
                    </a:lnTo>
                    <a:lnTo>
                      <a:pt x="21517" y="3896"/>
                    </a:lnTo>
                    <a:lnTo>
                      <a:pt x="21600" y="4648"/>
                    </a:lnTo>
                    <a:lnTo>
                      <a:pt x="21600" y="6152"/>
                    </a:lnTo>
                    <a:lnTo>
                      <a:pt x="21517" y="7109"/>
                    </a:lnTo>
                    <a:lnTo>
                      <a:pt x="21517" y="7792"/>
                    </a:lnTo>
                    <a:lnTo>
                      <a:pt x="21351" y="8408"/>
                    </a:lnTo>
                    <a:lnTo>
                      <a:pt x="21268" y="9091"/>
                    </a:lnTo>
                    <a:lnTo>
                      <a:pt x="20769" y="10322"/>
                    </a:lnTo>
                    <a:lnTo>
                      <a:pt x="20437" y="10937"/>
                    </a:lnTo>
                    <a:lnTo>
                      <a:pt x="20022" y="11415"/>
                    </a:lnTo>
                    <a:lnTo>
                      <a:pt x="19772" y="11894"/>
                    </a:lnTo>
                    <a:lnTo>
                      <a:pt x="19357" y="12441"/>
                    </a:lnTo>
                    <a:lnTo>
                      <a:pt x="19025" y="12782"/>
                    </a:lnTo>
                    <a:lnTo>
                      <a:pt x="18526" y="13056"/>
                    </a:lnTo>
                    <a:lnTo>
                      <a:pt x="17945" y="13397"/>
                    </a:lnTo>
                    <a:lnTo>
                      <a:pt x="17197" y="13808"/>
                    </a:lnTo>
                    <a:lnTo>
                      <a:pt x="15535" y="14354"/>
                    </a:lnTo>
                    <a:lnTo>
                      <a:pt x="14788" y="14559"/>
                    </a:lnTo>
                    <a:lnTo>
                      <a:pt x="14123" y="14765"/>
                    </a:lnTo>
                    <a:lnTo>
                      <a:pt x="13458" y="14901"/>
                    </a:lnTo>
                    <a:lnTo>
                      <a:pt x="13043" y="14970"/>
                    </a:lnTo>
                    <a:lnTo>
                      <a:pt x="12545" y="15175"/>
                    </a:lnTo>
                    <a:lnTo>
                      <a:pt x="12129" y="15243"/>
                    </a:lnTo>
                    <a:lnTo>
                      <a:pt x="11714" y="15448"/>
                    </a:lnTo>
                    <a:lnTo>
                      <a:pt x="11298" y="15585"/>
                    </a:lnTo>
                    <a:lnTo>
                      <a:pt x="10966" y="15790"/>
                    </a:lnTo>
                    <a:lnTo>
                      <a:pt x="10302" y="16337"/>
                    </a:lnTo>
                    <a:lnTo>
                      <a:pt x="10052" y="16405"/>
                    </a:lnTo>
                    <a:lnTo>
                      <a:pt x="9305" y="17020"/>
                    </a:lnTo>
                    <a:lnTo>
                      <a:pt x="9055" y="17294"/>
                    </a:lnTo>
                    <a:lnTo>
                      <a:pt x="8723" y="17499"/>
                    </a:lnTo>
                    <a:lnTo>
                      <a:pt x="7975" y="18114"/>
                    </a:lnTo>
                    <a:lnTo>
                      <a:pt x="7477" y="18319"/>
                    </a:lnTo>
                    <a:lnTo>
                      <a:pt x="7145" y="18524"/>
                    </a:lnTo>
                    <a:lnTo>
                      <a:pt x="6314" y="18934"/>
                    </a:lnTo>
                    <a:lnTo>
                      <a:pt x="5898" y="19208"/>
                    </a:lnTo>
                    <a:lnTo>
                      <a:pt x="5400" y="19413"/>
                    </a:lnTo>
                    <a:lnTo>
                      <a:pt x="5151" y="19686"/>
                    </a:lnTo>
                    <a:lnTo>
                      <a:pt x="4652" y="20096"/>
                    </a:lnTo>
                    <a:lnTo>
                      <a:pt x="4237" y="20370"/>
                    </a:lnTo>
                    <a:lnTo>
                      <a:pt x="3905" y="20643"/>
                    </a:lnTo>
                    <a:lnTo>
                      <a:pt x="3572" y="20848"/>
                    </a:lnTo>
                    <a:lnTo>
                      <a:pt x="3323" y="21190"/>
                    </a:lnTo>
                    <a:lnTo>
                      <a:pt x="3074" y="21395"/>
                    </a:lnTo>
                    <a:lnTo>
                      <a:pt x="2658" y="21463"/>
                    </a:lnTo>
                    <a:lnTo>
                      <a:pt x="2492" y="21600"/>
                    </a:lnTo>
                    <a:close/>
                  </a:path>
                </a:pathLst>
              </a:custGeom>
              <a:solidFill>
                <a:srgbClr val="BF1A1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4" name="AutoShape 329"/>
              <p:cNvSpPr/>
              <p:nvPr/>
            </p:nvSpPr>
            <p:spPr>
              <a:xfrm>
                <a:off x="207401" y="160841"/>
                <a:ext cx="592576" cy="625027"/>
              </a:xfrm>
              <a:custGeom>
                <a:avLst/>
                <a:gdLst/>
                <a:ahLst/>
                <a:cxnLst>
                  <a:cxn ang="0">
                    <a:pos x="wd2" y="hd2"/>
                  </a:cxn>
                  <a:cxn ang="5400000">
                    <a:pos x="wd2" y="hd2"/>
                  </a:cxn>
                  <a:cxn ang="10800000">
                    <a:pos x="wd2" y="hd2"/>
                  </a:cxn>
                  <a:cxn ang="16200000">
                    <a:pos x="wd2" y="hd2"/>
                  </a:cxn>
                </a:cxnLst>
                <a:rect l="0" t="0" r="r" b="b"/>
                <a:pathLst>
                  <a:path w="21600" h="21600" extrusionOk="0">
                    <a:moveTo>
                      <a:pt x="2456" y="21600"/>
                    </a:moveTo>
                    <a:lnTo>
                      <a:pt x="1609" y="21600"/>
                    </a:lnTo>
                    <a:lnTo>
                      <a:pt x="1355" y="21462"/>
                    </a:lnTo>
                    <a:lnTo>
                      <a:pt x="1186" y="21392"/>
                    </a:lnTo>
                    <a:lnTo>
                      <a:pt x="1186" y="21254"/>
                    </a:lnTo>
                    <a:lnTo>
                      <a:pt x="1016" y="21185"/>
                    </a:lnTo>
                    <a:lnTo>
                      <a:pt x="1016" y="20838"/>
                    </a:lnTo>
                    <a:lnTo>
                      <a:pt x="932" y="20562"/>
                    </a:lnTo>
                    <a:lnTo>
                      <a:pt x="593" y="20077"/>
                    </a:lnTo>
                    <a:lnTo>
                      <a:pt x="508" y="19523"/>
                    </a:lnTo>
                    <a:lnTo>
                      <a:pt x="254" y="18900"/>
                    </a:lnTo>
                    <a:lnTo>
                      <a:pt x="85" y="18069"/>
                    </a:lnTo>
                    <a:lnTo>
                      <a:pt x="0" y="17377"/>
                    </a:lnTo>
                    <a:lnTo>
                      <a:pt x="0" y="16546"/>
                    </a:lnTo>
                    <a:lnTo>
                      <a:pt x="85" y="15577"/>
                    </a:lnTo>
                    <a:lnTo>
                      <a:pt x="85" y="12808"/>
                    </a:lnTo>
                    <a:lnTo>
                      <a:pt x="254" y="11077"/>
                    </a:lnTo>
                    <a:lnTo>
                      <a:pt x="339" y="9415"/>
                    </a:lnTo>
                    <a:lnTo>
                      <a:pt x="593" y="7823"/>
                    </a:lnTo>
                    <a:lnTo>
                      <a:pt x="932" y="7131"/>
                    </a:lnTo>
                    <a:lnTo>
                      <a:pt x="1186" y="6369"/>
                    </a:lnTo>
                    <a:lnTo>
                      <a:pt x="1355" y="5815"/>
                    </a:lnTo>
                    <a:lnTo>
                      <a:pt x="1609" y="5331"/>
                    </a:lnTo>
                    <a:lnTo>
                      <a:pt x="2372" y="4431"/>
                    </a:lnTo>
                    <a:lnTo>
                      <a:pt x="3049" y="3600"/>
                    </a:lnTo>
                    <a:lnTo>
                      <a:pt x="3896" y="2908"/>
                    </a:lnTo>
                    <a:lnTo>
                      <a:pt x="4828" y="2354"/>
                    </a:lnTo>
                    <a:lnTo>
                      <a:pt x="5591" y="1800"/>
                    </a:lnTo>
                    <a:lnTo>
                      <a:pt x="6607" y="1315"/>
                    </a:lnTo>
                    <a:lnTo>
                      <a:pt x="7624" y="1038"/>
                    </a:lnTo>
                    <a:lnTo>
                      <a:pt x="8555" y="692"/>
                    </a:lnTo>
                    <a:lnTo>
                      <a:pt x="9656" y="485"/>
                    </a:lnTo>
                    <a:lnTo>
                      <a:pt x="10842" y="346"/>
                    </a:lnTo>
                    <a:lnTo>
                      <a:pt x="12198" y="138"/>
                    </a:lnTo>
                    <a:lnTo>
                      <a:pt x="13553" y="0"/>
                    </a:lnTo>
                    <a:lnTo>
                      <a:pt x="16094" y="0"/>
                    </a:lnTo>
                    <a:lnTo>
                      <a:pt x="17280" y="208"/>
                    </a:lnTo>
                    <a:lnTo>
                      <a:pt x="18212" y="415"/>
                    </a:lnTo>
                    <a:lnTo>
                      <a:pt x="18974" y="692"/>
                    </a:lnTo>
                    <a:lnTo>
                      <a:pt x="19567" y="1038"/>
                    </a:lnTo>
                    <a:lnTo>
                      <a:pt x="20075" y="1315"/>
                    </a:lnTo>
                    <a:lnTo>
                      <a:pt x="20414" y="1523"/>
                    </a:lnTo>
                    <a:lnTo>
                      <a:pt x="20753" y="1800"/>
                    </a:lnTo>
                    <a:lnTo>
                      <a:pt x="21007" y="2077"/>
                    </a:lnTo>
                    <a:lnTo>
                      <a:pt x="21176" y="2423"/>
                    </a:lnTo>
                    <a:lnTo>
                      <a:pt x="21431" y="2769"/>
                    </a:lnTo>
                    <a:lnTo>
                      <a:pt x="21600" y="3877"/>
                    </a:lnTo>
                    <a:lnTo>
                      <a:pt x="21600" y="7131"/>
                    </a:lnTo>
                    <a:lnTo>
                      <a:pt x="21515" y="7823"/>
                    </a:lnTo>
                    <a:lnTo>
                      <a:pt x="21431" y="8446"/>
                    </a:lnTo>
                    <a:lnTo>
                      <a:pt x="21261" y="9138"/>
                    </a:lnTo>
                    <a:lnTo>
                      <a:pt x="21176" y="9692"/>
                    </a:lnTo>
                    <a:lnTo>
                      <a:pt x="20753" y="10315"/>
                    </a:lnTo>
                    <a:lnTo>
                      <a:pt x="20499" y="10869"/>
                    </a:lnTo>
                    <a:lnTo>
                      <a:pt x="20245" y="11492"/>
                    </a:lnTo>
                    <a:lnTo>
                      <a:pt x="19821" y="11977"/>
                    </a:lnTo>
                    <a:lnTo>
                      <a:pt x="19482" y="12392"/>
                    </a:lnTo>
                    <a:lnTo>
                      <a:pt x="19059" y="12808"/>
                    </a:lnTo>
                    <a:lnTo>
                      <a:pt x="18635" y="13085"/>
                    </a:lnTo>
                    <a:lnTo>
                      <a:pt x="17958" y="13500"/>
                    </a:lnTo>
                    <a:lnTo>
                      <a:pt x="17280" y="13777"/>
                    </a:lnTo>
                    <a:lnTo>
                      <a:pt x="16348" y="14054"/>
                    </a:lnTo>
                    <a:lnTo>
                      <a:pt x="15671" y="14400"/>
                    </a:lnTo>
                    <a:lnTo>
                      <a:pt x="14739" y="14608"/>
                    </a:lnTo>
                    <a:lnTo>
                      <a:pt x="14061" y="14815"/>
                    </a:lnTo>
                    <a:lnTo>
                      <a:pt x="13553" y="14885"/>
                    </a:lnTo>
                    <a:lnTo>
                      <a:pt x="13129" y="15023"/>
                    </a:lnTo>
                    <a:lnTo>
                      <a:pt x="12113" y="15300"/>
                    </a:lnTo>
                    <a:lnTo>
                      <a:pt x="11774" y="15508"/>
                    </a:lnTo>
                    <a:lnTo>
                      <a:pt x="11351" y="15577"/>
                    </a:lnTo>
                    <a:lnTo>
                      <a:pt x="10673" y="15992"/>
                    </a:lnTo>
                    <a:lnTo>
                      <a:pt x="8725" y="17585"/>
                    </a:lnTo>
                    <a:lnTo>
                      <a:pt x="8301" y="17862"/>
                    </a:lnTo>
                    <a:lnTo>
                      <a:pt x="7962" y="18069"/>
                    </a:lnTo>
                    <a:lnTo>
                      <a:pt x="7454" y="18415"/>
                    </a:lnTo>
                    <a:lnTo>
                      <a:pt x="7115" y="18554"/>
                    </a:lnTo>
                    <a:lnTo>
                      <a:pt x="5845" y="19177"/>
                    </a:lnTo>
                    <a:lnTo>
                      <a:pt x="5506" y="19523"/>
                    </a:lnTo>
                    <a:lnTo>
                      <a:pt x="5082" y="19731"/>
                    </a:lnTo>
                    <a:lnTo>
                      <a:pt x="4574" y="20077"/>
                    </a:lnTo>
                    <a:lnTo>
                      <a:pt x="3812" y="20700"/>
                    </a:lnTo>
                    <a:lnTo>
                      <a:pt x="3558" y="20977"/>
                    </a:lnTo>
                    <a:lnTo>
                      <a:pt x="3304" y="21185"/>
                    </a:lnTo>
                    <a:lnTo>
                      <a:pt x="2965" y="21392"/>
                    </a:lnTo>
                    <a:lnTo>
                      <a:pt x="2711" y="21462"/>
                    </a:lnTo>
                    <a:lnTo>
                      <a:pt x="2456" y="21600"/>
                    </a:lnTo>
                    <a:close/>
                  </a:path>
                </a:pathLst>
              </a:custGeom>
              <a:solidFill>
                <a:srgbClr val="C01A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5" name="AutoShape 330"/>
              <p:cNvSpPr/>
              <p:nvPr/>
            </p:nvSpPr>
            <p:spPr>
              <a:xfrm>
                <a:off x="210223" y="165074"/>
                <a:ext cx="588343" cy="616562"/>
              </a:xfrm>
              <a:custGeom>
                <a:avLst/>
                <a:gdLst/>
                <a:ahLst/>
                <a:cxnLst>
                  <a:cxn ang="0">
                    <a:pos x="wd2" y="hd2"/>
                  </a:cxn>
                  <a:cxn ang="5400000">
                    <a:pos x="wd2" y="hd2"/>
                  </a:cxn>
                  <a:cxn ang="10800000">
                    <a:pos x="wd2" y="hd2"/>
                  </a:cxn>
                  <a:cxn ang="16200000">
                    <a:pos x="wd2" y="hd2"/>
                  </a:cxn>
                </a:cxnLst>
                <a:rect l="0" t="0" r="r" b="b"/>
                <a:pathLst>
                  <a:path w="21600" h="21600" extrusionOk="0">
                    <a:moveTo>
                      <a:pt x="2391" y="21530"/>
                    </a:moveTo>
                    <a:lnTo>
                      <a:pt x="2134" y="21600"/>
                    </a:lnTo>
                    <a:lnTo>
                      <a:pt x="1878" y="21600"/>
                    </a:lnTo>
                    <a:lnTo>
                      <a:pt x="1622" y="21530"/>
                    </a:lnTo>
                    <a:lnTo>
                      <a:pt x="1366" y="21390"/>
                    </a:lnTo>
                    <a:lnTo>
                      <a:pt x="1110" y="21179"/>
                    </a:lnTo>
                    <a:lnTo>
                      <a:pt x="1110" y="20969"/>
                    </a:lnTo>
                    <a:lnTo>
                      <a:pt x="939" y="20899"/>
                    </a:lnTo>
                    <a:lnTo>
                      <a:pt x="854" y="20548"/>
                    </a:lnTo>
                    <a:lnTo>
                      <a:pt x="683" y="19987"/>
                    </a:lnTo>
                    <a:lnTo>
                      <a:pt x="427" y="19496"/>
                    </a:lnTo>
                    <a:lnTo>
                      <a:pt x="256" y="18795"/>
                    </a:lnTo>
                    <a:lnTo>
                      <a:pt x="171" y="18094"/>
                    </a:lnTo>
                    <a:lnTo>
                      <a:pt x="0" y="17252"/>
                    </a:lnTo>
                    <a:lnTo>
                      <a:pt x="0" y="16410"/>
                    </a:lnTo>
                    <a:lnTo>
                      <a:pt x="171" y="15569"/>
                    </a:lnTo>
                    <a:lnTo>
                      <a:pt x="171" y="12764"/>
                    </a:lnTo>
                    <a:lnTo>
                      <a:pt x="256" y="11010"/>
                    </a:lnTo>
                    <a:lnTo>
                      <a:pt x="427" y="9397"/>
                    </a:lnTo>
                    <a:lnTo>
                      <a:pt x="683" y="7784"/>
                    </a:lnTo>
                    <a:lnTo>
                      <a:pt x="939" y="7083"/>
                    </a:lnTo>
                    <a:lnTo>
                      <a:pt x="1110" y="6312"/>
                    </a:lnTo>
                    <a:lnTo>
                      <a:pt x="1366" y="5751"/>
                    </a:lnTo>
                    <a:lnTo>
                      <a:pt x="1622" y="5260"/>
                    </a:lnTo>
                    <a:lnTo>
                      <a:pt x="2391" y="4348"/>
                    </a:lnTo>
                    <a:lnTo>
                      <a:pt x="3159" y="3506"/>
                    </a:lnTo>
                    <a:lnTo>
                      <a:pt x="3842" y="2805"/>
                    </a:lnTo>
                    <a:lnTo>
                      <a:pt x="5720" y="1683"/>
                    </a:lnTo>
                    <a:lnTo>
                      <a:pt x="6574" y="1332"/>
                    </a:lnTo>
                    <a:lnTo>
                      <a:pt x="7598" y="982"/>
                    </a:lnTo>
                    <a:lnTo>
                      <a:pt x="8538" y="701"/>
                    </a:lnTo>
                    <a:lnTo>
                      <a:pt x="9647" y="491"/>
                    </a:lnTo>
                    <a:lnTo>
                      <a:pt x="10843" y="281"/>
                    </a:lnTo>
                    <a:lnTo>
                      <a:pt x="12209" y="70"/>
                    </a:lnTo>
                    <a:lnTo>
                      <a:pt x="13489" y="0"/>
                    </a:lnTo>
                    <a:lnTo>
                      <a:pt x="16136" y="0"/>
                    </a:lnTo>
                    <a:lnTo>
                      <a:pt x="17160" y="70"/>
                    </a:lnTo>
                    <a:lnTo>
                      <a:pt x="18185" y="351"/>
                    </a:lnTo>
                    <a:lnTo>
                      <a:pt x="18868" y="701"/>
                    </a:lnTo>
                    <a:lnTo>
                      <a:pt x="20063" y="1192"/>
                    </a:lnTo>
                    <a:lnTo>
                      <a:pt x="20319" y="1473"/>
                    </a:lnTo>
                    <a:lnTo>
                      <a:pt x="20746" y="1753"/>
                    </a:lnTo>
                    <a:lnTo>
                      <a:pt x="20832" y="2104"/>
                    </a:lnTo>
                    <a:lnTo>
                      <a:pt x="21088" y="2455"/>
                    </a:lnTo>
                    <a:lnTo>
                      <a:pt x="21258" y="2805"/>
                    </a:lnTo>
                    <a:lnTo>
                      <a:pt x="21515" y="3296"/>
                    </a:lnTo>
                    <a:lnTo>
                      <a:pt x="21600" y="3927"/>
                    </a:lnTo>
                    <a:lnTo>
                      <a:pt x="21600" y="7083"/>
                    </a:lnTo>
                    <a:lnTo>
                      <a:pt x="21515" y="7784"/>
                    </a:lnTo>
                    <a:lnTo>
                      <a:pt x="21344" y="8416"/>
                    </a:lnTo>
                    <a:lnTo>
                      <a:pt x="21258" y="9117"/>
                    </a:lnTo>
                    <a:lnTo>
                      <a:pt x="21002" y="9678"/>
                    </a:lnTo>
                    <a:lnTo>
                      <a:pt x="20746" y="10309"/>
                    </a:lnTo>
                    <a:lnTo>
                      <a:pt x="20490" y="10870"/>
                    </a:lnTo>
                    <a:lnTo>
                      <a:pt x="20149" y="11431"/>
                    </a:lnTo>
                    <a:lnTo>
                      <a:pt x="19807" y="11922"/>
                    </a:lnTo>
                    <a:lnTo>
                      <a:pt x="19380" y="12413"/>
                    </a:lnTo>
                    <a:lnTo>
                      <a:pt x="19039" y="12764"/>
                    </a:lnTo>
                    <a:lnTo>
                      <a:pt x="18526" y="13114"/>
                    </a:lnTo>
                    <a:lnTo>
                      <a:pt x="17929" y="13395"/>
                    </a:lnTo>
                    <a:lnTo>
                      <a:pt x="17160" y="13745"/>
                    </a:lnTo>
                    <a:lnTo>
                      <a:pt x="15624" y="14306"/>
                    </a:lnTo>
                    <a:lnTo>
                      <a:pt x="14770" y="14517"/>
                    </a:lnTo>
                    <a:lnTo>
                      <a:pt x="14087" y="14727"/>
                    </a:lnTo>
                    <a:lnTo>
                      <a:pt x="13489" y="14868"/>
                    </a:lnTo>
                    <a:lnTo>
                      <a:pt x="12977" y="14938"/>
                    </a:lnTo>
                    <a:lnTo>
                      <a:pt x="12636" y="15148"/>
                    </a:lnTo>
                    <a:lnTo>
                      <a:pt x="12123" y="15218"/>
                    </a:lnTo>
                    <a:lnTo>
                      <a:pt x="11782" y="15429"/>
                    </a:lnTo>
                    <a:lnTo>
                      <a:pt x="11355" y="15569"/>
                    </a:lnTo>
                    <a:lnTo>
                      <a:pt x="10672" y="15990"/>
                    </a:lnTo>
                    <a:lnTo>
                      <a:pt x="10416" y="16060"/>
                    </a:lnTo>
                    <a:lnTo>
                      <a:pt x="10160" y="16270"/>
                    </a:lnTo>
                    <a:lnTo>
                      <a:pt x="10074" y="16410"/>
                    </a:lnTo>
                    <a:lnTo>
                      <a:pt x="8708" y="17532"/>
                    </a:lnTo>
                    <a:lnTo>
                      <a:pt x="8281" y="17743"/>
                    </a:lnTo>
                    <a:lnTo>
                      <a:pt x="7940" y="18094"/>
                    </a:lnTo>
                    <a:lnTo>
                      <a:pt x="7428" y="18304"/>
                    </a:lnTo>
                    <a:lnTo>
                      <a:pt x="7086" y="18514"/>
                    </a:lnTo>
                    <a:lnTo>
                      <a:pt x="6659" y="18655"/>
                    </a:lnTo>
                    <a:lnTo>
                      <a:pt x="6318" y="19005"/>
                    </a:lnTo>
                    <a:lnTo>
                      <a:pt x="5806" y="19216"/>
                    </a:lnTo>
                    <a:lnTo>
                      <a:pt x="5464" y="19426"/>
                    </a:lnTo>
                    <a:lnTo>
                      <a:pt x="4610" y="19987"/>
                    </a:lnTo>
                    <a:lnTo>
                      <a:pt x="4269" y="20338"/>
                    </a:lnTo>
                    <a:lnTo>
                      <a:pt x="3842" y="20618"/>
                    </a:lnTo>
                    <a:lnTo>
                      <a:pt x="2988" y="21319"/>
                    </a:lnTo>
                    <a:lnTo>
                      <a:pt x="2732" y="21390"/>
                    </a:lnTo>
                    <a:lnTo>
                      <a:pt x="2391" y="21530"/>
                    </a:lnTo>
                    <a:close/>
                  </a:path>
                </a:pathLst>
              </a:custGeom>
              <a:solidFill>
                <a:srgbClr val="C11B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6" name="AutoShape 331"/>
              <p:cNvSpPr/>
              <p:nvPr/>
            </p:nvSpPr>
            <p:spPr>
              <a:xfrm>
                <a:off x="214455" y="165074"/>
                <a:ext cx="581289" cy="610918"/>
              </a:xfrm>
              <a:custGeom>
                <a:avLst/>
                <a:gdLst/>
                <a:ahLst/>
                <a:cxnLst>
                  <a:cxn ang="0">
                    <a:pos x="wd2" y="hd2"/>
                  </a:cxn>
                  <a:cxn ang="5400000">
                    <a:pos x="wd2" y="hd2"/>
                  </a:cxn>
                  <a:cxn ang="10800000">
                    <a:pos x="wd2" y="hd2"/>
                  </a:cxn>
                  <a:cxn ang="16200000">
                    <a:pos x="wd2" y="hd2"/>
                  </a:cxn>
                </a:cxnLst>
                <a:rect l="0" t="0" r="r" b="b"/>
                <a:pathLst>
                  <a:path w="21600" h="21600" extrusionOk="0">
                    <a:moveTo>
                      <a:pt x="2333" y="21529"/>
                    </a:moveTo>
                    <a:lnTo>
                      <a:pt x="2160" y="21600"/>
                    </a:lnTo>
                    <a:lnTo>
                      <a:pt x="1728" y="21600"/>
                    </a:lnTo>
                    <a:lnTo>
                      <a:pt x="1469" y="21529"/>
                    </a:lnTo>
                    <a:lnTo>
                      <a:pt x="1382" y="21388"/>
                    </a:lnTo>
                    <a:lnTo>
                      <a:pt x="1123" y="21317"/>
                    </a:lnTo>
                    <a:lnTo>
                      <a:pt x="950" y="21175"/>
                    </a:lnTo>
                    <a:lnTo>
                      <a:pt x="950" y="20963"/>
                    </a:lnTo>
                    <a:lnTo>
                      <a:pt x="778" y="20538"/>
                    </a:lnTo>
                    <a:lnTo>
                      <a:pt x="691" y="20042"/>
                    </a:lnTo>
                    <a:lnTo>
                      <a:pt x="346" y="19475"/>
                    </a:lnTo>
                    <a:lnTo>
                      <a:pt x="259" y="18767"/>
                    </a:lnTo>
                    <a:lnTo>
                      <a:pt x="86" y="18059"/>
                    </a:lnTo>
                    <a:lnTo>
                      <a:pt x="0" y="17209"/>
                    </a:lnTo>
                    <a:lnTo>
                      <a:pt x="0" y="15510"/>
                    </a:lnTo>
                    <a:lnTo>
                      <a:pt x="86" y="14235"/>
                    </a:lnTo>
                    <a:lnTo>
                      <a:pt x="86" y="12748"/>
                    </a:lnTo>
                    <a:lnTo>
                      <a:pt x="259" y="10977"/>
                    </a:lnTo>
                    <a:lnTo>
                      <a:pt x="346" y="9419"/>
                    </a:lnTo>
                    <a:lnTo>
                      <a:pt x="691" y="7719"/>
                    </a:lnTo>
                    <a:lnTo>
                      <a:pt x="950" y="7011"/>
                    </a:lnTo>
                    <a:lnTo>
                      <a:pt x="1123" y="6374"/>
                    </a:lnTo>
                    <a:lnTo>
                      <a:pt x="1382" y="5807"/>
                    </a:lnTo>
                    <a:lnTo>
                      <a:pt x="1642" y="5311"/>
                    </a:lnTo>
                    <a:lnTo>
                      <a:pt x="2333" y="4391"/>
                    </a:lnTo>
                    <a:lnTo>
                      <a:pt x="3110" y="3541"/>
                    </a:lnTo>
                    <a:lnTo>
                      <a:pt x="3888" y="2904"/>
                    </a:lnTo>
                    <a:lnTo>
                      <a:pt x="5616" y="1770"/>
                    </a:lnTo>
                    <a:lnTo>
                      <a:pt x="6566" y="1416"/>
                    </a:lnTo>
                    <a:lnTo>
                      <a:pt x="7603" y="991"/>
                    </a:lnTo>
                    <a:lnTo>
                      <a:pt x="8640" y="779"/>
                    </a:lnTo>
                    <a:lnTo>
                      <a:pt x="9590" y="496"/>
                    </a:lnTo>
                    <a:lnTo>
                      <a:pt x="10800" y="283"/>
                    </a:lnTo>
                    <a:lnTo>
                      <a:pt x="12182" y="212"/>
                    </a:lnTo>
                    <a:lnTo>
                      <a:pt x="13478" y="71"/>
                    </a:lnTo>
                    <a:lnTo>
                      <a:pt x="14774" y="0"/>
                    </a:lnTo>
                    <a:lnTo>
                      <a:pt x="16157" y="71"/>
                    </a:lnTo>
                    <a:lnTo>
                      <a:pt x="17194" y="212"/>
                    </a:lnTo>
                    <a:lnTo>
                      <a:pt x="18922" y="779"/>
                    </a:lnTo>
                    <a:lnTo>
                      <a:pt x="19440" y="1133"/>
                    </a:lnTo>
                    <a:lnTo>
                      <a:pt x="19958" y="1346"/>
                    </a:lnTo>
                    <a:lnTo>
                      <a:pt x="20390" y="1558"/>
                    </a:lnTo>
                    <a:lnTo>
                      <a:pt x="20563" y="1770"/>
                    </a:lnTo>
                    <a:lnTo>
                      <a:pt x="20822" y="2125"/>
                    </a:lnTo>
                    <a:lnTo>
                      <a:pt x="21082" y="2550"/>
                    </a:lnTo>
                    <a:lnTo>
                      <a:pt x="21168" y="2833"/>
                    </a:lnTo>
                    <a:lnTo>
                      <a:pt x="21341" y="3329"/>
                    </a:lnTo>
                    <a:lnTo>
                      <a:pt x="21427" y="3966"/>
                    </a:lnTo>
                    <a:lnTo>
                      <a:pt x="21600" y="4816"/>
                    </a:lnTo>
                    <a:lnTo>
                      <a:pt x="21600" y="6303"/>
                    </a:lnTo>
                    <a:lnTo>
                      <a:pt x="21427" y="7153"/>
                    </a:lnTo>
                    <a:lnTo>
                      <a:pt x="21427" y="7861"/>
                    </a:lnTo>
                    <a:lnTo>
                      <a:pt x="21341" y="8498"/>
                    </a:lnTo>
                    <a:lnTo>
                      <a:pt x="21168" y="9207"/>
                    </a:lnTo>
                    <a:lnTo>
                      <a:pt x="20909" y="9773"/>
                    </a:lnTo>
                    <a:lnTo>
                      <a:pt x="20650" y="10410"/>
                    </a:lnTo>
                    <a:lnTo>
                      <a:pt x="20390" y="10906"/>
                    </a:lnTo>
                    <a:lnTo>
                      <a:pt x="20131" y="11544"/>
                    </a:lnTo>
                    <a:lnTo>
                      <a:pt x="19699" y="12039"/>
                    </a:lnTo>
                    <a:lnTo>
                      <a:pt x="19354" y="12464"/>
                    </a:lnTo>
                    <a:lnTo>
                      <a:pt x="18922" y="12889"/>
                    </a:lnTo>
                    <a:lnTo>
                      <a:pt x="18490" y="13102"/>
                    </a:lnTo>
                    <a:lnTo>
                      <a:pt x="17798" y="13456"/>
                    </a:lnTo>
                    <a:lnTo>
                      <a:pt x="17107" y="13739"/>
                    </a:lnTo>
                    <a:lnTo>
                      <a:pt x="16330" y="14093"/>
                    </a:lnTo>
                    <a:lnTo>
                      <a:pt x="15466" y="14376"/>
                    </a:lnTo>
                    <a:lnTo>
                      <a:pt x="14774" y="14589"/>
                    </a:lnTo>
                    <a:lnTo>
                      <a:pt x="13997" y="14801"/>
                    </a:lnTo>
                    <a:lnTo>
                      <a:pt x="13478" y="14872"/>
                    </a:lnTo>
                    <a:lnTo>
                      <a:pt x="12960" y="15014"/>
                    </a:lnTo>
                    <a:lnTo>
                      <a:pt x="12442" y="15226"/>
                    </a:lnTo>
                    <a:lnTo>
                      <a:pt x="12096" y="15297"/>
                    </a:lnTo>
                    <a:lnTo>
                      <a:pt x="11578" y="15510"/>
                    </a:lnTo>
                    <a:lnTo>
                      <a:pt x="11232" y="15580"/>
                    </a:lnTo>
                    <a:lnTo>
                      <a:pt x="10800" y="15793"/>
                    </a:lnTo>
                    <a:lnTo>
                      <a:pt x="10627" y="16005"/>
                    </a:lnTo>
                    <a:lnTo>
                      <a:pt x="10368" y="16147"/>
                    </a:lnTo>
                    <a:lnTo>
                      <a:pt x="10109" y="16359"/>
                    </a:lnTo>
                    <a:lnTo>
                      <a:pt x="10022" y="16501"/>
                    </a:lnTo>
                    <a:lnTo>
                      <a:pt x="8986" y="17351"/>
                    </a:lnTo>
                    <a:lnTo>
                      <a:pt x="8640" y="17563"/>
                    </a:lnTo>
                    <a:lnTo>
                      <a:pt x="8208" y="17847"/>
                    </a:lnTo>
                    <a:lnTo>
                      <a:pt x="7862" y="18059"/>
                    </a:lnTo>
                    <a:lnTo>
                      <a:pt x="7344" y="18342"/>
                    </a:lnTo>
                    <a:lnTo>
                      <a:pt x="6998" y="18555"/>
                    </a:lnTo>
                    <a:lnTo>
                      <a:pt x="6566" y="18767"/>
                    </a:lnTo>
                    <a:lnTo>
                      <a:pt x="5875" y="19192"/>
                    </a:lnTo>
                    <a:lnTo>
                      <a:pt x="5357" y="19475"/>
                    </a:lnTo>
                    <a:lnTo>
                      <a:pt x="5011" y="19830"/>
                    </a:lnTo>
                    <a:lnTo>
                      <a:pt x="4493" y="20042"/>
                    </a:lnTo>
                    <a:lnTo>
                      <a:pt x="4147" y="20396"/>
                    </a:lnTo>
                    <a:lnTo>
                      <a:pt x="3715" y="20750"/>
                    </a:lnTo>
                    <a:lnTo>
                      <a:pt x="3542" y="20963"/>
                    </a:lnTo>
                    <a:lnTo>
                      <a:pt x="3283" y="21104"/>
                    </a:lnTo>
                    <a:lnTo>
                      <a:pt x="2851" y="21317"/>
                    </a:lnTo>
                    <a:lnTo>
                      <a:pt x="2592" y="21388"/>
                    </a:lnTo>
                    <a:lnTo>
                      <a:pt x="2333" y="21529"/>
                    </a:lnTo>
                    <a:close/>
                  </a:path>
                </a:pathLst>
              </a:custGeom>
              <a:solidFill>
                <a:srgbClr val="C21B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7" name="AutoShape 332"/>
              <p:cNvSpPr/>
              <p:nvPr/>
            </p:nvSpPr>
            <p:spPr>
              <a:xfrm>
                <a:off x="217277" y="166485"/>
                <a:ext cx="574235" cy="602453"/>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lnTo>
                      <a:pt x="1836" y="21600"/>
                    </a:lnTo>
                    <a:lnTo>
                      <a:pt x="1574" y="21528"/>
                    </a:lnTo>
                    <a:lnTo>
                      <a:pt x="1399" y="21385"/>
                    </a:lnTo>
                    <a:lnTo>
                      <a:pt x="1137" y="21385"/>
                    </a:lnTo>
                    <a:lnTo>
                      <a:pt x="1049" y="21241"/>
                    </a:lnTo>
                    <a:lnTo>
                      <a:pt x="874" y="21169"/>
                    </a:lnTo>
                    <a:lnTo>
                      <a:pt x="874" y="20452"/>
                    </a:lnTo>
                    <a:lnTo>
                      <a:pt x="700" y="20093"/>
                    </a:lnTo>
                    <a:lnTo>
                      <a:pt x="437" y="19447"/>
                    </a:lnTo>
                    <a:lnTo>
                      <a:pt x="262" y="18730"/>
                    </a:lnTo>
                    <a:lnTo>
                      <a:pt x="0" y="18012"/>
                    </a:lnTo>
                    <a:lnTo>
                      <a:pt x="0" y="15500"/>
                    </a:lnTo>
                    <a:lnTo>
                      <a:pt x="175" y="14209"/>
                    </a:lnTo>
                    <a:lnTo>
                      <a:pt x="175" y="12630"/>
                    </a:lnTo>
                    <a:lnTo>
                      <a:pt x="262" y="11051"/>
                    </a:lnTo>
                    <a:lnTo>
                      <a:pt x="437" y="9329"/>
                    </a:lnTo>
                    <a:lnTo>
                      <a:pt x="700" y="7750"/>
                    </a:lnTo>
                    <a:lnTo>
                      <a:pt x="1049" y="6315"/>
                    </a:lnTo>
                    <a:lnTo>
                      <a:pt x="1399" y="5813"/>
                    </a:lnTo>
                    <a:lnTo>
                      <a:pt x="1662" y="5310"/>
                    </a:lnTo>
                    <a:lnTo>
                      <a:pt x="2274" y="4377"/>
                    </a:lnTo>
                    <a:lnTo>
                      <a:pt x="3061" y="3660"/>
                    </a:lnTo>
                    <a:lnTo>
                      <a:pt x="3935" y="2870"/>
                    </a:lnTo>
                    <a:lnTo>
                      <a:pt x="4897" y="2296"/>
                    </a:lnTo>
                    <a:lnTo>
                      <a:pt x="5684" y="1722"/>
                    </a:lnTo>
                    <a:lnTo>
                      <a:pt x="6559" y="1363"/>
                    </a:lnTo>
                    <a:lnTo>
                      <a:pt x="7608" y="1076"/>
                    </a:lnTo>
                    <a:lnTo>
                      <a:pt x="8657" y="718"/>
                    </a:lnTo>
                    <a:lnTo>
                      <a:pt x="9794" y="502"/>
                    </a:lnTo>
                    <a:lnTo>
                      <a:pt x="10844" y="287"/>
                    </a:lnTo>
                    <a:lnTo>
                      <a:pt x="12155" y="215"/>
                    </a:lnTo>
                    <a:lnTo>
                      <a:pt x="13555" y="144"/>
                    </a:lnTo>
                    <a:lnTo>
                      <a:pt x="14866" y="0"/>
                    </a:lnTo>
                    <a:lnTo>
                      <a:pt x="16091" y="144"/>
                    </a:lnTo>
                    <a:lnTo>
                      <a:pt x="17228" y="215"/>
                    </a:lnTo>
                    <a:lnTo>
                      <a:pt x="18189" y="502"/>
                    </a:lnTo>
                    <a:lnTo>
                      <a:pt x="18977" y="861"/>
                    </a:lnTo>
                    <a:lnTo>
                      <a:pt x="19501" y="1076"/>
                    </a:lnTo>
                    <a:lnTo>
                      <a:pt x="20026" y="1363"/>
                    </a:lnTo>
                    <a:lnTo>
                      <a:pt x="20376" y="1507"/>
                    </a:lnTo>
                    <a:lnTo>
                      <a:pt x="20551" y="1866"/>
                    </a:lnTo>
                    <a:lnTo>
                      <a:pt x="20813" y="2225"/>
                    </a:lnTo>
                    <a:lnTo>
                      <a:pt x="20988" y="2512"/>
                    </a:lnTo>
                    <a:lnTo>
                      <a:pt x="21250" y="2870"/>
                    </a:lnTo>
                    <a:lnTo>
                      <a:pt x="21338" y="3445"/>
                    </a:lnTo>
                    <a:lnTo>
                      <a:pt x="21513" y="4019"/>
                    </a:lnTo>
                    <a:lnTo>
                      <a:pt x="21513" y="4808"/>
                    </a:lnTo>
                    <a:lnTo>
                      <a:pt x="21600" y="5454"/>
                    </a:lnTo>
                    <a:lnTo>
                      <a:pt x="21513" y="6315"/>
                    </a:lnTo>
                    <a:lnTo>
                      <a:pt x="21513" y="7176"/>
                    </a:lnTo>
                    <a:lnTo>
                      <a:pt x="21338" y="7894"/>
                    </a:lnTo>
                    <a:lnTo>
                      <a:pt x="21338" y="8540"/>
                    </a:lnTo>
                    <a:lnTo>
                      <a:pt x="21075" y="9257"/>
                    </a:lnTo>
                    <a:lnTo>
                      <a:pt x="20988" y="9688"/>
                    </a:lnTo>
                    <a:lnTo>
                      <a:pt x="20726" y="10334"/>
                    </a:lnTo>
                    <a:lnTo>
                      <a:pt x="20376" y="10979"/>
                    </a:lnTo>
                    <a:lnTo>
                      <a:pt x="20026" y="11482"/>
                    </a:lnTo>
                    <a:lnTo>
                      <a:pt x="19589" y="11984"/>
                    </a:lnTo>
                    <a:lnTo>
                      <a:pt x="19326" y="12415"/>
                    </a:lnTo>
                    <a:lnTo>
                      <a:pt x="18977" y="12845"/>
                    </a:lnTo>
                    <a:lnTo>
                      <a:pt x="18452" y="13132"/>
                    </a:lnTo>
                    <a:lnTo>
                      <a:pt x="17840" y="13419"/>
                    </a:lnTo>
                    <a:lnTo>
                      <a:pt x="16266" y="14137"/>
                    </a:lnTo>
                    <a:lnTo>
                      <a:pt x="14691" y="14567"/>
                    </a:lnTo>
                    <a:lnTo>
                      <a:pt x="14079" y="14783"/>
                    </a:lnTo>
                    <a:lnTo>
                      <a:pt x="13467" y="14926"/>
                    </a:lnTo>
                    <a:lnTo>
                      <a:pt x="12943" y="14998"/>
                    </a:lnTo>
                    <a:lnTo>
                      <a:pt x="12505" y="15213"/>
                    </a:lnTo>
                    <a:lnTo>
                      <a:pt x="12068" y="15357"/>
                    </a:lnTo>
                    <a:lnTo>
                      <a:pt x="11631" y="15429"/>
                    </a:lnTo>
                    <a:lnTo>
                      <a:pt x="11281" y="15644"/>
                    </a:lnTo>
                    <a:lnTo>
                      <a:pt x="10844" y="15859"/>
                    </a:lnTo>
                    <a:lnTo>
                      <a:pt x="10669" y="15931"/>
                    </a:lnTo>
                    <a:lnTo>
                      <a:pt x="9882" y="16577"/>
                    </a:lnTo>
                    <a:lnTo>
                      <a:pt x="9794" y="16720"/>
                    </a:lnTo>
                    <a:lnTo>
                      <a:pt x="9532" y="16864"/>
                    </a:lnTo>
                    <a:lnTo>
                      <a:pt x="9270" y="17079"/>
                    </a:lnTo>
                    <a:lnTo>
                      <a:pt x="9007" y="17366"/>
                    </a:lnTo>
                    <a:lnTo>
                      <a:pt x="8657" y="17653"/>
                    </a:lnTo>
                    <a:lnTo>
                      <a:pt x="8220" y="17868"/>
                    </a:lnTo>
                    <a:lnTo>
                      <a:pt x="7521" y="18299"/>
                    </a:lnTo>
                    <a:lnTo>
                      <a:pt x="6996" y="18658"/>
                    </a:lnTo>
                    <a:lnTo>
                      <a:pt x="6559" y="18873"/>
                    </a:lnTo>
                    <a:lnTo>
                      <a:pt x="6209" y="19017"/>
                    </a:lnTo>
                    <a:lnTo>
                      <a:pt x="5859" y="19232"/>
                    </a:lnTo>
                    <a:lnTo>
                      <a:pt x="5334" y="19447"/>
                    </a:lnTo>
                    <a:lnTo>
                      <a:pt x="4985" y="19806"/>
                    </a:lnTo>
                    <a:lnTo>
                      <a:pt x="4635" y="20093"/>
                    </a:lnTo>
                    <a:lnTo>
                      <a:pt x="4198" y="20380"/>
                    </a:lnTo>
                    <a:lnTo>
                      <a:pt x="3848" y="20739"/>
                    </a:lnTo>
                    <a:lnTo>
                      <a:pt x="3498" y="20954"/>
                    </a:lnTo>
                    <a:lnTo>
                      <a:pt x="3236" y="21169"/>
                    </a:lnTo>
                    <a:lnTo>
                      <a:pt x="2973" y="21313"/>
                    </a:lnTo>
                    <a:lnTo>
                      <a:pt x="2711" y="21528"/>
                    </a:lnTo>
                    <a:lnTo>
                      <a:pt x="2274" y="21600"/>
                    </a:lnTo>
                    <a:close/>
                  </a:path>
                </a:pathLst>
              </a:custGeom>
              <a:solidFill>
                <a:srgbClr val="C3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8" name="AutoShape 333"/>
              <p:cNvSpPr/>
              <p:nvPr/>
            </p:nvSpPr>
            <p:spPr>
              <a:xfrm>
                <a:off x="221510" y="170718"/>
                <a:ext cx="561536" cy="592576"/>
              </a:xfrm>
              <a:custGeom>
                <a:avLst/>
                <a:gdLst/>
                <a:ahLst/>
                <a:cxnLst>
                  <a:cxn ang="0">
                    <a:pos x="wd2" y="hd2"/>
                  </a:cxn>
                  <a:cxn ang="5400000">
                    <a:pos x="wd2" y="hd2"/>
                  </a:cxn>
                  <a:cxn ang="10800000">
                    <a:pos x="wd2" y="hd2"/>
                  </a:cxn>
                  <a:cxn ang="16200000">
                    <a:pos x="wd2" y="hd2"/>
                  </a:cxn>
                </a:cxnLst>
                <a:rect l="0" t="0" r="r" b="b"/>
                <a:pathLst>
                  <a:path w="21600" h="21600" extrusionOk="0">
                    <a:moveTo>
                      <a:pt x="2321" y="21600"/>
                    </a:moveTo>
                    <a:lnTo>
                      <a:pt x="1785" y="21600"/>
                    </a:lnTo>
                    <a:lnTo>
                      <a:pt x="1517" y="21527"/>
                    </a:lnTo>
                    <a:lnTo>
                      <a:pt x="1250" y="21527"/>
                    </a:lnTo>
                    <a:lnTo>
                      <a:pt x="1160" y="21454"/>
                    </a:lnTo>
                    <a:lnTo>
                      <a:pt x="982" y="21381"/>
                    </a:lnTo>
                    <a:lnTo>
                      <a:pt x="893" y="21235"/>
                    </a:lnTo>
                    <a:lnTo>
                      <a:pt x="893" y="20943"/>
                    </a:lnTo>
                    <a:lnTo>
                      <a:pt x="714" y="20432"/>
                    </a:lnTo>
                    <a:lnTo>
                      <a:pt x="536" y="20068"/>
                    </a:lnTo>
                    <a:lnTo>
                      <a:pt x="446" y="19411"/>
                    </a:lnTo>
                    <a:lnTo>
                      <a:pt x="89" y="18681"/>
                    </a:lnTo>
                    <a:lnTo>
                      <a:pt x="0" y="17951"/>
                    </a:lnTo>
                    <a:lnTo>
                      <a:pt x="0" y="15470"/>
                    </a:lnTo>
                    <a:lnTo>
                      <a:pt x="89" y="14230"/>
                    </a:lnTo>
                    <a:lnTo>
                      <a:pt x="89" y="12624"/>
                    </a:lnTo>
                    <a:lnTo>
                      <a:pt x="268" y="11019"/>
                    </a:lnTo>
                    <a:lnTo>
                      <a:pt x="446" y="9341"/>
                    </a:lnTo>
                    <a:lnTo>
                      <a:pt x="714" y="7735"/>
                    </a:lnTo>
                    <a:lnTo>
                      <a:pt x="893" y="7005"/>
                    </a:lnTo>
                    <a:lnTo>
                      <a:pt x="982" y="6276"/>
                    </a:lnTo>
                    <a:lnTo>
                      <a:pt x="1250" y="5765"/>
                    </a:lnTo>
                    <a:lnTo>
                      <a:pt x="1696" y="5254"/>
                    </a:lnTo>
                    <a:lnTo>
                      <a:pt x="2321" y="4305"/>
                    </a:lnTo>
                    <a:lnTo>
                      <a:pt x="3124" y="3576"/>
                    </a:lnTo>
                    <a:lnTo>
                      <a:pt x="4017" y="2773"/>
                    </a:lnTo>
                    <a:lnTo>
                      <a:pt x="4820" y="2335"/>
                    </a:lnTo>
                    <a:lnTo>
                      <a:pt x="5802" y="1751"/>
                    </a:lnTo>
                    <a:lnTo>
                      <a:pt x="6694" y="1314"/>
                    </a:lnTo>
                    <a:lnTo>
                      <a:pt x="7765" y="1022"/>
                    </a:lnTo>
                    <a:lnTo>
                      <a:pt x="8658" y="730"/>
                    </a:lnTo>
                    <a:lnTo>
                      <a:pt x="9818" y="511"/>
                    </a:lnTo>
                    <a:lnTo>
                      <a:pt x="10889" y="292"/>
                    </a:lnTo>
                    <a:lnTo>
                      <a:pt x="12228" y="73"/>
                    </a:lnTo>
                    <a:lnTo>
                      <a:pt x="13656" y="0"/>
                    </a:lnTo>
                    <a:lnTo>
                      <a:pt x="14995" y="0"/>
                    </a:lnTo>
                    <a:lnTo>
                      <a:pt x="16245" y="73"/>
                    </a:lnTo>
                    <a:lnTo>
                      <a:pt x="17226" y="146"/>
                    </a:lnTo>
                    <a:lnTo>
                      <a:pt x="18298" y="365"/>
                    </a:lnTo>
                    <a:lnTo>
                      <a:pt x="19101" y="730"/>
                    </a:lnTo>
                    <a:lnTo>
                      <a:pt x="19547" y="1022"/>
                    </a:lnTo>
                    <a:lnTo>
                      <a:pt x="20083" y="1314"/>
                    </a:lnTo>
                    <a:lnTo>
                      <a:pt x="20529" y="1532"/>
                    </a:lnTo>
                    <a:lnTo>
                      <a:pt x="20797" y="1824"/>
                    </a:lnTo>
                    <a:lnTo>
                      <a:pt x="20975" y="2189"/>
                    </a:lnTo>
                    <a:lnTo>
                      <a:pt x="21064" y="2481"/>
                    </a:lnTo>
                    <a:lnTo>
                      <a:pt x="21332" y="2919"/>
                    </a:lnTo>
                    <a:lnTo>
                      <a:pt x="21511" y="3357"/>
                    </a:lnTo>
                    <a:lnTo>
                      <a:pt x="21600" y="3941"/>
                    </a:lnTo>
                    <a:lnTo>
                      <a:pt x="21600" y="7151"/>
                    </a:lnTo>
                    <a:lnTo>
                      <a:pt x="21511" y="7881"/>
                    </a:lnTo>
                    <a:lnTo>
                      <a:pt x="21332" y="8538"/>
                    </a:lnTo>
                    <a:lnTo>
                      <a:pt x="21243" y="9122"/>
                    </a:lnTo>
                    <a:lnTo>
                      <a:pt x="20975" y="9705"/>
                    </a:lnTo>
                    <a:lnTo>
                      <a:pt x="20797" y="10362"/>
                    </a:lnTo>
                    <a:lnTo>
                      <a:pt x="20529" y="10873"/>
                    </a:lnTo>
                    <a:lnTo>
                      <a:pt x="20083" y="11530"/>
                    </a:lnTo>
                    <a:lnTo>
                      <a:pt x="19726" y="11968"/>
                    </a:lnTo>
                    <a:lnTo>
                      <a:pt x="19279" y="12478"/>
                    </a:lnTo>
                    <a:lnTo>
                      <a:pt x="18922" y="12843"/>
                    </a:lnTo>
                    <a:lnTo>
                      <a:pt x="18565" y="13135"/>
                    </a:lnTo>
                    <a:lnTo>
                      <a:pt x="17851" y="13427"/>
                    </a:lnTo>
                    <a:lnTo>
                      <a:pt x="17137" y="13865"/>
                    </a:lnTo>
                    <a:lnTo>
                      <a:pt x="16423" y="14084"/>
                    </a:lnTo>
                    <a:lnTo>
                      <a:pt x="15620" y="14376"/>
                    </a:lnTo>
                    <a:lnTo>
                      <a:pt x="14727" y="14595"/>
                    </a:lnTo>
                    <a:lnTo>
                      <a:pt x="14013" y="14814"/>
                    </a:lnTo>
                    <a:lnTo>
                      <a:pt x="13567" y="14886"/>
                    </a:lnTo>
                    <a:lnTo>
                      <a:pt x="13031" y="15032"/>
                    </a:lnTo>
                    <a:lnTo>
                      <a:pt x="12496" y="15251"/>
                    </a:lnTo>
                    <a:lnTo>
                      <a:pt x="12139" y="15324"/>
                    </a:lnTo>
                    <a:lnTo>
                      <a:pt x="11693" y="15470"/>
                    </a:lnTo>
                    <a:lnTo>
                      <a:pt x="11336" y="15616"/>
                    </a:lnTo>
                    <a:lnTo>
                      <a:pt x="10889" y="15835"/>
                    </a:lnTo>
                    <a:lnTo>
                      <a:pt x="9818" y="16711"/>
                    </a:lnTo>
                    <a:lnTo>
                      <a:pt x="9550" y="16857"/>
                    </a:lnTo>
                    <a:lnTo>
                      <a:pt x="9283" y="17076"/>
                    </a:lnTo>
                    <a:lnTo>
                      <a:pt x="8926" y="17295"/>
                    </a:lnTo>
                    <a:lnTo>
                      <a:pt x="8658" y="17659"/>
                    </a:lnTo>
                    <a:lnTo>
                      <a:pt x="8212" y="17878"/>
                    </a:lnTo>
                    <a:lnTo>
                      <a:pt x="7855" y="18170"/>
                    </a:lnTo>
                    <a:lnTo>
                      <a:pt x="7498" y="18389"/>
                    </a:lnTo>
                    <a:lnTo>
                      <a:pt x="6962" y="18608"/>
                    </a:lnTo>
                    <a:lnTo>
                      <a:pt x="6516" y="18827"/>
                    </a:lnTo>
                    <a:lnTo>
                      <a:pt x="6159" y="19046"/>
                    </a:lnTo>
                    <a:lnTo>
                      <a:pt x="5802" y="19192"/>
                    </a:lnTo>
                    <a:lnTo>
                      <a:pt x="5355" y="19557"/>
                    </a:lnTo>
                    <a:lnTo>
                      <a:pt x="4909" y="19849"/>
                    </a:lnTo>
                    <a:lnTo>
                      <a:pt x="4552" y="20214"/>
                    </a:lnTo>
                    <a:lnTo>
                      <a:pt x="4106" y="20359"/>
                    </a:lnTo>
                    <a:lnTo>
                      <a:pt x="3749" y="20651"/>
                    </a:lnTo>
                    <a:lnTo>
                      <a:pt x="3481" y="21016"/>
                    </a:lnTo>
                    <a:lnTo>
                      <a:pt x="3213" y="21235"/>
                    </a:lnTo>
                    <a:lnTo>
                      <a:pt x="2856" y="21381"/>
                    </a:lnTo>
                    <a:lnTo>
                      <a:pt x="2588" y="21527"/>
                    </a:lnTo>
                    <a:lnTo>
                      <a:pt x="2321" y="21600"/>
                    </a:lnTo>
                    <a:close/>
                  </a:path>
                </a:pathLst>
              </a:custGeom>
              <a:solidFill>
                <a:srgbClr val="C4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39" name="AutoShape 334"/>
              <p:cNvSpPr/>
              <p:nvPr/>
            </p:nvSpPr>
            <p:spPr>
              <a:xfrm>
                <a:off x="224332" y="173539"/>
                <a:ext cx="558714" cy="586933"/>
              </a:xfrm>
              <a:custGeom>
                <a:avLst/>
                <a:gdLst/>
                <a:ahLst/>
                <a:cxnLst>
                  <a:cxn ang="0">
                    <a:pos x="wd2" y="hd2"/>
                  </a:cxn>
                  <a:cxn ang="5400000">
                    <a:pos x="wd2" y="hd2"/>
                  </a:cxn>
                  <a:cxn ang="10800000">
                    <a:pos x="wd2" y="hd2"/>
                  </a:cxn>
                  <a:cxn ang="16200000">
                    <a:pos x="wd2" y="hd2"/>
                  </a:cxn>
                </a:cxnLst>
                <a:rect l="0" t="0" r="r" b="b"/>
                <a:pathLst>
                  <a:path w="21600" h="21600" extrusionOk="0">
                    <a:moveTo>
                      <a:pt x="2340" y="21600"/>
                    </a:moveTo>
                    <a:lnTo>
                      <a:pt x="1620" y="21600"/>
                    </a:lnTo>
                    <a:lnTo>
                      <a:pt x="1350" y="21526"/>
                    </a:lnTo>
                    <a:lnTo>
                      <a:pt x="900" y="21158"/>
                    </a:lnTo>
                    <a:lnTo>
                      <a:pt x="900" y="21084"/>
                    </a:lnTo>
                    <a:lnTo>
                      <a:pt x="810" y="20863"/>
                    </a:lnTo>
                    <a:lnTo>
                      <a:pt x="810" y="20494"/>
                    </a:lnTo>
                    <a:lnTo>
                      <a:pt x="630" y="19978"/>
                    </a:lnTo>
                    <a:lnTo>
                      <a:pt x="450" y="19315"/>
                    </a:lnTo>
                    <a:lnTo>
                      <a:pt x="180" y="18725"/>
                    </a:lnTo>
                    <a:lnTo>
                      <a:pt x="0" y="17988"/>
                    </a:lnTo>
                    <a:lnTo>
                      <a:pt x="0" y="15408"/>
                    </a:lnTo>
                    <a:lnTo>
                      <a:pt x="180" y="14154"/>
                    </a:lnTo>
                    <a:lnTo>
                      <a:pt x="180" y="12532"/>
                    </a:lnTo>
                    <a:lnTo>
                      <a:pt x="360" y="10911"/>
                    </a:lnTo>
                    <a:lnTo>
                      <a:pt x="450" y="9289"/>
                    </a:lnTo>
                    <a:lnTo>
                      <a:pt x="630" y="7667"/>
                    </a:lnTo>
                    <a:lnTo>
                      <a:pt x="900" y="6930"/>
                    </a:lnTo>
                    <a:lnTo>
                      <a:pt x="1080" y="6266"/>
                    </a:lnTo>
                    <a:lnTo>
                      <a:pt x="1350" y="5676"/>
                    </a:lnTo>
                    <a:lnTo>
                      <a:pt x="1710" y="5234"/>
                    </a:lnTo>
                    <a:lnTo>
                      <a:pt x="2340" y="4276"/>
                    </a:lnTo>
                    <a:lnTo>
                      <a:pt x="3150" y="3539"/>
                    </a:lnTo>
                    <a:lnTo>
                      <a:pt x="3960" y="2875"/>
                    </a:lnTo>
                    <a:lnTo>
                      <a:pt x="5760" y="1696"/>
                    </a:lnTo>
                    <a:lnTo>
                      <a:pt x="6660" y="1253"/>
                    </a:lnTo>
                    <a:lnTo>
                      <a:pt x="7740" y="958"/>
                    </a:lnTo>
                    <a:lnTo>
                      <a:pt x="8730" y="737"/>
                    </a:lnTo>
                    <a:lnTo>
                      <a:pt x="10890" y="295"/>
                    </a:lnTo>
                    <a:lnTo>
                      <a:pt x="12240" y="74"/>
                    </a:lnTo>
                    <a:lnTo>
                      <a:pt x="13590" y="0"/>
                    </a:lnTo>
                    <a:lnTo>
                      <a:pt x="16110" y="0"/>
                    </a:lnTo>
                    <a:lnTo>
                      <a:pt x="17280" y="221"/>
                    </a:lnTo>
                    <a:lnTo>
                      <a:pt x="18180" y="442"/>
                    </a:lnTo>
                    <a:lnTo>
                      <a:pt x="18990" y="737"/>
                    </a:lnTo>
                    <a:lnTo>
                      <a:pt x="19530" y="1106"/>
                    </a:lnTo>
                    <a:lnTo>
                      <a:pt x="20070" y="1253"/>
                    </a:lnTo>
                    <a:lnTo>
                      <a:pt x="20430" y="1548"/>
                    </a:lnTo>
                    <a:lnTo>
                      <a:pt x="20700" y="1917"/>
                    </a:lnTo>
                    <a:lnTo>
                      <a:pt x="20880" y="2285"/>
                    </a:lnTo>
                    <a:lnTo>
                      <a:pt x="21060" y="2506"/>
                    </a:lnTo>
                    <a:lnTo>
                      <a:pt x="21150" y="2875"/>
                    </a:lnTo>
                    <a:lnTo>
                      <a:pt x="21420" y="3391"/>
                    </a:lnTo>
                    <a:lnTo>
                      <a:pt x="21420" y="4055"/>
                    </a:lnTo>
                    <a:lnTo>
                      <a:pt x="21600" y="4792"/>
                    </a:lnTo>
                    <a:lnTo>
                      <a:pt x="21600" y="6340"/>
                    </a:lnTo>
                    <a:lnTo>
                      <a:pt x="21420" y="7151"/>
                    </a:lnTo>
                    <a:lnTo>
                      <a:pt x="21420" y="7888"/>
                    </a:lnTo>
                    <a:lnTo>
                      <a:pt x="21330" y="8478"/>
                    </a:lnTo>
                    <a:lnTo>
                      <a:pt x="21150" y="9141"/>
                    </a:lnTo>
                    <a:lnTo>
                      <a:pt x="20880" y="9731"/>
                    </a:lnTo>
                    <a:lnTo>
                      <a:pt x="20700" y="10395"/>
                    </a:lnTo>
                    <a:lnTo>
                      <a:pt x="20430" y="10911"/>
                    </a:lnTo>
                    <a:lnTo>
                      <a:pt x="20070" y="11500"/>
                    </a:lnTo>
                    <a:lnTo>
                      <a:pt x="19620" y="12016"/>
                    </a:lnTo>
                    <a:lnTo>
                      <a:pt x="19260" y="12459"/>
                    </a:lnTo>
                    <a:lnTo>
                      <a:pt x="18900" y="12754"/>
                    </a:lnTo>
                    <a:lnTo>
                      <a:pt x="18450" y="13196"/>
                    </a:lnTo>
                    <a:lnTo>
                      <a:pt x="17820" y="13491"/>
                    </a:lnTo>
                    <a:lnTo>
                      <a:pt x="17010" y="13786"/>
                    </a:lnTo>
                    <a:lnTo>
                      <a:pt x="16290" y="14154"/>
                    </a:lnTo>
                    <a:lnTo>
                      <a:pt x="15480" y="14375"/>
                    </a:lnTo>
                    <a:lnTo>
                      <a:pt x="14760" y="14523"/>
                    </a:lnTo>
                    <a:lnTo>
                      <a:pt x="13410" y="14891"/>
                    </a:lnTo>
                    <a:lnTo>
                      <a:pt x="12870" y="14965"/>
                    </a:lnTo>
                    <a:lnTo>
                      <a:pt x="12510" y="15186"/>
                    </a:lnTo>
                    <a:lnTo>
                      <a:pt x="12150" y="15334"/>
                    </a:lnTo>
                    <a:lnTo>
                      <a:pt x="11610" y="15408"/>
                    </a:lnTo>
                    <a:lnTo>
                      <a:pt x="11160" y="15629"/>
                    </a:lnTo>
                    <a:lnTo>
                      <a:pt x="10890" y="15850"/>
                    </a:lnTo>
                    <a:lnTo>
                      <a:pt x="10620" y="15924"/>
                    </a:lnTo>
                    <a:lnTo>
                      <a:pt x="10350" y="16145"/>
                    </a:lnTo>
                    <a:lnTo>
                      <a:pt x="10170" y="16366"/>
                    </a:lnTo>
                    <a:lnTo>
                      <a:pt x="9900" y="16513"/>
                    </a:lnTo>
                    <a:lnTo>
                      <a:pt x="9630" y="16734"/>
                    </a:lnTo>
                    <a:lnTo>
                      <a:pt x="9540" y="16882"/>
                    </a:lnTo>
                    <a:lnTo>
                      <a:pt x="9270" y="17103"/>
                    </a:lnTo>
                    <a:lnTo>
                      <a:pt x="8910" y="17324"/>
                    </a:lnTo>
                    <a:lnTo>
                      <a:pt x="8190" y="17914"/>
                    </a:lnTo>
                    <a:lnTo>
                      <a:pt x="7830" y="18061"/>
                    </a:lnTo>
                    <a:lnTo>
                      <a:pt x="7470" y="18356"/>
                    </a:lnTo>
                    <a:lnTo>
                      <a:pt x="7020" y="18577"/>
                    </a:lnTo>
                    <a:lnTo>
                      <a:pt x="6660" y="18799"/>
                    </a:lnTo>
                    <a:lnTo>
                      <a:pt x="6120" y="19020"/>
                    </a:lnTo>
                    <a:lnTo>
                      <a:pt x="5760" y="19241"/>
                    </a:lnTo>
                    <a:lnTo>
                      <a:pt x="5310" y="19462"/>
                    </a:lnTo>
                    <a:lnTo>
                      <a:pt x="4500" y="20126"/>
                    </a:lnTo>
                    <a:lnTo>
                      <a:pt x="4050" y="20420"/>
                    </a:lnTo>
                    <a:lnTo>
                      <a:pt x="3780" y="20568"/>
                    </a:lnTo>
                    <a:lnTo>
                      <a:pt x="3420" y="20937"/>
                    </a:lnTo>
                    <a:lnTo>
                      <a:pt x="2880" y="21379"/>
                    </a:lnTo>
                    <a:lnTo>
                      <a:pt x="2610" y="21526"/>
                    </a:lnTo>
                    <a:lnTo>
                      <a:pt x="2340" y="21600"/>
                    </a:lnTo>
                    <a:close/>
                  </a:path>
                </a:pathLst>
              </a:custGeom>
              <a:solidFill>
                <a:srgbClr val="C5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0" name="AutoShape 335"/>
              <p:cNvSpPr/>
              <p:nvPr/>
            </p:nvSpPr>
            <p:spPr>
              <a:xfrm>
                <a:off x="228564" y="174950"/>
                <a:ext cx="548839" cy="578468"/>
              </a:xfrm>
              <a:custGeom>
                <a:avLst/>
                <a:gdLst/>
                <a:ahLst/>
                <a:cxnLst>
                  <a:cxn ang="0">
                    <a:pos x="wd2" y="hd2"/>
                  </a:cxn>
                  <a:cxn ang="5400000">
                    <a:pos x="wd2" y="hd2"/>
                  </a:cxn>
                  <a:cxn ang="10800000">
                    <a:pos x="wd2" y="hd2"/>
                  </a:cxn>
                  <a:cxn ang="16200000">
                    <a:pos x="wd2" y="hd2"/>
                  </a:cxn>
                </a:cxnLst>
                <a:rect l="0" t="0" r="r" b="b"/>
                <a:pathLst>
                  <a:path w="21600" h="21600" extrusionOk="0">
                    <a:moveTo>
                      <a:pt x="2197" y="21600"/>
                    </a:moveTo>
                    <a:lnTo>
                      <a:pt x="1464" y="21600"/>
                    </a:lnTo>
                    <a:lnTo>
                      <a:pt x="1281" y="21525"/>
                    </a:lnTo>
                    <a:lnTo>
                      <a:pt x="1007" y="21376"/>
                    </a:lnTo>
                    <a:lnTo>
                      <a:pt x="915" y="21301"/>
                    </a:lnTo>
                    <a:lnTo>
                      <a:pt x="915" y="21077"/>
                    </a:lnTo>
                    <a:lnTo>
                      <a:pt x="732" y="20778"/>
                    </a:lnTo>
                    <a:lnTo>
                      <a:pt x="641" y="20554"/>
                    </a:lnTo>
                    <a:lnTo>
                      <a:pt x="458" y="19956"/>
                    </a:lnTo>
                    <a:lnTo>
                      <a:pt x="458" y="19358"/>
                    </a:lnTo>
                    <a:lnTo>
                      <a:pt x="183" y="18685"/>
                    </a:lnTo>
                    <a:lnTo>
                      <a:pt x="0" y="17938"/>
                    </a:lnTo>
                    <a:lnTo>
                      <a:pt x="0" y="15322"/>
                    </a:lnTo>
                    <a:lnTo>
                      <a:pt x="183" y="14051"/>
                    </a:lnTo>
                    <a:lnTo>
                      <a:pt x="183" y="12556"/>
                    </a:lnTo>
                    <a:lnTo>
                      <a:pt x="275" y="10912"/>
                    </a:lnTo>
                    <a:lnTo>
                      <a:pt x="458" y="9343"/>
                    </a:lnTo>
                    <a:lnTo>
                      <a:pt x="641" y="7698"/>
                    </a:lnTo>
                    <a:lnTo>
                      <a:pt x="1007" y="6278"/>
                    </a:lnTo>
                    <a:lnTo>
                      <a:pt x="1739" y="5232"/>
                    </a:lnTo>
                    <a:lnTo>
                      <a:pt x="2380" y="4335"/>
                    </a:lnTo>
                    <a:lnTo>
                      <a:pt x="3203" y="3513"/>
                    </a:lnTo>
                    <a:lnTo>
                      <a:pt x="3936" y="2840"/>
                    </a:lnTo>
                    <a:lnTo>
                      <a:pt x="4851" y="2317"/>
                    </a:lnTo>
                    <a:lnTo>
                      <a:pt x="5766" y="1719"/>
                    </a:lnTo>
                    <a:lnTo>
                      <a:pt x="6681" y="1271"/>
                    </a:lnTo>
                    <a:lnTo>
                      <a:pt x="7688" y="1046"/>
                    </a:lnTo>
                    <a:lnTo>
                      <a:pt x="8695" y="673"/>
                    </a:lnTo>
                    <a:lnTo>
                      <a:pt x="9793" y="448"/>
                    </a:lnTo>
                    <a:lnTo>
                      <a:pt x="10892" y="374"/>
                    </a:lnTo>
                    <a:lnTo>
                      <a:pt x="12264" y="149"/>
                    </a:lnTo>
                    <a:lnTo>
                      <a:pt x="13637" y="0"/>
                    </a:lnTo>
                    <a:lnTo>
                      <a:pt x="16108" y="0"/>
                    </a:lnTo>
                    <a:lnTo>
                      <a:pt x="17298" y="224"/>
                    </a:lnTo>
                    <a:lnTo>
                      <a:pt x="18214" y="448"/>
                    </a:lnTo>
                    <a:lnTo>
                      <a:pt x="19037" y="822"/>
                    </a:lnTo>
                    <a:lnTo>
                      <a:pt x="19495" y="1121"/>
                    </a:lnTo>
                    <a:lnTo>
                      <a:pt x="20044" y="1271"/>
                    </a:lnTo>
                    <a:lnTo>
                      <a:pt x="20776" y="1869"/>
                    </a:lnTo>
                    <a:lnTo>
                      <a:pt x="20868" y="2242"/>
                    </a:lnTo>
                    <a:lnTo>
                      <a:pt x="21051" y="2466"/>
                    </a:lnTo>
                    <a:lnTo>
                      <a:pt x="21234" y="2915"/>
                    </a:lnTo>
                    <a:lnTo>
                      <a:pt x="21325" y="3513"/>
                    </a:lnTo>
                    <a:lnTo>
                      <a:pt x="21508" y="4036"/>
                    </a:lnTo>
                    <a:lnTo>
                      <a:pt x="21600" y="4783"/>
                    </a:lnTo>
                    <a:lnTo>
                      <a:pt x="21600" y="5531"/>
                    </a:lnTo>
                    <a:lnTo>
                      <a:pt x="21508" y="6353"/>
                    </a:lnTo>
                    <a:lnTo>
                      <a:pt x="21508" y="7175"/>
                    </a:lnTo>
                    <a:lnTo>
                      <a:pt x="21325" y="7922"/>
                    </a:lnTo>
                    <a:lnTo>
                      <a:pt x="21325" y="8520"/>
                    </a:lnTo>
                    <a:lnTo>
                      <a:pt x="21234" y="9193"/>
                    </a:lnTo>
                    <a:lnTo>
                      <a:pt x="21051" y="9791"/>
                    </a:lnTo>
                    <a:lnTo>
                      <a:pt x="20776" y="10389"/>
                    </a:lnTo>
                    <a:lnTo>
                      <a:pt x="20319" y="10987"/>
                    </a:lnTo>
                    <a:lnTo>
                      <a:pt x="20044" y="11585"/>
                    </a:lnTo>
                    <a:lnTo>
                      <a:pt x="19678" y="12033"/>
                    </a:lnTo>
                    <a:lnTo>
                      <a:pt x="19312" y="12407"/>
                    </a:lnTo>
                    <a:lnTo>
                      <a:pt x="18854" y="12855"/>
                    </a:lnTo>
                    <a:lnTo>
                      <a:pt x="18488" y="13229"/>
                    </a:lnTo>
                    <a:lnTo>
                      <a:pt x="17847" y="13453"/>
                    </a:lnTo>
                    <a:lnTo>
                      <a:pt x="17024" y="13827"/>
                    </a:lnTo>
                    <a:lnTo>
                      <a:pt x="15376" y="14425"/>
                    </a:lnTo>
                    <a:lnTo>
                      <a:pt x="14644" y="14574"/>
                    </a:lnTo>
                    <a:lnTo>
                      <a:pt x="14003" y="14799"/>
                    </a:lnTo>
                    <a:lnTo>
                      <a:pt x="13363" y="14873"/>
                    </a:lnTo>
                    <a:lnTo>
                      <a:pt x="12905" y="15023"/>
                    </a:lnTo>
                    <a:lnTo>
                      <a:pt x="12356" y="15247"/>
                    </a:lnTo>
                    <a:lnTo>
                      <a:pt x="11990" y="15322"/>
                    </a:lnTo>
                    <a:lnTo>
                      <a:pt x="11624" y="15471"/>
                    </a:lnTo>
                    <a:lnTo>
                      <a:pt x="11166" y="15696"/>
                    </a:lnTo>
                    <a:lnTo>
                      <a:pt x="10800" y="15770"/>
                    </a:lnTo>
                    <a:lnTo>
                      <a:pt x="10617" y="15994"/>
                    </a:lnTo>
                    <a:lnTo>
                      <a:pt x="10342" y="16219"/>
                    </a:lnTo>
                    <a:lnTo>
                      <a:pt x="10159" y="16443"/>
                    </a:lnTo>
                    <a:lnTo>
                      <a:pt x="9885" y="16518"/>
                    </a:lnTo>
                    <a:lnTo>
                      <a:pt x="9153" y="17116"/>
                    </a:lnTo>
                    <a:lnTo>
                      <a:pt x="8878" y="17415"/>
                    </a:lnTo>
                    <a:lnTo>
                      <a:pt x="8603" y="17564"/>
                    </a:lnTo>
                    <a:lnTo>
                      <a:pt x="8146" y="17938"/>
                    </a:lnTo>
                    <a:lnTo>
                      <a:pt x="7780" y="18162"/>
                    </a:lnTo>
                    <a:lnTo>
                      <a:pt x="7414" y="18311"/>
                    </a:lnTo>
                    <a:lnTo>
                      <a:pt x="6956" y="18536"/>
                    </a:lnTo>
                    <a:lnTo>
                      <a:pt x="6224" y="18984"/>
                    </a:lnTo>
                    <a:lnTo>
                      <a:pt x="5675" y="19208"/>
                    </a:lnTo>
                    <a:lnTo>
                      <a:pt x="5217" y="19507"/>
                    </a:lnTo>
                    <a:lnTo>
                      <a:pt x="4851" y="19731"/>
                    </a:lnTo>
                    <a:lnTo>
                      <a:pt x="4485" y="20105"/>
                    </a:lnTo>
                    <a:lnTo>
                      <a:pt x="4119" y="20404"/>
                    </a:lnTo>
                    <a:lnTo>
                      <a:pt x="3661" y="20703"/>
                    </a:lnTo>
                    <a:lnTo>
                      <a:pt x="3386" y="20927"/>
                    </a:lnTo>
                    <a:lnTo>
                      <a:pt x="3203" y="21152"/>
                    </a:lnTo>
                    <a:lnTo>
                      <a:pt x="2929" y="21376"/>
                    </a:lnTo>
                    <a:lnTo>
                      <a:pt x="2654" y="21525"/>
                    </a:lnTo>
                    <a:lnTo>
                      <a:pt x="2197" y="21600"/>
                    </a:lnTo>
                    <a:close/>
                  </a:path>
                </a:pathLst>
              </a:custGeom>
              <a:solidFill>
                <a:srgbClr val="C61D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1" name="AutoShape 336"/>
              <p:cNvSpPr/>
              <p:nvPr/>
            </p:nvSpPr>
            <p:spPr>
              <a:xfrm>
                <a:off x="228564" y="179183"/>
                <a:ext cx="541784" cy="568591"/>
              </a:xfrm>
              <a:custGeom>
                <a:avLst/>
                <a:gdLst/>
                <a:ahLst/>
                <a:cxnLst>
                  <a:cxn ang="0">
                    <a:pos x="wd2" y="hd2"/>
                  </a:cxn>
                  <a:cxn ang="5400000">
                    <a:pos x="wd2" y="hd2"/>
                  </a:cxn>
                  <a:cxn ang="10800000">
                    <a:pos x="wd2" y="hd2"/>
                  </a:cxn>
                  <a:cxn ang="16200000">
                    <a:pos x="wd2" y="hd2"/>
                  </a:cxn>
                </a:cxnLst>
                <a:rect l="0" t="0" r="r" b="b"/>
                <a:pathLst>
                  <a:path w="21600" h="21600" extrusionOk="0">
                    <a:moveTo>
                      <a:pt x="2410" y="21600"/>
                    </a:moveTo>
                    <a:lnTo>
                      <a:pt x="1576" y="21600"/>
                    </a:lnTo>
                    <a:lnTo>
                      <a:pt x="1298" y="21524"/>
                    </a:lnTo>
                    <a:lnTo>
                      <a:pt x="1205" y="21372"/>
                    </a:lnTo>
                    <a:lnTo>
                      <a:pt x="1020" y="21296"/>
                    </a:lnTo>
                    <a:lnTo>
                      <a:pt x="1020" y="21144"/>
                    </a:lnTo>
                    <a:lnTo>
                      <a:pt x="927" y="20992"/>
                    </a:lnTo>
                    <a:lnTo>
                      <a:pt x="927" y="20839"/>
                    </a:lnTo>
                    <a:lnTo>
                      <a:pt x="742" y="20535"/>
                    </a:lnTo>
                    <a:lnTo>
                      <a:pt x="649" y="19927"/>
                    </a:lnTo>
                    <a:lnTo>
                      <a:pt x="464" y="19318"/>
                    </a:lnTo>
                    <a:lnTo>
                      <a:pt x="278" y="18634"/>
                    </a:lnTo>
                    <a:lnTo>
                      <a:pt x="185" y="17873"/>
                    </a:lnTo>
                    <a:lnTo>
                      <a:pt x="0" y="17113"/>
                    </a:lnTo>
                    <a:lnTo>
                      <a:pt x="185" y="16352"/>
                    </a:lnTo>
                    <a:lnTo>
                      <a:pt x="185" y="15363"/>
                    </a:lnTo>
                    <a:lnTo>
                      <a:pt x="278" y="13994"/>
                    </a:lnTo>
                    <a:lnTo>
                      <a:pt x="278" y="12473"/>
                    </a:lnTo>
                    <a:lnTo>
                      <a:pt x="464" y="10876"/>
                    </a:lnTo>
                    <a:lnTo>
                      <a:pt x="464" y="9203"/>
                    </a:lnTo>
                    <a:lnTo>
                      <a:pt x="742" y="7682"/>
                    </a:lnTo>
                    <a:lnTo>
                      <a:pt x="1205" y="6237"/>
                    </a:lnTo>
                    <a:lnTo>
                      <a:pt x="1854" y="5172"/>
                    </a:lnTo>
                    <a:lnTo>
                      <a:pt x="2503" y="4259"/>
                    </a:lnTo>
                    <a:lnTo>
                      <a:pt x="4172" y="2738"/>
                    </a:lnTo>
                    <a:lnTo>
                      <a:pt x="4913" y="2206"/>
                    </a:lnTo>
                    <a:lnTo>
                      <a:pt x="5840" y="1597"/>
                    </a:lnTo>
                    <a:lnTo>
                      <a:pt x="6767" y="1293"/>
                    </a:lnTo>
                    <a:lnTo>
                      <a:pt x="7880" y="913"/>
                    </a:lnTo>
                    <a:lnTo>
                      <a:pt x="8807" y="685"/>
                    </a:lnTo>
                    <a:lnTo>
                      <a:pt x="11032" y="228"/>
                    </a:lnTo>
                    <a:lnTo>
                      <a:pt x="12422" y="76"/>
                    </a:lnTo>
                    <a:lnTo>
                      <a:pt x="13813" y="0"/>
                    </a:lnTo>
                    <a:lnTo>
                      <a:pt x="16316" y="0"/>
                    </a:lnTo>
                    <a:lnTo>
                      <a:pt x="17336" y="76"/>
                    </a:lnTo>
                    <a:lnTo>
                      <a:pt x="18263" y="456"/>
                    </a:lnTo>
                    <a:lnTo>
                      <a:pt x="19097" y="761"/>
                    </a:lnTo>
                    <a:lnTo>
                      <a:pt x="19653" y="989"/>
                    </a:lnTo>
                    <a:lnTo>
                      <a:pt x="20209" y="1293"/>
                    </a:lnTo>
                    <a:lnTo>
                      <a:pt x="20580" y="1521"/>
                    </a:lnTo>
                    <a:lnTo>
                      <a:pt x="20858" y="1901"/>
                    </a:lnTo>
                    <a:lnTo>
                      <a:pt x="21044" y="2206"/>
                    </a:lnTo>
                    <a:lnTo>
                      <a:pt x="21322" y="2510"/>
                    </a:lnTo>
                    <a:lnTo>
                      <a:pt x="21322" y="2966"/>
                    </a:lnTo>
                    <a:lnTo>
                      <a:pt x="21507" y="3423"/>
                    </a:lnTo>
                    <a:lnTo>
                      <a:pt x="21600" y="4031"/>
                    </a:lnTo>
                    <a:lnTo>
                      <a:pt x="21600" y="7149"/>
                    </a:lnTo>
                    <a:lnTo>
                      <a:pt x="21507" y="7910"/>
                    </a:lnTo>
                    <a:lnTo>
                      <a:pt x="21322" y="8518"/>
                    </a:lnTo>
                    <a:lnTo>
                      <a:pt x="21322" y="9203"/>
                    </a:lnTo>
                    <a:lnTo>
                      <a:pt x="21136" y="9735"/>
                    </a:lnTo>
                    <a:lnTo>
                      <a:pt x="20858" y="10420"/>
                    </a:lnTo>
                    <a:lnTo>
                      <a:pt x="20488" y="10952"/>
                    </a:lnTo>
                    <a:lnTo>
                      <a:pt x="20024" y="11485"/>
                    </a:lnTo>
                    <a:lnTo>
                      <a:pt x="19746" y="12093"/>
                    </a:lnTo>
                    <a:lnTo>
                      <a:pt x="19004" y="12854"/>
                    </a:lnTo>
                    <a:lnTo>
                      <a:pt x="18541" y="13158"/>
                    </a:lnTo>
                    <a:lnTo>
                      <a:pt x="17892" y="13462"/>
                    </a:lnTo>
                    <a:lnTo>
                      <a:pt x="17058" y="13766"/>
                    </a:lnTo>
                    <a:lnTo>
                      <a:pt x="16316" y="14146"/>
                    </a:lnTo>
                    <a:lnTo>
                      <a:pt x="15482" y="14375"/>
                    </a:lnTo>
                    <a:lnTo>
                      <a:pt x="14740" y="14603"/>
                    </a:lnTo>
                    <a:lnTo>
                      <a:pt x="13998" y="14755"/>
                    </a:lnTo>
                    <a:lnTo>
                      <a:pt x="13535" y="14907"/>
                    </a:lnTo>
                    <a:lnTo>
                      <a:pt x="12979" y="14983"/>
                    </a:lnTo>
                    <a:lnTo>
                      <a:pt x="12515" y="15211"/>
                    </a:lnTo>
                    <a:lnTo>
                      <a:pt x="12144" y="15363"/>
                    </a:lnTo>
                    <a:lnTo>
                      <a:pt x="11773" y="15439"/>
                    </a:lnTo>
                    <a:lnTo>
                      <a:pt x="11310" y="15668"/>
                    </a:lnTo>
                    <a:lnTo>
                      <a:pt x="10939" y="15820"/>
                    </a:lnTo>
                    <a:lnTo>
                      <a:pt x="10476" y="16200"/>
                    </a:lnTo>
                    <a:lnTo>
                      <a:pt x="10197" y="16352"/>
                    </a:lnTo>
                    <a:lnTo>
                      <a:pt x="10012" y="16580"/>
                    </a:lnTo>
                    <a:lnTo>
                      <a:pt x="9456" y="17037"/>
                    </a:lnTo>
                    <a:lnTo>
                      <a:pt x="9270" y="17113"/>
                    </a:lnTo>
                    <a:lnTo>
                      <a:pt x="8992" y="17417"/>
                    </a:lnTo>
                    <a:lnTo>
                      <a:pt x="8714" y="17645"/>
                    </a:lnTo>
                    <a:lnTo>
                      <a:pt x="8251" y="17873"/>
                    </a:lnTo>
                    <a:lnTo>
                      <a:pt x="7880" y="18254"/>
                    </a:lnTo>
                    <a:lnTo>
                      <a:pt x="7509" y="18406"/>
                    </a:lnTo>
                    <a:lnTo>
                      <a:pt x="7045" y="18634"/>
                    </a:lnTo>
                    <a:lnTo>
                      <a:pt x="6304" y="19090"/>
                    </a:lnTo>
                    <a:lnTo>
                      <a:pt x="5840" y="19318"/>
                    </a:lnTo>
                    <a:lnTo>
                      <a:pt x="5470" y="19546"/>
                    </a:lnTo>
                    <a:lnTo>
                      <a:pt x="4913" y="19851"/>
                    </a:lnTo>
                    <a:lnTo>
                      <a:pt x="4542" y="20155"/>
                    </a:lnTo>
                    <a:lnTo>
                      <a:pt x="4172" y="20383"/>
                    </a:lnTo>
                    <a:lnTo>
                      <a:pt x="3894" y="20763"/>
                    </a:lnTo>
                    <a:lnTo>
                      <a:pt x="3430" y="20915"/>
                    </a:lnTo>
                    <a:lnTo>
                      <a:pt x="3245" y="21144"/>
                    </a:lnTo>
                    <a:lnTo>
                      <a:pt x="2967" y="21372"/>
                    </a:lnTo>
                    <a:lnTo>
                      <a:pt x="2688" y="21524"/>
                    </a:lnTo>
                    <a:lnTo>
                      <a:pt x="2410" y="21600"/>
                    </a:lnTo>
                    <a:close/>
                  </a:path>
                </a:pathLst>
              </a:custGeom>
              <a:solidFill>
                <a:srgbClr val="C71D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2" name="AutoShape 337"/>
              <p:cNvSpPr/>
              <p:nvPr/>
            </p:nvSpPr>
            <p:spPr>
              <a:xfrm>
                <a:off x="234208" y="180594"/>
                <a:ext cx="534729" cy="564358"/>
              </a:xfrm>
              <a:custGeom>
                <a:avLst/>
                <a:gdLst/>
                <a:ahLst/>
                <a:cxnLst>
                  <a:cxn ang="0">
                    <a:pos x="wd2" y="hd2"/>
                  </a:cxn>
                  <a:cxn ang="5400000">
                    <a:pos x="wd2" y="hd2"/>
                  </a:cxn>
                  <a:cxn ang="10800000">
                    <a:pos x="wd2" y="hd2"/>
                  </a:cxn>
                  <a:cxn ang="16200000">
                    <a:pos x="wd2" y="hd2"/>
                  </a:cxn>
                </a:cxnLst>
                <a:rect l="0" t="0" r="r" b="b"/>
                <a:pathLst>
                  <a:path w="21600" h="21600" extrusionOk="0">
                    <a:moveTo>
                      <a:pt x="2348" y="21447"/>
                    </a:moveTo>
                    <a:lnTo>
                      <a:pt x="2066" y="21600"/>
                    </a:lnTo>
                    <a:lnTo>
                      <a:pt x="1784" y="21447"/>
                    </a:lnTo>
                    <a:lnTo>
                      <a:pt x="1597" y="21447"/>
                    </a:lnTo>
                    <a:lnTo>
                      <a:pt x="1315" y="21370"/>
                    </a:lnTo>
                    <a:lnTo>
                      <a:pt x="1127" y="21217"/>
                    </a:lnTo>
                    <a:lnTo>
                      <a:pt x="1033" y="21064"/>
                    </a:lnTo>
                    <a:lnTo>
                      <a:pt x="845" y="20987"/>
                    </a:lnTo>
                    <a:lnTo>
                      <a:pt x="845" y="20681"/>
                    </a:lnTo>
                    <a:lnTo>
                      <a:pt x="563" y="19762"/>
                    </a:lnTo>
                    <a:lnTo>
                      <a:pt x="282" y="19226"/>
                    </a:lnTo>
                    <a:lnTo>
                      <a:pt x="282" y="18460"/>
                    </a:lnTo>
                    <a:lnTo>
                      <a:pt x="94" y="17694"/>
                    </a:lnTo>
                    <a:lnTo>
                      <a:pt x="0" y="16928"/>
                    </a:lnTo>
                    <a:lnTo>
                      <a:pt x="94" y="16162"/>
                    </a:lnTo>
                    <a:lnTo>
                      <a:pt x="94" y="13940"/>
                    </a:lnTo>
                    <a:lnTo>
                      <a:pt x="282" y="12409"/>
                    </a:lnTo>
                    <a:lnTo>
                      <a:pt x="282" y="10723"/>
                    </a:lnTo>
                    <a:lnTo>
                      <a:pt x="470" y="9115"/>
                    </a:lnTo>
                    <a:lnTo>
                      <a:pt x="751" y="7506"/>
                    </a:lnTo>
                    <a:lnTo>
                      <a:pt x="1127" y="6204"/>
                    </a:lnTo>
                    <a:lnTo>
                      <a:pt x="1784" y="5132"/>
                    </a:lnTo>
                    <a:lnTo>
                      <a:pt x="2536" y="4213"/>
                    </a:lnTo>
                    <a:lnTo>
                      <a:pt x="3193" y="3447"/>
                    </a:lnTo>
                    <a:lnTo>
                      <a:pt x="4132" y="2757"/>
                    </a:lnTo>
                    <a:lnTo>
                      <a:pt x="4883" y="2145"/>
                    </a:lnTo>
                    <a:lnTo>
                      <a:pt x="5917" y="1685"/>
                    </a:lnTo>
                    <a:lnTo>
                      <a:pt x="6856" y="1226"/>
                    </a:lnTo>
                    <a:lnTo>
                      <a:pt x="7795" y="919"/>
                    </a:lnTo>
                    <a:lnTo>
                      <a:pt x="8922" y="689"/>
                    </a:lnTo>
                    <a:lnTo>
                      <a:pt x="10988" y="230"/>
                    </a:lnTo>
                    <a:lnTo>
                      <a:pt x="12397" y="153"/>
                    </a:lnTo>
                    <a:lnTo>
                      <a:pt x="13805" y="0"/>
                    </a:lnTo>
                    <a:lnTo>
                      <a:pt x="16247" y="0"/>
                    </a:lnTo>
                    <a:lnTo>
                      <a:pt x="17280" y="153"/>
                    </a:lnTo>
                    <a:lnTo>
                      <a:pt x="18219" y="460"/>
                    </a:lnTo>
                    <a:lnTo>
                      <a:pt x="19064" y="689"/>
                    </a:lnTo>
                    <a:lnTo>
                      <a:pt x="19628" y="996"/>
                    </a:lnTo>
                    <a:lnTo>
                      <a:pt x="20097" y="1302"/>
                    </a:lnTo>
                    <a:lnTo>
                      <a:pt x="20849" y="1915"/>
                    </a:lnTo>
                    <a:lnTo>
                      <a:pt x="20943" y="2221"/>
                    </a:lnTo>
                    <a:lnTo>
                      <a:pt x="21130" y="2528"/>
                    </a:lnTo>
                    <a:lnTo>
                      <a:pt x="21412" y="2911"/>
                    </a:lnTo>
                    <a:lnTo>
                      <a:pt x="21412" y="3447"/>
                    </a:lnTo>
                    <a:lnTo>
                      <a:pt x="21600" y="4136"/>
                    </a:lnTo>
                    <a:lnTo>
                      <a:pt x="21600" y="6281"/>
                    </a:lnTo>
                    <a:lnTo>
                      <a:pt x="21412" y="7123"/>
                    </a:lnTo>
                    <a:lnTo>
                      <a:pt x="21412" y="8502"/>
                    </a:lnTo>
                    <a:lnTo>
                      <a:pt x="21224" y="9191"/>
                    </a:lnTo>
                    <a:lnTo>
                      <a:pt x="20943" y="9728"/>
                    </a:lnTo>
                    <a:lnTo>
                      <a:pt x="20661" y="10417"/>
                    </a:lnTo>
                    <a:lnTo>
                      <a:pt x="20379" y="10953"/>
                    </a:lnTo>
                    <a:lnTo>
                      <a:pt x="20003" y="11489"/>
                    </a:lnTo>
                    <a:lnTo>
                      <a:pt x="19628" y="11949"/>
                    </a:lnTo>
                    <a:lnTo>
                      <a:pt x="19346" y="12409"/>
                    </a:lnTo>
                    <a:lnTo>
                      <a:pt x="18877" y="12715"/>
                    </a:lnTo>
                    <a:lnTo>
                      <a:pt x="18313" y="13098"/>
                    </a:lnTo>
                    <a:lnTo>
                      <a:pt x="17843" y="13404"/>
                    </a:lnTo>
                    <a:lnTo>
                      <a:pt x="16998" y="13711"/>
                    </a:lnTo>
                    <a:lnTo>
                      <a:pt x="16247" y="14017"/>
                    </a:lnTo>
                    <a:lnTo>
                      <a:pt x="15308" y="14247"/>
                    </a:lnTo>
                    <a:lnTo>
                      <a:pt x="14744" y="14553"/>
                    </a:lnTo>
                    <a:lnTo>
                      <a:pt x="13993" y="14706"/>
                    </a:lnTo>
                    <a:lnTo>
                      <a:pt x="13336" y="14783"/>
                    </a:lnTo>
                    <a:lnTo>
                      <a:pt x="12960" y="14936"/>
                    </a:lnTo>
                    <a:lnTo>
                      <a:pt x="12490" y="15013"/>
                    </a:lnTo>
                    <a:lnTo>
                      <a:pt x="12021" y="15243"/>
                    </a:lnTo>
                    <a:lnTo>
                      <a:pt x="11551" y="15396"/>
                    </a:lnTo>
                    <a:lnTo>
                      <a:pt x="11270" y="15626"/>
                    </a:lnTo>
                    <a:lnTo>
                      <a:pt x="10894" y="15702"/>
                    </a:lnTo>
                    <a:lnTo>
                      <a:pt x="10706" y="15932"/>
                    </a:lnTo>
                    <a:lnTo>
                      <a:pt x="10424" y="16162"/>
                    </a:lnTo>
                    <a:lnTo>
                      <a:pt x="10143" y="16238"/>
                    </a:lnTo>
                    <a:lnTo>
                      <a:pt x="9955" y="16468"/>
                    </a:lnTo>
                    <a:lnTo>
                      <a:pt x="9673" y="16698"/>
                    </a:lnTo>
                    <a:lnTo>
                      <a:pt x="9391" y="16851"/>
                    </a:lnTo>
                    <a:lnTo>
                      <a:pt x="9203" y="17081"/>
                    </a:lnTo>
                    <a:lnTo>
                      <a:pt x="8922" y="17234"/>
                    </a:lnTo>
                    <a:lnTo>
                      <a:pt x="8640" y="17464"/>
                    </a:lnTo>
                    <a:lnTo>
                      <a:pt x="8170" y="17770"/>
                    </a:lnTo>
                    <a:lnTo>
                      <a:pt x="7795" y="18000"/>
                    </a:lnTo>
                    <a:lnTo>
                      <a:pt x="7419" y="18383"/>
                    </a:lnTo>
                    <a:lnTo>
                      <a:pt x="6950" y="18536"/>
                    </a:lnTo>
                    <a:lnTo>
                      <a:pt x="6574" y="18689"/>
                    </a:lnTo>
                    <a:lnTo>
                      <a:pt x="6198" y="18919"/>
                    </a:lnTo>
                    <a:lnTo>
                      <a:pt x="5729" y="19149"/>
                    </a:lnTo>
                    <a:lnTo>
                      <a:pt x="5353" y="19455"/>
                    </a:lnTo>
                    <a:lnTo>
                      <a:pt x="4883" y="19685"/>
                    </a:lnTo>
                    <a:lnTo>
                      <a:pt x="4414" y="19991"/>
                    </a:lnTo>
                    <a:lnTo>
                      <a:pt x="4132" y="20374"/>
                    </a:lnTo>
                    <a:lnTo>
                      <a:pt x="3757" y="20604"/>
                    </a:lnTo>
                    <a:lnTo>
                      <a:pt x="3475" y="20911"/>
                    </a:lnTo>
                    <a:lnTo>
                      <a:pt x="2630" y="21370"/>
                    </a:lnTo>
                    <a:lnTo>
                      <a:pt x="2348" y="21447"/>
                    </a:lnTo>
                    <a:close/>
                  </a:path>
                </a:pathLst>
              </a:custGeom>
              <a:solidFill>
                <a:srgbClr val="C81E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3" name="AutoShape 338"/>
              <p:cNvSpPr/>
              <p:nvPr/>
            </p:nvSpPr>
            <p:spPr>
              <a:xfrm>
                <a:off x="235619" y="180594"/>
                <a:ext cx="527675" cy="558715"/>
              </a:xfrm>
              <a:custGeom>
                <a:avLst/>
                <a:gdLst/>
                <a:ahLst/>
                <a:cxnLst>
                  <a:cxn ang="0">
                    <a:pos x="wd2" y="hd2"/>
                  </a:cxn>
                  <a:cxn ang="5400000">
                    <a:pos x="wd2" y="hd2"/>
                  </a:cxn>
                  <a:cxn ang="10800000">
                    <a:pos x="wd2" y="hd2"/>
                  </a:cxn>
                  <a:cxn ang="16200000">
                    <a:pos x="wd2" y="hd2"/>
                  </a:cxn>
                </a:cxnLst>
                <a:rect l="0" t="0" r="r" b="b"/>
                <a:pathLst>
                  <a:path w="21600" h="21600" extrusionOk="0">
                    <a:moveTo>
                      <a:pt x="2284" y="21445"/>
                    </a:moveTo>
                    <a:lnTo>
                      <a:pt x="1998" y="21600"/>
                    </a:lnTo>
                    <a:lnTo>
                      <a:pt x="1713" y="21600"/>
                    </a:lnTo>
                    <a:lnTo>
                      <a:pt x="1618" y="21445"/>
                    </a:lnTo>
                    <a:lnTo>
                      <a:pt x="1332" y="21290"/>
                    </a:lnTo>
                    <a:lnTo>
                      <a:pt x="1237" y="21213"/>
                    </a:lnTo>
                    <a:lnTo>
                      <a:pt x="1047" y="21135"/>
                    </a:lnTo>
                    <a:lnTo>
                      <a:pt x="952" y="21058"/>
                    </a:lnTo>
                    <a:lnTo>
                      <a:pt x="952" y="20671"/>
                    </a:lnTo>
                    <a:lnTo>
                      <a:pt x="761" y="20361"/>
                    </a:lnTo>
                    <a:lnTo>
                      <a:pt x="476" y="19819"/>
                    </a:lnTo>
                    <a:lnTo>
                      <a:pt x="381" y="19200"/>
                    </a:lnTo>
                    <a:lnTo>
                      <a:pt x="190" y="18503"/>
                    </a:lnTo>
                    <a:lnTo>
                      <a:pt x="190" y="17806"/>
                    </a:lnTo>
                    <a:lnTo>
                      <a:pt x="0" y="16877"/>
                    </a:lnTo>
                    <a:lnTo>
                      <a:pt x="190" y="16103"/>
                    </a:lnTo>
                    <a:lnTo>
                      <a:pt x="190" y="12387"/>
                    </a:lnTo>
                    <a:lnTo>
                      <a:pt x="381" y="10761"/>
                    </a:lnTo>
                    <a:lnTo>
                      <a:pt x="476" y="9213"/>
                    </a:lnTo>
                    <a:lnTo>
                      <a:pt x="761" y="7587"/>
                    </a:lnTo>
                    <a:lnTo>
                      <a:pt x="1237" y="6116"/>
                    </a:lnTo>
                    <a:lnTo>
                      <a:pt x="1713" y="5187"/>
                    </a:lnTo>
                    <a:lnTo>
                      <a:pt x="2569" y="4258"/>
                    </a:lnTo>
                    <a:lnTo>
                      <a:pt x="3235" y="3484"/>
                    </a:lnTo>
                    <a:lnTo>
                      <a:pt x="4092" y="2787"/>
                    </a:lnTo>
                    <a:lnTo>
                      <a:pt x="5043" y="2245"/>
                    </a:lnTo>
                    <a:lnTo>
                      <a:pt x="5900" y="1703"/>
                    </a:lnTo>
                    <a:lnTo>
                      <a:pt x="6851" y="1316"/>
                    </a:lnTo>
                    <a:lnTo>
                      <a:pt x="8944" y="697"/>
                    </a:lnTo>
                    <a:lnTo>
                      <a:pt x="9991" y="619"/>
                    </a:lnTo>
                    <a:lnTo>
                      <a:pt x="11228" y="387"/>
                    </a:lnTo>
                    <a:lnTo>
                      <a:pt x="12465" y="232"/>
                    </a:lnTo>
                    <a:lnTo>
                      <a:pt x="13702" y="155"/>
                    </a:lnTo>
                    <a:lnTo>
                      <a:pt x="15130" y="0"/>
                    </a:lnTo>
                    <a:lnTo>
                      <a:pt x="16367" y="155"/>
                    </a:lnTo>
                    <a:lnTo>
                      <a:pt x="17413" y="232"/>
                    </a:lnTo>
                    <a:lnTo>
                      <a:pt x="18365" y="619"/>
                    </a:lnTo>
                    <a:lnTo>
                      <a:pt x="19031" y="852"/>
                    </a:lnTo>
                    <a:lnTo>
                      <a:pt x="20173" y="1316"/>
                    </a:lnTo>
                    <a:lnTo>
                      <a:pt x="20458" y="1703"/>
                    </a:lnTo>
                    <a:lnTo>
                      <a:pt x="20744" y="1935"/>
                    </a:lnTo>
                    <a:lnTo>
                      <a:pt x="21029" y="2245"/>
                    </a:lnTo>
                    <a:lnTo>
                      <a:pt x="21124" y="2555"/>
                    </a:lnTo>
                    <a:lnTo>
                      <a:pt x="21410" y="3019"/>
                    </a:lnTo>
                    <a:lnTo>
                      <a:pt x="21600" y="3484"/>
                    </a:lnTo>
                    <a:lnTo>
                      <a:pt x="21600" y="7277"/>
                    </a:lnTo>
                    <a:lnTo>
                      <a:pt x="21410" y="7974"/>
                    </a:lnTo>
                    <a:lnTo>
                      <a:pt x="21410" y="8594"/>
                    </a:lnTo>
                    <a:lnTo>
                      <a:pt x="21315" y="9213"/>
                    </a:lnTo>
                    <a:lnTo>
                      <a:pt x="21029" y="9832"/>
                    </a:lnTo>
                    <a:lnTo>
                      <a:pt x="20744" y="10374"/>
                    </a:lnTo>
                    <a:lnTo>
                      <a:pt x="20458" y="10994"/>
                    </a:lnTo>
                    <a:lnTo>
                      <a:pt x="19982" y="11535"/>
                    </a:lnTo>
                    <a:lnTo>
                      <a:pt x="19602" y="12077"/>
                    </a:lnTo>
                    <a:lnTo>
                      <a:pt x="19221" y="12387"/>
                    </a:lnTo>
                    <a:lnTo>
                      <a:pt x="18936" y="12852"/>
                    </a:lnTo>
                    <a:lnTo>
                      <a:pt x="18365" y="13239"/>
                    </a:lnTo>
                    <a:lnTo>
                      <a:pt x="17794" y="13548"/>
                    </a:lnTo>
                    <a:lnTo>
                      <a:pt x="16937" y="13703"/>
                    </a:lnTo>
                    <a:lnTo>
                      <a:pt x="16367" y="14090"/>
                    </a:lnTo>
                    <a:lnTo>
                      <a:pt x="15415" y="14323"/>
                    </a:lnTo>
                    <a:lnTo>
                      <a:pt x="14654" y="14555"/>
                    </a:lnTo>
                    <a:lnTo>
                      <a:pt x="13988" y="14787"/>
                    </a:lnTo>
                    <a:lnTo>
                      <a:pt x="12846" y="14942"/>
                    </a:lnTo>
                    <a:lnTo>
                      <a:pt x="12465" y="15097"/>
                    </a:lnTo>
                    <a:lnTo>
                      <a:pt x="12085" y="15329"/>
                    </a:lnTo>
                    <a:lnTo>
                      <a:pt x="11609" y="15406"/>
                    </a:lnTo>
                    <a:lnTo>
                      <a:pt x="11228" y="15639"/>
                    </a:lnTo>
                    <a:lnTo>
                      <a:pt x="10943" y="15794"/>
                    </a:lnTo>
                    <a:lnTo>
                      <a:pt x="10752" y="16026"/>
                    </a:lnTo>
                    <a:lnTo>
                      <a:pt x="10467" y="16103"/>
                    </a:lnTo>
                    <a:lnTo>
                      <a:pt x="9896" y="16568"/>
                    </a:lnTo>
                    <a:lnTo>
                      <a:pt x="9706" y="16645"/>
                    </a:lnTo>
                    <a:lnTo>
                      <a:pt x="9420" y="16877"/>
                    </a:lnTo>
                    <a:lnTo>
                      <a:pt x="9230" y="17110"/>
                    </a:lnTo>
                    <a:lnTo>
                      <a:pt x="8944" y="17342"/>
                    </a:lnTo>
                    <a:lnTo>
                      <a:pt x="8659" y="17497"/>
                    </a:lnTo>
                    <a:lnTo>
                      <a:pt x="8183" y="17884"/>
                    </a:lnTo>
                    <a:lnTo>
                      <a:pt x="7422" y="18348"/>
                    </a:lnTo>
                    <a:lnTo>
                      <a:pt x="6946" y="18581"/>
                    </a:lnTo>
                    <a:lnTo>
                      <a:pt x="6566" y="18735"/>
                    </a:lnTo>
                    <a:lnTo>
                      <a:pt x="6185" y="18968"/>
                    </a:lnTo>
                    <a:lnTo>
                      <a:pt x="5709" y="19200"/>
                    </a:lnTo>
                    <a:lnTo>
                      <a:pt x="5329" y="19432"/>
                    </a:lnTo>
                    <a:lnTo>
                      <a:pt x="4853" y="19819"/>
                    </a:lnTo>
                    <a:lnTo>
                      <a:pt x="4567" y="20129"/>
                    </a:lnTo>
                    <a:lnTo>
                      <a:pt x="4092" y="20361"/>
                    </a:lnTo>
                    <a:lnTo>
                      <a:pt x="3806" y="20671"/>
                    </a:lnTo>
                    <a:lnTo>
                      <a:pt x="3426" y="20903"/>
                    </a:lnTo>
                    <a:lnTo>
                      <a:pt x="3140" y="21135"/>
                    </a:lnTo>
                    <a:lnTo>
                      <a:pt x="2855" y="21213"/>
                    </a:lnTo>
                    <a:lnTo>
                      <a:pt x="2569" y="21445"/>
                    </a:lnTo>
                    <a:lnTo>
                      <a:pt x="2284" y="21445"/>
                    </a:lnTo>
                    <a:close/>
                  </a:path>
                </a:pathLst>
              </a:custGeom>
              <a:solidFill>
                <a:srgbClr val="C91E2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4" name="AutoShape 339"/>
              <p:cNvSpPr/>
              <p:nvPr/>
            </p:nvSpPr>
            <p:spPr>
              <a:xfrm>
                <a:off x="239851" y="184827"/>
                <a:ext cx="517799" cy="546016"/>
              </a:xfrm>
              <a:custGeom>
                <a:avLst/>
                <a:gdLst/>
                <a:ahLst/>
                <a:cxnLst>
                  <a:cxn ang="0">
                    <a:pos x="wd2" y="hd2"/>
                  </a:cxn>
                  <a:cxn ang="5400000">
                    <a:pos x="wd2" y="hd2"/>
                  </a:cxn>
                  <a:cxn ang="10800000">
                    <a:pos x="wd2" y="hd2"/>
                  </a:cxn>
                  <a:cxn ang="16200000">
                    <a:pos x="wd2" y="hd2"/>
                  </a:cxn>
                </a:cxnLst>
                <a:rect l="0" t="0" r="r" b="b"/>
                <a:pathLst>
                  <a:path w="21600" h="21600" extrusionOk="0">
                    <a:moveTo>
                      <a:pt x="2325" y="21600"/>
                    </a:moveTo>
                    <a:lnTo>
                      <a:pt x="1743" y="21600"/>
                    </a:lnTo>
                    <a:lnTo>
                      <a:pt x="1453" y="21521"/>
                    </a:lnTo>
                    <a:lnTo>
                      <a:pt x="1356" y="21442"/>
                    </a:lnTo>
                    <a:lnTo>
                      <a:pt x="1065" y="21363"/>
                    </a:lnTo>
                    <a:lnTo>
                      <a:pt x="1065" y="21204"/>
                    </a:lnTo>
                    <a:lnTo>
                      <a:pt x="872" y="21125"/>
                    </a:lnTo>
                    <a:lnTo>
                      <a:pt x="872" y="20967"/>
                    </a:lnTo>
                    <a:lnTo>
                      <a:pt x="775" y="20730"/>
                    </a:lnTo>
                    <a:lnTo>
                      <a:pt x="581" y="20413"/>
                    </a:lnTo>
                    <a:lnTo>
                      <a:pt x="484" y="19859"/>
                    </a:lnTo>
                    <a:lnTo>
                      <a:pt x="291" y="19226"/>
                    </a:lnTo>
                    <a:lnTo>
                      <a:pt x="194" y="18593"/>
                    </a:lnTo>
                    <a:lnTo>
                      <a:pt x="0" y="17723"/>
                    </a:lnTo>
                    <a:lnTo>
                      <a:pt x="0" y="13846"/>
                    </a:lnTo>
                    <a:lnTo>
                      <a:pt x="194" y="12422"/>
                    </a:lnTo>
                    <a:lnTo>
                      <a:pt x="291" y="10681"/>
                    </a:lnTo>
                    <a:lnTo>
                      <a:pt x="484" y="9099"/>
                    </a:lnTo>
                    <a:lnTo>
                      <a:pt x="775" y="7516"/>
                    </a:lnTo>
                    <a:lnTo>
                      <a:pt x="1162" y="6092"/>
                    </a:lnTo>
                    <a:lnTo>
                      <a:pt x="1743" y="5143"/>
                    </a:lnTo>
                    <a:lnTo>
                      <a:pt x="2422" y="4193"/>
                    </a:lnTo>
                    <a:lnTo>
                      <a:pt x="3293" y="3402"/>
                    </a:lnTo>
                    <a:lnTo>
                      <a:pt x="4165" y="2690"/>
                    </a:lnTo>
                    <a:lnTo>
                      <a:pt x="4940" y="2136"/>
                    </a:lnTo>
                    <a:lnTo>
                      <a:pt x="6877" y="1187"/>
                    </a:lnTo>
                    <a:lnTo>
                      <a:pt x="7846" y="870"/>
                    </a:lnTo>
                    <a:lnTo>
                      <a:pt x="8911" y="712"/>
                    </a:lnTo>
                    <a:lnTo>
                      <a:pt x="9977" y="475"/>
                    </a:lnTo>
                    <a:lnTo>
                      <a:pt x="11236" y="316"/>
                    </a:lnTo>
                    <a:lnTo>
                      <a:pt x="12495" y="79"/>
                    </a:lnTo>
                    <a:lnTo>
                      <a:pt x="13754" y="0"/>
                    </a:lnTo>
                    <a:lnTo>
                      <a:pt x="15013" y="0"/>
                    </a:lnTo>
                    <a:lnTo>
                      <a:pt x="16273" y="79"/>
                    </a:lnTo>
                    <a:lnTo>
                      <a:pt x="17338" y="237"/>
                    </a:lnTo>
                    <a:lnTo>
                      <a:pt x="18404" y="475"/>
                    </a:lnTo>
                    <a:lnTo>
                      <a:pt x="19082" y="791"/>
                    </a:lnTo>
                    <a:lnTo>
                      <a:pt x="19663" y="1108"/>
                    </a:lnTo>
                    <a:lnTo>
                      <a:pt x="20147" y="1345"/>
                    </a:lnTo>
                    <a:lnTo>
                      <a:pt x="20728" y="1978"/>
                    </a:lnTo>
                    <a:lnTo>
                      <a:pt x="21019" y="2215"/>
                    </a:lnTo>
                    <a:lnTo>
                      <a:pt x="21213" y="2611"/>
                    </a:lnTo>
                    <a:lnTo>
                      <a:pt x="21309" y="3086"/>
                    </a:lnTo>
                    <a:lnTo>
                      <a:pt x="21503" y="3481"/>
                    </a:lnTo>
                    <a:lnTo>
                      <a:pt x="21600" y="4193"/>
                    </a:lnTo>
                    <a:lnTo>
                      <a:pt x="21600" y="7279"/>
                    </a:lnTo>
                    <a:lnTo>
                      <a:pt x="21503" y="7991"/>
                    </a:lnTo>
                    <a:lnTo>
                      <a:pt x="21309" y="8624"/>
                    </a:lnTo>
                    <a:lnTo>
                      <a:pt x="21213" y="9257"/>
                    </a:lnTo>
                    <a:lnTo>
                      <a:pt x="21019" y="9890"/>
                    </a:lnTo>
                    <a:lnTo>
                      <a:pt x="20728" y="10444"/>
                    </a:lnTo>
                    <a:lnTo>
                      <a:pt x="20341" y="11077"/>
                    </a:lnTo>
                    <a:lnTo>
                      <a:pt x="20050" y="11631"/>
                    </a:lnTo>
                    <a:lnTo>
                      <a:pt x="19663" y="12105"/>
                    </a:lnTo>
                    <a:lnTo>
                      <a:pt x="19178" y="12501"/>
                    </a:lnTo>
                    <a:lnTo>
                      <a:pt x="18791" y="12897"/>
                    </a:lnTo>
                    <a:lnTo>
                      <a:pt x="18404" y="13213"/>
                    </a:lnTo>
                    <a:lnTo>
                      <a:pt x="17822" y="13609"/>
                    </a:lnTo>
                    <a:lnTo>
                      <a:pt x="17048" y="13767"/>
                    </a:lnTo>
                    <a:lnTo>
                      <a:pt x="16273" y="14084"/>
                    </a:lnTo>
                    <a:lnTo>
                      <a:pt x="15498" y="14321"/>
                    </a:lnTo>
                    <a:lnTo>
                      <a:pt x="14626" y="14716"/>
                    </a:lnTo>
                    <a:lnTo>
                      <a:pt x="13948" y="14875"/>
                    </a:lnTo>
                    <a:lnTo>
                      <a:pt x="13367" y="14954"/>
                    </a:lnTo>
                    <a:lnTo>
                      <a:pt x="12883" y="15033"/>
                    </a:lnTo>
                    <a:lnTo>
                      <a:pt x="12495" y="15112"/>
                    </a:lnTo>
                    <a:lnTo>
                      <a:pt x="12108" y="15349"/>
                    </a:lnTo>
                    <a:lnTo>
                      <a:pt x="11623" y="15508"/>
                    </a:lnTo>
                    <a:lnTo>
                      <a:pt x="11236" y="15745"/>
                    </a:lnTo>
                    <a:lnTo>
                      <a:pt x="10848" y="15824"/>
                    </a:lnTo>
                    <a:lnTo>
                      <a:pt x="10558" y="16062"/>
                    </a:lnTo>
                    <a:lnTo>
                      <a:pt x="10267" y="16220"/>
                    </a:lnTo>
                    <a:lnTo>
                      <a:pt x="10170" y="16378"/>
                    </a:lnTo>
                    <a:lnTo>
                      <a:pt x="9396" y="17011"/>
                    </a:lnTo>
                    <a:lnTo>
                      <a:pt x="9202" y="17248"/>
                    </a:lnTo>
                    <a:lnTo>
                      <a:pt x="8911" y="17486"/>
                    </a:lnTo>
                    <a:lnTo>
                      <a:pt x="8621" y="17644"/>
                    </a:lnTo>
                    <a:lnTo>
                      <a:pt x="8136" y="17881"/>
                    </a:lnTo>
                    <a:lnTo>
                      <a:pt x="7361" y="18514"/>
                    </a:lnTo>
                    <a:lnTo>
                      <a:pt x="6877" y="18752"/>
                    </a:lnTo>
                    <a:lnTo>
                      <a:pt x="6490" y="18910"/>
                    </a:lnTo>
                    <a:lnTo>
                      <a:pt x="6102" y="18989"/>
                    </a:lnTo>
                    <a:lnTo>
                      <a:pt x="5618" y="19226"/>
                    </a:lnTo>
                    <a:lnTo>
                      <a:pt x="5230" y="19622"/>
                    </a:lnTo>
                    <a:lnTo>
                      <a:pt x="4746" y="19859"/>
                    </a:lnTo>
                    <a:lnTo>
                      <a:pt x="4456" y="20176"/>
                    </a:lnTo>
                    <a:lnTo>
                      <a:pt x="3971" y="20413"/>
                    </a:lnTo>
                    <a:lnTo>
                      <a:pt x="3681" y="20730"/>
                    </a:lnTo>
                    <a:lnTo>
                      <a:pt x="3100" y="21204"/>
                    </a:lnTo>
                    <a:lnTo>
                      <a:pt x="2906" y="21442"/>
                    </a:lnTo>
                    <a:lnTo>
                      <a:pt x="2325" y="21600"/>
                    </a:lnTo>
                    <a:close/>
                  </a:path>
                </a:pathLst>
              </a:custGeom>
              <a:solidFill>
                <a:srgbClr val="CA1F2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5" name="AutoShape 340"/>
              <p:cNvSpPr/>
              <p:nvPr/>
            </p:nvSpPr>
            <p:spPr>
              <a:xfrm>
                <a:off x="239851" y="187648"/>
                <a:ext cx="516388" cy="540374"/>
              </a:xfrm>
              <a:custGeom>
                <a:avLst/>
                <a:gdLst/>
                <a:ahLst/>
                <a:cxnLst>
                  <a:cxn ang="0">
                    <a:pos x="wd2" y="hd2"/>
                  </a:cxn>
                  <a:cxn ang="5400000">
                    <a:pos x="wd2" y="hd2"/>
                  </a:cxn>
                  <a:cxn ang="10800000">
                    <a:pos x="wd2" y="hd2"/>
                  </a:cxn>
                  <a:cxn ang="16200000">
                    <a:pos x="wd2" y="hd2"/>
                  </a:cxn>
                </a:cxnLst>
                <a:rect l="0" t="0" r="r" b="b"/>
                <a:pathLst>
                  <a:path w="21600" h="21600" extrusionOk="0">
                    <a:moveTo>
                      <a:pt x="2432" y="21600"/>
                    </a:moveTo>
                    <a:lnTo>
                      <a:pt x="1849" y="21600"/>
                    </a:lnTo>
                    <a:lnTo>
                      <a:pt x="1557" y="21520"/>
                    </a:lnTo>
                    <a:lnTo>
                      <a:pt x="1362" y="21360"/>
                    </a:lnTo>
                    <a:lnTo>
                      <a:pt x="1168" y="21280"/>
                    </a:lnTo>
                    <a:lnTo>
                      <a:pt x="1070" y="21120"/>
                    </a:lnTo>
                    <a:lnTo>
                      <a:pt x="1070" y="21040"/>
                    </a:lnTo>
                    <a:lnTo>
                      <a:pt x="876" y="20880"/>
                    </a:lnTo>
                    <a:lnTo>
                      <a:pt x="876" y="20640"/>
                    </a:lnTo>
                    <a:lnTo>
                      <a:pt x="778" y="20320"/>
                    </a:lnTo>
                    <a:lnTo>
                      <a:pt x="584" y="19840"/>
                    </a:lnTo>
                    <a:lnTo>
                      <a:pt x="486" y="19120"/>
                    </a:lnTo>
                    <a:lnTo>
                      <a:pt x="292" y="18480"/>
                    </a:lnTo>
                    <a:lnTo>
                      <a:pt x="195" y="17680"/>
                    </a:lnTo>
                    <a:lnTo>
                      <a:pt x="0" y="16880"/>
                    </a:lnTo>
                    <a:lnTo>
                      <a:pt x="0" y="16080"/>
                    </a:lnTo>
                    <a:lnTo>
                      <a:pt x="195" y="15120"/>
                    </a:lnTo>
                    <a:lnTo>
                      <a:pt x="195" y="13840"/>
                    </a:lnTo>
                    <a:lnTo>
                      <a:pt x="292" y="12400"/>
                    </a:lnTo>
                    <a:lnTo>
                      <a:pt x="486" y="10720"/>
                    </a:lnTo>
                    <a:lnTo>
                      <a:pt x="584" y="9040"/>
                    </a:lnTo>
                    <a:lnTo>
                      <a:pt x="876" y="7520"/>
                    </a:lnTo>
                    <a:lnTo>
                      <a:pt x="1362" y="6080"/>
                    </a:lnTo>
                    <a:lnTo>
                      <a:pt x="1849" y="5120"/>
                    </a:lnTo>
                    <a:lnTo>
                      <a:pt x="2627" y="4160"/>
                    </a:lnTo>
                    <a:lnTo>
                      <a:pt x="3405" y="3440"/>
                    </a:lnTo>
                    <a:lnTo>
                      <a:pt x="4281" y="2800"/>
                    </a:lnTo>
                    <a:lnTo>
                      <a:pt x="5059" y="2160"/>
                    </a:lnTo>
                    <a:lnTo>
                      <a:pt x="6130" y="1600"/>
                    </a:lnTo>
                    <a:lnTo>
                      <a:pt x="7881" y="880"/>
                    </a:lnTo>
                    <a:lnTo>
                      <a:pt x="9049" y="720"/>
                    </a:lnTo>
                    <a:lnTo>
                      <a:pt x="10022" y="480"/>
                    </a:lnTo>
                    <a:lnTo>
                      <a:pt x="11286" y="240"/>
                    </a:lnTo>
                    <a:lnTo>
                      <a:pt x="12551" y="160"/>
                    </a:lnTo>
                    <a:lnTo>
                      <a:pt x="13816" y="0"/>
                    </a:lnTo>
                    <a:lnTo>
                      <a:pt x="15081" y="0"/>
                    </a:lnTo>
                    <a:lnTo>
                      <a:pt x="16346" y="160"/>
                    </a:lnTo>
                    <a:lnTo>
                      <a:pt x="17319" y="240"/>
                    </a:lnTo>
                    <a:lnTo>
                      <a:pt x="18292" y="480"/>
                    </a:lnTo>
                    <a:lnTo>
                      <a:pt x="18973" y="800"/>
                    </a:lnTo>
                    <a:lnTo>
                      <a:pt x="19557" y="1040"/>
                    </a:lnTo>
                    <a:lnTo>
                      <a:pt x="20141" y="1360"/>
                    </a:lnTo>
                    <a:lnTo>
                      <a:pt x="20432" y="1600"/>
                    </a:lnTo>
                    <a:lnTo>
                      <a:pt x="20724" y="2000"/>
                    </a:lnTo>
                    <a:lnTo>
                      <a:pt x="21016" y="2320"/>
                    </a:lnTo>
                    <a:lnTo>
                      <a:pt x="21114" y="2640"/>
                    </a:lnTo>
                    <a:lnTo>
                      <a:pt x="21308" y="3040"/>
                    </a:lnTo>
                    <a:lnTo>
                      <a:pt x="21405" y="3600"/>
                    </a:lnTo>
                    <a:lnTo>
                      <a:pt x="21600" y="4160"/>
                    </a:lnTo>
                    <a:lnTo>
                      <a:pt x="21600" y="6480"/>
                    </a:lnTo>
                    <a:lnTo>
                      <a:pt x="21405" y="7280"/>
                    </a:lnTo>
                    <a:lnTo>
                      <a:pt x="21405" y="8000"/>
                    </a:lnTo>
                    <a:lnTo>
                      <a:pt x="21308" y="8640"/>
                    </a:lnTo>
                    <a:lnTo>
                      <a:pt x="21114" y="9280"/>
                    </a:lnTo>
                    <a:lnTo>
                      <a:pt x="20822" y="9840"/>
                    </a:lnTo>
                    <a:lnTo>
                      <a:pt x="20530" y="10480"/>
                    </a:lnTo>
                    <a:lnTo>
                      <a:pt x="20238" y="10960"/>
                    </a:lnTo>
                    <a:lnTo>
                      <a:pt x="19849" y="11520"/>
                    </a:lnTo>
                    <a:lnTo>
                      <a:pt x="19557" y="12000"/>
                    </a:lnTo>
                    <a:lnTo>
                      <a:pt x="19168" y="12480"/>
                    </a:lnTo>
                    <a:lnTo>
                      <a:pt x="18681" y="12800"/>
                    </a:lnTo>
                    <a:lnTo>
                      <a:pt x="18292" y="13200"/>
                    </a:lnTo>
                    <a:lnTo>
                      <a:pt x="17708" y="13520"/>
                    </a:lnTo>
                    <a:lnTo>
                      <a:pt x="16930" y="13840"/>
                    </a:lnTo>
                    <a:lnTo>
                      <a:pt x="16249" y="14080"/>
                    </a:lnTo>
                    <a:lnTo>
                      <a:pt x="15373" y="14400"/>
                    </a:lnTo>
                    <a:lnTo>
                      <a:pt x="14692" y="14640"/>
                    </a:lnTo>
                    <a:lnTo>
                      <a:pt x="14011" y="14800"/>
                    </a:lnTo>
                    <a:lnTo>
                      <a:pt x="13427" y="14960"/>
                    </a:lnTo>
                    <a:lnTo>
                      <a:pt x="12454" y="15120"/>
                    </a:lnTo>
                    <a:lnTo>
                      <a:pt x="11968" y="15360"/>
                    </a:lnTo>
                    <a:lnTo>
                      <a:pt x="11578" y="15440"/>
                    </a:lnTo>
                    <a:lnTo>
                      <a:pt x="11286" y="15680"/>
                    </a:lnTo>
                    <a:lnTo>
                      <a:pt x="10897" y="15840"/>
                    </a:lnTo>
                    <a:lnTo>
                      <a:pt x="10605" y="16080"/>
                    </a:lnTo>
                    <a:lnTo>
                      <a:pt x="10314" y="16160"/>
                    </a:lnTo>
                    <a:lnTo>
                      <a:pt x="10216" y="16400"/>
                    </a:lnTo>
                    <a:lnTo>
                      <a:pt x="9924" y="16480"/>
                    </a:lnTo>
                    <a:lnTo>
                      <a:pt x="9632" y="16720"/>
                    </a:lnTo>
                    <a:lnTo>
                      <a:pt x="9438" y="16960"/>
                    </a:lnTo>
                    <a:lnTo>
                      <a:pt x="8951" y="17360"/>
                    </a:lnTo>
                    <a:lnTo>
                      <a:pt x="8659" y="17680"/>
                    </a:lnTo>
                    <a:lnTo>
                      <a:pt x="8173" y="17840"/>
                    </a:lnTo>
                    <a:lnTo>
                      <a:pt x="7784" y="18160"/>
                    </a:lnTo>
                    <a:lnTo>
                      <a:pt x="7395" y="18320"/>
                    </a:lnTo>
                    <a:lnTo>
                      <a:pt x="6908" y="18640"/>
                    </a:lnTo>
                    <a:lnTo>
                      <a:pt x="6519" y="18880"/>
                    </a:lnTo>
                    <a:lnTo>
                      <a:pt x="6227" y="19040"/>
                    </a:lnTo>
                    <a:lnTo>
                      <a:pt x="5838" y="19280"/>
                    </a:lnTo>
                    <a:lnTo>
                      <a:pt x="5351" y="19520"/>
                    </a:lnTo>
                    <a:lnTo>
                      <a:pt x="4962" y="19840"/>
                    </a:lnTo>
                    <a:lnTo>
                      <a:pt x="4573" y="20080"/>
                    </a:lnTo>
                    <a:lnTo>
                      <a:pt x="3892" y="20640"/>
                    </a:lnTo>
                    <a:lnTo>
                      <a:pt x="3405" y="20880"/>
                    </a:lnTo>
                    <a:lnTo>
                      <a:pt x="3114" y="21120"/>
                    </a:lnTo>
                    <a:lnTo>
                      <a:pt x="2919" y="21360"/>
                    </a:lnTo>
                    <a:lnTo>
                      <a:pt x="2627" y="21520"/>
                    </a:lnTo>
                    <a:lnTo>
                      <a:pt x="2432" y="21600"/>
                    </a:lnTo>
                    <a:close/>
                  </a:path>
                </a:pathLst>
              </a:custGeom>
              <a:solidFill>
                <a:srgbClr val="CB1F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6" name="AutoShape 341"/>
              <p:cNvSpPr/>
              <p:nvPr/>
            </p:nvSpPr>
            <p:spPr>
              <a:xfrm>
                <a:off x="245495" y="190470"/>
                <a:ext cx="506512" cy="530497"/>
              </a:xfrm>
              <a:custGeom>
                <a:avLst/>
                <a:gdLst/>
                <a:ahLst/>
                <a:cxnLst>
                  <a:cxn ang="0">
                    <a:pos x="wd2" y="hd2"/>
                  </a:cxn>
                  <a:cxn ang="5400000">
                    <a:pos x="wd2" y="hd2"/>
                  </a:cxn>
                  <a:cxn ang="10800000">
                    <a:pos x="wd2" y="hd2"/>
                  </a:cxn>
                  <a:cxn ang="16200000">
                    <a:pos x="wd2" y="hd2"/>
                  </a:cxn>
                </a:cxnLst>
                <a:rect l="0" t="0" r="r" b="b"/>
                <a:pathLst>
                  <a:path w="21600" h="21600" extrusionOk="0">
                    <a:moveTo>
                      <a:pt x="2279" y="21600"/>
                    </a:moveTo>
                    <a:lnTo>
                      <a:pt x="1684" y="21600"/>
                    </a:lnTo>
                    <a:lnTo>
                      <a:pt x="1585" y="21518"/>
                    </a:lnTo>
                    <a:lnTo>
                      <a:pt x="1288" y="21518"/>
                    </a:lnTo>
                    <a:lnTo>
                      <a:pt x="1189" y="21355"/>
                    </a:lnTo>
                    <a:lnTo>
                      <a:pt x="991" y="21111"/>
                    </a:lnTo>
                    <a:lnTo>
                      <a:pt x="892" y="21029"/>
                    </a:lnTo>
                    <a:lnTo>
                      <a:pt x="892" y="20785"/>
                    </a:lnTo>
                    <a:lnTo>
                      <a:pt x="694" y="20296"/>
                    </a:lnTo>
                    <a:lnTo>
                      <a:pt x="594" y="19807"/>
                    </a:lnTo>
                    <a:lnTo>
                      <a:pt x="396" y="19155"/>
                    </a:lnTo>
                    <a:lnTo>
                      <a:pt x="99" y="18421"/>
                    </a:lnTo>
                    <a:lnTo>
                      <a:pt x="99" y="17606"/>
                    </a:lnTo>
                    <a:lnTo>
                      <a:pt x="0" y="16791"/>
                    </a:lnTo>
                    <a:lnTo>
                      <a:pt x="0" y="16057"/>
                    </a:lnTo>
                    <a:lnTo>
                      <a:pt x="99" y="15079"/>
                    </a:lnTo>
                    <a:lnTo>
                      <a:pt x="99" y="13775"/>
                    </a:lnTo>
                    <a:lnTo>
                      <a:pt x="297" y="12308"/>
                    </a:lnTo>
                    <a:lnTo>
                      <a:pt x="396" y="10678"/>
                    </a:lnTo>
                    <a:lnTo>
                      <a:pt x="594" y="9048"/>
                    </a:lnTo>
                    <a:lnTo>
                      <a:pt x="892" y="7499"/>
                    </a:lnTo>
                    <a:lnTo>
                      <a:pt x="1288" y="6032"/>
                    </a:lnTo>
                    <a:lnTo>
                      <a:pt x="1883" y="5054"/>
                    </a:lnTo>
                    <a:lnTo>
                      <a:pt x="2576" y="4075"/>
                    </a:lnTo>
                    <a:lnTo>
                      <a:pt x="3468" y="3342"/>
                    </a:lnTo>
                    <a:lnTo>
                      <a:pt x="4161" y="2690"/>
                    </a:lnTo>
                    <a:lnTo>
                      <a:pt x="5152" y="2038"/>
                    </a:lnTo>
                    <a:lnTo>
                      <a:pt x="6044" y="1630"/>
                    </a:lnTo>
                    <a:lnTo>
                      <a:pt x="7035" y="1141"/>
                    </a:lnTo>
                    <a:lnTo>
                      <a:pt x="9017" y="652"/>
                    </a:lnTo>
                    <a:lnTo>
                      <a:pt x="10007" y="489"/>
                    </a:lnTo>
                    <a:lnTo>
                      <a:pt x="11295" y="245"/>
                    </a:lnTo>
                    <a:lnTo>
                      <a:pt x="12583" y="82"/>
                    </a:lnTo>
                    <a:lnTo>
                      <a:pt x="13872" y="0"/>
                    </a:lnTo>
                    <a:lnTo>
                      <a:pt x="16349" y="0"/>
                    </a:lnTo>
                    <a:lnTo>
                      <a:pt x="17439" y="245"/>
                    </a:lnTo>
                    <a:lnTo>
                      <a:pt x="18330" y="489"/>
                    </a:lnTo>
                    <a:lnTo>
                      <a:pt x="19024" y="734"/>
                    </a:lnTo>
                    <a:lnTo>
                      <a:pt x="19618" y="978"/>
                    </a:lnTo>
                    <a:lnTo>
                      <a:pt x="20213" y="1386"/>
                    </a:lnTo>
                    <a:lnTo>
                      <a:pt x="20411" y="1630"/>
                    </a:lnTo>
                    <a:lnTo>
                      <a:pt x="20708" y="1956"/>
                    </a:lnTo>
                    <a:lnTo>
                      <a:pt x="20906" y="2201"/>
                    </a:lnTo>
                    <a:lnTo>
                      <a:pt x="21204" y="2527"/>
                    </a:lnTo>
                    <a:lnTo>
                      <a:pt x="21303" y="3016"/>
                    </a:lnTo>
                    <a:lnTo>
                      <a:pt x="21501" y="3505"/>
                    </a:lnTo>
                    <a:lnTo>
                      <a:pt x="21600" y="4238"/>
                    </a:lnTo>
                    <a:lnTo>
                      <a:pt x="21600" y="6439"/>
                    </a:lnTo>
                    <a:lnTo>
                      <a:pt x="21501" y="7254"/>
                    </a:lnTo>
                    <a:lnTo>
                      <a:pt x="21501" y="7988"/>
                    </a:lnTo>
                    <a:lnTo>
                      <a:pt x="21303" y="8640"/>
                    </a:lnTo>
                    <a:lnTo>
                      <a:pt x="21204" y="9292"/>
                    </a:lnTo>
                    <a:lnTo>
                      <a:pt x="20312" y="11004"/>
                    </a:lnTo>
                    <a:lnTo>
                      <a:pt x="19916" y="11574"/>
                    </a:lnTo>
                    <a:lnTo>
                      <a:pt x="19420" y="12063"/>
                    </a:lnTo>
                    <a:lnTo>
                      <a:pt x="19123" y="12471"/>
                    </a:lnTo>
                    <a:lnTo>
                      <a:pt x="18727" y="12878"/>
                    </a:lnTo>
                    <a:lnTo>
                      <a:pt x="18330" y="13123"/>
                    </a:lnTo>
                    <a:lnTo>
                      <a:pt x="17736" y="13531"/>
                    </a:lnTo>
                    <a:lnTo>
                      <a:pt x="16844" y="13857"/>
                    </a:lnTo>
                    <a:lnTo>
                      <a:pt x="16150" y="14020"/>
                    </a:lnTo>
                    <a:lnTo>
                      <a:pt x="15358" y="14427"/>
                    </a:lnTo>
                    <a:lnTo>
                      <a:pt x="14565" y="14672"/>
                    </a:lnTo>
                    <a:lnTo>
                      <a:pt x="13872" y="14835"/>
                    </a:lnTo>
                    <a:lnTo>
                      <a:pt x="13277" y="14916"/>
                    </a:lnTo>
                    <a:lnTo>
                      <a:pt x="12881" y="15079"/>
                    </a:lnTo>
                    <a:lnTo>
                      <a:pt x="12484" y="15161"/>
                    </a:lnTo>
                    <a:lnTo>
                      <a:pt x="11989" y="15324"/>
                    </a:lnTo>
                    <a:lnTo>
                      <a:pt x="11593" y="15487"/>
                    </a:lnTo>
                    <a:lnTo>
                      <a:pt x="11097" y="15568"/>
                    </a:lnTo>
                    <a:lnTo>
                      <a:pt x="10899" y="15813"/>
                    </a:lnTo>
                    <a:lnTo>
                      <a:pt x="10602" y="16057"/>
                    </a:lnTo>
                    <a:lnTo>
                      <a:pt x="10305" y="16220"/>
                    </a:lnTo>
                    <a:lnTo>
                      <a:pt x="9611" y="16791"/>
                    </a:lnTo>
                    <a:lnTo>
                      <a:pt x="9413" y="16872"/>
                    </a:lnTo>
                    <a:lnTo>
                      <a:pt x="9215" y="17117"/>
                    </a:lnTo>
                    <a:lnTo>
                      <a:pt x="8917" y="17362"/>
                    </a:lnTo>
                    <a:lnTo>
                      <a:pt x="8422" y="17606"/>
                    </a:lnTo>
                    <a:lnTo>
                      <a:pt x="8125" y="17932"/>
                    </a:lnTo>
                    <a:lnTo>
                      <a:pt x="7332" y="18421"/>
                    </a:lnTo>
                    <a:lnTo>
                      <a:pt x="6837" y="18666"/>
                    </a:lnTo>
                    <a:lnTo>
                      <a:pt x="6539" y="18910"/>
                    </a:lnTo>
                    <a:lnTo>
                      <a:pt x="6143" y="19155"/>
                    </a:lnTo>
                    <a:lnTo>
                      <a:pt x="5747" y="19318"/>
                    </a:lnTo>
                    <a:lnTo>
                      <a:pt x="5251" y="19562"/>
                    </a:lnTo>
                    <a:lnTo>
                      <a:pt x="4855" y="19807"/>
                    </a:lnTo>
                    <a:lnTo>
                      <a:pt x="4459" y="20214"/>
                    </a:lnTo>
                    <a:lnTo>
                      <a:pt x="4062" y="20459"/>
                    </a:lnTo>
                    <a:lnTo>
                      <a:pt x="3765" y="20622"/>
                    </a:lnTo>
                    <a:lnTo>
                      <a:pt x="3468" y="21029"/>
                    </a:lnTo>
                    <a:lnTo>
                      <a:pt x="3171" y="21111"/>
                    </a:lnTo>
                    <a:lnTo>
                      <a:pt x="2873" y="21355"/>
                    </a:lnTo>
                    <a:lnTo>
                      <a:pt x="2576" y="21518"/>
                    </a:lnTo>
                    <a:lnTo>
                      <a:pt x="2279" y="21600"/>
                    </a:lnTo>
                    <a:close/>
                  </a:path>
                </a:pathLst>
              </a:custGeom>
              <a:solidFill>
                <a:srgbClr val="CC1F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7" name="AutoShape 342"/>
              <p:cNvSpPr/>
              <p:nvPr/>
            </p:nvSpPr>
            <p:spPr>
              <a:xfrm>
                <a:off x="246906" y="193292"/>
                <a:ext cx="502279" cy="522032"/>
              </a:xfrm>
              <a:custGeom>
                <a:avLst/>
                <a:gdLst/>
                <a:ahLst/>
                <a:cxnLst>
                  <a:cxn ang="0">
                    <a:pos x="wd2" y="hd2"/>
                  </a:cxn>
                  <a:cxn ang="5400000">
                    <a:pos x="wd2" y="hd2"/>
                  </a:cxn>
                  <a:cxn ang="10800000">
                    <a:pos x="wd2" y="hd2"/>
                  </a:cxn>
                  <a:cxn ang="16200000">
                    <a:pos x="wd2" y="hd2"/>
                  </a:cxn>
                </a:cxnLst>
                <a:rect l="0" t="0" r="r" b="b"/>
                <a:pathLst>
                  <a:path w="21600" h="21600" extrusionOk="0">
                    <a:moveTo>
                      <a:pt x="2400" y="21600"/>
                    </a:moveTo>
                    <a:lnTo>
                      <a:pt x="1500" y="21600"/>
                    </a:lnTo>
                    <a:lnTo>
                      <a:pt x="1300" y="21517"/>
                    </a:lnTo>
                    <a:lnTo>
                      <a:pt x="1200" y="21352"/>
                    </a:lnTo>
                    <a:lnTo>
                      <a:pt x="1100" y="21269"/>
                    </a:lnTo>
                    <a:lnTo>
                      <a:pt x="900" y="21021"/>
                    </a:lnTo>
                    <a:lnTo>
                      <a:pt x="900" y="20772"/>
                    </a:lnTo>
                    <a:lnTo>
                      <a:pt x="800" y="20276"/>
                    </a:lnTo>
                    <a:lnTo>
                      <a:pt x="600" y="19779"/>
                    </a:lnTo>
                    <a:lnTo>
                      <a:pt x="300" y="19117"/>
                    </a:lnTo>
                    <a:lnTo>
                      <a:pt x="200" y="18372"/>
                    </a:lnTo>
                    <a:lnTo>
                      <a:pt x="0" y="17545"/>
                    </a:lnTo>
                    <a:lnTo>
                      <a:pt x="0" y="15972"/>
                    </a:lnTo>
                    <a:lnTo>
                      <a:pt x="200" y="15062"/>
                    </a:lnTo>
                    <a:lnTo>
                      <a:pt x="200" y="13738"/>
                    </a:lnTo>
                    <a:lnTo>
                      <a:pt x="300" y="12166"/>
                    </a:lnTo>
                    <a:lnTo>
                      <a:pt x="500" y="10593"/>
                    </a:lnTo>
                    <a:lnTo>
                      <a:pt x="600" y="8938"/>
                    </a:lnTo>
                    <a:lnTo>
                      <a:pt x="900" y="7366"/>
                    </a:lnTo>
                    <a:lnTo>
                      <a:pt x="1300" y="6041"/>
                    </a:lnTo>
                    <a:lnTo>
                      <a:pt x="1900" y="5048"/>
                    </a:lnTo>
                    <a:lnTo>
                      <a:pt x="2700" y="4055"/>
                    </a:lnTo>
                    <a:lnTo>
                      <a:pt x="3400" y="3310"/>
                    </a:lnTo>
                    <a:lnTo>
                      <a:pt x="4300" y="2648"/>
                    </a:lnTo>
                    <a:lnTo>
                      <a:pt x="5100" y="2152"/>
                    </a:lnTo>
                    <a:lnTo>
                      <a:pt x="6100" y="1572"/>
                    </a:lnTo>
                    <a:lnTo>
                      <a:pt x="7000" y="1159"/>
                    </a:lnTo>
                    <a:lnTo>
                      <a:pt x="8000" y="828"/>
                    </a:lnTo>
                    <a:lnTo>
                      <a:pt x="9000" y="579"/>
                    </a:lnTo>
                    <a:lnTo>
                      <a:pt x="10200" y="497"/>
                    </a:lnTo>
                    <a:lnTo>
                      <a:pt x="11300" y="248"/>
                    </a:lnTo>
                    <a:lnTo>
                      <a:pt x="12500" y="166"/>
                    </a:lnTo>
                    <a:lnTo>
                      <a:pt x="13800" y="0"/>
                    </a:lnTo>
                    <a:lnTo>
                      <a:pt x="16200" y="0"/>
                    </a:lnTo>
                    <a:lnTo>
                      <a:pt x="17300" y="248"/>
                    </a:lnTo>
                    <a:lnTo>
                      <a:pt x="18200" y="497"/>
                    </a:lnTo>
                    <a:lnTo>
                      <a:pt x="18900" y="662"/>
                    </a:lnTo>
                    <a:lnTo>
                      <a:pt x="19500" y="1076"/>
                    </a:lnTo>
                    <a:lnTo>
                      <a:pt x="20100" y="1324"/>
                    </a:lnTo>
                    <a:lnTo>
                      <a:pt x="20400" y="1738"/>
                    </a:lnTo>
                    <a:lnTo>
                      <a:pt x="20700" y="1903"/>
                    </a:lnTo>
                    <a:lnTo>
                      <a:pt x="20800" y="2234"/>
                    </a:lnTo>
                    <a:lnTo>
                      <a:pt x="21000" y="2648"/>
                    </a:lnTo>
                    <a:lnTo>
                      <a:pt x="21300" y="3145"/>
                    </a:lnTo>
                    <a:lnTo>
                      <a:pt x="21400" y="3559"/>
                    </a:lnTo>
                    <a:lnTo>
                      <a:pt x="21400" y="4221"/>
                    </a:lnTo>
                    <a:lnTo>
                      <a:pt x="21600" y="4883"/>
                    </a:lnTo>
                    <a:lnTo>
                      <a:pt x="21600" y="5793"/>
                    </a:lnTo>
                    <a:lnTo>
                      <a:pt x="21400" y="6455"/>
                    </a:lnTo>
                    <a:lnTo>
                      <a:pt x="21400" y="7283"/>
                    </a:lnTo>
                    <a:lnTo>
                      <a:pt x="21300" y="8028"/>
                    </a:lnTo>
                    <a:lnTo>
                      <a:pt x="21300" y="8690"/>
                    </a:lnTo>
                    <a:lnTo>
                      <a:pt x="21000" y="9352"/>
                    </a:lnTo>
                    <a:lnTo>
                      <a:pt x="20800" y="9931"/>
                    </a:lnTo>
                    <a:lnTo>
                      <a:pt x="20500" y="10510"/>
                    </a:lnTo>
                    <a:lnTo>
                      <a:pt x="20300" y="11090"/>
                    </a:lnTo>
                    <a:lnTo>
                      <a:pt x="19800" y="11586"/>
                    </a:lnTo>
                    <a:lnTo>
                      <a:pt x="19400" y="12083"/>
                    </a:lnTo>
                    <a:lnTo>
                      <a:pt x="19100" y="12579"/>
                    </a:lnTo>
                    <a:lnTo>
                      <a:pt x="18700" y="12910"/>
                    </a:lnTo>
                    <a:lnTo>
                      <a:pt x="18200" y="13241"/>
                    </a:lnTo>
                    <a:lnTo>
                      <a:pt x="17600" y="13490"/>
                    </a:lnTo>
                    <a:lnTo>
                      <a:pt x="16800" y="13903"/>
                    </a:lnTo>
                    <a:lnTo>
                      <a:pt x="16000" y="14069"/>
                    </a:lnTo>
                    <a:lnTo>
                      <a:pt x="15400" y="14400"/>
                    </a:lnTo>
                    <a:lnTo>
                      <a:pt x="13300" y="14979"/>
                    </a:lnTo>
                    <a:lnTo>
                      <a:pt x="12900" y="15062"/>
                    </a:lnTo>
                    <a:lnTo>
                      <a:pt x="12300" y="15228"/>
                    </a:lnTo>
                    <a:lnTo>
                      <a:pt x="12000" y="15393"/>
                    </a:lnTo>
                    <a:lnTo>
                      <a:pt x="11600" y="15476"/>
                    </a:lnTo>
                    <a:lnTo>
                      <a:pt x="11100" y="15641"/>
                    </a:lnTo>
                    <a:lnTo>
                      <a:pt x="10900" y="15890"/>
                    </a:lnTo>
                    <a:lnTo>
                      <a:pt x="10600" y="15972"/>
                    </a:lnTo>
                    <a:lnTo>
                      <a:pt x="10300" y="16221"/>
                    </a:lnTo>
                    <a:lnTo>
                      <a:pt x="10000" y="16386"/>
                    </a:lnTo>
                    <a:lnTo>
                      <a:pt x="9900" y="16634"/>
                    </a:lnTo>
                    <a:lnTo>
                      <a:pt x="9600" y="16800"/>
                    </a:lnTo>
                    <a:lnTo>
                      <a:pt x="9400" y="16966"/>
                    </a:lnTo>
                    <a:lnTo>
                      <a:pt x="9200" y="17214"/>
                    </a:lnTo>
                    <a:lnTo>
                      <a:pt x="8900" y="17462"/>
                    </a:lnTo>
                    <a:lnTo>
                      <a:pt x="8400" y="17710"/>
                    </a:lnTo>
                    <a:lnTo>
                      <a:pt x="7700" y="18290"/>
                    </a:lnTo>
                    <a:lnTo>
                      <a:pt x="7300" y="18538"/>
                    </a:lnTo>
                    <a:lnTo>
                      <a:pt x="6800" y="18621"/>
                    </a:lnTo>
                    <a:lnTo>
                      <a:pt x="6500" y="18869"/>
                    </a:lnTo>
                    <a:lnTo>
                      <a:pt x="5700" y="19366"/>
                    </a:lnTo>
                    <a:lnTo>
                      <a:pt x="5200" y="19531"/>
                    </a:lnTo>
                    <a:lnTo>
                      <a:pt x="4800" y="19945"/>
                    </a:lnTo>
                    <a:lnTo>
                      <a:pt x="4400" y="20193"/>
                    </a:lnTo>
                    <a:lnTo>
                      <a:pt x="4100" y="20524"/>
                    </a:lnTo>
                    <a:lnTo>
                      <a:pt x="3700" y="20772"/>
                    </a:lnTo>
                    <a:lnTo>
                      <a:pt x="3100" y="21269"/>
                    </a:lnTo>
                    <a:lnTo>
                      <a:pt x="2800" y="21352"/>
                    </a:lnTo>
                    <a:lnTo>
                      <a:pt x="2700" y="21517"/>
                    </a:lnTo>
                    <a:lnTo>
                      <a:pt x="2400" y="21600"/>
                    </a:lnTo>
                    <a:close/>
                  </a:path>
                </a:pathLst>
              </a:custGeom>
              <a:solidFill>
                <a:srgbClr val="CD20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8" name="AutoShape 343"/>
              <p:cNvSpPr/>
              <p:nvPr/>
            </p:nvSpPr>
            <p:spPr>
              <a:xfrm>
                <a:off x="252549" y="197525"/>
                <a:ext cx="489581" cy="512155"/>
              </a:xfrm>
              <a:custGeom>
                <a:avLst/>
                <a:gdLst/>
                <a:ahLst/>
                <a:cxnLst>
                  <a:cxn ang="0">
                    <a:pos x="wd2" y="hd2"/>
                  </a:cxn>
                  <a:cxn ang="5400000">
                    <a:pos x="wd2" y="hd2"/>
                  </a:cxn>
                  <a:cxn ang="10800000">
                    <a:pos x="wd2" y="hd2"/>
                  </a:cxn>
                  <a:cxn ang="16200000">
                    <a:pos x="wd2" y="hd2"/>
                  </a:cxn>
                </a:cxnLst>
                <a:rect l="0" t="0" r="r" b="b"/>
                <a:pathLst>
                  <a:path w="21600" h="21600" extrusionOk="0">
                    <a:moveTo>
                      <a:pt x="2252" y="21600"/>
                    </a:moveTo>
                    <a:lnTo>
                      <a:pt x="1433" y="21600"/>
                    </a:lnTo>
                    <a:lnTo>
                      <a:pt x="1331" y="21516"/>
                    </a:lnTo>
                    <a:lnTo>
                      <a:pt x="1024" y="21347"/>
                    </a:lnTo>
                    <a:lnTo>
                      <a:pt x="1024" y="21262"/>
                    </a:lnTo>
                    <a:lnTo>
                      <a:pt x="921" y="21094"/>
                    </a:lnTo>
                    <a:lnTo>
                      <a:pt x="921" y="21009"/>
                    </a:lnTo>
                    <a:lnTo>
                      <a:pt x="717" y="20756"/>
                    </a:lnTo>
                    <a:lnTo>
                      <a:pt x="717" y="20250"/>
                    </a:lnTo>
                    <a:lnTo>
                      <a:pt x="614" y="19744"/>
                    </a:lnTo>
                    <a:lnTo>
                      <a:pt x="307" y="19069"/>
                    </a:lnTo>
                    <a:lnTo>
                      <a:pt x="102" y="18309"/>
                    </a:lnTo>
                    <a:lnTo>
                      <a:pt x="0" y="17634"/>
                    </a:lnTo>
                    <a:lnTo>
                      <a:pt x="0" y="15862"/>
                    </a:lnTo>
                    <a:lnTo>
                      <a:pt x="102" y="14934"/>
                    </a:lnTo>
                    <a:lnTo>
                      <a:pt x="102" y="13753"/>
                    </a:lnTo>
                    <a:lnTo>
                      <a:pt x="307" y="12150"/>
                    </a:lnTo>
                    <a:lnTo>
                      <a:pt x="409" y="10547"/>
                    </a:lnTo>
                    <a:lnTo>
                      <a:pt x="614" y="8944"/>
                    </a:lnTo>
                    <a:lnTo>
                      <a:pt x="921" y="7341"/>
                    </a:lnTo>
                    <a:lnTo>
                      <a:pt x="1331" y="5991"/>
                    </a:lnTo>
                    <a:lnTo>
                      <a:pt x="1945" y="4978"/>
                    </a:lnTo>
                    <a:lnTo>
                      <a:pt x="2662" y="4134"/>
                    </a:lnTo>
                    <a:lnTo>
                      <a:pt x="3378" y="3206"/>
                    </a:lnTo>
                    <a:lnTo>
                      <a:pt x="4300" y="2616"/>
                    </a:lnTo>
                    <a:lnTo>
                      <a:pt x="5118" y="2025"/>
                    </a:lnTo>
                    <a:lnTo>
                      <a:pt x="6040" y="1603"/>
                    </a:lnTo>
                    <a:lnTo>
                      <a:pt x="8087" y="759"/>
                    </a:lnTo>
                    <a:lnTo>
                      <a:pt x="9213" y="506"/>
                    </a:lnTo>
                    <a:lnTo>
                      <a:pt x="10237" y="338"/>
                    </a:lnTo>
                    <a:lnTo>
                      <a:pt x="11363" y="253"/>
                    </a:lnTo>
                    <a:lnTo>
                      <a:pt x="12591" y="84"/>
                    </a:lnTo>
                    <a:lnTo>
                      <a:pt x="13922" y="0"/>
                    </a:lnTo>
                    <a:lnTo>
                      <a:pt x="16379" y="0"/>
                    </a:lnTo>
                    <a:lnTo>
                      <a:pt x="17505" y="84"/>
                    </a:lnTo>
                    <a:lnTo>
                      <a:pt x="18324" y="422"/>
                    </a:lnTo>
                    <a:lnTo>
                      <a:pt x="19041" y="675"/>
                    </a:lnTo>
                    <a:lnTo>
                      <a:pt x="19655" y="1013"/>
                    </a:lnTo>
                    <a:lnTo>
                      <a:pt x="20064" y="1266"/>
                    </a:lnTo>
                    <a:lnTo>
                      <a:pt x="20781" y="1856"/>
                    </a:lnTo>
                    <a:lnTo>
                      <a:pt x="20986" y="2278"/>
                    </a:lnTo>
                    <a:lnTo>
                      <a:pt x="21088" y="2616"/>
                    </a:lnTo>
                    <a:lnTo>
                      <a:pt x="21293" y="3038"/>
                    </a:lnTo>
                    <a:lnTo>
                      <a:pt x="21395" y="3459"/>
                    </a:lnTo>
                    <a:lnTo>
                      <a:pt x="21600" y="4219"/>
                    </a:lnTo>
                    <a:lnTo>
                      <a:pt x="21600" y="7256"/>
                    </a:lnTo>
                    <a:lnTo>
                      <a:pt x="21395" y="8016"/>
                    </a:lnTo>
                    <a:lnTo>
                      <a:pt x="21293" y="8691"/>
                    </a:lnTo>
                    <a:lnTo>
                      <a:pt x="21088" y="9366"/>
                    </a:lnTo>
                    <a:lnTo>
                      <a:pt x="20986" y="9956"/>
                    </a:lnTo>
                    <a:lnTo>
                      <a:pt x="20679" y="10378"/>
                    </a:lnTo>
                    <a:lnTo>
                      <a:pt x="20269" y="11053"/>
                    </a:lnTo>
                    <a:lnTo>
                      <a:pt x="19962" y="11644"/>
                    </a:lnTo>
                    <a:lnTo>
                      <a:pt x="19450" y="12150"/>
                    </a:lnTo>
                    <a:lnTo>
                      <a:pt x="19041" y="12488"/>
                    </a:lnTo>
                    <a:lnTo>
                      <a:pt x="18734" y="12825"/>
                    </a:lnTo>
                    <a:lnTo>
                      <a:pt x="18324" y="13247"/>
                    </a:lnTo>
                    <a:lnTo>
                      <a:pt x="17505" y="13584"/>
                    </a:lnTo>
                    <a:lnTo>
                      <a:pt x="16993" y="13838"/>
                    </a:lnTo>
                    <a:lnTo>
                      <a:pt x="16072" y="14175"/>
                    </a:lnTo>
                    <a:lnTo>
                      <a:pt x="14639" y="14681"/>
                    </a:lnTo>
                    <a:lnTo>
                      <a:pt x="13922" y="14766"/>
                    </a:lnTo>
                    <a:lnTo>
                      <a:pt x="13308" y="14934"/>
                    </a:lnTo>
                    <a:lnTo>
                      <a:pt x="12796" y="15103"/>
                    </a:lnTo>
                    <a:lnTo>
                      <a:pt x="12387" y="15187"/>
                    </a:lnTo>
                    <a:lnTo>
                      <a:pt x="11977" y="15441"/>
                    </a:lnTo>
                    <a:lnTo>
                      <a:pt x="11465" y="15525"/>
                    </a:lnTo>
                    <a:lnTo>
                      <a:pt x="11158" y="15609"/>
                    </a:lnTo>
                    <a:lnTo>
                      <a:pt x="10851" y="15862"/>
                    </a:lnTo>
                    <a:lnTo>
                      <a:pt x="10544" y="16031"/>
                    </a:lnTo>
                    <a:lnTo>
                      <a:pt x="10339" y="16284"/>
                    </a:lnTo>
                    <a:lnTo>
                      <a:pt x="10032" y="16369"/>
                    </a:lnTo>
                    <a:lnTo>
                      <a:pt x="9930" y="16622"/>
                    </a:lnTo>
                    <a:lnTo>
                      <a:pt x="9316" y="16959"/>
                    </a:lnTo>
                    <a:lnTo>
                      <a:pt x="9213" y="17212"/>
                    </a:lnTo>
                    <a:lnTo>
                      <a:pt x="8906" y="17466"/>
                    </a:lnTo>
                    <a:lnTo>
                      <a:pt x="8394" y="17719"/>
                    </a:lnTo>
                    <a:lnTo>
                      <a:pt x="8087" y="17972"/>
                    </a:lnTo>
                    <a:lnTo>
                      <a:pt x="7268" y="18478"/>
                    </a:lnTo>
                    <a:lnTo>
                      <a:pt x="6961" y="18731"/>
                    </a:lnTo>
                    <a:lnTo>
                      <a:pt x="6449" y="18900"/>
                    </a:lnTo>
                    <a:lnTo>
                      <a:pt x="6040" y="19237"/>
                    </a:lnTo>
                    <a:lnTo>
                      <a:pt x="5630" y="19491"/>
                    </a:lnTo>
                    <a:lnTo>
                      <a:pt x="5323" y="19659"/>
                    </a:lnTo>
                    <a:lnTo>
                      <a:pt x="4811" y="19913"/>
                    </a:lnTo>
                    <a:lnTo>
                      <a:pt x="4402" y="20166"/>
                    </a:lnTo>
                    <a:lnTo>
                      <a:pt x="3071" y="21262"/>
                    </a:lnTo>
                    <a:lnTo>
                      <a:pt x="2764" y="21347"/>
                    </a:lnTo>
                    <a:lnTo>
                      <a:pt x="2559" y="21516"/>
                    </a:lnTo>
                    <a:lnTo>
                      <a:pt x="2252" y="21600"/>
                    </a:lnTo>
                    <a:close/>
                  </a:path>
                </a:pathLst>
              </a:custGeom>
              <a:solidFill>
                <a:srgbClr val="CE20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49" name="AutoShape 344"/>
              <p:cNvSpPr/>
              <p:nvPr/>
            </p:nvSpPr>
            <p:spPr>
              <a:xfrm>
                <a:off x="253960" y="198936"/>
                <a:ext cx="482527" cy="507922"/>
              </a:xfrm>
              <a:custGeom>
                <a:avLst/>
                <a:gdLst/>
                <a:ahLst/>
                <a:cxnLst>
                  <a:cxn ang="0">
                    <a:pos x="wd2" y="hd2"/>
                  </a:cxn>
                  <a:cxn ang="5400000">
                    <a:pos x="wd2" y="hd2"/>
                  </a:cxn>
                  <a:cxn ang="10800000">
                    <a:pos x="wd2" y="hd2"/>
                  </a:cxn>
                  <a:cxn ang="16200000">
                    <a:pos x="wd2" y="hd2"/>
                  </a:cxn>
                </a:cxnLst>
                <a:rect l="0" t="0" r="r" b="b"/>
                <a:pathLst>
                  <a:path w="21600" h="21600" extrusionOk="0">
                    <a:moveTo>
                      <a:pt x="2285" y="21430"/>
                    </a:moveTo>
                    <a:lnTo>
                      <a:pt x="1973" y="21600"/>
                    </a:lnTo>
                    <a:lnTo>
                      <a:pt x="1662" y="21430"/>
                    </a:lnTo>
                    <a:lnTo>
                      <a:pt x="1558" y="21430"/>
                    </a:lnTo>
                    <a:lnTo>
                      <a:pt x="1246" y="21345"/>
                    </a:lnTo>
                    <a:lnTo>
                      <a:pt x="935" y="21090"/>
                    </a:lnTo>
                    <a:lnTo>
                      <a:pt x="935" y="20835"/>
                    </a:lnTo>
                    <a:lnTo>
                      <a:pt x="831" y="20580"/>
                    </a:lnTo>
                    <a:lnTo>
                      <a:pt x="623" y="20239"/>
                    </a:lnTo>
                    <a:lnTo>
                      <a:pt x="519" y="19644"/>
                    </a:lnTo>
                    <a:lnTo>
                      <a:pt x="312" y="18964"/>
                    </a:lnTo>
                    <a:lnTo>
                      <a:pt x="208" y="18198"/>
                    </a:lnTo>
                    <a:lnTo>
                      <a:pt x="0" y="17433"/>
                    </a:lnTo>
                    <a:lnTo>
                      <a:pt x="0" y="15817"/>
                    </a:lnTo>
                    <a:lnTo>
                      <a:pt x="208" y="14797"/>
                    </a:lnTo>
                    <a:lnTo>
                      <a:pt x="208" y="13521"/>
                    </a:lnTo>
                    <a:lnTo>
                      <a:pt x="312" y="11991"/>
                    </a:lnTo>
                    <a:lnTo>
                      <a:pt x="519" y="10375"/>
                    </a:lnTo>
                    <a:lnTo>
                      <a:pt x="623" y="8844"/>
                    </a:lnTo>
                    <a:lnTo>
                      <a:pt x="935" y="7228"/>
                    </a:lnTo>
                    <a:lnTo>
                      <a:pt x="1350" y="5868"/>
                    </a:lnTo>
                    <a:lnTo>
                      <a:pt x="1973" y="4932"/>
                    </a:lnTo>
                    <a:lnTo>
                      <a:pt x="2700" y="4082"/>
                    </a:lnTo>
                    <a:lnTo>
                      <a:pt x="4362" y="2551"/>
                    </a:lnTo>
                    <a:lnTo>
                      <a:pt x="5296" y="1956"/>
                    </a:lnTo>
                    <a:lnTo>
                      <a:pt x="6127" y="1616"/>
                    </a:lnTo>
                    <a:lnTo>
                      <a:pt x="7062" y="1106"/>
                    </a:lnTo>
                    <a:lnTo>
                      <a:pt x="8100" y="850"/>
                    </a:lnTo>
                    <a:lnTo>
                      <a:pt x="9242" y="595"/>
                    </a:lnTo>
                    <a:lnTo>
                      <a:pt x="10281" y="340"/>
                    </a:lnTo>
                    <a:lnTo>
                      <a:pt x="11423" y="255"/>
                    </a:lnTo>
                    <a:lnTo>
                      <a:pt x="12669" y="0"/>
                    </a:lnTo>
                    <a:lnTo>
                      <a:pt x="16304" y="0"/>
                    </a:lnTo>
                    <a:lnTo>
                      <a:pt x="17446" y="170"/>
                    </a:lnTo>
                    <a:lnTo>
                      <a:pt x="18485" y="340"/>
                    </a:lnTo>
                    <a:lnTo>
                      <a:pt x="19108" y="680"/>
                    </a:lnTo>
                    <a:lnTo>
                      <a:pt x="19627" y="935"/>
                    </a:lnTo>
                    <a:lnTo>
                      <a:pt x="20146" y="1361"/>
                    </a:lnTo>
                    <a:lnTo>
                      <a:pt x="20562" y="1616"/>
                    </a:lnTo>
                    <a:lnTo>
                      <a:pt x="20977" y="2296"/>
                    </a:lnTo>
                    <a:lnTo>
                      <a:pt x="21185" y="2721"/>
                    </a:lnTo>
                    <a:lnTo>
                      <a:pt x="21288" y="3061"/>
                    </a:lnTo>
                    <a:lnTo>
                      <a:pt x="21496" y="3572"/>
                    </a:lnTo>
                    <a:lnTo>
                      <a:pt x="21600" y="4167"/>
                    </a:lnTo>
                    <a:lnTo>
                      <a:pt x="21600" y="6463"/>
                    </a:lnTo>
                    <a:lnTo>
                      <a:pt x="21496" y="7228"/>
                    </a:lnTo>
                    <a:lnTo>
                      <a:pt x="21496" y="7994"/>
                    </a:lnTo>
                    <a:lnTo>
                      <a:pt x="21288" y="8589"/>
                    </a:lnTo>
                    <a:lnTo>
                      <a:pt x="21185" y="9184"/>
                    </a:lnTo>
                    <a:lnTo>
                      <a:pt x="20873" y="9865"/>
                    </a:lnTo>
                    <a:lnTo>
                      <a:pt x="20562" y="10375"/>
                    </a:lnTo>
                    <a:lnTo>
                      <a:pt x="20250" y="11055"/>
                    </a:lnTo>
                    <a:lnTo>
                      <a:pt x="19835" y="11480"/>
                    </a:lnTo>
                    <a:lnTo>
                      <a:pt x="19523" y="11991"/>
                    </a:lnTo>
                    <a:lnTo>
                      <a:pt x="19108" y="12501"/>
                    </a:lnTo>
                    <a:lnTo>
                      <a:pt x="18796" y="12756"/>
                    </a:lnTo>
                    <a:lnTo>
                      <a:pt x="18277" y="13096"/>
                    </a:lnTo>
                    <a:lnTo>
                      <a:pt x="17654" y="13521"/>
                    </a:lnTo>
                    <a:lnTo>
                      <a:pt x="17031" y="13776"/>
                    </a:lnTo>
                    <a:lnTo>
                      <a:pt x="15992" y="14117"/>
                    </a:lnTo>
                    <a:lnTo>
                      <a:pt x="15369" y="14287"/>
                    </a:lnTo>
                    <a:lnTo>
                      <a:pt x="14538" y="14542"/>
                    </a:lnTo>
                    <a:lnTo>
                      <a:pt x="13812" y="14712"/>
                    </a:lnTo>
                    <a:lnTo>
                      <a:pt x="13396" y="14797"/>
                    </a:lnTo>
                    <a:lnTo>
                      <a:pt x="12877" y="14967"/>
                    </a:lnTo>
                    <a:lnTo>
                      <a:pt x="12462" y="15137"/>
                    </a:lnTo>
                    <a:lnTo>
                      <a:pt x="12046" y="15392"/>
                    </a:lnTo>
                    <a:lnTo>
                      <a:pt x="11527" y="15477"/>
                    </a:lnTo>
                    <a:lnTo>
                      <a:pt x="11215" y="15562"/>
                    </a:lnTo>
                    <a:lnTo>
                      <a:pt x="10904" y="15817"/>
                    </a:lnTo>
                    <a:lnTo>
                      <a:pt x="10592" y="15902"/>
                    </a:lnTo>
                    <a:lnTo>
                      <a:pt x="9346" y="16923"/>
                    </a:lnTo>
                    <a:lnTo>
                      <a:pt x="9242" y="17178"/>
                    </a:lnTo>
                    <a:lnTo>
                      <a:pt x="8931" y="17263"/>
                    </a:lnTo>
                    <a:lnTo>
                      <a:pt x="8412" y="17518"/>
                    </a:lnTo>
                    <a:lnTo>
                      <a:pt x="8100" y="17943"/>
                    </a:lnTo>
                    <a:lnTo>
                      <a:pt x="7685" y="18198"/>
                    </a:lnTo>
                    <a:lnTo>
                      <a:pt x="7269" y="18369"/>
                    </a:lnTo>
                    <a:lnTo>
                      <a:pt x="6958" y="18624"/>
                    </a:lnTo>
                    <a:lnTo>
                      <a:pt x="6438" y="18794"/>
                    </a:lnTo>
                    <a:lnTo>
                      <a:pt x="6023" y="18964"/>
                    </a:lnTo>
                    <a:lnTo>
                      <a:pt x="5712" y="19304"/>
                    </a:lnTo>
                    <a:lnTo>
                      <a:pt x="5296" y="19559"/>
                    </a:lnTo>
                    <a:lnTo>
                      <a:pt x="4777" y="19729"/>
                    </a:lnTo>
                    <a:lnTo>
                      <a:pt x="4362" y="20069"/>
                    </a:lnTo>
                    <a:lnTo>
                      <a:pt x="4154" y="20324"/>
                    </a:lnTo>
                    <a:lnTo>
                      <a:pt x="3635" y="20580"/>
                    </a:lnTo>
                    <a:lnTo>
                      <a:pt x="2596" y="21430"/>
                    </a:lnTo>
                    <a:lnTo>
                      <a:pt x="2285" y="21430"/>
                    </a:lnTo>
                    <a:close/>
                  </a:path>
                </a:pathLst>
              </a:custGeom>
              <a:solidFill>
                <a:srgbClr val="CF21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0" name="AutoShape 345"/>
              <p:cNvSpPr/>
              <p:nvPr/>
            </p:nvSpPr>
            <p:spPr>
              <a:xfrm>
                <a:off x="259604" y="198936"/>
                <a:ext cx="475472" cy="502279"/>
              </a:xfrm>
              <a:custGeom>
                <a:avLst/>
                <a:gdLst/>
                <a:ahLst/>
                <a:cxnLst>
                  <a:cxn ang="0">
                    <a:pos x="wd2" y="hd2"/>
                  </a:cxn>
                  <a:cxn ang="5400000">
                    <a:pos x="wd2" y="hd2"/>
                  </a:cxn>
                  <a:cxn ang="10800000">
                    <a:pos x="wd2" y="hd2"/>
                  </a:cxn>
                  <a:cxn ang="16200000">
                    <a:pos x="wd2" y="hd2"/>
                  </a:cxn>
                </a:cxnLst>
                <a:rect l="0" t="0" r="r" b="b"/>
                <a:pathLst>
                  <a:path w="21600" h="21600" extrusionOk="0">
                    <a:moveTo>
                      <a:pt x="2318" y="21428"/>
                    </a:moveTo>
                    <a:lnTo>
                      <a:pt x="2002" y="21600"/>
                    </a:lnTo>
                    <a:lnTo>
                      <a:pt x="1686" y="21428"/>
                    </a:lnTo>
                    <a:lnTo>
                      <a:pt x="1475" y="21428"/>
                    </a:lnTo>
                    <a:lnTo>
                      <a:pt x="1159" y="21342"/>
                    </a:lnTo>
                    <a:lnTo>
                      <a:pt x="843" y="21084"/>
                    </a:lnTo>
                    <a:lnTo>
                      <a:pt x="843" y="20998"/>
                    </a:lnTo>
                    <a:lnTo>
                      <a:pt x="738" y="20825"/>
                    </a:lnTo>
                    <a:lnTo>
                      <a:pt x="738" y="20567"/>
                    </a:lnTo>
                    <a:lnTo>
                      <a:pt x="632" y="20223"/>
                    </a:lnTo>
                    <a:lnTo>
                      <a:pt x="421" y="19621"/>
                    </a:lnTo>
                    <a:lnTo>
                      <a:pt x="316" y="19018"/>
                    </a:lnTo>
                    <a:lnTo>
                      <a:pt x="105" y="18244"/>
                    </a:lnTo>
                    <a:lnTo>
                      <a:pt x="0" y="17383"/>
                    </a:lnTo>
                    <a:lnTo>
                      <a:pt x="0" y="15748"/>
                    </a:lnTo>
                    <a:lnTo>
                      <a:pt x="105" y="14716"/>
                    </a:lnTo>
                    <a:lnTo>
                      <a:pt x="105" y="13511"/>
                    </a:lnTo>
                    <a:lnTo>
                      <a:pt x="316" y="12048"/>
                    </a:lnTo>
                    <a:lnTo>
                      <a:pt x="421" y="10413"/>
                    </a:lnTo>
                    <a:lnTo>
                      <a:pt x="632" y="8778"/>
                    </a:lnTo>
                    <a:lnTo>
                      <a:pt x="843" y="7315"/>
                    </a:lnTo>
                    <a:lnTo>
                      <a:pt x="1370" y="5938"/>
                    </a:lnTo>
                    <a:lnTo>
                      <a:pt x="2002" y="4991"/>
                    </a:lnTo>
                    <a:lnTo>
                      <a:pt x="2740" y="4131"/>
                    </a:lnTo>
                    <a:lnTo>
                      <a:pt x="4215" y="2582"/>
                    </a:lnTo>
                    <a:lnTo>
                      <a:pt x="5163" y="2065"/>
                    </a:lnTo>
                    <a:lnTo>
                      <a:pt x="6217" y="1635"/>
                    </a:lnTo>
                    <a:lnTo>
                      <a:pt x="7165" y="1205"/>
                    </a:lnTo>
                    <a:lnTo>
                      <a:pt x="8219" y="861"/>
                    </a:lnTo>
                    <a:lnTo>
                      <a:pt x="9167" y="602"/>
                    </a:lnTo>
                    <a:lnTo>
                      <a:pt x="10220" y="430"/>
                    </a:lnTo>
                    <a:lnTo>
                      <a:pt x="11380" y="258"/>
                    </a:lnTo>
                    <a:lnTo>
                      <a:pt x="12644" y="172"/>
                    </a:lnTo>
                    <a:lnTo>
                      <a:pt x="14014" y="172"/>
                    </a:lnTo>
                    <a:lnTo>
                      <a:pt x="15173" y="0"/>
                    </a:lnTo>
                    <a:lnTo>
                      <a:pt x="16332" y="172"/>
                    </a:lnTo>
                    <a:lnTo>
                      <a:pt x="17491" y="258"/>
                    </a:lnTo>
                    <a:lnTo>
                      <a:pt x="18334" y="430"/>
                    </a:lnTo>
                    <a:lnTo>
                      <a:pt x="19177" y="861"/>
                    </a:lnTo>
                    <a:lnTo>
                      <a:pt x="19598" y="1119"/>
                    </a:lnTo>
                    <a:lnTo>
                      <a:pt x="20020" y="1549"/>
                    </a:lnTo>
                    <a:lnTo>
                      <a:pt x="20546" y="1721"/>
                    </a:lnTo>
                    <a:lnTo>
                      <a:pt x="20652" y="2065"/>
                    </a:lnTo>
                    <a:lnTo>
                      <a:pt x="20968" y="2324"/>
                    </a:lnTo>
                    <a:lnTo>
                      <a:pt x="21073" y="2754"/>
                    </a:lnTo>
                    <a:lnTo>
                      <a:pt x="21284" y="3098"/>
                    </a:lnTo>
                    <a:lnTo>
                      <a:pt x="21389" y="3700"/>
                    </a:lnTo>
                    <a:lnTo>
                      <a:pt x="21389" y="4389"/>
                    </a:lnTo>
                    <a:lnTo>
                      <a:pt x="21600" y="4991"/>
                    </a:lnTo>
                    <a:lnTo>
                      <a:pt x="21600" y="5852"/>
                    </a:lnTo>
                    <a:lnTo>
                      <a:pt x="21389" y="6540"/>
                    </a:lnTo>
                    <a:lnTo>
                      <a:pt x="21389" y="7315"/>
                    </a:lnTo>
                    <a:lnTo>
                      <a:pt x="21284" y="8089"/>
                    </a:lnTo>
                    <a:lnTo>
                      <a:pt x="21284" y="8692"/>
                    </a:lnTo>
                    <a:lnTo>
                      <a:pt x="21073" y="9294"/>
                    </a:lnTo>
                    <a:lnTo>
                      <a:pt x="20862" y="9982"/>
                    </a:lnTo>
                    <a:lnTo>
                      <a:pt x="20230" y="11015"/>
                    </a:lnTo>
                    <a:lnTo>
                      <a:pt x="19703" y="11618"/>
                    </a:lnTo>
                    <a:lnTo>
                      <a:pt x="19387" y="12048"/>
                    </a:lnTo>
                    <a:lnTo>
                      <a:pt x="18966" y="12564"/>
                    </a:lnTo>
                    <a:lnTo>
                      <a:pt x="18650" y="12908"/>
                    </a:lnTo>
                    <a:lnTo>
                      <a:pt x="18018" y="13167"/>
                    </a:lnTo>
                    <a:lnTo>
                      <a:pt x="17491" y="13511"/>
                    </a:lnTo>
                    <a:lnTo>
                      <a:pt x="16859" y="13769"/>
                    </a:lnTo>
                    <a:lnTo>
                      <a:pt x="16016" y="14199"/>
                    </a:lnTo>
                    <a:lnTo>
                      <a:pt x="15173" y="14371"/>
                    </a:lnTo>
                    <a:lnTo>
                      <a:pt x="14435" y="14629"/>
                    </a:lnTo>
                    <a:lnTo>
                      <a:pt x="13803" y="14716"/>
                    </a:lnTo>
                    <a:lnTo>
                      <a:pt x="13171" y="14888"/>
                    </a:lnTo>
                    <a:lnTo>
                      <a:pt x="12749" y="14974"/>
                    </a:lnTo>
                    <a:lnTo>
                      <a:pt x="12328" y="15146"/>
                    </a:lnTo>
                    <a:lnTo>
                      <a:pt x="11801" y="15404"/>
                    </a:lnTo>
                    <a:lnTo>
                      <a:pt x="11485" y="15576"/>
                    </a:lnTo>
                    <a:lnTo>
                      <a:pt x="11063" y="15662"/>
                    </a:lnTo>
                    <a:lnTo>
                      <a:pt x="10853" y="15834"/>
                    </a:lnTo>
                    <a:lnTo>
                      <a:pt x="10537" y="16006"/>
                    </a:lnTo>
                    <a:lnTo>
                      <a:pt x="10220" y="16265"/>
                    </a:lnTo>
                    <a:lnTo>
                      <a:pt x="10010" y="16351"/>
                    </a:lnTo>
                    <a:lnTo>
                      <a:pt x="9694" y="16609"/>
                    </a:lnTo>
                    <a:lnTo>
                      <a:pt x="9588" y="16781"/>
                    </a:lnTo>
                    <a:lnTo>
                      <a:pt x="9272" y="17039"/>
                    </a:lnTo>
                    <a:lnTo>
                      <a:pt x="8956" y="17125"/>
                    </a:lnTo>
                    <a:lnTo>
                      <a:pt x="8008" y="17900"/>
                    </a:lnTo>
                    <a:lnTo>
                      <a:pt x="7165" y="18416"/>
                    </a:lnTo>
                    <a:lnTo>
                      <a:pt x="6849" y="18588"/>
                    </a:lnTo>
                    <a:lnTo>
                      <a:pt x="6322" y="18846"/>
                    </a:lnTo>
                    <a:lnTo>
                      <a:pt x="6006" y="19104"/>
                    </a:lnTo>
                    <a:lnTo>
                      <a:pt x="5163" y="19621"/>
                    </a:lnTo>
                    <a:lnTo>
                      <a:pt x="4636" y="19879"/>
                    </a:lnTo>
                    <a:lnTo>
                      <a:pt x="4215" y="20051"/>
                    </a:lnTo>
                    <a:lnTo>
                      <a:pt x="4004" y="20481"/>
                    </a:lnTo>
                    <a:lnTo>
                      <a:pt x="3372" y="20998"/>
                    </a:lnTo>
                    <a:lnTo>
                      <a:pt x="3056" y="21084"/>
                    </a:lnTo>
                    <a:lnTo>
                      <a:pt x="2740" y="21342"/>
                    </a:lnTo>
                    <a:lnTo>
                      <a:pt x="2423" y="21428"/>
                    </a:lnTo>
                    <a:lnTo>
                      <a:pt x="2318" y="21428"/>
                    </a:lnTo>
                    <a:close/>
                  </a:path>
                </a:pathLst>
              </a:custGeom>
              <a:solidFill>
                <a:srgbClr val="D021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1" name="AutoShape 346"/>
              <p:cNvSpPr/>
              <p:nvPr/>
            </p:nvSpPr>
            <p:spPr>
              <a:xfrm>
                <a:off x="261015" y="203168"/>
                <a:ext cx="467006" cy="492403"/>
              </a:xfrm>
              <a:custGeom>
                <a:avLst/>
                <a:gdLst/>
                <a:ahLst/>
                <a:cxnLst>
                  <a:cxn ang="0">
                    <a:pos x="wd2" y="hd2"/>
                  </a:cxn>
                  <a:cxn ang="5400000">
                    <a:pos x="wd2" y="hd2"/>
                  </a:cxn>
                  <a:cxn ang="10800000">
                    <a:pos x="wd2" y="hd2"/>
                  </a:cxn>
                  <a:cxn ang="16200000">
                    <a:pos x="wd2" y="hd2"/>
                  </a:cxn>
                </a:cxnLst>
                <a:rect l="0" t="0" r="r" b="b"/>
                <a:pathLst>
                  <a:path w="21600" h="21600" extrusionOk="0">
                    <a:moveTo>
                      <a:pt x="2257" y="21600"/>
                    </a:moveTo>
                    <a:lnTo>
                      <a:pt x="1719" y="21600"/>
                    </a:lnTo>
                    <a:lnTo>
                      <a:pt x="1397" y="21512"/>
                    </a:lnTo>
                    <a:lnTo>
                      <a:pt x="1290" y="21337"/>
                    </a:lnTo>
                    <a:lnTo>
                      <a:pt x="1075" y="21249"/>
                    </a:lnTo>
                    <a:lnTo>
                      <a:pt x="967" y="21073"/>
                    </a:lnTo>
                    <a:lnTo>
                      <a:pt x="752" y="20985"/>
                    </a:lnTo>
                    <a:lnTo>
                      <a:pt x="752" y="20546"/>
                    </a:lnTo>
                    <a:lnTo>
                      <a:pt x="645" y="20195"/>
                    </a:lnTo>
                    <a:lnTo>
                      <a:pt x="537" y="19580"/>
                    </a:lnTo>
                    <a:lnTo>
                      <a:pt x="322" y="18966"/>
                    </a:lnTo>
                    <a:lnTo>
                      <a:pt x="215" y="18176"/>
                    </a:lnTo>
                    <a:lnTo>
                      <a:pt x="0" y="17298"/>
                    </a:lnTo>
                    <a:lnTo>
                      <a:pt x="0" y="15717"/>
                    </a:lnTo>
                    <a:lnTo>
                      <a:pt x="215" y="14751"/>
                    </a:lnTo>
                    <a:lnTo>
                      <a:pt x="215" y="13522"/>
                    </a:lnTo>
                    <a:lnTo>
                      <a:pt x="322" y="11941"/>
                    </a:lnTo>
                    <a:lnTo>
                      <a:pt x="537" y="10273"/>
                    </a:lnTo>
                    <a:lnTo>
                      <a:pt x="645" y="8780"/>
                    </a:lnTo>
                    <a:lnTo>
                      <a:pt x="967" y="7288"/>
                    </a:lnTo>
                    <a:lnTo>
                      <a:pt x="1397" y="5883"/>
                    </a:lnTo>
                    <a:lnTo>
                      <a:pt x="2042" y="4917"/>
                    </a:lnTo>
                    <a:lnTo>
                      <a:pt x="2687" y="4039"/>
                    </a:lnTo>
                    <a:lnTo>
                      <a:pt x="3654" y="3249"/>
                    </a:lnTo>
                    <a:lnTo>
                      <a:pt x="4299" y="2634"/>
                    </a:lnTo>
                    <a:lnTo>
                      <a:pt x="5266" y="1932"/>
                    </a:lnTo>
                    <a:lnTo>
                      <a:pt x="6233" y="1580"/>
                    </a:lnTo>
                    <a:lnTo>
                      <a:pt x="7307" y="1054"/>
                    </a:lnTo>
                    <a:lnTo>
                      <a:pt x="9242" y="527"/>
                    </a:lnTo>
                    <a:lnTo>
                      <a:pt x="10316" y="439"/>
                    </a:lnTo>
                    <a:lnTo>
                      <a:pt x="11499" y="176"/>
                    </a:lnTo>
                    <a:lnTo>
                      <a:pt x="12788" y="88"/>
                    </a:lnTo>
                    <a:lnTo>
                      <a:pt x="13970" y="0"/>
                    </a:lnTo>
                    <a:lnTo>
                      <a:pt x="15260" y="0"/>
                    </a:lnTo>
                    <a:lnTo>
                      <a:pt x="16442" y="88"/>
                    </a:lnTo>
                    <a:lnTo>
                      <a:pt x="17516" y="176"/>
                    </a:lnTo>
                    <a:lnTo>
                      <a:pt x="18484" y="439"/>
                    </a:lnTo>
                    <a:lnTo>
                      <a:pt x="19236" y="790"/>
                    </a:lnTo>
                    <a:lnTo>
                      <a:pt x="19666" y="1054"/>
                    </a:lnTo>
                    <a:lnTo>
                      <a:pt x="20203" y="1405"/>
                    </a:lnTo>
                    <a:lnTo>
                      <a:pt x="20848" y="1932"/>
                    </a:lnTo>
                    <a:lnTo>
                      <a:pt x="20955" y="2371"/>
                    </a:lnTo>
                    <a:lnTo>
                      <a:pt x="21278" y="2722"/>
                    </a:lnTo>
                    <a:lnTo>
                      <a:pt x="21385" y="3073"/>
                    </a:lnTo>
                    <a:lnTo>
                      <a:pt x="21600" y="3600"/>
                    </a:lnTo>
                    <a:lnTo>
                      <a:pt x="21600" y="7288"/>
                    </a:lnTo>
                    <a:lnTo>
                      <a:pt x="21385" y="8078"/>
                    </a:lnTo>
                    <a:lnTo>
                      <a:pt x="21170" y="9307"/>
                    </a:lnTo>
                    <a:lnTo>
                      <a:pt x="20955" y="10010"/>
                    </a:lnTo>
                    <a:lnTo>
                      <a:pt x="20633" y="10449"/>
                    </a:lnTo>
                    <a:lnTo>
                      <a:pt x="20203" y="11063"/>
                    </a:lnTo>
                    <a:lnTo>
                      <a:pt x="19881" y="11590"/>
                    </a:lnTo>
                    <a:lnTo>
                      <a:pt x="19451" y="12117"/>
                    </a:lnTo>
                    <a:lnTo>
                      <a:pt x="19128" y="12468"/>
                    </a:lnTo>
                    <a:lnTo>
                      <a:pt x="18161" y="13259"/>
                    </a:lnTo>
                    <a:lnTo>
                      <a:pt x="17516" y="13522"/>
                    </a:lnTo>
                    <a:lnTo>
                      <a:pt x="16979" y="13873"/>
                    </a:lnTo>
                    <a:lnTo>
                      <a:pt x="16227" y="14137"/>
                    </a:lnTo>
                    <a:lnTo>
                      <a:pt x="15260" y="14400"/>
                    </a:lnTo>
                    <a:lnTo>
                      <a:pt x="14507" y="14576"/>
                    </a:lnTo>
                    <a:lnTo>
                      <a:pt x="13863" y="14751"/>
                    </a:lnTo>
                    <a:lnTo>
                      <a:pt x="13325" y="14839"/>
                    </a:lnTo>
                    <a:lnTo>
                      <a:pt x="12896" y="15015"/>
                    </a:lnTo>
                    <a:lnTo>
                      <a:pt x="12466" y="15102"/>
                    </a:lnTo>
                    <a:lnTo>
                      <a:pt x="11928" y="15278"/>
                    </a:lnTo>
                    <a:lnTo>
                      <a:pt x="11499" y="15541"/>
                    </a:lnTo>
                    <a:lnTo>
                      <a:pt x="11176" y="15717"/>
                    </a:lnTo>
                    <a:lnTo>
                      <a:pt x="10961" y="15893"/>
                    </a:lnTo>
                    <a:lnTo>
                      <a:pt x="10639" y="15980"/>
                    </a:lnTo>
                    <a:lnTo>
                      <a:pt x="10316" y="16156"/>
                    </a:lnTo>
                    <a:lnTo>
                      <a:pt x="10101" y="16420"/>
                    </a:lnTo>
                    <a:lnTo>
                      <a:pt x="9779" y="16507"/>
                    </a:lnTo>
                    <a:lnTo>
                      <a:pt x="9672" y="16771"/>
                    </a:lnTo>
                    <a:lnTo>
                      <a:pt x="9349" y="16946"/>
                    </a:lnTo>
                    <a:lnTo>
                      <a:pt x="9027" y="17210"/>
                    </a:lnTo>
                    <a:lnTo>
                      <a:pt x="8704" y="17385"/>
                    </a:lnTo>
                    <a:lnTo>
                      <a:pt x="8060" y="17912"/>
                    </a:lnTo>
                    <a:lnTo>
                      <a:pt x="7200" y="18439"/>
                    </a:lnTo>
                    <a:lnTo>
                      <a:pt x="6878" y="18702"/>
                    </a:lnTo>
                    <a:lnTo>
                      <a:pt x="6340" y="18966"/>
                    </a:lnTo>
                    <a:lnTo>
                      <a:pt x="6018" y="19054"/>
                    </a:lnTo>
                    <a:lnTo>
                      <a:pt x="5158" y="19580"/>
                    </a:lnTo>
                    <a:lnTo>
                      <a:pt x="4836" y="19844"/>
                    </a:lnTo>
                    <a:lnTo>
                      <a:pt x="4299" y="20195"/>
                    </a:lnTo>
                    <a:lnTo>
                      <a:pt x="3331" y="20985"/>
                    </a:lnTo>
                    <a:lnTo>
                      <a:pt x="3009" y="21073"/>
                    </a:lnTo>
                    <a:lnTo>
                      <a:pt x="2794" y="21337"/>
                    </a:lnTo>
                    <a:lnTo>
                      <a:pt x="2472" y="21512"/>
                    </a:lnTo>
                    <a:lnTo>
                      <a:pt x="2257" y="21600"/>
                    </a:lnTo>
                    <a:close/>
                  </a:path>
                </a:pathLst>
              </a:custGeom>
              <a:solidFill>
                <a:srgbClr val="D1212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2" name="AutoShape 347"/>
              <p:cNvSpPr/>
              <p:nvPr/>
            </p:nvSpPr>
            <p:spPr>
              <a:xfrm>
                <a:off x="266658" y="204579"/>
                <a:ext cx="457131" cy="483938"/>
              </a:xfrm>
              <a:custGeom>
                <a:avLst/>
                <a:gdLst/>
                <a:ahLst/>
                <a:cxnLst>
                  <a:cxn ang="0">
                    <a:pos x="wd2" y="hd2"/>
                  </a:cxn>
                  <a:cxn ang="5400000">
                    <a:pos x="wd2" y="hd2"/>
                  </a:cxn>
                  <a:cxn ang="10800000">
                    <a:pos x="wd2" y="hd2"/>
                  </a:cxn>
                  <a:cxn ang="16200000">
                    <a:pos x="wd2" y="hd2"/>
                  </a:cxn>
                </a:cxnLst>
                <a:rect l="0" t="0" r="r" b="b"/>
                <a:pathLst>
                  <a:path w="21600" h="21600" extrusionOk="0">
                    <a:moveTo>
                      <a:pt x="2193" y="21600"/>
                    </a:moveTo>
                    <a:lnTo>
                      <a:pt x="1754" y="21600"/>
                    </a:lnTo>
                    <a:lnTo>
                      <a:pt x="1425" y="21511"/>
                    </a:lnTo>
                    <a:lnTo>
                      <a:pt x="768" y="20975"/>
                    </a:lnTo>
                    <a:lnTo>
                      <a:pt x="768" y="20529"/>
                    </a:lnTo>
                    <a:lnTo>
                      <a:pt x="548" y="20261"/>
                    </a:lnTo>
                    <a:lnTo>
                      <a:pt x="439" y="19547"/>
                    </a:lnTo>
                    <a:lnTo>
                      <a:pt x="329" y="18922"/>
                    </a:lnTo>
                    <a:lnTo>
                      <a:pt x="110" y="18119"/>
                    </a:lnTo>
                    <a:lnTo>
                      <a:pt x="0" y="17405"/>
                    </a:lnTo>
                    <a:lnTo>
                      <a:pt x="0" y="15709"/>
                    </a:lnTo>
                    <a:lnTo>
                      <a:pt x="110" y="14638"/>
                    </a:lnTo>
                    <a:lnTo>
                      <a:pt x="110" y="13388"/>
                    </a:lnTo>
                    <a:lnTo>
                      <a:pt x="329" y="11960"/>
                    </a:lnTo>
                    <a:lnTo>
                      <a:pt x="548" y="8747"/>
                    </a:lnTo>
                    <a:lnTo>
                      <a:pt x="877" y="7230"/>
                    </a:lnTo>
                    <a:lnTo>
                      <a:pt x="1425" y="5891"/>
                    </a:lnTo>
                    <a:lnTo>
                      <a:pt x="2083" y="4909"/>
                    </a:lnTo>
                    <a:lnTo>
                      <a:pt x="2631" y="4017"/>
                    </a:lnTo>
                    <a:lnTo>
                      <a:pt x="3509" y="3213"/>
                    </a:lnTo>
                    <a:lnTo>
                      <a:pt x="4386" y="2588"/>
                    </a:lnTo>
                    <a:lnTo>
                      <a:pt x="5373" y="2053"/>
                    </a:lnTo>
                    <a:lnTo>
                      <a:pt x="6250" y="1517"/>
                    </a:lnTo>
                    <a:lnTo>
                      <a:pt x="7237" y="1160"/>
                    </a:lnTo>
                    <a:lnTo>
                      <a:pt x="8223" y="893"/>
                    </a:lnTo>
                    <a:lnTo>
                      <a:pt x="10416" y="357"/>
                    </a:lnTo>
                    <a:lnTo>
                      <a:pt x="11513" y="179"/>
                    </a:lnTo>
                    <a:lnTo>
                      <a:pt x="12828" y="89"/>
                    </a:lnTo>
                    <a:lnTo>
                      <a:pt x="14035" y="0"/>
                    </a:lnTo>
                    <a:lnTo>
                      <a:pt x="15350" y="0"/>
                    </a:lnTo>
                    <a:lnTo>
                      <a:pt x="16337" y="89"/>
                    </a:lnTo>
                    <a:lnTo>
                      <a:pt x="17543" y="179"/>
                    </a:lnTo>
                    <a:lnTo>
                      <a:pt x="19297" y="714"/>
                    </a:lnTo>
                    <a:lnTo>
                      <a:pt x="19736" y="1160"/>
                    </a:lnTo>
                    <a:lnTo>
                      <a:pt x="20175" y="1428"/>
                    </a:lnTo>
                    <a:lnTo>
                      <a:pt x="20504" y="1607"/>
                    </a:lnTo>
                    <a:lnTo>
                      <a:pt x="20832" y="2053"/>
                    </a:lnTo>
                    <a:lnTo>
                      <a:pt x="21052" y="2410"/>
                    </a:lnTo>
                    <a:lnTo>
                      <a:pt x="21161" y="2856"/>
                    </a:lnTo>
                    <a:lnTo>
                      <a:pt x="21381" y="3213"/>
                    </a:lnTo>
                    <a:lnTo>
                      <a:pt x="21490" y="3749"/>
                    </a:lnTo>
                    <a:lnTo>
                      <a:pt x="21600" y="4374"/>
                    </a:lnTo>
                    <a:lnTo>
                      <a:pt x="21600" y="6516"/>
                    </a:lnTo>
                    <a:lnTo>
                      <a:pt x="21490" y="7319"/>
                    </a:lnTo>
                    <a:lnTo>
                      <a:pt x="21490" y="8122"/>
                    </a:lnTo>
                    <a:lnTo>
                      <a:pt x="21381" y="8747"/>
                    </a:lnTo>
                    <a:lnTo>
                      <a:pt x="21161" y="9372"/>
                    </a:lnTo>
                    <a:lnTo>
                      <a:pt x="20832" y="10086"/>
                    </a:lnTo>
                    <a:lnTo>
                      <a:pt x="20504" y="10532"/>
                    </a:lnTo>
                    <a:lnTo>
                      <a:pt x="20175" y="11068"/>
                    </a:lnTo>
                    <a:lnTo>
                      <a:pt x="19846" y="11693"/>
                    </a:lnTo>
                    <a:lnTo>
                      <a:pt x="19407" y="12050"/>
                    </a:lnTo>
                    <a:lnTo>
                      <a:pt x="19078" y="12585"/>
                    </a:lnTo>
                    <a:lnTo>
                      <a:pt x="18640" y="12853"/>
                    </a:lnTo>
                    <a:lnTo>
                      <a:pt x="18091" y="13210"/>
                    </a:lnTo>
                    <a:lnTo>
                      <a:pt x="17543" y="13478"/>
                    </a:lnTo>
                    <a:lnTo>
                      <a:pt x="16885" y="13924"/>
                    </a:lnTo>
                    <a:lnTo>
                      <a:pt x="15350" y="14460"/>
                    </a:lnTo>
                    <a:lnTo>
                      <a:pt x="14583" y="14638"/>
                    </a:lnTo>
                    <a:lnTo>
                      <a:pt x="13706" y="14727"/>
                    </a:lnTo>
                    <a:lnTo>
                      <a:pt x="13267" y="14906"/>
                    </a:lnTo>
                    <a:lnTo>
                      <a:pt x="12828" y="14995"/>
                    </a:lnTo>
                    <a:lnTo>
                      <a:pt x="12280" y="15174"/>
                    </a:lnTo>
                    <a:lnTo>
                      <a:pt x="11951" y="15263"/>
                    </a:lnTo>
                    <a:lnTo>
                      <a:pt x="11513" y="15620"/>
                    </a:lnTo>
                    <a:lnTo>
                      <a:pt x="11184" y="15709"/>
                    </a:lnTo>
                    <a:lnTo>
                      <a:pt x="10964" y="15888"/>
                    </a:lnTo>
                    <a:lnTo>
                      <a:pt x="10636" y="16066"/>
                    </a:lnTo>
                    <a:lnTo>
                      <a:pt x="10307" y="16155"/>
                    </a:lnTo>
                    <a:lnTo>
                      <a:pt x="8662" y="17494"/>
                    </a:lnTo>
                    <a:lnTo>
                      <a:pt x="8333" y="17583"/>
                    </a:lnTo>
                    <a:lnTo>
                      <a:pt x="8004" y="18030"/>
                    </a:lnTo>
                    <a:lnTo>
                      <a:pt x="7127" y="18565"/>
                    </a:lnTo>
                    <a:lnTo>
                      <a:pt x="6798" y="18655"/>
                    </a:lnTo>
                    <a:lnTo>
                      <a:pt x="6250" y="18922"/>
                    </a:lnTo>
                    <a:lnTo>
                      <a:pt x="5921" y="19190"/>
                    </a:lnTo>
                    <a:lnTo>
                      <a:pt x="5482" y="19458"/>
                    </a:lnTo>
                    <a:lnTo>
                      <a:pt x="5153" y="19726"/>
                    </a:lnTo>
                    <a:lnTo>
                      <a:pt x="4715" y="19993"/>
                    </a:lnTo>
                    <a:lnTo>
                      <a:pt x="4166" y="20261"/>
                    </a:lnTo>
                    <a:lnTo>
                      <a:pt x="2960" y="21243"/>
                    </a:lnTo>
                    <a:lnTo>
                      <a:pt x="2631" y="21332"/>
                    </a:lnTo>
                    <a:lnTo>
                      <a:pt x="2522" y="21511"/>
                    </a:lnTo>
                    <a:lnTo>
                      <a:pt x="2193" y="21600"/>
                    </a:lnTo>
                    <a:close/>
                  </a:path>
                </a:pathLst>
              </a:custGeom>
              <a:solidFill>
                <a:srgbClr val="D2222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3" name="AutoShape 348"/>
              <p:cNvSpPr/>
              <p:nvPr/>
            </p:nvSpPr>
            <p:spPr>
              <a:xfrm>
                <a:off x="266658" y="207401"/>
                <a:ext cx="454309" cy="475472"/>
              </a:xfrm>
              <a:custGeom>
                <a:avLst/>
                <a:gdLst/>
                <a:ahLst/>
                <a:cxnLst>
                  <a:cxn ang="0">
                    <a:pos x="wd2" y="hd2"/>
                  </a:cxn>
                  <a:cxn ang="5400000">
                    <a:pos x="wd2" y="hd2"/>
                  </a:cxn>
                  <a:cxn ang="10800000">
                    <a:pos x="wd2" y="hd2"/>
                  </a:cxn>
                  <a:cxn ang="16200000">
                    <a:pos x="wd2" y="hd2"/>
                  </a:cxn>
                </a:cxnLst>
                <a:rect l="0" t="0" r="r" b="b"/>
                <a:pathLst>
                  <a:path w="21600" h="21600" extrusionOk="0">
                    <a:moveTo>
                      <a:pt x="2314" y="21600"/>
                    </a:moveTo>
                    <a:lnTo>
                      <a:pt x="1763" y="21600"/>
                    </a:lnTo>
                    <a:lnTo>
                      <a:pt x="1543" y="21509"/>
                    </a:lnTo>
                    <a:lnTo>
                      <a:pt x="1212" y="21328"/>
                    </a:lnTo>
                    <a:lnTo>
                      <a:pt x="882" y="21055"/>
                    </a:lnTo>
                    <a:lnTo>
                      <a:pt x="882" y="20783"/>
                    </a:lnTo>
                    <a:lnTo>
                      <a:pt x="771" y="20602"/>
                    </a:lnTo>
                    <a:lnTo>
                      <a:pt x="771" y="20239"/>
                    </a:lnTo>
                    <a:lnTo>
                      <a:pt x="551" y="19513"/>
                    </a:lnTo>
                    <a:lnTo>
                      <a:pt x="441" y="18877"/>
                    </a:lnTo>
                    <a:lnTo>
                      <a:pt x="331" y="18061"/>
                    </a:lnTo>
                    <a:lnTo>
                      <a:pt x="110" y="17334"/>
                    </a:lnTo>
                    <a:lnTo>
                      <a:pt x="0" y="16336"/>
                    </a:lnTo>
                    <a:lnTo>
                      <a:pt x="110" y="15610"/>
                    </a:lnTo>
                    <a:lnTo>
                      <a:pt x="110" y="14703"/>
                    </a:lnTo>
                    <a:lnTo>
                      <a:pt x="331" y="13341"/>
                    </a:lnTo>
                    <a:lnTo>
                      <a:pt x="441" y="11889"/>
                    </a:lnTo>
                    <a:lnTo>
                      <a:pt x="551" y="10346"/>
                    </a:lnTo>
                    <a:lnTo>
                      <a:pt x="771" y="8803"/>
                    </a:lnTo>
                    <a:lnTo>
                      <a:pt x="1102" y="7261"/>
                    </a:lnTo>
                    <a:lnTo>
                      <a:pt x="1543" y="5899"/>
                    </a:lnTo>
                    <a:lnTo>
                      <a:pt x="2204" y="4901"/>
                    </a:lnTo>
                    <a:lnTo>
                      <a:pt x="2865" y="3993"/>
                    </a:lnTo>
                    <a:lnTo>
                      <a:pt x="3637" y="3267"/>
                    </a:lnTo>
                    <a:lnTo>
                      <a:pt x="5400" y="1997"/>
                    </a:lnTo>
                    <a:lnTo>
                      <a:pt x="6282" y="1543"/>
                    </a:lnTo>
                    <a:lnTo>
                      <a:pt x="7494" y="1271"/>
                    </a:lnTo>
                    <a:lnTo>
                      <a:pt x="8376" y="817"/>
                    </a:lnTo>
                    <a:lnTo>
                      <a:pt x="9367" y="545"/>
                    </a:lnTo>
                    <a:lnTo>
                      <a:pt x="10469" y="363"/>
                    </a:lnTo>
                    <a:lnTo>
                      <a:pt x="11571" y="272"/>
                    </a:lnTo>
                    <a:lnTo>
                      <a:pt x="12894" y="91"/>
                    </a:lnTo>
                    <a:lnTo>
                      <a:pt x="14106" y="0"/>
                    </a:lnTo>
                    <a:lnTo>
                      <a:pt x="16420" y="0"/>
                    </a:lnTo>
                    <a:lnTo>
                      <a:pt x="17633" y="272"/>
                    </a:lnTo>
                    <a:lnTo>
                      <a:pt x="19176" y="817"/>
                    </a:lnTo>
                    <a:lnTo>
                      <a:pt x="19727" y="1271"/>
                    </a:lnTo>
                    <a:lnTo>
                      <a:pt x="20167" y="1452"/>
                    </a:lnTo>
                    <a:lnTo>
                      <a:pt x="20498" y="1724"/>
                    </a:lnTo>
                    <a:lnTo>
                      <a:pt x="20829" y="2087"/>
                    </a:lnTo>
                    <a:lnTo>
                      <a:pt x="20939" y="2360"/>
                    </a:lnTo>
                    <a:lnTo>
                      <a:pt x="21159" y="2813"/>
                    </a:lnTo>
                    <a:lnTo>
                      <a:pt x="21269" y="3176"/>
                    </a:lnTo>
                    <a:lnTo>
                      <a:pt x="21490" y="3721"/>
                    </a:lnTo>
                    <a:lnTo>
                      <a:pt x="21600" y="4356"/>
                    </a:lnTo>
                    <a:lnTo>
                      <a:pt x="21600" y="6716"/>
                    </a:lnTo>
                    <a:lnTo>
                      <a:pt x="21490" y="7442"/>
                    </a:lnTo>
                    <a:lnTo>
                      <a:pt x="21269" y="8168"/>
                    </a:lnTo>
                    <a:lnTo>
                      <a:pt x="21269" y="8803"/>
                    </a:lnTo>
                    <a:lnTo>
                      <a:pt x="21159" y="9439"/>
                    </a:lnTo>
                    <a:lnTo>
                      <a:pt x="20829" y="9983"/>
                    </a:lnTo>
                    <a:lnTo>
                      <a:pt x="20498" y="10618"/>
                    </a:lnTo>
                    <a:lnTo>
                      <a:pt x="20167" y="11163"/>
                    </a:lnTo>
                    <a:lnTo>
                      <a:pt x="19727" y="11708"/>
                    </a:lnTo>
                    <a:lnTo>
                      <a:pt x="19396" y="12161"/>
                    </a:lnTo>
                    <a:lnTo>
                      <a:pt x="18845" y="12615"/>
                    </a:lnTo>
                    <a:lnTo>
                      <a:pt x="18514" y="12978"/>
                    </a:lnTo>
                    <a:lnTo>
                      <a:pt x="18184" y="13250"/>
                    </a:lnTo>
                    <a:lnTo>
                      <a:pt x="17522" y="13613"/>
                    </a:lnTo>
                    <a:lnTo>
                      <a:pt x="16751" y="13886"/>
                    </a:lnTo>
                    <a:lnTo>
                      <a:pt x="16090" y="14158"/>
                    </a:lnTo>
                    <a:lnTo>
                      <a:pt x="15208" y="14430"/>
                    </a:lnTo>
                    <a:lnTo>
                      <a:pt x="14437" y="14703"/>
                    </a:lnTo>
                    <a:lnTo>
                      <a:pt x="13776" y="14793"/>
                    </a:lnTo>
                    <a:lnTo>
                      <a:pt x="13114" y="14975"/>
                    </a:lnTo>
                    <a:lnTo>
                      <a:pt x="12894" y="15066"/>
                    </a:lnTo>
                    <a:lnTo>
                      <a:pt x="12343" y="15156"/>
                    </a:lnTo>
                    <a:lnTo>
                      <a:pt x="11902" y="15338"/>
                    </a:lnTo>
                    <a:lnTo>
                      <a:pt x="11571" y="15610"/>
                    </a:lnTo>
                    <a:lnTo>
                      <a:pt x="11131" y="15792"/>
                    </a:lnTo>
                    <a:lnTo>
                      <a:pt x="10800" y="15882"/>
                    </a:lnTo>
                    <a:lnTo>
                      <a:pt x="10029" y="16518"/>
                    </a:lnTo>
                    <a:lnTo>
                      <a:pt x="9808" y="16608"/>
                    </a:lnTo>
                    <a:lnTo>
                      <a:pt x="9478" y="16790"/>
                    </a:lnTo>
                    <a:lnTo>
                      <a:pt x="9367" y="17062"/>
                    </a:lnTo>
                    <a:lnTo>
                      <a:pt x="9037" y="17334"/>
                    </a:lnTo>
                    <a:lnTo>
                      <a:pt x="8706" y="17425"/>
                    </a:lnTo>
                    <a:lnTo>
                      <a:pt x="8045" y="17970"/>
                    </a:lnTo>
                    <a:lnTo>
                      <a:pt x="7604" y="18242"/>
                    </a:lnTo>
                    <a:lnTo>
                      <a:pt x="7273" y="18514"/>
                    </a:lnTo>
                    <a:lnTo>
                      <a:pt x="6833" y="18787"/>
                    </a:lnTo>
                    <a:lnTo>
                      <a:pt x="6502" y="19059"/>
                    </a:lnTo>
                    <a:lnTo>
                      <a:pt x="5951" y="19150"/>
                    </a:lnTo>
                    <a:lnTo>
                      <a:pt x="5731" y="19422"/>
                    </a:lnTo>
                    <a:lnTo>
                      <a:pt x="5180" y="19694"/>
                    </a:lnTo>
                    <a:lnTo>
                      <a:pt x="4739" y="19966"/>
                    </a:lnTo>
                    <a:lnTo>
                      <a:pt x="3967" y="20602"/>
                    </a:lnTo>
                    <a:lnTo>
                      <a:pt x="3306" y="20965"/>
                    </a:lnTo>
                    <a:lnTo>
                      <a:pt x="3196" y="21237"/>
                    </a:lnTo>
                    <a:lnTo>
                      <a:pt x="2865" y="21328"/>
                    </a:lnTo>
                    <a:lnTo>
                      <a:pt x="2535" y="21509"/>
                    </a:lnTo>
                    <a:lnTo>
                      <a:pt x="2314" y="21600"/>
                    </a:lnTo>
                    <a:close/>
                  </a:path>
                </a:pathLst>
              </a:custGeom>
              <a:solidFill>
                <a:srgbClr val="D322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4" name="AutoShape 349"/>
              <p:cNvSpPr/>
              <p:nvPr/>
            </p:nvSpPr>
            <p:spPr>
              <a:xfrm>
                <a:off x="268069" y="208812"/>
                <a:ext cx="450076" cy="468417"/>
              </a:xfrm>
              <a:custGeom>
                <a:avLst/>
                <a:gdLst/>
                <a:ahLst/>
                <a:cxnLst>
                  <a:cxn ang="0">
                    <a:pos x="wd2" y="hd2"/>
                  </a:cxn>
                  <a:cxn ang="5400000">
                    <a:pos x="wd2" y="hd2"/>
                  </a:cxn>
                  <a:cxn ang="10800000">
                    <a:pos x="wd2" y="hd2"/>
                  </a:cxn>
                  <a:cxn ang="16200000">
                    <a:pos x="wd2" y="hd2"/>
                  </a:cxn>
                </a:cxnLst>
                <a:rect l="0" t="0" r="r" b="b"/>
                <a:pathLst>
                  <a:path w="21600" h="21600" extrusionOk="0">
                    <a:moveTo>
                      <a:pt x="2227" y="21600"/>
                    </a:moveTo>
                    <a:lnTo>
                      <a:pt x="1781" y="21600"/>
                    </a:lnTo>
                    <a:lnTo>
                      <a:pt x="1447" y="21508"/>
                    </a:lnTo>
                    <a:lnTo>
                      <a:pt x="1336" y="21508"/>
                    </a:lnTo>
                    <a:lnTo>
                      <a:pt x="1113" y="21323"/>
                    </a:lnTo>
                    <a:lnTo>
                      <a:pt x="1002" y="21046"/>
                    </a:lnTo>
                    <a:lnTo>
                      <a:pt x="1002" y="20954"/>
                    </a:lnTo>
                    <a:lnTo>
                      <a:pt x="779" y="20862"/>
                    </a:lnTo>
                    <a:lnTo>
                      <a:pt x="779" y="20585"/>
                    </a:lnTo>
                    <a:lnTo>
                      <a:pt x="668" y="20215"/>
                    </a:lnTo>
                    <a:lnTo>
                      <a:pt x="445" y="19662"/>
                    </a:lnTo>
                    <a:lnTo>
                      <a:pt x="223" y="18000"/>
                    </a:lnTo>
                    <a:lnTo>
                      <a:pt x="223" y="17262"/>
                    </a:lnTo>
                    <a:lnTo>
                      <a:pt x="0" y="16431"/>
                    </a:lnTo>
                    <a:lnTo>
                      <a:pt x="223" y="15600"/>
                    </a:lnTo>
                    <a:lnTo>
                      <a:pt x="223" y="14585"/>
                    </a:lnTo>
                    <a:lnTo>
                      <a:pt x="334" y="13385"/>
                    </a:lnTo>
                    <a:lnTo>
                      <a:pt x="445" y="11908"/>
                    </a:lnTo>
                    <a:lnTo>
                      <a:pt x="668" y="10338"/>
                    </a:lnTo>
                    <a:lnTo>
                      <a:pt x="779" y="8769"/>
                    </a:lnTo>
                    <a:lnTo>
                      <a:pt x="1113" y="7292"/>
                    </a:lnTo>
                    <a:lnTo>
                      <a:pt x="1670" y="5908"/>
                    </a:lnTo>
                    <a:lnTo>
                      <a:pt x="2115" y="4892"/>
                    </a:lnTo>
                    <a:lnTo>
                      <a:pt x="2895" y="3969"/>
                    </a:lnTo>
                    <a:lnTo>
                      <a:pt x="3786" y="3231"/>
                    </a:lnTo>
                    <a:lnTo>
                      <a:pt x="4454" y="2585"/>
                    </a:lnTo>
                    <a:lnTo>
                      <a:pt x="6458" y="1477"/>
                    </a:lnTo>
                    <a:lnTo>
                      <a:pt x="7460" y="1200"/>
                    </a:lnTo>
                    <a:lnTo>
                      <a:pt x="8351" y="831"/>
                    </a:lnTo>
                    <a:lnTo>
                      <a:pt x="9353" y="554"/>
                    </a:lnTo>
                    <a:lnTo>
                      <a:pt x="10466" y="462"/>
                    </a:lnTo>
                    <a:lnTo>
                      <a:pt x="11579" y="277"/>
                    </a:lnTo>
                    <a:lnTo>
                      <a:pt x="12915" y="185"/>
                    </a:lnTo>
                    <a:lnTo>
                      <a:pt x="14140" y="0"/>
                    </a:lnTo>
                    <a:lnTo>
                      <a:pt x="16478" y="0"/>
                    </a:lnTo>
                    <a:lnTo>
                      <a:pt x="17592" y="185"/>
                    </a:lnTo>
                    <a:lnTo>
                      <a:pt x="19151" y="831"/>
                    </a:lnTo>
                    <a:lnTo>
                      <a:pt x="19596" y="1200"/>
                    </a:lnTo>
                    <a:lnTo>
                      <a:pt x="20041" y="1477"/>
                    </a:lnTo>
                    <a:lnTo>
                      <a:pt x="20709" y="2031"/>
                    </a:lnTo>
                    <a:lnTo>
                      <a:pt x="20932" y="2492"/>
                    </a:lnTo>
                    <a:lnTo>
                      <a:pt x="21043" y="2862"/>
                    </a:lnTo>
                    <a:lnTo>
                      <a:pt x="21266" y="3231"/>
                    </a:lnTo>
                    <a:lnTo>
                      <a:pt x="21377" y="3785"/>
                    </a:lnTo>
                    <a:lnTo>
                      <a:pt x="21377" y="4431"/>
                    </a:lnTo>
                    <a:lnTo>
                      <a:pt x="21600" y="5077"/>
                    </a:lnTo>
                    <a:lnTo>
                      <a:pt x="21377" y="5908"/>
                    </a:lnTo>
                    <a:lnTo>
                      <a:pt x="21377" y="7477"/>
                    </a:lnTo>
                    <a:lnTo>
                      <a:pt x="21266" y="8215"/>
                    </a:lnTo>
                    <a:lnTo>
                      <a:pt x="21043" y="8862"/>
                    </a:lnTo>
                    <a:lnTo>
                      <a:pt x="20932" y="9508"/>
                    </a:lnTo>
                    <a:lnTo>
                      <a:pt x="20709" y="10062"/>
                    </a:lnTo>
                    <a:lnTo>
                      <a:pt x="20375" y="10523"/>
                    </a:lnTo>
                    <a:lnTo>
                      <a:pt x="20041" y="11262"/>
                    </a:lnTo>
                    <a:lnTo>
                      <a:pt x="19596" y="11815"/>
                    </a:lnTo>
                    <a:lnTo>
                      <a:pt x="19262" y="12185"/>
                    </a:lnTo>
                    <a:lnTo>
                      <a:pt x="18816" y="12554"/>
                    </a:lnTo>
                    <a:lnTo>
                      <a:pt x="18482" y="13015"/>
                    </a:lnTo>
                    <a:lnTo>
                      <a:pt x="18037" y="13292"/>
                    </a:lnTo>
                    <a:lnTo>
                      <a:pt x="17369" y="13662"/>
                    </a:lnTo>
                    <a:lnTo>
                      <a:pt x="16701" y="13938"/>
                    </a:lnTo>
                    <a:lnTo>
                      <a:pt x="14363" y="14769"/>
                    </a:lnTo>
                    <a:lnTo>
                      <a:pt x="13695" y="14862"/>
                    </a:lnTo>
                    <a:lnTo>
                      <a:pt x="13138" y="14954"/>
                    </a:lnTo>
                    <a:lnTo>
                      <a:pt x="12693" y="15138"/>
                    </a:lnTo>
                    <a:lnTo>
                      <a:pt x="12247" y="15231"/>
                    </a:lnTo>
                    <a:lnTo>
                      <a:pt x="11913" y="15323"/>
                    </a:lnTo>
                    <a:lnTo>
                      <a:pt x="11357" y="15600"/>
                    </a:lnTo>
                    <a:lnTo>
                      <a:pt x="11134" y="15785"/>
                    </a:lnTo>
                    <a:lnTo>
                      <a:pt x="10800" y="15969"/>
                    </a:lnTo>
                    <a:lnTo>
                      <a:pt x="10466" y="16246"/>
                    </a:lnTo>
                    <a:lnTo>
                      <a:pt x="10132" y="16338"/>
                    </a:lnTo>
                    <a:lnTo>
                      <a:pt x="10021" y="16431"/>
                    </a:lnTo>
                    <a:lnTo>
                      <a:pt x="9798" y="16708"/>
                    </a:lnTo>
                    <a:lnTo>
                      <a:pt x="9464" y="16800"/>
                    </a:lnTo>
                    <a:lnTo>
                      <a:pt x="9353" y="17077"/>
                    </a:lnTo>
                    <a:lnTo>
                      <a:pt x="9019" y="17262"/>
                    </a:lnTo>
                    <a:lnTo>
                      <a:pt x="8351" y="17815"/>
                    </a:lnTo>
                    <a:lnTo>
                      <a:pt x="8016" y="18000"/>
                    </a:lnTo>
                    <a:lnTo>
                      <a:pt x="7571" y="18277"/>
                    </a:lnTo>
                    <a:lnTo>
                      <a:pt x="7237" y="18554"/>
                    </a:lnTo>
                    <a:lnTo>
                      <a:pt x="6792" y="18831"/>
                    </a:lnTo>
                    <a:lnTo>
                      <a:pt x="6458" y="19015"/>
                    </a:lnTo>
                    <a:lnTo>
                      <a:pt x="5901" y="19292"/>
                    </a:lnTo>
                    <a:lnTo>
                      <a:pt x="5678" y="19477"/>
                    </a:lnTo>
                    <a:lnTo>
                      <a:pt x="5122" y="19754"/>
                    </a:lnTo>
                    <a:lnTo>
                      <a:pt x="4788" y="20031"/>
                    </a:lnTo>
                    <a:lnTo>
                      <a:pt x="4342" y="20308"/>
                    </a:lnTo>
                    <a:lnTo>
                      <a:pt x="4008" y="20585"/>
                    </a:lnTo>
                    <a:lnTo>
                      <a:pt x="3786" y="20862"/>
                    </a:lnTo>
                    <a:lnTo>
                      <a:pt x="3118" y="21231"/>
                    </a:lnTo>
                    <a:lnTo>
                      <a:pt x="2784" y="21323"/>
                    </a:lnTo>
                    <a:lnTo>
                      <a:pt x="2561" y="21508"/>
                    </a:lnTo>
                    <a:lnTo>
                      <a:pt x="2227" y="21600"/>
                    </a:lnTo>
                    <a:close/>
                  </a:path>
                </a:pathLst>
              </a:custGeom>
              <a:solidFill>
                <a:srgbClr val="D423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5" name="AutoShape 350"/>
              <p:cNvSpPr/>
              <p:nvPr/>
            </p:nvSpPr>
            <p:spPr>
              <a:xfrm>
                <a:off x="273713" y="213044"/>
                <a:ext cx="438789" cy="457131"/>
              </a:xfrm>
              <a:custGeom>
                <a:avLst/>
                <a:gdLst/>
                <a:ahLst/>
                <a:cxnLst>
                  <a:cxn ang="0">
                    <a:pos x="wd2" y="hd2"/>
                  </a:cxn>
                  <a:cxn ang="5400000">
                    <a:pos x="wd2" y="hd2"/>
                  </a:cxn>
                  <a:cxn ang="10800000">
                    <a:pos x="wd2" y="hd2"/>
                  </a:cxn>
                  <a:cxn ang="16200000">
                    <a:pos x="wd2" y="hd2"/>
                  </a:cxn>
                </a:cxnLst>
                <a:rect l="0" t="0" r="r" b="b"/>
                <a:pathLst>
                  <a:path w="21600" h="21600" extrusionOk="0">
                    <a:moveTo>
                      <a:pt x="2286" y="21600"/>
                    </a:moveTo>
                    <a:lnTo>
                      <a:pt x="1486" y="21600"/>
                    </a:lnTo>
                    <a:lnTo>
                      <a:pt x="1257" y="21506"/>
                    </a:lnTo>
                    <a:lnTo>
                      <a:pt x="1143" y="21317"/>
                    </a:lnTo>
                    <a:lnTo>
                      <a:pt x="914" y="21223"/>
                    </a:lnTo>
                    <a:lnTo>
                      <a:pt x="800" y="21034"/>
                    </a:lnTo>
                    <a:lnTo>
                      <a:pt x="800" y="20562"/>
                    </a:lnTo>
                    <a:lnTo>
                      <a:pt x="571" y="20185"/>
                    </a:lnTo>
                    <a:lnTo>
                      <a:pt x="457" y="19619"/>
                    </a:lnTo>
                    <a:lnTo>
                      <a:pt x="229" y="18770"/>
                    </a:lnTo>
                    <a:lnTo>
                      <a:pt x="114" y="18110"/>
                    </a:lnTo>
                    <a:lnTo>
                      <a:pt x="114" y="17167"/>
                    </a:lnTo>
                    <a:lnTo>
                      <a:pt x="0" y="16412"/>
                    </a:lnTo>
                    <a:lnTo>
                      <a:pt x="114" y="15469"/>
                    </a:lnTo>
                    <a:lnTo>
                      <a:pt x="114" y="14620"/>
                    </a:lnTo>
                    <a:lnTo>
                      <a:pt x="229" y="13205"/>
                    </a:lnTo>
                    <a:lnTo>
                      <a:pt x="457" y="11885"/>
                    </a:lnTo>
                    <a:lnTo>
                      <a:pt x="571" y="10281"/>
                    </a:lnTo>
                    <a:lnTo>
                      <a:pt x="800" y="8583"/>
                    </a:lnTo>
                    <a:lnTo>
                      <a:pt x="1143" y="7074"/>
                    </a:lnTo>
                    <a:lnTo>
                      <a:pt x="1600" y="5754"/>
                    </a:lnTo>
                    <a:lnTo>
                      <a:pt x="2057" y="4810"/>
                    </a:lnTo>
                    <a:lnTo>
                      <a:pt x="2971" y="3867"/>
                    </a:lnTo>
                    <a:lnTo>
                      <a:pt x="3771" y="3113"/>
                    </a:lnTo>
                    <a:lnTo>
                      <a:pt x="4571" y="2452"/>
                    </a:lnTo>
                    <a:lnTo>
                      <a:pt x="5600" y="1886"/>
                    </a:lnTo>
                    <a:lnTo>
                      <a:pt x="6514" y="1509"/>
                    </a:lnTo>
                    <a:lnTo>
                      <a:pt x="7543" y="1132"/>
                    </a:lnTo>
                    <a:lnTo>
                      <a:pt x="8571" y="849"/>
                    </a:lnTo>
                    <a:lnTo>
                      <a:pt x="9486" y="566"/>
                    </a:lnTo>
                    <a:lnTo>
                      <a:pt x="10514" y="377"/>
                    </a:lnTo>
                    <a:lnTo>
                      <a:pt x="11657" y="94"/>
                    </a:lnTo>
                    <a:lnTo>
                      <a:pt x="13029" y="0"/>
                    </a:lnTo>
                    <a:lnTo>
                      <a:pt x="16686" y="0"/>
                    </a:lnTo>
                    <a:lnTo>
                      <a:pt x="17600" y="94"/>
                    </a:lnTo>
                    <a:lnTo>
                      <a:pt x="18514" y="377"/>
                    </a:lnTo>
                    <a:lnTo>
                      <a:pt x="19200" y="849"/>
                    </a:lnTo>
                    <a:lnTo>
                      <a:pt x="19771" y="1132"/>
                    </a:lnTo>
                    <a:lnTo>
                      <a:pt x="20229" y="1321"/>
                    </a:lnTo>
                    <a:lnTo>
                      <a:pt x="20571" y="1792"/>
                    </a:lnTo>
                    <a:lnTo>
                      <a:pt x="20914" y="2075"/>
                    </a:lnTo>
                    <a:lnTo>
                      <a:pt x="21029" y="2452"/>
                    </a:lnTo>
                    <a:lnTo>
                      <a:pt x="21257" y="2830"/>
                    </a:lnTo>
                    <a:lnTo>
                      <a:pt x="21371" y="3301"/>
                    </a:lnTo>
                    <a:lnTo>
                      <a:pt x="21600" y="3679"/>
                    </a:lnTo>
                    <a:lnTo>
                      <a:pt x="21600" y="6697"/>
                    </a:lnTo>
                    <a:lnTo>
                      <a:pt x="21371" y="7452"/>
                    </a:lnTo>
                    <a:lnTo>
                      <a:pt x="21371" y="8206"/>
                    </a:lnTo>
                    <a:lnTo>
                      <a:pt x="21257" y="8866"/>
                    </a:lnTo>
                    <a:lnTo>
                      <a:pt x="21029" y="9432"/>
                    </a:lnTo>
                    <a:lnTo>
                      <a:pt x="20914" y="10093"/>
                    </a:lnTo>
                    <a:lnTo>
                      <a:pt x="20571" y="10564"/>
                    </a:lnTo>
                    <a:lnTo>
                      <a:pt x="20114" y="11130"/>
                    </a:lnTo>
                    <a:lnTo>
                      <a:pt x="19429" y="12262"/>
                    </a:lnTo>
                    <a:lnTo>
                      <a:pt x="18857" y="12639"/>
                    </a:lnTo>
                    <a:lnTo>
                      <a:pt x="18514" y="12922"/>
                    </a:lnTo>
                    <a:lnTo>
                      <a:pt x="18057" y="13394"/>
                    </a:lnTo>
                    <a:lnTo>
                      <a:pt x="17486" y="13583"/>
                    </a:lnTo>
                    <a:lnTo>
                      <a:pt x="16686" y="13866"/>
                    </a:lnTo>
                    <a:lnTo>
                      <a:pt x="16000" y="14148"/>
                    </a:lnTo>
                    <a:lnTo>
                      <a:pt x="15086" y="14431"/>
                    </a:lnTo>
                    <a:lnTo>
                      <a:pt x="14514" y="14714"/>
                    </a:lnTo>
                    <a:lnTo>
                      <a:pt x="13829" y="14903"/>
                    </a:lnTo>
                    <a:lnTo>
                      <a:pt x="13143" y="14997"/>
                    </a:lnTo>
                    <a:lnTo>
                      <a:pt x="12800" y="15092"/>
                    </a:lnTo>
                    <a:lnTo>
                      <a:pt x="12343" y="15280"/>
                    </a:lnTo>
                    <a:lnTo>
                      <a:pt x="11771" y="15375"/>
                    </a:lnTo>
                    <a:lnTo>
                      <a:pt x="11200" y="15846"/>
                    </a:lnTo>
                    <a:lnTo>
                      <a:pt x="10857" y="15941"/>
                    </a:lnTo>
                    <a:lnTo>
                      <a:pt x="10514" y="16224"/>
                    </a:lnTo>
                    <a:lnTo>
                      <a:pt x="10171" y="16412"/>
                    </a:lnTo>
                    <a:lnTo>
                      <a:pt x="10057" y="16507"/>
                    </a:lnTo>
                    <a:lnTo>
                      <a:pt x="9714" y="16695"/>
                    </a:lnTo>
                    <a:lnTo>
                      <a:pt x="9486" y="16884"/>
                    </a:lnTo>
                    <a:lnTo>
                      <a:pt x="9371" y="17167"/>
                    </a:lnTo>
                    <a:lnTo>
                      <a:pt x="9029" y="17261"/>
                    </a:lnTo>
                    <a:lnTo>
                      <a:pt x="8000" y="18110"/>
                    </a:lnTo>
                    <a:lnTo>
                      <a:pt x="7543" y="18393"/>
                    </a:lnTo>
                    <a:lnTo>
                      <a:pt x="7200" y="18487"/>
                    </a:lnTo>
                    <a:lnTo>
                      <a:pt x="6743" y="18770"/>
                    </a:lnTo>
                    <a:lnTo>
                      <a:pt x="6400" y="19053"/>
                    </a:lnTo>
                    <a:lnTo>
                      <a:pt x="5829" y="19242"/>
                    </a:lnTo>
                    <a:lnTo>
                      <a:pt x="5600" y="19525"/>
                    </a:lnTo>
                    <a:lnTo>
                      <a:pt x="5029" y="19714"/>
                    </a:lnTo>
                    <a:lnTo>
                      <a:pt x="4686" y="19997"/>
                    </a:lnTo>
                    <a:lnTo>
                      <a:pt x="4229" y="20279"/>
                    </a:lnTo>
                    <a:lnTo>
                      <a:pt x="3886" y="20562"/>
                    </a:lnTo>
                    <a:lnTo>
                      <a:pt x="3657" y="20845"/>
                    </a:lnTo>
                    <a:lnTo>
                      <a:pt x="3314" y="21128"/>
                    </a:lnTo>
                    <a:lnTo>
                      <a:pt x="3086" y="21223"/>
                    </a:lnTo>
                    <a:lnTo>
                      <a:pt x="2743" y="21506"/>
                    </a:lnTo>
                    <a:lnTo>
                      <a:pt x="2400" y="21600"/>
                    </a:lnTo>
                    <a:lnTo>
                      <a:pt x="2286" y="21600"/>
                    </a:lnTo>
                    <a:close/>
                  </a:path>
                </a:pathLst>
              </a:custGeom>
              <a:solidFill>
                <a:srgbClr val="D523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6" name="AutoShape 351"/>
              <p:cNvSpPr/>
              <p:nvPr/>
            </p:nvSpPr>
            <p:spPr>
              <a:xfrm>
                <a:off x="275124" y="215866"/>
                <a:ext cx="431734" cy="450076"/>
              </a:xfrm>
              <a:custGeom>
                <a:avLst/>
                <a:gdLst/>
                <a:ahLst/>
                <a:cxnLst>
                  <a:cxn ang="0">
                    <a:pos x="wd2" y="hd2"/>
                  </a:cxn>
                  <a:cxn ang="5400000">
                    <a:pos x="wd2" y="hd2"/>
                  </a:cxn>
                  <a:cxn ang="10800000">
                    <a:pos x="wd2" y="hd2"/>
                  </a:cxn>
                  <a:cxn ang="16200000">
                    <a:pos x="wd2" y="hd2"/>
                  </a:cxn>
                </a:cxnLst>
                <a:rect l="0" t="0" r="r" b="b"/>
                <a:pathLst>
                  <a:path w="21600" h="21600" extrusionOk="0">
                    <a:moveTo>
                      <a:pt x="2206" y="21600"/>
                    </a:moveTo>
                    <a:lnTo>
                      <a:pt x="1510" y="21600"/>
                    </a:lnTo>
                    <a:lnTo>
                      <a:pt x="1394" y="21504"/>
                    </a:lnTo>
                    <a:lnTo>
                      <a:pt x="1161" y="21408"/>
                    </a:lnTo>
                    <a:lnTo>
                      <a:pt x="1045" y="21312"/>
                    </a:lnTo>
                    <a:lnTo>
                      <a:pt x="813" y="21024"/>
                    </a:lnTo>
                    <a:lnTo>
                      <a:pt x="813" y="20544"/>
                    </a:lnTo>
                    <a:lnTo>
                      <a:pt x="697" y="20160"/>
                    </a:lnTo>
                    <a:lnTo>
                      <a:pt x="465" y="19584"/>
                    </a:lnTo>
                    <a:lnTo>
                      <a:pt x="348" y="18912"/>
                    </a:lnTo>
                    <a:lnTo>
                      <a:pt x="116" y="18048"/>
                    </a:lnTo>
                    <a:lnTo>
                      <a:pt x="0" y="17184"/>
                    </a:lnTo>
                    <a:lnTo>
                      <a:pt x="0" y="16320"/>
                    </a:lnTo>
                    <a:lnTo>
                      <a:pt x="116" y="15456"/>
                    </a:lnTo>
                    <a:lnTo>
                      <a:pt x="116" y="14496"/>
                    </a:lnTo>
                    <a:lnTo>
                      <a:pt x="348" y="13248"/>
                    </a:lnTo>
                    <a:lnTo>
                      <a:pt x="465" y="11712"/>
                    </a:lnTo>
                    <a:lnTo>
                      <a:pt x="697" y="10176"/>
                    </a:lnTo>
                    <a:lnTo>
                      <a:pt x="813" y="8640"/>
                    </a:lnTo>
                    <a:lnTo>
                      <a:pt x="1161" y="7104"/>
                    </a:lnTo>
                    <a:lnTo>
                      <a:pt x="1742" y="5760"/>
                    </a:lnTo>
                    <a:lnTo>
                      <a:pt x="2206" y="4800"/>
                    </a:lnTo>
                    <a:lnTo>
                      <a:pt x="3832" y="3072"/>
                    </a:lnTo>
                    <a:lnTo>
                      <a:pt x="4645" y="2592"/>
                    </a:lnTo>
                    <a:lnTo>
                      <a:pt x="6503" y="1440"/>
                    </a:lnTo>
                    <a:lnTo>
                      <a:pt x="7548" y="1056"/>
                    </a:lnTo>
                    <a:lnTo>
                      <a:pt x="8594" y="768"/>
                    </a:lnTo>
                    <a:lnTo>
                      <a:pt x="9523" y="576"/>
                    </a:lnTo>
                    <a:lnTo>
                      <a:pt x="10568" y="288"/>
                    </a:lnTo>
                    <a:lnTo>
                      <a:pt x="11729" y="192"/>
                    </a:lnTo>
                    <a:lnTo>
                      <a:pt x="13123" y="0"/>
                    </a:lnTo>
                    <a:lnTo>
                      <a:pt x="16606" y="0"/>
                    </a:lnTo>
                    <a:lnTo>
                      <a:pt x="17652" y="192"/>
                    </a:lnTo>
                    <a:lnTo>
                      <a:pt x="18697" y="480"/>
                    </a:lnTo>
                    <a:lnTo>
                      <a:pt x="19277" y="768"/>
                    </a:lnTo>
                    <a:lnTo>
                      <a:pt x="19742" y="1152"/>
                    </a:lnTo>
                    <a:lnTo>
                      <a:pt x="20323" y="1440"/>
                    </a:lnTo>
                    <a:lnTo>
                      <a:pt x="20555" y="1728"/>
                    </a:lnTo>
                    <a:lnTo>
                      <a:pt x="20787" y="2112"/>
                    </a:lnTo>
                    <a:lnTo>
                      <a:pt x="21135" y="2400"/>
                    </a:lnTo>
                    <a:lnTo>
                      <a:pt x="21252" y="2784"/>
                    </a:lnTo>
                    <a:lnTo>
                      <a:pt x="21484" y="3264"/>
                    </a:lnTo>
                    <a:lnTo>
                      <a:pt x="21484" y="3840"/>
                    </a:lnTo>
                    <a:lnTo>
                      <a:pt x="21600" y="4416"/>
                    </a:lnTo>
                    <a:lnTo>
                      <a:pt x="21600" y="6720"/>
                    </a:lnTo>
                    <a:lnTo>
                      <a:pt x="21484" y="7488"/>
                    </a:lnTo>
                    <a:lnTo>
                      <a:pt x="21484" y="8256"/>
                    </a:lnTo>
                    <a:lnTo>
                      <a:pt x="21252" y="8928"/>
                    </a:lnTo>
                    <a:lnTo>
                      <a:pt x="21135" y="9504"/>
                    </a:lnTo>
                    <a:lnTo>
                      <a:pt x="19742" y="11808"/>
                    </a:lnTo>
                    <a:lnTo>
                      <a:pt x="19277" y="12192"/>
                    </a:lnTo>
                    <a:lnTo>
                      <a:pt x="18929" y="12672"/>
                    </a:lnTo>
                    <a:lnTo>
                      <a:pt x="18697" y="13056"/>
                    </a:lnTo>
                    <a:lnTo>
                      <a:pt x="18116" y="13344"/>
                    </a:lnTo>
                    <a:lnTo>
                      <a:pt x="17419" y="13632"/>
                    </a:lnTo>
                    <a:lnTo>
                      <a:pt x="16839" y="13920"/>
                    </a:lnTo>
                    <a:lnTo>
                      <a:pt x="15910" y="14208"/>
                    </a:lnTo>
                    <a:lnTo>
                      <a:pt x="15097" y="14496"/>
                    </a:lnTo>
                    <a:lnTo>
                      <a:pt x="14400" y="14784"/>
                    </a:lnTo>
                    <a:lnTo>
                      <a:pt x="13703" y="14880"/>
                    </a:lnTo>
                    <a:lnTo>
                      <a:pt x="13239" y="15072"/>
                    </a:lnTo>
                    <a:lnTo>
                      <a:pt x="12774" y="15168"/>
                    </a:lnTo>
                    <a:lnTo>
                      <a:pt x="12426" y="15264"/>
                    </a:lnTo>
                    <a:lnTo>
                      <a:pt x="11845" y="15456"/>
                    </a:lnTo>
                    <a:lnTo>
                      <a:pt x="11497" y="15552"/>
                    </a:lnTo>
                    <a:lnTo>
                      <a:pt x="11265" y="15840"/>
                    </a:lnTo>
                    <a:lnTo>
                      <a:pt x="10916" y="16032"/>
                    </a:lnTo>
                    <a:lnTo>
                      <a:pt x="10568" y="16128"/>
                    </a:lnTo>
                    <a:lnTo>
                      <a:pt x="10219" y="16416"/>
                    </a:lnTo>
                    <a:lnTo>
                      <a:pt x="10103" y="16608"/>
                    </a:lnTo>
                    <a:lnTo>
                      <a:pt x="9755" y="16800"/>
                    </a:lnTo>
                    <a:lnTo>
                      <a:pt x="9523" y="16896"/>
                    </a:lnTo>
                    <a:lnTo>
                      <a:pt x="9290" y="17088"/>
                    </a:lnTo>
                    <a:lnTo>
                      <a:pt x="9058" y="17376"/>
                    </a:lnTo>
                    <a:lnTo>
                      <a:pt x="8710" y="17472"/>
                    </a:lnTo>
                    <a:lnTo>
                      <a:pt x="8013" y="18048"/>
                    </a:lnTo>
                    <a:lnTo>
                      <a:pt x="7548" y="18336"/>
                    </a:lnTo>
                    <a:lnTo>
                      <a:pt x="7200" y="18624"/>
                    </a:lnTo>
                    <a:lnTo>
                      <a:pt x="6735" y="18912"/>
                    </a:lnTo>
                    <a:lnTo>
                      <a:pt x="6387" y="19008"/>
                    </a:lnTo>
                    <a:lnTo>
                      <a:pt x="6039" y="19296"/>
                    </a:lnTo>
                    <a:lnTo>
                      <a:pt x="5574" y="19584"/>
                    </a:lnTo>
                    <a:lnTo>
                      <a:pt x="5226" y="19776"/>
                    </a:lnTo>
                    <a:lnTo>
                      <a:pt x="4645" y="19968"/>
                    </a:lnTo>
                    <a:lnTo>
                      <a:pt x="4297" y="20448"/>
                    </a:lnTo>
                    <a:lnTo>
                      <a:pt x="3832" y="20736"/>
                    </a:lnTo>
                    <a:lnTo>
                      <a:pt x="2903" y="21504"/>
                    </a:lnTo>
                    <a:lnTo>
                      <a:pt x="2555" y="21600"/>
                    </a:lnTo>
                    <a:lnTo>
                      <a:pt x="2206" y="21600"/>
                    </a:lnTo>
                    <a:close/>
                  </a:path>
                </a:pathLst>
              </a:custGeom>
              <a:solidFill>
                <a:srgbClr val="D6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7" name="AutoShape 352"/>
              <p:cNvSpPr/>
              <p:nvPr/>
            </p:nvSpPr>
            <p:spPr>
              <a:xfrm>
                <a:off x="277946" y="215866"/>
                <a:ext cx="426090" cy="448665"/>
              </a:xfrm>
              <a:custGeom>
                <a:avLst/>
                <a:gdLst/>
                <a:ahLst/>
                <a:cxnLst>
                  <a:cxn ang="0">
                    <a:pos x="wd2" y="hd2"/>
                  </a:cxn>
                  <a:cxn ang="5400000">
                    <a:pos x="wd2" y="hd2"/>
                  </a:cxn>
                  <a:cxn ang="10800000">
                    <a:pos x="wd2" y="hd2"/>
                  </a:cxn>
                  <a:cxn ang="16200000">
                    <a:pos x="wd2" y="hd2"/>
                  </a:cxn>
                </a:cxnLst>
                <a:rect l="0" t="0" r="r" b="b"/>
                <a:pathLst>
                  <a:path w="21600" h="21600" extrusionOk="0">
                    <a:moveTo>
                      <a:pt x="2230" y="21504"/>
                    </a:moveTo>
                    <a:lnTo>
                      <a:pt x="2113" y="21600"/>
                    </a:lnTo>
                    <a:lnTo>
                      <a:pt x="1761" y="21504"/>
                    </a:lnTo>
                    <a:lnTo>
                      <a:pt x="1643" y="21504"/>
                    </a:lnTo>
                    <a:lnTo>
                      <a:pt x="1291" y="21407"/>
                    </a:lnTo>
                    <a:lnTo>
                      <a:pt x="1057" y="21214"/>
                    </a:lnTo>
                    <a:lnTo>
                      <a:pt x="1057" y="21118"/>
                    </a:lnTo>
                    <a:lnTo>
                      <a:pt x="939" y="20925"/>
                    </a:lnTo>
                    <a:lnTo>
                      <a:pt x="939" y="20539"/>
                    </a:lnTo>
                    <a:lnTo>
                      <a:pt x="704" y="19961"/>
                    </a:lnTo>
                    <a:lnTo>
                      <a:pt x="587" y="19382"/>
                    </a:lnTo>
                    <a:lnTo>
                      <a:pt x="352" y="18707"/>
                    </a:lnTo>
                    <a:lnTo>
                      <a:pt x="235" y="17839"/>
                    </a:lnTo>
                    <a:lnTo>
                      <a:pt x="0" y="16971"/>
                    </a:lnTo>
                    <a:lnTo>
                      <a:pt x="0" y="16200"/>
                    </a:lnTo>
                    <a:lnTo>
                      <a:pt x="235" y="15332"/>
                    </a:lnTo>
                    <a:lnTo>
                      <a:pt x="235" y="14368"/>
                    </a:lnTo>
                    <a:lnTo>
                      <a:pt x="352" y="13114"/>
                    </a:lnTo>
                    <a:lnTo>
                      <a:pt x="587" y="11571"/>
                    </a:lnTo>
                    <a:lnTo>
                      <a:pt x="704" y="10125"/>
                    </a:lnTo>
                    <a:lnTo>
                      <a:pt x="939" y="8582"/>
                    </a:lnTo>
                    <a:lnTo>
                      <a:pt x="1291" y="7039"/>
                    </a:lnTo>
                    <a:lnTo>
                      <a:pt x="1761" y="5786"/>
                    </a:lnTo>
                    <a:lnTo>
                      <a:pt x="2230" y="4821"/>
                    </a:lnTo>
                    <a:lnTo>
                      <a:pt x="3170" y="3954"/>
                    </a:lnTo>
                    <a:lnTo>
                      <a:pt x="3757" y="3086"/>
                    </a:lnTo>
                    <a:lnTo>
                      <a:pt x="4578" y="2604"/>
                    </a:lnTo>
                    <a:lnTo>
                      <a:pt x="5635" y="2025"/>
                    </a:lnTo>
                    <a:lnTo>
                      <a:pt x="6691" y="1543"/>
                    </a:lnTo>
                    <a:lnTo>
                      <a:pt x="7630" y="1157"/>
                    </a:lnTo>
                    <a:lnTo>
                      <a:pt x="9509" y="579"/>
                    </a:lnTo>
                    <a:lnTo>
                      <a:pt x="10800" y="482"/>
                    </a:lnTo>
                    <a:lnTo>
                      <a:pt x="11739" y="289"/>
                    </a:lnTo>
                    <a:lnTo>
                      <a:pt x="13148" y="193"/>
                    </a:lnTo>
                    <a:lnTo>
                      <a:pt x="14322" y="0"/>
                    </a:lnTo>
                    <a:lnTo>
                      <a:pt x="15496" y="0"/>
                    </a:lnTo>
                    <a:lnTo>
                      <a:pt x="16670" y="193"/>
                    </a:lnTo>
                    <a:lnTo>
                      <a:pt x="17726" y="289"/>
                    </a:lnTo>
                    <a:lnTo>
                      <a:pt x="18548" y="579"/>
                    </a:lnTo>
                    <a:lnTo>
                      <a:pt x="19135" y="868"/>
                    </a:lnTo>
                    <a:lnTo>
                      <a:pt x="19722" y="1254"/>
                    </a:lnTo>
                    <a:lnTo>
                      <a:pt x="20191" y="1543"/>
                    </a:lnTo>
                    <a:lnTo>
                      <a:pt x="20543" y="1832"/>
                    </a:lnTo>
                    <a:lnTo>
                      <a:pt x="20661" y="2314"/>
                    </a:lnTo>
                    <a:lnTo>
                      <a:pt x="20896" y="2604"/>
                    </a:lnTo>
                    <a:lnTo>
                      <a:pt x="21013" y="2989"/>
                    </a:lnTo>
                    <a:lnTo>
                      <a:pt x="21248" y="3375"/>
                    </a:lnTo>
                    <a:lnTo>
                      <a:pt x="21365" y="3954"/>
                    </a:lnTo>
                    <a:lnTo>
                      <a:pt x="21600" y="4436"/>
                    </a:lnTo>
                    <a:lnTo>
                      <a:pt x="21600" y="5979"/>
                    </a:lnTo>
                    <a:lnTo>
                      <a:pt x="21365" y="6750"/>
                    </a:lnTo>
                    <a:lnTo>
                      <a:pt x="21365" y="7521"/>
                    </a:lnTo>
                    <a:lnTo>
                      <a:pt x="21248" y="8293"/>
                    </a:lnTo>
                    <a:lnTo>
                      <a:pt x="21248" y="8968"/>
                    </a:lnTo>
                    <a:lnTo>
                      <a:pt x="20896" y="9546"/>
                    </a:lnTo>
                    <a:lnTo>
                      <a:pt x="20661" y="10125"/>
                    </a:lnTo>
                    <a:lnTo>
                      <a:pt x="20426" y="10607"/>
                    </a:lnTo>
                    <a:lnTo>
                      <a:pt x="19722" y="11764"/>
                    </a:lnTo>
                    <a:lnTo>
                      <a:pt x="18783" y="12536"/>
                    </a:lnTo>
                    <a:lnTo>
                      <a:pt x="18313" y="13018"/>
                    </a:lnTo>
                    <a:lnTo>
                      <a:pt x="18078" y="13307"/>
                    </a:lnTo>
                    <a:lnTo>
                      <a:pt x="17257" y="13596"/>
                    </a:lnTo>
                    <a:lnTo>
                      <a:pt x="16670" y="13982"/>
                    </a:lnTo>
                    <a:lnTo>
                      <a:pt x="15848" y="14271"/>
                    </a:lnTo>
                    <a:lnTo>
                      <a:pt x="15143" y="14368"/>
                    </a:lnTo>
                    <a:lnTo>
                      <a:pt x="14322" y="14657"/>
                    </a:lnTo>
                    <a:lnTo>
                      <a:pt x="13617" y="14850"/>
                    </a:lnTo>
                    <a:lnTo>
                      <a:pt x="13148" y="14946"/>
                    </a:lnTo>
                    <a:lnTo>
                      <a:pt x="12796" y="15139"/>
                    </a:lnTo>
                    <a:lnTo>
                      <a:pt x="12209" y="15236"/>
                    </a:lnTo>
                    <a:lnTo>
                      <a:pt x="11857" y="15332"/>
                    </a:lnTo>
                    <a:lnTo>
                      <a:pt x="11387" y="15525"/>
                    </a:lnTo>
                    <a:lnTo>
                      <a:pt x="11152" y="15718"/>
                    </a:lnTo>
                    <a:lnTo>
                      <a:pt x="10448" y="16104"/>
                    </a:lnTo>
                    <a:lnTo>
                      <a:pt x="10213" y="16393"/>
                    </a:lnTo>
                    <a:lnTo>
                      <a:pt x="10096" y="16489"/>
                    </a:lnTo>
                    <a:lnTo>
                      <a:pt x="9743" y="16682"/>
                    </a:lnTo>
                    <a:lnTo>
                      <a:pt x="9509" y="16875"/>
                    </a:lnTo>
                    <a:lnTo>
                      <a:pt x="9274" y="16971"/>
                    </a:lnTo>
                    <a:lnTo>
                      <a:pt x="9039" y="17261"/>
                    </a:lnTo>
                    <a:lnTo>
                      <a:pt x="8687" y="17454"/>
                    </a:lnTo>
                    <a:lnTo>
                      <a:pt x="7983" y="18032"/>
                    </a:lnTo>
                    <a:lnTo>
                      <a:pt x="7513" y="18321"/>
                    </a:lnTo>
                    <a:lnTo>
                      <a:pt x="7161" y="18514"/>
                    </a:lnTo>
                    <a:lnTo>
                      <a:pt x="6691" y="18707"/>
                    </a:lnTo>
                    <a:lnTo>
                      <a:pt x="5987" y="19286"/>
                    </a:lnTo>
                    <a:lnTo>
                      <a:pt x="5517" y="19382"/>
                    </a:lnTo>
                    <a:lnTo>
                      <a:pt x="4813" y="19961"/>
                    </a:lnTo>
                    <a:lnTo>
                      <a:pt x="4226" y="20250"/>
                    </a:lnTo>
                    <a:lnTo>
                      <a:pt x="3874" y="20539"/>
                    </a:lnTo>
                    <a:lnTo>
                      <a:pt x="3639" y="20829"/>
                    </a:lnTo>
                    <a:lnTo>
                      <a:pt x="3287" y="20925"/>
                    </a:lnTo>
                    <a:lnTo>
                      <a:pt x="3170" y="21214"/>
                    </a:lnTo>
                    <a:lnTo>
                      <a:pt x="2817" y="21407"/>
                    </a:lnTo>
                    <a:lnTo>
                      <a:pt x="2583" y="21504"/>
                    </a:lnTo>
                    <a:lnTo>
                      <a:pt x="2230" y="21504"/>
                    </a:lnTo>
                    <a:close/>
                  </a:path>
                </a:pathLst>
              </a:custGeom>
              <a:solidFill>
                <a:srgbClr val="D7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8" name="AutoShape 353"/>
              <p:cNvSpPr/>
              <p:nvPr/>
            </p:nvSpPr>
            <p:spPr>
              <a:xfrm>
                <a:off x="282178" y="220099"/>
                <a:ext cx="414804" cy="440200"/>
              </a:xfrm>
              <a:custGeom>
                <a:avLst/>
                <a:gdLst/>
                <a:ahLst/>
                <a:cxnLst>
                  <a:cxn ang="0">
                    <a:pos x="wd2" y="hd2"/>
                  </a:cxn>
                  <a:cxn ang="5400000">
                    <a:pos x="wd2" y="hd2"/>
                  </a:cxn>
                  <a:cxn ang="10800000">
                    <a:pos x="wd2" y="hd2"/>
                  </a:cxn>
                  <a:cxn ang="16200000">
                    <a:pos x="wd2" y="hd2"/>
                  </a:cxn>
                </a:cxnLst>
                <a:rect l="0" t="0" r="r" b="b"/>
                <a:pathLst>
                  <a:path w="21600" h="21600" extrusionOk="0">
                    <a:moveTo>
                      <a:pt x="2293" y="21600"/>
                    </a:moveTo>
                    <a:lnTo>
                      <a:pt x="1931" y="21600"/>
                    </a:lnTo>
                    <a:lnTo>
                      <a:pt x="1689" y="21404"/>
                    </a:lnTo>
                    <a:lnTo>
                      <a:pt x="1448" y="21404"/>
                    </a:lnTo>
                    <a:lnTo>
                      <a:pt x="1207" y="21305"/>
                    </a:lnTo>
                    <a:lnTo>
                      <a:pt x="1086" y="21109"/>
                    </a:lnTo>
                    <a:lnTo>
                      <a:pt x="845" y="21011"/>
                    </a:lnTo>
                    <a:lnTo>
                      <a:pt x="845" y="20520"/>
                    </a:lnTo>
                    <a:lnTo>
                      <a:pt x="724" y="20422"/>
                    </a:lnTo>
                    <a:lnTo>
                      <a:pt x="724" y="19833"/>
                    </a:lnTo>
                    <a:lnTo>
                      <a:pt x="483" y="19244"/>
                    </a:lnTo>
                    <a:lnTo>
                      <a:pt x="362" y="18556"/>
                    </a:lnTo>
                    <a:lnTo>
                      <a:pt x="121" y="17673"/>
                    </a:lnTo>
                    <a:lnTo>
                      <a:pt x="0" y="16887"/>
                    </a:lnTo>
                    <a:lnTo>
                      <a:pt x="0" y="15218"/>
                    </a:lnTo>
                    <a:lnTo>
                      <a:pt x="121" y="14138"/>
                    </a:lnTo>
                    <a:lnTo>
                      <a:pt x="362" y="12862"/>
                    </a:lnTo>
                    <a:lnTo>
                      <a:pt x="483" y="11487"/>
                    </a:lnTo>
                    <a:lnTo>
                      <a:pt x="724" y="9916"/>
                    </a:lnTo>
                    <a:lnTo>
                      <a:pt x="845" y="8345"/>
                    </a:lnTo>
                    <a:lnTo>
                      <a:pt x="1207" y="6971"/>
                    </a:lnTo>
                    <a:lnTo>
                      <a:pt x="1689" y="5695"/>
                    </a:lnTo>
                    <a:lnTo>
                      <a:pt x="2293" y="4713"/>
                    </a:lnTo>
                    <a:lnTo>
                      <a:pt x="3017" y="3829"/>
                    </a:lnTo>
                    <a:lnTo>
                      <a:pt x="3741" y="3142"/>
                    </a:lnTo>
                    <a:lnTo>
                      <a:pt x="4706" y="2455"/>
                    </a:lnTo>
                    <a:lnTo>
                      <a:pt x="5672" y="1865"/>
                    </a:lnTo>
                    <a:lnTo>
                      <a:pt x="6637" y="1375"/>
                    </a:lnTo>
                    <a:lnTo>
                      <a:pt x="7602" y="1080"/>
                    </a:lnTo>
                    <a:lnTo>
                      <a:pt x="8688" y="687"/>
                    </a:lnTo>
                    <a:lnTo>
                      <a:pt x="9774" y="589"/>
                    </a:lnTo>
                    <a:lnTo>
                      <a:pt x="10860" y="393"/>
                    </a:lnTo>
                    <a:lnTo>
                      <a:pt x="11826" y="295"/>
                    </a:lnTo>
                    <a:lnTo>
                      <a:pt x="13032" y="98"/>
                    </a:lnTo>
                    <a:lnTo>
                      <a:pt x="14480" y="0"/>
                    </a:lnTo>
                    <a:lnTo>
                      <a:pt x="15446" y="0"/>
                    </a:lnTo>
                    <a:lnTo>
                      <a:pt x="16773" y="98"/>
                    </a:lnTo>
                    <a:lnTo>
                      <a:pt x="17739" y="295"/>
                    </a:lnTo>
                    <a:lnTo>
                      <a:pt x="18583" y="589"/>
                    </a:lnTo>
                    <a:lnTo>
                      <a:pt x="19790" y="1080"/>
                    </a:lnTo>
                    <a:lnTo>
                      <a:pt x="20755" y="1865"/>
                    </a:lnTo>
                    <a:lnTo>
                      <a:pt x="20876" y="2160"/>
                    </a:lnTo>
                    <a:lnTo>
                      <a:pt x="20997" y="2553"/>
                    </a:lnTo>
                    <a:lnTo>
                      <a:pt x="21238" y="2945"/>
                    </a:lnTo>
                    <a:lnTo>
                      <a:pt x="21359" y="3436"/>
                    </a:lnTo>
                    <a:lnTo>
                      <a:pt x="21600" y="3829"/>
                    </a:lnTo>
                    <a:lnTo>
                      <a:pt x="21600" y="7462"/>
                    </a:lnTo>
                    <a:lnTo>
                      <a:pt x="21359" y="8247"/>
                    </a:lnTo>
                    <a:lnTo>
                      <a:pt x="21238" y="8935"/>
                    </a:lnTo>
                    <a:lnTo>
                      <a:pt x="20997" y="9524"/>
                    </a:lnTo>
                    <a:lnTo>
                      <a:pt x="20876" y="10113"/>
                    </a:lnTo>
                    <a:lnTo>
                      <a:pt x="20514" y="10604"/>
                    </a:lnTo>
                    <a:lnTo>
                      <a:pt x="20152" y="11193"/>
                    </a:lnTo>
                    <a:lnTo>
                      <a:pt x="19669" y="11782"/>
                    </a:lnTo>
                    <a:lnTo>
                      <a:pt x="19307" y="12273"/>
                    </a:lnTo>
                    <a:lnTo>
                      <a:pt x="18825" y="12567"/>
                    </a:lnTo>
                    <a:lnTo>
                      <a:pt x="18463" y="12862"/>
                    </a:lnTo>
                    <a:lnTo>
                      <a:pt x="17980" y="13156"/>
                    </a:lnTo>
                    <a:lnTo>
                      <a:pt x="17377" y="13647"/>
                    </a:lnTo>
                    <a:lnTo>
                      <a:pt x="16773" y="13844"/>
                    </a:lnTo>
                    <a:lnTo>
                      <a:pt x="15808" y="14138"/>
                    </a:lnTo>
                    <a:lnTo>
                      <a:pt x="15204" y="14433"/>
                    </a:lnTo>
                    <a:lnTo>
                      <a:pt x="14480" y="14629"/>
                    </a:lnTo>
                    <a:lnTo>
                      <a:pt x="13756" y="14727"/>
                    </a:lnTo>
                    <a:lnTo>
                      <a:pt x="13274" y="14924"/>
                    </a:lnTo>
                    <a:lnTo>
                      <a:pt x="12670" y="15022"/>
                    </a:lnTo>
                    <a:lnTo>
                      <a:pt x="12308" y="15218"/>
                    </a:lnTo>
                    <a:lnTo>
                      <a:pt x="11826" y="15316"/>
                    </a:lnTo>
                    <a:lnTo>
                      <a:pt x="11464" y="15415"/>
                    </a:lnTo>
                    <a:lnTo>
                      <a:pt x="11222" y="15709"/>
                    </a:lnTo>
                    <a:lnTo>
                      <a:pt x="10860" y="15807"/>
                    </a:lnTo>
                    <a:lnTo>
                      <a:pt x="10498" y="16004"/>
                    </a:lnTo>
                    <a:lnTo>
                      <a:pt x="10257" y="16298"/>
                    </a:lnTo>
                    <a:lnTo>
                      <a:pt x="9895" y="16495"/>
                    </a:lnTo>
                    <a:lnTo>
                      <a:pt x="9774" y="16593"/>
                    </a:lnTo>
                    <a:lnTo>
                      <a:pt x="9533" y="16887"/>
                    </a:lnTo>
                    <a:lnTo>
                      <a:pt x="9050" y="17084"/>
                    </a:lnTo>
                    <a:lnTo>
                      <a:pt x="7964" y="17967"/>
                    </a:lnTo>
                    <a:lnTo>
                      <a:pt x="7482" y="18262"/>
                    </a:lnTo>
                    <a:lnTo>
                      <a:pt x="6758" y="18655"/>
                    </a:lnTo>
                    <a:lnTo>
                      <a:pt x="6275" y="18949"/>
                    </a:lnTo>
                    <a:lnTo>
                      <a:pt x="5913" y="19145"/>
                    </a:lnTo>
                    <a:lnTo>
                      <a:pt x="5551" y="19440"/>
                    </a:lnTo>
                    <a:lnTo>
                      <a:pt x="5068" y="19538"/>
                    </a:lnTo>
                    <a:lnTo>
                      <a:pt x="4706" y="19833"/>
                    </a:lnTo>
                    <a:lnTo>
                      <a:pt x="4103" y="20127"/>
                    </a:lnTo>
                    <a:lnTo>
                      <a:pt x="3741" y="20422"/>
                    </a:lnTo>
                    <a:lnTo>
                      <a:pt x="3499" y="20716"/>
                    </a:lnTo>
                    <a:lnTo>
                      <a:pt x="3379" y="21011"/>
                    </a:lnTo>
                    <a:lnTo>
                      <a:pt x="3017" y="21109"/>
                    </a:lnTo>
                    <a:lnTo>
                      <a:pt x="2775" y="21305"/>
                    </a:lnTo>
                    <a:lnTo>
                      <a:pt x="2413" y="21404"/>
                    </a:lnTo>
                    <a:lnTo>
                      <a:pt x="2293" y="21600"/>
                    </a:lnTo>
                    <a:close/>
                  </a:path>
                </a:pathLst>
              </a:custGeom>
              <a:solidFill>
                <a:srgbClr val="D8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59" name="AutoShape 354"/>
              <p:cNvSpPr/>
              <p:nvPr/>
            </p:nvSpPr>
            <p:spPr>
              <a:xfrm>
                <a:off x="285000" y="221510"/>
                <a:ext cx="407749" cy="431734"/>
              </a:xfrm>
              <a:custGeom>
                <a:avLst/>
                <a:gdLst/>
                <a:ahLst/>
                <a:cxnLst>
                  <a:cxn ang="0">
                    <a:pos x="wd2" y="hd2"/>
                  </a:cxn>
                  <a:cxn ang="5400000">
                    <a:pos x="wd2" y="hd2"/>
                  </a:cxn>
                  <a:cxn ang="10800000">
                    <a:pos x="wd2" y="hd2"/>
                  </a:cxn>
                  <a:cxn ang="16200000">
                    <a:pos x="wd2" y="hd2"/>
                  </a:cxn>
                </a:cxnLst>
                <a:rect l="0" t="0" r="r" b="b"/>
                <a:pathLst>
                  <a:path w="21600" h="21600" extrusionOk="0">
                    <a:moveTo>
                      <a:pt x="2209" y="21600"/>
                    </a:moveTo>
                    <a:lnTo>
                      <a:pt x="1595" y="21600"/>
                    </a:lnTo>
                    <a:lnTo>
                      <a:pt x="1473" y="21400"/>
                    </a:lnTo>
                    <a:lnTo>
                      <a:pt x="982" y="21000"/>
                    </a:lnTo>
                    <a:lnTo>
                      <a:pt x="982" y="20800"/>
                    </a:lnTo>
                    <a:lnTo>
                      <a:pt x="736" y="20700"/>
                    </a:lnTo>
                    <a:lnTo>
                      <a:pt x="736" y="20400"/>
                    </a:lnTo>
                    <a:lnTo>
                      <a:pt x="614" y="19800"/>
                    </a:lnTo>
                    <a:lnTo>
                      <a:pt x="614" y="19200"/>
                    </a:lnTo>
                    <a:lnTo>
                      <a:pt x="368" y="18500"/>
                    </a:lnTo>
                    <a:lnTo>
                      <a:pt x="245" y="17600"/>
                    </a:lnTo>
                    <a:lnTo>
                      <a:pt x="0" y="16800"/>
                    </a:lnTo>
                    <a:lnTo>
                      <a:pt x="0" y="15100"/>
                    </a:lnTo>
                    <a:lnTo>
                      <a:pt x="245" y="14200"/>
                    </a:lnTo>
                    <a:lnTo>
                      <a:pt x="368" y="12900"/>
                    </a:lnTo>
                    <a:lnTo>
                      <a:pt x="614" y="11400"/>
                    </a:lnTo>
                    <a:lnTo>
                      <a:pt x="736" y="9900"/>
                    </a:lnTo>
                    <a:lnTo>
                      <a:pt x="982" y="8400"/>
                    </a:lnTo>
                    <a:lnTo>
                      <a:pt x="1350" y="7000"/>
                    </a:lnTo>
                    <a:lnTo>
                      <a:pt x="1841" y="5700"/>
                    </a:lnTo>
                    <a:lnTo>
                      <a:pt x="2332" y="4700"/>
                    </a:lnTo>
                    <a:lnTo>
                      <a:pt x="3068" y="3800"/>
                    </a:lnTo>
                    <a:lnTo>
                      <a:pt x="3927" y="3100"/>
                    </a:lnTo>
                    <a:lnTo>
                      <a:pt x="5645" y="1900"/>
                    </a:lnTo>
                    <a:lnTo>
                      <a:pt x="6750" y="1500"/>
                    </a:lnTo>
                    <a:lnTo>
                      <a:pt x="7855" y="1000"/>
                    </a:lnTo>
                    <a:lnTo>
                      <a:pt x="8714" y="800"/>
                    </a:lnTo>
                    <a:lnTo>
                      <a:pt x="9818" y="600"/>
                    </a:lnTo>
                    <a:lnTo>
                      <a:pt x="10923" y="500"/>
                    </a:lnTo>
                    <a:lnTo>
                      <a:pt x="11905" y="200"/>
                    </a:lnTo>
                    <a:lnTo>
                      <a:pt x="13132" y="200"/>
                    </a:lnTo>
                    <a:lnTo>
                      <a:pt x="14359" y="0"/>
                    </a:lnTo>
                    <a:lnTo>
                      <a:pt x="15586" y="0"/>
                    </a:lnTo>
                    <a:lnTo>
                      <a:pt x="16691" y="200"/>
                    </a:lnTo>
                    <a:lnTo>
                      <a:pt x="17673" y="300"/>
                    </a:lnTo>
                    <a:lnTo>
                      <a:pt x="18655" y="600"/>
                    </a:lnTo>
                    <a:lnTo>
                      <a:pt x="19882" y="1200"/>
                    </a:lnTo>
                    <a:lnTo>
                      <a:pt x="20373" y="1500"/>
                    </a:lnTo>
                    <a:lnTo>
                      <a:pt x="20741" y="1900"/>
                    </a:lnTo>
                    <a:lnTo>
                      <a:pt x="20986" y="2200"/>
                    </a:lnTo>
                    <a:lnTo>
                      <a:pt x="21109" y="2600"/>
                    </a:lnTo>
                    <a:lnTo>
                      <a:pt x="21232" y="2900"/>
                    </a:lnTo>
                    <a:lnTo>
                      <a:pt x="21477" y="3400"/>
                    </a:lnTo>
                    <a:lnTo>
                      <a:pt x="21600" y="4000"/>
                    </a:lnTo>
                    <a:lnTo>
                      <a:pt x="21600" y="6800"/>
                    </a:lnTo>
                    <a:lnTo>
                      <a:pt x="21477" y="7500"/>
                    </a:lnTo>
                    <a:lnTo>
                      <a:pt x="21477" y="8300"/>
                    </a:lnTo>
                    <a:lnTo>
                      <a:pt x="21232" y="9000"/>
                    </a:lnTo>
                    <a:lnTo>
                      <a:pt x="21109" y="9600"/>
                    </a:lnTo>
                    <a:lnTo>
                      <a:pt x="20741" y="10200"/>
                    </a:lnTo>
                    <a:lnTo>
                      <a:pt x="20618" y="10700"/>
                    </a:lnTo>
                    <a:lnTo>
                      <a:pt x="20005" y="11100"/>
                    </a:lnTo>
                    <a:lnTo>
                      <a:pt x="19636" y="11700"/>
                    </a:lnTo>
                    <a:lnTo>
                      <a:pt x="19268" y="12200"/>
                    </a:lnTo>
                    <a:lnTo>
                      <a:pt x="18777" y="12600"/>
                    </a:lnTo>
                    <a:lnTo>
                      <a:pt x="18532" y="13000"/>
                    </a:lnTo>
                    <a:lnTo>
                      <a:pt x="16691" y="13900"/>
                    </a:lnTo>
                    <a:lnTo>
                      <a:pt x="15955" y="14200"/>
                    </a:lnTo>
                    <a:lnTo>
                      <a:pt x="15095" y="14500"/>
                    </a:lnTo>
                    <a:lnTo>
                      <a:pt x="14359" y="14600"/>
                    </a:lnTo>
                    <a:lnTo>
                      <a:pt x="13623" y="14900"/>
                    </a:lnTo>
                    <a:lnTo>
                      <a:pt x="13132" y="14900"/>
                    </a:lnTo>
                    <a:lnTo>
                      <a:pt x="12764" y="15100"/>
                    </a:lnTo>
                    <a:lnTo>
                      <a:pt x="12273" y="15200"/>
                    </a:lnTo>
                    <a:lnTo>
                      <a:pt x="11905" y="15400"/>
                    </a:lnTo>
                    <a:lnTo>
                      <a:pt x="11536" y="15500"/>
                    </a:lnTo>
                    <a:lnTo>
                      <a:pt x="11291" y="15800"/>
                    </a:lnTo>
                    <a:lnTo>
                      <a:pt x="10555" y="16000"/>
                    </a:lnTo>
                    <a:lnTo>
                      <a:pt x="9941" y="16500"/>
                    </a:lnTo>
                    <a:lnTo>
                      <a:pt x="9818" y="16700"/>
                    </a:lnTo>
                    <a:lnTo>
                      <a:pt x="9450" y="16800"/>
                    </a:lnTo>
                    <a:lnTo>
                      <a:pt x="9327" y="17100"/>
                    </a:lnTo>
                    <a:lnTo>
                      <a:pt x="8959" y="17200"/>
                    </a:lnTo>
                    <a:lnTo>
                      <a:pt x="8714" y="17500"/>
                    </a:lnTo>
                    <a:lnTo>
                      <a:pt x="8345" y="17600"/>
                    </a:lnTo>
                    <a:lnTo>
                      <a:pt x="7977" y="17900"/>
                    </a:lnTo>
                    <a:lnTo>
                      <a:pt x="7486" y="18200"/>
                    </a:lnTo>
                    <a:lnTo>
                      <a:pt x="6750" y="18800"/>
                    </a:lnTo>
                    <a:lnTo>
                      <a:pt x="6259" y="18900"/>
                    </a:lnTo>
                    <a:lnTo>
                      <a:pt x="5891" y="19200"/>
                    </a:lnTo>
                    <a:lnTo>
                      <a:pt x="5523" y="19400"/>
                    </a:lnTo>
                    <a:lnTo>
                      <a:pt x="5155" y="19700"/>
                    </a:lnTo>
                    <a:lnTo>
                      <a:pt x="4664" y="20000"/>
                    </a:lnTo>
                    <a:lnTo>
                      <a:pt x="4295" y="20300"/>
                    </a:lnTo>
                    <a:lnTo>
                      <a:pt x="3559" y="20700"/>
                    </a:lnTo>
                    <a:lnTo>
                      <a:pt x="3314" y="21000"/>
                    </a:lnTo>
                    <a:lnTo>
                      <a:pt x="3068" y="21100"/>
                    </a:lnTo>
                    <a:lnTo>
                      <a:pt x="2700" y="21300"/>
                    </a:lnTo>
                    <a:lnTo>
                      <a:pt x="2577" y="21400"/>
                    </a:lnTo>
                    <a:lnTo>
                      <a:pt x="2209" y="21600"/>
                    </a:lnTo>
                    <a:close/>
                  </a:path>
                </a:pathLst>
              </a:custGeom>
              <a:solidFill>
                <a:srgbClr val="D925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0" name="AutoShape 355"/>
              <p:cNvSpPr/>
              <p:nvPr/>
            </p:nvSpPr>
            <p:spPr>
              <a:xfrm>
                <a:off x="289233" y="225742"/>
                <a:ext cx="400694" cy="421859"/>
              </a:xfrm>
              <a:custGeom>
                <a:avLst/>
                <a:gdLst/>
                <a:ahLst/>
                <a:cxnLst>
                  <a:cxn ang="0">
                    <a:pos x="wd2" y="hd2"/>
                  </a:cxn>
                  <a:cxn ang="5400000">
                    <a:pos x="wd2" y="hd2"/>
                  </a:cxn>
                  <a:cxn ang="10800000">
                    <a:pos x="wd2" y="hd2"/>
                  </a:cxn>
                  <a:cxn ang="16200000">
                    <a:pos x="wd2" y="hd2"/>
                  </a:cxn>
                </a:cxnLst>
                <a:rect l="0" t="0" r="r" b="b"/>
                <a:pathLst>
                  <a:path w="21600" h="21600" extrusionOk="0">
                    <a:moveTo>
                      <a:pt x="2123" y="21600"/>
                    </a:moveTo>
                    <a:lnTo>
                      <a:pt x="1623" y="21600"/>
                    </a:lnTo>
                    <a:lnTo>
                      <a:pt x="1249" y="21293"/>
                    </a:lnTo>
                    <a:lnTo>
                      <a:pt x="1124" y="21088"/>
                    </a:lnTo>
                    <a:lnTo>
                      <a:pt x="874" y="20986"/>
                    </a:lnTo>
                    <a:lnTo>
                      <a:pt x="749" y="20781"/>
                    </a:lnTo>
                    <a:lnTo>
                      <a:pt x="749" y="20372"/>
                    </a:lnTo>
                    <a:lnTo>
                      <a:pt x="499" y="19962"/>
                    </a:lnTo>
                    <a:lnTo>
                      <a:pt x="375" y="19143"/>
                    </a:lnTo>
                    <a:lnTo>
                      <a:pt x="125" y="18427"/>
                    </a:lnTo>
                    <a:lnTo>
                      <a:pt x="125" y="17505"/>
                    </a:lnTo>
                    <a:lnTo>
                      <a:pt x="0" y="16891"/>
                    </a:lnTo>
                    <a:lnTo>
                      <a:pt x="0" y="15048"/>
                    </a:lnTo>
                    <a:lnTo>
                      <a:pt x="125" y="14025"/>
                    </a:lnTo>
                    <a:lnTo>
                      <a:pt x="375" y="12796"/>
                    </a:lnTo>
                    <a:lnTo>
                      <a:pt x="375" y="11363"/>
                    </a:lnTo>
                    <a:lnTo>
                      <a:pt x="749" y="9930"/>
                    </a:lnTo>
                    <a:lnTo>
                      <a:pt x="874" y="8292"/>
                    </a:lnTo>
                    <a:lnTo>
                      <a:pt x="1249" y="6756"/>
                    </a:lnTo>
                    <a:lnTo>
                      <a:pt x="1623" y="5630"/>
                    </a:lnTo>
                    <a:lnTo>
                      <a:pt x="2372" y="4607"/>
                    </a:lnTo>
                    <a:lnTo>
                      <a:pt x="3121" y="3685"/>
                    </a:lnTo>
                    <a:lnTo>
                      <a:pt x="3871" y="2969"/>
                    </a:lnTo>
                    <a:lnTo>
                      <a:pt x="4869" y="2355"/>
                    </a:lnTo>
                    <a:lnTo>
                      <a:pt x="5743" y="1740"/>
                    </a:lnTo>
                    <a:lnTo>
                      <a:pt x="6617" y="1331"/>
                    </a:lnTo>
                    <a:lnTo>
                      <a:pt x="8865" y="717"/>
                    </a:lnTo>
                    <a:lnTo>
                      <a:pt x="9739" y="409"/>
                    </a:lnTo>
                    <a:lnTo>
                      <a:pt x="10862" y="307"/>
                    </a:lnTo>
                    <a:lnTo>
                      <a:pt x="11986" y="102"/>
                    </a:lnTo>
                    <a:lnTo>
                      <a:pt x="13110" y="0"/>
                    </a:lnTo>
                    <a:lnTo>
                      <a:pt x="16731" y="0"/>
                    </a:lnTo>
                    <a:lnTo>
                      <a:pt x="17729" y="307"/>
                    </a:lnTo>
                    <a:lnTo>
                      <a:pt x="18603" y="409"/>
                    </a:lnTo>
                    <a:lnTo>
                      <a:pt x="19353" y="819"/>
                    </a:lnTo>
                    <a:lnTo>
                      <a:pt x="19727" y="1126"/>
                    </a:lnTo>
                    <a:lnTo>
                      <a:pt x="20351" y="1433"/>
                    </a:lnTo>
                    <a:lnTo>
                      <a:pt x="20476" y="1740"/>
                    </a:lnTo>
                    <a:lnTo>
                      <a:pt x="20851" y="2252"/>
                    </a:lnTo>
                    <a:lnTo>
                      <a:pt x="21101" y="2457"/>
                    </a:lnTo>
                    <a:lnTo>
                      <a:pt x="21225" y="2969"/>
                    </a:lnTo>
                    <a:lnTo>
                      <a:pt x="21350" y="3378"/>
                    </a:lnTo>
                    <a:lnTo>
                      <a:pt x="21350" y="3890"/>
                    </a:lnTo>
                    <a:lnTo>
                      <a:pt x="21600" y="4607"/>
                    </a:lnTo>
                    <a:lnTo>
                      <a:pt x="21600" y="6040"/>
                    </a:lnTo>
                    <a:lnTo>
                      <a:pt x="21350" y="6756"/>
                    </a:lnTo>
                    <a:lnTo>
                      <a:pt x="21350" y="7473"/>
                    </a:lnTo>
                    <a:lnTo>
                      <a:pt x="21225" y="8292"/>
                    </a:lnTo>
                    <a:lnTo>
                      <a:pt x="21225" y="8906"/>
                    </a:lnTo>
                    <a:lnTo>
                      <a:pt x="21101" y="9418"/>
                    </a:lnTo>
                    <a:lnTo>
                      <a:pt x="20351" y="10646"/>
                    </a:lnTo>
                    <a:lnTo>
                      <a:pt x="19977" y="11158"/>
                    </a:lnTo>
                    <a:lnTo>
                      <a:pt x="19602" y="11773"/>
                    </a:lnTo>
                    <a:lnTo>
                      <a:pt x="19103" y="12284"/>
                    </a:lnTo>
                    <a:lnTo>
                      <a:pt x="18728" y="12694"/>
                    </a:lnTo>
                    <a:lnTo>
                      <a:pt x="18354" y="13001"/>
                    </a:lnTo>
                    <a:lnTo>
                      <a:pt x="17729" y="13308"/>
                    </a:lnTo>
                    <a:lnTo>
                      <a:pt x="17355" y="13615"/>
                    </a:lnTo>
                    <a:lnTo>
                      <a:pt x="16606" y="13922"/>
                    </a:lnTo>
                    <a:lnTo>
                      <a:pt x="15857" y="14127"/>
                    </a:lnTo>
                    <a:lnTo>
                      <a:pt x="14983" y="14434"/>
                    </a:lnTo>
                    <a:lnTo>
                      <a:pt x="14234" y="14639"/>
                    </a:lnTo>
                    <a:lnTo>
                      <a:pt x="13609" y="14946"/>
                    </a:lnTo>
                    <a:lnTo>
                      <a:pt x="13110" y="14946"/>
                    </a:lnTo>
                    <a:lnTo>
                      <a:pt x="12610" y="15048"/>
                    </a:lnTo>
                    <a:lnTo>
                      <a:pt x="12236" y="15253"/>
                    </a:lnTo>
                    <a:lnTo>
                      <a:pt x="11861" y="15355"/>
                    </a:lnTo>
                    <a:lnTo>
                      <a:pt x="11362" y="15560"/>
                    </a:lnTo>
                    <a:lnTo>
                      <a:pt x="10987" y="15663"/>
                    </a:lnTo>
                    <a:lnTo>
                      <a:pt x="10862" y="15970"/>
                    </a:lnTo>
                    <a:lnTo>
                      <a:pt x="10113" y="16174"/>
                    </a:lnTo>
                    <a:lnTo>
                      <a:pt x="9864" y="16584"/>
                    </a:lnTo>
                    <a:lnTo>
                      <a:pt x="9739" y="16686"/>
                    </a:lnTo>
                    <a:lnTo>
                      <a:pt x="9364" y="16891"/>
                    </a:lnTo>
                    <a:lnTo>
                      <a:pt x="8865" y="17300"/>
                    </a:lnTo>
                    <a:lnTo>
                      <a:pt x="8615" y="17403"/>
                    </a:lnTo>
                    <a:lnTo>
                      <a:pt x="7866" y="18017"/>
                    </a:lnTo>
                    <a:lnTo>
                      <a:pt x="7366" y="18324"/>
                    </a:lnTo>
                    <a:lnTo>
                      <a:pt x="6992" y="18631"/>
                    </a:lnTo>
                    <a:lnTo>
                      <a:pt x="6617" y="18734"/>
                    </a:lnTo>
                    <a:lnTo>
                      <a:pt x="6243" y="19041"/>
                    </a:lnTo>
                    <a:lnTo>
                      <a:pt x="5743" y="19143"/>
                    </a:lnTo>
                    <a:lnTo>
                      <a:pt x="5369" y="19450"/>
                    </a:lnTo>
                    <a:lnTo>
                      <a:pt x="4994" y="19655"/>
                    </a:lnTo>
                    <a:lnTo>
                      <a:pt x="4620" y="19962"/>
                    </a:lnTo>
                    <a:lnTo>
                      <a:pt x="4120" y="20269"/>
                    </a:lnTo>
                    <a:lnTo>
                      <a:pt x="3746" y="20576"/>
                    </a:lnTo>
                    <a:lnTo>
                      <a:pt x="3371" y="20781"/>
                    </a:lnTo>
                    <a:lnTo>
                      <a:pt x="3246" y="20986"/>
                    </a:lnTo>
                    <a:lnTo>
                      <a:pt x="2872" y="21088"/>
                    </a:lnTo>
                    <a:lnTo>
                      <a:pt x="2747" y="21293"/>
                    </a:lnTo>
                    <a:lnTo>
                      <a:pt x="2372" y="21395"/>
                    </a:lnTo>
                    <a:lnTo>
                      <a:pt x="2123" y="21600"/>
                    </a:lnTo>
                    <a:close/>
                  </a:path>
                </a:pathLst>
              </a:custGeom>
              <a:solidFill>
                <a:srgbClr val="DA25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1" name="AutoShape 356"/>
              <p:cNvSpPr/>
              <p:nvPr/>
            </p:nvSpPr>
            <p:spPr>
              <a:xfrm>
                <a:off x="292054" y="227153"/>
                <a:ext cx="393641" cy="413393"/>
              </a:xfrm>
              <a:custGeom>
                <a:avLst/>
                <a:gdLst/>
                <a:ahLst/>
                <a:cxnLst>
                  <a:cxn ang="0">
                    <a:pos x="wd2" y="hd2"/>
                  </a:cxn>
                  <a:cxn ang="5400000">
                    <a:pos x="wd2" y="hd2"/>
                  </a:cxn>
                  <a:cxn ang="10800000">
                    <a:pos x="wd2" y="hd2"/>
                  </a:cxn>
                  <a:cxn ang="16200000">
                    <a:pos x="wd2" y="hd2"/>
                  </a:cxn>
                </a:cxnLst>
                <a:rect l="0" t="0" r="r" b="b"/>
                <a:pathLst>
                  <a:path w="21600" h="21600" extrusionOk="0">
                    <a:moveTo>
                      <a:pt x="2287" y="21600"/>
                    </a:moveTo>
                    <a:lnTo>
                      <a:pt x="1652" y="21600"/>
                    </a:lnTo>
                    <a:lnTo>
                      <a:pt x="1271" y="21391"/>
                    </a:lnTo>
                    <a:lnTo>
                      <a:pt x="1144" y="21287"/>
                    </a:lnTo>
                    <a:lnTo>
                      <a:pt x="1016" y="21078"/>
                    </a:lnTo>
                    <a:lnTo>
                      <a:pt x="1016" y="20974"/>
                    </a:lnTo>
                    <a:lnTo>
                      <a:pt x="762" y="20870"/>
                    </a:lnTo>
                    <a:lnTo>
                      <a:pt x="762" y="20348"/>
                    </a:lnTo>
                    <a:lnTo>
                      <a:pt x="635" y="19930"/>
                    </a:lnTo>
                    <a:lnTo>
                      <a:pt x="381" y="19200"/>
                    </a:lnTo>
                    <a:lnTo>
                      <a:pt x="254" y="18365"/>
                    </a:lnTo>
                    <a:lnTo>
                      <a:pt x="0" y="17635"/>
                    </a:lnTo>
                    <a:lnTo>
                      <a:pt x="0" y="14922"/>
                    </a:lnTo>
                    <a:lnTo>
                      <a:pt x="254" y="14087"/>
                    </a:lnTo>
                    <a:lnTo>
                      <a:pt x="381" y="12626"/>
                    </a:lnTo>
                    <a:lnTo>
                      <a:pt x="381" y="11270"/>
                    </a:lnTo>
                    <a:lnTo>
                      <a:pt x="635" y="9809"/>
                    </a:lnTo>
                    <a:lnTo>
                      <a:pt x="1016" y="8348"/>
                    </a:lnTo>
                    <a:lnTo>
                      <a:pt x="1271" y="6783"/>
                    </a:lnTo>
                    <a:lnTo>
                      <a:pt x="1652" y="5530"/>
                    </a:lnTo>
                    <a:lnTo>
                      <a:pt x="3176" y="3652"/>
                    </a:lnTo>
                    <a:lnTo>
                      <a:pt x="4828" y="2296"/>
                    </a:lnTo>
                    <a:lnTo>
                      <a:pt x="5845" y="1878"/>
                    </a:lnTo>
                    <a:lnTo>
                      <a:pt x="6861" y="1357"/>
                    </a:lnTo>
                    <a:lnTo>
                      <a:pt x="7878" y="939"/>
                    </a:lnTo>
                    <a:lnTo>
                      <a:pt x="8894" y="626"/>
                    </a:lnTo>
                    <a:lnTo>
                      <a:pt x="9911" y="522"/>
                    </a:lnTo>
                    <a:lnTo>
                      <a:pt x="10927" y="313"/>
                    </a:lnTo>
                    <a:lnTo>
                      <a:pt x="12071" y="209"/>
                    </a:lnTo>
                    <a:lnTo>
                      <a:pt x="13214" y="0"/>
                    </a:lnTo>
                    <a:lnTo>
                      <a:pt x="16772" y="0"/>
                    </a:lnTo>
                    <a:lnTo>
                      <a:pt x="17788" y="209"/>
                    </a:lnTo>
                    <a:lnTo>
                      <a:pt x="18551" y="522"/>
                    </a:lnTo>
                    <a:lnTo>
                      <a:pt x="19313" y="730"/>
                    </a:lnTo>
                    <a:lnTo>
                      <a:pt x="19821" y="1252"/>
                    </a:lnTo>
                    <a:lnTo>
                      <a:pt x="20329" y="1565"/>
                    </a:lnTo>
                    <a:lnTo>
                      <a:pt x="20584" y="1878"/>
                    </a:lnTo>
                    <a:lnTo>
                      <a:pt x="20965" y="2191"/>
                    </a:lnTo>
                    <a:lnTo>
                      <a:pt x="21092" y="2609"/>
                    </a:lnTo>
                    <a:lnTo>
                      <a:pt x="21346" y="3026"/>
                    </a:lnTo>
                    <a:lnTo>
                      <a:pt x="21346" y="3548"/>
                    </a:lnTo>
                    <a:lnTo>
                      <a:pt x="21473" y="3965"/>
                    </a:lnTo>
                    <a:lnTo>
                      <a:pt x="21473" y="4591"/>
                    </a:lnTo>
                    <a:lnTo>
                      <a:pt x="21600" y="5322"/>
                    </a:lnTo>
                    <a:lnTo>
                      <a:pt x="21473" y="6052"/>
                    </a:lnTo>
                    <a:lnTo>
                      <a:pt x="21473" y="7513"/>
                    </a:lnTo>
                    <a:lnTo>
                      <a:pt x="21346" y="8348"/>
                    </a:lnTo>
                    <a:lnTo>
                      <a:pt x="21092" y="8974"/>
                    </a:lnTo>
                    <a:lnTo>
                      <a:pt x="20965" y="9496"/>
                    </a:lnTo>
                    <a:lnTo>
                      <a:pt x="20711" y="10122"/>
                    </a:lnTo>
                    <a:lnTo>
                      <a:pt x="20329" y="10748"/>
                    </a:lnTo>
                    <a:lnTo>
                      <a:pt x="19567" y="11791"/>
                    </a:lnTo>
                    <a:lnTo>
                      <a:pt x="19059" y="12209"/>
                    </a:lnTo>
                    <a:lnTo>
                      <a:pt x="18805" y="12626"/>
                    </a:lnTo>
                    <a:lnTo>
                      <a:pt x="18424" y="12939"/>
                    </a:lnTo>
                    <a:lnTo>
                      <a:pt x="17788" y="13252"/>
                    </a:lnTo>
                    <a:lnTo>
                      <a:pt x="17280" y="13565"/>
                    </a:lnTo>
                    <a:lnTo>
                      <a:pt x="15755" y="14191"/>
                    </a:lnTo>
                    <a:lnTo>
                      <a:pt x="15120" y="14504"/>
                    </a:lnTo>
                    <a:lnTo>
                      <a:pt x="14358" y="14609"/>
                    </a:lnTo>
                    <a:lnTo>
                      <a:pt x="13595" y="14922"/>
                    </a:lnTo>
                    <a:lnTo>
                      <a:pt x="13087" y="14922"/>
                    </a:lnTo>
                    <a:lnTo>
                      <a:pt x="12706" y="15130"/>
                    </a:lnTo>
                    <a:lnTo>
                      <a:pt x="12071" y="15235"/>
                    </a:lnTo>
                    <a:lnTo>
                      <a:pt x="11689" y="15443"/>
                    </a:lnTo>
                    <a:lnTo>
                      <a:pt x="11435" y="15548"/>
                    </a:lnTo>
                    <a:lnTo>
                      <a:pt x="10673" y="15965"/>
                    </a:lnTo>
                    <a:lnTo>
                      <a:pt x="10546" y="16174"/>
                    </a:lnTo>
                    <a:lnTo>
                      <a:pt x="10165" y="16278"/>
                    </a:lnTo>
                    <a:lnTo>
                      <a:pt x="9911" y="16383"/>
                    </a:lnTo>
                    <a:lnTo>
                      <a:pt x="9529" y="16800"/>
                    </a:lnTo>
                    <a:lnTo>
                      <a:pt x="9402" y="16904"/>
                    </a:lnTo>
                    <a:lnTo>
                      <a:pt x="9275" y="17113"/>
                    </a:lnTo>
                    <a:lnTo>
                      <a:pt x="8894" y="17426"/>
                    </a:lnTo>
                    <a:lnTo>
                      <a:pt x="8640" y="17530"/>
                    </a:lnTo>
                    <a:lnTo>
                      <a:pt x="8259" y="17739"/>
                    </a:lnTo>
                    <a:lnTo>
                      <a:pt x="7878" y="18052"/>
                    </a:lnTo>
                    <a:lnTo>
                      <a:pt x="7369" y="18261"/>
                    </a:lnTo>
                    <a:lnTo>
                      <a:pt x="6607" y="18887"/>
                    </a:lnTo>
                    <a:lnTo>
                      <a:pt x="6226" y="18991"/>
                    </a:lnTo>
                    <a:lnTo>
                      <a:pt x="5845" y="19304"/>
                    </a:lnTo>
                    <a:lnTo>
                      <a:pt x="5336" y="19409"/>
                    </a:lnTo>
                    <a:lnTo>
                      <a:pt x="4193" y="20348"/>
                    </a:lnTo>
                    <a:lnTo>
                      <a:pt x="3812" y="20557"/>
                    </a:lnTo>
                    <a:lnTo>
                      <a:pt x="3431" y="20870"/>
                    </a:lnTo>
                    <a:lnTo>
                      <a:pt x="3176" y="20974"/>
                    </a:lnTo>
                    <a:lnTo>
                      <a:pt x="3049" y="21287"/>
                    </a:lnTo>
                    <a:lnTo>
                      <a:pt x="2668" y="21391"/>
                    </a:lnTo>
                    <a:lnTo>
                      <a:pt x="2414" y="21391"/>
                    </a:lnTo>
                    <a:lnTo>
                      <a:pt x="2287" y="21600"/>
                    </a:lnTo>
                    <a:close/>
                  </a:path>
                </a:pathLst>
              </a:custGeom>
              <a:solidFill>
                <a:srgbClr val="DB26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2" name="AutoShape 357"/>
              <p:cNvSpPr/>
              <p:nvPr/>
            </p:nvSpPr>
            <p:spPr>
              <a:xfrm>
                <a:off x="296287" y="231386"/>
                <a:ext cx="385175" cy="403517"/>
              </a:xfrm>
              <a:custGeom>
                <a:avLst/>
                <a:gdLst/>
                <a:ahLst/>
                <a:cxnLst>
                  <a:cxn ang="0">
                    <a:pos x="wd2" y="hd2"/>
                  </a:cxn>
                  <a:cxn ang="5400000">
                    <a:pos x="wd2" y="hd2"/>
                  </a:cxn>
                  <a:cxn ang="10800000">
                    <a:pos x="wd2" y="hd2"/>
                  </a:cxn>
                  <a:cxn ang="16200000">
                    <a:pos x="wd2" y="hd2"/>
                  </a:cxn>
                </a:cxnLst>
                <a:rect l="0" t="0" r="r" b="b"/>
                <a:pathLst>
                  <a:path w="21600" h="21600" extrusionOk="0">
                    <a:moveTo>
                      <a:pt x="2082" y="21600"/>
                    </a:moveTo>
                    <a:lnTo>
                      <a:pt x="1431" y="21600"/>
                    </a:lnTo>
                    <a:lnTo>
                      <a:pt x="1301" y="21386"/>
                    </a:lnTo>
                    <a:lnTo>
                      <a:pt x="1041" y="21386"/>
                    </a:lnTo>
                    <a:lnTo>
                      <a:pt x="911" y="21279"/>
                    </a:lnTo>
                    <a:lnTo>
                      <a:pt x="781" y="20958"/>
                    </a:lnTo>
                    <a:lnTo>
                      <a:pt x="781" y="20638"/>
                    </a:lnTo>
                    <a:lnTo>
                      <a:pt x="520" y="20317"/>
                    </a:lnTo>
                    <a:lnTo>
                      <a:pt x="520" y="19889"/>
                    </a:lnTo>
                    <a:lnTo>
                      <a:pt x="390" y="19141"/>
                    </a:lnTo>
                    <a:lnTo>
                      <a:pt x="130" y="18285"/>
                    </a:lnTo>
                    <a:lnTo>
                      <a:pt x="0" y="17644"/>
                    </a:lnTo>
                    <a:lnTo>
                      <a:pt x="0" y="14970"/>
                    </a:lnTo>
                    <a:lnTo>
                      <a:pt x="130" y="13901"/>
                    </a:lnTo>
                    <a:lnTo>
                      <a:pt x="390" y="12725"/>
                    </a:lnTo>
                    <a:lnTo>
                      <a:pt x="390" y="11228"/>
                    </a:lnTo>
                    <a:lnTo>
                      <a:pt x="520" y="9731"/>
                    </a:lnTo>
                    <a:lnTo>
                      <a:pt x="911" y="8127"/>
                    </a:lnTo>
                    <a:lnTo>
                      <a:pt x="1301" y="6737"/>
                    </a:lnTo>
                    <a:lnTo>
                      <a:pt x="1692" y="5453"/>
                    </a:lnTo>
                    <a:lnTo>
                      <a:pt x="2472" y="4491"/>
                    </a:lnTo>
                    <a:lnTo>
                      <a:pt x="3123" y="3529"/>
                    </a:lnTo>
                    <a:lnTo>
                      <a:pt x="3904" y="2887"/>
                    </a:lnTo>
                    <a:lnTo>
                      <a:pt x="4814" y="2246"/>
                    </a:lnTo>
                    <a:lnTo>
                      <a:pt x="5725" y="1711"/>
                    </a:lnTo>
                    <a:lnTo>
                      <a:pt x="6896" y="1176"/>
                    </a:lnTo>
                    <a:lnTo>
                      <a:pt x="7807" y="855"/>
                    </a:lnTo>
                    <a:lnTo>
                      <a:pt x="8978" y="535"/>
                    </a:lnTo>
                    <a:lnTo>
                      <a:pt x="9889" y="428"/>
                    </a:lnTo>
                    <a:lnTo>
                      <a:pt x="11060" y="321"/>
                    </a:lnTo>
                    <a:lnTo>
                      <a:pt x="12101" y="107"/>
                    </a:lnTo>
                    <a:lnTo>
                      <a:pt x="13272" y="0"/>
                    </a:lnTo>
                    <a:lnTo>
                      <a:pt x="16916" y="0"/>
                    </a:lnTo>
                    <a:lnTo>
                      <a:pt x="17696" y="107"/>
                    </a:lnTo>
                    <a:lnTo>
                      <a:pt x="18737" y="428"/>
                    </a:lnTo>
                    <a:lnTo>
                      <a:pt x="19778" y="1069"/>
                    </a:lnTo>
                    <a:lnTo>
                      <a:pt x="20429" y="1497"/>
                    </a:lnTo>
                    <a:lnTo>
                      <a:pt x="20559" y="1818"/>
                    </a:lnTo>
                    <a:lnTo>
                      <a:pt x="20949" y="2139"/>
                    </a:lnTo>
                    <a:lnTo>
                      <a:pt x="21210" y="2566"/>
                    </a:lnTo>
                    <a:lnTo>
                      <a:pt x="21210" y="2887"/>
                    </a:lnTo>
                    <a:lnTo>
                      <a:pt x="21340" y="3422"/>
                    </a:lnTo>
                    <a:lnTo>
                      <a:pt x="21600" y="3956"/>
                    </a:lnTo>
                    <a:lnTo>
                      <a:pt x="21600" y="6737"/>
                    </a:lnTo>
                    <a:lnTo>
                      <a:pt x="21340" y="7485"/>
                    </a:lnTo>
                    <a:lnTo>
                      <a:pt x="21340" y="8341"/>
                    </a:lnTo>
                    <a:lnTo>
                      <a:pt x="21210" y="8982"/>
                    </a:lnTo>
                    <a:lnTo>
                      <a:pt x="20949" y="9517"/>
                    </a:lnTo>
                    <a:lnTo>
                      <a:pt x="20819" y="10158"/>
                    </a:lnTo>
                    <a:lnTo>
                      <a:pt x="20429" y="10800"/>
                    </a:lnTo>
                    <a:lnTo>
                      <a:pt x="20039" y="11228"/>
                    </a:lnTo>
                    <a:lnTo>
                      <a:pt x="19518" y="11869"/>
                    </a:lnTo>
                    <a:lnTo>
                      <a:pt x="18737" y="12725"/>
                    </a:lnTo>
                    <a:lnTo>
                      <a:pt x="18347" y="12939"/>
                    </a:lnTo>
                    <a:lnTo>
                      <a:pt x="17696" y="13259"/>
                    </a:lnTo>
                    <a:lnTo>
                      <a:pt x="17306" y="13580"/>
                    </a:lnTo>
                    <a:lnTo>
                      <a:pt x="15745" y="14222"/>
                    </a:lnTo>
                    <a:lnTo>
                      <a:pt x="14183" y="14650"/>
                    </a:lnTo>
                    <a:lnTo>
                      <a:pt x="13533" y="14970"/>
                    </a:lnTo>
                    <a:lnTo>
                      <a:pt x="13142" y="14970"/>
                    </a:lnTo>
                    <a:lnTo>
                      <a:pt x="12492" y="15077"/>
                    </a:lnTo>
                    <a:lnTo>
                      <a:pt x="12101" y="15291"/>
                    </a:lnTo>
                    <a:lnTo>
                      <a:pt x="11711" y="15398"/>
                    </a:lnTo>
                    <a:lnTo>
                      <a:pt x="11451" y="15612"/>
                    </a:lnTo>
                    <a:lnTo>
                      <a:pt x="11060" y="15719"/>
                    </a:lnTo>
                    <a:lnTo>
                      <a:pt x="10670" y="16040"/>
                    </a:lnTo>
                    <a:lnTo>
                      <a:pt x="10280" y="16147"/>
                    </a:lnTo>
                    <a:lnTo>
                      <a:pt x="10149" y="16360"/>
                    </a:lnTo>
                    <a:lnTo>
                      <a:pt x="9889" y="16467"/>
                    </a:lnTo>
                    <a:lnTo>
                      <a:pt x="9499" y="16681"/>
                    </a:lnTo>
                    <a:lnTo>
                      <a:pt x="9369" y="17002"/>
                    </a:lnTo>
                    <a:lnTo>
                      <a:pt x="9239" y="17109"/>
                    </a:lnTo>
                    <a:lnTo>
                      <a:pt x="8848" y="17323"/>
                    </a:lnTo>
                    <a:lnTo>
                      <a:pt x="8458" y="17644"/>
                    </a:lnTo>
                    <a:lnTo>
                      <a:pt x="8198" y="17750"/>
                    </a:lnTo>
                    <a:lnTo>
                      <a:pt x="7807" y="17964"/>
                    </a:lnTo>
                    <a:lnTo>
                      <a:pt x="7287" y="18285"/>
                    </a:lnTo>
                    <a:lnTo>
                      <a:pt x="6896" y="18606"/>
                    </a:lnTo>
                    <a:lnTo>
                      <a:pt x="6506" y="18820"/>
                    </a:lnTo>
                    <a:lnTo>
                      <a:pt x="6116" y="19141"/>
                    </a:lnTo>
                    <a:lnTo>
                      <a:pt x="5725" y="19248"/>
                    </a:lnTo>
                    <a:lnTo>
                      <a:pt x="5335" y="19568"/>
                    </a:lnTo>
                    <a:lnTo>
                      <a:pt x="4814" y="19675"/>
                    </a:lnTo>
                    <a:lnTo>
                      <a:pt x="3643" y="20638"/>
                    </a:lnTo>
                    <a:lnTo>
                      <a:pt x="3253" y="20851"/>
                    </a:lnTo>
                    <a:lnTo>
                      <a:pt x="3123" y="21172"/>
                    </a:lnTo>
                    <a:lnTo>
                      <a:pt x="2602" y="21386"/>
                    </a:lnTo>
                    <a:lnTo>
                      <a:pt x="2472" y="21600"/>
                    </a:lnTo>
                    <a:lnTo>
                      <a:pt x="2082" y="21600"/>
                    </a:lnTo>
                    <a:close/>
                  </a:path>
                </a:pathLst>
              </a:custGeom>
              <a:solidFill>
                <a:srgbClr val="DC262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3" name="AutoShape 358"/>
              <p:cNvSpPr/>
              <p:nvPr/>
            </p:nvSpPr>
            <p:spPr>
              <a:xfrm>
                <a:off x="299109" y="234208"/>
                <a:ext cx="378120" cy="395051"/>
              </a:xfrm>
              <a:custGeom>
                <a:avLst/>
                <a:gdLst/>
                <a:ahLst/>
                <a:cxnLst>
                  <a:cxn ang="0">
                    <a:pos x="wd2" y="hd2"/>
                  </a:cxn>
                  <a:cxn ang="5400000">
                    <a:pos x="wd2" y="hd2"/>
                  </a:cxn>
                  <a:cxn ang="10800000">
                    <a:pos x="wd2" y="hd2"/>
                  </a:cxn>
                  <a:cxn ang="16200000">
                    <a:pos x="wd2" y="hd2"/>
                  </a:cxn>
                </a:cxnLst>
                <a:rect l="0" t="0" r="r" b="b"/>
                <a:pathLst>
                  <a:path w="21600" h="21600" extrusionOk="0">
                    <a:moveTo>
                      <a:pt x="2120" y="21600"/>
                    </a:moveTo>
                    <a:lnTo>
                      <a:pt x="1325" y="21600"/>
                    </a:lnTo>
                    <a:lnTo>
                      <a:pt x="928" y="21273"/>
                    </a:lnTo>
                    <a:lnTo>
                      <a:pt x="795" y="20945"/>
                    </a:lnTo>
                    <a:lnTo>
                      <a:pt x="795" y="20836"/>
                    </a:lnTo>
                    <a:lnTo>
                      <a:pt x="663" y="20618"/>
                    </a:lnTo>
                    <a:lnTo>
                      <a:pt x="663" y="19855"/>
                    </a:lnTo>
                    <a:lnTo>
                      <a:pt x="398" y="19200"/>
                    </a:lnTo>
                    <a:lnTo>
                      <a:pt x="265" y="18436"/>
                    </a:lnTo>
                    <a:lnTo>
                      <a:pt x="0" y="17564"/>
                    </a:lnTo>
                    <a:lnTo>
                      <a:pt x="0" y="14836"/>
                    </a:lnTo>
                    <a:lnTo>
                      <a:pt x="265" y="13855"/>
                    </a:lnTo>
                    <a:lnTo>
                      <a:pt x="398" y="12655"/>
                    </a:lnTo>
                    <a:lnTo>
                      <a:pt x="398" y="11127"/>
                    </a:lnTo>
                    <a:lnTo>
                      <a:pt x="928" y="8073"/>
                    </a:lnTo>
                    <a:lnTo>
                      <a:pt x="1325" y="6655"/>
                    </a:lnTo>
                    <a:lnTo>
                      <a:pt x="1723" y="5455"/>
                    </a:lnTo>
                    <a:lnTo>
                      <a:pt x="2518" y="4364"/>
                    </a:lnTo>
                    <a:lnTo>
                      <a:pt x="3180" y="3709"/>
                    </a:lnTo>
                    <a:lnTo>
                      <a:pt x="3975" y="2836"/>
                    </a:lnTo>
                    <a:lnTo>
                      <a:pt x="5036" y="2182"/>
                    </a:lnTo>
                    <a:lnTo>
                      <a:pt x="6891" y="1309"/>
                    </a:lnTo>
                    <a:lnTo>
                      <a:pt x="8083" y="764"/>
                    </a:lnTo>
                    <a:lnTo>
                      <a:pt x="9011" y="655"/>
                    </a:lnTo>
                    <a:lnTo>
                      <a:pt x="9939" y="327"/>
                    </a:lnTo>
                    <a:lnTo>
                      <a:pt x="11131" y="327"/>
                    </a:lnTo>
                    <a:lnTo>
                      <a:pt x="12191" y="218"/>
                    </a:lnTo>
                    <a:lnTo>
                      <a:pt x="13384" y="0"/>
                    </a:lnTo>
                    <a:lnTo>
                      <a:pt x="16829" y="0"/>
                    </a:lnTo>
                    <a:lnTo>
                      <a:pt x="17890" y="218"/>
                    </a:lnTo>
                    <a:lnTo>
                      <a:pt x="18817" y="436"/>
                    </a:lnTo>
                    <a:lnTo>
                      <a:pt x="19347" y="764"/>
                    </a:lnTo>
                    <a:lnTo>
                      <a:pt x="20010" y="1091"/>
                    </a:lnTo>
                    <a:lnTo>
                      <a:pt x="20275" y="1418"/>
                    </a:lnTo>
                    <a:lnTo>
                      <a:pt x="20672" y="1964"/>
                    </a:lnTo>
                    <a:lnTo>
                      <a:pt x="20805" y="2182"/>
                    </a:lnTo>
                    <a:lnTo>
                      <a:pt x="21070" y="2509"/>
                    </a:lnTo>
                    <a:lnTo>
                      <a:pt x="21202" y="3055"/>
                    </a:lnTo>
                    <a:lnTo>
                      <a:pt x="21467" y="3491"/>
                    </a:lnTo>
                    <a:lnTo>
                      <a:pt x="21600" y="3927"/>
                    </a:lnTo>
                    <a:lnTo>
                      <a:pt x="21600" y="6109"/>
                    </a:lnTo>
                    <a:lnTo>
                      <a:pt x="21467" y="6982"/>
                    </a:lnTo>
                    <a:lnTo>
                      <a:pt x="21467" y="7745"/>
                    </a:lnTo>
                    <a:lnTo>
                      <a:pt x="21202" y="8400"/>
                    </a:lnTo>
                    <a:lnTo>
                      <a:pt x="21202" y="9055"/>
                    </a:lnTo>
                    <a:lnTo>
                      <a:pt x="21070" y="9600"/>
                    </a:lnTo>
                    <a:lnTo>
                      <a:pt x="20672" y="10255"/>
                    </a:lnTo>
                    <a:lnTo>
                      <a:pt x="20275" y="10800"/>
                    </a:lnTo>
                    <a:lnTo>
                      <a:pt x="20010" y="11345"/>
                    </a:lnTo>
                    <a:lnTo>
                      <a:pt x="19480" y="11782"/>
                    </a:lnTo>
                    <a:lnTo>
                      <a:pt x="19215" y="12327"/>
                    </a:lnTo>
                    <a:lnTo>
                      <a:pt x="18552" y="12873"/>
                    </a:lnTo>
                    <a:lnTo>
                      <a:pt x="18155" y="13091"/>
                    </a:lnTo>
                    <a:lnTo>
                      <a:pt x="17890" y="13418"/>
                    </a:lnTo>
                    <a:lnTo>
                      <a:pt x="17227" y="13745"/>
                    </a:lnTo>
                    <a:lnTo>
                      <a:pt x="16432" y="14073"/>
                    </a:lnTo>
                    <a:lnTo>
                      <a:pt x="15769" y="14182"/>
                    </a:lnTo>
                    <a:lnTo>
                      <a:pt x="14974" y="14509"/>
                    </a:lnTo>
                    <a:lnTo>
                      <a:pt x="14179" y="14618"/>
                    </a:lnTo>
                    <a:lnTo>
                      <a:pt x="13649" y="14945"/>
                    </a:lnTo>
                    <a:lnTo>
                      <a:pt x="12987" y="14945"/>
                    </a:lnTo>
                    <a:lnTo>
                      <a:pt x="12589" y="15164"/>
                    </a:lnTo>
                    <a:lnTo>
                      <a:pt x="12191" y="15273"/>
                    </a:lnTo>
                    <a:lnTo>
                      <a:pt x="11396" y="15600"/>
                    </a:lnTo>
                    <a:lnTo>
                      <a:pt x="11131" y="15818"/>
                    </a:lnTo>
                    <a:lnTo>
                      <a:pt x="10734" y="15927"/>
                    </a:lnTo>
                    <a:lnTo>
                      <a:pt x="10204" y="16364"/>
                    </a:lnTo>
                    <a:lnTo>
                      <a:pt x="9806" y="16582"/>
                    </a:lnTo>
                    <a:lnTo>
                      <a:pt x="9541" y="16691"/>
                    </a:lnTo>
                    <a:lnTo>
                      <a:pt x="9409" y="17018"/>
                    </a:lnTo>
                    <a:lnTo>
                      <a:pt x="9276" y="17236"/>
                    </a:lnTo>
                    <a:lnTo>
                      <a:pt x="8879" y="17345"/>
                    </a:lnTo>
                    <a:lnTo>
                      <a:pt x="8216" y="17891"/>
                    </a:lnTo>
                    <a:lnTo>
                      <a:pt x="7686" y="18109"/>
                    </a:lnTo>
                    <a:lnTo>
                      <a:pt x="7288" y="18436"/>
                    </a:lnTo>
                    <a:lnTo>
                      <a:pt x="6891" y="18545"/>
                    </a:lnTo>
                    <a:lnTo>
                      <a:pt x="6493" y="18873"/>
                    </a:lnTo>
                    <a:lnTo>
                      <a:pt x="6096" y="19091"/>
                    </a:lnTo>
                    <a:lnTo>
                      <a:pt x="5698" y="19418"/>
                    </a:lnTo>
                    <a:lnTo>
                      <a:pt x="5301" y="19527"/>
                    </a:lnTo>
                    <a:lnTo>
                      <a:pt x="5036" y="19855"/>
                    </a:lnTo>
                    <a:lnTo>
                      <a:pt x="4373" y="20182"/>
                    </a:lnTo>
                    <a:lnTo>
                      <a:pt x="3975" y="20291"/>
                    </a:lnTo>
                    <a:lnTo>
                      <a:pt x="3578" y="20618"/>
                    </a:lnTo>
                    <a:lnTo>
                      <a:pt x="3445" y="20945"/>
                    </a:lnTo>
                    <a:lnTo>
                      <a:pt x="3048" y="21164"/>
                    </a:lnTo>
                    <a:lnTo>
                      <a:pt x="2915" y="21273"/>
                    </a:lnTo>
                    <a:lnTo>
                      <a:pt x="2518" y="21491"/>
                    </a:lnTo>
                    <a:lnTo>
                      <a:pt x="2385" y="21600"/>
                    </a:lnTo>
                    <a:lnTo>
                      <a:pt x="2120" y="21600"/>
                    </a:lnTo>
                    <a:close/>
                  </a:path>
                </a:pathLst>
              </a:custGeom>
              <a:solidFill>
                <a:srgbClr val="DD262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4" name="AutoShape 359"/>
              <p:cNvSpPr/>
              <p:nvPr/>
            </p:nvSpPr>
            <p:spPr>
              <a:xfrm>
                <a:off x="303342" y="234208"/>
                <a:ext cx="371066" cy="393640"/>
              </a:xfrm>
              <a:custGeom>
                <a:avLst/>
                <a:gdLst/>
                <a:ahLst/>
                <a:cxnLst>
                  <a:cxn ang="0">
                    <a:pos x="wd2" y="hd2"/>
                  </a:cxn>
                  <a:cxn ang="5400000">
                    <a:pos x="wd2" y="hd2"/>
                  </a:cxn>
                  <a:cxn ang="10800000">
                    <a:pos x="wd2" y="hd2"/>
                  </a:cxn>
                  <a:cxn ang="16200000">
                    <a:pos x="wd2" y="hd2"/>
                  </a:cxn>
                </a:cxnLst>
                <a:rect l="0" t="0" r="r" b="b"/>
                <a:pathLst>
                  <a:path w="21600" h="21600" extrusionOk="0">
                    <a:moveTo>
                      <a:pt x="1890" y="21381"/>
                    </a:moveTo>
                    <a:lnTo>
                      <a:pt x="1755" y="21600"/>
                    </a:lnTo>
                    <a:lnTo>
                      <a:pt x="1485" y="21381"/>
                    </a:lnTo>
                    <a:lnTo>
                      <a:pt x="1350" y="21381"/>
                    </a:lnTo>
                    <a:lnTo>
                      <a:pt x="1080" y="21271"/>
                    </a:lnTo>
                    <a:lnTo>
                      <a:pt x="945" y="21052"/>
                    </a:lnTo>
                    <a:lnTo>
                      <a:pt x="675" y="20942"/>
                    </a:lnTo>
                    <a:lnTo>
                      <a:pt x="540" y="20613"/>
                    </a:lnTo>
                    <a:lnTo>
                      <a:pt x="540" y="20065"/>
                    </a:lnTo>
                    <a:lnTo>
                      <a:pt x="405" y="19626"/>
                    </a:lnTo>
                    <a:lnTo>
                      <a:pt x="405" y="18969"/>
                    </a:lnTo>
                    <a:lnTo>
                      <a:pt x="135" y="18201"/>
                    </a:lnTo>
                    <a:lnTo>
                      <a:pt x="0" y="17324"/>
                    </a:lnTo>
                    <a:lnTo>
                      <a:pt x="0" y="14583"/>
                    </a:lnTo>
                    <a:lnTo>
                      <a:pt x="135" y="13596"/>
                    </a:lnTo>
                    <a:lnTo>
                      <a:pt x="405" y="12390"/>
                    </a:lnTo>
                    <a:lnTo>
                      <a:pt x="405" y="11074"/>
                    </a:lnTo>
                    <a:lnTo>
                      <a:pt x="540" y="9539"/>
                    </a:lnTo>
                    <a:lnTo>
                      <a:pt x="1350" y="6688"/>
                    </a:lnTo>
                    <a:lnTo>
                      <a:pt x="1755" y="5482"/>
                    </a:lnTo>
                    <a:lnTo>
                      <a:pt x="2565" y="4495"/>
                    </a:lnTo>
                    <a:lnTo>
                      <a:pt x="3240" y="3728"/>
                    </a:lnTo>
                    <a:lnTo>
                      <a:pt x="4050" y="2851"/>
                    </a:lnTo>
                    <a:lnTo>
                      <a:pt x="4995" y="2193"/>
                    </a:lnTo>
                    <a:lnTo>
                      <a:pt x="5940" y="1754"/>
                    </a:lnTo>
                    <a:lnTo>
                      <a:pt x="7020" y="1316"/>
                    </a:lnTo>
                    <a:lnTo>
                      <a:pt x="8910" y="658"/>
                    </a:lnTo>
                    <a:lnTo>
                      <a:pt x="10125" y="439"/>
                    </a:lnTo>
                    <a:lnTo>
                      <a:pt x="11070" y="329"/>
                    </a:lnTo>
                    <a:lnTo>
                      <a:pt x="12150" y="219"/>
                    </a:lnTo>
                    <a:lnTo>
                      <a:pt x="13365" y="219"/>
                    </a:lnTo>
                    <a:lnTo>
                      <a:pt x="14580" y="0"/>
                    </a:lnTo>
                    <a:lnTo>
                      <a:pt x="15795" y="0"/>
                    </a:lnTo>
                    <a:lnTo>
                      <a:pt x="16875" y="219"/>
                    </a:lnTo>
                    <a:lnTo>
                      <a:pt x="17955" y="329"/>
                    </a:lnTo>
                    <a:lnTo>
                      <a:pt x="19305" y="987"/>
                    </a:lnTo>
                    <a:lnTo>
                      <a:pt x="19845" y="1316"/>
                    </a:lnTo>
                    <a:lnTo>
                      <a:pt x="20115" y="1645"/>
                    </a:lnTo>
                    <a:lnTo>
                      <a:pt x="20520" y="1974"/>
                    </a:lnTo>
                    <a:lnTo>
                      <a:pt x="20790" y="2412"/>
                    </a:lnTo>
                    <a:lnTo>
                      <a:pt x="20925" y="2741"/>
                    </a:lnTo>
                    <a:lnTo>
                      <a:pt x="21195" y="3180"/>
                    </a:lnTo>
                    <a:lnTo>
                      <a:pt x="21330" y="3509"/>
                    </a:lnTo>
                    <a:lnTo>
                      <a:pt x="21330" y="4057"/>
                    </a:lnTo>
                    <a:lnTo>
                      <a:pt x="21600" y="4715"/>
                    </a:lnTo>
                    <a:lnTo>
                      <a:pt x="21600" y="6140"/>
                    </a:lnTo>
                    <a:lnTo>
                      <a:pt x="21330" y="7017"/>
                    </a:lnTo>
                    <a:lnTo>
                      <a:pt x="21330" y="7785"/>
                    </a:lnTo>
                    <a:lnTo>
                      <a:pt x="21195" y="8443"/>
                    </a:lnTo>
                    <a:lnTo>
                      <a:pt x="20925" y="9101"/>
                    </a:lnTo>
                    <a:lnTo>
                      <a:pt x="20790" y="9649"/>
                    </a:lnTo>
                    <a:lnTo>
                      <a:pt x="20520" y="10197"/>
                    </a:lnTo>
                    <a:lnTo>
                      <a:pt x="20115" y="10855"/>
                    </a:lnTo>
                    <a:lnTo>
                      <a:pt x="19845" y="11184"/>
                    </a:lnTo>
                    <a:lnTo>
                      <a:pt x="19440" y="11842"/>
                    </a:lnTo>
                    <a:lnTo>
                      <a:pt x="18360" y="12719"/>
                    </a:lnTo>
                    <a:lnTo>
                      <a:pt x="17955" y="12938"/>
                    </a:lnTo>
                    <a:lnTo>
                      <a:pt x="17685" y="13267"/>
                    </a:lnTo>
                    <a:lnTo>
                      <a:pt x="17145" y="13596"/>
                    </a:lnTo>
                    <a:lnTo>
                      <a:pt x="16335" y="13925"/>
                    </a:lnTo>
                    <a:lnTo>
                      <a:pt x="15525" y="14144"/>
                    </a:lnTo>
                    <a:lnTo>
                      <a:pt x="14715" y="14473"/>
                    </a:lnTo>
                    <a:lnTo>
                      <a:pt x="14175" y="14583"/>
                    </a:lnTo>
                    <a:lnTo>
                      <a:pt x="13365" y="14912"/>
                    </a:lnTo>
                    <a:lnTo>
                      <a:pt x="12960" y="15021"/>
                    </a:lnTo>
                    <a:lnTo>
                      <a:pt x="12420" y="15021"/>
                    </a:lnTo>
                    <a:lnTo>
                      <a:pt x="12015" y="15241"/>
                    </a:lnTo>
                    <a:lnTo>
                      <a:pt x="11610" y="15350"/>
                    </a:lnTo>
                    <a:lnTo>
                      <a:pt x="11340" y="15570"/>
                    </a:lnTo>
                    <a:lnTo>
                      <a:pt x="10935" y="15679"/>
                    </a:lnTo>
                    <a:lnTo>
                      <a:pt x="10125" y="16337"/>
                    </a:lnTo>
                    <a:lnTo>
                      <a:pt x="9720" y="16447"/>
                    </a:lnTo>
                    <a:lnTo>
                      <a:pt x="8910" y="17105"/>
                    </a:lnTo>
                    <a:lnTo>
                      <a:pt x="8775" y="17324"/>
                    </a:lnTo>
                    <a:lnTo>
                      <a:pt x="8370" y="17434"/>
                    </a:lnTo>
                    <a:lnTo>
                      <a:pt x="8100" y="17762"/>
                    </a:lnTo>
                    <a:lnTo>
                      <a:pt x="7560" y="18091"/>
                    </a:lnTo>
                    <a:lnTo>
                      <a:pt x="7155" y="18201"/>
                    </a:lnTo>
                    <a:lnTo>
                      <a:pt x="6345" y="18859"/>
                    </a:lnTo>
                    <a:lnTo>
                      <a:pt x="5940" y="18969"/>
                    </a:lnTo>
                    <a:lnTo>
                      <a:pt x="5535" y="19188"/>
                    </a:lnTo>
                    <a:lnTo>
                      <a:pt x="5130" y="19517"/>
                    </a:lnTo>
                    <a:lnTo>
                      <a:pt x="4860" y="19626"/>
                    </a:lnTo>
                    <a:lnTo>
                      <a:pt x="4050" y="20284"/>
                    </a:lnTo>
                    <a:lnTo>
                      <a:pt x="3645" y="20394"/>
                    </a:lnTo>
                    <a:lnTo>
                      <a:pt x="2970" y="20942"/>
                    </a:lnTo>
                    <a:lnTo>
                      <a:pt x="2700" y="21052"/>
                    </a:lnTo>
                    <a:lnTo>
                      <a:pt x="2565" y="21271"/>
                    </a:lnTo>
                    <a:lnTo>
                      <a:pt x="2295" y="21381"/>
                    </a:lnTo>
                    <a:lnTo>
                      <a:pt x="1890" y="21381"/>
                    </a:lnTo>
                    <a:close/>
                  </a:path>
                </a:pathLst>
              </a:custGeom>
              <a:solidFill>
                <a:srgbClr val="DE27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5" name="AutoShape 360"/>
              <p:cNvSpPr/>
              <p:nvPr/>
            </p:nvSpPr>
            <p:spPr>
              <a:xfrm>
                <a:off x="303342" y="237030"/>
                <a:ext cx="364011" cy="383764"/>
              </a:xfrm>
              <a:custGeom>
                <a:avLst/>
                <a:gdLst/>
                <a:ahLst/>
                <a:cxnLst>
                  <a:cxn ang="0">
                    <a:pos x="wd2" y="hd2"/>
                  </a:cxn>
                  <a:cxn ang="5400000">
                    <a:pos x="wd2" y="hd2"/>
                  </a:cxn>
                  <a:cxn ang="10800000">
                    <a:pos x="wd2" y="hd2"/>
                  </a:cxn>
                  <a:cxn ang="16200000">
                    <a:pos x="wd2" y="hd2"/>
                  </a:cxn>
                </a:cxnLst>
                <a:rect l="0" t="0" r="r" b="b"/>
                <a:pathLst>
                  <a:path w="21600" h="21600" extrusionOk="0">
                    <a:moveTo>
                      <a:pt x="2201" y="21600"/>
                    </a:moveTo>
                    <a:lnTo>
                      <a:pt x="1926" y="21600"/>
                    </a:lnTo>
                    <a:lnTo>
                      <a:pt x="1789" y="21375"/>
                    </a:lnTo>
                    <a:lnTo>
                      <a:pt x="1376" y="21375"/>
                    </a:lnTo>
                    <a:lnTo>
                      <a:pt x="1101" y="21262"/>
                    </a:lnTo>
                    <a:lnTo>
                      <a:pt x="963" y="21037"/>
                    </a:lnTo>
                    <a:lnTo>
                      <a:pt x="963" y="20925"/>
                    </a:lnTo>
                    <a:lnTo>
                      <a:pt x="688" y="20587"/>
                    </a:lnTo>
                    <a:lnTo>
                      <a:pt x="688" y="20137"/>
                    </a:lnTo>
                    <a:lnTo>
                      <a:pt x="550" y="19575"/>
                    </a:lnTo>
                    <a:lnTo>
                      <a:pt x="413" y="18900"/>
                    </a:lnTo>
                    <a:lnTo>
                      <a:pt x="413" y="18225"/>
                    </a:lnTo>
                    <a:lnTo>
                      <a:pt x="138" y="17212"/>
                    </a:lnTo>
                    <a:lnTo>
                      <a:pt x="138" y="16425"/>
                    </a:lnTo>
                    <a:lnTo>
                      <a:pt x="0" y="15413"/>
                    </a:lnTo>
                    <a:lnTo>
                      <a:pt x="138" y="14625"/>
                    </a:lnTo>
                    <a:lnTo>
                      <a:pt x="413" y="13612"/>
                    </a:lnTo>
                    <a:lnTo>
                      <a:pt x="550" y="12262"/>
                    </a:lnTo>
                    <a:lnTo>
                      <a:pt x="550" y="11025"/>
                    </a:lnTo>
                    <a:lnTo>
                      <a:pt x="688" y="9337"/>
                    </a:lnTo>
                    <a:lnTo>
                      <a:pt x="1513" y="6413"/>
                    </a:lnTo>
                    <a:lnTo>
                      <a:pt x="1926" y="5400"/>
                    </a:lnTo>
                    <a:lnTo>
                      <a:pt x="2752" y="4275"/>
                    </a:lnTo>
                    <a:lnTo>
                      <a:pt x="3302" y="3600"/>
                    </a:lnTo>
                    <a:lnTo>
                      <a:pt x="4265" y="2700"/>
                    </a:lnTo>
                    <a:lnTo>
                      <a:pt x="5090" y="2250"/>
                    </a:lnTo>
                    <a:lnTo>
                      <a:pt x="6054" y="1575"/>
                    </a:lnTo>
                    <a:lnTo>
                      <a:pt x="9355" y="563"/>
                    </a:lnTo>
                    <a:lnTo>
                      <a:pt x="10318" y="450"/>
                    </a:lnTo>
                    <a:lnTo>
                      <a:pt x="11282" y="225"/>
                    </a:lnTo>
                    <a:lnTo>
                      <a:pt x="12382" y="113"/>
                    </a:lnTo>
                    <a:lnTo>
                      <a:pt x="13620" y="113"/>
                    </a:lnTo>
                    <a:lnTo>
                      <a:pt x="14859" y="0"/>
                    </a:lnTo>
                    <a:lnTo>
                      <a:pt x="16097" y="0"/>
                    </a:lnTo>
                    <a:lnTo>
                      <a:pt x="18023" y="225"/>
                    </a:lnTo>
                    <a:lnTo>
                      <a:pt x="18711" y="450"/>
                    </a:lnTo>
                    <a:lnTo>
                      <a:pt x="19674" y="900"/>
                    </a:lnTo>
                    <a:lnTo>
                      <a:pt x="19949" y="1238"/>
                    </a:lnTo>
                    <a:lnTo>
                      <a:pt x="20499" y="1575"/>
                    </a:lnTo>
                    <a:lnTo>
                      <a:pt x="20775" y="1913"/>
                    </a:lnTo>
                    <a:lnTo>
                      <a:pt x="20912" y="2250"/>
                    </a:lnTo>
                    <a:lnTo>
                      <a:pt x="21187" y="2700"/>
                    </a:lnTo>
                    <a:lnTo>
                      <a:pt x="21325" y="3038"/>
                    </a:lnTo>
                    <a:lnTo>
                      <a:pt x="21325" y="3600"/>
                    </a:lnTo>
                    <a:lnTo>
                      <a:pt x="21600" y="3938"/>
                    </a:lnTo>
                    <a:lnTo>
                      <a:pt x="21600" y="6975"/>
                    </a:lnTo>
                    <a:lnTo>
                      <a:pt x="21325" y="7763"/>
                    </a:lnTo>
                    <a:lnTo>
                      <a:pt x="21325" y="8438"/>
                    </a:lnTo>
                    <a:lnTo>
                      <a:pt x="21187" y="9112"/>
                    </a:lnTo>
                    <a:lnTo>
                      <a:pt x="20912" y="9675"/>
                    </a:lnTo>
                    <a:lnTo>
                      <a:pt x="20775" y="10237"/>
                    </a:lnTo>
                    <a:lnTo>
                      <a:pt x="20499" y="10912"/>
                    </a:lnTo>
                    <a:lnTo>
                      <a:pt x="19949" y="11250"/>
                    </a:lnTo>
                    <a:lnTo>
                      <a:pt x="19674" y="11813"/>
                    </a:lnTo>
                    <a:lnTo>
                      <a:pt x="18986" y="12262"/>
                    </a:lnTo>
                    <a:lnTo>
                      <a:pt x="18573" y="12600"/>
                    </a:lnTo>
                    <a:lnTo>
                      <a:pt x="18298" y="13050"/>
                    </a:lnTo>
                    <a:lnTo>
                      <a:pt x="17885" y="13275"/>
                    </a:lnTo>
                    <a:lnTo>
                      <a:pt x="17197" y="13612"/>
                    </a:lnTo>
                    <a:lnTo>
                      <a:pt x="16372" y="13950"/>
                    </a:lnTo>
                    <a:lnTo>
                      <a:pt x="15684" y="14287"/>
                    </a:lnTo>
                    <a:lnTo>
                      <a:pt x="14859" y="14400"/>
                    </a:lnTo>
                    <a:lnTo>
                      <a:pt x="14171" y="14625"/>
                    </a:lnTo>
                    <a:lnTo>
                      <a:pt x="13070" y="15075"/>
                    </a:lnTo>
                    <a:lnTo>
                      <a:pt x="12657" y="15075"/>
                    </a:lnTo>
                    <a:lnTo>
                      <a:pt x="12245" y="15187"/>
                    </a:lnTo>
                    <a:lnTo>
                      <a:pt x="11832" y="15413"/>
                    </a:lnTo>
                    <a:lnTo>
                      <a:pt x="11557" y="15525"/>
                    </a:lnTo>
                    <a:lnTo>
                      <a:pt x="11144" y="15750"/>
                    </a:lnTo>
                    <a:lnTo>
                      <a:pt x="10731" y="15862"/>
                    </a:lnTo>
                    <a:lnTo>
                      <a:pt x="9906" y="16538"/>
                    </a:lnTo>
                    <a:lnTo>
                      <a:pt x="9631" y="16650"/>
                    </a:lnTo>
                    <a:lnTo>
                      <a:pt x="9493" y="16875"/>
                    </a:lnTo>
                    <a:lnTo>
                      <a:pt x="9080" y="16987"/>
                    </a:lnTo>
                    <a:lnTo>
                      <a:pt x="8943" y="17325"/>
                    </a:lnTo>
                    <a:lnTo>
                      <a:pt x="8530" y="17550"/>
                    </a:lnTo>
                    <a:lnTo>
                      <a:pt x="8117" y="17887"/>
                    </a:lnTo>
                    <a:lnTo>
                      <a:pt x="7704" y="18000"/>
                    </a:lnTo>
                    <a:lnTo>
                      <a:pt x="7292" y="18337"/>
                    </a:lnTo>
                    <a:lnTo>
                      <a:pt x="6466" y="18787"/>
                    </a:lnTo>
                    <a:lnTo>
                      <a:pt x="6054" y="19125"/>
                    </a:lnTo>
                    <a:lnTo>
                      <a:pt x="5641" y="19237"/>
                    </a:lnTo>
                    <a:lnTo>
                      <a:pt x="5228" y="19462"/>
                    </a:lnTo>
                    <a:lnTo>
                      <a:pt x="4953" y="19800"/>
                    </a:lnTo>
                    <a:lnTo>
                      <a:pt x="4540" y="19912"/>
                    </a:lnTo>
                    <a:lnTo>
                      <a:pt x="3715" y="20587"/>
                    </a:lnTo>
                    <a:lnTo>
                      <a:pt x="3439" y="20700"/>
                    </a:lnTo>
                    <a:lnTo>
                      <a:pt x="3027" y="20925"/>
                    </a:lnTo>
                    <a:lnTo>
                      <a:pt x="2889" y="21037"/>
                    </a:lnTo>
                    <a:lnTo>
                      <a:pt x="2752" y="21262"/>
                    </a:lnTo>
                    <a:lnTo>
                      <a:pt x="2339" y="21375"/>
                    </a:lnTo>
                    <a:lnTo>
                      <a:pt x="2201" y="21600"/>
                    </a:lnTo>
                    <a:close/>
                  </a:path>
                </a:pathLst>
              </a:custGeom>
              <a:solidFill>
                <a:srgbClr val="DF27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6" name="AutoShape 361"/>
              <p:cNvSpPr/>
              <p:nvPr/>
            </p:nvSpPr>
            <p:spPr>
              <a:xfrm>
                <a:off x="306163" y="239851"/>
                <a:ext cx="356957" cy="375299"/>
              </a:xfrm>
              <a:custGeom>
                <a:avLst/>
                <a:gdLst/>
                <a:ahLst/>
                <a:cxnLst>
                  <a:cxn ang="0">
                    <a:pos x="wd2" y="hd2"/>
                  </a:cxn>
                  <a:cxn ang="5400000">
                    <a:pos x="wd2" y="hd2"/>
                  </a:cxn>
                  <a:cxn ang="10800000">
                    <a:pos x="wd2" y="hd2"/>
                  </a:cxn>
                  <a:cxn ang="16200000">
                    <a:pos x="wd2" y="hd2"/>
                  </a:cxn>
                </a:cxnLst>
                <a:rect l="0" t="0" r="r" b="b"/>
                <a:pathLst>
                  <a:path w="21600" h="21600" extrusionOk="0">
                    <a:moveTo>
                      <a:pt x="2244" y="21600"/>
                    </a:moveTo>
                    <a:lnTo>
                      <a:pt x="1683" y="21600"/>
                    </a:lnTo>
                    <a:lnTo>
                      <a:pt x="842" y="20911"/>
                    </a:lnTo>
                    <a:lnTo>
                      <a:pt x="842" y="20106"/>
                    </a:lnTo>
                    <a:lnTo>
                      <a:pt x="561" y="19532"/>
                    </a:lnTo>
                    <a:lnTo>
                      <a:pt x="421" y="18843"/>
                    </a:lnTo>
                    <a:lnTo>
                      <a:pt x="421" y="18153"/>
                    </a:lnTo>
                    <a:lnTo>
                      <a:pt x="281" y="17234"/>
                    </a:lnTo>
                    <a:lnTo>
                      <a:pt x="0" y="16315"/>
                    </a:lnTo>
                    <a:lnTo>
                      <a:pt x="0" y="15281"/>
                    </a:lnTo>
                    <a:lnTo>
                      <a:pt x="281" y="14477"/>
                    </a:lnTo>
                    <a:lnTo>
                      <a:pt x="421" y="13443"/>
                    </a:lnTo>
                    <a:lnTo>
                      <a:pt x="421" y="12294"/>
                    </a:lnTo>
                    <a:lnTo>
                      <a:pt x="561" y="10800"/>
                    </a:lnTo>
                    <a:lnTo>
                      <a:pt x="842" y="9306"/>
                    </a:lnTo>
                    <a:lnTo>
                      <a:pt x="1262" y="7813"/>
                    </a:lnTo>
                    <a:lnTo>
                      <a:pt x="1683" y="6434"/>
                    </a:lnTo>
                    <a:lnTo>
                      <a:pt x="2104" y="5400"/>
                    </a:lnTo>
                    <a:lnTo>
                      <a:pt x="2665" y="4251"/>
                    </a:lnTo>
                    <a:lnTo>
                      <a:pt x="3366" y="3562"/>
                    </a:lnTo>
                    <a:lnTo>
                      <a:pt x="4208" y="2872"/>
                    </a:lnTo>
                    <a:lnTo>
                      <a:pt x="5190" y="2183"/>
                    </a:lnTo>
                    <a:lnTo>
                      <a:pt x="6312" y="1723"/>
                    </a:lnTo>
                    <a:lnTo>
                      <a:pt x="7294" y="1149"/>
                    </a:lnTo>
                    <a:lnTo>
                      <a:pt x="8275" y="804"/>
                    </a:lnTo>
                    <a:lnTo>
                      <a:pt x="9397" y="689"/>
                    </a:lnTo>
                    <a:lnTo>
                      <a:pt x="10379" y="460"/>
                    </a:lnTo>
                    <a:lnTo>
                      <a:pt x="11361" y="345"/>
                    </a:lnTo>
                    <a:lnTo>
                      <a:pt x="12483" y="115"/>
                    </a:lnTo>
                    <a:lnTo>
                      <a:pt x="13745" y="0"/>
                    </a:lnTo>
                    <a:lnTo>
                      <a:pt x="15990" y="0"/>
                    </a:lnTo>
                    <a:lnTo>
                      <a:pt x="16971" y="115"/>
                    </a:lnTo>
                    <a:lnTo>
                      <a:pt x="18094" y="345"/>
                    </a:lnTo>
                    <a:lnTo>
                      <a:pt x="18795" y="460"/>
                    </a:lnTo>
                    <a:lnTo>
                      <a:pt x="19636" y="804"/>
                    </a:lnTo>
                    <a:lnTo>
                      <a:pt x="20057" y="1149"/>
                    </a:lnTo>
                    <a:lnTo>
                      <a:pt x="20478" y="1723"/>
                    </a:lnTo>
                    <a:lnTo>
                      <a:pt x="20758" y="1953"/>
                    </a:lnTo>
                    <a:lnTo>
                      <a:pt x="21039" y="2298"/>
                    </a:lnTo>
                    <a:lnTo>
                      <a:pt x="21179" y="2643"/>
                    </a:lnTo>
                    <a:lnTo>
                      <a:pt x="21460" y="3217"/>
                    </a:lnTo>
                    <a:lnTo>
                      <a:pt x="21460" y="3677"/>
                    </a:lnTo>
                    <a:lnTo>
                      <a:pt x="21600" y="4136"/>
                    </a:lnTo>
                    <a:lnTo>
                      <a:pt x="21600" y="7009"/>
                    </a:lnTo>
                    <a:lnTo>
                      <a:pt x="21460" y="7813"/>
                    </a:lnTo>
                    <a:lnTo>
                      <a:pt x="21179" y="8502"/>
                    </a:lnTo>
                    <a:lnTo>
                      <a:pt x="21179" y="9191"/>
                    </a:lnTo>
                    <a:lnTo>
                      <a:pt x="21039" y="9651"/>
                    </a:lnTo>
                    <a:lnTo>
                      <a:pt x="20758" y="10340"/>
                    </a:lnTo>
                    <a:lnTo>
                      <a:pt x="20478" y="10800"/>
                    </a:lnTo>
                    <a:lnTo>
                      <a:pt x="20057" y="11260"/>
                    </a:lnTo>
                    <a:lnTo>
                      <a:pt x="19496" y="11949"/>
                    </a:lnTo>
                    <a:lnTo>
                      <a:pt x="18935" y="12294"/>
                    </a:lnTo>
                    <a:lnTo>
                      <a:pt x="18514" y="12753"/>
                    </a:lnTo>
                    <a:lnTo>
                      <a:pt x="18234" y="13213"/>
                    </a:lnTo>
                    <a:lnTo>
                      <a:pt x="17813" y="13213"/>
                    </a:lnTo>
                    <a:lnTo>
                      <a:pt x="17252" y="13557"/>
                    </a:lnTo>
                    <a:lnTo>
                      <a:pt x="14166" y="14821"/>
                    </a:lnTo>
                    <a:lnTo>
                      <a:pt x="13605" y="14936"/>
                    </a:lnTo>
                    <a:lnTo>
                      <a:pt x="12904" y="15051"/>
                    </a:lnTo>
                    <a:lnTo>
                      <a:pt x="12483" y="15051"/>
                    </a:lnTo>
                    <a:lnTo>
                      <a:pt x="12062" y="15281"/>
                    </a:lnTo>
                    <a:lnTo>
                      <a:pt x="11782" y="15396"/>
                    </a:lnTo>
                    <a:lnTo>
                      <a:pt x="11361" y="15626"/>
                    </a:lnTo>
                    <a:lnTo>
                      <a:pt x="11221" y="15740"/>
                    </a:lnTo>
                    <a:lnTo>
                      <a:pt x="10800" y="15970"/>
                    </a:lnTo>
                    <a:lnTo>
                      <a:pt x="10519" y="16085"/>
                    </a:lnTo>
                    <a:lnTo>
                      <a:pt x="10099" y="16430"/>
                    </a:lnTo>
                    <a:lnTo>
                      <a:pt x="9958" y="16660"/>
                    </a:lnTo>
                    <a:lnTo>
                      <a:pt x="9397" y="16889"/>
                    </a:lnTo>
                    <a:lnTo>
                      <a:pt x="8556" y="17579"/>
                    </a:lnTo>
                    <a:lnTo>
                      <a:pt x="8135" y="17809"/>
                    </a:lnTo>
                    <a:lnTo>
                      <a:pt x="7294" y="18498"/>
                    </a:lnTo>
                    <a:lnTo>
                      <a:pt x="6873" y="18613"/>
                    </a:lnTo>
                    <a:lnTo>
                      <a:pt x="6452" y="18843"/>
                    </a:lnTo>
                    <a:lnTo>
                      <a:pt x="6312" y="19072"/>
                    </a:lnTo>
                    <a:lnTo>
                      <a:pt x="5891" y="19187"/>
                    </a:lnTo>
                    <a:lnTo>
                      <a:pt x="5470" y="19532"/>
                    </a:lnTo>
                    <a:lnTo>
                      <a:pt x="5049" y="19762"/>
                    </a:lnTo>
                    <a:lnTo>
                      <a:pt x="4488" y="20106"/>
                    </a:lnTo>
                    <a:lnTo>
                      <a:pt x="4068" y="20221"/>
                    </a:lnTo>
                    <a:lnTo>
                      <a:pt x="3787" y="20566"/>
                    </a:lnTo>
                    <a:lnTo>
                      <a:pt x="3366" y="20681"/>
                    </a:lnTo>
                    <a:lnTo>
                      <a:pt x="3226" y="21026"/>
                    </a:lnTo>
                    <a:lnTo>
                      <a:pt x="2805" y="21255"/>
                    </a:lnTo>
                    <a:lnTo>
                      <a:pt x="2665" y="21370"/>
                    </a:lnTo>
                    <a:lnTo>
                      <a:pt x="2525" y="21370"/>
                    </a:lnTo>
                    <a:lnTo>
                      <a:pt x="2244" y="21600"/>
                    </a:lnTo>
                    <a:close/>
                  </a:path>
                </a:pathLst>
              </a:custGeom>
              <a:solidFill>
                <a:srgbClr val="E028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7" name="AutoShape 362"/>
              <p:cNvSpPr/>
              <p:nvPr/>
            </p:nvSpPr>
            <p:spPr>
              <a:xfrm>
                <a:off x="310396" y="241262"/>
                <a:ext cx="349903" cy="368245"/>
              </a:xfrm>
              <a:custGeom>
                <a:avLst/>
                <a:gdLst/>
                <a:ahLst/>
                <a:cxnLst>
                  <a:cxn ang="0">
                    <a:pos x="wd2" y="hd2"/>
                  </a:cxn>
                  <a:cxn ang="5400000">
                    <a:pos x="wd2" y="hd2"/>
                  </a:cxn>
                  <a:cxn ang="10800000">
                    <a:pos x="wd2" y="hd2"/>
                  </a:cxn>
                  <a:cxn ang="16200000">
                    <a:pos x="wd2" y="hd2"/>
                  </a:cxn>
                </a:cxnLst>
                <a:rect l="0" t="0" r="r" b="b"/>
                <a:pathLst>
                  <a:path w="21600" h="21600" extrusionOk="0">
                    <a:moveTo>
                      <a:pt x="2003" y="21600"/>
                    </a:moveTo>
                    <a:lnTo>
                      <a:pt x="1574" y="21600"/>
                    </a:lnTo>
                    <a:lnTo>
                      <a:pt x="1430" y="21365"/>
                    </a:lnTo>
                    <a:lnTo>
                      <a:pt x="1144" y="21248"/>
                    </a:lnTo>
                    <a:lnTo>
                      <a:pt x="1001" y="21013"/>
                    </a:lnTo>
                    <a:lnTo>
                      <a:pt x="715" y="21013"/>
                    </a:lnTo>
                    <a:lnTo>
                      <a:pt x="715" y="20426"/>
                    </a:lnTo>
                    <a:lnTo>
                      <a:pt x="572" y="20074"/>
                    </a:lnTo>
                    <a:lnTo>
                      <a:pt x="572" y="19487"/>
                    </a:lnTo>
                    <a:lnTo>
                      <a:pt x="286" y="18900"/>
                    </a:lnTo>
                    <a:lnTo>
                      <a:pt x="143" y="18078"/>
                    </a:lnTo>
                    <a:lnTo>
                      <a:pt x="143" y="17139"/>
                    </a:lnTo>
                    <a:lnTo>
                      <a:pt x="0" y="16200"/>
                    </a:lnTo>
                    <a:lnTo>
                      <a:pt x="0" y="15261"/>
                    </a:lnTo>
                    <a:lnTo>
                      <a:pt x="143" y="14439"/>
                    </a:lnTo>
                    <a:lnTo>
                      <a:pt x="286" y="13383"/>
                    </a:lnTo>
                    <a:lnTo>
                      <a:pt x="286" y="12326"/>
                    </a:lnTo>
                    <a:lnTo>
                      <a:pt x="572" y="10800"/>
                    </a:lnTo>
                    <a:lnTo>
                      <a:pt x="715" y="9391"/>
                    </a:lnTo>
                    <a:lnTo>
                      <a:pt x="1144" y="7865"/>
                    </a:lnTo>
                    <a:lnTo>
                      <a:pt x="1574" y="6457"/>
                    </a:lnTo>
                    <a:lnTo>
                      <a:pt x="2003" y="5165"/>
                    </a:lnTo>
                    <a:lnTo>
                      <a:pt x="2575" y="4226"/>
                    </a:lnTo>
                    <a:lnTo>
                      <a:pt x="4291" y="2817"/>
                    </a:lnTo>
                    <a:lnTo>
                      <a:pt x="5293" y="2113"/>
                    </a:lnTo>
                    <a:lnTo>
                      <a:pt x="6294" y="1643"/>
                    </a:lnTo>
                    <a:lnTo>
                      <a:pt x="7295" y="1291"/>
                    </a:lnTo>
                    <a:lnTo>
                      <a:pt x="8440" y="939"/>
                    </a:lnTo>
                    <a:lnTo>
                      <a:pt x="9441" y="587"/>
                    </a:lnTo>
                    <a:lnTo>
                      <a:pt x="10442" y="352"/>
                    </a:lnTo>
                    <a:lnTo>
                      <a:pt x="11587" y="352"/>
                    </a:lnTo>
                    <a:lnTo>
                      <a:pt x="12445" y="235"/>
                    </a:lnTo>
                    <a:lnTo>
                      <a:pt x="13732" y="0"/>
                    </a:lnTo>
                    <a:lnTo>
                      <a:pt x="17023" y="0"/>
                    </a:lnTo>
                    <a:lnTo>
                      <a:pt x="17881" y="235"/>
                    </a:lnTo>
                    <a:lnTo>
                      <a:pt x="18596" y="587"/>
                    </a:lnTo>
                    <a:lnTo>
                      <a:pt x="19597" y="939"/>
                    </a:lnTo>
                    <a:lnTo>
                      <a:pt x="20026" y="1291"/>
                    </a:lnTo>
                    <a:lnTo>
                      <a:pt x="20313" y="1643"/>
                    </a:lnTo>
                    <a:lnTo>
                      <a:pt x="20885" y="2113"/>
                    </a:lnTo>
                    <a:lnTo>
                      <a:pt x="20885" y="2465"/>
                    </a:lnTo>
                    <a:lnTo>
                      <a:pt x="21171" y="2817"/>
                    </a:lnTo>
                    <a:lnTo>
                      <a:pt x="21171" y="3287"/>
                    </a:lnTo>
                    <a:lnTo>
                      <a:pt x="21314" y="3639"/>
                    </a:lnTo>
                    <a:lnTo>
                      <a:pt x="21600" y="4109"/>
                    </a:lnTo>
                    <a:lnTo>
                      <a:pt x="21600" y="6339"/>
                    </a:lnTo>
                    <a:lnTo>
                      <a:pt x="21314" y="7161"/>
                    </a:lnTo>
                    <a:lnTo>
                      <a:pt x="21314" y="7865"/>
                    </a:lnTo>
                    <a:lnTo>
                      <a:pt x="21171" y="8570"/>
                    </a:lnTo>
                    <a:lnTo>
                      <a:pt x="20885" y="9274"/>
                    </a:lnTo>
                    <a:lnTo>
                      <a:pt x="20885" y="9743"/>
                    </a:lnTo>
                    <a:lnTo>
                      <a:pt x="20599" y="10448"/>
                    </a:lnTo>
                    <a:lnTo>
                      <a:pt x="19311" y="11857"/>
                    </a:lnTo>
                    <a:lnTo>
                      <a:pt x="18882" y="12443"/>
                    </a:lnTo>
                    <a:lnTo>
                      <a:pt x="18596" y="12796"/>
                    </a:lnTo>
                    <a:lnTo>
                      <a:pt x="18167" y="13148"/>
                    </a:lnTo>
                    <a:lnTo>
                      <a:pt x="17452" y="13383"/>
                    </a:lnTo>
                    <a:lnTo>
                      <a:pt x="16879" y="13617"/>
                    </a:lnTo>
                    <a:lnTo>
                      <a:pt x="16307" y="13970"/>
                    </a:lnTo>
                    <a:lnTo>
                      <a:pt x="15449" y="14322"/>
                    </a:lnTo>
                    <a:lnTo>
                      <a:pt x="14734" y="14439"/>
                    </a:lnTo>
                    <a:lnTo>
                      <a:pt x="14019" y="14791"/>
                    </a:lnTo>
                    <a:lnTo>
                      <a:pt x="13303" y="15026"/>
                    </a:lnTo>
                    <a:lnTo>
                      <a:pt x="12874" y="15143"/>
                    </a:lnTo>
                    <a:lnTo>
                      <a:pt x="12445" y="15143"/>
                    </a:lnTo>
                    <a:lnTo>
                      <a:pt x="12016" y="15261"/>
                    </a:lnTo>
                    <a:lnTo>
                      <a:pt x="11730" y="15496"/>
                    </a:lnTo>
                    <a:lnTo>
                      <a:pt x="11301" y="15613"/>
                    </a:lnTo>
                    <a:lnTo>
                      <a:pt x="10872" y="15848"/>
                    </a:lnTo>
                    <a:lnTo>
                      <a:pt x="10728" y="15965"/>
                    </a:lnTo>
                    <a:lnTo>
                      <a:pt x="10299" y="16200"/>
                    </a:lnTo>
                    <a:lnTo>
                      <a:pt x="10013" y="16317"/>
                    </a:lnTo>
                    <a:lnTo>
                      <a:pt x="9870" y="16670"/>
                    </a:lnTo>
                    <a:lnTo>
                      <a:pt x="9584" y="16904"/>
                    </a:lnTo>
                    <a:lnTo>
                      <a:pt x="9012" y="17139"/>
                    </a:lnTo>
                    <a:lnTo>
                      <a:pt x="8869" y="17374"/>
                    </a:lnTo>
                    <a:lnTo>
                      <a:pt x="8440" y="17726"/>
                    </a:lnTo>
                    <a:lnTo>
                      <a:pt x="8011" y="17843"/>
                    </a:lnTo>
                    <a:lnTo>
                      <a:pt x="7581" y="18196"/>
                    </a:lnTo>
                    <a:lnTo>
                      <a:pt x="7152" y="18430"/>
                    </a:lnTo>
                    <a:lnTo>
                      <a:pt x="6580" y="18900"/>
                    </a:lnTo>
                    <a:lnTo>
                      <a:pt x="5722" y="19370"/>
                    </a:lnTo>
                    <a:lnTo>
                      <a:pt x="5293" y="19487"/>
                    </a:lnTo>
                    <a:lnTo>
                      <a:pt x="4864" y="19839"/>
                    </a:lnTo>
                    <a:lnTo>
                      <a:pt x="4434" y="20074"/>
                    </a:lnTo>
                    <a:lnTo>
                      <a:pt x="4005" y="20426"/>
                    </a:lnTo>
                    <a:lnTo>
                      <a:pt x="3576" y="20543"/>
                    </a:lnTo>
                    <a:lnTo>
                      <a:pt x="3433" y="21013"/>
                    </a:lnTo>
                    <a:lnTo>
                      <a:pt x="3004" y="21013"/>
                    </a:lnTo>
                    <a:lnTo>
                      <a:pt x="2575" y="21365"/>
                    </a:lnTo>
                    <a:lnTo>
                      <a:pt x="2289" y="21365"/>
                    </a:lnTo>
                    <a:lnTo>
                      <a:pt x="2003" y="21600"/>
                    </a:lnTo>
                    <a:close/>
                  </a:path>
                </a:pathLst>
              </a:custGeom>
              <a:solidFill>
                <a:srgbClr val="E128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8" name="AutoShape 363"/>
              <p:cNvSpPr/>
              <p:nvPr/>
            </p:nvSpPr>
            <p:spPr>
              <a:xfrm>
                <a:off x="313218" y="245495"/>
                <a:ext cx="342848" cy="356957"/>
              </a:xfrm>
              <a:custGeom>
                <a:avLst/>
                <a:gdLst/>
                <a:ahLst/>
                <a:cxnLst>
                  <a:cxn ang="0">
                    <a:pos x="wd2" y="hd2"/>
                  </a:cxn>
                  <a:cxn ang="5400000">
                    <a:pos x="wd2" y="hd2"/>
                  </a:cxn>
                  <a:cxn ang="10800000">
                    <a:pos x="wd2" y="hd2"/>
                  </a:cxn>
                  <a:cxn ang="16200000">
                    <a:pos x="wd2" y="hd2"/>
                  </a:cxn>
                </a:cxnLst>
                <a:rect l="0" t="0" r="r" b="b"/>
                <a:pathLst>
                  <a:path w="21600" h="21600" extrusionOk="0">
                    <a:moveTo>
                      <a:pt x="2189" y="21600"/>
                    </a:moveTo>
                    <a:lnTo>
                      <a:pt x="1751" y="21600"/>
                    </a:lnTo>
                    <a:lnTo>
                      <a:pt x="1459" y="21359"/>
                    </a:lnTo>
                    <a:lnTo>
                      <a:pt x="1314" y="21359"/>
                    </a:lnTo>
                    <a:lnTo>
                      <a:pt x="1022" y="21117"/>
                    </a:lnTo>
                    <a:lnTo>
                      <a:pt x="876" y="20876"/>
                    </a:lnTo>
                    <a:lnTo>
                      <a:pt x="876" y="20755"/>
                    </a:lnTo>
                    <a:lnTo>
                      <a:pt x="584" y="20393"/>
                    </a:lnTo>
                    <a:lnTo>
                      <a:pt x="584" y="19428"/>
                    </a:lnTo>
                    <a:lnTo>
                      <a:pt x="438" y="18825"/>
                    </a:lnTo>
                    <a:lnTo>
                      <a:pt x="146" y="17980"/>
                    </a:lnTo>
                    <a:lnTo>
                      <a:pt x="146" y="17135"/>
                    </a:lnTo>
                    <a:lnTo>
                      <a:pt x="0" y="16049"/>
                    </a:lnTo>
                    <a:lnTo>
                      <a:pt x="0" y="15204"/>
                    </a:lnTo>
                    <a:lnTo>
                      <a:pt x="146" y="14239"/>
                    </a:lnTo>
                    <a:lnTo>
                      <a:pt x="438" y="13274"/>
                    </a:lnTo>
                    <a:lnTo>
                      <a:pt x="438" y="11946"/>
                    </a:lnTo>
                    <a:lnTo>
                      <a:pt x="584" y="10619"/>
                    </a:lnTo>
                    <a:lnTo>
                      <a:pt x="876" y="9292"/>
                    </a:lnTo>
                    <a:lnTo>
                      <a:pt x="1314" y="7602"/>
                    </a:lnTo>
                    <a:lnTo>
                      <a:pt x="1751" y="6275"/>
                    </a:lnTo>
                    <a:lnTo>
                      <a:pt x="2189" y="5068"/>
                    </a:lnTo>
                    <a:lnTo>
                      <a:pt x="2627" y="4103"/>
                    </a:lnTo>
                    <a:lnTo>
                      <a:pt x="4378" y="2655"/>
                    </a:lnTo>
                    <a:lnTo>
                      <a:pt x="5400" y="2051"/>
                    </a:lnTo>
                    <a:lnTo>
                      <a:pt x="6276" y="1569"/>
                    </a:lnTo>
                    <a:lnTo>
                      <a:pt x="7297" y="1086"/>
                    </a:lnTo>
                    <a:lnTo>
                      <a:pt x="8465" y="724"/>
                    </a:lnTo>
                    <a:lnTo>
                      <a:pt x="9486" y="483"/>
                    </a:lnTo>
                    <a:lnTo>
                      <a:pt x="10508" y="362"/>
                    </a:lnTo>
                    <a:lnTo>
                      <a:pt x="11676" y="121"/>
                    </a:lnTo>
                    <a:lnTo>
                      <a:pt x="12551" y="121"/>
                    </a:lnTo>
                    <a:lnTo>
                      <a:pt x="13719" y="0"/>
                    </a:lnTo>
                    <a:lnTo>
                      <a:pt x="17076" y="0"/>
                    </a:lnTo>
                    <a:lnTo>
                      <a:pt x="18097" y="121"/>
                    </a:lnTo>
                    <a:lnTo>
                      <a:pt x="19557" y="845"/>
                    </a:lnTo>
                    <a:lnTo>
                      <a:pt x="20870" y="1931"/>
                    </a:lnTo>
                    <a:lnTo>
                      <a:pt x="21162" y="2413"/>
                    </a:lnTo>
                    <a:lnTo>
                      <a:pt x="21162" y="3137"/>
                    </a:lnTo>
                    <a:lnTo>
                      <a:pt x="21454" y="3620"/>
                    </a:lnTo>
                    <a:lnTo>
                      <a:pt x="21454" y="4103"/>
                    </a:lnTo>
                    <a:lnTo>
                      <a:pt x="21600" y="4827"/>
                    </a:lnTo>
                    <a:lnTo>
                      <a:pt x="21600" y="5551"/>
                    </a:lnTo>
                    <a:lnTo>
                      <a:pt x="21454" y="6275"/>
                    </a:lnTo>
                    <a:lnTo>
                      <a:pt x="21454" y="7120"/>
                    </a:lnTo>
                    <a:lnTo>
                      <a:pt x="21162" y="7844"/>
                    </a:lnTo>
                    <a:lnTo>
                      <a:pt x="21162" y="9292"/>
                    </a:lnTo>
                    <a:lnTo>
                      <a:pt x="20578" y="10257"/>
                    </a:lnTo>
                    <a:lnTo>
                      <a:pt x="20286" y="10981"/>
                    </a:lnTo>
                    <a:lnTo>
                      <a:pt x="19849" y="11464"/>
                    </a:lnTo>
                    <a:lnTo>
                      <a:pt x="19265" y="11826"/>
                    </a:lnTo>
                    <a:lnTo>
                      <a:pt x="18827" y="12429"/>
                    </a:lnTo>
                    <a:lnTo>
                      <a:pt x="18535" y="12670"/>
                    </a:lnTo>
                    <a:lnTo>
                      <a:pt x="18097" y="13153"/>
                    </a:lnTo>
                    <a:lnTo>
                      <a:pt x="17514" y="13515"/>
                    </a:lnTo>
                    <a:lnTo>
                      <a:pt x="16784" y="13756"/>
                    </a:lnTo>
                    <a:lnTo>
                      <a:pt x="16200" y="13877"/>
                    </a:lnTo>
                    <a:lnTo>
                      <a:pt x="15616" y="14239"/>
                    </a:lnTo>
                    <a:lnTo>
                      <a:pt x="14741" y="14480"/>
                    </a:lnTo>
                    <a:lnTo>
                      <a:pt x="14157" y="14842"/>
                    </a:lnTo>
                    <a:lnTo>
                      <a:pt x="13427" y="14963"/>
                    </a:lnTo>
                    <a:lnTo>
                      <a:pt x="12843" y="15204"/>
                    </a:lnTo>
                    <a:lnTo>
                      <a:pt x="12405" y="15204"/>
                    </a:lnTo>
                    <a:lnTo>
                      <a:pt x="11968" y="15325"/>
                    </a:lnTo>
                    <a:lnTo>
                      <a:pt x="11822" y="15446"/>
                    </a:lnTo>
                    <a:lnTo>
                      <a:pt x="11384" y="15687"/>
                    </a:lnTo>
                    <a:lnTo>
                      <a:pt x="10946" y="15808"/>
                    </a:lnTo>
                    <a:lnTo>
                      <a:pt x="10800" y="16049"/>
                    </a:lnTo>
                    <a:lnTo>
                      <a:pt x="10362" y="16170"/>
                    </a:lnTo>
                    <a:lnTo>
                      <a:pt x="9924" y="16532"/>
                    </a:lnTo>
                    <a:lnTo>
                      <a:pt x="9486" y="16773"/>
                    </a:lnTo>
                    <a:lnTo>
                      <a:pt x="9341" y="17135"/>
                    </a:lnTo>
                    <a:lnTo>
                      <a:pt x="9049" y="17256"/>
                    </a:lnTo>
                    <a:lnTo>
                      <a:pt x="8611" y="17377"/>
                    </a:lnTo>
                    <a:lnTo>
                      <a:pt x="8465" y="17618"/>
                    </a:lnTo>
                    <a:lnTo>
                      <a:pt x="8027" y="17980"/>
                    </a:lnTo>
                    <a:lnTo>
                      <a:pt x="7589" y="18101"/>
                    </a:lnTo>
                    <a:lnTo>
                      <a:pt x="7151" y="18463"/>
                    </a:lnTo>
                    <a:lnTo>
                      <a:pt x="7005" y="18704"/>
                    </a:lnTo>
                    <a:lnTo>
                      <a:pt x="6568" y="19066"/>
                    </a:lnTo>
                    <a:lnTo>
                      <a:pt x="6130" y="19187"/>
                    </a:lnTo>
                    <a:lnTo>
                      <a:pt x="5254" y="19669"/>
                    </a:lnTo>
                    <a:lnTo>
                      <a:pt x="4816" y="19790"/>
                    </a:lnTo>
                    <a:lnTo>
                      <a:pt x="4378" y="20152"/>
                    </a:lnTo>
                    <a:lnTo>
                      <a:pt x="3941" y="20393"/>
                    </a:lnTo>
                    <a:lnTo>
                      <a:pt x="3795" y="20755"/>
                    </a:lnTo>
                    <a:lnTo>
                      <a:pt x="3357" y="20876"/>
                    </a:lnTo>
                    <a:lnTo>
                      <a:pt x="3065" y="21117"/>
                    </a:lnTo>
                    <a:lnTo>
                      <a:pt x="2627" y="21359"/>
                    </a:lnTo>
                    <a:lnTo>
                      <a:pt x="2481" y="21359"/>
                    </a:lnTo>
                    <a:lnTo>
                      <a:pt x="2335" y="21600"/>
                    </a:lnTo>
                    <a:lnTo>
                      <a:pt x="2189" y="21600"/>
                    </a:lnTo>
                    <a:close/>
                  </a:path>
                </a:pathLst>
              </a:custGeom>
              <a:solidFill>
                <a:srgbClr val="E229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69" name="AutoShape 364"/>
              <p:cNvSpPr/>
              <p:nvPr/>
            </p:nvSpPr>
            <p:spPr>
              <a:xfrm>
                <a:off x="314629" y="248317"/>
                <a:ext cx="332972" cy="351313"/>
              </a:xfrm>
              <a:custGeom>
                <a:avLst/>
                <a:gdLst/>
                <a:ahLst/>
                <a:cxnLst>
                  <a:cxn ang="0">
                    <a:pos x="wd2" y="hd2"/>
                  </a:cxn>
                  <a:cxn ang="5400000">
                    <a:pos x="wd2" y="hd2"/>
                  </a:cxn>
                  <a:cxn ang="10800000">
                    <a:pos x="wd2" y="hd2"/>
                  </a:cxn>
                  <a:cxn ang="16200000">
                    <a:pos x="wd2" y="hd2"/>
                  </a:cxn>
                </a:cxnLst>
                <a:rect l="0" t="0" r="r" b="b"/>
                <a:pathLst>
                  <a:path w="21600" h="21600" extrusionOk="0">
                    <a:moveTo>
                      <a:pt x="2250" y="21600"/>
                    </a:moveTo>
                    <a:lnTo>
                      <a:pt x="1650" y="21600"/>
                    </a:lnTo>
                    <a:lnTo>
                      <a:pt x="1350" y="21355"/>
                    </a:lnTo>
                    <a:lnTo>
                      <a:pt x="1200" y="21109"/>
                    </a:lnTo>
                    <a:lnTo>
                      <a:pt x="900" y="20986"/>
                    </a:lnTo>
                    <a:lnTo>
                      <a:pt x="900" y="20864"/>
                    </a:lnTo>
                    <a:lnTo>
                      <a:pt x="750" y="20618"/>
                    </a:lnTo>
                    <a:lnTo>
                      <a:pt x="750" y="20005"/>
                    </a:lnTo>
                    <a:lnTo>
                      <a:pt x="450" y="19391"/>
                    </a:lnTo>
                    <a:lnTo>
                      <a:pt x="450" y="18655"/>
                    </a:lnTo>
                    <a:lnTo>
                      <a:pt x="300" y="17795"/>
                    </a:lnTo>
                    <a:lnTo>
                      <a:pt x="0" y="16936"/>
                    </a:lnTo>
                    <a:lnTo>
                      <a:pt x="0" y="14973"/>
                    </a:lnTo>
                    <a:lnTo>
                      <a:pt x="300" y="13991"/>
                    </a:lnTo>
                    <a:lnTo>
                      <a:pt x="450" y="13255"/>
                    </a:lnTo>
                    <a:lnTo>
                      <a:pt x="450" y="11905"/>
                    </a:lnTo>
                    <a:lnTo>
                      <a:pt x="750" y="10555"/>
                    </a:lnTo>
                    <a:lnTo>
                      <a:pt x="900" y="9082"/>
                    </a:lnTo>
                    <a:lnTo>
                      <a:pt x="1350" y="7609"/>
                    </a:lnTo>
                    <a:lnTo>
                      <a:pt x="1800" y="6259"/>
                    </a:lnTo>
                    <a:lnTo>
                      <a:pt x="2250" y="5032"/>
                    </a:lnTo>
                    <a:lnTo>
                      <a:pt x="2850" y="4050"/>
                    </a:lnTo>
                    <a:lnTo>
                      <a:pt x="5400" y="1964"/>
                    </a:lnTo>
                    <a:lnTo>
                      <a:pt x="6600" y="1473"/>
                    </a:lnTo>
                    <a:lnTo>
                      <a:pt x="8700" y="736"/>
                    </a:lnTo>
                    <a:lnTo>
                      <a:pt x="9600" y="614"/>
                    </a:lnTo>
                    <a:lnTo>
                      <a:pt x="10650" y="368"/>
                    </a:lnTo>
                    <a:lnTo>
                      <a:pt x="11850" y="245"/>
                    </a:lnTo>
                    <a:lnTo>
                      <a:pt x="12750" y="0"/>
                    </a:lnTo>
                    <a:lnTo>
                      <a:pt x="17400" y="0"/>
                    </a:lnTo>
                    <a:lnTo>
                      <a:pt x="18300" y="245"/>
                    </a:lnTo>
                    <a:lnTo>
                      <a:pt x="19200" y="614"/>
                    </a:lnTo>
                    <a:lnTo>
                      <a:pt x="19650" y="982"/>
                    </a:lnTo>
                    <a:lnTo>
                      <a:pt x="20250" y="1350"/>
                    </a:lnTo>
                    <a:lnTo>
                      <a:pt x="20700" y="1595"/>
                    </a:lnTo>
                    <a:lnTo>
                      <a:pt x="21000" y="2332"/>
                    </a:lnTo>
                    <a:lnTo>
                      <a:pt x="21300" y="2945"/>
                    </a:lnTo>
                    <a:lnTo>
                      <a:pt x="21600" y="3314"/>
                    </a:lnTo>
                    <a:lnTo>
                      <a:pt x="21600" y="8591"/>
                    </a:lnTo>
                    <a:lnTo>
                      <a:pt x="21300" y="9327"/>
                    </a:lnTo>
                    <a:lnTo>
                      <a:pt x="21000" y="9818"/>
                    </a:lnTo>
                    <a:lnTo>
                      <a:pt x="20850" y="10309"/>
                    </a:lnTo>
                    <a:lnTo>
                      <a:pt x="20400" y="10923"/>
                    </a:lnTo>
                    <a:lnTo>
                      <a:pt x="19500" y="11905"/>
                    </a:lnTo>
                    <a:lnTo>
                      <a:pt x="18900" y="12518"/>
                    </a:lnTo>
                    <a:lnTo>
                      <a:pt x="18450" y="12764"/>
                    </a:lnTo>
                    <a:lnTo>
                      <a:pt x="18000" y="13255"/>
                    </a:lnTo>
                    <a:lnTo>
                      <a:pt x="17550" y="13377"/>
                    </a:lnTo>
                    <a:lnTo>
                      <a:pt x="16350" y="13868"/>
                    </a:lnTo>
                    <a:lnTo>
                      <a:pt x="15600" y="14236"/>
                    </a:lnTo>
                    <a:lnTo>
                      <a:pt x="14700" y="14359"/>
                    </a:lnTo>
                    <a:lnTo>
                      <a:pt x="14100" y="14727"/>
                    </a:lnTo>
                    <a:lnTo>
                      <a:pt x="13500" y="14973"/>
                    </a:lnTo>
                    <a:lnTo>
                      <a:pt x="13050" y="15095"/>
                    </a:lnTo>
                    <a:lnTo>
                      <a:pt x="12600" y="15095"/>
                    </a:lnTo>
                    <a:lnTo>
                      <a:pt x="12150" y="15341"/>
                    </a:lnTo>
                    <a:lnTo>
                      <a:pt x="11850" y="15464"/>
                    </a:lnTo>
                    <a:lnTo>
                      <a:pt x="11400" y="15586"/>
                    </a:lnTo>
                    <a:lnTo>
                      <a:pt x="11100" y="15832"/>
                    </a:lnTo>
                    <a:lnTo>
                      <a:pt x="10650" y="15955"/>
                    </a:lnTo>
                    <a:lnTo>
                      <a:pt x="10500" y="16200"/>
                    </a:lnTo>
                    <a:lnTo>
                      <a:pt x="10200" y="16323"/>
                    </a:lnTo>
                    <a:lnTo>
                      <a:pt x="9750" y="16568"/>
                    </a:lnTo>
                    <a:lnTo>
                      <a:pt x="9600" y="16691"/>
                    </a:lnTo>
                    <a:lnTo>
                      <a:pt x="9450" y="16936"/>
                    </a:lnTo>
                    <a:lnTo>
                      <a:pt x="9150" y="17305"/>
                    </a:lnTo>
                    <a:lnTo>
                      <a:pt x="8700" y="17427"/>
                    </a:lnTo>
                    <a:lnTo>
                      <a:pt x="8550" y="17550"/>
                    </a:lnTo>
                    <a:lnTo>
                      <a:pt x="8100" y="17795"/>
                    </a:lnTo>
                    <a:lnTo>
                      <a:pt x="7050" y="18655"/>
                    </a:lnTo>
                    <a:lnTo>
                      <a:pt x="6600" y="18900"/>
                    </a:lnTo>
                    <a:lnTo>
                      <a:pt x="6150" y="19268"/>
                    </a:lnTo>
                    <a:lnTo>
                      <a:pt x="5250" y="19514"/>
                    </a:lnTo>
                    <a:lnTo>
                      <a:pt x="4800" y="19882"/>
                    </a:lnTo>
                    <a:lnTo>
                      <a:pt x="4350" y="20005"/>
                    </a:lnTo>
                    <a:lnTo>
                      <a:pt x="4200" y="20373"/>
                    </a:lnTo>
                    <a:lnTo>
                      <a:pt x="3300" y="20864"/>
                    </a:lnTo>
                    <a:lnTo>
                      <a:pt x="3000" y="20986"/>
                    </a:lnTo>
                    <a:lnTo>
                      <a:pt x="2550" y="21355"/>
                    </a:lnTo>
                    <a:lnTo>
                      <a:pt x="2400" y="21600"/>
                    </a:lnTo>
                    <a:lnTo>
                      <a:pt x="2250" y="21600"/>
                    </a:lnTo>
                    <a:close/>
                  </a:path>
                </a:pathLst>
              </a:custGeom>
              <a:solidFill>
                <a:srgbClr val="E329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0" name="AutoShape 365"/>
              <p:cNvSpPr/>
              <p:nvPr/>
            </p:nvSpPr>
            <p:spPr>
              <a:xfrm>
                <a:off x="320272" y="248317"/>
                <a:ext cx="328739" cy="342848"/>
              </a:xfrm>
              <a:custGeom>
                <a:avLst/>
                <a:gdLst/>
                <a:ahLst/>
                <a:cxnLst>
                  <a:cxn ang="0">
                    <a:pos x="wd2" y="hd2"/>
                  </a:cxn>
                  <a:cxn ang="5400000">
                    <a:pos x="wd2" y="hd2"/>
                  </a:cxn>
                  <a:cxn ang="10800000">
                    <a:pos x="wd2" y="hd2"/>
                  </a:cxn>
                  <a:cxn ang="16200000">
                    <a:pos x="wd2" y="hd2"/>
                  </a:cxn>
                </a:cxnLst>
                <a:rect l="0" t="0" r="r" b="b"/>
                <a:pathLst>
                  <a:path w="21600" h="21600" extrusionOk="0">
                    <a:moveTo>
                      <a:pt x="1977" y="21600"/>
                    </a:moveTo>
                    <a:lnTo>
                      <a:pt x="1521" y="21600"/>
                    </a:lnTo>
                    <a:lnTo>
                      <a:pt x="1369" y="21474"/>
                    </a:lnTo>
                    <a:lnTo>
                      <a:pt x="1065" y="21474"/>
                    </a:lnTo>
                    <a:lnTo>
                      <a:pt x="913" y="21098"/>
                    </a:lnTo>
                    <a:lnTo>
                      <a:pt x="608" y="20972"/>
                    </a:lnTo>
                    <a:lnTo>
                      <a:pt x="608" y="20093"/>
                    </a:lnTo>
                    <a:lnTo>
                      <a:pt x="456" y="19716"/>
                    </a:lnTo>
                    <a:lnTo>
                      <a:pt x="456" y="18712"/>
                    </a:lnTo>
                    <a:lnTo>
                      <a:pt x="152" y="17958"/>
                    </a:lnTo>
                    <a:lnTo>
                      <a:pt x="0" y="16953"/>
                    </a:lnTo>
                    <a:lnTo>
                      <a:pt x="0" y="15070"/>
                    </a:lnTo>
                    <a:lnTo>
                      <a:pt x="152" y="14191"/>
                    </a:lnTo>
                    <a:lnTo>
                      <a:pt x="152" y="13060"/>
                    </a:lnTo>
                    <a:lnTo>
                      <a:pt x="456" y="11930"/>
                    </a:lnTo>
                    <a:lnTo>
                      <a:pt x="608" y="10549"/>
                    </a:lnTo>
                    <a:lnTo>
                      <a:pt x="913" y="9167"/>
                    </a:lnTo>
                    <a:lnTo>
                      <a:pt x="1369" y="7660"/>
                    </a:lnTo>
                    <a:lnTo>
                      <a:pt x="1825" y="6405"/>
                    </a:lnTo>
                    <a:lnTo>
                      <a:pt x="2130" y="5149"/>
                    </a:lnTo>
                    <a:lnTo>
                      <a:pt x="2738" y="4144"/>
                    </a:lnTo>
                    <a:lnTo>
                      <a:pt x="3651" y="3391"/>
                    </a:lnTo>
                    <a:lnTo>
                      <a:pt x="4563" y="2763"/>
                    </a:lnTo>
                    <a:lnTo>
                      <a:pt x="5476" y="2009"/>
                    </a:lnTo>
                    <a:lnTo>
                      <a:pt x="6541" y="1633"/>
                    </a:lnTo>
                    <a:lnTo>
                      <a:pt x="7454" y="1130"/>
                    </a:lnTo>
                    <a:lnTo>
                      <a:pt x="8518" y="1005"/>
                    </a:lnTo>
                    <a:lnTo>
                      <a:pt x="9583" y="628"/>
                    </a:lnTo>
                    <a:lnTo>
                      <a:pt x="10496" y="377"/>
                    </a:lnTo>
                    <a:lnTo>
                      <a:pt x="11713" y="377"/>
                    </a:lnTo>
                    <a:lnTo>
                      <a:pt x="12625" y="251"/>
                    </a:lnTo>
                    <a:lnTo>
                      <a:pt x="13842" y="251"/>
                    </a:lnTo>
                    <a:lnTo>
                      <a:pt x="14907" y="0"/>
                    </a:lnTo>
                    <a:lnTo>
                      <a:pt x="15972" y="251"/>
                    </a:lnTo>
                    <a:lnTo>
                      <a:pt x="17037" y="251"/>
                    </a:lnTo>
                    <a:lnTo>
                      <a:pt x="17949" y="377"/>
                    </a:lnTo>
                    <a:lnTo>
                      <a:pt x="19470" y="1005"/>
                    </a:lnTo>
                    <a:lnTo>
                      <a:pt x="19927" y="1381"/>
                    </a:lnTo>
                    <a:lnTo>
                      <a:pt x="20383" y="1884"/>
                    </a:lnTo>
                    <a:lnTo>
                      <a:pt x="20687" y="2260"/>
                    </a:lnTo>
                    <a:lnTo>
                      <a:pt x="20992" y="3014"/>
                    </a:lnTo>
                    <a:lnTo>
                      <a:pt x="21296" y="3516"/>
                    </a:lnTo>
                    <a:lnTo>
                      <a:pt x="21296" y="3767"/>
                    </a:lnTo>
                    <a:lnTo>
                      <a:pt x="21600" y="4395"/>
                    </a:lnTo>
                    <a:lnTo>
                      <a:pt x="21600" y="6530"/>
                    </a:lnTo>
                    <a:lnTo>
                      <a:pt x="21296" y="7284"/>
                    </a:lnTo>
                    <a:lnTo>
                      <a:pt x="21296" y="8037"/>
                    </a:lnTo>
                    <a:lnTo>
                      <a:pt x="20992" y="8791"/>
                    </a:lnTo>
                    <a:lnTo>
                      <a:pt x="20992" y="9544"/>
                    </a:lnTo>
                    <a:lnTo>
                      <a:pt x="20839" y="10047"/>
                    </a:lnTo>
                    <a:lnTo>
                      <a:pt x="20383" y="10549"/>
                    </a:lnTo>
                    <a:lnTo>
                      <a:pt x="19927" y="11177"/>
                    </a:lnTo>
                    <a:lnTo>
                      <a:pt x="19623" y="11679"/>
                    </a:lnTo>
                    <a:lnTo>
                      <a:pt x="19166" y="11930"/>
                    </a:lnTo>
                    <a:lnTo>
                      <a:pt x="18710" y="12558"/>
                    </a:lnTo>
                    <a:lnTo>
                      <a:pt x="17797" y="13312"/>
                    </a:lnTo>
                    <a:lnTo>
                      <a:pt x="17341" y="13563"/>
                    </a:lnTo>
                    <a:lnTo>
                      <a:pt x="16732" y="13940"/>
                    </a:lnTo>
                    <a:lnTo>
                      <a:pt x="15972" y="14191"/>
                    </a:lnTo>
                    <a:lnTo>
                      <a:pt x="15363" y="14316"/>
                    </a:lnTo>
                    <a:lnTo>
                      <a:pt x="14603" y="14567"/>
                    </a:lnTo>
                    <a:lnTo>
                      <a:pt x="13842" y="14944"/>
                    </a:lnTo>
                    <a:lnTo>
                      <a:pt x="13386" y="15070"/>
                    </a:lnTo>
                    <a:lnTo>
                      <a:pt x="12625" y="15321"/>
                    </a:lnTo>
                    <a:lnTo>
                      <a:pt x="12169" y="15321"/>
                    </a:lnTo>
                    <a:lnTo>
                      <a:pt x="11713" y="15698"/>
                    </a:lnTo>
                    <a:lnTo>
                      <a:pt x="11256" y="15823"/>
                    </a:lnTo>
                    <a:lnTo>
                      <a:pt x="10952" y="15949"/>
                    </a:lnTo>
                    <a:lnTo>
                      <a:pt x="10496" y="16200"/>
                    </a:lnTo>
                    <a:lnTo>
                      <a:pt x="10344" y="16326"/>
                    </a:lnTo>
                    <a:lnTo>
                      <a:pt x="9887" y="16577"/>
                    </a:lnTo>
                    <a:lnTo>
                      <a:pt x="9583" y="16702"/>
                    </a:lnTo>
                    <a:lnTo>
                      <a:pt x="9431" y="16953"/>
                    </a:lnTo>
                    <a:lnTo>
                      <a:pt x="8975" y="17330"/>
                    </a:lnTo>
                    <a:lnTo>
                      <a:pt x="8518" y="17456"/>
                    </a:lnTo>
                    <a:lnTo>
                      <a:pt x="8366" y="17833"/>
                    </a:lnTo>
                    <a:lnTo>
                      <a:pt x="7910" y="17958"/>
                    </a:lnTo>
                    <a:lnTo>
                      <a:pt x="7454" y="18335"/>
                    </a:lnTo>
                    <a:lnTo>
                      <a:pt x="6997" y="18586"/>
                    </a:lnTo>
                    <a:lnTo>
                      <a:pt x="6845" y="18963"/>
                    </a:lnTo>
                    <a:lnTo>
                      <a:pt x="6389" y="19088"/>
                    </a:lnTo>
                    <a:lnTo>
                      <a:pt x="5932" y="19340"/>
                    </a:lnTo>
                    <a:lnTo>
                      <a:pt x="5476" y="19716"/>
                    </a:lnTo>
                    <a:lnTo>
                      <a:pt x="5172" y="19842"/>
                    </a:lnTo>
                    <a:lnTo>
                      <a:pt x="4715" y="19967"/>
                    </a:lnTo>
                    <a:lnTo>
                      <a:pt x="4411" y="20344"/>
                    </a:lnTo>
                    <a:lnTo>
                      <a:pt x="3955" y="20470"/>
                    </a:lnTo>
                    <a:lnTo>
                      <a:pt x="3499" y="20721"/>
                    </a:lnTo>
                    <a:lnTo>
                      <a:pt x="3194" y="21098"/>
                    </a:lnTo>
                    <a:lnTo>
                      <a:pt x="3042" y="21349"/>
                    </a:lnTo>
                    <a:lnTo>
                      <a:pt x="2586" y="21474"/>
                    </a:lnTo>
                    <a:lnTo>
                      <a:pt x="2282" y="21474"/>
                    </a:lnTo>
                    <a:lnTo>
                      <a:pt x="2130" y="21600"/>
                    </a:lnTo>
                    <a:lnTo>
                      <a:pt x="1977" y="21600"/>
                    </a:lnTo>
                    <a:close/>
                  </a:path>
                </a:pathLst>
              </a:custGeom>
              <a:solidFill>
                <a:srgbClr val="E429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1" name="AutoShape 366"/>
              <p:cNvSpPr/>
              <p:nvPr/>
            </p:nvSpPr>
            <p:spPr>
              <a:xfrm>
                <a:off x="323094" y="251139"/>
                <a:ext cx="321685" cy="337204"/>
              </a:xfrm>
              <a:custGeom>
                <a:avLst/>
                <a:gdLst/>
                <a:ahLst/>
                <a:cxnLst>
                  <a:cxn ang="0">
                    <a:pos x="wd2" y="hd2"/>
                  </a:cxn>
                  <a:cxn ang="5400000">
                    <a:pos x="wd2" y="hd2"/>
                  </a:cxn>
                  <a:cxn ang="10800000">
                    <a:pos x="wd2" y="hd2"/>
                  </a:cxn>
                  <a:cxn ang="16200000">
                    <a:pos x="wd2" y="hd2"/>
                  </a:cxn>
                </a:cxnLst>
                <a:rect l="0" t="0" r="r" b="b"/>
                <a:pathLst>
                  <a:path w="21600" h="21600" extrusionOk="0">
                    <a:moveTo>
                      <a:pt x="2020" y="21472"/>
                    </a:moveTo>
                    <a:lnTo>
                      <a:pt x="1865" y="21600"/>
                    </a:lnTo>
                    <a:lnTo>
                      <a:pt x="1709" y="21472"/>
                    </a:lnTo>
                    <a:lnTo>
                      <a:pt x="1399" y="21472"/>
                    </a:lnTo>
                    <a:lnTo>
                      <a:pt x="1243" y="21217"/>
                    </a:lnTo>
                    <a:lnTo>
                      <a:pt x="932" y="21089"/>
                    </a:lnTo>
                    <a:lnTo>
                      <a:pt x="777" y="20578"/>
                    </a:lnTo>
                    <a:lnTo>
                      <a:pt x="777" y="20194"/>
                    </a:lnTo>
                    <a:lnTo>
                      <a:pt x="466" y="19938"/>
                    </a:lnTo>
                    <a:lnTo>
                      <a:pt x="466" y="19427"/>
                    </a:lnTo>
                    <a:lnTo>
                      <a:pt x="311" y="18405"/>
                    </a:lnTo>
                    <a:lnTo>
                      <a:pt x="311" y="17766"/>
                    </a:lnTo>
                    <a:lnTo>
                      <a:pt x="0" y="16615"/>
                    </a:lnTo>
                    <a:lnTo>
                      <a:pt x="0" y="14698"/>
                    </a:lnTo>
                    <a:lnTo>
                      <a:pt x="311" y="13931"/>
                    </a:lnTo>
                    <a:lnTo>
                      <a:pt x="311" y="12909"/>
                    </a:lnTo>
                    <a:lnTo>
                      <a:pt x="466" y="11631"/>
                    </a:lnTo>
                    <a:lnTo>
                      <a:pt x="777" y="10353"/>
                    </a:lnTo>
                    <a:lnTo>
                      <a:pt x="932" y="8819"/>
                    </a:lnTo>
                    <a:lnTo>
                      <a:pt x="1865" y="6007"/>
                    </a:lnTo>
                    <a:lnTo>
                      <a:pt x="2176" y="4985"/>
                    </a:lnTo>
                    <a:lnTo>
                      <a:pt x="2953" y="3962"/>
                    </a:lnTo>
                    <a:lnTo>
                      <a:pt x="3885" y="3323"/>
                    </a:lnTo>
                    <a:lnTo>
                      <a:pt x="4506" y="2556"/>
                    </a:lnTo>
                    <a:lnTo>
                      <a:pt x="5594" y="2045"/>
                    </a:lnTo>
                    <a:lnTo>
                      <a:pt x="6527" y="1406"/>
                    </a:lnTo>
                    <a:lnTo>
                      <a:pt x="7614" y="1150"/>
                    </a:lnTo>
                    <a:lnTo>
                      <a:pt x="8858" y="767"/>
                    </a:lnTo>
                    <a:lnTo>
                      <a:pt x="9635" y="511"/>
                    </a:lnTo>
                    <a:lnTo>
                      <a:pt x="10878" y="383"/>
                    </a:lnTo>
                    <a:lnTo>
                      <a:pt x="11810" y="128"/>
                    </a:lnTo>
                    <a:lnTo>
                      <a:pt x="13986" y="128"/>
                    </a:lnTo>
                    <a:lnTo>
                      <a:pt x="15073" y="0"/>
                    </a:lnTo>
                    <a:lnTo>
                      <a:pt x="16161" y="0"/>
                    </a:lnTo>
                    <a:lnTo>
                      <a:pt x="17249" y="128"/>
                    </a:lnTo>
                    <a:lnTo>
                      <a:pt x="18181" y="383"/>
                    </a:lnTo>
                    <a:lnTo>
                      <a:pt x="18958" y="511"/>
                    </a:lnTo>
                    <a:lnTo>
                      <a:pt x="19891" y="1278"/>
                    </a:lnTo>
                    <a:lnTo>
                      <a:pt x="20512" y="1662"/>
                    </a:lnTo>
                    <a:lnTo>
                      <a:pt x="20668" y="2045"/>
                    </a:lnTo>
                    <a:lnTo>
                      <a:pt x="20978" y="2556"/>
                    </a:lnTo>
                    <a:lnTo>
                      <a:pt x="21289" y="3323"/>
                    </a:lnTo>
                    <a:lnTo>
                      <a:pt x="21289" y="3834"/>
                    </a:lnTo>
                    <a:lnTo>
                      <a:pt x="21600" y="4346"/>
                    </a:lnTo>
                    <a:lnTo>
                      <a:pt x="21600" y="5624"/>
                    </a:lnTo>
                    <a:lnTo>
                      <a:pt x="21289" y="6391"/>
                    </a:lnTo>
                    <a:lnTo>
                      <a:pt x="21289" y="7924"/>
                    </a:lnTo>
                    <a:lnTo>
                      <a:pt x="21134" y="8691"/>
                    </a:lnTo>
                    <a:lnTo>
                      <a:pt x="20978" y="9202"/>
                    </a:lnTo>
                    <a:lnTo>
                      <a:pt x="20668" y="9714"/>
                    </a:lnTo>
                    <a:lnTo>
                      <a:pt x="20512" y="10480"/>
                    </a:lnTo>
                    <a:lnTo>
                      <a:pt x="19891" y="10864"/>
                    </a:lnTo>
                    <a:lnTo>
                      <a:pt x="19424" y="11503"/>
                    </a:lnTo>
                    <a:lnTo>
                      <a:pt x="19114" y="11886"/>
                    </a:lnTo>
                    <a:lnTo>
                      <a:pt x="18647" y="12270"/>
                    </a:lnTo>
                    <a:lnTo>
                      <a:pt x="18181" y="12781"/>
                    </a:lnTo>
                    <a:lnTo>
                      <a:pt x="17715" y="13037"/>
                    </a:lnTo>
                    <a:lnTo>
                      <a:pt x="17249" y="13548"/>
                    </a:lnTo>
                    <a:lnTo>
                      <a:pt x="16627" y="13676"/>
                    </a:lnTo>
                    <a:lnTo>
                      <a:pt x="16006" y="13931"/>
                    </a:lnTo>
                    <a:lnTo>
                      <a:pt x="15229" y="14187"/>
                    </a:lnTo>
                    <a:lnTo>
                      <a:pt x="14607" y="14570"/>
                    </a:lnTo>
                    <a:lnTo>
                      <a:pt x="13986" y="14698"/>
                    </a:lnTo>
                    <a:lnTo>
                      <a:pt x="13209" y="14954"/>
                    </a:lnTo>
                    <a:lnTo>
                      <a:pt x="12742" y="15082"/>
                    </a:lnTo>
                    <a:lnTo>
                      <a:pt x="12276" y="15082"/>
                    </a:lnTo>
                    <a:lnTo>
                      <a:pt x="11965" y="15337"/>
                    </a:lnTo>
                    <a:lnTo>
                      <a:pt x="11499" y="15465"/>
                    </a:lnTo>
                    <a:lnTo>
                      <a:pt x="11344" y="15721"/>
                    </a:lnTo>
                    <a:lnTo>
                      <a:pt x="10878" y="15849"/>
                    </a:lnTo>
                    <a:lnTo>
                      <a:pt x="10567" y="15976"/>
                    </a:lnTo>
                    <a:lnTo>
                      <a:pt x="10101" y="16232"/>
                    </a:lnTo>
                    <a:lnTo>
                      <a:pt x="9479" y="16743"/>
                    </a:lnTo>
                    <a:lnTo>
                      <a:pt x="9324" y="16999"/>
                    </a:lnTo>
                    <a:lnTo>
                      <a:pt x="8858" y="17127"/>
                    </a:lnTo>
                    <a:lnTo>
                      <a:pt x="7925" y="17893"/>
                    </a:lnTo>
                    <a:lnTo>
                      <a:pt x="7459" y="18021"/>
                    </a:lnTo>
                    <a:lnTo>
                      <a:pt x="7148" y="18405"/>
                    </a:lnTo>
                    <a:lnTo>
                      <a:pt x="6371" y="19044"/>
                    </a:lnTo>
                    <a:lnTo>
                      <a:pt x="5905" y="19172"/>
                    </a:lnTo>
                    <a:lnTo>
                      <a:pt x="5594" y="19427"/>
                    </a:lnTo>
                    <a:lnTo>
                      <a:pt x="5128" y="19555"/>
                    </a:lnTo>
                    <a:lnTo>
                      <a:pt x="4662" y="19938"/>
                    </a:lnTo>
                    <a:lnTo>
                      <a:pt x="4351" y="20066"/>
                    </a:lnTo>
                    <a:lnTo>
                      <a:pt x="3885" y="20194"/>
                    </a:lnTo>
                    <a:lnTo>
                      <a:pt x="3574" y="20578"/>
                    </a:lnTo>
                    <a:lnTo>
                      <a:pt x="3108" y="20833"/>
                    </a:lnTo>
                    <a:lnTo>
                      <a:pt x="2953" y="21089"/>
                    </a:lnTo>
                    <a:lnTo>
                      <a:pt x="2642" y="21217"/>
                    </a:lnTo>
                    <a:lnTo>
                      <a:pt x="2486" y="21472"/>
                    </a:lnTo>
                    <a:lnTo>
                      <a:pt x="2020" y="21472"/>
                    </a:lnTo>
                    <a:close/>
                  </a:path>
                </a:pathLst>
              </a:custGeom>
              <a:solidFill>
                <a:srgbClr val="E52A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2" name="AutoShape 367"/>
              <p:cNvSpPr/>
              <p:nvPr/>
            </p:nvSpPr>
            <p:spPr>
              <a:xfrm>
                <a:off x="325916" y="253960"/>
                <a:ext cx="310397" cy="328740"/>
              </a:xfrm>
              <a:custGeom>
                <a:avLst/>
                <a:gdLst/>
                <a:ahLst/>
                <a:cxnLst>
                  <a:cxn ang="0">
                    <a:pos x="wd2" y="hd2"/>
                  </a:cxn>
                  <a:cxn ang="5400000">
                    <a:pos x="wd2" y="hd2"/>
                  </a:cxn>
                  <a:cxn ang="10800000">
                    <a:pos x="wd2" y="hd2"/>
                  </a:cxn>
                  <a:cxn ang="16200000">
                    <a:pos x="wd2" y="hd2"/>
                  </a:cxn>
                </a:cxnLst>
                <a:rect l="0" t="0" r="r" b="b"/>
                <a:pathLst>
                  <a:path w="21600" h="21600" extrusionOk="0">
                    <a:moveTo>
                      <a:pt x="1773" y="21600"/>
                    </a:moveTo>
                    <a:lnTo>
                      <a:pt x="1612" y="21600"/>
                    </a:lnTo>
                    <a:lnTo>
                      <a:pt x="1451" y="21469"/>
                    </a:lnTo>
                    <a:lnTo>
                      <a:pt x="1128" y="21469"/>
                    </a:lnTo>
                    <a:lnTo>
                      <a:pt x="967" y="21207"/>
                    </a:lnTo>
                    <a:lnTo>
                      <a:pt x="967" y="20945"/>
                    </a:lnTo>
                    <a:lnTo>
                      <a:pt x="645" y="20553"/>
                    </a:lnTo>
                    <a:lnTo>
                      <a:pt x="645" y="20422"/>
                    </a:lnTo>
                    <a:lnTo>
                      <a:pt x="484" y="20291"/>
                    </a:lnTo>
                    <a:lnTo>
                      <a:pt x="484" y="19375"/>
                    </a:lnTo>
                    <a:lnTo>
                      <a:pt x="161" y="18589"/>
                    </a:lnTo>
                    <a:lnTo>
                      <a:pt x="161" y="17673"/>
                    </a:lnTo>
                    <a:lnTo>
                      <a:pt x="0" y="16625"/>
                    </a:lnTo>
                    <a:lnTo>
                      <a:pt x="0" y="13745"/>
                    </a:lnTo>
                    <a:lnTo>
                      <a:pt x="161" y="12698"/>
                    </a:lnTo>
                    <a:lnTo>
                      <a:pt x="484" y="11651"/>
                    </a:lnTo>
                    <a:lnTo>
                      <a:pt x="645" y="10211"/>
                    </a:lnTo>
                    <a:lnTo>
                      <a:pt x="967" y="8771"/>
                    </a:lnTo>
                    <a:lnTo>
                      <a:pt x="1451" y="7462"/>
                    </a:lnTo>
                    <a:lnTo>
                      <a:pt x="1773" y="6022"/>
                    </a:lnTo>
                    <a:lnTo>
                      <a:pt x="2257" y="4975"/>
                    </a:lnTo>
                    <a:lnTo>
                      <a:pt x="2901" y="3927"/>
                    </a:lnTo>
                    <a:lnTo>
                      <a:pt x="3707" y="3273"/>
                    </a:lnTo>
                    <a:lnTo>
                      <a:pt x="4513" y="2487"/>
                    </a:lnTo>
                    <a:lnTo>
                      <a:pt x="5481" y="1964"/>
                    </a:lnTo>
                    <a:lnTo>
                      <a:pt x="6770" y="1571"/>
                    </a:lnTo>
                    <a:lnTo>
                      <a:pt x="7576" y="1047"/>
                    </a:lnTo>
                    <a:lnTo>
                      <a:pt x="8866" y="785"/>
                    </a:lnTo>
                    <a:lnTo>
                      <a:pt x="9994" y="655"/>
                    </a:lnTo>
                    <a:lnTo>
                      <a:pt x="10961" y="393"/>
                    </a:lnTo>
                    <a:lnTo>
                      <a:pt x="12090" y="262"/>
                    </a:lnTo>
                    <a:lnTo>
                      <a:pt x="12896" y="262"/>
                    </a:lnTo>
                    <a:lnTo>
                      <a:pt x="14185" y="0"/>
                    </a:lnTo>
                    <a:lnTo>
                      <a:pt x="16442" y="0"/>
                    </a:lnTo>
                    <a:lnTo>
                      <a:pt x="17409" y="262"/>
                    </a:lnTo>
                    <a:lnTo>
                      <a:pt x="18376" y="393"/>
                    </a:lnTo>
                    <a:lnTo>
                      <a:pt x="19021" y="655"/>
                    </a:lnTo>
                    <a:lnTo>
                      <a:pt x="19827" y="1047"/>
                    </a:lnTo>
                    <a:lnTo>
                      <a:pt x="20633" y="1702"/>
                    </a:lnTo>
                    <a:lnTo>
                      <a:pt x="20955" y="2095"/>
                    </a:lnTo>
                    <a:lnTo>
                      <a:pt x="21116" y="2487"/>
                    </a:lnTo>
                    <a:lnTo>
                      <a:pt x="21439" y="3142"/>
                    </a:lnTo>
                    <a:lnTo>
                      <a:pt x="21439" y="3404"/>
                    </a:lnTo>
                    <a:lnTo>
                      <a:pt x="21600" y="3927"/>
                    </a:lnTo>
                    <a:lnTo>
                      <a:pt x="21600" y="7462"/>
                    </a:lnTo>
                    <a:lnTo>
                      <a:pt x="21439" y="7985"/>
                    </a:lnTo>
                    <a:lnTo>
                      <a:pt x="21439" y="8771"/>
                    </a:lnTo>
                    <a:lnTo>
                      <a:pt x="21116" y="9295"/>
                    </a:lnTo>
                    <a:lnTo>
                      <a:pt x="20955" y="9818"/>
                    </a:lnTo>
                    <a:lnTo>
                      <a:pt x="20633" y="10473"/>
                    </a:lnTo>
                    <a:lnTo>
                      <a:pt x="20149" y="10996"/>
                    </a:lnTo>
                    <a:lnTo>
                      <a:pt x="19827" y="11651"/>
                    </a:lnTo>
                    <a:lnTo>
                      <a:pt x="19343" y="11913"/>
                    </a:lnTo>
                    <a:lnTo>
                      <a:pt x="18376" y="12960"/>
                    </a:lnTo>
                    <a:lnTo>
                      <a:pt x="17893" y="13091"/>
                    </a:lnTo>
                    <a:lnTo>
                      <a:pt x="17409" y="13484"/>
                    </a:lnTo>
                    <a:lnTo>
                      <a:pt x="16764" y="13745"/>
                    </a:lnTo>
                    <a:lnTo>
                      <a:pt x="15958" y="14138"/>
                    </a:lnTo>
                    <a:lnTo>
                      <a:pt x="15313" y="14138"/>
                    </a:lnTo>
                    <a:lnTo>
                      <a:pt x="14669" y="14531"/>
                    </a:lnTo>
                    <a:lnTo>
                      <a:pt x="13863" y="14793"/>
                    </a:lnTo>
                    <a:lnTo>
                      <a:pt x="13218" y="14924"/>
                    </a:lnTo>
                    <a:lnTo>
                      <a:pt x="12734" y="15185"/>
                    </a:lnTo>
                    <a:lnTo>
                      <a:pt x="12251" y="15185"/>
                    </a:lnTo>
                    <a:lnTo>
                      <a:pt x="12090" y="15316"/>
                    </a:lnTo>
                    <a:lnTo>
                      <a:pt x="11606" y="15578"/>
                    </a:lnTo>
                    <a:lnTo>
                      <a:pt x="11445" y="15709"/>
                    </a:lnTo>
                    <a:lnTo>
                      <a:pt x="10961" y="15971"/>
                    </a:lnTo>
                    <a:lnTo>
                      <a:pt x="10639" y="16102"/>
                    </a:lnTo>
                    <a:lnTo>
                      <a:pt x="10155" y="16233"/>
                    </a:lnTo>
                    <a:lnTo>
                      <a:pt x="9994" y="16495"/>
                    </a:lnTo>
                    <a:lnTo>
                      <a:pt x="9672" y="16625"/>
                    </a:lnTo>
                    <a:lnTo>
                      <a:pt x="9510" y="16887"/>
                    </a:lnTo>
                    <a:lnTo>
                      <a:pt x="9349" y="17018"/>
                    </a:lnTo>
                    <a:lnTo>
                      <a:pt x="8866" y="17280"/>
                    </a:lnTo>
                    <a:lnTo>
                      <a:pt x="8543" y="17411"/>
                    </a:lnTo>
                    <a:lnTo>
                      <a:pt x="8382" y="17673"/>
                    </a:lnTo>
                    <a:lnTo>
                      <a:pt x="7899" y="17804"/>
                    </a:lnTo>
                    <a:lnTo>
                      <a:pt x="7415" y="18196"/>
                    </a:lnTo>
                    <a:lnTo>
                      <a:pt x="7093" y="18589"/>
                    </a:lnTo>
                    <a:lnTo>
                      <a:pt x="6770" y="18720"/>
                    </a:lnTo>
                    <a:lnTo>
                      <a:pt x="6287" y="18982"/>
                    </a:lnTo>
                    <a:lnTo>
                      <a:pt x="5803" y="19113"/>
                    </a:lnTo>
                    <a:lnTo>
                      <a:pt x="5481" y="19505"/>
                    </a:lnTo>
                    <a:lnTo>
                      <a:pt x="4997" y="19767"/>
                    </a:lnTo>
                    <a:lnTo>
                      <a:pt x="4513" y="19898"/>
                    </a:lnTo>
                    <a:lnTo>
                      <a:pt x="3869" y="20422"/>
                    </a:lnTo>
                    <a:lnTo>
                      <a:pt x="3385" y="20553"/>
                    </a:lnTo>
                    <a:lnTo>
                      <a:pt x="3224" y="20815"/>
                    </a:lnTo>
                    <a:lnTo>
                      <a:pt x="2901" y="20945"/>
                    </a:lnTo>
                    <a:lnTo>
                      <a:pt x="2418" y="21207"/>
                    </a:lnTo>
                    <a:lnTo>
                      <a:pt x="2257" y="21469"/>
                    </a:lnTo>
                    <a:lnTo>
                      <a:pt x="1934" y="21469"/>
                    </a:lnTo>
                    <a:lnTo>
                      <a:pt x="1773" y="21600"/>
                    </a:lnTo>
                    <a:close/>
                  </a:path>
                </a:pathLst>
              </a:custGeom>
              <a:solidFill>
                <a:srgbClr val="E62A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3" name="AutoShape 368"/>
              <p:cNvSpPr/>
              <p:nvPr/>
            </p:nvSpPr>
            <p:spPr>
              <a:xfrm>
                <a:off x="328738" y="258193"/>
                <a:ext cx="304754" cy="318863"/>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1636" y="21600"/>
                    </a:lnTo>
                    <a:lnTo>
                      <a:pt x="1473" y="21330"/>
                    </a:lnTo>
                    <a:lnTo>
                      <a:pt x="1309" y="21330"/>
                    </a:lnTo>
                    <a:lnTo>
                      <a:pt x="982" y="21195"/>
                    </a:lnTo>
                    <a:lnTo>
                      <a:pt x="818" y="20925"/>
                    </a:lnTo>
                    <a:lnTo>
                      <a:pt x="818" y="20790"/>
                    </a:lnTo>
                    <a:lnTo>
                      <a:pt x="491" y="20520"/>
                    </a:lnTo>
                    <a:lnTo>
                      <a:pt x="491" y="19305"/>
                    </a:lnTo>
                    <a:lnTo>
                      <a:pt x="327" y="18495"/>
                    </a:lnTo>
                    <a:lnTo>
                      <a:pt x="0" y="17550"/>
                    </a:lnTo>
                    <a:lnTo>
                      <a:pt x="0" y="13635"/>
                    </a:lnTo>
                    <a:lnTo>
                      <a:pt x="327" y="12555"/>
                    </a:lnTo>
                    <a:lnTo>
                      <a:pt x="491" y="11475"/>
                    </a:lnTo>
                    <a:lnTo>
                      <a:pt x="818" y="10125"/>
                    </a:lnTo>
                    <a:lnTo>
                      <a:pt x="982" y="8505"/>
                    </a:lnTo>
                    <a:lnTo>
                      <a:pt x="1473" y="7155"/>
                    </a:lnTo>
                    <a:lnTo>
                      <a:pt x="1800" y="5805"/>
                    </a:lnTo>
                    <a:lnTo>
                      <a:pt x="2291" y="4590"/>
                    </a:lnTo>
                    <a:lnTo>
                      <a:pt x="3109" y="3780"/>
                    </a:lnTo>
                    <a:lnTo>
                      <a:pt x="3764" y="3105"/>
                    </a:lnTo>
                    <a:lnTo>
                      <a:pt x="4745" y="2295"/>
                    </a:lnTo>
                    <a:lnTo>
                      <a:pt x="5727" y="1755"/>
                    </a:lnTo>
                    <a:lnTo>
                      <a:pt x="6873" y="1350"/>
                    </a:lnTo>
                    <a:lnTo>
                      <a:pt x="7855" y="945"/>
                    </a:lnTo>
                    <a:lnTo>
                      <a:pt x="9000" y="540"/>
                    </a:lnTo>
                    <a:lnTo>
                      <a:pt x="9982" y="405"/>
                    </a:lnTo>
                    <a:lnTo>
                      <a:pt x="10964" y="135"/>
                    </a:lnTo>
                    <a:lnTo>
                      <a:pt x="12927" y="135"/>
                    </a:lnTo>
                    <a:lnTo>
                      <a:pt x="14236" y="0"/>
                    </a:lnTo>
                    <a:lnTo>
                      <a:pt x="16364" y="0"/>
                    </a:lnTo>
                    <a:lnTo>
                      <a:pt x="17345" y="135"/>
                    </a:lnTo>
                    <a:lnTo>
                      <a:pt x="18164" y="405"/>
                    </a:lnTo>
                    <a:lnTo>
                      <a:pt x="18982" y="540"/>
                    </a:lnTo>
                    <a:lnTo>
                      <a:pt x="19636" y="945"/>
                    </a:lnTo>
                    <a:lnTo>
                      <a:pt x="19964" y="1350"/>
                    </a:lnTo>
                    <a:lnTo>
                      <a:pt x="20455" y="1755"/>
                    </a:lnTo>
                    <a:lnTo>
                      <a:pt x="21109" y="2565"/>
                    </a:lnTo>
                    <a:lnTo>
                      <a:pt x="21273" y="2970"/>
                    </a:lnTo>
                    <a:lnTo>
                      <a:pt x="21273" y="3375"/>
                    </a:lnTo>
                    <a:lnTo>
                      <a:pt x="21600" y="3780"/>
                    </a:lnTo>
                    <a:lnTo>
                      <a:pt x="21600" y="6615"/>
                    </a:lnTo>
                    <a:lnTo>
                      <a:pt x="21273" y="7425"/>
                    </a:lnTo>
                    <a:lnTo>
                      <a:pt x="21273" y="8100"/>
                    </a:lnTo>
                    <a:lnTo>
                      <a:pt x="21109" y="8775"/>
                    </a:lnTo>
                    <a:lnTo>
                      <a:pt x="21109" y="9315"/>
                    </a:lnTo>
                    <a:lnTo>
                      <a:pt x="20782" y="9855"/>
                    </a:lnTo>
                    <a:lnTo>
                      <a:pt x="20291" y="10530"/>
                    </a:lnTo>
                    <a:lnTo>
                      <a:pt x="19964" y="11070"/>
                    </a:lnTo>
                    <a:lnTo>
                      <a:pt x="19636" y="11475"/>
                    </a:lnTo>
                    <a:lnTo>
                      <a:pt x="19145" y="12015"/>
                    </a:lnTo>
                    <a:lnTo>
                      <a:pt x="17673" y="13230"/>
                    </a:lnTo>
                    <a:lnTo>
                      <a:pt x="17345" y="13365"/>
                    </a:lnTo>
                    <a:lnTo>
                      <a:pt x="16527" y="13905"/>
                    </a:lnTo>
                    <a:lnTo>
                      <a:pt x="15873" y="14040"/>
                    </a:lnTo>
                    <a:lnTo>
                      <a:pt x="15055" y="14310"/>
                    </a:lnTo>
                    <a:lnTo>
                      <a:pt x="14400" y="14580"/>
                    </a:lnTo>
                    <a:lnTo>
                      <a:pt x="13745" y="14715"/>
                    </a:lnTo>
                    <a:lnTo>
                      <a:pt x="13255" y="14985"/>
                    </a:lnTo>
                    <a:lnTo>
                      <a:pt x="12764" y="15120"/>
                    </a:lnTo>
                    <a:lnTo>
                      <a:pt x="12273" y="15120"/>
                    </a:lnTo>
                    <a:lnTo>
                      <a:pt x="11945" y="15390"/>
                    </a:lnTo>
                    <a:lnTo>
                      <a:pt x="11618" y="15525"/>
                    </a:lnTo>
                    <a:lnTo>
                      <a:pt x="11127" y="15795"/>
                    </a:lnTo>
                    <a:lnTo>
                      <a:pt x="10964" y="15930"/>
                    </a:lnTo>
                    <a:lnTo>
                      <a:pt x="10473" y="16200"/>
                    </a:lnTo>
                    <a:lnTo>
                      <a:pt x="10145" y="16335"/>
                    </a:lnTo>
                    <a:lnTo>
                      <a:pt x="9491" y="16875"/>
                    </a:lnTo>
                    <a:lnTo>
                      <a:pt x="9000" y="17145"/>
                    </a:lnTo>
                    <a:lnTo>
                      <a:pt x="8345" y="17685"/>
                    </a:lnTo>
                    <a:lnTo>
                      <a:pt x="7855" y="17955"/>
                    </a:lnTo>
                    <a:lnTo>
                      <a:pt x="7364" y="18360"/>
                    </a:lnTo>
                    <a:lnTo>
                      <a:pt x="7036" y="18495"/>
                    </a:lnTo>
                    <a:lnTo>
                      <a:pt x="6709" y="18900"/>
                    </a:lnTo>
                    <a:lnTo>
                      <a:pt x="6218" y="19035"/>
                    </a:lnTo>
                    <a:lnTo>
                      <a:pt x="5891" y="19305"/>
                    </a:lnTo>
                    <a:lnTo>
                      <a:pt x="5400" y="19440"/>
                    </a:lnTo>
                    <a:lnTo>
                      <a:pt x="4909" y="19710"/>
                    </a:lnTo>
                    <a:lnTo>
                      <a:pt x="4745" y="20115"/>
                    </a:lnTo>
                    <a:lnTo>
                      <a:pt x="4255" y="20250"/>
                    </a:lnTo>
                    <a:lnTo>
                      <a:pt x="3764" y="20520"/>
                    </a:lnTo>
                    <a:lnTo>
                      <a:pt x="3600" y="20655"/>
                    </a:lnTo>
                    <a:lnTo>
                      <a:pt x="3109" y="20790"/>
                    </a:lnTo>
                    <a:lnTo>
                      <a:pt x="2782" y="20925"/>
                    </a:lnTo>
                    <a:lnTo>
                      <a:pt x="2618" y="21195"/>
                    </a:lnTo>
                    <a:lnTo>
                      <a:pt x="2291" y="21330"/>
                    </a:lnTo>
                    <a:lnTo>
                      <a:pt x="2127" y="21330"/>
                    </a:lnTo>
                    <a:lnTo>
                      <a:pt x="1800" y="21600"/>
                    </a:lnTo>
                    <a:close/>
                  </a:path>
                </a:pathLst>
              </a:custGeom>
              <a:solidFill>
                <a:srgbClr val="E72B2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4" name="AutoShape 369"/>
              <p:cNvSpPr/>
              <p:nvPr/>
            </p:nvSpPr>
            <p:spPr>
              <a:xfrm>
                <a:off x="334381" y="259604"/>
                <a:ext cx="296289" cy="310398"/>
              </a:xfrm>
              <a:custGeom>
                <a:avLst/>
                <a:gdLst/>
                <a:ahLst/>
                <a:cxnLst>
                  <a:cxn ang="0">
                    <a:pos x="wd2" y="hd2"/>
                  </a:cxn>
                  <a:cxn ang="5400000">
                    <a:pos x="wd2" y="hd2"/>
                  </a:cxn>
                  <a:cxn ang="10800000">
                    <a:pos x="wd2" y="hd2"/>
                  </a:cxn>
                  <a:cxn ang="16200000">
                    <a:pos x="wd2" y="hd2"/>
                  </a:cxn>
                </a:cxnLst>
                <a:rect l="0" t="0" r="r" b="b"/>
                <a:pathLst>
                  <a:path w="21600" h="21600" extrusionOk="0">
                    <a:moveTo>
                      <a:pt x="1856" y="21600"/>
                    </a:moveTo>
                    <a:lnTo>
                      <a:pt x="1350" y="21600"/>
                    </a:lnTo>
                    <a:lnTo>
                      <a:pt x="1181" y="21323"/>
                    </a:lnTo>
                    <a:lnTo>
                      <a:pt x="1012" y="21185"/>
                    </a:lnTo>
                    <a:lnTo>
                      <a:pt x="675" y="21046"/>
                    </a:lnTo>
                    <a:lnTo>
                      <a:pt x="675" y="20908"/>
                    </a:lnTo>
                    <a:lnTo>
                      <a:pt x="506" y="20492"/>
                    </a:lnTo>
                    <a:lnTo>
                      <a:pt x="506" y="19800"/>
                    </a:lnTo>
                    <a:lnTo>
                      <a:pt x="169" y="19246"/>
                    </a:lnTo>
                    <a:lnTo>
                      <a:pt x="169" y="18415"/>
                    </a:lnTo>
                    <a:lnTo>
                      <a:pt x="0" y="17446"/>
                    </a:lnTo>
                    <a:lnTo>
                      <a:pt x="0" y="13431"/>
                    </a:lnTo>
                    <a:lnTo>
                      <a:pt x="169" y="12323"/>
                    </a:lnTo>
                    <a:lnTo>
                      <a:pt x="506" y="11215"/>
                    </a:lnTo>
                    <a:lnTo>
                      <a:pt x="675" y="9969"/>
                    </a:lnTo>
                    <a:lnTo>
                      <a:pt x="1350" y="7200"/>
                    </a:lnTo>
                    <a:lnTo>
                      <a:pt x="1856" y="5815"/>
                    </a:lnTo>
                    <a:lnTo>
                      <a:pt x="2362" y="4569"/>
                    </a:lnTo>
                    <a:lnTo>
                      <a:pt x="3037" y="3738"/>
                    </a:lnTo>
                    <a:lnTo>
                      <a:pt x="3881" y="3046"/>
                    </a:lnTo>
                    <a:lnTo>
                      <a:pt x="4725" y="2492"/>
                    </a:lnTo>
                    <a:lnTo>
                      <a:pt x="5737" y="1800"/>
                    </a:lnTo>
                    <a:lnTo>
                      <a:pt x="6750" y="1246"/>
                    </a:lnTo>
                    <a:lnTo>
                      <a:pt x="7931" y="831"/>
                    </a:lnTo>
                    <a:lnTo>
                      <a:pt x="8944" y="692"/>
                    </a:lnTo>
                    <a:lnTo>
                      <a:pt x="10125" y="415"/>
                    </a:lnTo>
                    <a:lnTo>
                      <a:pt x="11137" y="277"/>
                    </a:lnTo>
                    <a:lnTo>
                      <a:pt x="12150" y="277"/>
                    </a:lnTo>
                    <a:lnTo>
                      <a:pt x="12994" y="0"/>
                    </a:lnTo>
                    <a:lnTo>
                      <a:pt x="17550" y="0"/>
                    </a:lnTo>
                    <a:lnTo>
                      <a:pt x="19237" y="692"/>
                    </a:lnTo>
                    <a:lnTo>
                      <a:pt x="19744" y="969"/>
                    </a:lnTo>
                    <a:lnTo>
                      <a:pt x="20250" y="1385"/>
                    </a:lnTo>
                    <a:lnTo>
                      <a:pt x="20587" y="1800"/>
                    </a:lnTo>
                    <a:lnTo>
                      <a:pt x="20756" y="2215"/>
                    </a:lnTo>
                    <a:lnTo>
                      <a:pt x="21094" y="2631"/>
                    </a:lnTo>
                    <a:lnTo>
                      <a:pt x="21094" y="3046"/>
                    </a:lnTo>
                    <a:lnTo>
                      <a:pt x="21431" y="3323"/>
                    </a:lnTo>
                    <a:lnTo>
                      <a:pt x="21431" y="4015"/>
                    </a:lnTo>
                    <a:lnTo>
                      <a:pt x="21600" y="4569"/>
                    </a:lnTo>
                    <a:lnTo>
                      <a:pt x="21600" y="6646"/>
                    </a:lnTo>
                    <a:lnTo>
                      <a:pt x="21431" y="7477"/>
                    </a:lnTo>
                    <a:lnTo>
                      <a:pt x="21431" y="8169"/>
                    </a:lnTo>
                    <a:lnTo>
                      <a:pt x="21094" y="8862"/>
                    </a:lnTo>
                    <a:lnTo>
                      <a:pt x="20756" y="9415"/>
                    </a:lnTo>
                    <a:lnTo>
                      <a:pt x="20587" y="9969"/>
                    </a:lnTo>
                    <a:lnTo>
                      <a:pt x="20250" y="10662"/>
                    </a:lnTo>
                    <a:lnTo>
                      <a:pt x="19913" y="11077"/>
                    </a:lnTo>
                    <a:lnTo>
                      <a:pt x="19406" y="11631"/>
                    </a:lnTo>
                    <a:lnTo>
                      <a:pt x="18900" y="12046"/>
                    </a:lnTo>
                    <a:lnTo>
                      <a:pt x="18394" y="12600"/>
                    </a:lnTo>
                    <a:lnTo>
                      <a:pt x="17888" y="13015"/>
                    </a:lnTo>
                    <a:lnTo>
                      <a:pt x="17719" y="13292"/>
                    </a:lnTo>
                    <a:lnTo>
                      <a:pt x="17212" y="13431"/>
                    </a:lnTo>
                    <a:lnTo>
                      <a:pt x="16537" y="13846"/>
                    </a:lnTo>
                    <a:lnTo>
                      <a:pt x="15694" y="14123"/>
                    </a:lnTo>
                    <a:lnTo>
                      <a:pt x="15019" y="14538"/>
                    </a:lnTo>
                    <a:lnTo>
                      <a:pt x="14344" y="14538"/>
                    </a:lnTo>
                    <a:lnTo>
                      <a:pt x="13838" y="14815"/>
                    </a:lnTo>
                    <a:lnTo>
                      <a:pt x="12994" y="14954"/>
                    </a:lnTo>
                    <a:lnTo>
                      <a:pt x="12487" y="15231"/>
                    </a:lnTo>
                    <a:lnTo>
                      <a:pt x="12150" y="15231"/>
                    </a:lnTo>
                    <a:lnTo>
                      <a:pt x="11981" y="15369"/>
                    </a:lnTo>
                    <a:lnTo>
                      <a:pt x="11475" y="15646"/>
                    </a:lnTo>
                    <a:lnTo>
                      <a:pt x="11137" y="15785"/>
                    </a:lnTo>
                    <a:lnTo>
                      <a:pt x="10631" y="15785"/>
                    </a:lnTo>
                    <a:lnTo>
                      <a:pt x="10462" y="16062"/>
                    </a:lnTo>
                    <a:lnTo>
                      <a:pt x="10125" y="16200"/>
                    </a:lnTo>
                    <a:lnTo>
                      <a:pt x="9956" y="16615"/>
                    </a:lnTo>
                    <a:lnTo>
                      <a:pt x="9450" y="16754"/>
                    </a:lnTo>
                    <a:lnTo>
                      <a:pt x="9281" y="16754"/>
                    </a:lnTo>
                    <a:lnTo>
                      <a:pt x="8437" y="17446"/>
                    </a:lnTo>
                    <a:lnTo>
                      <a:pt x="8269" y="17862"/>
                    </a:lnTo>
                    <a:lnTo>
                      <a:pt x="7762" y="18000"/>
                    </a:lnTo>
                    <a:lnTo>
                      <a:pt x="7256" y="18277"/>
                    </a:lnTo>
                    <a:lnTo>
                      <a:pt x="6919" y="18692"/>
                    </a:lnTo>
                    <a:lnTo>
                      <a:pt x="6581" y="18831"/>
                    </a:lnTo>
                    <a:lnTo>
                      <a:pt x="6075" y="18969"/>
                    </a:lnTo>
                    <a:lnTo>
                      <a:pt x="5737" y="19385"/>
                    </a:lnTo>
                    <a:lnTo>
                      <a:pt x="5231" y="19662"/>
                    </a:lnTo>
                    <a:lnTo>
                      <a:pt x="4725" y="19800"/>
                    </a:lnTo>
                    <a:lnTo>
                      <a:pt x="4556" y="20077"/>
                    </a:lnTo>
                    <a:lnTo>
                      <a:pt x="4050" y="20215"/>
                    </a:lnTo>
                    <a:lnTo>
                      <a:pt x="3544" y="20631"/>
                    </a:lnTo>
                    <a:lnTo>
                      <a:pt x="3375" y="20908"/>
                    </a:lnTo>
                    <a:lnTo>
                      <a:pt x="3037" y="21046"/>
                    </a:lnTo>
                    <a:lnTo>
                      <a:pt x="2869" y="21185"/>
                    </a:lnTo>
                    <a:lnTo>
                      <a:pt x="2531" y="21185"/>
                    </a:lnTo>
                    <a:lnTo>
                      <a:pt x="2025" y="21600"/>
                    </a:lnTo>
                    <a:lnTo>
                      <a:pt x="1856" y="21600"/>
                    </a:lnTo>
                    <a:close/>
                  </a:path>
                </a:pathLst>
              </a:custGeom>
              <a:solidFill>
                <a:srgbClr val="E82B2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5" name="AutoShape 370"/>
              <p:cNvSpPr/>
              <p:nvPr/>
            </p:nvSpPr>
            <p:spPr>
              <a:xfrm>
                <a:off x="334381" y="263837"/>
                <a:ext cx="293467" cy="300521"/>
              </a:xfrm>
              <a:custGeom>
                <a:avLst/>
                <a:gdLst/>
                <a:ahLst/>
                <a:cxnLst>
                  <a:cxn ang="0">
                    <a:pos x="wd2" y="hd2"/>
                  </a:cxn>
                  <a:cxn ang="5400000">
                    <a:pos x="wd2" y="hd2"/>
                  </a:cxn>
                  <a:cxn ang="10800000">
                    <a:pos x="wd2" y="hd2"/>
                  </a:cxn>
                  <a:cxn ang="16200000">
                    <a:pos x="wd2" y="hd2"/>
                  </a:cxn>
                </a:cxnLst>
                <a:rect l="0" t="0" r="r" b="b"/>
                <a:pathLst>
                  <a:path w="21600" h="21600" extrusionOk="0">
                    <a:moveTo>
                      <a:pt x="1871" y="21600"/>
                    </a:moveTo>
                    <a:lnTo>
                      <a:pt x="1531" y="21600"/>
                    </a:lnTo>
                    <a:lnTo>
                      <a:pt x="1191" y="21314"/>
                    </a:lnTo>
                    <a:lnTo>
                      <a:pt x="1020" y="21028"/>
                    </a:lnTo>
                    <a:lnTo>
                      <a:pt x="680" y="20885"/>
                    </a:lnTo>
                    <a:lnTo>
                      <a:pt x="680" y="19740"/>
                    </a:lnTo>
                    <a:lnTo>
                      <a:pt x="510" y="19168"/>
                    </a:lnTo>
                    <a:lnTo>
                      <a:pt x="510" y="18310"/>
                    </a:lnTo>
                    <a:lnTo>
                      <a:pt x="170" y="17309"/>
                    </a:lnTo>
                    <a:lnTo>
                      <a:pt x="170" y="16307"/>
                    </a:lnTo>
                    <a:lnTo>
                      <a:pt x="0" y="15163"/>
                    </a:lnTo>
                    <a:lnTo>
                      <a:pt x="170" y="14305"/>
                    </a:lnTo>
                    <a:lnTo>
                      <a:pt x="170" y="13446"/>
                    </a:lnTo>
                    <a:lnTo>
                      <a:pt x="510" y="12302"/>
                    </a:lnTo>
                    <a:lnTo>
                      <a:pt x="680" y="11158"/>
                    </a:lnTo>
                    <a:lnTo>
                      <a:pt x="1020" y="9727"/>
                    </a:lnTo>
                    <a:lnTo>
                      <a:pt x="1191" y="8440"/>
                    </a:lnTo>
                    <a:lnTo>
                      <a:pt x="1531" y="7009"/>
                    </a:lnTo>
                    <a:lnTo>
                      <a:pt x="2551" y="4434"/>
                    </a:lnTo>
                    <a:lnTo>
                      <a:pt x="3402" y="3576"/>
                    </a:lnTo>
                    <a:lnTo>
                      <a:pt x="4082" y="2861"/>
                    </a:lnTo>
                    <a:lnTo>
                      <a:pt x="5102" y="2289"/>
                    </a:lnTo>
                    <a:lnTo>
                      <a:pt x="6123" y="1574"/>
                    </a:lnTo>
                    <a:lnTo>
                      <a:pt x="6973" y="1144"/>
                    </a:lnTo>
                    <a:lnTo>
                      <a:pt x="7994" y="715"/>
                    </a:lnTo>
                    <a:lnTo>
                      <a:pt x="9354" y="572"/>
                    </a:lnTo>
                    <a:lnTo>
                      <a:pt x="10205" y="143"/>
                    </a:lnTo>
                    <a:lnTo>
                      <a:pt x="11225" y="143"/>
                    </a:lnTo>
                    <a:lnTo>
                      <a:pt x="12246" y="0"/>
                    </a:lnTo>
                    <a:lnTo>
                      <a:pt x="17348" y="0"/>
                    </a:lnTo>
                    <a:lnTo>
                      <a:pt x="18369" y="143"/>
                    </a:lnTo>
                    <a:lnTo>
                      <a:pt x="19049" y="572"/>
                    </a:lnTo>
                    <a:lnTo>
                      <a:pt x="19559" y="715"/>
                    </a:lnTo>
                    <a:lnTo>
                      <a:pt x="20069" y="1144"/>
                    </a:lnTo>
                    <a:lnTo>
                      <a:pt x="20750" y="2003"/>
                    </a:lnTo>
                    <a:lnTo>
                      <a:pt x="20920" y="2718"/>
                    </a:lnTo>
                    <a:lnTo>
                      <a:pt x="20920" y="3004"/>
                    </a:lnTo>
                    <a:lnTo>
                      <a:pt x="21260" y="3433"/>
                    </a:lnTo>
                    <a:lnTo>
                      <a:pt x="21260" y="4434"/>
                    </a:lnTo>
                    <a:lnTo>
                      <a:pt x="21600" y="5150"/>
                    </a:lnTo>
                    <a:lnTo>
                      <a:pt x="21600" y="5865"/>
                    </a:lnTo>
                    <a:lnTo>
                      <a:pt x="21260" y="6580"/>
                    </a:lnTo>
                    <a:lnTo>
                      <a:pt x="21260" y="7438"/>
                    </a:lnTo>
                    <a:lnTo>
                      <a:pt x="20920" y="8154"/>
                    </a:lnTo>
                    <a:lnTo>
                      <a:pt x="20920" y="8869"/>
                    </a:lnTo>
                    <a:lnTo>
                      <a:pt x="20750" y="9441"/>
                    </a:lnTo>
                    <a:lnTo>
                      <a:pt x="20409" y="10013"/>
                    </a:lnTo>
                    <a:lnTo>
                      <a:pt x="20409" y="10442"/>
                    </a:lnTo>
                    <a:lnTo>
                      <a:pt x="19899" y="11158"/>
                    </a:lnTo>
                    <a:lnTo>
                      <a:pt x="19389" y="11730"/>
                    </a:lnTo>
                    <a:lnTo>
                      <a:pt x="18879" y="12159"/>
                    </a:lnTo>
                    <a:lnTo>
                      <a:pt x="18369" y="12445"/>
                    </a:lnTo>
                    <a:lnTo>
                      <a:pt x="17858" y="12874"/>
                    </a:lnTo>
                    <a:lnTo>
                      <a:pt x="17348" y="13160"/>
                    </a:lnTo>
                    <a:lnTo>
                      <a:pt x="16838" y="13589"/>
                    </a:lnTo>
                    <a:lnTo>
                      <a:pt x="16328" y="13732"/>
                    </a:lnTo>
                    <a:lnTo>
                      <a:pt x="15647" y="14019"/>
                    </a:lnTo>
                    <a:lnTo>
                      <a:pt x="14967" y="14448"/>
                    </a:lnTo>
                    <a:lnTo>
                      <a:pt x="14457" y="14734"/>
                    </a:lnTo>
                    <a:lnTo>
                      <a:pt x="13606" y="14734"/>
                    </a:lnTo>
                    <a:lnTo>
                      <a:pt x="13096" y="15020"/>
                    </a:lnTo>
                    <a:lnTo>
                      <a:pt x="12586" y="15163"/>
                    </a:lnTo>
                    <a:lnTo>
                      <a:pt x="12246" y="15163"/>
                    </a:lnTo>
                    <a:lnTo>
                      <a:pt x="11735" y="15449"/>
                    </a:lnTo>
                    <a:lnTo>
                      <a:pt x="11565" y="15592"/>
                    </a:lnTo>
                    <a:lnTo>
                      <a:pt x="11225" y="15592"/>
                    </a:lnTo>
                    <a:lnTo>
                      <a:pt x="10715" y="15878"/>
                    </a:lnTo>
                    <a:lnTo>
                      <a:pt x="10205" y="16307"/>
                    </a:lnTo>
                    <a:lnTo>
                      <a:pt x="9694" y="16450"/>
                    </a:lnTo>
                    <a:lnTo>
                      <a:pt x="9524" y="16736"/>
                    </a:lnTo>
                    <a:lnTo>
                      <a:pt x="9354" y="16879"/>
                    </a:lnTo>
                    <a:lnTo>
                      <a:pt x="9014" y="17023"/>
                    </a:lnTo>
                    <a:lnTo>
                      <a:pt x="8844" y="17309"/>
                    </a:lnTo>
                    <a:lnTo>
                      <a:pt x="8504" y="17452"/>
                    </a:lnTo>
                    <a:lnTo>
                      <a:pt x="7994" y="17738"/>
                    </a:lnTo>
                    <a:lnTo>
                      <a:pt x="7824" y="18167"/>
                    </a:lnTo>
                    <a:lnTo>
                      <a:pt x="7313" y="18310"/>
                    </a:lnTo>
                    <a:lnTo>
                      <a:pt x="6973" y="18596"/>
                    </a:lnTo>
                    <a:lnTo>
                      <a:pt x="6633" y="19025"/>
                    </a:lnTo>
                    <a:lnTo>
                      <a:pt x="6123" y="19168"/>
                    </a:lnTo>
                    <a:lnTo>
                      <a:pt x="5783" y="19311"/>
                    </a:lnTo>
                    <a:lnTo>
                      <a:pt x="5272" y="19597"/>
                    </a:lnTo>
                    <a:lnTo>
                      <a:pt x="4592" y="20170"/>
                    </a:lnTo>
                    <a:lnTo>
                      <a:pt x="4082" y="20456"/>
                    </a:lnTo>
                    <a:lnTo>
                      <a:pt x="3912" y="20599"/>
                    </a:lnTo>
                    <a:lnTo>
                      <a:pt x="3402" y="20885"/>
                    </a:lnTo>
                    <a:lnTo>
                      <a:pt x="3061" y="21028"/>
                    </a:lnTo>
                    <a:lnTo>
                      <a:pt x="2891" y="21314"/>
                    </a:lnTo>
                    <a:lnTo>
                      <a:pt x="2551" y="21457"/>
                    </a:lnTo>
                    <a:lnTo>
                      <a:pt x="2381" y="21457"/>
                    </a:lnTo>
                    <a:lnTo>
                      <a:pt x="2041" y="21600"/>
                    </a:lnTo>
                    <a:lnTo>
                      <a:pt x="1871" y="21600"/>
                    </a:lnTo>
                    <a:close/>
                  </a:path>
                </a:pathLst>
              </a:custGeom>
              <a:solidFill>
                <a:srgbClr val="E92B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6" name="AutoShape 371"/>
              <p:cNvSpPr/>
              <p:nvPr/>
            </p:nvSpPr>
            <p:spPr>
              <a:xfrm>
                <a:off x="335792" y="265248"/>
                <a:ext cx="282180" cy="294877"/>
              </a:xfrm>
              <a:custGeom>
                <a:avLst/>
                <a:gdLst/>
                <a:ahLst/>
                <a:cxnLst>
                  <a:cxn ang="0">
                    <a:pos x="wd2" y="hd2"/>
                  </a:cxn>
                  <a:cxn ang="5400000">
                    <a:pos x="wd2" y="hd2"/>
                  </a:cxn>
                  <a:cxn ang="10800000">
                    <a:pos x="wd2" y="hd2"/>
                  </a:cxn>
                  <a:cxn ang="16200000">
                    <a:pos x="wd2" y="hd2"/>
                  </a:cxn>
                </a:cxnLst>
                <a:rect l="0" t="0" r="r" b="b"/>
                <a:pathLst>
                  <a:path w="21600" h="21600" extrusionOk="0">
                    <a:moveTo>
                      <a:pt x="1948" y="21600"/>
                    </a:moveTo>
                    <a:lnTo>
                      <a:pt x="1416" y="21600"/>
                    </a:lnTo>
                    <a:lnTo>
                      <a:pt x="1239" y="21308"/>
                    </a:lnTo>
                    <a:lnTo>
                      <a:pt x="1062" y="21162"/>
                    </a:lnTo>
                    <a:lnTo>
                      <a:pt x="1062" y="20870"/>
                    </a:lnTo>
                    <a:lnTo>
                      <a:pt x="885" y="20724"/>
                    </a:lnTo>
                    <a:lnTo>
                      <a:pt x="885" y="19995"/>
                    </a:lnTo>
                    <a:lnTo>
                      <a:pt x="531" y="19557"/>
                    </a:lnTo>
                    <a:lnTo>
                      <a:pt x="531" y="18973"/>
                    </a:lnTo>
                    <a:lnTo>
                      <a:pt x="354" y="18097"/>
                    </a:lnTo>
                    <a:lnTo>
                      <a:pt x="354" y="16054"/>
                    </a:lnTo>
                    <a:lnTo>
                      <a:pt x="0" y="14886"/>
                    </a:lnTo>
                    <a:lnTo>
                      <a:pt x="354" y="14011"/>
                    </a:lnTo>
                    <a:lnTo>
                      <a:pt x="354" y="13135"/>
                    </a:lnTo>
                    <a:lnTo>
                      <a:pt x="531" y="12114"/>
                    </a:lnTo>
                    <a:lnTo>
                      <a:pt x="885" y="10946"/>
                    </a:lnTo>
                    <a:lnTo>
                      <a:pt x="1062" y="9486"/>
                    </a:lnTo>
                    <a:lnTo>
                      <a:pt x="1239" y="8173"/>
                    </a:lnTo>
                    <a:lnTo>
                      <a:pt x="1770" y="6714"/>
                    </a:lnTo>
                    <a:lnTo>
                      <a:pt x="2302" y="5400"/>
                    </a:lnTo>
                    <a:lnTo>
                      <a:pt x="2833" y="4378"/>
                    </a:lnTo>
                    <a:lnTo>
                      <a:pt x="3541" y="3503"/>
                    </a:lnTo>
                    <a:lnTo>
                      <a:pt x="4249" y="2773"/>
                    </a:lnTo>
                    <a:lnTo>
                      <a:pt x="5134" y="2189"/>
                    </a:lnTo>
                    <a:lnTo>
                      <a:pt x="6197" y="1751"/>
                    </a:lnTo>
                    <a:lnTo>
                      <a:pt x="7436" y="1022"/>
                    </a:lnTo>
                    <a:lnTo>
                      <a:pt x="8498" y="584"/>
                    </a:lnTo>
                    <a:lnTo>
                      <a:pt x="9561" y="438"/>
                    </a:lnTo>
                    <a:lnTo>
                      <a:pt x="10446" y="292"/>
                    </a:lnTo>
                    <a:lnTo>
                      <a:pt x="11508" y="292"/>
                    </a:lnTo>
                    <a:lnTo>
                      <a:pt x="12570" y="0"/>
                    </a:lnTo>
                    <a:lnTo>
                      <a:pt x="17882" y="0"/>
                    </a:lnTo>
                    <a:lnTo>
                      <a:pt x="18590" y="292"/>
                    </a:lnTo>
                    <a:lnTo>
                      <a:pt x="19475" y="438"/>
                    </a:lnTo>
                    <a:lnTo>
                      <a:pt x="21069" y="1751"/>
                    </a:lnTo>
                    <a:lnTo>
                      <a:pt x="21069" y="2627"/>
                    </a:lnTo>
                    <a:lnTo>
                      <a:pt x="21423" y="3065"/>
                    </a:lnTo>
                    <a:lnTo>
                      <a:pt x="21423" y="3503"/>
                    </a:lnTo>
                    <a:lnTo>
                      <a:pt x="21600" y="3941"/>
                    </a:lnTo>
                    <a:lnTo>
                      <a:pt x="21600" y="7443"/>
                    </a:lnTo>
                    <a:lnTo>
                      <a:pt x="21423" y="8173"/>
                    </a:lnTo>
                    <a:lnTo>
                      <a:pt x="21069" y="8903"/>
                    </a:lnTo>
                    <a:lnTo>
                      <a:pt x="21069" y="10070"/>
                    </a:lnTo>
                    <a:lnTo>
                      <a:pt x="20715" y="10508"/>
                    </a:lnTo>
                    <a:lnTo>
                      <a:pt x="20184" y="11238"/>
                    </a:lnTo>
                    <a:lnTo>
                      <a:pt x="19121" y="12114"/>
                    </a:lnTo>
                    <a:lnTo>
                      <a:pt x="18590" y="12405"/>
                    </a:lnTo>
                    <a:lnTo>
                      <a:pt x="18236" y="12843"/>
                    </a:lnTo>
                    <a:lnTo>
                      <a:pt x="17705" y="13281"/>
                    </a:lnTo>
                    <a:lnTo>
                      <a:pt x="17174" y="13573"/>
                    </a:lnTo>
                    <a:lnTo>
                      <a:pt x="16643" y="13719"/>
                    </a:lnTo>
                    <a:lnTo>
                      <a:pt x="15757" y="14157"/>
                    </a:lnTo>
                    <a:lnTo>
                      <a:pt x="15403" y="14449"/>
                    </a:lnTo>
                    <a:lnTo>
                      <a:pt x="14518" y="14595"/>
                    </a:lnTo>
                    <a:lnTo>
                      <a:pt x="13810" y="14886"/>
                    </a:lnTo>
                    <a:lnTo>
                      <a:pt x="13279" y="14886"/>
                    </a:lnTo>
                    <a:lnTo>
                      <a:pt x="12748" y="15178"/>
                    </a:lnTo>
                    <a:lnTo>
                      <a:pt x="12570" y="15178"/>
                    </a:lnTo>
                    <a:lnTo>
                      <a:pt x="12039" y="15324"/>
                    </a:lnTo>
                    <a:lnTo>
                      <a:pt x="11862" y="15616"/>
                    </a:lnTo>
                    <a:lnTo>
                      <a:pt x="11331" y="15616"/>
                    </a:lnTo>
                    <a:lnTo>
                      <a:pt x="10977" y="15762"/>
                    </a:lnTo>
                    <a:lnTo>
                      <a:pt x="10800" y="16054"/>
                    </a:lnTo>
                    <a:lnTo>
                      <a:pt x="10269" y="16200"/>
                    </a:lnTo>
                    <a:lnTo>
                      <a:pt x="9738" y="16638"/>
                    </a:lnTo>
                    <a:lnTo>
                      <a:pt x="9561" y="16930"/>
                    </a:lnTo>
                    <a:lnTo>
                      <a:pt x="9207" y="17076"/>
                    </a:lnTo>
                    <a:lnTo>
                      <a:pt x="8675" y="17514"/>
                    </a:lnTo>
                    <a:lnTo>
                      <a:pt x="8144" y="17659"/>
                    </a:lnTo>
                    <a:lnTo>
                      <a:pt x="7967" y="17951"/>
                    </a:lnTo>
                    <a:lnTo>
                      <a:pt x="7436" y="18389"/>
                    </a:lnTo>
                    <a:lnTo>
                      <a:pt x="7082" y="18535"/>
                    </a:lnTo>
                    <a:lnTo>
                      <a:pt x="6197" y="19265"/>
                    </a:lnTo>
                    <a:lnTo>
                      <a:pt x="5843" y="19411"/>
                    </a:lnTo>
                    <a:lnTo>
                      <a:pt x="5311" y="19557"/>
                    </a:lnTo>
                    <a:lnTo>
                      <a:pt x="5134" y="19849"/>
                    </a:lnTo>
                    <a:lnTo>
                      <a:pt x="4603" y="19995"/>
                    </a:lnTo>
                    <a:lnTo>
                      <a:pt x="4249" y="20286"/>
                    </a:lnTo>
                    <a:lnTo>
                      <a:pt x="3895" y="20432"/>
                    </a:lnTo>
                    <a:lnTo>
                      <a:pt x="2833" y="21308"/>
                    </a:lnTo>
                    <a:lnTo>
                      <a:pt x="2479" y="21308"/>
                    </a:lnTo>
                    <a:lnTo>
                      <a:pt x="2302" y="21600"/>
                    </a:lnTo>
                    <a:lnTo>
                      <a:pt x="1948" y="21600"/>
                    </a:lnTo>
                    <a:close/>
                  </a:path>
                </a:pathLst>
              </a:custGeom>
              <a:solidFill>
                <a:srgbClr val="EA2C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7" name="AutoShape 372"/>
              <p:cNvSpPr/>
              <p:nvPr/>
            </p:nvSpPr>
            <p:spPr>
              <a:xfrm>
                <a:off x="341436" y="265248"/>
                <a:ext cx="275125" cy="289234"/>
              </a:xfrm>
              <a:custGeom>
                <a:avLst/>
                <a:gdLst/>
                <a:ahLst/>
                <a:cxnLst>
                  <a:cxn ang="0">
                    <a:pos x="wd2" y="hd2"/>
                  </a:cxn>
                  <a:cxn ang="5400000">
                    <a:pos x="wd2" y="hd2"/>
                  </a:cxn>
                  <a:cxn ang="10800000">
                    <a:pos x="wd2" y="hd2"/>
                  </a:cxn>
                  <a:cxn ang="16200000">
                    <a:pos x="wd2" y="hd2"/>
                  </a:cxn>
                </a:cxnLst>
                <a:rect l="0" t="0" r="r" b="b"/>
                <a:pathLst>
                  <a:path w="21600" h="21600" extrusionOk="0">
                    <a:moveTo>
                      <a:pt x="1997" y="21600"/>
                    </a:moveTo>
                    <a:lnTo>
                      <a:pt x="1452" y="21600"/>
                    </a:lnTo>
                    <a:lnTo>
                      <a:pt x="908" y="21153"/>
                    </a:lnTo>
                    <a:lnTo>
                      <a:pt x="726" y="20855"/>
                    </a:lnTo>
                    <a:lnTo>
                      <a:pt x="726" y="20706"/>
                    </a:lnTo>
                    <a:lnTo>
                      <a:pt x="545" y="20408"/>
                    </a:lnTo>
                    <a:lnTo>
                      <a:pt x="545" y="18919"/>
                    </a:lnTo>
                    <a:lnTo>
                      <a:pt x="182" y="18025"/>
                    </a:lnTo>
                    <a:lnTo>
                      <a:pt x="182" y="17280"/>
                    </a:lnTo>
                    <a:lnTo>
                      <a:pt x="0" y="16088"/>
                    </a:lnTo>
                    <a:lnTo>
                      <a:pt x="0" y="14003"/>
                    </a:lnTo>
                    <a:lnTo>
                      <a:pt x="182" y="12811"/>
                    </a:lnTo>
                    <a:lnTo>
                      <a:pt x="545" y="12066"/>
                    </a:lnTo>
                    <a:lnTo>
                      <a:pt x="726" y="10726"/>
                    </a:lnTo>
                    <a:lnTo>
                      <a:pt x="908" y="9534"/>
                    </a:lnTo>
                    <a:lnTo>
                      <a:pt x="1089" y="8193"/>
                    </a:lnTo>
                    <a:lnTo>
                      <a:pt x="2178" y="5512"/>
                    </a:lnTo>
                    <a:lnTo>
                      <a:pt x="2723" y="4469"/>
                    </a:lnTo>
                    <a:lnTo>
                      <a:pt x="3267" y="3575"/>
                    </a:lnTo>
                    <a:lnTo>
                      <a:pt x="4356" y="2830"/>
                    </a:lnTo>
                    <a:lnTo>
                      <a:pt x="5082" y="2234"/>
                    </a:lnTo>
                    <a:lnTo>
                      <a:pt x="8350" y="894"/>
                    </a:lnTo>
                    <a:lnTo>
                      <a:pt x="9620" y="596"/>
                    </a:lnTo>
                    <a:lnTo>
                      <a:pt x="11798" y="298"/>
                    </a:lnTo>
                    <a:lnTo>
                      <a:pt x="13795" y="298"/>
                    </a:lnTo>
                    <a:lnTo>
                      <a:pt x="14884" y="0"/>
                    </a:lnTo>
                    <a:lnTo>
                      <a:pt x="15792" y="0"/>
                    </a:lnTo>
                    <a:lnTo>
                      <a:pt x="16699" y="298"/>
                    </a:lnTo>
                    <a:lnTo>
                      <a:pt x="17788" y="298"/>
                    </a:lnTo>
                    <a:lnTo>
                      <a:pt x="19240" y="596"/>
                    </a:lnTo>
                    <a:lnTo>
                      <a:pt x="20874" y="1937"/>
                    </a:lnTo>
                    <a:lnTo>
                      <a:pt x="21237" y="2383"/>
                    </a:lnTo>
                    <a:lnTo>
                      <a:pt x="21237" y="3575"/>
                    </a:lnTo>
                    <a:lnTo>
                      <a:pt x="21600" y="4320"/>
                    </a:lnTo>
                    <a:lnTo>
                      <a:pt x="21600" y="6852"/>
                    </a:lnTo>
                    <a:lnTo>
                      <a:pt x="21237" y="7746"/>
                    </a:lnTo>
                    <a:lnTo>
                      <a:pt x="21237" y="9087"/>
                    </a:lnTo>
                    <a:lnTo>
                      <a:pt x="20874" y="9683"/>
                    </a:lnTo>
                    <a:lnTo>
                      <a:pt x="20874" y="10130"/>
                    </a:lnTo>
                    <a:lnTo>
                      <a:pt x="20329" y="10726"/>
                    </a:lnTo>
                    <a:lnTo>
                      <a:pt x="20148" y="11172"/>
                    </a:lnTo>
                    <a:lnTo>
                      <a:pt x="19603" y="11917"/>
                    </a:lnTo>
                    <a:lnTo>
                      <a:pt x="19059" y="12364"/>
                    </a:lnTo>
                    <a:lnTo>
                      <a:pt x="18514" y="12662"/>
                    </a:lnTo>
                    <a:lnTo>
                      <a:pt x="17970" y="13109"/>
                    </a:lnTo>
                    <a:lnTo>
                      <a:pt x="17425" y="13407"/>
                    </a:lnTo>
                    <a:lnTo>
                      <a:pt x="16881" y="13556"/>
                    </a:lnTo>
                    <a:lnTo>
                      <a:pt x="16336" y="13854"/>
                    </a:lnTo>
                    <a:lnTo>
                      <a:pt x="15610" y="14301"/>
                    </a:lnTo>
                    <a:lnTo>
                      <a:pt x="15066" y="14450"/>
                    </a:lnTo>
                    <a:lnTo>
                      <a:pt x="14339" y="14748"/>
                    </a:lnTo>
                    <a:lnTo>
                      <a:pt x="13795" y="14897"/>
                    </a:lnTo>
                    <a:lnTo>
                      <a:pt x="12887" y="15194"/>
                    </a:lnTo>
                    <a:lnTo>
                      <a:pt x="12343" y="15194"/>
                    </a:lnTo>
                    <a:lnTo>
                      <a:pt x="11980" y="15492"/>
                    </a:lnTo>
                    <a:lnTo>
                      <a:pt x="11435" y="15641"/>
                    </a:lnTo>
                    <a:lnTo>
                      <a:pt x="11254" y="15641"/>
                    </a:lnTo>
                    <a:lnTo>
                      <a:pt x="10891" y="15939"/>
                    </a:lnTo>
                    <a:lnTo>
                      <a:pt x="10346" y="16088"/>
                    </a:lnTo>
                    <a:lnTo>
                      <a:pt x="10165" y="16386"/>
                    </a:lnTo>
                    <a:lnTo>
                      <a:pt x="9802" y="16535"/>
                    </a:lnTo>
                    <a:lnTo>
                      <a:pt x="9620" y="16833"/>
                    </a:lnTo>
                    <a:lnTo>
                      <a:pt x="9076" y="17280"/>
                    </a:lnTo>
                    <a:lnTo>
                      <a:pt x="8894" y="17578"/>
                    </a:lnTo>
                    <a:lnTo>
                      <a:pt x="8531" y="17578"/>
                    </a:lnTo>
                    <a:lnTo>
                      <a:pt x="7987" y="17876"/>
                    </a:lnTo>
                    <a:lnTo>
                      <a:pt x="7805" y="18025"/>
                    </a:lnTo>
                    <a:lnTo>
                      <a:pt x="7261" y="18323"/>
                    </a:lnTo>
                    <a:lnTo>
                      <a:pt x="6897" y="18770"/>
                    </a:lnTo>
                    <a:lnTo>
                      <a:pt x="6534" y="18919"/>
                    </a:lnTo>
                    <a:lnTo>
                      <a:pt x="6171" y="19217"/>
                    </a:lnTo>
                    <a:lnTo>
                      <a:pt x="5627" y="19366"/>
                    </a:lnTo>
                    <a:lnTo>
                      <a:pt x="5445" y="19663"/>
                    </a:lnTo>
                    <a:lnTo>
                      <a:pt x="4901" y="19812"/>
                    </a:lnTo>
                    <a:lnTo>
                      <a:pt x="4538" y="20259"/>
                    </a:lnTo>
                    <a:lnTo>
                      <a:pt x="3993" y="20408"/>
                    </a:lnTo>
                    <a:lnTo>
                      <a:pt x="3812" y="20706"/>
                    </a:lnTo>
                    <a:lnTo>
                      <a:pt x="3267" y="20855"/>
                    </a:lnTo>
                    <a:lnTo>
                      <a:pt x="3086" y="21153"/>
                    </a:lnTo>
                    <a:lnTo>
                      <a:pt x="2723" y="21153"/>
                    </a:lnTo>
                    <a:lnTo>
                      <a:pt x="2178" y="21600"/>
                    </a:lnTo>
                    <a:lnTo>
                      <a:pt x="1997" y="21600"/>
                    </a:lnTo>
                    <a:close/>
                  </a:path>
                </a:pathLst>
              </a:custGeom>
              <a:solidFill>
                <a:srgbClr val="EB2C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8" name="AutoShape 373"/>
              <p:cNvSpPr/>
              <p:nvPr/>
            </p:nvSpPr>
            <p:spPr>
              <a:xfrm>
                <a:off x="342847" y="269480"/>
                <a:ext cx="268070" cy="279358"/>
              </a:xfrm>
              <a:custGeom>
                <a:avLst/>
                <a:gdLst/>
                <a:ahLst/>
                <a:cxnLst>
                  <a:cxn ang="0">
                    <a:pos x="wd2" y="hd2"/>
                  </a:cxn>
                  <a:cxn ang="5400000">
                    <a:pos x="wd2" y="hd2"/>
                  </a:cxn>
                  <a:cxn ang="10800000">
                    <a:pos x="wd2" y="hd2"/>
                  </a:cxn>
                  <a:cxn ang="16200000">
                    <a:pos x="wd2" y="hd2"/>
                  </a:cxn>
                </a:cxnLst>
                <a:rect l="0" t="0" r="r" b="b"/>
                <a:pathLst>
                  <a:path w="21600" h="21600" extrusionOk="0">
                    <a:moveTo>
                      <a:pt x="1862" y="21600"/>
                    </a:moveTo>
                    <a:lnTo>
                      <a:pt x="1490" y="21600"/>
                    </a:lnTo>
                    <a:lnTo>
                      <a:pt x="1303" y="21291"/>
                    </a:lnTo>
                    <a:lnTo>
                      <a:pt x="931" y="21291"/>
                    </a:lnTo>
                    <a:lnTo>
                      <a:pt x="745" y="20829"/>
                    </a:lnTo>
                    <a:lnTo>
                      <a:pt x="745" y="20674"/>
                    </a:lnTo>
                    <a:lnTo>
                      <a:pt x="559" y="20366"/>
                    </a:lnTo>
                    <a:lnTo>
                      <a:pt x="559" y="18823"/>
                    </a:lnTo>
                    <a:lnTo>
                      <a:pt x="372" y="17897"/>
                    </a:lnTo>
                    <a:lnTo>
                      <a:pt x="372" y="17126"/>
                    </a:lnTo>
                    <a:lnTo>
                      <a:pt x="0" y="15891"/>
                    </a:lnTo>
                    <a:lnTo>
                      <a:pt x="0" y="13731"/>
                    </a:lnTo>
                    <a:lnTo>
                      <a:pt x="372" y="12806"/>
                    </a:lnTo>
                    <a:lnTo>
                      <a:pt x="745" y="10646"/>
                    </a:lnTo>
                    <a:lnTo>
                      <a:pt x="931" y="9257"/>
                    </a:lnTo>
                    <a:lnTo>
                      <a:pt x="1303" y="7869"/>
                    </a:lnTo>
                    <a:lnTo>
                      <a:pt x="1862" y="6634"/>
                    </a:lnTo>
                    <a:lnTo>
                      <a:pt x="2421" y="5246"/>
                    </a:lnTo>
                    <a:lnTo>
                      <a:pt x="3538" y="3394"/>
                    </a:lnTo>
                    <a:lnTo>
                      <a:pt x="4469" y="2623"/>
                    </a:lnTo>
                    <a:lnTo>
                      <a:pt x="5400" y="2160"/>
                    </a:lnTo>
                    <a:lnTo>
                      <a:pt x="6517" y="1543"/>
                    </a:lnTo>
                    <a:lnTo>
                      <a:pt x="7448" y="1080"/>
                    </a:lnTo>
                    <a:lnTo>
                      <a:pt x="8566" y="771"/>
                    </a:lnTo>
                    <a:lnTo>
                      <a:pt x="9683" y="309"/>
                    </a:lnTo>
                    <a:lnTo>
                      <a:pt x="10800" y="154"/>
                    </a:lnTo>
                    <a:lnTo>
                      <a:pt x="12848" y="154"/>
                    </a:lnTo>
                    <a:lnTo>
                      <a:pt x="13966" y="0"/>
                    </a:lnTo>
                    <a:lnTo>
                      <a:pt x="16945" y="0"/>
                    </a:lnTo>
                    <a:lnTo>
                      <a:pt x="17690" y="154"/>
                    </a:lnTo>
                    <a:lnTo>
                      <a:pt x="18807" y="309"/>
                    </a:lnTo>
                    <a:lnTo>
                      <a:pt x="19366" y="617"/>
                    </a:lnTo>
                    <a:lnTo>
                      <a:pt x="20483" y="1543"/>
                    </a:lnTo>
                    <a:lnTo>
                      <a:pt x="20669" y="2006"/>
                    </a:lnTo>
                    <a:lnTo>
                      <a:pt x="21041" y="2469"/>
                    </a:lnTo>
                    <a:lnTo>
                      <a:pt x="21228" y="2777"/>
                    </a:lnTo>
                    <a:lnTo>
                      <a:pt x="21600" y="3240"/>
                    </a:lnTo>
                    <a:lnTo>
                      <a:pt x="21600" y="7714"/>
                    </a:lnTo>
                    <a:lnTo>
                      <a:pt x="21228" y="8331"/>
                    </a:lnTo>
                    <a:lnTo>
                      <a:pt x="21228" y="9103"/>
                    </a:lnTo>
                    <a:lnTo>
                      <a:pt x="21041" y="9720"/>
                    </a:lnTo>
                    <a:lnTo>
                      <a:pt x="20669" y="10183"/>
                    </a:lnTo>
                    <a:lnTo>
                      <a:pt x="20483" y="10800"/>
                    </a:lnTo>
                    <a:lnTo>
                      <a:pt x="18248" y="12651"/>
                    </a:lnTo>
                    <a:lnTo>
                      <a:pt x="18062" y="12960"/>
                    </a:lnTo>
                    <a:lnTo>
                      <a:pt x="16945" y="13577"/>
                    </a:lnTo>
                    <a:lnTo>
                      <a:pt x="16386" y="14040"/>
                    </a:lnTo>
                    <a:lnTo>
                      <a:pt x="15641" y="14194"/>
                    </a:lnTo>
                    <a:lnTo>
                      <a:pt x="15083" y="14503"/>
                    </a:lnTo>
                    <a:lnTo>
                      <a:pt x="14152" y="14657"/>
                    </a:lnTo>
                    <a:lnTo>
                      <a:pt x="13593" y="14966"/>
                    </a:lnTo>
                    <a:lnTo>
                      <a:pt x="13034" y="15120"/>
                    </a:lnTo>
                    <a:lnTo>
                      <a:pt x="12662" y="15429"/>
                    </a:lnTo>
                    <a:lnTo>
                      <a:pt x="11917" y="15429"/>
                    </a:lnTo>
                    <a:lnTo>
                      <a:pt x="11545" y="15737"/>
                    </a:lnTo>
                    <a:lnTo>
                      <a:pt x="11359" y="15737"/>
                    </a:lnTo>
                    <a:lnTo>
                      <a:pt x="10800" y="15891"/>
                    </a:lnTo>
                    <a:lnTo>
                      <a:pt x="9683" y="16817"/>
                    </a:lnTo>
                    <a:lnTo>
                      <a:pt x="9497" y="17126"/>
                    </a:lnTo>
                    <a:lnTo>
                      <a:pt x="9124" y="17280"/>
                    </a:lnTo>
                    <a:lnTo>
                      <a:pt x="8938" y="17589"/>
                    </a:lnTo>
                    <a:lnTo>
                      <a:pt x="8379" y="17897"/>
                    </a:lnTo>
                    <a:lnTo>
                      <a:pt x="8007" y="17897"/>
                    </a:lnTo>
                    <a:lnTo>
                      <a:pt x="7821" y="18206"/>
                    </a:lnTo>
                    <a:lnTo>
                      <a:pt x="7262" y="18360"/>
                    </a:lnTo>
                    <a:lnTo>
                      <a:pt x="6890" y="18669"/>
                    </a:lnTo>
                    <a:lnTo>
                      <a:pt x="6517" y="19131"/>
                    </a:lnTo>
                    <a:lnTo>
                      <a:pt x="6145" y="19286"/>
                    </a:lnTo>
                    <a:lnTo>
                      <a:pt x="5586" y="19594"/>
                    </a:lnTo>
                    <a:lnTo>
                      <a:pt x="5400" y="19749"/>
                    </a:lnTo>
                    <a:lnTo>
                      <a:pt x="4841" y="20057"/>
                    </a:lnTo>
                    <a:lnTo>
                      <a:pt x="4469" y="20211"/>
                    </a:lnTo>
                    <a:lnTo>
                      <a:pt x="3910" y="20366"/>
                    </a:lnTo>
                    <a:lnTo>
                      <a:pt x="3724" y="20674"/>
                    </a:lnTo>
                    <a:lnTo>
                      <a:pt x="2979" y="21291"/>
                    </a:lnTo>
                    <a:lnTo>
                      <a:pt x="2607" y="21291"/>
                    </a:lnTo>
                    <a:lnTo>
                      <a:pt x="2421" y="21600"/>
                    </a:lnTo>
                    <a:lnTo>
                      <a:pt x="1862" y="21600"/>
                    </a:lnTo>
                    <a:close/>
                  </a:path>
                </a:pathLst>
              </a:custGeom>
              <a:solidFill>
                <a:srgbClr val="EC2D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79" name="AutoShape 374"/>
              <p:cNvSpPr/>
              <p:nvPr/>
            </p:nvSpPr>
            <p:spPr>
              <a:xfrm>
                <a:off x="347079" y="270891"/>
                <a:ext cx="258195" cy="273714"/>
              </a:xfrm>
              <a:custGeom>
                <a:avLst/>
                <a:gdLst/>
                <a:ahLst/>
                <a:cxnLst>
                  <a:cxn ang="0">
                    <a:pos x="wd2" y="hd2"/>
                  </a:cxn>
                  <a:cxn ang="5400000">
                    <a:pos x="wd2" y="hd2"/>
                  </a:cxn>
                  <a:cxn ang="10800000">
                    <a:pos x="wd2" y="hd2"/>
                  </a:cxn>
                  <a:cxn ang="16200000">
                    <a:pos x="wd2" y="hd2"/>
                  </a:cxn>
                </a:cxnLst>
                <a:rect l="0" t="0" r="r" b="b"/>
                <a:pathLst>
                  <a:path w="21600" h="21600" extrusionOk="0">
                    <a:moveTo>
                      <a:pt x="1736" y="21600"/>
                    </a:moveTo>
                    <a:lnTo>
                      <a:pt x="1543" y="21600"/>
                    </a:lnTo>
                    <a:lnTo>
                      <a:pt x="1157" y="21442"/>
                    </a:lnTo>
                    <a:lnTo>
                      <a:pt x="964" y="21442"/>
                    </a:lnTo>
                    <a:lnTo>
                      <a:pt x="964" y="21127"/>
                    </a:lnTo>
                    <a:lnTo>
                      <a:pt x="579" y="20969"/>
                    </a:lnTo>
                    <a:lnTo>
                      <a:pt x="386" y="20496"/>
                    </a:lnTo>
                    <a:lnTo>
                      <a:pt x="386" y="19550"/>
                    </a:lnTo>
                    <a:lnTo>
                      <a:pt x="193" y="18604"/>
                    </a:lnTo>
                    <a:lnTo>
                      <a:pt x="193" y="17816"/>
                    </a:lnTo>
                    <a:lnTo>
                      <a:pt x="0" y="16870"/>
                    </a:lnTo>
                    <a:lnTo>
                      <a:pt x="0" y="13401"/>
                    </a:lnTo>
                    <a:lnTo>
                      <a:pt x="193" y="12613"/>
                    </a:lnTo>
                    <a:lnTo>
                      <a:pt x="386" y="11667"/>
                    </a:lnTo>
                    <a:lnTo>
                      <a:pt x="579" y="10406"/>
                    </a:lnTo>
                    <a:lnTo>
                      <a:pt x="964" y="9145"/>
                    </a:lnTo>
                    <a:lnTo>
                      <a:pt x="1157" y="7726"/>
                    </a:lnTo>
                    <a:lnTo>
                      <a:pt x="1736" y="6307"/>
                    </a:lnTo>
                    <a:lnTo>
                      <a:pt x="2121" y="5203"/>
                    </a:lnTo>
                    <a:lnTo>
                      <a:pt x="2893" y="4099"/>
                    </a:lnTo>
                    <a:lnTo>
                      <a:pt x="3471" y="3311"/>
                    </a:lnTo>
                    <a:lnTo>
                      <a:pt x="4243" y="2680"/>
                    </a:lnTo>
                    <a:lnTo>
                      <a:pt x="5400" y="2050"/>
                    </a:lnTo>
                    <a:lnTo>
                      <a:pt x="8871" y="631"/>
                    </a:lnTo>
                    <a:lnTo>
                      <a:pt x="9836" y="473"/>
                    </a:lnTo>
                    <a:lnTo>
                      <a:pt x="10993" y="158"/>
                    </a:lnTo>
                    <a:lnTo>
                      <a:pt x="11957" y="158"/>
                    </a:lnTo>
                    <a:lnTo>
                      <a:pt x="12921" y="0"/>
                    </a:lnTo>
                    <a:lnTo>
                      <a:pt x="17164" y="0"/>
                    </a:lnTo>
                    <a:lnTo>
                      <a:pt x="17936" y="158"/>
                    </a:lnTo>
                    <a:lnTo>
                      <a:pt x="18900" y="473"/>
                    </a:lnTo>
                    <a:lnTo>
                      <a:pt x="19286" y="631"/>
                    </a:lnTo>
                    <a:lnTo>
                      <a:pt x="20250" y="1104"/>
                    </a:lnTo>
                    <a:lnTo>
                      <a:pt x="20443" y="1419"/>
                    </a:lnTo>
                    <a:lnTo>
                      <a:pt x="20829" y="1892"/>
                    </a:lnTo>
                    <a:lnTo>
                      <a:pt x="21021" y="2365"/>
                    </a:lnTo>
                    <a:lnTo>
                      <a:pt x="21407" y="2680"/>
                    </a:lnTo>
                    <a:lnTo>
                      <a:pt x="21407" y="3311"/>
                    </a:lnTo>
                    <a:lnTo>
                      <a:pt x="21600" y="3784"/>
                    </a:lnTo>
                    <a:lnTo>
                      <a:pt x="21600" y="7726"/>
                    </a:lnTo>
                    <a:lnTo>
                      <a:pt x="21407" y="8356"/>
                    </a:lnTo>
                    <a:lnTo>
                      <a:pt x="21407" y="9145"/>
                    </a:lnTo>
                    <a:lnTo>
                      <a:pt x="21021" y="9775"/>
                    </a:lnTo>
                    <a:lnTo>
                      <a:pt x="20829" y="10248"/>
                    </a:lnTo>
                    <a:lnTo>
                      <a:pt x="20443" y="10721"/>
                    </a:lnTo>
                    <a:lnTo>
                      <a:pt x="19864" y="11352"/>
                    </a:lnTo>
                    <a:lnTo>
                      <a:pt x="19286" y="11825"/>
                    </a:lnTo>
                    <a:lnTo>
                      <a:pt x="18900" y="12298"/>
                    </a:lnTo>
                    <a:lnTo>
                      <a:pt x="18321" y="12771"/>
                    </a:lnTo>
                    <a:lnTo>
                      <a:pt x="17743" y="12928"/>
                    </a:lnTo>
                    <a:lnTo>
                      <a:pt x="17357" y="13401"/>
                    </a:lnTo>
                    <a:lnTo>
                      <a:pt x="16779" y="13717"/>
                    </a:lnTo>
                    <a:lnTo>
                      <a:pt x="16200" y="13874"/>
                    </a:lnTo>
                    <a:lnTo>
                      <a:pt x="15429" y="14190"/>
                    </a:lnTo>
                    <a:lnTo>
                      <a:pt x="14850" y="14347"/>
                    </a:lnTo>
                    <a:lnTo>
                      <a:pt x="14079" y="14663"/>
                    </a:lnTo>
                    <a:lnTo>
                      <a:pt x="13500" y="14820"/>
                    </a:lnTo>
                    <a:lnTo>
                      <a:pt x="12921" y="15136"/>
                    </a:lnTo>
                    <a:lnTo>
                      <a:pt x="12536" y="15293"/>
                    </a:lnTo>
                    <a:lnTo>
                      <a:pt x="12150" y="15293"/>
                    </a:lnTo>
                    <a:lnTo>
                      <a:pt x="11957" y="15609"/>
                    </a:lnTo>
                    <a:lnTo>
                      <a:pt x="10993" y="15609"/>
                    </a:lnTo>
                    <a:lnTo>
                      <a:pt x="10800" y="15924"/>
                    </a:lnTo>
                    <a:lnTo>
                      <a:pt x="10414" y="16082"/>
                    </a:lnTo>
                    <a:lnTo>
                      <a:pt x="10221" y="16397"/>
                    </a:lnTo>
                    <a:lnTo>
                      <a:pt x="9836" y="16555"/>
                    </a:lnTo>
                    <a:lnTo>
                      <a:pt x="9643" y="16870"/>
                    </a:lnTo>
                    <a:lnTo>
                      <a:pt x="9450" y="17028"/>
                    </a:lnTo>
                    <a:lnTo>
                      <a:pt x="9064" y="17028"/>
                    </a:lnTo>
                    <a:lnTo>
                      <a:pt x="8486" y="17343"/>
                    </a:lnTo>
                    <a:lnTo>
                      <a:pt x="7907" y="17816"/>
                    </a:lnTo>
                    <a:lnTo>
                      <a:pt x="7714" y="18131"/>
                    </a:lnTo>
                    <a:lnTo>
                      <a:pt x="7136" y="18447"/>
                    </a:lnTo>
                    <a:lnTo>
                      <a:pt x="6750" y="18604"/>
                    </a:lnTo>
                    <a:lnTo>
                      <a:pt x="6364" y="18920"/>
                    </a:lnTo>
                    <a:lnTo>
                      <a:pt x="5979" y="19077"/>
                    </a:lnTo>
                    <a:lnTo>
                      <a:pt x="5400" y="19393"/>
                    </a:lnTo>
                    <a:lnTo>
                      <a:pt x="5207" y="19866"/>
                    </a:lnTo>
                    <a:lnTo>
                      <a:pt x="4821" y="20023"/>
                    </a:lnTo>
                    <a:lnTo>
                      <a:pt x="4243" y="20339"/>
                    </a:lnTo>
                    <a:lnTo>
                      <a:pt x="4050" y="20496"/>
                    </a:lnTo>
                    <a:lnTo>
                      <a:pt x="3471" y="20654"/>
                    </a:lnTo>
                    <a:lnTo>
                      <a:pt x="3279" y="20654"/>
                    </a:lnTo>
                    <a:lnTo>
                      <a:pt x="2314" y="21442"/>
                    </a:lnTo>
                    <a:lnTo>
                      <a:pt x="2121" y="21442"/>
                    </a:lnTo>
                    <a:lnTo>
                      <a:pt x="1736" y="21600"/>
                    </a:lnTo>
                    <a:close/>
                  </a:path>
                </a:pathLst>
              </a:custGeom>
              <a:solidFill>
                <a:srgbClr val="ED2D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0" name="AutoShape 375"/>
              <p:cNvSpPr/>
              <p:nvPr/>
            </p:nvSpPr>
            <p:spPr>
              <a:xfrm>
                <a:off x="349901" y="273713"/>
                <a:ext cx="253962" cy="265249"/>
              </a:xfrm>
              <a:custGeom>
                <a:avLst/>
                <a:gdLst/>
                <a:ahLst/>
                <a:cxnLst>
                  <a:cxn ang="0">
                    <a:pos x="wd2" y="hd2"/>
                  </a:cxn>
                  <a:cxn ang="5400000">
                    <a:pos x="wd2" y="hd2"/>
                  </a:cxn>
                  <a:cxn ang="10800000">
                    <a:pos x="wd2" y="hd2"/>
                  </a:cxn>
                  <a:cxn ang="16200000">
                    <a:pos x="wd2" y="hd2"/>
                  </a:cxn>
                </a:cxnLst>
                <a:rect l="0" t="0" r="r" b="b"/>
                <a:pathLst>
                  <a:path w="21600" h="21600" extrusionOk="0">
                    <a:moveTo>
                      <a:pt x="1964" y="21600"/>
                    </a:moveTo>
                    <a:lnTo>
                      <a:pt x="1571" y="21600"/>
                    </a:lnTo>
                    <a:lnTo>
                      <a:pt x="1375" y="21438"/>
                    </a:lnTo>
                    <a:lnTo>
                      <a:pt x="982" y="21438"/>
                    </a:lnTo>
                    <a:lnTo>
                      <a:pt x="785" y="21113"/>
                    </a:lnTo>
                    <a:lnTo>
                      <a:pt x="785" y="20950"/>
                    </a:lnTo>
                    <a:lnTo>
                      <a:pt x="393" y="20463"/>
                    </a:lnTo>
                    <a:lnTo>
                      <a:pt x="393" y="19489"/>
                    </a:lnTo>
                    <a:lnTo>
                      <a:pt x="196" y="18514"/>
                    </a:lnTo>
                    <a:lnTo>
                      <a:pt x="196" y="17702"/>
                    </a:lnTo>
                    <a:lnTo>
                      <a:pt x="0" y="16728"/>
                    </a:lnTo>
                    <a:lnTo>
                      <a:pt x="0" y="13317"/>
                    </a:lnTo>
                    <a:lnTo>
                      <a:pt x="393" y="11368"/>
                    </a:lnTo>
                    <a:lnTo>
                      <a:pt x="785" y="10232"/>
                    </a:lnTo>
                    <a:lnTo>
                      <a:pt x="982" y="8932"/>
                    </a:lnTo>
                    <a:lnTo>
                      <a:pt x="1375" y="7633"/>
                    </a:lnTo>
                    <a:lnTo>
                      <a:pt x="1964" y="6334"/>
                    </a:lnTo>
                    <a:lnTo>
                      <a:pt x="2160" y="5197"/>
                    </a:lnTo>
                    <a:lnTo>
                      <a:pt x="3142" y="4060"/>
                    </a:lnTo>
                    <a:lnTo>
                      <a:pt x="3535" y="3248"/>
                    </a:lnTo>
                    <a:lnTo>
                      <a:pt x="4516" y="2598"/>
                    </a:lnTo>
                    <a:lnTo>
                      <a:pt x="5695" y="1949"/>
                    </a:lnTo>
                    <a:lnTo>
                      <a:pt x="6480" y="1462"/>
                    </a:lnTo>
                    <a:lnTo>
                      <a:pt x="7658" y="974"/>
                    </a:lnTo>
                    <a:lnTo>
                      <a:pt x="8836" y="812"/>
                    </a:lnTo>
                    <a:lnTo>
                      <a:pt x="9818" y="325"/>
                    </a:lnTo>
                    <a:lnTo>
                      <a:pt x="10996" y="325"/>
                    </a:lnTo>
                    <a:lnTo>
                      <a:pt x="12175" y="0"/>
                    </a:lnTo>
                    <a:lnTo>
                      <a:pt x="16887" y="0"/>
                    </a:lnTo>
                    <a:lnTo>
                      <a:pt x="17869" y="325"/>
                    </a:lnTo>
                    <a:lnTo>
                      <a:pt x="18655" y="325"/>
                    </a:lnTo>
                    <a:lnTo>
                      <a:pt x="19440" y="812"/>
                    </a:lnTo>
                    <a:lnTo>
                      <a:pt x="20029" y="974"/>
                    </a:lnTo>
                    <a:lnTo>
                      <a:pt x="20422" y="1462"/>
                    </a:lnTo>
                    <a:lnTo>
                      <a:pt x="20618" y="1949"/>
                    </a:lnTo>
                    <a:lnTo>
                      <a:pt x="21011" y="2436"/>
                    </a:lnTo>
                    <a:lnTo>
                      <a:pt x="21207" y="2761"/>
                    </a:lnTo>
                    <a:lnTo>
                      <a:pt x="21207" y="3248"/>
                    </a:lnTo>
                    <a:lnTo>
                      <a:pt x="21600" y="4060"/>
                    </a:lnTo>
                    <a:lnTo>
                      <a:pt x="21600" y="7146"/>
                    </a:lnTo>
                    <a:lnTo>
                      <a:pt x="21207" y="7795"/>
                    </a:lnTo>
                    <a:lnTo>
                      <a:pt x="21207" y="8445"/>
                    </a:lnTo>
                    <a:lnTo>
                      <a:pt x="21011" y="9257"/>
                    </a:lnTo>
                    <a:lnTo>
                      <a:pt x="21011" y="9907"/>
                    </a:lnTo>
                    <a:lnTo>
                      <a:pt x="20618" y="10394"/>
                    </a:lnTo>
                    <a:lnTo>
                      <a:pt x="20029" y="10881"/>
                    </a:lnTo>
                    <a:lnTo>
                      <a:pt x="19833" y="11368"/>
                    </a:lnTo>
                    <a:lnTo>
                      <a:pt x="18065" y="12830"/>
                    </a:lnTo>
                    <a:lnTo>
                      <a:pt x="17476" y="13155"/>
                    </a:lnTo>
                    <a:lnTo>
                      <a:pt x="17280" y="13317"/>
                    </a:lnTo>
                    <a:lnTo>
                      <a:pt x="16102" y="13967"/>
                    </a:lnTo>
                    <a:lnTo>
                      <a:pt x="15316" y="14129"/>
                    </a:lnTo>
                    <a:lnTo>
                      <a:pt x="14727" y="14454"/>
                    </a:lnTo>
                    <a:lnTo>
                      <a:pt x="14138" y="14617"/>
                    </a:lnTo>
                    <a:lnTo>
                      <a:pt x="13156" y="14941"/>
                    </a:lnTo>
                    <a:lnTo>
                      <a:pt x="12764" y="15104"/>
                    </a:lnTo>
                    <a:lnTo>
                      <a:pt x="12567" y="15429"/>
                    </a:lnTo>
                    <a:lnTo>
                      <a:pt x="12175" y="15429"/>
                    </a:lnTo>
                    <a:lnTo>
                      <a:pt x="11585" y="15591"/>
                    </a:lnTo>
                    <a:lnTo>
                      <a:pt x="11389" y="15591"/>
                    </a:lnTo>
                    <a:lnTo>
                      <a:pt x="10996" y="15916"/>
                    </a:lnTo>
                    <a:lnTo>
                      <a:pt x="10800" y="15916"/>
                    </a:lnTo>
                    <a:lnTo>
                      <a:pt x="10407" y="16241"/>
                    </a:lnTo>
                    <a:lnTo>
                      <a:pt x="9818" y="16403"/>
                    </a:lnTo>
                    <a:lnTo>
                      <a:pt x="9622" y="16728"/>
                    </a:lnTo>
                    <a:lnTo>
                      <a:pt x="9425" y="16890"/>
                    </a:lnTo>
                    <a:lnTo>
                      <a:pt x="9033" y="16890"/>
                    </a:lnTo>
                    <a:lnTo>
                      <a:pt x="8836" y="17215"/>
                    </a:lnTo>
                    <a:lnTo>
                      <a:pt x="8444" y="17377"/>
                    </a:lnTo>
                    <a:lnTo>
                      <a:pt x="8247" y="17702"/>
                    </a:lnTo>
                    <a:lnTo>
                      <a:pt x="7855" y="17865"/>
                    </a:lnTo>
                    <a:lnTo>
                      <a:pt x="7658" y="18189"/>
                    </a:lnTo>
                    <a:lnTo>
                      <a:pt x="7069" y="18514"/>
                    </a:lnTo>
                    <a:lnTo>
                      <a:pt x="6676" y="18839"/>
                    </a:lnTo>
                    <a:lnTo>
                      <a:pt x="6284" y="19002"/>
                    </a:lnTo>
                    <a:lnTo>
                      <a:pt x="5695" y="19489"/>
                    </a:lnTo>
                    <a:lnTo>
                      <a:pt x="5105" y="19814"/>
                    </a:lnTo>
                    <a:lnTo>
                      <a:pt x="4713" y="19976"/>
                    </a:lnTo>
                    <a:lnTo>
                      <a:pt x="4516" y="20301"/>
                    </a:lnTo>
                    <a:lnTo>
                      <a:pt x="3927" y="20463"/>
                    </a:lnTo>
                    <a:lnTo>
                      <a:pt x="3338" y="20950"/>
                    </a:lnTo>
                    <a:lnTo>
                      <a:pt x="2749" y="21113"/>
                    </a:lnTo>
                    <a:lnTo>
                      <a:pt x="2553" y="21438"/>
                    </a:lnTo>
                    <a:lnTo>
                      <a:pt x="2160" y="21438"/>
                    </a:lnTo>
                    <a:lnTo>
                      <a:pt x="1964" y="21600"/>
                    </a:lnTo>
                    <a:close/>
                  </a:path>
                </a:pathLst>
              </a:custGeom>
              <a:solidFill>
                <a:srgbClr val="EE2E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1" name="AutoShape 376"/>
              <p:cNvSpPr/>
              <p:nvPr/>
            </p:nvSpPr>
            <p:spPr>
              <a:xfrm>
                <a:off x="352723" y="275124"/>
                <a:ext cx="246907" cy="256783"/>
              </a:xfrm>
              <a:custGeom>
                <a:avLst/>
                <a:gdLst/>
                <a:ahLst/>
                <a:cxnLst>
                  <a:cxn ang="0">
                    <a:pos x="wd2" y="hd2"/>
                  </a:cxn>
                  <a:cxn ang="5400000">
                    <a:pos x="wd2" y="hd2"/>
                  </a:cxn>
                  <a:cxn ang="10800000">
                    <a:pos x="wd2" y="hd2"/>
                  </a:cxn>
                  <a:cxn ang="16200000">
                    <a:pos x="wd2" y="hd2"/>
                  </a:cxn>
                </a:cxnLst>
                <a:rect l="0" t="0" r="r" b="b"/>
                <a:pathLst>
                  <a:path w="21600" h="21600" extrusionOk="0">
                    <a:moveTo>
                      <a:pt x="1817" y="21600"/>
                    </a:moveTo>
                    <a:lnTo>
                      <a:pt x="1413" y="21600"/>
                    </a:lnTo>
                    <a:lnTo>
                      <a:pt x="1413" y="21433"/>
                    </a:lnTo>
                    <a:lnTo>
                      <a:pt x="1211" y="21433"/>
                    </a:lnTo>
                    <a:lnTo>
                      <a:pt x="807" y="21265"/>
                    </a:lnTo>
                    <a:lnTo>
                      <a:pt x="606" y="20930"/>
                    </a:lnTo>
                    <a:lnTo>
                      <a:pt x="606" y="20260"/>
                    </a:lnTo>
                    <a:lnTo>
                      <a:pt x="202" y="19926"/>
                    </a:lnTo>
                    <a:lnTo>
                      <a:pt x="202" y="17749"/>
                    </a:lnTo>
                    <a:lnTo>
                      <a:pt x="0" y="16577"/>
                    </a:lnTo>
                    <a:lnTo>
                      <a:pt x="0" y="13228"/>
                    </a:lnTo>
                    <a:lnTo>
                      <a:pt x="202" y="12223"/>
                    </a:lnTo>
                    <a:lnTo>
                      <a:pt x="606" y="11219"/>
                    </a:lnTo>
                    <a:lnTo>
                      <a:pt x="807" y="10047"/>
                    </a:lnTo>
                    <a:lnTo>
                      <a:pt x="1211" y="8874"/>
                    </a:lnTo>
                    <a:lnTo>
                      <a:pt x="1413" y="7367"/>
                    </a:lnTo>
                    <a:lnTo>
                      <a:pt x="2019" y="6195"/>
                    </a:lnTo>
                    <a:lnTo>
                      <a:pt x="2422" y="5023"/>
                    </a:lnTo>
                    <a:lnTo>
                      <a:pt x="3230" y="4019"/>
                    </a:lnTo>
                    <a:lnTo>
                      <a:pt x="3836" y="3181"/>
                    </a:lnTo>
                    <a:lnTo>
                      <a:pt x="4643" y="2512"/>
                    </a:lnTo>
                    <a:lnTo>
                      <a:pt x="5652" y="1842"/>
                    </a:lnTo>
                    <a:lnTo>
                      <a:pt x="6662" y="1340"/>
                    </a:lnTo>
                    <a:lnTo>
                      <a:pt x="7873" y="1172"/>
                    </a:lnTo>
                    <a:lnTo>
                      <a:pt x="9084" y="670"/>
                    </a:lnTo>
                    <a:lnTo>
                      <a:pt x="10295" y="335"/>
                    </a:lnTo>
                    <a:lnTo>
                      <a:pt x="11103" y="0"/>
                    </a:lnTo>
                    <a:lnTo>
                      <a:pt x="18168" y="0"/>
                    </a:lnTo>
                    <a:lnTo>
                      <a:pt x="18774" y="335"/>
                    </a:lnTo>
                    <a:lnTo>
                      <a:pt x="19581" y="837"/>
                    </a:lnTo>
                    <a:lnTo>
                      <a:pt x="20187" y="1172"/>
                    </a:lnTo>
                    <a:lnTo>
                      <a:pt x="20389" y="1674"/>
                    </a:lnTo>
                    <a:lnTo>
                      <a:pt x="20793" y="2177"/>
                    </a:lnTo>
                    <a:lnTo>
                      <a:pt x="20994" y="2512"/>
                    </a:lnTo>
                    <a:lnTo>
                      <a:pt x="21398" y="3014"/>
                    </a:lnTo>
                    <a:lnTo>
                      <a:pt x="21398" y="4019"/>
                    </a:lnTo>
                    <a:lnTo>
                      <a:pt x="21600" y="4521"/>
                    </a:lnTo>
                    <a:lnTo>
                      <a:pt x="21600" y="6363"/>
                    </a:lnTo>
                    <a:lnTo>
                      <a:pt x="21398" y="7200"/>
                    </a:lnTo>
                    <a:lnTo>
                      <a:pt x="21398" y="8540"/>
                    </a:lnTo>
                    <a:lnTo>
                      <a:pt x="20994" y="9377"/>
                    </a:lnTo>
                    <a:lnTo>
                      <a:pt x="20793" y="10047"/>
                    </a:lnTo>
                    <a:lnTo>
                      <a:pt x="20389" y="10549"/>
                    </a:lnTo>
                    <a:lnTo>
                      <a:pt x="20187" y="11051"/>
                    </a:lnTo>
                    <a:lnTo>
                      <a:pt x="19581" y="11553"/>
                    </a:lnTo>
                    <a:lnTo>
                      <a:pt x="19379" y="12056"/>
                    </a:lnTo>
                    <a:lnTo>
                      <a:pt x="18168" y="13060"/>
                    </a:lnTo>
                    <a:lnTo>
                      <a:pt x="16957" y="13395"/>
                    </a:lnTo>
                    <a:lnTo>
                      <a:pt x="16553" y="13563"/>
                    </a:lnTo>
                    <a:lnTo>
                      <a:pt x="16150" y="13898"/>
                    </a:lnTo>
                    <a:lnTo>
                      <a:pt x="15140" y="14233"/>
                    </a:lnTo>
                    <a:lnTo>
                      <a:pt x="14535" y="14400"/>
                    </a:lnTo>
                    <a:lnTo>
                      <a:pt x="13929" y="14735"/>
                    </a:lnTo>
                    <a:lnTo>
                      <a:pt x="13323" y="14902"/>
                    </a:lnTo>
                    <a:lnTo>
                      <a:pt x="12920" y="15237"/>
                    </a:lnTo>
                    <a:lnTo>
                      <a:pt x="12314" y="15405"/>
                    </a:lnTo>
                    <a:lnTo>
                      <a:pt x="12112" y="15405"/>
                    </a:lnTo>
                    <a:lnTo>
                      <a:pt x="11708" y="15740"/>
                    </a:lnTo>
                    <a:lnTo>
                      <a:pt x="11507" y="15740"/>
                    </a:lnTo>
                    <a:lnTo>
                      <a:pt x="11103" y="15907"/>
                    </a:lnTo>
                    <a:lnTo>
                      <a:pt x="10497" y="16242"/>
                    </a:lnTo>
                    <a:lnTo>
                      <a:pt x="10295" y="16242"/>
                    </a:lnTo>
                    <a:lnTo>
                      <a:pt x="9690" y="16744"/>
                    </a:lnTo>
                    <a:lnTo>
                      <a:pt x="9488" y="16744"/>
                    </a:lnTo>
                    <a:lnTo>
                      <a:pt x="7873" y="18084"/>
                    </a:lnTo>
                    <a:lnTo>
                      <a:pt x="7671" y="18419"/>
                    </a:lnTo>
                    <a:lnTo>
                      <a:pt x="7065" y="18586"/>
                    </a:lnTo>
                    <a:lnTo>
                      <a:pt x="6662" y="18921"/>
                    </a:lnTo>
                    <a:lnTo>
                      <a:pt x="6258" y="18921"/>
                    </a:lnTo>
                    <a:lnTo>
                      <a:pt x="5854" y="19423"/>
                    </a:lnTo>
                    <a:lnTo>
                      <a:pt x="5652" y="19758"/>
                    </a:lnTo>
                    <a:lnTo>
                      <a:pt x="5047" y="19926"/>
                    </a:lnTo>
                    <a:lnTo>
                      <a:pt x="4643" y="20260"/>
                    </a:lnTo>
                    <a:lnTo>
                      <a:pt x="4441" y="20260"/>
                    </a:lnTo>
                    <a:lnTo>
                      <a:pt x="3836" y="20428"/>
                    </a:lnTo>
                    <a:lnTo>
                      <a:pt x="3230" y="20930"/>
                    </a:lnTo>
                    <a:lnTo>
                      <a:pt x="3028" y="21265"/>
                    </a:lnTo>
                    <a:lnTo>
                      <a:pt x="2624" y="21265"/>
                    </a:lnTo>
                    <a:lnTo>
                      <a:pt x="2422" y="21433"/>
                    </a:lnTo>
                    <a:lnTo>
                      <a:pt x="2019" y="21433"/>
                    </a:lnTo>
                    <a:lnTo>
                      <a:pt x="2019" y="21600"/>
                    </a:lnTo>
                    <a:lnTo>
                      <a:pt x="1817" y="21600"/>
                    </a:lnTo>
                    <a:close/>
                  </a:path>
                </a:pathLst>
              </a:custGeom>
              <a:solidFill>
                <a:srgbClr val="EF2E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2" name="AutoShape 377"/>
              <p:cNvSpPr/>
              <p:nvPr/>
            </p:nvSpPr>
            <p:spPr>
              <a:xfrm>
                <a:off x="354134" y="279356"/>
                <a:ext cx="242674" cy="248319"/>
              </a:xfrm>
              <a:custGeom>
                <a:avLst/>
                <a:gdLst/>
                <a:ahLst/>
                <a:cxnLst>
                  <a:cxn ang="0">
                    <a:pos x="wd2" y="hd2"/>
                  </a:cxn>
                  <a:cxn ang="5400000">
                    <a:pos x="wd2" y="hd2"/>
                  </a:cxn>
                  <a:cxn ang="10800000">
                    <a:pos x="wd2" y="hd2"/>
                  </a:cxn>
                  <a:cxn ang="16200000">
                    <a:pos x="wd2" y="hd2"/>
                  </a:cxn>
                </a:cxnLst>
                <a:rect l="0" t="0" r="r" b="b"/>
                <a:pathLst>
                  <a:path w="21600" h="21600" extrusionOk="0">
                    <a:moveTo>
                      <a:pt x="1851" y="21600"/>
                    </a:moveTo>
                    <a:lnTo>
                      <a:pt x="1234" y="21600"/>
                    </a:lnTo>
                    <a:lnTo>
                      <a:pt x="1234" y="21254"/>
                    </a:lnTo>
                    <a:lnTo>
                      <a:pt x="617" y="20736"/>
                    </a:lnTo>
                    <a:lnTo>
                      <a:pt x="617" y="20563"/>
                    </a:lnTo>
                    <a:lnTo>
                      <a:pt x="411" y="20045"/>
                    </a:lnTo>
                    <a:lnTo>
                      <a:pt x="411" y="18662"/>
                    </a:lnTo>
                    <a:lnTo>
                      <a:pt x="0" y="17453"/>
                    </a:lnTo>
                    <a:lnTo>
                      <a:pt x="0" y="12787"/>
                    </a:lnTo>
                    <a:lnTo>
                      <a:pt x="411" y="11750"/>
                    </a:lnTo>
                    <a:lnTo>
                      <a:pt x="617" y="10714"/>
                    </a:lnTo>
                    <a:lnTo>
                      <a:pt x="1029" y="9850"/>
                    </a:lnTo>
                    <a:lnTo>
                      <a:pt x="1234" y="8467"/>
                    </a:lnTo>
                    <a:lnTo>
                      <a:pt x="1646" y="7258"/>
                    </a:lnTo>
                    <a:lnTo>
                      <a:pt x="2263" y="6048"/>
                    </a:lnTo>
                    <a:lnTo>
                      <a:pt x="2469" y="4838"/>
                    </a:lnTo>
                    <a:lnTo>
                      <a:pt x="3291" y="3802"/>
                    </a:lnTo>
                    <a:lnTo>
                      <a:pt x="3909" y="2938"/>
                    </a:lnTo>
                    <a:lnTo>
                      <a:pt x="4937" y="2246"/>
                    </a:lnTo>
                    <a:lnTo>
                      <a:pt x="9051" y="518"/>
                    </a:lnTo>
                    <a:lnTo>
                      <a:pt x="10286" y="346"/>
                    </a:lnTo>
                    <a:lnTo>
                      <a:pt x="11520" y="0"/>
                    </a:lnTo>
                    <a:lnTo>
                      <a:pt x="17897" y="0"/>
                    </a:lnTo>
                    <a:lnTo>
                      <a:pt x="18926" y="346"/>
                    </a:lnTo>
                    <a:lnTo>
                      <a:pt x="19543" y="518"/>
                    </a:lnTo>
                    <a:lnTo>
                      <a:pt x="20366" y="1555"/>
                    </a:lnTo>
                    <a:lnTo>
                      <a:pt x="20571" y="2074"/>
                    </a:lnTo>
                    <a:lnTo>
                      <a:pt x="20983" y="2419"/>
                    </a:lnTo>
                    <a:lnTo>
                      <a:pt x="21189" y="2938"/>
                    </a:lnTo>
                    <a:lnTo>
                      <a:pt x="21189" y="3974"/>
                    </a:lnTo>
                    <a:lnTo>
                      <a:pt x="21600" y="4666"/>
                    </a:lnTo>
                    <a:lnTo>
                      <a:pt x="21600" y="5702"/>
                    </a:lnTo>
                    <a:lnTo>
                      <a:pt x="21189" y="6566"/>
                    </a:lnTo>
                    <a:lnTo>
                      <a:pt x="21189" y="7949"/>
                    </a:lnTo>
                    <a:lnTo>
                      <a:pt x="20983" y="8467"/>
                    </a:lnTo>
                    <a:lnTo>
                      <a:pt x="20983" y="9331"/>
                    </a:lnTo>
                    <a:lnTo>
                      <a:pt x="20571" y="9850"/>
                    </a:lnTo>
                    <a:lnTo>
                      <a:pt x="20366" y="10541"/>
                    </a:lnTo>
                    <a:lnTo>
                      <a:pt x="19543" y="11578"/>
                    </a:lnTo>
                    <a:lnTo>
                      <a:pt x="18926" y="12096"/>
                    </a:lnTo>
                    <a:lnTo>
                      <a:pt x="18309" y="12269"/>
                    </a:lnTo>
                    <a:lnTo>
                      <a:pt x="17897" y="12787"/>
                    </a:lnTo>
                    <a:lnTo>
                      <a:pt x="16663" y="13478"/>
                    </a:lnTo>
                    <a:lnTo>
                      <a:pt x="16457" y="13478"/>
                    </a:lnTo>
                    <a:lnTo>
                      <a:pt x="15840" y="13997"/>
                    </a:lnTo>
                    <a:lnTo>
                      <a:pt x="15223" y="14342"/>
                    </a:lnTo>
                    <a:lnTo>
                      <a:pt x="14400" y="14342"/>
                    </a:lnTo>
                    <a:lnTo>
                      <a:pt x="13783" y="14515"/>
                    </a:lnTo>
                    <a:lnTo>
                      <a:pt x="13166" y="14861"/>
                    </a:lnTo>
                    <a:lnTo>
                      <a:pt x="12754" y="15034"/>
                    </a:lnTo>
                    <a:lnTo>
                      <a:pt x="12343" y="15379"/>
                    </a:lnTo>
                    <a:lnTo>
                      <a:pt x="12137" y="15379"/>
                    </a:lnTo>
                    <a:lnTo>
                      <a:pt x="11520" y="15552"/>
                    </a:lnTo>
                    <a:lnTo>
                      <a:pt x="11109" y="15552"/>
                    </a:lnTo>
                    <a:lnTo>
                      <a:pt x="10903" y="15898"/>
                    </a:lnTo>
                    <a:lnTo>
                      <a:pt x="10491" y="16070"/>
                    </a:lnTo>
                    <a:lnTo>
                      <a:pt x="10286" y="16416"/>
                    </a:lnTo>
                    <a:lnTo>
                      <a:pt x="9669" y="16416"/>
                    </a:lnTo>
                    <a:lnTo>
                      <a:pt x="9463" y="16762"/>
                    </a:lnTo>
                    <a:lnTo>
                      <a:pt x="9051" y="16934"/>
                    </a:lnTo>
                    <a:lnTo>
                      <a:pt x="8846" y="17280"/>
                    </a:lnTo>
                    <a:lnTo>
                      <a:pt x="8434" y="17453"/>
                    </a:lnTo>
                    <a:lnTo>
                      <a:pt x="8229" y="17798"/>
                    </a:lnTo>
                    <a:lnTo>
                      <a:pt x="7817" y="17798"/>
                    </a:lnTo>
                    <a:lnTo>
                      <a:pt x="7611" y="18317"/>
                    </a:lnTo>
                    <a:lnTo>
                      <a:pt x="6994" y="18662"/>
                    </a:lnTo>
                    <a:lnTo>
                      <a:pt x="6583" y="18835"/>
                    </a:lnTo>
                    <a:lnTo>
                      <a:pt x="6171" y="19181"/>
                    </a:lnTo>
                    <a:lnTo>
                      <a:pt x="5760" y="19181"/>
                    </a:lnTo>
                    <a:lnTo>
                      <a:pt x="5554" y="19526"/>
                    </a:lnTo>
                    <a:lnTo>
                      <a:pt x="5143" y="19699"/>
                    </a:lnTo>
                    <a:lnTo>
                      <a:pt x="4526" y="20045"/>
                    </a:lnTo>
                    <a:lnTo>
                      <a:pt x="3703" y="20736"/>
                    </a:lnTo>
                    <a:lnTo>
                      <a:pt x="3086" y="20736"/>
                    </a:lnTo>
                    <a:lnTo>
                      <a:pt x="2880" y="21082"/>
                    </a:lnTo>
                    <a:lnTo>
                      <a:pt x="2880" y="21254"/>
                    </a:lnTo>
                    <a:lnTo>
                      <a:pt x="2469" y="21254"/>
                    </a:lnTo>
                    <a:lnTo>
                      <a:pt x="2263" y="21600"/>
                    </a:lnTo>
                    <a:lnTo>
                      <a:pt x="1851" y="21600"/>
                    </a:lnTo>
                    <a:close/>
                  </a:path>
                </a:pathLst>
              </a:custGeom>
              <a:solidFill>
                <a:srgbClr val="F02E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3" name="AutoShape 378"/>
              <p:cNvSpPr/>
              <p:nvPr/>
            </p:nvSpPr>
            <p:spPr>
              <a:xfrm>
                <a:off x="359777" y="279356"/>
                <a:ext cx="231388" cy="242675"/>
              </a:xfrm>
              <a:custGeom>
                <a:avLst/>
                <a:gdLst/>
                <a:ahLst/>
                <a:cxnLst>
                  <a:cxn ang="0">
                    <a:pos x="wd2" y="hd2"/>
                  </a:cxn>
                  <a:cxn ang="5400000">
                    <a:pos x="wd2" y="hd2"/>
                  </a:cxn>
                  <a:cxn ang="10800000">
                    <a:pos x="wd2" y="hd2"/>
                  </a:cxn>
                  <a:cxn ang="16200000">
                    <a:pos x="wd2" y="hd2"/>
                  </a:cxn>
                </a:cxnLst>
                <a:rect l="0" t="0" r="r" b="b"/>
                <a:pathLst>
                  <a:path w="21600" h="21600" extrusionOk="0">
                    <a:moveTo>
                      <a:pt x="1512" y="21600"/>
                    </a:moveTo>
                    <a:lnTo>
                      <a:pt x="1296" y="21600"/>
                    </a:lnTo>
                    <a:lnTo>
                      <a:pt x="864" y="21246"/>
                    </a:lnTo>
                    <a:lnTo>
                      <a:pt x="864" y="21069"/>
                    </a:lnTo>
                    <a:lnTo>
                      <a:pt x="648" y="20715"/>
                    </a:lnTo>
                    <a:lnTo>
                      <a:pt x="216" y="20538"/>
                    </a:lnTo>
                    <a:lnTo>
                      <a:pt x="216" y="18413"/>
                    </a:lnTo>
                    <a:lnTo>
                      <a:pt x="0" y="17351"/>
                    </a:lnTo>
                    <a:lnTo>
                      <a:pt x="0" y="12925"/>
                    </a:lnTo>
                    <a:lnTo>
                      <a:pt x="216" y="11862"/>
                    </a:lnTo>
                    <a:lnTo>
                      <a:pt x="648" y="10800"/>
                    </a:lnTo>
                    <a:lnTo>
                      <a:pt x="864" y="9561"/>
                    </a:lnTo>
                    <a:lnTo>
                      <a:pt x="1296" y="8498"/>
                    </a:lnTo>
                    <a:lnTo>
                      <a:pt x="1512" y="7259"/>
                    </a:lnTo>
                    <a:lnTo>
                      <a:pt x="2160" y="5843"/>
                    </a:lnTo>
                    <a:lnTo>
                      <a:pt x="2592" y="4957"/>
                    </a:lnTo>
                    <a:lnTo>
                      <a:pt x="3456" y="3895"/>
                    </a:lnTo>
                    <a:lnTo>
                      <a:pt x="4104" y="3010"/>
                    </a:lnTo>
                    <a:lnTo>
                      <a:pt x="4968" y="2302"/>
                    </a:lnTo>
                    <a:lnTo>
                      <a:pt x="6048" y="1948"/>
                    </a:lnTo>
                    <a:lnTo>
                      <a:pt x="8208" y="885"/>
                    </a:lnTo>
                    <a:lnTo>
                      <a:pt x="9504" y="531"/>
                    </a:lnTo>
                    <a:lnTo>
                      <a:pt x="10584" y="354"/>
                    </a:lnTo>
                    <a:lnTo>
                      <a:pt x="12960" y="354"/>
                    </a:lnTo>
                    <a:lnTo>
                      <a:pt x="13608" y="0"/>
                    </a:lnTo>
                    <a:lnTo>
                      <a:pt x="16632" y="0"/>
                    </a:lnTo>
                    <a:lnTo>
                      <a:pt x="17496" y="354"/>
                    </a:lnTo>
                    <a:lnTo>
                      <a:pt x="18360" y="354"/>
                    </a:lnTo>
                    <a:lnTo>
                      <a:pt x="19008" y="531"/>
                    </a:lnTo>
                    <a:lnTo>
                      <a:pt x="19656" y="885"/>
                    </a:lnTo>
                    <a:lnTo>
                      <a:pt x="20520" y="1593"/>
                    </a:lnTo>
                    <a:lnTo>
                      <a:pt x="20952" y="2125"/>
                    </a:lnTo>
                    <a:lnTo>
                      <a:pt x="21168" y="2479"/>
                    </a:lnTo>
                    <a:lnTo>
                      <a:pt x="21168" y="3010"/>
                    </a:lnTo>
                    <a:lnTo>
                      <a:pt x="21600" y="3541"/>
                    </a:lnTo>
                    <a:lnTo>
                      <a:pt x="21600" y="7436"/>
                    </a:lnTo>
                    <a:lnTo>
                      <a:pt x="21168" y="8144"/>
                    </a:lnTo>
                    <a:lnTo>
                      <a:pt x="21168" y="9030"/>
                    </a:lnTo>
                    <a:lnTo>
                      <a:pt x="20952" y="9561"/>
                    </a:lnTo>
                    <a:lnTo>
                      <a:pt x="20952" y="10092"/>
                    </a:lnTo>
                    <a:lnTo>
                      <a:pt x="20520" y="10623"/>
                    </a:lnTo>
                    <a:lnTo>
                      <a:pt x="20088" y="10977"/>
                    </a:lnTo>
                    <a:lnTo>
                      <a:pt x="19656" y="11508"/>
                    </a:lnTo>
                    <a:lnTo>
                      <a:pt x="18360" y="12570"/>
                    </a:lnTo>
                    <a:lnTo>
                      <a:pt x="17712" y="12925"/>
                    </a:lnTo>
                    <a:lnTo>
                      <a:pt x="17496" y="13456"/>
                    </a:lnTo>
                    <a:lnTo>
                      <a:pt x="16200" y="13810"/>
                    </a:lnTo>
                    <a:lnTo>
                      <a:pt x="15984" y="14164"/>
                    </a:lnTo>
                    <a:lnTo>
                      <a:pt x="15336" y="14341"/>
                    </a:lnTo>
                    <a:lnTo>
                      <a:pt x="14256" y="14695"/>
                    </a:lnTo>
                    <a:lnTo>
                      <a:pt x="13608" y="14872"/>
                    </a:lnTo>
                    <a:lnTo>
                      <a:pt x="13176" y="14872"/>
                    </a:lnTo>
                    <a:lnTo>
                      <a:pt x="12960" y="15226"/>
                    </a:lnTo>
                    <a:lnTo>
                      <a:pt x="12312" y="15403"/>
                    </a:lnTo>
                    <a:lnTo>
                      <a:pt x="11880" y="15403"/>
                    </a:lnTo>
                    <a:lnTo>
                      <a:pt x="11664" y="15757"/>
                    </a:lnTo>
                    <a:lnTo>
                      <a:pt x="11232" y="15757"/>
                    </a:lnTo>
                    <a:lnTo>
                      <a:pt x="10368" y="16466"/>
                    </a:lnTo>
                    <a:lnTo>
                      <a:pt x="9936" y="16466"/>
                    </a:lnTo>
                    <a:lnTo>
                      <a:pt x="9720" y="16820"/>
                    </a:lnTo>
                    <a:lnTo>
                      <a:pt x="9504" y="16820"/>
                    </a:lnTo>
                    <a:lnTo>
                      <a:pt x="8424" y="17705"/>
                    </a:lnTo>
                    <a:lnTo>
                      <a:pt x="8208" y="17705"/>
                    </a:lnTo>
                    <a:lnTo>
                      <a:pt x="7776" y="17882"/>
                    </a:lnTo>
                    <a:lnTo>
                      <a:pt x="7560" y="18236"/>
                    </a:lnTo>
                    <a:lnTo>
                      <a:pt x="6912" y="18413"/>
                    </a:lnTo>
                    <a:lnTo>
                      <a:pt x="6480" y="19121"/>
                    </a:lnTo>
                    <a:lnTo>
                      <a:pt x="6048" y="19298"/>
                    </a:lnTo>
                    <a:lnTo>
                      <a:pt x="5616" y="19652"/>
                    </a:lnTo>
                    <a:lnTo>
                      <a:pt x="5400" y="19652"/>
                    </a:lnTo>
                    <a:lnTo>
                      <a:pt x="4752" y="20184"/>
                    </a:lnTo>
                    <a:lnTo>
                      <a:pt x="4104" y="20184"/>
                    </a:lnTo>
                    <a:lnTo>
                      <a:pt x="3024" y="21069"/>
                    </a:lnTo>
                    <a:lnTo>
                      <a:pt x="2808" y="21069"/>
                    </a:lnTo>
                    <a:lnTo>
                      <a:pt x="2592" y="21246"/>
                    </a:lnTo>
                    <a:lnTo>
                      <a:pt x="2160" y="21246"/>
                    </a:lnTo>
                    <a:lnTo>
                      <a:pt x="2160" y="21600"/>
                    </a:lnTo>
                    <a:lnTo>
                      <a:pt x="1512" y="21600"/>
                    </a:lnTo>
                    <a:close/>
                  </a:path>
                </a:pathLst>
              </a:custGeom>
              <a:solidFill>
                <a:srgbClr val="F12F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4" name="AutoShape 379"/>
              <p:cNvSpPr/>
              <p:nvPr/>
            </p:nvSpPr>
            <p:spPr>
              <a:xfrm>
                <a:off x="362599" y="283589"/>
                <a:ext cx="222922" cy="229977"/>
              </a:xfrm>
              <a:custGeom>
                <a:avLst/>
                <a:gdLst/>
                <a:ahLst/>
                <a:cxnLst>
                  <a:cxn ang="0">
                    <a:pos x="wd2" y="hd2"/>
                  </a:cxn>
                  <a:cxn ang="5400000">
                    <a:pos x="wd2" y="hd2"/>
                  </a:cxn>
                  <a:cxn ang="10800000">
                    <a:pos x="wd2" y="hd2"/>
                  </a:cxn>
                  <a:cxn ang="16200000">
                    <a:pos x="wd2" y="hd2"/>
                  </a:cxn>
                </a:cxnLst>
                <a:rect l="0" t="0" r="r" b="b"/>
                <a:pathLst>
                  <a:path w="21600" h="21600" extrusionOk="0">
                    <a:moveTo>
                      <a:pt x="1781" y="21600"/>
                    </a:moveTo>
                    <a:lnTo>
                      <a:pt x="1336" y="21600"/>
                    </a:lnTo>
                    <a:lnTo>
                      <a:pt x="668" y="21041"/>
                    </a:lnTo>
                    <a:lnTo>
                      <a:pt x="668" y="20855"/>
                    </a:lnTo>
                    <a:lnTo>
                      <a:pt x="445" y="20483"/>
                    </a:lnTo>
                    <a:lnTo>
                      <a:pt x="445" y="19179"/>
                    </a:lnTo>
                    <a:lnTo>
                      <a:pt x="0" y="18434"/>
                    </a:lnTo>
                    <a:lnTo>
                      <a:pt x="0" y="12476"/>
                    </a:lnTo>
                    <a:lnTo>
                      <a:pt x="445" y="11359"/>
                    </a:lnTo>
                    <a:lnTo>
                      <a:pt x="668" y="10428"/>
                    </a:lnTo>
                    <a:lnTo>
                      <a:pt x="1113" y="9310"/>
                    </a:lnTo>
                    <a:lnTo>
                      <a:pt x="1336" y="8007"/>
                    </a:lnTo>
                    <a:lnTo>
                      <a:pt x="1781" y="6890"/>
                    </a:lnTo>
                    <a:lnTo>
                      <a:pt x="2449" y="5586"/>
                    </a:lnTo>
                    <a:lnTo>
                      <a:pt x="2672" y="4469"/>
                    </a:lnTo>
                    <a:lnTo>
                      <a:pt x="3340" y="3724"/>
                    </a:lnTo>
                    <a:lnTo>
                      <a:pt x="4231" y="2793"/>
                    </a:lnTo>
                    <a:lnTo>
                      <a:pt x="5344" y="2048"/>
                    </a:lnTo>
                    <a:lnTo>
                      <a:pt x="6235" y="1676"/>
                    </a:lnTo>
                    <a:lnTo>
                      <a:pt x="7126" y="931"/>
                    </a:lnTo>
                    <a:lnTo>
                      <a:pt x="9798" y="559"/>
                    </a:lnTo>
                    <a:lnTo>
                      <a:pt x="10689" y="186"/>
                    </a:lnTo>
                    <a:lnTo>
                      <a:pt x="12025" y="0"/>
                    </a:lnTo>
                    <a:lnTo>
                      <a:pt x="16924" y="0"/>
                    </a:lnTo>
                    <a:lnTo>
                      <a:pt x="17814" y="186"/>
                    </a:lnTo>
                    <a:lnTo>
                      <a:pt x="18482" y="186"/>
                    </a:lnTo>
                    <a:lnTo>
                      <a:pt x="19151" y="559"/>
                    </a:lnTo>
                    <a:lnTo>
                      <a:pt x="20487" y="931"/>
                    </a:lnTo>
                    <a:lnTo>
                      <a:pt x="20709" y="1676"/>
                    </a:lnTo>
                    <a:lnTo>
                      <a:pt x="20932" y="2048"/>
                    </a:lnTo>
                    <a:lnTo>
                      <a:pt x="21377" y="2607"/>
                    </a:lnTo>
                    <a:lnTo>
                      <a:pt x="21377" y="3166"/>
                    </a:lnTo>
                    <a:lnTo>
                      <a:pt x="21600" y="3724"/>
                    </a:lnTo>
                    <a:lnTo>
                      <a:pt x="21600" y="7448"/>
                    </a:lnTo>
                    <a:lnTo>
                      <a:pt x="21377" y="8193"/>
                    </a:lnTo>
                    <a:lnTo>
                      <a:pt x="21377" y="8938"/>
                    </a:lnTo>
                    <a:lnTo>
                      <a:pt x="20932" y="9497"/>
                    </a:lnTo>
                    <a:lnTo>
                      <a:pt x="20487" y="10614"/>
                    </a:lnTo>
                    <a:lnTo>
                      <a:pt x="20041" y="11172"/>
                    </a:lnTo>
                    <a:lnTo>
                      <a:pt x="19819" y="11731"/>
                    </a:lnTo>
                    <a:lnTo>
                      <a:pt x="19151" y="12290"/>
                    </a:lnTo>
                    <a:lnTo>
                      <a:pt x="18482" y="12476"/>
                    </a:lnTo>
                    <a:lnTo>
                      <a:pt x="17814" y="13034"/>
                    </a:lnTo>
                    <a:lnTo>
                      <a:pt x="17146" y="13407"/>
                    </a:lnTo>
                    <a:lnTo>
                      <a:pt x="16924" y="13593"/>
                    </a:lnTo>
                    <a:lnTo>
                      <a:pt x="16256" y="13966"/>
                    </a:lnTo>
                    <a:lnTo>
                      <a:pt x="15810" y="13966"/>
                    </a:lnTo>
                    <a:lnTo>
                      <a:pt x="14474" y="14710"/>
                    </a:lnTo>
                    <a:lnTo>
                      <a:pt x="13806" y="14897"/>
                    </a:lnTo>
                    <a:lnTo>
                      <a:pt x="13361" y="14897"/>
                    </a:lnTo>
                    <a:lnTo>
                      <a:pt x="12693" y="15269"/>
                    </a:lnTo>
                    <a:lnTo>
                      <a:pt x="12470" y="15455"/>
                    </a:lnTo>
                    <a:lnTo>
                      <a:pt x="12025" y="15455"/>
                    </a:lnTo>
                    <a:lnTo>
                      <a:pt x="11802" y="15828"/>
                    </a:lnTo>
                    <a:lnTo>
                      <a:pt x="11357" y="15828"/>
                    </a:lnTo>
                    <a:lnTo>
                      <a:pt x="10466" y="16572"/>
                    </a:lnTo>
                    <a:lnTo>
                      <a:pt x="10021" y="16572"/>
                    </a:lnTo>
                    <a:lnTo>
                      <a:pt x="9798" y="16945"/>
                    </a:lnTo>
                    <a:lnTo>
                      <a:pt x="9575" y="17131"/>
                    </a:lnTo>
                    <a:lnTo>
                      <a:pt x="9130" y="17317"/>
                    </a:lnTo>
                    <a:lnTo>
                      <a:pt x="8907" y="17503"/>
                    </a:lnTo>
                    <a:lnTo>
                      <a:pt x="8462" y="17503"/>
                    </a:lnTo>
                    <a:lnTo>
                      <a:pt x="8239" y="17876"/>
                    </a:lnTo>
                    <a:lnTo>
                      <a:pt x="7794" y="18062"/>
                    </a:lnTo>
                    <a:lnTo>
                      <a:pt x="7126" y="18434"/>
                    </a:lnTo>
                    <a:lnTo>
                      <a:pt x="6235" y="19179"/>
                    </a:lnTo>
                    <a:lnTo>
                      <a:pt x="5567" y="19552"/>
                    </a:lnTo>
                    <a:lnTo>
                      <a:pt x="4676" y="20297"/>
                    </a:lnTo>
                    <a:lnTo>
                      <a:pt x="4231" y="20483"/>
                    </a:lnTo>
                    <a:lnTo>
                      <a:pt x="3563" y="20855"/>
                    </a:lnTo>
                    <a:lnTo>
                      <a:pt x="3340" y="20855"/>
                    </a:lnTo>
                    <a:lnTo>
                      <a:pt x="2895" y="21041"/>
                    </a:lnTo>
                    <a:lnTo>
                      <a:pt x="2672" y="21414"/>
                    </a:lnTo>
                    <a:lnTo>
                      <a:pt x="2449" y="21414"/>
                    </a:lnTo>
                    <a:lnTo>
                      <a:pt x="2449" y="21600"/>
                    </a:lnTo>
                    <a:lnTo>
                      <a:pt x="1781" y="21600"/>
                    </a:lnTo>
                    <a:close/>
                  </a:path>
                </a:pathLst>
              </a:custGeom>
              <a:solidFill>
                <a:srgbClr val="F22F3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5" name="AutoShape 380"/>
              <p:cNvSpPr/>
              <p:nvPr/>
            </p:nvSpPr>
            <p:spPr>
              <a:xfrm>
                <a:off x="362599" y="286411"/>
                <a:ext cx="221511" cy="222922"/>
              </a:xfrm>
              <a:custGeom>
                <a:avLst/>
                <a:gdLst/>
                <a:ahLst/>
                <a:cxnLst>
                  <a:cxn ang="0">
                    <a:pos x="wd2" y="hd2"/>
                  </a:cxn>
                  <a:cxn ang="5400000">
                    <a:pos x="wd2" y="hd2"/>
                  </a:cxn>
                  <a:cxn ang="10800000">
                    <a:pos x="wd2" y="hd2"/>
                  </a:cxn>
                  <a:cxn ang="16200000">
                    <a:pos x="wd2" y="hd2"/>
                  </a:cxn>
                </a:cxnLst>
                <a:rect l="0" t="0" r="r" b="b"/>
                <a:pathLst>
                  <a:path w="21600" h="21600" extrusionOk="0">
                    <a:moveTo>
                      <a:pt x="2025" y="21600"/>
                    </a:moveTo>
                    <a:lnTo>
                      <a:pt x="1350" y="21600"/>
                    </a:lnTo>
                    <a:lnTo>
                      <a:pt x="1350" y="21407"/>
                    </a:lnTo>
                    <a:lnTo>
                      <a:pt x="1125" y="21021"/>
                    </a:lnTo>
                    <a:lnTo>
                      <a:pt x="1125" y="20829"/>
                    </a:lnTo>
                    <a:lnTo>
                      <a:pt x="675" y="20636"/>
                    </a:lnTo>
                    <a:lnTo>
                      <a:pt x="675" y="19671"/>
                    </a:lnTo>
                    <a:lnTo>
                      <a:pt x="450" y="19093"/>
                    </a:lnTo>
                    <a:lnTo>
                      <a:pt x="450" y="16200"/>
                    </a:lnTo>
                    <a:lnTo>
                      <a:pt x="0" y="14657"/>
                    </a:lnTo>
                    <a:lnTo>
                      <a:pt x="0" y="13307"/>
                    </a:lnTo>
                    <a:lnTo>
                      <a:pt x="450" y="12150"/>
                    </a:lnTo>
                    <a:lnTo>
                      <a:pt x="675" y="11186"/>
                    </a:lnTo>
                    <a:lnTo>
                      <a:pt x="1125" y="10221"/>
                    </a:lnTo>
                    <a:lnTo>
                      <a:pt x="1350" y="9064"/>
                    </a:lnTo>
                    <a:lnTo>
                      <a:pt x="1800" y="7907"/>
                    </a:lnTo>
                    <a:lnTo>
                      <a:pt x="2025" y="6750"/>
                    </a:lnTo>
                    <a:lnTo>
                      <a:pt x="2700" y="5593"/>
                    </a:lnTo>
                    <a:lnTo>
                      <a:pt x="2925" y="4436"/>
                    </a:lnTo>
                    <a:lnTo>
                      <a:pt x="3600" y="3279"/>
                    </a:lnTo>
                    <a:lnTo>
                      <a:pt x="4725" y="2700"/>
                    </a:lnTo>
                    <a:lnTo>
                      <a:pt x="5625" y="1929"/>
                    </a:lnTo>
                    <a:lnTo>
                      <a:pt x="6525" y="1543"/>
                    </a:lnTo>
                    <a:lnTo>
                      <a:pt x="7650" y="1157"/>
                    </a:lnTo>
                    <a:lnTo>
                      <a:pt x="9000" y="579"/>
                    </a:lnTo>
                    <a:lnTo>
                      <a:pt x="9900" y="386"/>
                    </a:lnTo>
                    <a:lnTo>
                      <a:pt x="11250" y="0"/>
                    </a:lnTo>
                    <a:lnTo>
                      <a:pt x="17550" y="0"/>
                    </a:lnTo>
                    <a:lnTo>
                      <a:pt x="18225" y="386"/>
                    </a:lnTo>
                    <a:lnTo>
                      <a:pt x="19350" y="579"/>
                    </a:lnTo>
                    <a:lnTo>
                      <a:pt x="19575" y="771"/>
                    </a:lnTo>
                    <a:lnTo>
                      <a:pt x="20250" y="1157"/>
                    </a:lnTo>
                    <a:lnTo>
                      <a:pt x="20700" y="1736"/>
                    </a:lnTo>
                    <a:lnTo>
                      <a:pt x="20925" y="2121"/>
                    </a:lnTo>
                    <a:lnTo>
                      <a:pt x="21150" y="2700"/>
                    </a:lnTo>
                    <a:lnTo>
                      <a:pt x="21150" y="3857"/>
                    </a:lnTo>
                    <a:lnTo>
                      <a:pt x="21600" y="4436"/>
                    </a:lnTo>
                    <a:lnTo>
                      <a:pt x="21600" y="6943"/>
                    </a:lnTo>
                    <a:lnTo>
                      <a:pt x="21150" y="7907"/>
                    </a:lnTo>
                    <a:lnTo>
                      <a:pt x="21150" y="8293"/>
                    </a:lnTo>
                    <a:lnTo>
                      <a:pt x="20925" y="9064"/>
                    </a:lnTo>
                    <a:lnTo>
                      <a:pt x="20925" y="9643"/>
                    </a:lnTo>
                    <a:lnTo>
                      <a:pt x="20700" y="10221"/>
                    </a:lnTo>
                    <a:lnTo>
                      <a:pt x="20250" y="10800"/>
                    </a:lnTo>
                    <a:lnTo>
                      <a:pt x="20025" y="11379"/>
                    </a:lnTo>
                    <a:lnTo>
                      <a:pt x="19350" y="11957"/>
                    </a:lnTo>
                    <a:lnTo>
                      <a:pt x="18900" y="12150"/>
                    </a:lnTo>
                    <a:lnTo>
                      <a:pt x="18225" y="12729"/>
                    </a:lnTo>
                    <a:lnTo>
                      <a:pt x="17550" y="13114"/>
                    </a:lnTo>
                    <a:lnTo>
                      <a:pt x="17100" y="13307"/>
                    </a:lnTo>
                    <a:lnTo>
                      <a:pt x="16650" y="13693"/>
                    </a:lnTo>
                    <a:lnTo>
                      <a:pt x="15975" y="13886"/>
                    </a:lnTo>
                    <a:lnTo>
                      <a:pt x="15750" y="14271"/>
                    </a:lnTo>
                    <a:lnTo>
                      <a:pt x="15075" y="14271"/>
                    </a:lnTo>
                    <a:lnTo>
                      <a:pt x="13725" y="15043"/>
                    </a:lnTo>
                    <a:lnTo>
                      <a:pt x="13275" y="15043"/>
                    </a:lnTo>
                    <a:lnTo>
                      <a:pt x="12600" y="15236"/>
                    </a:lnTo>
                    <a:lnTo>
                      <a:pt x="12150" y="15621"/>
                    </a:lnTo>
                    <a:lnTo>
                      <a:pt x="11925" y="15621"/>
                    </a:lnTo>
                    <a:lnTo>
                      <a:pt x="11475" y="15814"/>
                    </a:lnTo>
                    <a:lnTo>
                      <a:pt x="11250" y="15814"/>
                    </a:lnTo>
                    <a:lnTo>
                      <a:pt x="10575" y="16393"/>
                    </a:lnTo>
                    <a:lnTo>
                      <a:pt x="10125" y="16393"/>
                    </a:lnTo>
                    <a:lnTo>
                      <a:pt x="9900" y="16779"/>
                    </a:lnTo>
                    <a:lnTo>
                      <a:pt x="9225" y="17357"/>
                    </a:lnTo>
                    <a:lnTo>
                      <a:pt x="9225" y="17550"/>
                    </a:lnTo>
                    <a:lnTo>
                      <a:pt x="9000" y="17550"/>
                    </a:lnTo>
                    <a:lnTo>
                      <a:pt x="8550" y="17743"/>
                    </a:lnTo>
                    <a:lnTo>
                      <a:pt x="7875" y="18321"/>
                    </a:lnTo>
                    <a:lnTo>
                      <a:pt x="7200" y="18514"/>
                    </a:lnTo>
                    <a:lnTo>
                      <a:pt x="6975" y="18900"/>
                    </a:lnTo>
                    <a:lnTo>
                      <a:pt x="6525" y="19093"/>
                    </a:lnTo>
                    <a:lnTo>
                      <a:pt x="6300" y="19479"/>
                    </a:lnTo>
                    <a:lnTo>
                      <a:pt x="5625" y="19671"/>
                    </a:lnTo>
                    <a:lnTo>
                      <a:pt x="5400" y="20057"/>
                    </a:lnTo>
                    <a:lnTo>
                      <a:pt x="4950" y="20250"/>
                    </a:lnTo>
                    <a:lnTo>
                      <a:pt x="4725" y="20636"/>
                    </a:lnTo>
                    <a:lnTo>
                      <a:pt x="4275" y="20636"/>
                    </a:lnTo>
                    <a:lnTo>
                      <a:pt x="4050" y="20829"/>
                    </a:lnTo>
                    <a:lnTo>
                      <a:pt x="3600" y="21021"/>
                    </a:lnTo>
                    <a:lnTo>
                      <a:pt x="3375" y="21021"/>
                    </a:lnTo>
                    <a:lnTo>
                      <a:pt x="2925" y="21407"/>
                    </a:lnTo>
                    <a:lnTo>
                      <a:pt x="2700" y="21407"/>
                    </a:lnTo>
                    <a:lnTo>
                      <a:pt x="2475" y="21600"/>
                    </a:lnTo>
                    <a:lnTo>
                      <a:pt x="2025" y="21600"/>
                    </a:lnTo>
                    <a:close/>
                  </a:path>
                </a:pathLst>
              </a:custGeom>
              <a:solidFill>
                <a:srgbClr val="F3303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6" name="AutoShape 381"/>
              <p:cNvSpPr/>
              <p:nvPr/>
            </p:nvSpPr>
            <p:spPr>
              <a:xfrm>
                <a:off x="366832" y="289233"/>
                <a:ext cx="211635" cy="217278"/>
              </a:xfrm>
              <a:custGeom>
                <a:avLst/>
                <a:gdLst/>
                <a:ahLst/>
                <a:cxnLst>
                  <a:cxn ang="0">
                    <a:pos x="wd2" y="hd2"/>
                  </a:cxn>
                  <a:cxn ang="5400000">
                    <a:pos x="wd2" y="hd2"/>
                  </a:cxn>
                  <a:cxn ang="10800000">
                    <a:pos x="wd2" y="hd2"/>
                  </a:cxn>
                  <a:cxn ang="16200000">
                    <a:pos x="wd2" y="hd2"/>
                  </a:cxn>
                </a:cxnLst>
                <a:rect l="0" t="0" r="r" b="b"/>
                <a:pathLst>
                  <a:path w="21600" h="21600" extrusionOk="0">
                    <a:moveTo>
                      <a:pt x="1643" y="21600"/>
                    </a:moveTo>
                    <a:lnTo>
                      <a:pt x="1409" y="21204"/>
                    </a:lnTo>
                    <a:lnTo>
                      <a:pt x="1409" y="21006"/>
                    </a:lnTo>
                    <a:lnTo>
                      <a:pt x="939" y="21006"/>
                    </a:lnTo>
                    <a:lnTo>
                      <a:pt x="704" y="20411"/>
                    </a:lnTo>
                    <a:lnTo>
                      <a:pt x="704" y="20213"/>
                    </a:lnTo>
                    <a:lnTo>
                      <a:pt x="235" y="19817"/>
                    </a:lnTo>
                    <a:lnTo>
                      <a:pt x="235" y="16844"/>
                    </a:lnTo>
                    <a:lnTo>
                      <a:pt x="0" y="15655"/>
                    </a:lnTo>
                    <a:lnTo>
                      <a:pt x="0" y="13079"/>
                    </a:lnTo>
                    <a:lnTo>
                      <a:pt x="235" y="11494"/>
                    </a:lnTo>
                    <a:lnTo>
                      <a:pt x="235" y="10701"/>
                    </a:lnTo>
                    <a:lnTo>
                      <a:pt x="939" y="9512"/>
                    </a:lnTo>
                    <a:lnTo>
                      <a:pt x="1409" y="8323"/>
                    </a:lnTo>
                    <a:lnTo>
                      <a:pt x="1643" y="7332"/>
                    </a:lnTo>
                    <a:lnTo>
                      <a:pt x="2583" y="4954"/>
                    </a:lnTo>
                    <a:lnTo>
                      <a:pt x="3052" y="3963"/>
                    </a:lnTo>
                    <a:lnTo>
                      <a:pt x="3757" y="2972"/>
                    </a:lnTo>
                    <a:lnTo>
                      <a:pt x="4696" y="2378"/>
                    </a:lnTo>
                    <a:lnTo>
                      <a:pt x="5400" y="1585"/>
                    </a:lnTo>
                    <a:lnTo>
                      <a:pt x="6339" y="1387"/>
                    </a:lnTo>
                    <a:lnTo>
                      <a:pt x="7748" y="793"/>
                    </a:lnTo>
                    <a:lnTo>
                      <a:pt x="8922" y="396"/>
                    </a:lnTo>
                    <a:lnTo>
                      <a:pt x="11270" y="0"/>
                    </a:lnTo>
                    <a:lnTo>
                      <a:pt x="17843" y="0"/>
                    </a:lnTo>
                    <a:lnTo>
                      <a:pt x="19252" y="396"/>
                    </a:lnTo>
                    <a:lnTo>
                      <a:pt x="19957" y="793"/>
                    </a:lnTo>
                    <a:lnTo>
                      <a:pt x="20426" y="1189"/>
                    </a:lnTo>
                    <a:lnTo>
                      <a:pt x="20661" y="1585"/>
                    </a:lnTo>
                    <a:lnTo>
                      <a:pt x="21130" y="2180"/>
                    </a:lnTo>
                    <a:lnTo>
                      <a:pt x="21365" y="2378"/>
                    </a:lnTo>
                    <a:lnTo>
                      <a:pt x="21365" y="4558"/>
                    </a:lnTo>
                    <a:lnTo>
                      <a:pt x="21600" y="4954"/>
                    </a:lnTo>
                    <a:lnTo>
                      <a:pt x="21600" y="6143"/>
                    </a:lnTo>
                    <a:lnTo>
                      <a:pt x="21365" y="6738"/>
                    </a:lnTo>
                    <a:lnTo>
                      <a:pt x="21365" y="8125"/>
                    </a:lnTo>
                    <a:lnTo>
                      <a:pt x="21130" y="8917"/>
                    </a:lnTo>
                    <a:lnTo>
                      <a:pt x="20661" y="9512"/>
                    </a:lnTo>
                    <a:lnTo>
                      <a:pt x="20661" y="10106"/>
                    </a:lnTo>
                    <a:lnTo>
                      <a:pt x="20426" y="10701"/>
                    </a:lnTo>
                    <a:lnTo>
                      <a:pt x="19957" y="11295"/>
                    </a:lnTo>
                    <a:lnTo>
                      <a:pt x="19252" y="11494"/>
                    </a:lnTo>
                    <a:lnTo>
                      <a:pt x="18548" y="12088"/>
                    </a:lnTo>
                    <a:lnTo>
                      <a:pt x="18313" y="12484"/>
                    </a:lnTo>
                    <a:lnTo>
                      <a:pt x="17609" y="13079"/>
                    </a:lnTo>
                    <a:lnTo>
                      <a:pt x="16904" y="13277"/>
                    </a:lnTo>
                    <a:lnTo>
                      <a:pt x="16670" y="13673"/>
                    </a:lnTo>
                    <a:lnTo>
                      <a:pt x="15965" y="13872"/>
                    </a:lnTo>
                    <a:lnTo>
                      <a:pt x="15261" y="13872"/>
                    </a:lnTo>
                    <a:lnTo>
                      <a:pt x="14791" y="14268"/>
                    </a:lnTo>
                    <a:lnTo>
                      <a:pt x="14087" y="14268"/>
                    </a:lnTo>
                    <a:lnTo>
                      <a:pt x="13617" y="14664"/>
                    </a:lnTo>
                    <a:lnTo>
                      <a:pt x="12913" y="14664"/>
                    </a:lnTo>
                    <a:lnTo>
                      <a:pt x="12678" y="15061"/>
                    </a:lnTo>
                    <a:lnTo>
                      <a:pt x="12209" y="15259"/>
                    </a:lnTo>
                    <a:lnTo>
                      <a:pt x="11974" y="15259"/>
                    </a:lnTo>
                    <a:lnTo>
                      <a:pt x="11504" y="15655"/>
                    </a:lnTo>
                    <a:lnTo>
                      <a:pt x="11270" y="15655"/>
                    </a:lnTo>
                    <a:lnTo>
                      <a:pt x="10800" y="15853"/>
                    </a:lnTo>
                    <a:lnTo>
                      <a:pt x="10565" y="16250"/>
                    </a:lnTo>
                    <a:lnTo>
                      <a:pt x="10096" y="16250"/>
                    </a:lnTo>
                    <a:lnTo>
                      <a:pt x="9861" y="16448"/>
                    </a:lnTo>
                    <a:lnTo>
                      <a:pt x="9626" y="16844"/>
                    </a:lnTo>
                    <a:lnTo>
                      <a:pt x="9157" y="17042"/>
                    </a:lnTo>
                    <a:lnTo>
                      <a:pt x="8922" y="17042"/>
                    </a:lnTo>
                    <a:lnTo>
                      <a:pt x="8922" y="17439"/>
                    </a:lnTo>
                    <a:lnTo>
                      <a:pt x="8452" y="17637"/>
                    </a:lnTo>
                    <a:lnTo>
                      <a:pt x="8217" y="17835"/>
                    </a:lnTo>
                    <a:lnTo>
                      <a:pt x="7748" y="17835"/>
                    </a:lnTo>
                    <a:lnTo>
                      <a:pt x="7043" y="18033"/>
                    </a:lnTo>
                    <a:lnTo>
                      <a:pt x="6809" y="18429"/>
                    </a:lnTo>
                    <a:lnTo>
                      <a:pt x="6339" y="18628"/>
                    </a:lnTo>
                    <a:lnTo>
                      <a:pt x="6104" y="19222"/>
                    </a:lnTo>
                    <a:lnTo>
                      <a:pt x="5870" y="19618"/>
                    </a:lnTo>
                    <a:lnTo>
                      <a:pt x="5165" y="19618"/>
                    </a:lnTo>
                    <a:lnTo>
                      <a:pt x="4696" y="19817"/>
                    </a:lnTo>
                    <a:lnTo>
                      <a:pt x="4461" y="20213"/>
                    </a:lnTo>
                    <a:lnTo>
                      <a:pt x="3991" y="20411"/>
                    </a:lnTo>
                    <a:lnTo>
                      <a:pt x="3757" y="20807"/>
                    </a:lnTo>
                    <a:lnTo>
                      <a:pt x="3287" y="20807"/>
                    </a:lnTo>
                    <a:lnTo>
                      <a:pt x="3052" y="21006"/>
                    </a:lnTo>
                    <a:lnTo>
                      <a:pt x="2583" y="21006"/>
                    </a:lnTo>
                    <a:lnTo>
                      <a:pt x="2348" y="21204"/>
                    </a:lnTo>
                    <a:lnTo>
                      <a:pt x="2113" y="21204"/>
                    </a:lnTo>
                    <a:lnTo>
                      <a:pt x="1643" y="21600"/>
                    </a:lnTo>
                    <a:close/>
                  </a:path>
                </a:pathLst>
              </a:custGeom>
              <a:solidFill>
                <a:srgbClr val="F430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7" name="AutoShape 382"/>
              <p:cNvSpPr/>
              <p:nvPr/>
            </p:nvSpPr>
            <p:spPr>
              <a:xfrm>
                <a:off x="369654" y="289233"/>
                <a:ext cx="204580" cy="210224"/>
              </a:xfrm>
              <a:custGeom>
                <a:avLst/>
                <a:gdLst/>
                <a:ahLst/>
                <a:cxnLst>
                  <a:cxn ang="0">
                    <a:pos x="wd2" y="hd2"/>
                  </a:cxn>
                  <a:cxn ang="5400000">
                    <a:pos x="wd2" y="hd2"/>
                  </a:cxn>
                  <a:cxn ang="10800000">
                    <a:pos x="wd2" y="hd2"/>
                  </a:cxn>
                  <a:cxn ang="16200000">
                    <a:pos x="wd2" y="hd2"/>
                  </a:cxn>
                </a:cxnLst>
                <a:rect l="0" t="0" r="r" b="b"/>
                <a:pathLst>
                  <a:path w="21600" h="21600" extrusionOk="0">
                    <a:moveTo>
                      <a:pt x="1942" y="21600"/>
                    </a:moveTo>
                    <a:lnTo>
                      <a:pt x="1456" y="21600"/>
                    </a:lnTo>
                    <a:lnTo>
                      <a:pt x="1456" y="21396"/>
                    </a:lnTo>
                    <a:lnTo>
                      <a:pt x="1213" y="21396"/>
                    </a:lnTo>
                    <a:lnTo>
                      <a:pt x="1213" y="20989"/>
                    </a:lnTo>
                    <a:lnTo>
                      <a:pt x="728" y="20377"/>
                    </a:lnTo>
                    <a:lnTo>
                      <a:pt x="728" y="20174"/>
                    </a:lnTo>
                    <a:lnTo>
                      <a:pt x="485" y="19766"/>
                    </a:lnTo>
                    <a:lnTo>
                      <a:pt x="485" y="17932"/>
                    </a:lnTo>
                    <a:lnTo>
                      <a:pt x="0" y="16709"/>
                    </a:lnTo>
                    <a:lnTo>
                      <a:pt x="0" y="12838"/>
                    </a:lnTo>
                    <a:lnTo>
                      <a:pt x="485" y="11615"/>
                    </a:lnTo>
                    <a:lnTo>
                      <a:pt x="485" y="10392"/>
                    </a:lnTo>
                    <a:lnTo>
                      <a:pt x="728" y="9577"/>
                    </a:lnTo>
                    <a:lnTo>
                      <a:pt x="1456" y="8355"/>
                    </a:lnTo>
                    <a:lnTo>
                      <a:pt x="1942" y="7336"/>
                    </a:lnTo>
                    <a:lnTo>
                      <a:pt x="2184" y="6113"/>
                    </a:lnTo>
                    <a:lnTo>
                      <a:pt x="2912" y="5094"/>
                    </a:lnTo>
                    <a:lnTo>
                      <a:pt x="3155" y="4075"/>
                    </a:lnTo>
                    <a:lnTo>
                      <a:pt x="3883" y="3057"/>
                    </a:lnTo>
                    <a:lnTo>
                      <a:pt x="5097" y="2445"/>
                    </a:lnTo>
                    <a:lnTo>
                      <a:pt x="5825" y="1834"/>
                    </a:lnTo>
                    <a:lnTo>
                      <a:pt x="6796" y="1426"/>
                    </a:lnTo>
                    <a:lnTo>
                      <a:pt x="7766" y="815"/>
                    </a:lnTo>
                    <a:lnTo>
                      <a:pt x="9222" y="408"/>
                    </a:lnTo>
                    <a:lnTo>
                      <a:pt x="10193" y="204"/>
                    </a:lnTo>
                    <a:lnTo>
                      <a:pt x="11649" y="204"/>
                    </a:lnTo>
                    <a:lnTo>
                      <a:pt x="12863" y="0"/>
                    </a:lnTo>
                    <a:lnTo>
                      <a:pt x="14804" y="0"/>
                    </a:lnTo>
                    <a:lnTo>
                      <a:pt x="15533" y="204"/>
                    </a:lnTo>
                    <a:lnTo>
                      <a:pt x="17960" y="204"/>
                    </a:lnTo>
                    <a:lnTo>
                      <a:pt x="18688" y="408"/>
                    </a:lnTo>
                    <a:lnTo>
                      <a:pt x="19416" y="408"/>
                    </a:lnTo>
                    <a:lnTo>
                      <a:pt x="20144" y="815"/>
                    </a:lnTo>
                    <a:lnTo>
                      <a:pt x="20387" y="1426"/>
                    </a:lnTo>
                    <a:lnTo>
                      <a:pt x="20872" y="1630"/>
                    </a:lnTo>
                    <a:lnTo>
                      <a:pt x="21115" y="2242"/>
                    </a:lnTo>
                    <a:lnTo>
                      <a:pt x="21115" y="2853"/>
                    </a:lnTo>
                    <a:lnTo>
                      <a:pt x="21600" y="3464"/>
                    </a:lnTo>
                    <a:lnTo>
                      <a:pt x="21600" y="7947"/>
                    </a:lnTo>
                    <a:lnTo>
                      <a:pt x="21115" y="8558"/>
                    </a:lnTo>
                    <a:lnTo>
                      <a:pt x="21115" y="9170"/>
                    </a:lnTo>
                    <a:lnTo>
                      <a:pt x="20872" y="9781"/>
                    </a:lnTo>
                    <a:lnTo>
                      <a:pt x="20387" y="10392"/>
                    </a:lnTo>
                    <a:lnTo>
                      <a:pt x="20387" y="11004"/>
                    </a:lnTo>
                    <a:lnTo>
                      <a:pt x="19658" y="11411"/>
                    </a:lnTo>
                    <a:lnTo>
                      <a:pt x="19416" y="11819"/>
                    </a:lnTo>
                    <a:lnTo>
                      <a:pt x="18688" y="12226"/>
                    </a:lnTo>
                    <a:lnTo>
                      <a:pt x="17717" y="13042"/>
                    </a:lnTo>
                    <a:lnTo>
                      <a:pt x="16989" y="13449"/>
                    </a:lnTo>
                    <a:lnTo>
                      <a:pt x="16261" y="13653"/>
                    </a:lnTo>
                    <a:lnTo>
                      <a:pt x="15775" y="14060"/>
                    </a:lnTo>
                    <a:lnTo>
                      <a:pt x="15047" y="14264"/>
                    </a:lnTo>
                    <a:lnTo>
                      <a:pt x="14804" y="14264"/>
                    </a:lnTo>
                    <a:lnTo>
                      <a:pt x="14076" y="14672"/>
                    </a:lnTo>
                    <a:lnTo>
                      <a:pt x="13591" y="14672"/>
                    </a:lnTo>
                    <a:lnTo>
                      <a:pt x="13106" y="15079"/>
                    </a:lnTo>
                    <a:lnTo>
                      <a:pt x="12378" y="15079"/>
                    </a:lnTo>
                    <a:lnTo>
                      <a:pt x="12135" y="15487"/>
                    </a:lnTo>
                    <a:lnTo>
                      <a:pt x="11649" y="15487"/>
                    </a:lnTo>
                    <a:lnTo>
                      <a:pt x="11407" y="15691"/>
                    </a:lnTo>
                    <a:lnTo>
                      <a:pt x="10921" y="15691"/>
                    </a:lnTo>
                    <a:lnTo>
                      <a:pt x="10921" y="16098"/>
                    </a:lnTo>
                    <a:lnTo>
                      <a:pt x="10679" y="16302"/>
                    </a:lnTo>
                    <a:lnTo>
                      <a:pt x="10193" y="16302"/>
                    </a:lnTo>
                    <a:lnTo>
                      <a:pt x="9951" y="16709"/>
                    </a:lnTo>
                    <a:lnTo>
                      <a:pt x="9222" y="17321"/>
                    </a:lnTo>
                    <a:lnTo>
                      <a:pt x="8980" y="17321"/>
                    </a:lnTo>
                    <a:lnTo>
                      <a:pt x="8494" y="17525"/>
                    </a:lnTo>
                    <a:lnTo>
                      <a:pt x="8252" y="17932"/>
                    </a:lnTo>
                    <a:lnTo>
                      <a:pt x="7766" y="17932"/>
                    </a:lnTo>
                    <a:lnTo>
                      <a:pt x="7524" y="18136"/>
                    </a:lnTo>
                    <a:lnTo>
                      <a:pt x="7038" y="18340"/>
                    </a:lnTo>
                    <a:lnTo>
                      <a:pt x="6067" y="19155"/>
                    </a:lnTo>
                    <a:lnTo>
                      <a:pt x="5825" y="19562"/>
                    </a:lnTo>
                    <a:lnTo>
                      <a:pt x="5339" y="19766"/>
                    </a:lnTo>
                    <a:lnTo>
                      <a:pt x="5097" y="20174"/>
                    </a:lnTo>
                    <a:lnTo>
                      <a:pt x="4611" y="20377"/>
                    </a:lnTo>
                    <a:lnTo>
                      <a:pt x="4369" y="20377"/>
                    </a:lnTo>
                    <a:lnTo>
                      <a:pt x="3640" y="20785"/>
                    </a:lnTo>
                    <a:lnTo>
                      <a:pt x="3155" y="20989"/>
                    </a:lnTo>
                    <a:lnTo>
                      <a:pt x="2912" y="20989"/>
                    </a:lnTo>
                    <a:lnTo>
                      <a:pt x="2912" y="21396"/>
                    </a:lnTo>
                    <a:lnTo>
                      <a:pt x="2184" y="21396"/>
                    </a:lnTo>
                    <a:lnTo>
                      <a:pt x="1942" y="21600"/>
                    </a:lnTo>
                    <a:close/>
                  </a:path>
                </a:pathLst>
              </a:custGeom>
              <a:solidFill>
                <a:srgbClr val="F530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8" name="AutoShape 383"/>
              <p:cNvSpPr/>
              <p:nvPr/>
            </p:nvSpPr>
            <p:spPr>
              <a:xfrm>
                <a:off x="373886" y="292054"/>
                <a:ext cx="194705" cy="201759"/>
              </a:xfrm>
              <a:custGeom>
                <a:avLst/>
                <a:gdLst/>
                <a:ahLst/>
                <a:cxnLst>
                  <a:cxn ang="0">
                    <a:pos x="wd2" y="hd2"/>
                  </a:cxn>
                  <a:cxn ang="5400000">
                    <a:pos x="wd2" y="hd2"/>
                  </a:cxn>
                  <a:cxn ang="10800000">
                    <a:pos x="wd2" y="hd2"/>
                  </a:cxn>
                  <a:cxn ang="16200000">
                    <a:pos x="wd2" y="hd2"/>
                  </a:cxn>
                </a:cxnLst>
                <a:rect l="0" t="0" r="r" b="b"/>
                <a:pathLst>
                  <a:path w="21600" h="21600" extrusionOk="0">
                    <a:moveTo>
                      <a:pt x="1779" y="21600"/>
                    </a:moveTo>
                    <a:lnTo>
                      <a:pt x="1525" y="21600"/>
                    </a:lnTo>
                    <a:lnTo>
                      <a:pt x="1525" y="21388"/>
                    </a:lnTo>
                    <a:lnTo>
                      <a:pt x="1016" y="21388"/>
                    </a:lnTo>
                    <a:lnTo>
                      <a:pt x="762" y="20965"/>
                    </a:lnTo>
                    <a:lnTo>
                      <a:pt x="762" y="20753"/>
                    </a:lnTo>
                    <a:lnTo>
                      <a:pt x="254" y="20118"/>
                    </a:lnTo>
                    <a:lnTo>
                      <a:pt x="254" y="17788"/>
                    </a:lnTo>
                    <a:lnTo>
                      <a:pt x="0" y="16518"/>
                    </a:lnTo>
                    <a:lnTo>
                      <a:pt x="0" y="12494"/>
                    </a:lnTo>
                    <a:lnTo>
                      <a:pt x="254" y="11224"/>
                    </a:lnTo>
                    <a:lnTo>
                      <a:pt x="254" y="9953"/>
                    </a:lnTo>
                    <a:lnTo>
                      <a:pt x="762" y="9106"/>
                    </a:lnTo>
                    <a:lnTo>
                      <a:pt x="1525" y="8259"/>
                    </a:lnTo>
                    <a:lnTo>
                      <a:pt x="2033" y="5718"/>
                    </a:lnTo>
                    <a:lnTo>
                      <a:pt x="2795" y="4871"/>
                    </a:lnTo>
                    <a:lnTo>
                      <a:pt x="3304" y="4024"/>
                    </a:lnTo>
                    <a:lnTo>
                      <a:pt x="4066" y="2965"/>
                    </a:lnTo>
                    <a:lnTo>
                      <a:pt x="5082" y="2329"/>
                    </a:lnTo>
                    <a:lnTo>
                      <a:pt x="5845" y="1694"/>
                    </a:lnTo>
                    <a:lnTo>
                      <a:pt x="6861" y="1271"/>
                    </a:lnTo>
                    <a:lnTo>
                      <a:pt x="8132" y="1059"/>
                    </a:lnTo>
                    <a:lnTo>
                      <a:pt x="9148" y="635"/>
                    </a:lnTo>
                    <a:lnTo>
                      <a:pt x="10673" y="212"/>
                    </a:lnTo>
                    <a:lnTo>
                      <a:pt x="11689" y="0"/>
                    </a:lnTo>
                    <a:lnTo>
                      <a:pt x="16772" y="0"/>
                    </a:lnTo>
                    <a:lnTo>
                      <a:pt x="17534" y="212"/>
                    </a:lnTo>
                    <a:lnTo>
                      <a:pt x="19059" y="212"/>
                    </a:lnTo>
                    <a:lnTo>
                      <a:pt x="19313" y="635"/>
                    </a:lnTo>
                    <a:lnTo>
                      <a:pt x="20075" y="1059"/>
                    </a:lnTo>
                    <a:lnTo>
                      <a:pt x="20838" y="1694"/>
                    </a:lnTo>
                    <a:lnTo>
                      <a:pt x="21346" y="2329"/>
                    </a:lnTo>
                    <a:lnTo>
                      <a:pt x="21346" y="2965"/>
                    </a:lnTo>
                    <a:lnTo>
                      <a:pt x="21600" y="3600"/>
                    </a:lnTo>
                    <a:lnTo>
                      <a:pt x="21600" y="7412"/>
                    </a:lnTo>
                    <a:lnTo>
                      <a:pt x="21346" y="8259"/>
                    </a:lnTo>
                    <a:lnTo>
                      <a:pt x="21346" y="8682"/>
                    </a:lnTo>
                    <a:lnTo>
                      <a:pt x="20838" y="9318"/>
                    </a:lnTo>
                    <a:lnTo>
                      <a:pt x="20838" y="9953"/>
                    </a:lnTo>
                    <a:lnTo>
                      <a:pt x="20584" y="10588"/>
                    </a:lnTo>
                    <a:lnTo>
                      <a:pt x="20075" y="11012"/>
                    </a:lnTo>
                    <a:lnTo>
                      <a:pt x="19821" y="11647"/>
                    </a:lnTo>
                    <a:lnTo>
                      <a:pt x="19313" y="12071"/>
                    </a:lnTo>
                    <a:lnTo>
                      <a:pt x="18551" y="12494"/>
                    </a:lnTo>
                    <a:lnTo>
                      <a:pt x="18042" y="12706"/>
                    </a:lnTo>
                    <a:lnTo>
                      <a:pt x="16772" y="13765"/>
                    </a:lnTo>
                    <a:lnTo>
                      <a:pt x="16009" y="13765"/>
                    </a:lnTo>
                    <a:lnTo>
                      <a:pt x="15755" y="13976"/>
                    </a:lnTo>
                    <a:lnTo>
                      <a:pt x="14993" y="14400"/>
                    </a:lnTo>
                    <a:lnTo>
                      <a:pt x="14485" y="14400"/>
                    </a:lnTo>
                    <a:lnTo>
                      <a:pt x="13976" y="14612"/>
                    </a:lnTo>
                    <a:lnTo>
                      <a:pt x="13214" y="15035"/>
                    </a:lnTo>
                    <a:lnTo>
                      <a:pt x="12452" y="15035"/>
                    </a:lnTo>
                    <a:lnTo>
                      <a:pt x="12198" y="15459"/>
                    </a:lnTo>
                    <a:lnTo>
                      <a:pt x="11689" y="15459"/>
                    </a:lnTo>
                    <a:lnTo>
                      <a:pt x="11435" y="15882"/>
                    </a:lnTo>
                    <a:lnTo>
                      <a:pt x="10927" y="15882"/>
                    </a:lnTo>
                    <a:lnTo>
                      <a:pt x="10673" y="16094"/>
                    </a:lnTo>
                    <a:lnTo>
                      <a:pt x="10165" y="16094"/>
                    </a:lnTo>
                    <a:lnTo>
                      <a:pt x="10165" y="16518"/>
                    </a:lnTo>
                    <a:lnTo>
                      <a:pt x="9911" y="16729"/>
                    </a:lnTo>
                    <a:lnTo>
                      <a:pt x="9656" y="17153"/>
                    </a:lnTo>
                    <a:lnTo>
                      <a:pt x="9148" y="17153"/>
                    </a:lnTo>
                    <a:lnTo>
                      <a:pt x="8386" y="17788"/>
                    </a:lnTo>
                    <a:lnTo>
                      <a:pt x="8132" y="17788"/>
                    </a:lnTo>
                    <a:lnTo>
                      <a:pt x="7624" y="18000"/>
                    </a:lnTo>
                    <a:lnTo>
                      <a:pt x="7369" y="18424"/>
                    </a:lnTo>
                    <a:lnTo>
                      <a:pt x="6861" y="18635"/>
                    </a:lnTo>
                    <a:lnTo>
                      <a:pt x="6607" y="18847"/>
                    </a:lnTo>
                    <a:lnTo>
                      <a:pt x="6099" y="19059"/>
                    </a:lnTo>
                    <a:lnTo>
                      <a:pt x="5845" y="19482"/>
                    </a:lnTo>
                    <a:lnTo>
                      <a:pt x="5082" y="20118"/>
                    </a:lnTo>
                    <a:lnTo>
                      <a:pt x="4828" y="20118"/>
                    </a:lnTo>
                    <a:lnTo>
                      <a:pt x="4320" y="20329"/>
                    </a:lnTo>
                    <a:lnTo>
                      <a:pt x="4066" y="20753"/>
                    </a:lnTo>
                    <a:lnTo>
                      <a:pt x="3558" y="20753"/>
                    </a:lnTo>
                    <a:lnTo>
                      <a:pt x="2795" y="21388"/>
                    </a:lnTo>
                    <a:lnTo>
                      <a:pt x="2033" y="21388"/>
                    </a:lnTo>
                    <a:lnTo>
                      <a:pt x="1779" y="21600"/>
                    </a:lnTo>
                    <a:close/>
                  </a:path>
                </a:pathLst>
              </a:custGeom>
              <a:solidFill>
                <a:srgbClr val="F631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89" name="AutoShape 384"/>
              <p:cNvSpPr/>
              <p:nvPr/>
            </p:nvSpPr>
            <p:spPr>
              <a:xfrm>
                <a:off x="375297" y="293465"/>
                <a:ext cx="190472" cy="194705"/>
              </a:xfrm>
              <a:custGeom>
                <a:avLst/>
                <a:gdLst/>
                <a:ahLst/>
                <a:cxnLst>
                  <a:cxn ang="0">
                    <a:pos x="wd2" y="hd2"/>
                  </a:cxn>
                  <a:cxn ang="5400000">
                    <a:pos x="wd2" y="hd2"/>
                  </a:cxn>
                  <a:cxn ang="10800000">
                    <a:pos x="wd2" y="hd2"/>
                  </a:cxn>
                  <a:cxn ang="16200000">
                    <a:pos x="wd2" y="hd2"/>
                  </a:cxn>
                </a:cxnLst>
                <a:rect l="0" t="0" r="r" b="b"/>
                <a:pathLst>
                  <a:path w="21600" h="21600" extrusionOk="0">
                    <a:moveTo>
                      <a:pt x="1561" y="21600"/>
                    </a:moveTo>
                    <a:lnTo>
                      <a:pt x="1301" y="21600"/>
                    </a:lnTo>
                    <a:lnTo>
                      <a:pt x="1301" y="21380"/>
                    </a:lnTo>
                    <a:lnTo>
                      <a:pt x="781" y="20939"/>
                    </a:lnTo>
                    <a:lnTo>
                      <a:pt x="781" y="20718"/>
                    </a:lnTo>
                    <a:lnTo>
                      <a:pt x="520" y="20057"/>
                    </a:lnTo>
                    <a:lnTo>
                      <a:pt x="520" y="18514"/>
                    </a:lnTo>
                    <a:lnTo>
                      <a:pt x="0" y="17633"/>
                    </a:lnTo>
                    <a:lnTo>
                      <a:pt x="0" y="10800"/>
                    </a:lnTo>
                    <a:lnTo>
                      <a:pt x="520" y="9918"/>
                    </a:lnTo>
                    <a:lnTo>
                      <a:pt x="781" y="8816"/>
                    </a:lnTo>
                    <a:lnTo>
                      <a:pt x="1301" y="7714"/>
                    </a:lnTo>
                    <a:lnTo>
                      <a:pt x="1822" y="6833"/>
                    </a:lnTo>
                    <a:lnTo>
                      <a:pt x="2342" y="5731"/>
                    </a:lnTo>
                    <a:lnTo>
                      <a:pt x="3123" y="4629"/>
                    </a:lnTo>
                    <a:lnTo>
                      <a:pt x="3383" y="3527"/>
                    </a:lnTo>
                    <a:lnTo>
                      <a:pt x="4945" y="2204"/>
                    </a:lnTo>
                    <a:lnTo>
                      <a:pt x="5986" y="1543"/>
                    </a:lnTo>
                    <a:lnTo>
                      <a:pt x="7287" y="1102"/>
                    </a:lnTo>
                    <a:lnTo>
                      <a:pt x="8328" y="882"/>
                    </a:lnTo>
                    <a:lnTo>
                      <a:pt x="9629" y="441"/>
                    </a:lnTo>
                    <a:lnTo>
                      <a:pt x="10670" y="0"/>
                    </a:lnTo>
                    <a:lnTo>
                      <a:pt x="16655" y="0"/>
                    </a:lnTo>
                    <a:lnTo>
                      <a:pt x="17696" y="441"/>
                    </a:lnTo>
                    <a:lnTo>
                      <a:pt x="18737" y="441"/>
                    </a:lnTo>
                    <a:lnTo>
                      <a:pt x="19518" y="882"/>
                    </a:lnTo>
                    <a:lnTo>
                      <a:pt x="20039" y="1102"/>
                    </a:lnTo>
                    <a:lnTo>
                      <a:pt x="20299" y="1322"/>
                    </a:lnTo>
                    <a:lnTo>
                      <a:pt x="20819" y="1984"/>
                    </a:lnTo>
                    <a:lnTo>
                      <a:pt x="21080" y="2645"/>
                    </a:lnTo>
                    <a:lnTo>
                      <a:pt x="21080" y="3967"/>
                    </a:lnTo>
                    <a:lnTo>
                      <a:pt x="21600" y="4629"/>
                    </a:lnTo>
                    <a:lnTo>
                      <a:pt x="21600" y="6833"/>
                    </a:lnTo>
                    <a:lnTo>
                      <a:pt x="21080" y="7714"/>
                    </a:lnTo>
                    <a:lnTo>
                      <a:pt x="21080" y="8816"/>
                    </a:lnTo>
                    <a:lnTo>
                      <a:pt x="20819" y="9478"/>
                    </a:lnTo>
                    <a:lnTo>
                      <a:pt x="20299" y="10139"/>
                    </a:lnTo>
                    <a:lnTo>
                      <a:pt x="20299" y="10800"/>
                    </a:lnTo>
                    <a:lnTo>
                      <a:pt x="20039" y="11241"/>
                    </a:lnTo>
                    <a:lnTo>
                      <a:pt x="19518" y="11902"/>
                    </a:lnTo>
                    <a:lnTo>
                      <a:pt x="18737" y="12122"/>
                    </a:lnTo>
                    <a:lnTo>
                      <a:pt x="18477" y="12784"/>
                    </a:lnTo>
                    <a:lnTo>
                      <a:pt x="17696" y="13004"/>
                    </a:lnTo>
                    <a:lnTo>
                      <a:pt x="16916" y="13445"/>
                    </a:lnTo>
                    <a:lnTo>
                      <a:pt x="16135" y="13665"/>
                    </a:lnTo>
                    <a:lnTo>
                      <a:pt x="15875" y="14106"/>
                    </a:lnTo>
                    <a:lnTo>
                      <a:pt x="15354" y="14106"/>
                    </a:lnTo>
                    <a:lnTo>
                      <a:pt x="14573" y="14327"/>
                    </a:lnTo>
                    <a:lnTo>
                      <a:pt x="14313" y="14767"/>
                    </a:lnTo>
                    <a:lnTo>
                      <a:pt x="13793" y="14767"/>
                    </a:lnTo>
                    <a:lnTo>
                      <a:pt x="13272" y="14988"/>
                    </a:lnTo>
                    <a:lnTo>
                      <a:pt x="12492" y="15429"/>
                    </a:lnTo>
                    <a:lnTo>
                      <a:pt x="11451" y="15429"/>
                    </a:lnTo>
                    <a:lnTo>
                      <a:pt x="10930" y="15869"/>
                    </a:lnTo>
                    <a:lnTo>
                      <a:pt x="10670" y="16310"/>
                    </a:lnTo>
                    <a:lnTo>
                      <a:pt x="10149" y="16310"/>
                    </a:lnTo>
                    <a:lnTo>
                      <a:pt x="9889" y="16531"/>
                    </a:lnTo>
                    <a:lnTo>
                      <a:pt x="9889" y="16971"/>
                    </a:lnTo>
                    <a:lnTo>
                      <a:pt x="9629" y="17192"/>
                    </a:lnTo>
                    <a:lnTo>
                      <a:pt x="9108" y="17192"/>
                    </a:lnTo>
                    <a:lnTo>
                      <a:pt x="8848" y="17633"/>
                    </a:lnTo>
                    <a:lnTo>
                      <a:pt x="8328" y="17853"/>
                    </a:lnTo>
                    <a:lnTo>
                      <a:pt x="8067" y="17853"/>
                    </a:lnTo>
                    <a:lnTo>
                      <a:pt x="7287" y="18514"/>
                    </a:lnTo>
                    <a:lnTo>
                      <a:pt x="6766" y="18514"/>
                    </a:lnTo>
                    <a:lnTo>
                      <a:pt x="6506" y="18955"/>
                    </a:lnTo>
                    <a:lnTo>
                      <a:pt x="5986" y="19176"/>
                    </a:lnTo>
                    <a:lnTo>
                      <a:pt x="4164" y="20718"/>
                    </a:lnTo>
                    <a:lnTo>
                      <a:pt x="3904" y="20718"/>
                    </a:lnTo>
                    <a:lnTo>
                      <a:pt x="3383" y="20939"/>
                    </a:lnTo>
                    <a:lnTo>
                      <a:pt x="3123" y="20939"/>
                    </a:lnTo>
                    <a:lnTo>
                      <a:pt x="2602" y="21380"/>
                    </a:lnTo>
                    <a:lnTo>
                      <a:pt x="2342" y="21380"/>
                    </a:lnTo>
                    <a:lnTo>
                      <a:pt x="1822" y="21600"/>
                    </a:lnTo>
                    <a:lnTo>
                      <a:pt x="1561" y="21600"/>
                    </a:lnTo>
                    <a:close/>
                  </a:path>
                </a:pathLst>
              </a:custGeom>
              <a:solidFill>
                <a:srgbClr val="F731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0" name="AutoShape 385"/>
              <p:cNvSpPr/>
              <p:nvPr/>
            </p:nvSpPr>
            <p:spPr>
              <a:xfrm>
                <a:off x="380941" y="293465"/>
                <a:ext cx="182006" cy="187650"/>
              </a:xfrm>
              <a:custGeom>
                <a:avLst/>
                <a:gdLst/>
                <a:ahLst/>
                <a:cxnLst>
                  <a:cxn ang="0">
                    <a:pos x="wd2" y="hd2"/>
                  </a:cxn>
                  <a:cxn ang="5400000">
                    <a:pos x="wd2" y="hd2"/>
                  </a:cxn>
                  <a:cxn ang="10800000">
                    <a:pos x="wd2" y="hd2"/>
                  </a:cxn>
                  <a:cxn ang="16200000">
                    <a:pos x="wd2" y="hd2"/>
                  </a:cxn>
                </a:cxnLst>
                <a:rect l="0" t="0" r="r" b="b"/>
                <a:pathLst>
                  <a:path w="21600" h="21600" extrusionOk="0">
                    <a:moveTo>
                      <a:pt x="1367" y="21600"/>
                    </a:moveTo>
                    <a:lnTo>
                      <a:pt x="1094" y="21600"/>
                    </a:lnTo>
                    <a:lnTo>
                      <a:pt x="820" y="21373"/>
                    </a:lnTo>
                    <a:lnTo>
                      <a:pt x="820" y="20918"/>
                    </a:lnTo>
                    <a:lnTo>
                      <a:pt x="273" y="20691"/>
                    </a:lnTo>
                    <a:lnTo>
                      <a:pt x="273" y="19781"/>
                    </a:lnTo>
                    <a:lnTo>
                      <a:pt x="0" y="19554"/>
                    </a:lnTo>
                    <a:lnTo>
                      <a:pt x="0" y="10914"/>
                    </a:lnTo>
                    <a:lnTo>
                      <a:pt x="273" y="9549"/>
                    </a:lnTo>
                    <a:lnTo>
                      <a:pt x="820" y="8640"/>
                    </a:lnTo>
                    <a:lnTo>
                      <a:pt x="1094" y="7731"/>
                    </a:lnTo>
                    <a:lnTo>
                      <a:pt x="1914" y="6594"/>
                    </a:lnTo>
                    <a:lnTo>
                      <a:pt x="2187" y="5684"/>
                    </a:lnTo>
                    <a:lnTo>
                      <a:pt x="3008" y="4775"/>
                    </a:lnTo>
                    <a:lnTo>
                      <a:pt x="3554" y="3638"/>
                    </a:lnTo>
                    <a:lnTo>
                      <a:pt x="5195" y="2274"/>
                    </a:lnTo>
                    <a:lnTo>
                      <a:pt x="6289" y="1592"/>
                    </a:lnTo>
                    <a:lnTo>
                      <a:pt x="7382" y="1364"/>
                    </a:lnTo>
                    <a:lnTo>
                      <a:pt x="8749" y="909"/>
                    </a:lnTo>
                    <a:lnTo>
                      <a:pt x="9843" y="455"/>
                    </a:lnTo>
                    <a:lnTo>
                      <a:pt x="10937" y="455"/>
                    </a:lnTo>
                    <a:lnTo>
                      <a:pt x="12304" y="0"/>
                    </a:lnTo>
                    <a:lnTo>
                      <a:pt x="14491" y="0"/>
                    </a:lnTo>
                    <a:lnTo>
                      <a:pt x="15311" y="455"/>
                    </a:lnTo>
                    <a:lnTo>
                      <a:pt x="17772" y="455"/>
                    </a:lnTo>
                    <a:lnTo>
                      <a:pt x="18592" y="909"/>
                    </a:lnTo>
                    <a:lnTo>
                      <a:pt x="19139" y="909"/>
                    </a:lnTo>
                    <a:lnTo>
                      <a:pt x="19686" y="1137"/>
                    </a:lnTo>
                    <a:lnTo>
                      <a:pt x="19959" y="1364"/>
                    </a:lnTo>
                    <a:lnTo>
                      <a:pt x="20506" y="1592"/>
                    </a:lnTo>
                    <a:lnTo>
                      <a:pt x="20780" y="2274"/>
                    </a:lnTo>
                    <a:lnTo>
                      <a:pt x="21327" y="2956"/>
                    </a:lnTo>
                    <a:lnTo>
                      <a:pt x="21327" y="4093"/>
                    </a:lnTo>
                    <a:lnTo>
                      <a:pt x="21600" y="4775"/>
                    </a:lnTo>
                    <a:lnTo>
                      <a:pt x="21600" y="6594"/>
                    </a:lnTo>
                    <a:lnTo>
                      <a:pt x="21327" y="7276"/>
                    </a:lnTo>
                    <a:lnTo>
                      <a:pt x="21327" y="8640"/>
                    </a:lnTo>
                    <a:lnTo>
                      <a:pt x="20780" y="9095"/>
                    </a:lnTo>
                    <a:lnTo>
                      <a:pt x="20780" y="9777"/>
                    </a:lnTo>
                    <a:lnTo>
                      <a:pt x="20506" y="10459"/>
                    </a:lnTo>
                    <a:lnTo>
                      <a:pt x="20506" y="11141"/>
                    </a:lnTo>
                    <a:lnTo>
                      <a:pt x="18866" y="12505"/>
                    </a:lnTo>
                    <a:lnTo>
                      <a:pt x="18046" y="12733"/>
                    </a:lnTo>
                    <a:lnTo>
                      <a:pt x="17772" y="13187"/>
                    </a:lnTo>
                    <a:lnTo>
                      <a:pt x="16952" y="13415"/>
                    </a:lnTo>
                    <a:lnTo>
                      <a:pt x="16132" y="13869"/>
                    </a:lnTo>
                    <a:lnTo>
                      <a:pt x="15585" y="14097"/>
                    </a:lnTo>
                    <a:lnTo>
                      <a:pt x="15311" y="14552"/>
                    </a:lnTo>
                    <a:lnTo>
                      <a:pt x="14491" y="14552"/>
                    </a:lnTo>
                    <a:lnTo>
                      <a:pt x="14218" y="14779"/>
                    </a:lnTo>
                    <a:lnTo>
                      <a:pt x="13397" y="14779"/>
                    </a:lnTo>
                    <a:lnTo>
                      <a:pt x="13124" y="15234"/>
                    </a:lnTo>
                    <a:lnTo>
                      <a:pt x="12577" y="15461"/>
                    </a:lnTo>
                    <a:lnTo>
                      <a:pt x="11757" y="15461"/>
                    </a:lnTo>
                    <a:lnTo>
                      <a:pt x="11484" y="15916"/>
                    </a:lnTo>
                    <a:lnTo>
                      <a:pt x="10663" y="15916"/>
                    </a:lnTo>
                    <a:lnTo>
                      <a:pt x="10663" y="16371"/>
                    </a:lnTo>
                    <a:lnTo>
                      <a:pt x="10116" y="16371"/>
                    </a:lnTo>
                    <a:lnTo>
                      <a:pt x="9843" y="16825"/>
                    </a:lnTo>
                    <a:lnTo>
                      <a:pt x="9570" y="17053"/>
                    </a:lnTo>
                    <a:lnTo>
                      <a:pt x="9023" y="17053"/>
                    </a:lnTo>
                    <a:lnTo>
                      <a:pt x="9023" y="17507"/>
                    </a:lnTo>
                    <a:lnTo>
                      <a:pt x="8749" y="17735"/>
                    </a:lnTo>
                    <a:lnTo>
                      <a:pt x="8203" y="17735"/>
                    </a:lnTo>
                    <a:lnTo>
                      <a:pt x="7929" y="18189"/>
                    </a:lnTo>
                    <a:lnTo>
                      <a:pt x="7382" y="18417"/>
                    </a:lnTo>
                    <a:lnTo>
                      <a:pt x="7109" y="18417"/>
                    </a:lnTo>
                    <a:lnTo>
                      <a:pt x="5195" y="20008"/>
                    </a:lnTo>
                    <a:lnTo>
                      <a:pt x="4648" y="20236"/>
                    </a:lnTo>
                    <a:lnTo>
                      <a:pt x="4375" y="20691"/>
                    </a:lnTo>
                    <a:lnTo>
                      <a:pt x="3828" y="20691"/>
                    </a:lnTo>
                    <a:lnTo>
                      <a:pt x="3554" y="20918"/>
                    </a:lnTo>
                    <a:lnTo>
                      <a:pt x="3008" y="20918"/>
                    </a:lnTo>
                    <a:lnTo>
                      <a:pt x="3008" y="21373"/>
                    </a:lnTo>
                    <a:lnTo>
                      <a:pt x="2187" y="21373"/>
                    </a:lnTo>
                    <a:lnTo>
                      <a:pt x="1914" y="21600"/>
                    </a:lnTo>
                    <a:lnTo>
                      <a:pt x="1367" y="21600"/>
                    </a:lnTo>
                    <a:close/>
                  </a:path>
                </a:pathLst>
              </a:custGeom>
              <a:solidFill>
                <a:srgbClr val="F832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1" name="AutoShape 386"/>
              <p:cNvSpPr/>
              <p:nvPr/>
            </p:nvSpPr>
            <p:spPr>
              <a:xfrm>
                <a:off x="382352" y="297698"/>
                <a:ext cx="172130" cy="177774"/>
              </a:xfrm>
              <a:custGeom>
                <a:avLst/>
                <a:gdLst/>
                <a:ahLst/>
                <a:cxnLst>
                  <a:cxn ang="0">
                    <a:pos x="wd2" y="hd2"/>
                  </a:cxn>
                  <a:cxn ang="5400000">
                    <a:pos x="wd2" y="hd2"/>
                  </a:cxn>
                  <a:cxn ang="10800000">
                    <a:pos x="wd2" y="hd2"/>
                  </a:cxn>
                  <a:cxn ang="16200000">
                    <a:pos x="wd2" y="hd2"/>
                  </a:cxn>
                </a:cxnLst>
                <a:rect l="0" t="0" r="r" b="b"/>
                <a:pathLst>
                  <a:path w="21600" h="21600" extrusionOk="0">
                    <a:moveTo>
                      <a:pt x="1152" y="21600"/>
                    </a:moveTo>
                    <a:lnTo>
                      <a:pt x="864" y="21360"/>
                    </a:lnTo>
                    <a:lnTo>
                      <a:pt x="864" y="20880"/>
                    </a:lnTo>
                    <a:lnTo>
                      <a:pt x="576" y="20640"/>
                    </a:lnTo>
                    <a:lnTo>
                      <a:pt x="576" y="20400"/>
                    </a:lnTo>
                    <a:lnTo>
                      <a:pt x="0" y="19680"/>
                    </a:lnTo>
                    <a:lnTo>
                      <a:pt x="0" y="10320"/>
                    </a:lnTo>
                    <a:lnTo>
                      <a:pt x="576" y="9120"/>
                    </a:lnTo>
                    <a:lnTo>
                      <a:pt x="864" y="8400"/>
                    </a:lnTo>
                    <a:lnTo>
                      <a:pt x="1152" y="7200"/>
                    </a:lnTo>
                    <a:lnTo>
                      <a:pt x="2016" y="6240"/>
                    </a:lnTo>
                    <a:lnTo>
                      <a:pt x="2592" y="5040"/>
                    </a:lnTo>
                    <a:lnTo>
                      <a:pt x="3456" y="4080"/>
                    </a:lnTo>
                    <a:lnTo>
                      <a:pt x="3744" y="3360"/>
                    </a:lnTo>
                    <a:lnTo>
                      <a:pt x="4608" y="2400"/>
                    </a:lnTo>
                    <a:lnTo>
                      <a:pt x="5472" y="1920"/>
                    </a:lnTo>
                    <a:lnTo>
                      <a:pt x="6624" y="1200"/>
                    </a:lnTo>
                    <a:lnTo>
                      <a:pt x="7488" y="960"/>
                    </a:lnTo>
                    <a:lnTo>
                      <a:pt x="8928" y="720"/>
                    </a:lnTo>
                    <a:lnTo>
                      <a:pt x="10080" y="480"/>
                    </a:lnTo>
                    <a:lnTo>
                      <a:pt x="11808" y="0"/>
                    </a:lnTo>
                    <a:lnTo>
                      <a:pt x="15840" y="0"/>
                    </a:lnTo>
                    <a:lnTo>
                      <a:pt x="16704" y="480"/>
                    </a:lnTo>
                    <a:lnTo>
                      <a:pt x="18432" y="480"/>
                    </a:lnTo>
                    <a:lnTo>
                      <a:pt x="19296" y="720"/>
                    </a:lnTo>
                    <a:lnTo>
                      <a:pt x="19584" y="720"/>
                    </a:lnTo>
                    <a:lnTo>
                      <a:pt x="19872" y="960"/>
                    </a:lnTo>
                    <a:lnTo>
                      <a:pt x="20448" y="1200"/>
                    </a:lnTo>
                    <a:lnTo>
                      <a:pt x="20736" y="1680"/>
                    </a:lnTo>
                    <a:lnTo>
                      <a:pt x="21312" y="2400"/>
                    </a:lnTo>
                    <a:lnTo>
                      <a:pt x="21600" y="2640"/>
                    </a:lnTo>
                    <a:lnTo>
                      <a:pt x="21600" y="8400"/>
                    </a:lnTo>
                    <a:lnTo>
                      <a:pt x="21312" y="8880"/>
                    </a:lnTo>
                    <a:lnTo>
                      <a:pt x="21312" y="9600"/>
                    </a:lnTo>
                    <a:lnTo>
                      <a:pt x="20736" y="9840"/>
                    </a:lnTo>
                    <a:lnTo>
                      <a:pt x="20736" y="10560"/>
                    </a:lnTo>
                    <a:lnTo>
                      <a:pt x="20448" y="11280"/>
                    </a:lnTo>
                    <a:lnTo>
                      <a:pt x="19584" y="12000"/>
                    </a:lnTo>
                    <a:lnTo>
                      <a:pt x="19296" y="12720"/>
                    </a:lnTo>
                    <a:lnTo>
                      <a:pt x="18432" y="12960"/>
                    </a:lnTo>
                    <a:lnTo>
                      <a:pt x="17568" y="13440"/>
                    </a:lnTo>
                    <a:lnTo>
                      <a:pt x="16992" y="13680"/>
                    </a:lnTo>
                    <a:lnTo>
                      <a:pt x="16128" y="14160"/>
                    </a:lnTo>
                    <a:lnTo>
                      <a:pt x="15840" y="14160"/>
                    </a:lnTo>
                    <a:lnTo>
                      <a:pt x="15264" y="14400"/>
                    </a:lnTo>
                    <a:lnTo>
                      <a:pt x="14688" y="14400"/>
                    </a:lnTo>
                    <a:lnTo>
                      <a:pt x="14400" y="14880"/>
                    </a:lnTo>
                    <a:lnTo>
                      <a:pt x="13536" y="15120"/>
                    </a:lnTo>
                    <a:lnTo>
                      <a:pt x="12960" y="15120"/>
                    </a:lnTo>
                    <a:lnTo>
                      <a:pt x="12672" y="15600"/>
                    </a:lnTo>
                    <a:lnTo>
                      <a:pt x="12096" y="15600"/>
                    </a:lnTo>
                    <a:lnTo>
                      <a:pt x="11808" y="15840"/>
                    </a:lnTo>
                    <a:lnTo>
                      <a:pt x="11232" y="15840"/>
                    </a:lnTo>
                    <a:lnTo>
                      <a:pt x="11232" y="16320"/>
                    </a:lnTo>
                    <a:lnTo>
                      <a:pt x="10368" y="16320"/>
                    </a:lnTo>
                    <a:lnTo>
                      <a:pt x="9792" y="17280"/>
                    </a:lnTo>
                    <a:lnTo>
                      <a:pt x="9216" y="17280"/>
                    </a:lnTo>
                    <a:lnTo>
                      <a:pt x="8928" y="17520"/>
                    </a:lnTo>
                    <a:lnTo>
                      <a:pt x="8928" y="18000"/>
                    </a:lnTo>
                    <a:lnTo>
                      <a:pt x="8352" y="18000"/>
                    </a:lnTo>
                    <a:lnTo>
                      <a:pt x="8064" y="18240"/>
                    </a:lnTo>
                    <a:lnTo>
                      <a:pt x="7488" y="18240"/>
                    </a:lnTo>
                    <a:lnTo>
                      <a:pt x="7200" y="18720"/>
                    </a:lnTo>
                    <a:lnTo>
                      <a:pt x="6624" y="18960"/>
                    </a:lnTo>
                    <a:lnTo>
                      <a:pt x="6336" y="19440"/>
                    </a:lnTo>
                    <a:lnTo>
                      <a:pt x="5760" y="19680"/>
                    </a:lnTo>
                    <a:lnTo>
                      <a:pt x="5472" y="20160"/>
                    </a:lnTo>
                    <a:lnTo>
                      <a:pt x="5184" y="20160"/>
                    </a:lnTo>
                    <a:lnTo>
                      <a:pt x="4608" y="20400"/>
                    </a:lnTo>
                    <a:lnTo>
                      <a:pt x="4320" y="20640"/>
                    </a:lnTo>
                    <a:lnTo>
                      <a:pt x="3744" y="20880"/>
                    </a:lnTo>
                    <a:lnTo>
                      <a:pt x="3456" y="21360"/>
                    </a:lnTo>
                    <a:lnTo>
                      <a:pt x="2880" y="21360"/>
                    </a:lnTo>
                    <a:lnTo>
                      <a:pt x="2592" y="21600"/>
                    </a:lnTo>
                    <a:lnTo>
                      <a:pt x="1152" y="21600"/>
                    </a:lnTo>
                    <a:close/>
                  </a:path>
                </a:pathLst>
              </a:custGeom>
              <a:solidFill>
                <a:srgbClr val="F932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2" name="AutoShape 387"/>
              <p:cNvSpPr/>
              <p:nvPr/>
            </p:nvSpPr>
            <p:spPr>
              <a:xfrm>
                <a:off x="382352" y="297698"/>
                <a:ext cx="170719" cy="172130"/>
              </a:xfrm>
              <a:custGeom>
                <a:avLst/>
                <a:gdLst/>
                <a:ahLst/>
                <a:cxnLst>
                  <a:cxn ang="0">
                    <a:pos x="wd2" y="hd2"/>
                  </a:cxn>
                  <a:cxn ang="5400000">
                    <a:pos x="wd2" y="hd2"/>
                  </a:cxn>
                  <a:cxn ang="10800000">
                    <a:pos x="wd2" y="hd2"/>
                  </a:cxn>
                  <a:cxn ang="16200000">
                    <a:pos x="wd2" y="hd2"/>
                  </a:cxn>
                </a:cxnLst>
                <a:rect l="0" t="0" r="r" b="b"/>
                <a:pathLst>
                  <a:path w="21600" h="21600" extrusionOk="0">
                    <a:moveTo>
                      <a:pt x="1751" y="21600"/>
                    </a:moveTo>
                    <a:lnTo>
                      <a:pt x="1168" y="21600"/>
                    </a:lnTo>
                    <a:lnTo>
                      <a:pt x="1168" y="21352"/>
                    </a:lnTo>
                    <a:lnTo>
                      <a:pt x="876" y="21103"/>
                    </a:lnTo>
                    <a:lnTo>
                      <a:pt x="876" y="20855"/>
                    </a:lnTo>
                    <a:lnTo>
                      <a:pt x="584" y="20359"/>
                    </a:lnTo>
                    <a:lnTo>
                      <a:pt x="584" y="16138"/>
                    </a:lnTo>
                    <a:lnTo>
                      <a:pt x="0" y="14648"/>
                    </a:lnTo>
                    <a:lnTo>
                      <a:pt x="0" y="12910"/>
                    </a:lnTo>
                    <a:lnTo>
                      <a:pt x="584" y="11421"/>
                    </a:lnTo>
                    <a:lnTo>
                      <a:pt x="584" y="9931"/>
                    </a:lnTo>
                    <a:lnTo>
                      <a:pt x="1168" y="7945"/>
                    </a:lnTo>
                    <a:lnTo>
                      <a:pt x="1751" y="6703"/>
                    </a:lnTo>
                    <a:lnTo>
                      <a:pt x="2627" y="5959"/>
                    </a:lnTo>
                    <a:lnTo>
                      <a:pt x="2919" y="4966"/>
                    </a:lnTo>
                    <a:lnTo>
                      <a:pt x="3795" y="3972"/>
                    </a:lnTo>
                    <a:lnTo>
                      <a:pt x="4378" y="3228"/>
                    </a:lnTo>
                    <a:lnTo>
                      <a:pt x="6714" y="1241"/>
                    </a:lnTo>
                    <a:lnTo>
                      <a:pt x="8173" y="993"/>
                    </a:lnTo>
                    <a:lnTo>
                      <a:pt x="10508" y="497"/>
                    </a:lnTo>
                    <a:lnTo>
                      <a:pt x="11968" y="497"/>
                    </a:lnTo>
                    <a:lnTo>
                      <a:pt x="13135" y="0"/>
                    </a:lnTo>
                    <a:lnTo>
                      <a:pt x="14595" y="0"/>
                    </a:lnTo>
                    <a:lnTo>
                      <a:pt x="15178" y="497"/>
                    </a:lnTo>
                    <a:lnTo>
                      <a:pt x="16930" y="497"/>
                    </a:lnTo>
                    <a:lnTo>
                      <a:pt x="17805" y="745"/>
                    </a:lnTo>
                    <a:lnTo>
                      <a:pt x="18973" y="745"/>
                    </a:lnTo>
                    <a:lnTo>
                      <a:pt x="20141" y="1241"/>
                    </a:lnTo>
                    <a:lnTo>
                      <a:pt x="20724" y="1738"/>
                    </a:lnTo>
                    <a:lnTo>
                      <a:pt x="20724" y="1986"/>
                    </a:lnTo>
                    <a:lnTo>
                      <a:pt x="21016" y="2483"/>
                    </a:lnTo>
                    <a:lnTo>
                      <a:pt x="21600" y="3228"/>
                    </a:lnTo>
                    <a:lnTo>
                      <a:pt x="21600" y="8690"/>
                    </a:lnTo>
                    <a:lnTo>
                      <a:pt x="21016" y="9186"/>
                    </a:lnTo>
                    <a:lnTo>
                      <a:pt x="21016" y="9931"/>
                    </a:lnTo>
                    <a:lnTo>
                      <a:pt x="20724" y="10179"/>
                    </a:lnTo>
                    <a:lnTo>
                      <a:pt x="20724" y="10924"/>
                    </a:lnTo>
                    <a:lnTo>
                      <a:pt x="20141" y="11669"/>
                    </a:lnTo>
                    <a:lnTo>
                      <a:pt x="19849" y="12166"/>
                    </a:lnTo>
                    <a:lnTo>
                      <a:pt x="19557" y="12414"/>
                    </a:lnTo>
                    <a:lnTo>
                      <a:pt x="18681" y="12910"/>
                    </a:lnTo>
                    <a:lnTo>
                      <a:pt x="18097" y="13159"/>
                    </a:lnTo>
                    <a:lnTo>
                      <a:pt x="17222" y="13407"/>
                    </a:lnTo>
                    <a:lnTo>
                      <a:pt x="16346" y="13903"/>
                    </a:lnTo>
                    <a:lnTo>
                      <a:pt x="15470" y="14648"/>
                    </a:lnTo>
                    <a:lnTo>
                      <a:pt x="14886" y="14648"/>
                    </a:lnTo>
                    <a:lnTo>
                      <a:pt x="14595" y="14897"/>
                    </a:lnTo>
                    <a:lnTo>
                      <a:pt x="14011" y="14897"/>
                    </a:lnTo>
                    <a:lnTo>
                      <a:pt x="13719" y="15393"/>
                    </a:lnTo>
                    <a:lnTo>
                      <a:pt x="12843" y="15393"/>
                    </a:lnTo>
                    <a:lnTo>
                      <a:pt x="12259" y="15641"/>
                    </a:lnTo>
                    <a:lnTo>
                      <a:pt x="11968" y="15641"/>
                    </a:lnTo>
                    <a:lnTo>
                      <a:pt x="10508" y="16883"/>
                    </a:lnTo>
                    <a:lnTo>
                      <a:pt x="9924" y="16883"/>
                    </a:lnTo>
                    <a:lnTo>
                      <a:pt x="9341" y="17379"/>
                    </a:lnTo>
                    <a:lnTo>
                      <a:pt x="9049" y="17876"/>
                    </a:lnTo>
                    <a:lnTo>
                      <a:pt x="8465" y="17876"/>
                    </a:lnTo>
                    <a:lnTo>
                      <a:pt x="8465" y="18124"/>
                    </a:lnTo>
                    <a:lnTo>
                      <a:pt x="8173" y="18621"/>
                    </a:lnTo>
                    <a:lnTo>
                      <a:pt x="7589" y="18621"/>
                    </a:lnTo>
                    <a:lnTo>
                      <a:pt x="6714" y="19366"/>
                    </a:lnTo>
                    <a:lnTo>
                      <a:pt x="6422" y="19366"/>
                    </a:lnTo>
                    <a:lnTo>
                      <a:pt x="5838" y="19614"/>
                    </a:lnTo>
                    <a:lnTo>
                      <a:pt x="5546" y="20110"/>
                    </a:lnTo>
                    <a:lnTo>
                      <a:pt x="4670" y="20855"/>
                    </a:lnTo>
                    <a:lnTo>
                      <a:pt x="4670" y="21103"/>
                    </a:lnTo>
                    <a:lnTo>
                      <a:pt x="4378" y="21103"/>
                    </a:lnTo>
                    <a:lnTo>
                      <a:pt x="3795" y="21352"/>
                    </a:lnTo>
                    <a:lnTo>
                      <a:pt x="3503" y="21352"/>
                    </a:lnTo>
                    <a:lnTo>
                      <a:pt x="2919" y="21600"/>
                    </a:lnTo>
                    <a:lnTo>
                      <a:pt x="1751" y="21600"/>
                    </a:lnTo>
                    <a:close/>
                  </a:path>
                </a:pathLst>
              </a:custGeom>
              <a:solidFill>
                <a:srgbClr val="FA32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3" name="AutoShape 388"/>
              <p:cNvSpPr/>
              <p:nvPr/>
            </p:nvSpPr>
            <p:spPr>
              <a:xfrm>
                <a:off x="387995" y="301931"/>
                <a:ext cx="160843" cy="166486"/>
              </a:xfrm>
              <a:custGeom>
                <a:avLst/>
                <a:gdLst/>
                <a:ahLst/>
                <a:cxnLst>
                  <a:cxn ang="0">
                    <a:pos x="wd2" y="hd2"/>
                  </a:cxn>
                  <a:cxn ang="5400000">
                    <a:pos x="wd2" y="hd2"/>
                  </a:cxn>
                  <a:cxn ang="10800000">
                    <a:pos x="wd2" y="hd2"/>
                  </a:cxn>
                  <a:cxn ang="16200000">
                    <a:pos x="wd2" y="hd2"/>
                  </a:cxn>
                </a:cxnLst>
                <a:rect l="0" t="0" r="r" b="b"/>
                <a:pathLst>
                  <a:path w="21600" h="21600" extrusionOk="0">
                    <a:moveTo>
                      <a:pt x="1543" y="21600"/>
                    </a:moveTo>
                    <a:lnTo>
                      <a:pt x="1234" y="21343"/>
                    </a:lnTo>
                    <a:lnTo>
                      <a:pt x="1234" y="21086"/>
                    </a:lnTo>
                    <a:lnTo>
                      <a:pt x="617" y="20571"/>
                    </a:lnTo>
                    <a:lnTo>
                      <a:pt x="617" y="20314"/>
                    </a:lnTo>
                    <a:lnTo>
                      <a:pt x="309" y="19800"/>
                    </a:lnTo>
                    <a:lnTo>
                      <a:pt x="309" y="16971"/>
                    </a:lnTo>
                    <a:lnTo>
                      <a:pt x="0" y="15429"/>
                    </a:lnTo>
                    <a:lnTo>
                      <a:pt x="0" y="12086"/>
                    </a:lnTo>
                    <a:lnTo>
                      <a:pt x="309" y="10543"/>
                    </a:lnTo>
                    <a:lnTo>
                      <a:pt x="309" y="9257"/>
                    </a:lnTo>
                    <a:lnTo>
                      <a:pt x="617" y="7971"/>
                    </a:lnTo>
                    <a:lnTo>
                      <a:pt x="1234" y="7200"/>
                    </a:lnTo>
                    <a:lnTo>
                      <a:pt x="1543" y="6171"/>
                    </a:lnTo>
                    <a:lnTo>
                      <a:pt x="2469" y="5400"/>
                    </a:lnTo>
                    <a:lnTo>
                      <a:pt x="3086" y="4371"/>
                    </a:lnTo>
                    <a:lnTo>
                      <a:pt x="4011" y="3600"/>
                    </a:lnTo>
                    <a:lnTo>
                      <a:pt x="4320" y="2829"/>
                    </a:lnTo>
                    <a:lnTo>
                      <a:pt x="5246" y="2057"/>
                    </a:lnTo>
                    <a:lnTo>
                      <a:pt x="6171" y="1543"/>
                    </a:lnTo>
                    <a:lnTo>
                      <a:pt x="7097" y="771"/>
                    </a:lnTo>
                    <a:lnTo>
                      <a:pt x="8331" y="514"/>
                    </a:lnTo>
                    <a:lnTo>
                      <a:pt x="9874" y="257"/>
                    </a:lnTo>
                    <a:lnTo>
                      <a:pt x="11109" y="257"/>
                    </a:lnTo>
                    <a:lnTo>
                      <a:pt x="12343" y="0"/>
                    </a:lnTo>
                    <a:lnTo>
                      <a:pt x="14811" y="0"/>
                    </a:lnTo>
                    <a:lnTo>
                      <a:pt x="15737" y="257"/>
                    </a:lnTo>
                    <a:lnTo>
                      <a:pt x="17589" y="257"/>
                    </a:lnTo>
                    <a:lnTo>
                      <a:pt x="18206" y="514"/>
                    </a:lnTo>
                    <a:lnTo>
                      <a:pt x="19440" y="514"/>
                    </a:lnTo>
                    <a:lnTo>
                      <a:pt x="20057" y="771"/>
                    </a:lnTo>
                    <a:lnTo>
                      <a:pt x="20366" y="771"/>
                    </a:lnTo>
                    <a:lnTo>
                      <a:pt x="20674" y="1286"/>
                    </a:lnTo>
                    <a:lnTo>
                      <a:pt x="20674" y="2057"/>
                    </a:lnTo>
                    <a:lnTo>
                      <a:pt x="21291" y="2314"/>
                    </a:lnTo>
                    <a:lnTo>
                      <a:pt x="21291" y="3086"/>
                    </a:lnTo>
                    <a:lnTo>
                      <a:pt x="21600" y="3857"/>
                    </a:lnTo>
                    <a:lnTo>
                      <a:pt x="21600" y="7971"/>
                    </a:lnTo>
                    <a:lnTo>
                      <a:pt x="21291" y="8486"/>
                    </a:lnTo>
                    <a:lnTo>
                      <a:pt x="21291" y="9000"/>
                    </a:lnTo>
                    <a:lnTo>
                      <a:pt x="20674" y="9771"/>
                    </a:lnTo>
                    <a:lnTo>
                      <a:pt x="20674" y="10543"/>
                    </a:lnTo>
                    <a:lnTo>
                      <a:pt x="20366" y="10800"/>
                    </a:lnTo>
                    <a:lnTo>
                      <a:pt x="20366" y="11314"/>
                    </a:lnTo>
                    <a:lnTo>
                      <a:pt x="20057" y="12086"/>
                    </a:lnTo>
                    <a:lnTo>
                      <a:pt x="19440" y="12343"/>
                    </a:lnTo>
                    <a:lnTo>
                      <a:pt x="18514" y="12857"/>
                    </a:lnTo>
                    <a:lnTo>
                      <a:pt x="18206" y="13114"/>
                    </a:lnTo>
                    <a:lnTo>
                      <a:pt x="17280" y="13371"/>
                    </a:lnTo>
                    <a:lnTo>
                      <a:pt x="16354" y="13886"/>
                    </a:lnTo>
                    <a:lnTo>
                      <a:pt x="15737" y="13886"/>
                    </a:lnTo>
                    <a:lnTo>
                      <a:pt x="15120" y="14143"/>
                    </a:lnTo>
                    <a:lnTo>
                      <a:pt x="14811" y="14143"/>
                    </a:lnTo>
                    <a:lnTo>
                      <a:pt x="14194" y="14657"/>
                    </a:lnTo>
                    <a:lnTo>
                      <a:pt x="13886" y="14657"/>
                    </a:lnTo>
                    <a:lnTo>
                      <a:pt x="13269" y="14914"/>
                    </a:lnTo>
                    <a:lnTo>
                      <a:pt x="12960" y="14914"/>
                    </a:lnTo>
                    <a:lnTo>
                      <a:pt x="12034" y="15429"/>
                    </a:lnTo>
                    <a:lnTo>
                      <a:pt x="11417" y="15686"/>
                    </a:lnTo>
                    <a:lnTo>
                      <a:pt x="11109" y="15686"/>
                    </a:lnTo>
                    <a:lnTo>
                      <a:pt x="11109" y="16200"/>
                    </a:lnTo>
                    <a:lnTo>
                      <a:pt x="10491" y="16200"/>
                    </a:lnTo>
                    <a:lnTo>
                      <a:pt x="10491" y="16457"/>
                    </a:lnTo>
                    <a:lnTo>
                      <a:pt x="10183" y="16457"/>
                    </a:lnTo>
                    <a:lnTo>
                      <a:pt x="9874" y="16971"/>
                    </a:lnTo>
                    <a:lnTo>
                      <a:pt x="9257" y="16971"/>
                    </a:lnTo>
                    <a:lnTo>
                      <a:pt x="8949" y="17486"/>
                    </a:lnTo>
                    <a:lnTo>
                      <a:pt x="8331" y="17486"/>
                    </a:lnTo>
                    <a:lnTo>
                      <a:pt x="8023" y="18000"/>
                    </a:lnTo>
                    <a:lnTo>
                      <a:pt x="7406" y="18257"/>
                    </a:lnTo>
                    <a:lnTo>
                      <a:pt x="7097" y="18771"/>
                    </a:lnTo>
                    <a:lnTo>
                      <a:pt x="6480" y="18771"/>
                    </a:lnTo>
                    <a:lnTo>
                      <a:pt x="5246" y="19800"/>
                    </a:lnTo>
                    <a:lnTo>
                      <a:pt x="4937" y="20314"/>
                    </a:lnTo>
                    <a:lnTo>
                      <a:pt x="4320" y="20314"/>
                    </a:lnTo>
                    <a:lnTo>
                      <a:pt x="4320" y="20571"/>
                    </a:lnTo>
                    <a:lnTo>
                      <a:pt x="4011" y="21086"/>
                    </a:lnTo>
                    <a:lnTo>
                      <a:pt x="3394" y="21086"/>
                    </a:lnTo>
                    <a:lnTo>
                      <a:pt x="3086" y="21343"/>
                    </a:lnTo>
                    <a:lnTo>
                      <a:pt x="2160" y="21343"/>
                    </a:lnTo>
                    <a:lnTo>
                      <a:pt x="1543" y="21600"/>
                    </a:lnTo>
                    <a:close/>
                  </a:path>
                </a:pathLst>
              </a:custGeom>
              <a:solidFill>
                <a:srgbClr val="FB33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4" name="AutoShape 389"/>
              <p:cNvSpPr/>
              <p:nvPr/>
            </p:nvSpPr>
            <p:spPr>
              <a:xfrm>
                <a:off x="389406" y="304753"/>
                <a:ext cx="155199" cy="159431"/>
              </a:xfrm>
              <a:custGeom>
                <a:avLst/>
                <a:gdLst/>
                <a:ahLst/>
                <a:cxnLst>
                  <a:cxn ang="0">
                    <a:pos x="wd2" y="hd2"/>
                  </a:cxn>
                  <a:cxn ang="5400000">
                    <a:pos x="wd2" y="hd2"/>
                  </a:cxn>
                  <a:cxn ang="10800000">
                    <a:pos x="wd2" y="hd2"/>
                  </a:cxn>
                  <a:cxn ang="16200000">
                    <a:pos x="wd2" y="hd2"/>
                  </a:cxn>
                </a:cxnLst>
                <a:rect l="0" t="0" r="r" b="b"/>
                <a:pathLst>
                  <a:path w="21600" h="21600" extrusionOk="0">
                    <a:moveTo>
                      <a:pt x="1271" y="21600"/>
                    </a:moveTo>
                    <a:lnTo>
                      <a:pt x="1271" y="21067"/>
                    </a:lnTo>
                    <a:lnTo>
                      <a:pt x="953" y="20800"/>
                    </a:lnTo>
                    <a:lnTo>
                      <a:pt x="953" y="20267"/>
                    </a:lnTo>
                    <a:lnTo>
                      <a:pt x="318" y="20000"/>
                    </a:lnTo>
                    <a:lnTo>
                      <a:pt x="318" y="18400"/>
                    </a:lnTo>
                    <a:lnTo>
                      <a:pt x="0" y="17333"/>
                    </a:lnTo>
                    <a:lnTo>
                      <a:pt x="0" y="10133"/>
                    </a:lnTo>
                    <a:lnTo>
                      <a:pt x="318" y="8800"/>
                    </a:lnTo>
                    <a:lnTo>
                      <a:pt x="953" y="7733"/>
                    </a:lnTo>
                    <a:lnTo>
                      <a:pt x="1271" y="6400"/>
                    </a:lnTo>
                    <a:lnTo>
                      <a:pt x="1906" y="5600"/>
                    </a:lnTo>
                    <a:lnTo>
                      <a:pt x="2859" y="4533"/>
                    </a:lnTo>
                    <a:lnTo>
                      <a:pt x="3176" y="3733"/>
                    </a:lnTo>
                    <a:lnTo>
                      <a:pt x="4129" y="2933"/>
                    </a:lnTo>
                    <a:lnTo>
                      <a:pt x="4765" y="2133"/>
                    </a:lnTo>
                    <a:lnTo>
                      <a:pt x="5400" y="1867"/>
                    </a:lnTo>
                    <a:lnTo>
                      <a:pt x="6353" y="1333"/>
                    </a:lnTo>
                    <a:lnTo>
                      <a:pt x="7306" y="1067"/>
                    </a:lnTo>
                    <a:lnTo>
                      <a:pt x="8894" y="533"/>
                    </a:lnTo>
                    <a:lnTo>
                      <a:pt x="10165" y="267"/>
                    </a:lnTo>
                    <a:lnTo>
                      <a:pt x="11118" y="0"/>
                    </a:lnTo>
                    <a:lnTo>
                      <a:pt x="15882" y="0"/>
                    </a:lnTo>
                    <a:lnTo>
                      <a:pt x="16835" y="267"/>
                    </a:lnTo>
                    <a:lnTo>
                      <a:pt x="18424" y="267"/>
                    </a:lnTo>
                    <a:lnTo>
                      <a:pt x="18741" y="533"/>
                    </a:lnTo>
                    <a:lnTo>
                      <a:pt x="19376" y="533"/>
                    </a:lnTo>
                    <a:lnTo>
                      <a:pt x="19694" y="1067"/>
                    </a:lnTo>
                    <a:lnTo>
                      <a:pt x="20329" y="1067"/>
                    </a:lnTo>
                    <a:lnTo>
                      <a:pt x="20647" y="1333"/>
                    </a:lnTo>
                    <a:lnTo>
                      <a:pt x="20965" y="1867"/>
                    </a:lnTo>
                    <a:lnTo>
                      <a:pt x="20965" y="3467"/>
                    </a:lnTo>
                    <a:lnTo>
                      <a:pt x="21600" y="3733"/>
                    </a:lnTo>
                    <a:lnTo>
                      <a:pt x="21600" y="7200"/>
                    </a:lnTo>
                    <a:lnTo>
                      <a:pt x="20965" y="8000"/>
                    </a:lnTo>
                    <a:lnTo>
                      <a:pt x="20965" y="9067"/>
                    </a:lnTo>
                    <a:lnTo>
                      <a:pt x="20647" y="9867"/>
                    </a:lnTo>
                    <a:lnTo>
                      <a:pt x="20647" y="10667"/>
                    </a:lnTo>
                    <a:lnTo>
                      <a:pt x="19694" y="11467"/>
                    </a:lnTo>
                    <a:lnTo>
                      <a:pt x="19694" y="11733"/>
                    </a:lnTo>
                    <a:lnTo>
                      <a:pt x="18741" y="12267"/>
                    </a:lnTo>
                    <a:lnTo>
                      <a:pt x="18424" y="12533"/>
                    </a:lnTo>
                    <a:lnTo>
                      <a:pt x="17471" y="13067"/>
                    </a:lnTo>
                    <a:lnTo>
                      <a:pt x="16835" y="13333"/>
                    </a:lnTo>
                    <a:lnTo>
                      <a:pt x="15882" y="13600"/>
                    </a:lnTo>
                    <a:lnTo>
                      <a:pt x="15565" y="14133"/>
                    </a:lnTo>
                    <a:lnTo>
                      <a:pt x="14929" y="14133"/>
                    </a:lnTo>
                    <a:lnTo>
                      <a:pt x="14294" y="14400"/>
                    </a:lnTo>
                    <a:lnTo>
                      <a:pt x="13341" y="14400"/>
                    </a:lnTo>
                    <a:lnTo>
                      <a:pt x="13024" y="14933"/>
                    </a:lnTo>
                    <a:lnTo>
                      <a:pt x="12388" y="14933"/>
                    </a:lnTo>
                    <a:lnTo>
                      <a:pt x="12071" y="15200"/>
                    </a:lnTo>
                    <a:lnTo>
                      <a:pt x="11435" y="15200"/>
                    </a:lnTo>
                    <a:lnTo>
                      <a:pt x="11118" y="15733"/>
                    </a:lnTo>
                    <a:lnTo>
                      <a:pt x="10482" y="16000"/>
                    </a:lnTo>
                    <a:lnTo>
                      <a:pt x="10165" y="16000"/>
                    </a:lnTo>
                    <a:lnTo>
                      <a:pt x="10165" y="16533"/>
                    </a:lnTo>
                    <a:lnTo>
                      <a:pt x="9847" y="16800"/>
                    </a:lnTo>
                    <a:lnTo>
                      <a:pt x="9212" y="16800"/>
                    </a:lnTo>
                    <a:lnTo>
                      <a:pt x="9212" y="17333"/>
                    </a:lnTo>
                    <a:lnTo>
                      <a:pt x="8259" y="17333"/>
                    </a:lnTo>
                    <a:lnTo>
                      <a:pt x="7941" y="17867"/>
                    </a:lnTo>
                    <a:lnTo>
                      <a:pt x="7306" y="18400"/>
                    </a:lnTo>
                    <a:lnTo>
                      <a:pt x="6988" y="18400"/>
                    </a:lnTo>
                    <a:lnTo>
                      <a:pt x="6353" y="18667"/>
                    </a:lnTo>
                    <a:lnTo>
                      <a:pt x="6035" y="19200"/>
                    </a:lnTo>
                    <a:lnTo>
                      <a:pt x="5400" y="19467"/>
                    </a:lnTo>
                    <a:lnTo>
                      <a:pt x="5082" y="19467"/>
                    </a:lnTo>
                    <a:lnTo>
                      <a:pt x="4765" y="20000"/>
                    </a:lnTo>
                    <a:lnTo>
                      <a:pt x="4765" y="20267"/>
                    </a:lnTo>
                    <a:lnTo>
                      <a:pt x="4129" y="20800"/>
                    </a:lnTo>
                    <a:lnTo>
                      <a:pt x="3812" y="20800"/>
                    </a:lnTo>
                    <a:lnTo>
                      <a:pt x="3176" y="21067"/>
                    </a:lnTo>
                    <a:lnTo>
                      <a:pt x="2859" y="21067"/>
                    </a:lnTo>
                    <a:lnTo>
                      <a:pt x="2224" y="21600"/>
                    </a:lnTo>
                    <a:lnTo>
                      <a:pt x="1271" y="21600"/>
                    </a:lnTo>
                    <a:close/>
                  </a:path>
                </a:pathLst>
              </a:custGeom>
              <a:solidFill>
                <a:srgbClr val="FC33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5" name="AutoShape 390"/>
              <p:cNvSpPr/>
              <p:nvPr/>
            </p:nvSpPr>
            <p:spPr>
              <a:xfrm>
                <a:off x="392228" y="304753"/>
                <a:ext cx="149556" cy="153788"/>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997" y="21046"/>
                    </a:lnTo>
                    <a:lnTo>
                      <a:pt x="997" y="20769"/>
                    </a:lnTo>
                    <a:lnTo>
                      <a:pt x="665" y="19938"/>
                    </a:lnTo>
                    <a:lnTo>
                      <a:pt x="665" y="19385"/>
                    </a:lnTo>
                    <a:lnTo>
                      <a:pt x="0" y="19108"/>
                    </a:lnTo>
                    <a:lnTo>
                      <a:pt x="0" y="9692"/>
                    </a:lnTo>
                    <a:lnTo>
                      <a:pt x="665" y="8308"/>
                    </a:lnTo>
                    <a:lnTo>
                      <a:pt x="997" y="7200"/>
                    </a:lnTo>
                    <a:lnTo>
                      <a:pt x="1662" y="6369"/>
                    </a:lnTo>
                    <a:lnTo>
                      <a:pt x="1994" y="4985"/>
                    </a:lnTo>
                    <a:lnTo>
                      <a:pt x="2991" y="4431"/>
                    </a:lnTo>
                    <a:lnTo>
                      <a:pt x="3655" y="3600"/>
                    </a:lnTo>
                    <a:lnTo>
                      <a:pt x="4652" y="3046"/>
                    </a:lnTo>
                    <a:lnTo>
                      <a:pt x="4985" y="2215"/>
                    </a:lnTo>
                    <a:lnTo>
                      <a:pt x="5982" y="1938"/>
                    </a:lnTo>
                    <a:lnTo>
                      <a:pt x="6978" y="1385"/>
                    </a:lnTo>
                    <a:lnTo>
                      <a:pt x="7975" y="1108"/>
                    </a:lnTo>
                    <a:lnTo>
                      <a:pt x="9305" y="554"/>
                    </a:lnTo>
                    <a:lnTo>
                      <a:pt x="10302" y="277"/>
                    </a:lnTo>
                    <a:lnTo>
                      <a:pt x="11631" y="277"/>
                    </a:lnTo>
                    <a:lnTo>
                      <a:pt x="13292" y="0"/>
                    </a:lnTo>
                    <a:lnTo>
                      <a:pt x="15618" y="0"/>
                    </a:lnTo>
                    <a:lnTo>
                      <a:pt x="16283" y="277"/>
                    </a:lnTo>
                    <a:lnTo>
                      <a:pt x="17280" y="277"/>
                    </a:lnTo>
                    <a:lnTo>
                      <a:pt x="18277" y="554"/>
                    </a:lnTo>
                    <a:lnTo>
                      <a:pt x="18942" y="554"/>
                    </a:lnTo>
                    <a:lnTo>
                      <a:pt x="19274" y="1108"/>
                    </a:lnTo>
                    <a:lnTo>
                      <a:pt x="19938" y="1108"/>
                    </a:lnTo>
                    <a:lnTo>
                      <a:pt x="21268" y="2215"/>
                    </a:lnTo>
                    <a:lnTo>
                      <a:pt x="21268" y="3600"/>
                    </a:lnTo>
                    <a:lnTo>
                      <a:pt x="21600" y="4431"/>
                    </a:lnTo>
                    <a:lnTo>
                      <a:pt x="21600" y="7200"/>
                    </a:lnTo>
                    <a:lnTo>
                      <a:pt x="21268" y="8031"/>
                    </a:lnTo>
                    <a:lnTo>
                      <a:pt x="21268" y="9138"/>
                    </a:lnTo>
                    <a:lnTo>
                      <a:pt x="20935" y="9692"/>
                    </a:lnTo>
                    <a:lnTo>
                      <a:pt x="20935" y="10246"/>
                    </a:lnTo>
                    <a:lnTo>
                      <a:pt x="20271" y="11077"/>
                    </a:lnTo>
                    <a:lnTo>
                      <a:pt x="20271" y="11354"/>
                    </a:lnTo>
                    <a:lnTo>
                      <a:pt x="19938" y="11908"/>
                    </a:lnTo>
                    <a:lnTo>
                      <a:pt x="19274" y="12185"/>
                    </a:lnTo>
                    <a:lnTo>
                      <a:pt x="18942" y="12738"/>
                    </a:lnTo>
                    <a:lnTo>
                      <a:pt x="18277" y="13015"/>
                    </a:lnTo>
                    <a:lnTo>
                      <a:pt x="17280" y="13569"/>
                    </a:lnTo>
                    <a:lnTo>
                      <a:pt x="16283" y="13846"/>
                    </a:lnTo>
                    <a:lnTo>
                      <a:pt x="15951" y="14123"/>
                    </a:lnTo>
                    <a:lnTo>
                      <a:pt x="14622" y="14123"/>
                    </a:lnTo>
                    <a:lnTo>
                      <a:pt x="14289" y="14677"/>
                    </a:lnTo>
                    <a:lnTo>
                      <a:pt x="13625" y="14677"/>
                    </a:lnTo>
                    <a:lnTo>
                      <a:pt x="13292" y="14954"/>
                    </a:lnTo>
                    <a:lnTo>
                      <a:pt x="12295" y="14954"/>
                    </a:lnTo>
                    <a:lnTo>
                      <a:pt x="11631" y="15508"/>
                    </a:lnTo>
                    <a:lnTo>
                      <a:pt x="11298" y="15508"/>
                    </a:lnTo>
                    <a:lnTo>
                      <a:pt x="11298" y="15785"/>
                    </a:lnTo>
                    <a:lnTo>
                      <a:pt x="10634" y="15785"/>
                    </a:lnTo>
                    <a:lnTo>
                      <a:pt x="10634" y="16338"/>
                    </a:lnTo>
                    <a:lnTo>
                      <a:pt x="10302" y="16338"/>
                    </a:lnTo>
                    <a:lnTo>
                      <a:pt x="9969" y="16615"/>
                    </a:lnTo>
                    <a:lnTo>
                      <a:pt x="9969" y="17169"/>
                    </a:lnTo>
                    <a:lnTo>
                      <a:pt x="9305" y="17169"/>
                    </a:lnTo>
                    <a:lnTo>
                      <a:pt x="8308" y="18000"/>
                    </a:lnTo>
                    <a:lnTo>
                      <a:pt x="7311" y="18000"/>
                    </a:lnTo>
                    <a:lnTo>
                      <a:pt x="6978" y="18554"/>
                    </a:lnTo>
                    <a:lnTo>
                      <a:pt x="6314" y="19108"/>
                    </a:lnTo>
                    <a:lnTo>
                      <a:pt x="5982" y="19108"/>
                    </a:lnTo>
                    <a:lnTo>
                      <a:pt x="5317" y="19385"/>
                    </a:lnTo>
                    <a:lnTo>
                      <a:pt x="4985" y="19938"/>
                    </a:lnTo>
                    <a:lnTo>
                      <a:pt x="4652" y="20215"/>
                    </a:lnTo>
                    <a:lnTo>
                      <a:pt x="4652" y="20769"/>
                    </a:lnTo>
                    <a:lnTo>
                      <a:pt x="3988" y="20769"/>
                    </a:lnTo>
                    <a:lnTo>
                      <a:pt x="2991" y="21600"/>
                    </a:lnTo>
                    <a:lnTo>
                      <a:pt x="1662" y="21600"/>
                    </a:lnTo>
                    <a:close/>
                  </a:path>
                </a:pathLst>
              </a:custGeom>
              <a:solidFill>
                <a:srgbClr val="FD343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6" name="AutoShape 391"/>
              <p:cNvSpPr/>
              <p:nvPr/>
            </p:nvSpPr>
            <p:spPr>
              <a:xfrm>
                <a:off x="396461" y="306163"/>
                <a:ext cx="139679" cy="146734"/>
              </a:xfrm>
              <a:custGeom>
                <a:avLst/>
                <a:gdLst/>
                <a:ahLst/>
                <a:cxnLst>
                  <a:cxn ang="0">
                    <a:pos x="wd2" y="hd2"/>
                  </a:cxn>
                  <a:cxn ang="5400000">
                    <a:pos x="wd2" y="hd2"/>
                  </a:cxn>
                  <a:cxn ang="10800000">
                    <a:pos x="wd2" y="hd2"/>
                  </a:cxn>
                  <a:cxn ang="16200000">
                    <a:pos x="wd2" y="hd2"/>
                  </a:cxn>
                </a:cxnLst>
                <a:rect l="0" t="0" r="r" b="b"/>
                <a:pathLst>
                  <a:path w="21600" h="21600" extrusionOk="0">
                    <a:moveTo>
                      <a:pt x="1416" y="21600"/>
                    </a:moveTo>
                    <a:lnTo>
                      <a:pt x="1062" y="21600"/>
                    </a:lnTo>
                    <a:lnTo>
                      <a:pt x="1062" y="21016"/>
                    </a:lnTo>
                    <a:lnTo>
                      <a:pt x="354" y="20724"/>
                    </a:lnTo>
                    <a:lnTo>
                      <a:pt x="354" y="20141"/>
                    </a:lnTo>
                    <a:lnTo>
                      <a:pt x="0" y="19265"/>
                    </a:lnTo>
                    <a:lnTo>
                      <a:pt x="0" y="9341"/>
                    </a:lnTo>
                    <a:lnTo>
                      <a:pt x="354" y="7589"/>
                    </a:lnTo>
                    <a:lnTo>
                      <a:pt x="1062" y="6714"/>
                    </a:lnTo>
                    <a:lnTo>
                      <a:pt x="1416" y="5546"/>
                    </a:lnTo>
                    <a:lnTo>
                      <a:pt x="2125" y="4670"/>
                    </a:lnTo>
                    <a:lnTo>
                      <a:pt x="3187" y="3795"/>
                    </a:lnTo>
                    <a:lnTo>
                      <a:pt x="3541" y="2919"/>
                    </a:lnTo>
                    <a:lnTo>
                      <a:pt x="4603" y="2627"/>
                    </a:lnTo>
                    <a:lnTo>
                      <a:pt x="4957" y="2043"/>
                    </a:lnTo>
                    <a:lnTo>
                      <a:pt x="6020" y="1168"/>
                    </a:lnTo>
                    <a:lnTo>
                      <a:pt x="7082" y="1168"/>
                    </a:lnTo>
                    <a:lnTo>
                      <a:pt x="8144" y="876"/>
                    </a:lnTo>
                    <a:lnTo>
                      <a:pt x="9207" y="292"/>
                    </a:lnTo>
                    <a:lnTo>
                      <a:pt x="10623" y="292"/>
                    </a:lnTo>
                    <a:lnTo>
                      <a:pt x="12393" y="0"/>
                    </a:lnTo>
                    <a:lnTo>
                      <a:pt x="16289" y="0"/>
                    </a:lnTo>
                    <a:lnTo>
                      <a:pt x="17351" y="292"/>
                    </a:lnTo>
                    <a:lnTo>
                      <a:pt x="17705" y="292"/>
                    </a:lnTo>
                    <a:lnTo>
                      <a:pt x="18767" y="876"/>
                    </a:lnTo>
                    <a:lnTo>
                      <a:pt x="19830" y="876"/>
                    </a:lnTo>
                    <a:lnTo>
                      <a:pt x="19830" y="1168"/>
                    </a:lnTo>
                    <a:lnTo>
                      <a:pt x="20538" y="1168"/>
                    </a:lnTo>
                    <a:lnTo>
                      <a:pt x="20892" y="1751"/>
                    </a:lnTo>
                    <a:lnTo>
                      <a:pt x="20892" y="2043"/>
                    </a:lnTo>
                    <a:lnTo>
                      <a:pt x="21600" y="2627"/>
                    </a:lnTo>
                    <a:lnTo>
                      <a:pt x="21600" y="9049"/>
                    </a:lnTo>
                    <a:lnTo>
                      <a:pt x="20892" y="9632"/>
                    </a:lnTo>
                    <a:lnTo>
                      <a:pt x="20892" y="10800"/>
                    </a:lnTo>
                    <a:lnTo>
                      <a:pt x="20538" y="11384"/>
                    </a:lnTo>
                    <a:lnTo>
                      <a:pt x="19830" y="11676"/>
                    </a:lnTo>
                    <a:lnTo>
                      <a:pt x="19830" y="12259"/>
                    </a:lnTo>
                    <a:lnTo>
                      <a:pt x="18767" y="13135"/>
                    </a:lnTo>
                    <a:lnTo>
                      <a:pt x="17705" y="13427"/>
                    </a:lnTo>
                    <a:lnTo>
                      <a:pt x="17351" y="14011"/>
                    </a:lnTo>
                    <a:lnTo>
                      <a:pt x="16289" y="14011"/>
                    </a:lnTo>
                    <a:lnTo>
                      <a:pt x="15934" y="14303"/>
                    </a:lnTo>
                    <a:lnTo>
                      <a:pt x="14872" y="14303"/>
                    </a:lnTo>
                    <a:lnTo>
                      <a:pt x="14518" y="14595"/>
                    </a:lnTo>
                    <a:lnTo>
                      <a:pt x="13456" y="14595"/>
                    </a:lnTo>
                    <a:lnTo>
                      <a:pt x="12748" y="15178"/>
                    </a:lnTo>
                    <a:lnTo>
                      <a:pt x="12393" y="15178"/>
                    </a:lnTo>
                    <a:lnTo>
                      <a:pt x="11685" y="15470"/>
                    </a:lnTo>
                    <a:lnTo>
                      <a:pt x="11331" y="15470"/>
                    </a:lnTo>
                    <a:lnTo>
                      <a:pt x="10269" y="16346"/>
                    </a:lnTo>
                    <a:lnTo>
                      <a:pt x="9915" y="16930"/>
                    </a:lnTo>
                    <a:lnTo>
                      <a:pt x="9207" y="17222"/>
                    </a:lnTo>
                    <a:lnTo>
                      <a:pt x="8852" y="17805"/>
                    </a:lnTo>
                    <a:lnTo>
                      <a:pt x="8144" y="18097"/>
                    </a:lnTo>
                    <a:lnTo>
                      <a:pt x="7790" y="18097"/>
                    </a:lnTo>
                    <a:lnTo>
                      <a:pt x="7082" y="18681"/>
                    </a:lnTo>
                    <a:lnTo>
                      <a:pt x="6020" y="18681"/>
                    </a:lnTo>
                    <a:lnTo>
                      <a:pt x="5666" y="19265"/>
                    </a:lnTo>
                    <a:lnTo>
                      <a:pt x="4603" y="20141"/>
                    </a:lnTo>
                    <a:lnTo>
                      <a:pt x="4249" y="20724"/>
                    </a:lnTo>
                    <a:lnTo>
                      <a:pt x="3541" y="21016"/>
                    </a:lnTo>
                    <a:lnTo>
                      <a:pt x="3187" y="21600"/>
                    </a:lnTo>
                    <a:lnTo>
                      <a:pt x="1416" y="21600"/>
                    </a:lnTo>
                    <a:close/>
                  </a:path>
                </a:pathLst>
              </a:custGeom>
              <a:solidFill>
                <a:srgbClr val="FE343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7" name="AutoShape 392"/>
              <p:cNvSpPr/>
              <p:nvPr/>
            </p:nvSpPr>
            <p:spPr>
              <a:xfrm>
                <a:off x="399282" y="306163"/>
                <a:ext cx="132625" cy="142502"/>
              </a:xfrm>
              <a:custGeom>
                <a:avLst/>
                <a:gdLst/>
                <a:ahLst/>
                <a:cxnLst>
                  <a:cxn ang="0">
                    <a:pos x="wd2" y="hd2"/>
                  </a:cxn>
                  <a:cxn ang="5400000">
                    <a:pos x="wd2" y="hd2"/>
                  </a:cxn>
                  <a:cxn ang="10800000">
                    <a:pos x="wd2" y="hd2"/>
                  </a:cxn>
                  <a:cxn ang="16200000">
                    <a:pos x="wd2" y="hd2"/>
                  </a:cxn>
                </a:cxnLst>
                <a:rect l="0" t="0" r="r" b="b"/>
                <a:pathLst>
                  <a:path w="21600" h="21600" extrusionOk="0">
                    <a:moveTo>
                      <a:pt x="1117" y="21300"/>
                    </a:moveTo>
                    <a:lnTo>
                      <a:pt x="745" y="20700"/>
                    </a:lnTo>
                    <a:lnTo>
                      <a:pt x="745" y="19800"/>
                    </a:lnTo>
                    <a:lnTo>
                      <a:pt x="0" y="19200"/>
                    </a:lnTo>
                    <a:lnTo>
                      <a:pt x="0" y="8700"/>
                    </a:lnTo>
                    <a:lnTo>
                      <a:pt x="745" y="7500"/>
                    </a:lnTo>
                    <a:lnTo>
                      <a:pt x="1117" y="6000"/>
                    </a:lnTo>
                    <a:lnTo>
                      <a:pt x="1862" y="5100"/>
                    </a:lnTo>
                    <a:lnTo>
                      <a:pt x="2234" y="4500"/>
                    </a:lnTo>
                    <a:lnTo>
                      <a:pt x="4097" y="3000"/>
                    </a:lnTo>
                    <a:lnTo>
                      <a:pt x="4841" y="2100"/>
                    </a:lnTo>
                    <a:lnTo>
                      <a:pt x="5586" y="1800"/>
                    </a:lnTo>
                    <a:lnTo>
                      <a:pt x="6703" y="1200"/>
                    </a:lnTo>
                    <a:lnTo>
                      <a:pt x="7821" y="1200"/>
                    </a:lnTo>
                    <a:lnTo>
                      <a:pt x="8938" y="900"/>
                    </a:lnTo>
                    <a:lnTo>
                      <a:pt x="10055" y="300"/>
                    </a:lnTo>
                    <a:lnTo>
                      <a:pt x="12662" y="300"/>
                    </a:lnTo>
                    <a:lnTo>
                      <a:pt x="14152" y="0"/>
                    </a:lnTo>
                    <a:lnTo>
                      <a:pt x="16014" y="0"/>
                    </a:lnTo>
                    <a:lnTo>
                      <a:pt x="16759" y="300"/>
                    </a:lnTo>
                    <a:lnTo>
                      <a:pt x="17876" y="300"/>
                    </a:lnTo>
                    <a:lnTo>
                      <a:pt x="18993" y="900"/>
                    </a:lnTo>
                    <a:lnTo>
                      <a:pt x="19366" y="900"/>
                    </a:lnTo>
                    <a:lnTo>
                      <a:pt x="20110" y="1200"/>
                    </a:lnTo>
                    <a:lnTo>
                      <a:pt x="20483" y="1800"/>
                    </a:lnTo>
                    <a:lnTo>
                      <a:pt x="21228" y="1800"/>
                    </a:lnTo>
                    <a:lnTo>
                      <a:pt x="21228" y="2700"/>
                    </a:lnTo>
                    <a:lnTo>
                      <a:pt x="21600" y="3000"/>
                    </a:lnTo>
                    <a:lnTo>
                      <a:pt x="21600" y="9600"/>
                    </a:lnTo>
                    <a:lnTo>
                      <a:pt x="21228" y="9900"/>
                    </a:lnTo>
                    <a:lnTo>
                      <a:pt x="21228" y="10200"/>
                    </a:lnTo>
                    <a:lnTo>
                      <a:pt x="20483" y="11100"/>
                    </a:lnTo>
                    <a:lnTo>
                      <a:pt x="20483" y="11700"/>
                    </a:lnTo>
                    <a:lnTo>
                      <a:pt x="19366" y="12600"/>
                    </a:lnTo>
                    <a:lnTo>
                      <a:pt x="19366" y="12900"/>
                    </a:lnTo>
                    <a:lnTo>
                      <a:pt x="18248" y="13500"/>
                    </a:lnTo>
                    <a:lnTo>
                      <a:pt x="17876" y="13500"/>
                    </a:lnTo>
                    <a:lnTo>
                      <a:pt x="16759" y="13800"/>
                    </a:lnTo>
                    <a:lnTo>
                      <a:pt x="16386" y="14400"/>
                    </a:lnTo>
                    <a:lnTo>
                      <a:pt x="15269" y="14400"/>
                    </a:lnTo>
                    <a:lnTo>
                      <a:pt x="14897" y="14700"/>
                    </a:lnTo>
                    <a:lnTo>
                      <a:pt x="13779" y="14700"/>
                    </a:lnTo>
                    <a:lnTo>
                      <a:pt x="13034" y="15000"/>
                    </a:lnTo>
                    <a:lnTo>
                      <a:pt x="11917" y="15000"/>
                    </a:lnTo>
                    <a:lnTo>
                      <a:pt x="11545" y="15600"/>
                    </a:lnTo>
                    <a:lnTo>
                      <a:pt x="10800" y="15600"/>
                    </a:lnTo>
                    <a:lnTo>
                      <a:pt x="10800" y="15900"/>
                    </a:lnTo>
                    <a:lnTo>
                      <a:pt x="10428" y="15900"/>
                    </a:lnTo>
                    <a:lnTo>
                      <a:pt x="10428" y="16500"/>
                    </a:lnTo>
                    <a:lnTo>
                      <a:pt x="10055" y="16500"/>
                    </a:lnTo>
                    <a:lnTo>
                      <a:pt x="10055" y="16800"/>
                    </a:lnTo>
                    <a:lnTo>
                      <a:pt x="9310" y="16800"/>
                    </a:lnTo>
                    <a:lnTo>
                      <a:pt x="9310" y="17400"/>
                    </a:lnTo>
                    <a:lnTo>
                      <a:pt x="8938" y="17700"/>
                    </a:lnTo>
                    <a:lnTo>
                      <a:pt x="8193" y="17700"/>
                    </a:lnTo>
                    <a:lnTo>
                      <a:pt x="8193" y="18300"/>
                    </a:lnTo>
                    <a:lnTo>
                      <a:pt x="7076" y="18300"/>
                    </a:lnTo>
                    <a:lnTo>
                      <a:pt x="5959" y="19200"/>
                    </a:lnTo>
                    <a:lnTo>
                      <a:pt x="5586" y="19200"/>
                    </a:lnTo>
                    <a:lnTo>
                      <a:pt x="4841" y="19800"/>
                    </a:lnTo>
                    <a:lnTo>
                      <a:pt x="4469" y="19800"/>
                    </a:lnTo>
                    <a:lnTo>
                      <a:pt x="4469" y="20400"/>
                    </a:lnTo>
                    <a:lnTo>
                      <a:pt x="4097" y="20700"/>
                    </a:lnTo>
                    <a:lnTo>
                      <a:pt x="3352" y="20700"/>
                    </a:lnTo>
                    <a:lnTo>
                      <a:pt x="3352" y="21300"/>
                    </a:lnTo>
                    <a:lnTo>
                      <a:pt x="2979" y="21300"/>
                    </a:lnTo>
                    <a:lnTo>
                      <a:pt x="2234" y="21600"/>
                    </a:lnTo>
                    <a:lnTo>
                      <a:pt x="1862" y="21600"/>
                    </a:lnTo>
                    <a:lnTo>
                      <a:pt x="1862" y="21300"/>
                    </a:lnTo>
                    <a:lnTo>
                      <a:pt x="1117" y="21300"/>
                    </a:lnTo>
                    <a:close/>
                  </a:path>
                </a:pathLst>
              </a:custGeom>
              <a:solidFill>
                <a:srgbClr val="FF353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8" name="AutoShape 393"/>
              <p:cNvSpPr/>
              <p:nvPr/>
            </p:nvSpPr>
            <p:spPr>
              <a:xfrm>
                <a:off x="1008788" y="88886"/>
                <a:ext cx="711092" cy="520621"/>
              </a:xfrm>
              <a:custGeom>
                <a:avLst/>
                <a:gdLst/>
                <a:ahLst/>
                <a:cxnLst>
                  <a:cxn ang="0">
                    <a:pos x="wd2" y="hd2"/>
                  </a:cxn>
                  <a:cxn ang="5400000">
                    <a:pos x="wd2" y="hd2"/>
                  </a:cxn>
                  <a:cxn ang="10800000">
                    <a:pos x="wd2" y="hd2"/>
                  </a:cxn>
                  <a:cxn ang="16200000">
                    <a:pos x="wd2" y="hd2"/>
                  </a:cxn>
                </a:cxnLst>
                <a:rect l="0" t="0" r="r" b="b"/>
                <a:pathLst>
                  <a:path w="21600" h="21600" extrusionOk="0">
                    <a:moveTo>
                      <a:pt x="1341" y="1495"/>
                    </a:moveTo>
                    <a:lnTo>
                      <a:pt x="1412" y="1329"/>
                    </a:lnTo>
                    <a:lnTo>
                      <a:pt x="1553" y="1080"/>
                    </a:lnTo>
                    <a:lnTo>
                      <a:pt x="1694" y="914"/>
                    </a:lnTo>
                    <a:lnTo>
                      <a:pt x="2118" y="748"/>
                    </a:lnTo>
                    <a:lnTo>
                      <a:pt x="3247" y="249"/>
                    </a:lnTo>
                    <a:lnTo>
                      <a:pt x="4165" y="166"/>
                    </a:lnTo>
                    <a:lnTo>
                      <a:pt x="5294" y="0"/>
                    </a:lnTo>
                    <a:lnTo>
                      <a:pt x="7835" y="0"/>
                    </a:lnTo>
                    <a:lnTo>
                      <a:pt x="9247" y="166"/>
                    </a:lnTo>
                    <a:lnTo>
                      <a:pt x="10659" y="249"/>
                    </a:lnTo>
                    <a:lnTo>
                      <a:pt x="12000" y="498"/>
                    </a:lnTo>
                    <a:lnTo>
                      <a:pt x="13129" y="831"/>
                    </a:lnTo>
                    <a:lnTo>
                      <a:pt x="14118" y="1246"/>
                    </a:lnTo>
                    <a:lnTo>
                      <a:pt x="14965" y="1745"/>
                    </a:lnTo>
                    <a:lnTo>
                      <a:pt x="15882" y="2243"/>
                    </a:lnTo>
                    <a:lnTo>
                      <a:pt x="16871" y="2658"/>
                    </a:lnTo>
                    <a:lnTo>
                      <a:pt x="17788" y="3240"/>
                    </a:lnTo>
                    <a:lnTo>
                      <a:pt x="18706" y="3738"/>
                    </a:lnTo>
                    <a:lnTo>
                      <a:pt x="19482" y="4071"/>
                    </a:lnTo>
                    <a:lnTo>
                      <a:pt x="20118" y="4486"/>
                    </a:lnTo>
                    <a:lnTo>
                      <a:pt x="20541" y="4569"/>
                    </a:lnTo>
                    <a:lnTo>
                      <a:pt x="20753" y="4735"/>
                    </a:lnTo>
                    <a:lnTo>
                      <a:pt x="21035" y="4735"/>
                    </a:lnTo>
                    <a:lnTo>
                      <a:pt x="21176" y="4818"/>
                    </a:lnTo>
                    <a:lnTo>
                      <a:pt x="21600" y="4818"/>
                    </a:lnTo>
                    <a:lnTo>
                      <a:pt x="21600" y="5566"/>
                    </a:lnTo>
                    <a:lnTo>
                      <a:pt x="21459" y="6065"/>
                    </a:lnTo>
                    <a:lnTo>
                      <a:pt x="21459" y="6480"/>
                    </a:lnTo>
                    <a:lnTo>
                      <a:pt x="21388" y="6812"/>
                    </a:lnTo>
                    <a:lnTo>
                      <a:pt x="21388" y="7228"/>
                    </a:lnTo>
                    <a:lnTo>
                      <a:pt x="21176" y="7311"/>
                    </a:lnTo>
                    <a:lnTo>
                      <a:pt x="20682" y="7643"/>
                    </a:lnTo>
                    <a:lnTo>
                      <a:pt x="20047" y="8308"/>
                    </a:lnTo>
                    <a:lnTo>
                      <a:pt x="19129" y="8889"/>
                    </a:lnTo>
                    <a:lnTo>
                      <a:pt x="18212" y="9720"/>
                    </a:lnTo>
                    <a:lnTo>
                      <a:pt x="17435" y="10551"/>
                    </a:lnTo>
                    <a:lnTo>
                      <a:pt x="16588" y="11298"/>
                    </a:lnTo>
                    <a:lnTo>
                      <a:pt x="15953" y="12129"/>
                    </a:lnTo>
                    <a:lnTo>
                      <a:pt x="15529" y="12711"/>
                    </a:lnTo>
                    <a:lnTo>
                      <a:pt x="15176" y="13292"/>
                    </a:lnTo>
                    <a:lnTo>
                      <a:pt x="14894" y="13791"/>
                    </a:lnTo>
                    <a:lnTo>
                      <a:pt x="14471" y="14206"/>
                    </a:lnTo>
                    <a:lnTo>
                      <a:pt x="14118" y="14622"/>
                    </a:lnTo>
                    <a:lnTo>
                      <a:pt x="13624" y="15037"/>
                    </a:lnTo>
                    <a:lnTo>
                      <a:pt x="13200" y="15535"/>
                    </a:lnTo>
                    <a:lnTo>
                      <a:pt x="12635" y="15785"/>
                    </a:lnTo>
                    <a:lnTo>
                      <a:pt x="12000" y="16449"/>
                    </a:lnTo>
                    <a:lnTo>
                      <a:pt x="11082" y="17031"/>
                    </a:lnTo>
                    <a:lnTo>
                      <a:pt x="8965" y="18277"/>
                    </a:lnTo>
                    <a:lnTo>
                      <a:pt x="7835" y="18858"/>
                    </a:lnTo>
                    <a:lnTo>
                      <a:pt x="6847" y="19440"/>
                    </a:lnTo>
                    <a:lnTo>
                      <a:pt x="5929" y="19855"/>
                    </a:lnTo>
                    <a:lnTo>
                      <a:pt x="5082" y="20271"/>
                    </a:lnTo>
                    <a:lnTo>
                      <a:pt x="4376" y="20520"/>
                    </a:lnTo>
                    <a:lnTo>
                      <a:pt x="3247" y="21185"/>
                    </a:lnTo>
                    <a:lnTo>
                      <a:pt x="2682" y="21351"/>
                    </a:lnTo>
                    <a:lnTo>
                      <a:pt x="2259" y="21434"/>
                    </a:lnTo>
                    <a:lnTo>
                      <a:pt x="1835" y="21600"/>
                    </a:lnTo>
                    <a:lnTo>
                      <a:pt x="1412" y="21434"/>
                    </a:lnTo>
                    <a:lnTo>
                      <a:pt x="988" y="21185"/>
                    </a:lnTo>
                    <a:lnTo>
                      <a:pt x="565" y="20686"/>
                    </a:lnTo>
                    <a:lnTo>
                      <a:pt x="424" y="19855"/>
                    </a:lnTo>
                    <a:lnTo>
                      <a:pt x="212" y="19108"/>
                    </a:lnTo>
                    <a:lnTo>
                      <a:pt x="71" y="18028"/>
                    </a:lnTo>
                    <a:lnTo>
                      <a:pt x="0" y="16782"/>
                    </a:lnTo>
                    <a:lnTo>
                      <a:pt x="0" y="15618"/>
                    </a:lnTo>
                    <a:lnTo>
                      <a:pt x="71" y="14289"/>
                    </a:lnTo>
                    <a:lnTo>
                      <a:pt x="71" y="13043"/>
                    </a:lnTo>
                    <a:lnTo>
                      <a:pt x="212" y="11548"/>
                    </a:lnTo>
                    <a:lnTo>
                      <a:pt x="282" y="9886"/>
                    </a:lnTo>
                    <a:lnTo>
                      <a:pt x="494" y="7892"/>
                    </a:lnTo>
                    <a:lnTo>
                      <a:pt x="918" y="4237"/>
                    </a:lnTo>
                    <a:lnTo>
                      <a:pt x="1129" y="2742"/>
                    </a:lnTo>
                    <a:lnTo>
                      <a:pt x="1200" y="1828"/>
                    </a:lnTo>
                    <a:lnTo>
                      <a:pt x="1341" y="1495"/>
                    </a:lnTo>
                    <a:close/>
                  </a:path>
                </a:pathLst>
              </a:custGeom>
              <a:solidFill>
                <a:srgbClr val="80000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899" name="AutoShape 394"/>
              <p:cNvSpPr/>
              <p:nvPr/>
            </p:nvSpPr>
            <p:spPr>
              <a:xfrm>
                <a:off x="1011610" y="88886"/>
                <a:ext cx="709680" cy="516388"/>
              </a:xfrm>
              <a:custGeom>
                <a:avLst/>
                <a:gdLst/>
                <a:ahLst/>
                <a:cxnLst>
                  <a:cxn ang="0">
                    <a:pos x="wd2" y="hd2"/>
                  </a:cxn>
                  <a:cxn ang="5400000">
                    <a:pos x="wd2" y="hd2"/>
                  </a:cxn>
                  <a:cxn ang="10800000">
                    <a:pos x="wd2" y="hd2"/>
                  </a:cxn>
                  <a:cxn ang="16200000">
                    <a:pos x="wd2" y="hd2"/>
                  </a:cxn>
                </a:cxnLst>
                <a:rect l="0" t="0" r="r" b="b"/>
                <a:pathLst>
                  <a:path w="21600" h="21600" extrusionOk="0">
                    <a:moveTo>
                      <a:pt x="1275" y="1591"/>
                    </a:moveTo>
                    <a:lnTo>
                      <a:pt x="1346" y="1507"/>
                    </a:lnTo>
                    <a:lnTo>
                      <a:pt x="1346" y="1340"/>
                    </a:lnTo>
                    <a:lnTo>
                      <a:pt x="1487" y="1256"/>
                    </a:lnTo>
                    <a:lnTo>
                      <a:pt x="2054" y="753"/>
                    </a:lnTo>
                    <a:lnTo>
                      <a:pt x="2620" y="502"/>
                    </a:lnTo>
                    <a:lnTo>
                      <a:pt x="3258" y="251"/>
                    </a:lnTo>
                    <a:lnTo>
                      <a:pt x="4108" y="167"/>
                    </a:lnTo>
                    <a:lnTo>
                      <a:pt x="5241" y="0"/>
                    </a:lnTo>
                    <a:lnTo>
                      <a:pt x="7861" y="0"/>
                    </a:lnTo>
                    <a:lnTo>
                      <a:pt x="9207" y="167"/>
                    </a:lnTo>
                    <a:lnTo>
                      <a:pt x="10623" y="419"/>
                    </a:lnTo>
                    <a:lnTo>
                      <a:pt x="11969" y="670"/>
                    </a:lnTo>
                    <a:lnTo>
                      <a:pt x="13102" y="837"/>
                    </a:lnTo>
                    <a:lnTo>
                      <a:pt x="14022" y="1256"/>
                    </a:lnTo>
                    <a:lnTo>
                      <a:pt x="16784" y="2763"/>
                    </a:lnTo>
                    <a:lnTo>
                      <a:pt x="17776" y="3265"/>
                    </a:lnTo>
                    <a:lnTo>
                      <a:pt x="18626" y="3767"/>
                    </a:lnTo>
                    <a:lnTo>
                      <a:pt x="19475" y="4102"/>
                    </a:lnTo>
                    <a:lnTo>
                      <a:pt x="20042" y="4521"/>
                    </a:lnTo>
                    <a:lnTo>
                      <a:pt x="20467" y="4605"/>
                    </a:lnTo>
                    <a:lnTo>
                      <a:pt x="20750" y="4772"/>
                    </a:lnTo>
                    <a:lnTo>
                      <a:pt x="20963" y="4856"/>
                    </a:lnTo>
                    <a:lnTo>
                      <a:pt x="21600" y="4856"/>
                    </a:lnTo>
                    <a:lnTo>
                      <a:pt x="21458" y="4940"/>
                    </a:lnTo>
                    <a:lnTo>
                      <a:pt x="21458" y="5609"/>
                    </a:lnTo>
                    <a:lnTo>
                      <a:pt x="21388" y="6112"/>
                    </a:lnTo>
                    <a:lnTo>
                      <a:pt x="21388" y="6530"/>
                    </a:lnTo>
                    <a:lnTo>
                      <a:pt x="21246" y="6865"/>
                    </a:lnTo>
                    <a:lnTo>
                      <a:pt x="21246" y="7284"/>
                    </a:lnTo>
                    <a:lnTo>
                      <a:pt x="21033" y="7367"/>
                    </a:lnTo>
                    <a:lnTo>
                      <a:pt x="20679" y="7702"/>
                    </a:lnTo>
                    <a:lnTo>
                      <a:pt x="19900" y="8372"/>
                    </a:lnTo>
                    <a:lnTo>
                      <a:pt x="19121" y="8958"/>
                    </a:lnTo>
                    <a:lnTo>
                      <a:pt x="17280" y="10633"/>
                    </a:lnTo>
                    <a:lnTo>
                      <a:pt x="16572" y="11386"/>
                    </a:lnTo>
                    <a:lnTo>
                      <a:pt x="15934" y="12223"/>
                    </a:lnTo>
                    <a:lnTo>
                      <a:pt x="15510" y="12809"/>
                    </a:lnTo>
                    <a:lnTo>
                      <a:pt x="15155" y="13395"/>
                    </a:lnTo>
                    <a:lnTo>
                      <a:pt x="14730" y="13898"/>
                    </a:lnTo>
                    <a:lnTo>
                      <a:pt x="14447" y="14316"/>
                    </a:lnTo>
                    <a:lnTo>
                      <a:pt x="14022" y="14651"/>
                    </a:lnTo>
                    <a:lnTo>
                      <a:pt x="13597" y="15153"/>
                    </a:lnTo>
                    <a:lnTo>
                      <a:pt x="13172" y="15488"/>
                    </a:lnTo>
                    <a:lnTo>
                      <a:pt x="12606" y="15907"/>
                    </a:lnTo>
                    <a:lnTo>
                      <a:pt x="11827" y="16409"/>
                    </a:lnTo>
                    <a:lnTo>
                      <a:pt x="11048" y="17079"/>
                    </a:lnTo>
                    <a:lnTo>
                      <a:pt x="10056" y="17665"/>
                    </a:lnTo>
                    <a:lnTo>
                      <a:pt x="8923" y="18419"/>
                    </a:lnTo>
                    <a:lnTo>
                      <a:pt x="7790" y="19005"/>
                    </a:lnTo>
                    <a:lnTo>
                      <a:pt x="6799" y="19507"/>
                    </a:lnTo>
                    <a:lnTo>
                      <a:pt x="5878" y="19926"/>
                    </a:lnTo>
                    <a:lnTo>
                      <a:pt x="5028" y="20260"/>
                    </a:lnTo>
                    <a:lnTo>
                      <a:pt x="4391" y="20679"/>
                    </a:lnTo>
                    <a:lnTo>
                      <a:pt x="3824" y="20930"/>
                    </a:lnTo>
                    <a:lnTo>
                      <a:pt x="3187" y="21181"/>
                    </a:lnTo>
                    <a:lnTo>
                      <a:pt x="2620" y="21349"/>
                    </a:lnTo>
                    <a:lnTo>
                      <a:pt x="2266" y="21600"/>
                    </a:lnTo>
                    <a:lnTo>
                      <a:pt x="1841" y="21600"/>
                    </a:lnTo>
                    <a:lnTo>
                      <a:pt x="1346" y="21516"/>
                    </a:lnTo>
                    <a:lnTo>
                      <a:pt x="921" y="21349"/>
                    </a:lnTo>
                    <a:lnTo>
                      <a:pt x="637" y="20847"/>
                    </a:lnTo>
                    <a:lnTo>
                      <a:pt x="354" y="20009"/>
                    </a:lnTo>
                    <a:lnTo>
                      <a:pt x="142" y="19088"/>
                    </a:lnTo>
                    <a:lnTo>
                      <a:pt x="142" y="18000"/>
                    </a:lnTo>
                    <a:lnTo>
                      <a:pt x="0" y="16912"/>
                    </a:lnTo>
                    <a:lnTo>
                      <a:pt x="0" y="14400"/>
                    </a:lnTo>
                    <a:lnTo>
                      <a:pt x="142" y="13060"/>
                    </a:lnTo>
                    <a:lnTo>
                      <a:pt x="142" y="11637"/>
                    </a:lnTo>
                    <a:lnTo>
                      <a:pt x="354" y="9795"/>
                    </a:lnTo>
                    <a:lnTo>
                      <a:pt x="496" y="7953"/>
                    </a:lnTo>
                    <a:lnTo>
                      <a:pt x="921" y="4270"/>
                    </a:lnTo>
                    <a:lnTo>
                      <a:pt x="1133" y="2930"/>
                    </a:lnTo>
                    <a:lnTo>
                      <a:pt x="1275" y="2009"/>
                    </a:lnTo>
                    <a:lnTo>
                      <a:pt x="1275" y="1591"/>
                    </a:lnTo>
                    <a:close/>
                  </a:path>
                </a:pathLst>
              </a:custGeom>
              <a:solidFill>
                <a:srgbClr val="8100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0" name="AutoShape 395"/>
              <p:cNvSpPr/>
              <p:nvPr/>
            </p:nvSpPr>
            <p:spPr>
              <a:xfrm>
                <a:off x="1015843" y="93118"/>
                <a:ext cx="699804" cy="510745"/>
              </a:xfrm>
              <a:custGeom>
                <a:avLst/>
                <a:gdLst/>
                <a:ahLst/>
                <a:cxnLst>
                  <a:cxn ang="0">
                    <a:pos x="wd2" y="hd2"/>
                  </a:cxn>
                  <a:cxn ang="5400000">
                    <a:pos x="wd2" y="hd2"/>
                  </a:cxn>
                  <a:cxn ang="10800000">
                    <a:pos x="wd2" y="hd2"/>
                  </a:cxn>
                  <a:cxn ang="16200000">
                    <a:pos x="wd2" y="hd2"/>
                  </a:cxn>
                </a:cxnLst>
                <a:rect l="0" t="0" r="r" b="b"/>
                <a:pathLst>
                  <a:path w="21600" h="21600" extrusionOk="0">
                    <a:moveTo>
                      <a:pt x="1220" y="1440"/>
                    </a:moveTo>
                    <a:lnTo>
                      <a:pt x="1220" y="1355"/>
                    </a:lnTo>
                    <a:lnTo>
                      <a:pt x="1435" y="1101"/>
                    </a:lnTo>
                    <a:lnTo>
                      <a:pt x="1650" y="762"/>
                    </a:lnTo>
                    <a:lnTo>
                      <a:pt x="2081" y="593"/>
                    </a:lnTo>
                    <a:lnTo>
                      <a:pt x="2512" y="508"/>
                    </a:lnTo>
                    <a:lnTo>
                      <a:pt x="3157" y="254"/>
                    </a:lnTo>
                    <a:lnTo>
                      <a:pt x="4090" y="85"/>
                    </a:lnTo>
                    <a:lnTo>
                      <a:pt x="5167" y="0"/>
                    </a:lnTo>
                    <a:lnTo>
                      <a:pt x="7822" y="0"/>
                    </a:lnTo>
                    <a:lnTo>
                      <a:pt x="9185" y="85"/>
                    </a:lnTo>
                    <a:lnTo>
                      <a:pt x="10621" y="254"/>
                    </a:lnTo>
                    <a:lnTo>
                      <a:pt x="11841" y="508"/>
                    </a:lnTo>
                    <a:lnTo>
                      <a:pt x="13132" y="762"/>
                    </a:lnTo>
                    <a:lnTo>
                      <a:pt x="14065" y="1186"/>
                    </a:lnTo>
                    <a:lnTo>
                      <a:pt x="14926" y="1609"/>
                    </a:lnTo>
                    <a:lnTo>
                      <a:pt x="15931" y="2118"/>
                    </a:lnTo>
                    <a:lnTo>
                      <a:pt x="18730" y="3642"/>
                    </a:lnTo>
                    <a:lnTo>
                      <a:pt x="19447" y="3981"/>
                    </a:lnTo>
                    <a:lnTo>
                      <a:pt x="20021" y="4405"/>
                    </a:lnTo>
                    <a:lnTo>
                      <a:pt x="20452" y="4489"/>
                    </a:lnTo>
                    <a:lnTo>
                      <a:pt x="20811" y="4659"/>
                    </a:lnTo>
                    <a:lnTo>
                      <a:pt x="20954" y="4744"/>
                    </a:lnTo>
                    <a:lnTo>
                      <a:pt x="21600" y="4744"/>
                    </a:lnTo>
                    <a:lnTo>
                      <a:pt x="21600" y="4828"/>
                    </a:lnTo>
                    <a:lnTo>
                      <a:pt x="21528" y="5082"/>
                    </a:lnTo>
                    <a:lnTo>
                      <a:pt x="21528" y="5591"/>
                    </a:lnTo>
                    <a:lnTo>
                      <a:pt x="21385" y="6014"/>
                    </a:lnTo>
                    <a:lnTo>
                      <a:pt x="21385" y="6776"/>
                    </a:lnTo>
                    <a:lnTo>
                      <a:pt x="21313" y="7115"/>
                    </a:lnTo>
                    <a:lnTo>
                      <a:pt x="21313" y="7200"/>
                    </a:lnTo>
                    <a:lnTo>
                      <a:pt x="21169" y="7285"/>
                    </a:lnTo>
                    <a:lnTo>
                      <a:pt x="20667" y="7624"/>
                    </a:lnTo>
                    <a:lnTo>
                      <a:pt x="19950" y="8301"/>
                    </a:lnTo>
                    <a:lnTo>
                      <a:pt x="19160" y="8894"/>
                    </a:lnTo>
                    <a:lnTo>
                      <a:pt x="18227" y="9741"/>
                    </a:lnTo>
                    <a:lnTo>
                      <a:pt x="17366" y="10504"/>
                    </a:lnTo>
                    <a:lnTo>
                      <a:pt x="16505" y="11351"/>
                    </a:lnTo>
                    <a:lnTo>
                      <a:pt x="15931" y="12028"/>
                    </a:lnTo>
                    <a:lnTo>
                      <a:pt x="15500" y="12791"/>
                    </a:lnTo>
                    <a:lnTo>
                      <a:pt x="14783" y="13807"/>
                    </a:lnTo>
                    <a:lnTo>
                      <a:pt x="14065" y="14654"/>
                    </a:lnTo>
                    <a:lnTo>
                      <a:pt x="13635" y="14993"/>
                    </a:lnTo>
                    <a:lnTo>
                      <a:pt x="13132" y="15501"/>
                    </a:lnTo>
                    <a:lnTo>
                      <a:pt x="12630" y="15925"/>
                    </a:lnTo>
                    <a:lnTo>
                      <a:pt x="11841" y="16433"/>
                    </a:lnTo>
                    <a:lnTo>
                      <a:pt x="10908" y="17111"/>
                    </a:lnTo>
                    <a:lnTo>
                      <a:pt x="10047" y="17704"/>
                    </a:lnTo>
                    <a:lnTo>
                      <a:pt x="7750" y="18889"/>
                    </a:lnTo>
                    <a:lnTo>
                      <a:pt x="6746" y="19567"/>
                    </a:lnTo>
                    <a:lnTo>
                      <a:pt x="5813" y="19991"/>
                    </a:lnTo>
                    <a:lnTo>
                      <a:pt x="4951" y="20245"/>
                    </a:lnTo>
                    <a:lnTo>
                      <a:pt x="4306" y="20584"/>
                    </a:lnTo>
                    <a:lnTo>
                      <a:pt x="3157" y="21261"/>
                    </a:lnTo>
                    <a:lnTo>
                      <a:pt x="2153" y="21600"/>
                    </a:lnTo>
                    <a:lnTo>
                      <a:pt x="1722" y="21600"/>
                    </a:lnTo>
                    <a:lnTo>
                      <a:pt x="1363" y="21431"/>
                    </a:lnTo>
                    <a:lnTo>
                      <a:pt x="933" y="21261"/>
                    </a:lnTo>
                    <a:lnTo>
                      <a:pt x="502" y="20753"/>
                    </a:lnTo>
                    <a:lnTo>
                      <a:pt x="287" y="19991"/>
                    </a:lnTo>
                    <a:lnTo>
                      <a:pt x="72" y="19059"/>
                    </a:lnTo>
                    <a:lnTo>
                      <a:pt x="0" y="18042"/>
                    </a:lnTo>
                    <a:lnTo>
                      <a:pt x="0" y="13045"/>
                    </a:lnTo>
                    <a:lnTo>
                      <a:pt x="72" y="11605"/>
                    </a:lnTo>
                    <a:lnTo>
                      <a:pt x="287" y="9741"/>
                    </a:lnTo>
                    <a:lnTo>
                      <a:pt x="359" y="7878"/>
                    </a:lnTo>
                    <a:lnTo>
                      <a:pt x="574" y="6014"/>
                    </a:lnTo>
                    <a:lnTo>
                      <a:pt x="789" y="4235"/>
                    </a:lnTo>
                    <a:lnTo>
                      <a:pt x="1005" y="2795"/>
                    </a:lnTo>
                    <a:lnTo>
                      <a:pt x="1148" y="1864"/>
                    </a:lnTo>
                    <a:lnTo>
                      <a:pt x="1220" y="1440"/>
                    </a:lnTo>
                    <a:close/>
                  </a:path>
                </a:pathLst>
              </a:custGeom>
              <a:solidFill>
                <a:srgbClr val="8201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1" name="AutoShape 396"/>
              <p:cNvSpPr/>
              <p:nvPr/>
            </p:nvSpPr>
            <p:spPr>
              <a:xfrm>
                <a:off x="1015843" y="93118"/>
                <a:ext cx="698393" cy="506512"/>
              </a:xfrm>
              <a:custGeom>
                <a:avLst/>
                <a:gdLst/>
                <a:ahLst/>
                <a:cxnLst>
                  <a:cxn ang="0">
                    <a:pos x="wd2" y="hd2"/>
                  </a:cxn>
                  <a:cxn ang="5400000">
                    <a:pos x="wd2" y="hd2"/>
                  </a:cxn>
                  <a:cxn ang="10800000">
                    <a:pos x="wd2" y="hd2"/>
                  </a:cxn>
                  <a:cxn ang="16200000">
                    <a:pos x="wd2" y="hd2"/>
                  </a:cxn>
                </a:cxnLst>
                <a:rect l="0" t="0" r="r" b="b"/>
                <a:pathLst>
                  <a:path w="21600" h="21600" extrusionOk="0">
                    <a:moveTo>
                      <a:pt x="1368" y="1451"/>
                    </a:moveTo>
                    <a:lnTo>
                      <a:pt x="1368" y="1366"/>
                    </a:lnTo>
                    <a:lnTo>
                      <a:pt x="1512" y="1110"/>
                    </a:lnTo>
                    <a:lnTo>
                      <a:pt x="1728" y="939"/>
                    </a:lnTo>
                    <a:lnTo>
                      <a:pt x="2088" y="683"/>
                    </a:lnTo>
                    <a:lnTo>
                      <a:pt x="2520" y="512"/>
                    </a:lnTo>
                    <a:lnTo>
                      <a:pt x="3312" y="256"/>
                    </a:lnTo>
                    <a:lnTo>
                      <a:pt x="4104" y="85"/>
                    </a:lnTo>
                    <a:lnTo>
                      <a:pt x="5256" y="0"/>
                    </a:lnTo>
                    <a:lnTo>
                      <a:pt x="7848" y="0"/>
                    </a:lnTo>
                    <a:lnTo>
                      <a:pt x="9216" y="85"/>
                    </a:lnTo>
                    <a:lnTo>
                      <a:pt x="10656" y="342"/>
                    </a:lnTo>
                    <a:lnTo>
                      <a:pt x="11880" y="598"/>
                    </a:lnTo>
                    <a:lnTo>
                      <a:pt x="13032" y="768"/>
                    </a:lnTo>
                    <a:lnTo>
                      <a:pt x="14112" y="1195"/>
                    </a:lnTo>
                    <a:lnTo>
                      <a:pt x="14976" y="1708"/>
                    </a:lnTo>
                    <a:lnTo>
                      <a:pt x="15840" y="2134"/>
                    </a:lnTo>
                    <a:lnTo>
                      <a:pt x="16776" y="2647"/>
                    </a:lnTo>
                    <a:lnTo>
                      <a:pt x="17856" y="3159"/>
                    </a:lnTo>
                    <a:lnTo>
                      <a:pt x="18720" y="3671"/>
                    </a:lnTo>
                    <a:lnTo>
                      <a:pt x="19440" y="4183"/>
                    </a:lnTo>
                    <a:lnTo>
                      <a:pt x="20016" y="4440"/>
                    </a:lnTo>
                    <a:lnTo>
                      <a:pt x="20448" y="4696"/>
                    </a:lnTo>
                    <a:lnTo>
                      <a:pt x="20736" y="4696"/>
                    </a:lnTo>
                    <a:lnTo>
                      <a:pt x="20952" y="4781"/>
                    </a:lnTo>
                    <a:lnTo>
                      <a:pt x="21240" y="4781"/>
                    </a:lnTo>
                    <a:lnTo>
                      <a:pt x="21456" y="4866"/>
                    </a:lnTo>
                    <a:lnTo>
                      <a:pt x="21600" y="4866"/>
                    </a:lnTo>
                    <a:lnTo>
                      <a:pt x="21456" y="5293"/>
                    </a:lnTo>
                    <a:lnTo>
                      <a:pt x="21456" y="6062"/>
                    </a:lnTo>
                    <a:lnTo>
                      <a:pt x="21384" y="6489"/>
                    </a:lnTo>
                    <a:lnTo>
                      <a:pt x="21384" y="6830"/>
                    </a:lnTo>
                    <a:lnTo>
                      <a:pt x="21240" y="7172"/>
                    </a:lnTo>
                    <a:lnTo>
                      <a:pt x="21240" y="7257"/>
                    </a:lnTo>
                    <a:lnTo>
                      <a:pt x="21168" y="7342"/>
                    </a:lnTo>
                    <a:lnTo>
                      <a:pt x="20664" y="7684"/>
                    </a:lnTo>
                    <a:lnTo>
                      <a:pt x="19872" y="8367"/>
                    </a:lnTo>
                    <a:lnTo>
                      <a:pt x="19080" y="8964"/>
                    </a:lnTo>
                    <a:lnTo>
                      <a:pt x="18288" y="9818"/>
                    </a:lnTo>
                    <a:lnTo>
                      <a:pt x="17352" y="10587"/>
                    </a:lnTo>
                    <a:lnTo>
                      <a:pt x="16560" y="11440"/>
                    </a:lnTo>
                    <a:lnTo>
                      <a:pt x="15984" y="12123"/>
                    </a:lnTo>
                    <a:lnTo>
                      <a:pt x="15552" y="12806"/>
                    </a:lnTo>
                    <a:lnTo>
                      <a:pt x="15192" y="13404"/>
                    </a:lnTo>
                    <a:lnTo>
                      <a:pt x="14760" y="13916"/>
                    </a:lnTo>
                    <a:lnTo>
                      <a:pt x="14400" y="14258"/>
                    </a:lnTo>
                    <a:lnTo>
                      <a:pt x="14040" y="14770"/>
                    </a:lnTo>
                    <a:lnTo>
                      <a:pt x="13608" y="15111"/>
                    </a:lnTo>
                    <a:lnTo>
                      <a:pt x="13176" y="15538"/>
                    </a:lnTo>
                    <a:lnTo>
                      <a:pt x="12672" y="16051"/>
                    </a:lnTo>
                    <a:lnTo>
                      <a:pt x="11880" y="16477"/>
                    </a:lnTo>
                    <a:lnTo>
                      <a:pt x="10944" y="17075"/>
                    </a:lnTo>
                    <a:lnTo>
                      <a:pt x="9936" y="17673"/>
                    </a:lnTo>
                    <a:lnTo>
                      <a:pt x="8928" y="18356"/>
                    </a:lnTo>
                    <a:lnTo>
                      <a:pt x="7776" y="18953"/>
                    </a:lnTo>
                    <a:lnTo>
                      <a:pt x="6768" y="19551"/>
                    </a:lnTo>
                    <a:lnTo>
                      <a:pt x="5832" y="20063"/>
                    </a:lnTo>
                    <a:lnTo>
                      <a:pt x="5040" y="20405"/>
                    </a:lnTo>
                    <a:lnTo>
                      <a:pt x="4320" y="20661"/>
                    </a:lnTo>
                    <a:lnTo>
                      <a:pt x="3744" y="20917"/>
                    </a:lnTo>
                    <a:lnTo>
                      <a:pt x="3168" y="21258"/>
                    </a:lnTo>
                    <a:lnTo>
                      <a:pt x="2664" y="21600"/>
                    </a:lnTo>
                    <a:lnTo>
                      <a:pt x="1368" y="21600"/>
                    </a:lnTo>
                    <a:lnTo>
                      <a:pt x="936" y="21258"/>
                    </a:lnTo>
                    <a:lnTo>
                      <a:pt x="576" y="20746"/>
                    </a:lnTo>
                    <a:lnTo>
                      <a:pt x="288" y="20063"/>
                    </a:lnTo>
                    <a:lnTo>
                      <a:pt x="216" y="19039"/>
                    </a:lnTo>
                    <a:lnTo>
                      <a:pt x="72" y="18100"/>
                    </a:lnTo>
                    <a:lnTo>
                      <a:pt x="0" y="16819"/>
                    </a:lnTo>
                    <a:lnTo>
                      <a:pt x="0" y="15624"/>
                    </a:lnTo>
                    <a:lnTo>
                      <a:pt x="72" y="14428"/>
                    </a:lnTo>
                    <a:lnTo>
                      <a:pt x="72" y="13062"/>
                    </a:lnTo>
                    <a:lnTo>
                      <a:pt x="216" y="11611"/>
                    </a:lnTo>
                    <a:lnTo>
                      <a:pt x="288" y="9818"/>
                    </a:lnTo>
                    <a:lnTo>
                      <a:pt x="504" y="7855"/>
                    </a:lnTo>
                    <a:lnTo>
                      <a:pt x="936" y="4269"/>
                    </a:lnTo>
                    <a:lnTo>
                      <a:pt x="1152" y="2817"/>
                    </a:lnTo>
                    <a:lnTo>
                      <a:pt x="1224" y="1878"/>
                    </a:lnTo>
                    <a:lnTo>
                      <a:pt x="1368" y="1451"/>
                    </a:lnTo>
                    <a:close/>
                  </a:path>
                </a:pathLst>
              </a:custGeom>
              <a:solidFill>
                <a:srgbClr val="83010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2" name="AutoShape 397"/>
              <p:cNvSpPr/>
              <p:nvPr/>
            </p:nvSpPr>
            <p:spPr>
              <a:xfrm>
                <a:off x="1018665" y="93118"/>
                <a:ext cx="689927" cy="506512"/>
              </a:xfrm>
              <a:custGeom>
                <a:avLst/>
                <a:gdLst/>
                <a:ahLst/>
                <a:cxnLst>
                  <a:cxn ang="0">
                    <a:pos x="wd2" y="hd2"/>
                  </a:cxn>
                  <a:cxn ang="5400000">
                    <a:pos x="wd2" y="hd2"/>
                  </a:cxn>
                  <a:cxn ang="10800000">
                    <a:pos x="wd2" y="hd2"/>
                  </a:cxn>
                  <a:cxn ang="16200000">
                    <a:pos x="wd2" y="hd2"/>
                  </a:cxn>
                </a:cxnLst>
                <a:rect l="0" t="0" r="r" b="b"/>
                <a:pathLst>
                  <a:path w="21600" h="21600" extrusionOk="0">
                    <a:moveTo>
                      <a:pt x="1309" y="1451"/>
                    </a:moveTo>
                    <a:lnTo>
                      <a:pt x="1382" y="1366"/>
                    </a:lnTo>
                    <a:lnTo>
                      <a:pt x="1455" y="1195"/>
                    </a:lnTo>
                    <a:lnTo>
                      <a:pt x="1818" y="939"/>
                    </a:lnTo>
                    <a:lnTo>
                      <a:pt x="2109" y="683"/>
                    </a:lnTo>
                    <a:lnTo>
                      <a:pt x="2618" y="512"/>
                    </a:lnTo>
                    <a:lnTo>
                      <a:pt x="3273" y="342"/>
                    </a:lnTo>
                    <a:lnTo>
                      <a:pt x="4218" y="85"/>
                    </a:lnTo>
                    <a:lnTo>
                      <a:pt x="5236" y="85"/>
                    </a:lnTo>
                    <a:lnTo>
                      <a:pt x="6545" y="0"/>
                    </a:lnTo>
                    <a:lnTo>
                      <a:pt x="7855" y="85"/>
                    </a:lnTo>
                    <a:lnTo>
                      <a:pt x="9236" y="256"/>
                    </a:lnTo>
                    <a:lnTo>
                      <a:pt x="10691" y="342"/>
                    </a:lnTo>
                    <a:lnTo>
                      <a:pt x="11927" y="598"/>
                    </a:lnTo>
                    <a:lnTo>
                      <a:pt x="13091" y="768"/>
                    </a:lnTo>
                    <a:lnTo>
                      <a:pt x="14109" y="1195"/>
                    </a:lnTo>
                    <a:lnTo>
                      <a:pt x="15055" y="1708"/>
                    </a:lnTo>
                    <a:lnTo>
                      <a:pt x="15927" y="2134"/>
                    </a:lnTo>
                    <a:lnTo>
                      <a:pt x="16873" y="2647"/>
                    </a:lnTo>
                    <a:lnTo>
                      <a:pt x="17818" y="3330"/>
                    </a:lnTo>
                    <a:lnTo>
                      <a:pt x="18691" y="3671"/>
                    </a:lnTo>
                    <a:lnTo>
                      <a:pt x="19564" y="4183"/>
                    </a:lnTo>
                    <a:lnTo>
                      <a:pt x="20145" y="4440"/>
                    </a:lnTo>
                    <a:lnTo>
                      <a:pt x="20582" y="4696"/>
                    </a:lnTo>
                    <a:lnTo>
                      <a:pt x="20800" y="4696"/>
                    </a:lnTo>
                    <a:lnTo>
                      <a:pt x="21018" y="4781"/>
                    </a:lnTo>
                    <a:lnTo>
                      <a:pt x="21164" y="4781"/>
                    </a:lnTo>
                    <a:lnTo>
                      <a:pt x="21382" y="4866"/>
                    </a:lnTo>
                    <a:lnTo>
                      <a:pt x="21600" y="4866"/>
                    </a:lnTo>
                    <a:lnTo>
                      <a:pt x="21600" y="5293"/>
                    </a:lnTo>
                    <a:lnTo>
                      <a:pt x="21527" y="5635"/>
                    </a:lnTo>
                    <a:lnTo>
                      <a:pt x="21527" y="6062"/>
                    </a:lnTo>
                    <a:lnTo>
                      <a:pt x="21382" y="6489"/>
                    </a:lnTo>
                    <a:lnTo>
                      <a:pt x="21382" y="7172"/>
                    </a:lnTo>
                    <a:lnTo>
                      <a:pt x="21309" y="7257"/>
                    </a:lnTo>
                    <a:lnTo>
                      <a:pt x="21164" y="7342"/>
                    </a:lnTo>
                    <a:lnTo>
                      <a:pt x="20655" y="7684"/>
                    </a:lnTo>
                    <a:lnTo>
                      <a:pt x="20000" y="8367"/>
                    </a:lnTo>
                    <a:lnTo>
                      <a:pt x="19127" y="8964"/>
                    </a:lnTo>
                    <a:lnTo>
                      <a:pt x="18255" y="9733"/>
                    </a:lnTo>
                    <a:lnTo>
                      <a:pt x="17309" y="10587"/>
                    </a:lnTo>
                    <a:lnTo>
                      <a:pt x="16582" y="11440"/>
                    </a:lnTo>
                    <a:lnTo>
                      <a:pt x="15927" y="12123"/>
                    </a:lnTo>
                    <a:lnTo>
                      <a:pt x="15491" y="12806"/>
                    </a:lnTo>
                    <a:lnTo>
                      <a:pt x="15127" y="13404"/>
                    </a:lnTo>
                    <a:lnTo>
                      <a:pt x="14836" y="13745"/>
                    </a:lnTo>
                    <a:lnTo>
                      <a:pt x="14473" y="14258"/>
                    </a:lnTo>
                    <a:lnTo>
                      <a:pt x="14109" y="14599"/>
                    </a:lnTo>
                    <a:lnTo>
                      <a:pt x="13673" y="15026"/>
                    </a:lnTo>
                    <a:lnTo>
                      <a:pt x="13236" y="15538"/>
                    </a:lnTo>
                    <a:lnTo>
                      <a:pt x="12582" y="15880"/>
                    </a:lnTo>
                    <a:lnTo>
                      <a:pt x="11927" y="16477"/>
                    </a:lnTo>
                    <a:lnTo>
                      <a:pt x="10982" y="16990"/>
                    </a:lnTo>
                    <a:lnTo>
                      <a:pt x="8945" y="18356"/>
                    </a:lnTo>
                    <a:lnTo>
                      <a:pt x="7782" y="18953"/>
                    </a:lnTo>
                    <a:lnTo>
                      <a:pt x="6764" y="19466"/>
                    </a:lnTo>
                    <a:lnTo>
                      <a:pt x="5818" y="19978"/>
                    </a:lnTo>
                    <a:lnTo>
                      <a:pt x="5018" y="20234"/>
                    </a:lnTo>
                    <a:lnTo>
                      <a:pt x="4436" y="20490"/>
                    </a:lnTo>
                    <a:lnTo>
                      <a:pt x="3782" y="20917"/>
                    </a:lnTo>
                    <a:lnTo>
                      <a:pt x="3273" y="21173"/>
                    </a:lnTo>
                    <a:lnTo>
                      <a:pt x="2691" y="21429"/>
                    </a:lnTo>
                    <a:lnTo>
                      <a:pt x="2255" y="21600"/>
                    </a:lnTo>
                    <a:lnTo>
                      <a:pt x="1818" y="21600"/>
                    </a:lnTo>
                    <a:lnTo>
                      <a:pt x="1382" y="21429"/>
                    </a:lnTo>
                    <a:lnTo>
                      <a:pt x="945" y="21173"/>
                    </a:lnTo>
                    <a:lnTo>
                      <a:pt x="509" y="20661"/>
                    </a:lnTo>
                    <a:lnTo>
                      <a:pt x="291" y="19978"/>
                    </a:lnTo>
                    <a:lnTo>
                      <a:pt x="145" y="19039"/>
                    </a:lnTo>
                    <a:lnTo>
                      <a:pt x="0" y="17929"/>
                    </a:lnTo>
                    <a:lnTo>
                      <a:pt x="0" y="14258"/>
                    </a:lnTo>
                    <a:lnTo>
                      <a:pt x="145" y="13062"/>
                    </a:lnTo>
                    <a:lnTo>
                      <a:pt x="145" y="11611"/>
                    </a:lnTo>
                    <a:lnTo>
                      <a:pt x="291" y="9818"/>
                    </a:lnTo>
                    <a:lnTo>
                      <a:pt x="509" y="7855"/>
                    </a:lnTo>
                    <a:lnTo>
                      <a:pt x="945" y="4269"/>
                    </a:lnTo>
                    <a:lnTo>
                      <a:pt x="1091" y="2817"/>
                    </a:lnTo>
                    <a:lnTo>
                      <a:pt x="1309" y="1878"/>
                    </a:lnTo>
                    <a:lnTo>
                      <a:pt x="1309" y="1451"/>
                    </a:lnTo>
                    <a:close/>
                  </a:path>
                </a:pathLst>
              </a:custGeom>
              <a:solidFill>
                <a:srgbClr val="84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3" name="AutoShape 398"/>
              <p:cNvSpPr/>
              <p:nvPr/>
            </p:nvSpPr>
            <p:spPr>
              <a:xfrm>
                <a:off x="1022897" y="94529"/>
                <a:ext cx="684285" cy="500869"/>
              </a:xfrm>
              <a:custGeom>
                <a:avLst/>
                <a:gdLst/>
                <a:ahLst/>
                <a:cxnLst>
                  <a:cxn ang="0">
                    <a:pos x="wd2" y="hd2"/>
                  </a:cxn>
                  <a:cxn ang="5400000">
                    <a:pos x="wd2" y="hd2"/>
                  </a:cxn>
                  <a:cxn ang="10800000">
                    <a:pos x="wd2" y="hd2"/>
                  </a:cxn>
                  <a:cxn ang="16200000">
                    <a:pos x="wd2" y="hd2"/>
                  </a:cxn>
                </a:cxnLst>
                <a:rect l="0" t="0" r="r" b="b"/>
                <a:pathLst>
                  <a:path w="21600" h="21600" extrusionOk="0">
                    <a:moveTo>
                      <a:pt x="1249" y="1555"/>
                    </a:moveTo>
                    <a:lnTo>
                      <a:pt x="1249" y="1382"/>
                    </a:lnTo>
                    <a:lnTo>
                      <a:pt x="1690" y="864"/>
                    </a:lnTo>
                    <a:lnTo>
                      <a:pt x="2131" y="605"/>
                    </a:lnTo>
                    <a:lnTo>
                      <a:pt x="2498" y="518"/>
                    </a:lnTo>
                    <a:lnTo>
                      <a:pt x="3306" y="259"/>
                    </a:lnTo>
                    <a:lnTo>
                      <a:pt x="4114" y="173"/>
                    </a:lnTo>
                    <a:lnTo>
                      <a:pt x="5143" y="0"/>
                    </a:lnTo>
                    <a:lnTo>
                      <a:pt x="7788" y="0"/>
                    </a:lnTo>
                    <a:lnTo>
                      <a:pt x="9331" y="173"/>
                    </a:lnTo>
                    <a:lnTo>
                      <a:pt x="10653" y="259"/>
                    </a:lnTo>
                    <a:lnTo>
                      <a:pt x="11902" y="518"/>
                    </a:lnTo>
                    <a:lnTo>
                      <a:pt x="13078" y="864"/>
                    </a:lnTo>
                    <a:lnTo>
                      <a:pt x="14106" y="1296"/>
                    </a:lnTo>
                    <a:lnTo>
                      <a:pt x="14914" y="1642"/>
                    </a:lnTo>
                    <a:lnTo>
                      <a:pt x="15869" y="2074"/>
                    </a:lnTo>
                    <a:lnTo>
                      <a:pt x="16824" y="2765"/>
                    </a:lnTo>
                    <a:lnTo>
                      <a:pt x="17780" y="3283"/>
                    </a:lnTo>
                    <a:lnTo>
                      <a:pt x="18735" y="3715"/>
                    </a:lnTo>
                    <a:lnTo>
                      <a:pt x="19469" y="4147"/>
                    </a:lnTo>
                    <a:lnTo>
                      <a:pt x="20057" y="4406"/>
                    </a:lnTo>
                    <a:lnTo>
                      <a:pt x="20498" y="4666"/>
                    </a:lnTo>
                    <a:lnTo>
                      <a:pt x="20718" y="4752"/>
                    </a:lnTo>
                    <a:lnTo>
                      <a:pt x="21159" y="4752"/>
                    </a:lnTo>
                    <a:lnTo>
                      <a:pt x="21380" y="4838"/>
                    </a:lnTo>
                    <a:lnTo>
                      <a:pt x="21600" y="4838"/>
                    </a:lnTo>
                    <a:lnTo>
                      <a:pt x="21600" y="5270"/>
                    </a:lnTo>
                    <a:lnTo>
                      <a:pt x="21453" y="5616"/>
                    </a:lnTo>
                    <a:lnTo>
                      <a:pt x="21453" y="6048"/>
                    </a:lnTo>
                    <a:lnTo>
                      <a:pt x="21380" y="6480"/>
                    </a:lnTo>
                    <a:lnTo>
                      <a:pt x="21380" y="7258"/>
                    </a:lnTo>
                    <a:lnTo>
                      <a:pt x="21159" y="7344"/>
                    </a:lnTo>
                    <a:lnTo>
                      <a:pt x="20645" y="7690"/>
                    </a:lnTo>
                    <a:lnTo>
                      <a:pt x="20057" y="8381"/>
                    </a:lnTo>
                    <a:lnTo>
                      <a:pt x="19176" y="8986"/>
                    </a:lnTo>
                    <a:lnTo>
                      <a:pt x="18220" y="9763"/>
                    </a:lnTo>
                    <a:lnTo>
                      <a:pt x="17339" y="10627"/>
                    </a:lnTo>
                    <a:lnTo>
                      <a:pt x="16604" y="11405"/>
                    </a:lnTo>
                    <a:lnTo>
                      <a:pt x="15943" y="12096"/>
                    </a:lnTo>
                    <a:lnTo>
                      <a:pt x="15502" y="12874"/>
                    </a:lnTo>
                    <a:lnTo>
                      <a:pt x="15135" y="13306"/>
                    </a:lnTo>
                    <a:lnTo>
                      <a:pt x="14841" y="13824"/>
                    </a:lnTo>
                    <a:lnTo>
                      <a:pt x="14106" y="14688"/>
                    </a:lnTo>
                    <a:lnTo>
                      <a:pt x="13665" y="15120"/>
                    </a:lnTo>
                    <a:lnTo>
                      <a:pt x="13078" y="15466"/>
                    </a:lnTo>
                    <a:lnTo>
                      <a:pt x="12563" y="15984"/>
                    </a:lnTo>
                    <a:lnTo>
                      <a:pt x="11829" y="16416"/>
                    </a:lnTo>
                    <a:lnTo>
                      <a:pt x="10947" y="17107"/>
                    </a:lnTo>
                    <a:lnTo>
                      <a:pt x="8890" y="18317"/>
                    </a:lnTo>
                    <a:lnTo>
                      <a:pt x="7714" y="18922"/>
                    </a:lnTo>
                    <a:lnTo>
                      <a:pt x="6759" y="19613"/>
                    </a:lnTo>
                    <a:lnTo>
                      <a:pt x="5804" y="19958"/>
                    </a:lnTo>
                    <a:lnTo>
                      <a:pt x="4922" y="20304"/>
                    </a:lnTo>
                    <a:lnTo>
                      <a:pt x="4335" y="20563"/>
                    </a:lnTo>
                    <a:lnTo>
                      <a:pt x="3673" y="20995"/>
                    </a:lnTo>
                    <a:lnTo>
                      <a:pt x="3159" y="21254"/>
                    </a:lnTo>
                    <a:lnTo>
                      <a:pt x="2571" y="21427"/>
                    </a:lnTo>
                    <a:lnTo>
                      <a:pt x="2204" y="21600"/>
                    </a:lnTo>
                    <a:lnTo>
                      <a:pt x="1690" y="21600"/>
                    </a:lnTo>
                    <a:lnTo>
                      <a:pt x="808" y="21254"/>
                    </a:lnTo>
                    <a:lnTo>
                      <a:pt x="514" y="20650"/>
                    </a:lnTo>
                    <a:lnTo>
                      <a:pt x="147" y="19958"/>
                    </a:lnTo>
                    <a:lnTo>
                      <a:pt x="73" y="19094"/>
                    </a:lnTo>
                    <a:lnTo>
                      <a:pt x="0" y="17971"/>
                    </a:lnTo>
                    <a:lnTo>
                      <a:pt x="0" y="12960"/>
                    </a:lnTo>
                    <a:lnTo>
                      <a:pt x="73" y="11664"/>
                    </a:lnTo>
                    <a:lnTo>
                      <a:pt x="147" y="9850"/>
                    </a:lnTo>
                    <a:lnTo>
                      <a:pt x="367" y="7862"/>
                    </a:lnTo>
                    <a:lnTo>
                      <a:pt x="808" y="4234"/>
                    </a:lnTo>
                    <a:lnTo>
                      <a:pt x="1029" y="2765"/>
                    </a:lnTo>
                    <a:lnTo>
                      <a:pt x="1176" y="1901"/>
                    </a:lnTo>
                    <a:lnTo>
                      <a:pt x="1249" y="1555"/>
                    </a:lnTo>
                    <a:close/>
                  </a:path>
                </a:pathLst>
              </a:custGeom>
              <a:solidFill>
                <a:srgbClr val="85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4" name="AutoShape 399"/>
              <p:cNvSpPr/>
              <p:nvPr/>
            </p:nvSpPr>
            <p:spPr>
              <a:xfrm>
                <a:off x="1022897" y="94529"/>
                <a:ext cx="678641" cy="496636"/>
              </a:xfrm>
              <a:custGeom>
                <a:avLst/>
                <a:gdLst/>
                <a:ahLst/>
                <a:cxnLst>
                  <a:cxn ang="0">
                    <a:pos x="wd2" y="hd2"/>
                  </a:cxn>
                  <a:cxn ang="5400000">
                    <a:pos x="wd2" y="hd2"/>
                  </a:cxn>
                  <a:cxn ang="10800000">
                    <a:pos x="wd2" y="hd2"/>
                  </a:cxn>
                  <a:cxn ang="16200000">
                    <a:pos x="wd2" y="hd2"/>
                  </a:cxn>
                </a:cxnLst>
                <a:rect l="0" t="0" r="r" b="b"/>
                <a:pathLst>
                  <a:path w="21600" h="21600" extrusionOk="0">
                    <a:moveTo>
                      <a:pt x="1258" y="1568"/>
                    </a:moveTo>
                    <a:lnTo>
                      <a:pt x="1332" y="1394"/>
                    </a:lnTo>
                    <a:lnTo>
                      <a:pt x="1479" y="1132"/>
                    </a:lnTo>
                    <a:lnTo>
                      <a:pt x="1775" y="1045"/>
                    </a:lnTo>
                    <a:lnTo>
                      <a:pt x="2145" y="697"/>
                    </a:lnTo>
                    <a:lnTo>
                      <a:pt x="2589" y="523"/>
                    </a:lnTo>
                    <a:lnTo>
                      <a:pt x="3329" y="261"/>
                    </a:lnTo>
                    <a:lnTo>
                      <a:pt x="4216" y="174"/>
                    </a:lnTo>
                    <a:lnTo>
                      <a:pt x="5326" y="0"/>
                    </a:lnTo>
                    <a:lnTo>
                      <a:pt x="6584" y="0"/>
                    </a:lnTo>
                    <a:lnTo>
                      <a:pt x="7841" y="174"/>
                    </a:lnTo>
                    <a:lnTo>
                      <a:pt x="9395" y="174"/>
                    </a:lnTo>
                    <a:lnTo>
                      <a:pt x="10726" y="435"/>
                    </a:lnTo>
                    <a:lnTo>
                      <a:pt x="11984" y="610"/>
                    </a:lnTo>
                    <a:lnTo>
                      <a:pt x="13167" y="871"/>
                    </a:lnTo>
                    <a:lnTo>
                      <a:pt x="14203" y="1306"/>
                    </a:lnTo>
                    <a:lnTo>
                      <a:pt x="15016" y="1829"/>
                    </a:lnTo>
                    <a:lnTo>
                      <a:pt x="15978" y="2265"/>
                    </a:lnTo>
                    <a:lnTo>
                      <a:pt x="17901" y="3310"/>
                    </a:lnTo>
                    <a:lnTo>
                      <a:pt x="18789" y="3745"/>
                    </a:lnTo>
                    <a:lnTo>
                      <a:pt x="19529" y="4181"/>
                    </a:lnTo>
                    <a:lnTo>
                      <a:pt x="20195" y="4529"/>
                    </a:lnTo>
                    <a:lnTo>
                      <a:pt x="20564" y="4703"/>
                    </a:lnTo>
                    <a:lnTo>
                      <a:pt x="20860" y="4790"/>
                    </a:lnTo>
                    <a:lnTo>
                      <a:pt x="21082" y="4790"/>
                    </a:lnTo>
                    <a:lnTo>
                      <a:pt x="21304" y="4877"/>
                    </a:lnTo>
                    <a:lnTo>
                      <a:pt x="21600" y="4877"/>
                    </a:lnTo>
                    <a:lnTo>
                      <a:pt x="21600" y="5661"/>
                    </a:lnTo>
                    <a:lnTo>
                      <a:pt x="21526" y="6184"/>
                    </a:lnTo>
                    <a:lnTo>
                      <a:pt x="21526" y="6532"/>
                    </a:lnTo>
                    <a:lnTo>
                      <a:pt x="21378" y="6881"/>
                    </a:lnTo>
                    <a:lnTo>
                      <a:pt x="21378" y="7316"/>
                    </a:lnTo>
                    <a:lnTo>
                      <a:pt x="21230" y="7403"/>
                    </a:lnTo>
                    <a:lnTo>
                      <a:pt x="20786" y="7752"/>
                    </a:lnTo>
                    <a:lnTo>
                      <a:pt x="20047" y="8448"/>
                    </a:lnTo>
                    <a:lnTo>
                      <a:pt x="19159" y="9058"/>
                    </a:lnTo>
                    <a:lnTo>
                      <a:pt x="18345" y="9842"/>
                    </a:lnTo>
                    <a:lnTo>
                      <a:pt x="17384" y="10713"/>
                    </a:lnTo>
                    <a:lnTo>
                      <a:pt x="16644" y="11497"/>
                    </a:lnTo>
                    <a:lnTo>
                      <a:pt x="15978" y="12194"/>
                    </a:lnTo>
                    <a:lnTo>
                      <a:pt x="15534" y="12803"/>
                    </a:lnTo>
                    <a:lnTo>
                      <a:pt x="15238" y="13413"/>
                    </a:lnTo>
                    <a:lnTo>
                      <a:pt x="14795" y="13935"/>
                    </a:lnTo>
                    <a:lnTo>
                      <a:pt x="14499" y="14371"/>
                    </a:lnTo>
                    <a:lnTo>
                      <a:pt x="14055" y="14719"/>
                    </a:lnTo>
                    <a:lnTo>
                      <a:pt x="13611" y="15242"/>
                    </a:lnTo>
                    <a:lnTo>
                      <a:pt x="13167" y="15590"/>
                    </a:lnTo>
                    <a:lnTo>
                      <a:pt x="12649" y="16026"/>
                    </a:lnTo>
                    <a:lnTo>
                      <a:pt x="11910" y="16548"/>
                    </a:lnTo>
                    <a:lnTo>
                      <a:pt x="9986" y="17681"/>
                    </a:lnTo>
                    <a:lnTo>
                      <a:pt x="8951" y="18465"/>
                    </a:lnTo>
                    <a:lnTo>
                      <a:pt x="7841" y="19074"/>
                    </a:lnTo>
                    <a:lnTo>
                      <a:pt x="6805" y="19597"/>
                    </a:lnTo>
                    <a:lnTo>
                      <a:pt x="5844" y="20119"/>
                    </a:lnTo>
                    <a:lnTo>
                      <a:pt x="4956" y="20381"/>
                    </a:lnTo>
                    <a:lnTo>
                      <a:pt x="4364" y="20729"/>
                    </a:lnTo>
                    <a:lnTo>
                      <a:pt x="3699" y="20990"/>
                    </a:lnTo>
                    <a:lnTo>
                      <a:pt x="3181" y="21252"/>
                    </a:lnTo>
                    <a:lnTo>
                      <a:pt x="2737" y="21513"/>
                    </a:lnTo>
                    <a:lnTo>
                      <a:pt x="2219" y="21600"/>
                    </a:lnTo>
                    <a:lnTo>
                      <a:pt x="1332" y="21600"/>
                    </a:lnTo>
                    <a:lnTo>
                      <a:pt x="962" y="21252"/>
                    </a:lnTo>
                    <a:lnTo>
                      <a:pt x="592" y="20729"/>
                    </a:lnTo>
                    <a:lnTo>
                      <a:pt x="296" y="20032"/>
                    </a:lnTo>
                    <a:lnTo>
                      <a:pt x="148" y="19074"/>
                    </a:lnTo>
                    <a:lnTo>
                      <a:pt x="74" y="18116"/>
                    </a:lnTo>
                    <a:lnTo>
                      <a:pt x="0" y="16810"/>
                    </a:lnTo>
                    <a:lnTo>
                      <a:pt x="0" y="15590"/>
                    </a:lnTo>
                    <a:lnTo>
                      <a:pt x="74" y="14371"/>
                    </a:lnTo>
                    <a:lnTo>
                      <a:pt x="74" y="13065"/>
                    </a:lnTo>
                    <a:lnTo>
                      <a:pt x="148" y="11584"/>
                    </a:lnTo>
                    <a:lnTo>
                      <a:pt x="296" y="9842"/>
                    </a:lnTo>
                    <a:lnTo>
                      <a:pt x="518" y="7926"/>
                    </a:lnTo>
                    <a:lnTo>
                      <a:pt x="962" y="4268"/>
                    </a:lnTo>
                    <a:lnTo>
                      <a:pt x="1184" y="2874"/>
                    </a:lnTo>
                    <a:lnTo>
                      <a:pt x="1258" y="1916"/>
                    </a:lnTo>
                    <a:lnTo>
                      <a:pt x="1258" y="1568"/>
                    </a:lnTo>
                    <a:close/>
                  </a:path>
                </a:pathLst>
              </a:custGeom>
              <a:solidFill>
                <a:srgbClr val="86020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5" name="AutoShape 400"/>
              <p:cNvSpPr/>
              <p:nvPr/>
            </p:nvSpPr>
            <p:spPr>
              <a:xfrm>
                <a:off x="1025719" y="98762"/>
                <a:ext cx="674408" cy="492403"/>
              </a:xfrm>
              <a:custGeom>
                <a:avLst/>
                <a:gdLst/>
                <a:ahLst/>
                <a:cxnLst>
                  <a:cxn ang="0">
                    <a:pos x="wd2" y="hd2"/>
                  </a:cxn>
                  <a:cxn ang="5400000">
                    <a:pos x="wd2" y="hd2"/>
                  </a:cxn>
                  <a:cxn ang="10800000">
                    <a:pos x="wd2" y="hd2"/>
                  </a:cxn>
                  <a:cxn ang="16200000">
                    <a:pos x="wd2" y="hd2"/>
                  </a:cxn>
                </a:cxnLst>
                <a:rect l="0" t="0" r="r" b="b"/>
                <a:pathLst>
                  <a:path w="21600" h="21600" extrusionOk="0">
                    <a:moveTo>
                      <a:pt x="1266" y="1405"/>
                    </a:moveTo>
                    <a:lnTo>
                      <a:pt x="1713" y="878"/>
                    </a:lnTo>
                    <a:lnTo>
                      <a:pt x="2160" y="527"/>
                    </a:lnTo>
                    <a:lnTo>
                      <a:pt x="2532" y="351"/>
                    </a:lnTo>
                    <a:lnTo>
                      <a:pt x="3352" y="263"/>
                    </a:lnTo>
                    <a:lnTo>
                      <a:pt x="4171" y="88"/>
                    </a:lnTo>
                    <a:lnTo>
                      <a:pt x="5288" y="0"/>
                    </a:lnTo>
                    <a:lnTo>
                      <a:pt x="7970" y="0"/>
                    </a:lnTo>
                    <a:lnTo>
                      <a:pt x="9385" y="88"/>
                    </a:lnTo>
                    <a:lnTo>
                      <a:pt x="10726" y="263"/>
                    </a:lnTo>
                    <a:lnTo>
                      <a:pt x="11992" y="439"/>
                    </a:lnTo>
                    <a:lnTo>
                      <a:pt x="13183" y="878"/>
                    </a:lnTo>
                    <a:lnTo>
                      <a:pt x="14226" y="1229"/>
                    </a:lnTo>
                    <a:lnTo>
                      <a:pt x="15046" y="1668"/>
                    </a:lnTo>
                    <a:lnTo>
                      <a:pt x="16014" y="2107"/>
                    </a:lnTo>
                    <a:lnTo>
                      <a:pt x="16982" y="2634"/>
                    </a:lnTo>
                    <a:lnTo>
                      <a:pt x="17876" y="3161"/>
                    </a:lnTo>
                    <a:lnTo>
                      <a:pt x="18844" y="3600"/>
                    </a:lnTo>
                    <a:lnTo>
                      <a:pt x="19589" y="4039"/>
                    </a:lnTo>
                    <a:lnTo>
                      <a:pt x="20110" y="4390"/>
                    </a:lnTo>
                    <a:lnTo>
                      <a:pt x="20483" y="4566"/>
                    </a:lnTo>
                    <a:lnTo>
                      <a:pt x="20855" y="4654"/>
                    </a:lnTo>
                    <a:lnTo>
                      <a:pt x="21079" y="4654"/>
                    </a:lnTo>
                    <a:lnTo>
                      <a:pt x="21302" y="4741"/>
                    </a:lnTo>
                    <a:lnTo>
                      <a:pt x="21600" y="4741"/>
                    </a:lnTo>
                    <a:lnTo>
                      <a:pt x="21600" y="5532"/>
                    </a:lnTo>
                    <a:lnTo>
                      <a:pt x="21451" y="6059"/>
                    </a:lnTo>
                    <a:lnTo>
                      <a:pt x="21451" y="6410"/>
                    </a:lnTo>
                    <a:lnTo>
                      <a:pt x="21377" y="6761"/>
                    </a:lnTo>
                    <a:lnTo>
                      <a:pt x="21377" y="7200"/>
                    </a:lnTo>
                    <a:lnTo>
                      <a:pt x="21153" y="7288"/>
                    </a:lnTo>
                    <a:lnTo>
                      <a:pt x="20706" y="7639"/>
                    </a:lnTo>
                    <a:lnTo>
                      <a:pt x="20036" y="8341"/>
                    </a:lnTo>
                    <a:lnTo>
                      <a:pt x="19142" y="8956"/>
                    </a:lnTo>
                    <a:lnTo>
                      <a:pt x="18248" y="9746"/>
                    </a:lnTo>
                    <a:lnTo>
                      <a:pt x="17429" y="10624"/>
                    </a:lnTo>
                    <a:lnTo>
                      <a:pt x="16610" y="11415"/>
                    </a:lnTo>
                    <a:lnTo>
                      <a:pt x="16014" y="12117"/>
                    </a:lnTo>
                    <a:lnTo>
                      <a:pt x="15567" y="12732"/>
                    </a:lnTo>
                    <a:lnTo>
                      <a:pt x="15194" y="13346"/>
                    </a:lnTo>
                    <a:lnTo>
                      <a:pt x="14077" y="14663"/>
                    </a:lnTo>
                    <a:lnTo>
                      <a:pt x="13630" y="15015"/>
                    </a:lnTo>
                    <a:lnTo>
                      <a:pt x="13183" y="15454"/>
                    </a:lnTo>
                    <a:lnTo>
                      <a:pt x="12588" y="15980"/>
                    </a:lnTo>
                    <a:lnTo>
                      <a:pt x="11917" y="16420"/>
                    </a:lnTo>
                    <a:lnTo>
                      <a:pt x="11023" y="17034"/>
                    </a:lnTo>
                    <a:lnTo>
                      <a:pt x="9981" y="17649"/>
                    </a:lnTo>
                    <a:lnTo>
                      <a:pt x="8938" y="18351"/>
                    </a:lnTo>
                    <a:lnTo>
                      <a:pt x="7821" y="18966"/>
                    </a:lnTo>
                    <a:lnTo>
                      <a:pt x="6778" y="19493"/>
                    </a:lnTo>
                    <a:lnTo>
                      <a:pt x="5810" y="20020"/>
                    </a:lnTo>
                    <a:lnTo>
                      <a:pt x="5065" y="20371"/>
                    </a:lnTo>
                    <a:lnTo>
                      <a:pt x="4320" y="20546"/>
                    </a:lnTo>
                    <a:lnTo>
                      <a:pt x="3724" y="20810"/>
                    </a:lnTo>
                    <a:lnTo>
                      <a:pt x="3277" y="21161"/>
                    </a:lnTo>
                    <a:lnTo>
                      <a:pt x="2681" y="21424"/>
                    </a:lnTo>
                    <a:lnTo>
                      <a:pt x="2309" y="21512"/>
                    </a:lnTo>
                    <a:lnTo>
                      <a:pt x="1713" y="21600"/>
                    </a:lnTo>
                    <a:lnTo>
                      <a:pt x="1266" y="21512"/>
                    </a:lnTo>
                    <a:lnTo>
                      <a:pt x="894" y="21161"/>
                    </a:lnTo>
                    <a:lnTo>
                      <a:pt x="521" y="20546"/>
                    </a:lnTo>
                    <a:lnTo>
                      <a:pt x="298" y="20020"/>
                    </a:lnTo>
                    <a:lnTo>
                      <a:pt x="74" y="18966"/>
                    </a:lnTo>
                    <a:lnTo>
                      <a:pt x="0" y="17912"/>
                    </a:lnTo>
                    <a:lnTo>
                      <a:pt x="0" y="12995"/>
                    </a:lnTo>
                    <a:lnTo>
                      <a:pt x="74" y="11502"/>
                    </a:lnTo>
                    <a:lnTo>
                      <a:pt x="298" y="9746"/>
                    </a:lnTo>
                    <a:lnTo>
                      <a:pt x="447" y="7815"/>
                    </a:lnTo>
                    <a:lnTo>
                      <a:pt x="894" y="4127"/>
                    </a:lnTo>
                    <a:lnTo>
                      <a:pt x="1117" y="2722"/>
                    </a:lnTo>
                    <a:lnTo>
                      <a:pt x="1192" y="1756"/>
                    </a:lnTo>
                    <a:lnTo>
                      <a:pt x="1266" y="1405"/>
                    </a:lnTo>
                    <a:close/>
                  </a:path>
                </a:pathLst>
              </a:custGeom>
              <a:solidFill>
                <a:srgbClr val="87030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6" name="AutoShape 401"/>
              <p:cNvSpPr/>
              <p:nvPr/>
            </p:nvSpPr>
            <p:spPr>
              <a:xfrm>
                <a:off x="1025719" y="98762"/>
                <a:ext cx="674408" cy="490992"/>
              </a:xfrm>
              <a:custGeom>
                <a:avLst/>
                <a:gdLst/>
                <a:ahLst/>
                <a:cxnLst>
                  <a:cxn ang="0">
                    <a:pos x="wd2" y="hd2"/>
                  </a:cxn>
                  <a:cxn ang="5400000">
                    <a:pos x="wd2" y="hd2"/>
                  </a:cxn>
                  <a:cxn ang="10800000">
                    <a:pos x="wd2" y="hd2"/>
                  </a:cxn>
                  <a:cxn ang="16200000">
                    <a:pos x="wd2" y="hd2"/>
                  </a:cxn>
                </a:cxnLst>
                <a:rect l="0" t="0" r="r" b="b"/>
                <a:pathLst>
                  <a:path w="21600" h="21600" extrusionOk="0">
                    <a:moveTo>
                      <a:pt x="1266" y="1499"/>
                    </a:moveTo>
                    <a:lnTo>
                      <a:pt x="1415" y="1411"/>
                    </a:lnTo>
                    <a:lnTo>
                      <a:pt x="1415" y="1234"/>
                    </a:lnTo>
                    <a:lnTo>
                      <a:pt x="1639" y="1146"/>
                    </a:lnTo>
                    <a:lnTo>
                      <a:pt x="1862" y="882"/>
                    </a:lnTo>
                    <a:lnTo>
                      <a:pt x="2160" y="705"/>
                    </a:lnTo>
                    <a:lnTo>
                      <a:pt x="2681" y="441"/>
                    </a:lnTo>
                    <a:lnTo>
                      <a:pt x="3352" y="264"/>
                    </a:lnTo>
                    <a:lnTo>
                      <a:pt x="4171" y="88"/>
                    </a:lnTo>
                    <a:lnTo>
                      <a:pt x="5288" y="0"/>
                    </a:lnTo>
                    <a:lnTo>
                      <a:pt x="7970" y="0"/>
                    </a:lnTo>
                    <a:lnTo>
                      <a:pt x="9385" y="88"/>
                    </a:lnTo>
                    <a:lnTo>
                      <a:pt x="10726" y="353"/>
                    </a:lnTo>
                    <a:lnTo>
                      <a:pt x="11992" y="529"/>
                    </a:lnTo>
                    <a:lnTo>
                      <a:pt x="13109" y="882"/>
                    </a:lnTo>
                    <a:lnTo>
                      <a:pt x="14077" y="1234"/>
                    </a:lnTo>
                    <a:lnTo>
                      <a:pt x="15865" y="2116"/>
                    </a:lnTo>
                    <a:lnTo>
                      <a:pt x="16833" y="2645"/>
                    </a:lnTo>
                    <a:lnTo>
                      <a:pt x="17876" y="3174"/>
                    </a:lnTo>
                    <a:lnTo>
                      <a:pt x="18695" y="3615"/>
                    </a:lnTo>
                    <a:lnTo>
                      <a:pt x="19440" y="4056"/>
                    </a:lnTo>
                    <a:lnTo>
                      <a:pt x="20110" y="4408"/>
                    </a:lnTo>
                    <a:lnTo>
                      <a:pt x="20483" y="4584"/>
                    </a:lnTo>
                    <a:lnTo>
                      <a:pt x="20930" y="4761"/>
                    </a:lnTo>
                    <a:lnTo>
                      <a:pt x="21600" y="4761"/>
                    </a:lnTo>
                    <a:lnTo>
                      <a:pt x="21600" y="4937"/>
                    </a:lnTo>
                    <a:lnTo>
                      <a:pt x="21451" y="5202"/>
                    </a:lnTo>
                    <a:lnTo>
                      <a:pt x="21451" y="5554"/>
                    </a:lnTo>
                    <a:lnTo>
                      <a:pt x="21377" y="6083"/>
                    </a:lnTo>
                    <a:lnTo>
                      <a:pt x="21377" y="6436"/>
                    </a:lnTo>
                    <a:lnTo>
                      <a:pt x="21302" y="6789"/>
                    </a:lnTo>
                    <a:lnTo>
                      <a:pt x="21302" y="7229"/>
                    </a:lnTo>
                    <a:lnTo>
                      <a:pt x="21079" y="7318"/>
                    </a:lnTo>
                    <a:lnTo>
                      <a:pt x="20632" y="7670"/>
                    </a:lnTo>
                    <a:lnTo>
                      <a:pt x="19887" y="8199"/>
                    </a:lnTo>
                    <a:lnTo>
                      <a:pt x="19142" y="8993"/>
                    </a:lnTo>
                    <a:lnTo>
                      <a:pt x="18174" y="9786"/>
                    </a:lnTo>
                    <a:lnTo>
                      <a:pt x="17280" y="10491"/>
                    </a:lnTo>
                    <a:lnTo>
                      <a:pt x="16610" y="11461"/>
                    </a:lnTo>
                    <a:lnTo>
                      <a:pt x="15865" y="12167"/>
                    </a:lnTo>
                    <a:lnTo>
                      <a:pt x="15492" y="12784"/>
                    </a:lnTo>
                    <a:lnTo>
                      <a:pt x="15194" y="13313"/>
                    </a:lnTo>
                    <a:lnTo>
                      <a:pt x="14748" y="13842"/>
                    </a:lnTo>
                    <a:lnTo>
                      <a:pt x="14375" y="14194"/>
                    </a:lnTo>
                    <a:lnTo>
                      <a:pt x="14077" y="14723"/>
                    </a:lnTo>
                    <a:lnTo>
                      <a:pt x="13630" y="15076"/>
                    </a:lnTo>
                    <a:lnTo>
                      <a:pt x="13109" y="15517"/>
                    </a:lnTo>
                    <a:lnTo>
                      <a:pt x="12588" y="15869"/>
                    </a:lnTo>
                    <a:lnTo>
                      <a:pt x="11917" y="16487"/>
                    </a:lnTo>
                    <a:lnTo>
                      <a:pt x="10949" y="17016"/>
                    </a:lnTo>
                    <a:lnTo>
                      <a:pt x="9981" y="17721"/>
                    </a:lnTo>
                    <a:lnTo>
                      <a:pt x="8938" y="18250"/>
                    </a:lnTo>
                    <a:lnTo>
                      <a:pt x="7821" y="18955"/>
                    </a:lnTo>
                    <a:lnTo>
                      <a:pt x="6778" y="19572"/>
                    </a:lnTo>
                    <a:lnTo>
                      <a:pt x="5810" y="19925"/>
                    </a:lnTo>
                    <a:lnTo>
                      <a:pt x="5065" y="20366"/>
                    </a:lnTo>
                    <a:lnTo>
                      <a:pt x="4394" y="20542"/>
                    </a:lnTo>
                    <a:lnTo>
                      <a:pt x="3724" y="20807"/>
                    </a:lnTo>
                    <a:lnTo>
                      <a:pt x="3277" y="21247"/>
                    </a:lnTo>
                    <a:lnTo>
                      <a:pt x="2681" y="21336"/>
                    </a:lnTo>
                    <a:lnTo>
                      <a:pt x="2309" y="21512"/>
                    </a:lnTo>
                    <a:lnTo>
                      <a:pt x="1862" y="21600"/>
                    </a:lnTo>
                    <a:lnTo>
                      <a:pt x="1415" y="21512"/>
                    </a:lnTo>
                    <a:lnTo>
                      <a:pt x="968" y="21071"/>
                    </a:lnTo>
                    <a:lnTo>
                      <a:pt x="670" y="20630"/>
                    </a:lnTo>
                    <a:lnTo>
                      <a:pt x="298" y="19925"/>
                    </a:lnTo>
                    <a:lnTo>
                      <a:pt x="223" y="19043"/>
                    </a:lnTo>
                    <a:lnTo>
                      <a:pt x="74" y="17897"/>
                    </a:lnTo>
                    <a:lnTo>
                      <a:pt x="0" y="16751"/>
                    </a:lnTo>
                    <a:lnTo>
                      <a:pt x="74" y="15517"/>
                    </a:lnTo>
                    <a:lnTo>
                      <a:pt x="74" y="12960"/>
                    </a:lnTo>
                    <a:lnTo>
                      <a:pt x="223" y="11549"/>
                    </a:lnTo>
                    <a:lnTo>
                      <a:pt x="298" y="9786"/>
                    </a:lnTo>
                    <a:lnTo>
                      <a:pt x="521" y="7847"/>
                    </a:lnTo>
                    <a:lnTo>
                      <a:pt x="968" y="4144"/>
                    </a:lnTo>
                    <a:lnTo>
                      <a:pt x="1192" y="2733"/>
                    </a:lnTo>
                    <a:lnTo>
                      <a:pt x="1266" y="1940"/>
                    </a:lnTo>
                    <a:lnTo>
                      <a:pt x="1266" y="1499"/>
                    </a:lnTo>
                    <a:close/>
                  </a:path>
                </a:pathLst>
              </a:custGeom>
              <a:solidFill>
                <a:srgbClr val="88030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7" name="AutoShape 402"/>
              <p:cNvSpPr/>
              <p:nvPr/>
            </p:nvSpPr>
            <p:spPr>
              <a:xfrm>
                <a:off x="1027130" y="101584"/>
                <a:ext cx="667354" cy="485348"/>
              </a:xfrm>
              <a:custGeom>
                <a:avLst/>
                <a:gdLst/>
                <a:ahLst/>
                <a:cxnLst>
                  <a:cxn ang="0">
                    <a:pos x="wd2" y="hd2"/>
                  </a:cxn>
                  <a:cxn ang="5400000">
                    <a:pos x="wd2" y="hd2"/>
                  </a:cxn>
                  <a:cxn ang="10800000">
                    <a:pos x="wd2" y="hd2"/>
                  </a:cxn>
                  <a:cxn ang="16200000">
                    <a:pos x="wd2" y="hd2"/>
                  </a:cxn>
                </a:cxnLst>
                <a:rect l="0" t="0" r="r" b="b"/>
                <a:pathLst>
                  <a:path w="21600" h="21600" extrusionOk="0">
                    <a:moveTo>
                      <a:pt x="1355" y="1422"/>
                    </a:moveTo>
                    <a:lnTo>
                      <a:pt x="1430" y="1333"/>
                    </a:lnTo>
                    <a:lnTo>
                      <a:pt x="1580" y="1067"/>
                    </a:lnTo>
                    <a:lnTo>
                      <a:pt x="1806" y="889"/>
                    </a:lnTo>
                    <a:lnTo>
                      <a:pt x="2258" y="622"/>
                    </a:lnTo>
                    <a:lnTo>
                      <a:pt x="2634" y="356"/>
                    </a:lnTo>
                    <a:lnTo>
                      <a:pt x="3462" y="267"/>
                    </a:lnTo>
                    <a:lnTo>
                      <a:pt x="4290" y="0"/>
                    </a:lnTo>
                    <a:lnTo>
                      <a:pt x="7978" y="0"/>
                    </a:lnTo>
                    <a:lnTo>
                      <a:pt x="9408" y="178"/>
                    </a:lnTo>
                    <a:lnTo>
                      <a:pt x="10762" y="267"/>
                    </a:lnTo>
                    <a:lnTo>
                      <a:pt x="12042" y="444"/>
                    </a:lnTo>
                    <a:lnTo>
                      <a:pt x="13171" y="800"/>
                    </a:lnTo>
                    <a:lnTo>
                      <a:pt x="14149" y="1156"/>
                    </a:lnTo>
                    <a:lnTo>
                      <a:pt x="15052" y="1689"/>
                    </a:lnTo>
                    <a:lnTo>
                      <a:pt x="15955" y="2133"/>
                    </a:lnTo>
                    <a:lnTo>
                      <a:pt x="16934" y="2667"/>
                    </a:lnTo>
                    <a:lnTo>
                      <a:pt x="17837" y="3200"/>
                    </a:lnTo>
                    <a:lnTo>
                      <a:pt x="18740" y="3556"/>
                    </a:lnTo>
                    <a:lnTo>
                      <a:pt x="19493" y="4089"/>
                    </a:lnTo>
                    <a:lnTo>
                      <a:pt x="20170" y="4356"/>
                    </a:lnTo>
                    <a:lnTo>
                      <a:pt x="20546" y="4533"/>
                    </a:lnTo>
                    <a:lnTo>
                      <a:pt x="20998" y="4711"/>
                    </a:lnTo>
                    <a:lnTo>
                      <a:pt x="21525" y="4711"/>
                    </a:lnTo>
                    <a:lnTo>
                      <a:pt x="21600" y="4889"/>
                    </a:lnTo>
                    <a:lnTo>
                      <a:pt x="21525" y="5156"/>
                    </a:lnTo>
                    <a:lnTo>
                      <a:pt x="21525" y="6044"/>
                    </a:lnTo>
                    <a:lnTo>
                      <a:pt x="21449" y="6400"/>
                    </a:lnTo>
                    <a:lnTo>
                      <a:pt x="21449" y="6756"/>
                    </a:lnTo>
                    <a:lnTo>
                      <a:pt x="21299" y="7111"/>
                    </a:lnTo>
                    <a:lnTo>
                      <a:pt x="21299" y="7200"/>
                    </a:lnTo>
                    <a:lnTo>
                      <a:pt x="21073" y="7289"/>
                    </a:lnTo>
                    <a:lnTo>
                      <a:pt x="20622" y="7644"/>
                    </a:lnTo>
                    <a:lnTo>
                      <a:pt x="20020" y="8178"/>
                    </a:lnTo>
                    <a:lnTo>
                      <a:pt x="19192" y="8978"/>
                    </a:lnTo>
                    <a:lnTo>
                      <a:pt x="18289" y="9778"/>
                    </a:lnTo>
                    <a:lnTo>
                      <a:pt x="17385" y="10489"/>
                    </a:lnTo>
                    <a:lnTo>
                      <a:pt x="16557" y="11467"/>
                    </a:lnTo>
                    <a:lnTo>
                      <a:pt x="15955" y="12000"/>
                    </a:lnTo>
                    <a:lnTo>
                      <a:pt x="15579" y="12800"/>
                    </a:lnTo>
                    <a:lnTo>
                      <a:pt x="15128" y="13333"/>
                    </a:lnTo>
                    <a:lnTo>
                      <a:pt x="14826" y="13867"/>
                    </a:lnTo>
                    <a:lnTo>
                      <a:pt x="14450" y="14222"/>
                    </a:lnTo>
                    <a:lnTo>
                      <a:pt x="14074" y="14667"/>
                    </a:lnTo>
                    <a:lnTo>
                      <a:pt x="13171" y="15378"/>
                    </a:lnTo>
                    <a:lnTo>
                      <a:pt x="12644" y="15911"/>
                    </a:lnTo>
                    <a:lnTo>
                      <a:pt x="11891" y="16356"/>
                    </a:lnTo>
                    <a:lnTo>
                      <a:pt x="10988" y="17067"/>
                    </a:lnTo>
                    <a:lnTo>
                      <a:pt x="10010" y="17778"/>
                    </a:lnTo>
                    <a:lnTo>
                      <a:pt x="8956" y="18311"/>
                    </a:lnTo>
                    <a:lnTo>
                      <a:pt x="7827" y="19022"/>
                    </a:lnTo>
                    <a:lnTo>
                      <a:pt x="6774" y="19467"/>
                    </a:lnTo>
                    <a:lnTo>
                      <a:pt x="5795" y="19911"/>
                    </a:lnTo>
                    <a:lnTo>
                      <a:pt x="5043" y="20267"/>
                    </a:lnTo>
                    <a:lnTo>
                      <a:pt x="4365" y="20533"/>
                    </a:lnTo>
                    <a:lnTo>
                      <a:pt x="3688" y="20889"/>
                    </a:lnTo>
                    <a:lnTo>
                      <a:pt x="3236" y="21156"/>
                    </a:lnTo>
                    <a:lnTo>
                      <a:pt x="2709" y="21333"/>
                    </a:lnTo>
                    <a:lnTo>
                      <a:pt x="2258" y="21600"/>
                    </a:lnTo>
                    <a:lnTo>
                      <a:pt x="1806" y="21600"/>
                    </a:lnTo>
                    <a:lnTo>
                      <a:pt x="1355" y="21422"/>
                    </a:lnTo>
                    <a:lnTo>
                      <a:pt x="1054" y="21156"/>
                    </a:lnTo>
                    <a:lnTo>
                      <a:pt x="602" y="20622"/>
                    </a:lnTo>
                    <a:lnTo>
                      <a:pt x="376" y="19911"/>
                    </a:lnTo>
                    <a:lnTo>
                      <a:pt x="151" y="19022"/>
                    </a:lnTo>
                    <a:lnTo>
                      <a:pt x="0" y="17956"/>
                    </a:lnTo>
                    <a:lnTo>
                      <a:pt x="0" y="14222"/>
                    </a:lnTo>
                    <a:lnTo>
                      <a:pt x="151" y="12978"/>
                    </a:lnTo>
                    <a:lnTo>
                      <a:pt x="151" y="11467"/>
                    </a:lnTo>
                    <a:lnTo>
                      <a:pt x="376" y="9778"/>
                    </a:lnTo>
                    <a:lnTo>
                      <a:pt x="602" y="7822"/>
                    </a:lnTo>
                    <a:lnTo>
                      <a:pt x="828" y="5956"/>
                    </a:lnTo>
                    <a:lnTo>
                      <a:pt x="1054" y="4267"/>
                    </a:lnTo>
                    <a:lnTo>
                      <a:pt x="1129" y="2667"/>
                    </a:lnTo>
                    <a:lnTo>
                      <a:pt x="1204" y="1867"/>
                    </a:lnTo>
                    <a:lnTo>
                      <a:pt x="1355" y="1422"/>
                    </a:lnTo>
                    <a:close/>
                  </a:path>
                </a:pathLst>
              </a:custGeom>
              <a:solidFill>
                <a:srgbClr val="89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8" name="AutoShape 403"/>
              <p:cNvSpPr/>
              <p:nvPr/>
            </p:nvSpPr>
            <p:spPr>
              <a:xfrm>
                <a:off x="1032773" y="101584"/>
                <a:ext cx="660300" cy="482526"/>
              </a:xfrm>
              <a:custGeom>
                <a:avLst/>
                <a:gdLst/>
                <a:ahLst/>
                <a:cxnLst>
                  <a:cxn ang="0">
                    <a:pos x="wd2" y="hd2"/>
                  </a:cxn>
                  <a:cxn ang="5400000">
                    <a:pos x="wd2" y="hd2"/>
                  </a:cxn>
                  <a:cxn ang="10800000">
                    <a:pos x="wd2" y="hd2"/>
                  </a:cxn>
                  <a:cxn ang="16200000">
                    <a:pos x="wd2" y="hd2"/>
                  </a:cxn>
                </a:cxnLst>
                <a:rect l="0" t="0" r="r" b="b"/>
                <a:pathLst>
                  <a:path w="21600" h="21600" extrusionOk="0">
                    <a:moveTo>
                      <a:pt x="1293" y="1434"/>
                    </a:moveTo>
                    <a:lnTo>
                      <a:pt x="1293" y="1344"/>
                    </a:lnTo>
                    <a:lnTo>
                      <a:pt x="1521" y="1165"/>
                    </a:lnTo>
                    <a:lnTo>
                      <a:pt x="1749" y="896"/>
                    </a:lnTo>
                    <a:lnTo>
                      <a:pt x="2130" y="627"/>
                    </a:lnTo>
                    <a:lnTo>
                      <a:pt x="2586" y="448"/>
                    </a:lnTo>
                    <a:lnTo>
                      <a:pt x="3346" y="269"/>
                    </a:lnTo>
                    <a:lnTo>
                      <a:pt x="4183" y="179"/>
                    </a:lnTo>
                    <a:lnTo>
                      <a:pt x="5248" y="0"/>
                    </a:lnTo>
                    <a:lnTo>
                      <a:pt x="7910" y="0"/>
                    </a:lnTo>
                    <a:lnTo>
                      <a:pt x="9355" y="179"/>
                    </a:lnTo>
                    <a:lnTo>
                      <a:pt x="10724" y="269"/>
                    </a:lnTo>
                    <a:lnTo>
                      <a:pt x="11941" y="448"/>
                    </a:lnTo>
                    <a:lnTo>
                      <a:pt x="13158" y="896"/>
                    </a:lnTo>
                    <a:lnTo>
                      <a:pt x="14146" y="1344"/>
                    </a:lnTo>
                    <a:lnTo>
                      <a:pt x="15059" y="1703"/>
                    </a:lnTo>
                    <a:lnTo>
                      <a:pt x="15896" y="2151"/>
                    </a:lnTo>
                    <a:lnTo>
                      <a:pt x="17873" y="3227"/>
                    </a:lnTo>
                    <a:lnTo>
                      <a:pt x="18786" y="3764"/>
                    </a:lnTo>
                    <a:lnTo>
                      <a:pt x="19546" y="4123"/>
                    </a:lnTo>
                    <a:lnTo>
                      <a:pt x="20079" y="4392"/>
                    </a:lnTo>
                    <a:lnTo>
                      <a:pt x="20459" y="4661"/>
                    </a:lnTo>
                    <a:lnTo>
                      <a:pt x="20839" y="4661"/>
                    </a:lnTo>
                    <a:lnTo>
                      <a:pt x="21068" y="4750"/>
                    </a:lnTo>
                    <a:lnTo>
                      <a:pt x="21372" y="4750"/>
                    </a:lnTo>
                    <a:lnTo>
                      <a:pt x="21524" y="4929"/>
                    </a:lnTo>
                    <a:lnTo>
                      <a:pt x="21600" y="4929"/>
                    </a:lnTo>
                    <a:lnTo>
                      <a:pt x="21600" y="5288"/>
                    </a:lnTo>
                    <a:lnTo>
                      <a:pt x="21524" y="5557"/>
                    </a:lnTo>
                    <a:lnTo>
                      <a:pt x="21524" y="6095"/>
                    </a:lnTo>
                    <a:lnTo>
                      <a:pt x="21372" y="6453"/>
                    </a:lnTo>
                    <a:lnTo>
                      <a:pt x="21372" y="6812"/>
                    </a:lnTo>
                    <a:lnTo>
                      <a:pt x="21296" y="7170"/>
                    </a:lnTo>
                    <a:lnTo>
                      <a:pt x="21296" y="7260"/>
                    </a:lnTo>
                    <a:lnTo>
                      <a:pt x="21144" y="7349"/>
                    </a:lnTo>
                    <a:lnTo>
                      <a:pt x="20611" y="7708"/>
                    </a:lnTo>
                    <a:lnTo>
                      <a:pt x="18177" y="9859"/>
                    </a:lnTo>
                    <a:lnTo>
                      <a:pt x="17341" y="10576"/>
                    </a:lnTo>
                    <a:lnTo>
                      <a:pt x="16580" y="11383"/>
                    </a:lnTo>
                    <a:lnTo>
                      <a:pt x="15896" y="12100"/>
                    </a:lnTo>
                    <a:lnTo>
                      <a:pt x="15515" y="12817"/>
                    </a:lnTo>
                    <a:lnTo>
                      <a:pt x="15135" y="13444"/>
                    </a:lnTo>
                    <a:lnTo>
                      <a:pt x="14679" y="13802"/>
                    </a:lnTo>
                    <a:lnTo>
                      <a:pt x="14375" y="14340"/>
                    </a:lnTo>
                    <a:lnTo>
                      <a:pt x="14070" y="14788"/>
                    </a:lnTo>
                    <a:lnTo>
                      <a:pt x="13158" y="15505"/>
                    </a:lnTo>
                    <a:lnTo>
                      <a:pt x="12625" y="16043"/>
                    </a:lnTo>
                    <a:lnTo>
                      <a:pt x="10952" y="17029"/>
                    </a:lnTo>
                    <a:lnTo>
                      <a:pt x="9963" y="17746"/>
                    </a:lnTo>
                    <a:lnTo>
                      <a:pt x="8899" y="18373"/>
                    </a:lnTo>
                    <a:lnTo>
                      <a:pt x="7758" y="19001"/>
                    </a:lnTo>
                    <a:lnTo>
                      <a:pt x="6693" y="19539"/>
                    </a:lnTo>
                    <a:lnTo>
                      <a:pt x="5704" y="20076"/>
                    </a:lnTo>
                    <a:lnTo>
                      <a:pt x="4944" y="20345"/>
                    </a:lnTo>
                    <a:lnTo>
                      <a:pt x="4259" y="20704"/>
                    </a:lnTo>
                    <a:lnTo>
                      <a:pt x="3727" y="20883"/>
                    </a:lnTo>
                    <a:lnTo>
                      <a:pt x="3194" y="21152"/>
                    </a:lnTo>
                    <a:lnTo>
                      <a:pt x="2586" y="21510"/>
                    </a:lnTo>
                    <a:lnTo>
                      <a:pt x="2130" y="21600"/>
                    </a:lnTo>
                    <a:lnTo>
                      <a:pt x="1749" y="21600"/>
                    </a:lnTo>
                    <a:lnTo>
                      <a:pt x="1293" y="21510"/>
                    </a:lnTo>
                    <a:lnTo>
                      <a:pt x="913" y="21152"/>
                    </a:lnTo>
                    <a:lnTo>
                      <a:pt x="532" y="20704"/>
                    </a:lnTo>
                    <a:lnTo>
                      <a:pt x="228" y="19897"/>
                    </a:lnTo>
                    <a:lnTo>
                      <a:pt x="76" y="19001"/>
                    </a:lnTo>
                    <a:lnTo>
                      <a:pt x="0" y="17925"/>
                    </a:lnTo>
                    <a:lnTo>
                      <a:pt x="0" y="12906"/>
                    </a:lnTo>
                    <a:lnTo>
                      <a:pt x="76" y="11562"/>
                    </a:lnTo>
                    <a:lnTo>
                      <a:pt x="228" y="9859"/>
                    </a:lnTo>
                    <a:lnTo>
                      <a:pt x="456" y="7887"/>
                    </a:lnTo>
                    <a:lnTo>
                      <a:pt x="685" y="6005"/>
                    </a:lnTo>
                    <a:lnTo>
                      <a:pt x="913" y="4302"/>
                    </a:lnTo>
                    <a:lnTo>
                      <a:pt x="1065" y="2868"/>
                    </a:lnTo>
                    <a:lnTo>
                      <a:pt x="1217" y="1882"/>
                    </a:lnTo>
                    <a:lnTo>
                      <a:pt x="1293" y="1434"/>
                    </a:lnTo>
                    <a:close/>
                  </a:path>
                </a:pathLst>
              </a:custGeom>
              <a:solidFill>
                <a:srgbClr val="8A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09" name="AutoShape 404"/>
              <p:cNvSpPr/>
              <p:nvPr/>
            </p:nvSpPr>
            <p:spPr>
              <a:xfrm>
                <a:off x="1032773" y="101584"/>
                <a:ext cx="658889" cy="479705"/>
              </a:xfrm>
              <a:custGeom>
                <a:avLst/>
                <a:gdLst/>
                <a:ahLst/>
                <a:cxnLst>
                  <a:cxn ang="0">
                    <a:pos x="wd2" y="hd2"/>
                  </a:cxn>
                  <a:cxn ang="5400000">
                    <a:pos x="wd2" y="hd2"/>
                  </a:cxn>
                  <a:cxn ang="10800000">
                    <a:pos x="wd2" y="hd2"/>
                  </a:cxn>
                  <a:cxn ang="16200000">
                    <a:pos x="wd2" y="hd2"/>
                  </a:cxn>
                </a:cxnLst>
                <a:rect l="0" t="0" r="r" b="b"/>
                <a:pathLst>
                  <a:path w="21600" h="21600" extrusionOk="0">
                    <a:moveTo>
                      <a:pt x="1298" y="1620"/>
                    </a:moveTo>
                    <a:lnTo>
                      <a:pt x="1298" y="1440"/>
                    </a:lnTo>
                    <a:lnTo>
                      <a:pt x="1450" y="1350"/>
                    </a:lnTo>
                    <a:lnTo>
                      <a:pt x="1527" y="1170"/>
                    </a:lnTo>
                    <a:lnTo>
                      <a:pt x="1908" y="900"/>
                    </a:lnTo>
                    <a:lnTo>
                      <a:pt x="2137" y="810"/>
                    </a:lnTo>
                    <a:lnTo>
                      <a:pt x="2748" y="450"/>
                    </a:lnTo>
                    <a:lnTo>
                      <a:pt x="3435" y="270"/>
                    </a:lnTo>
                    <a:lnTo>
                      <a:pt x="4274" y="180"/>
                    </a:lnTo>
                    <a:lnTo>
                      <a:pt x="5419" y="180"/>
                    </a:lnTo>
                    <a:lnTo>
                      <a:pt x="6640" y="0"/>
                    </a:lnTo>
                    <a:lnTo>
                      <a:pt x="7938" y="180"/>
                    </a:lnTo>
                    <a:lnTo>
                      <a:pt x="9388" y="180"/>
                    </a:lnTo>
                    <a:lnTo>
                      <a:pt x="10762" y="360"/>
                    </a:lnTo>
                    <a:lnTo>
                      <a:pt x="13204" y="900"/>
                    </a:lnTo>
                    <a:lnTo>
                      <a:pt x="14120" y="1350"/>
                    </a:lnTo>
                    <a:lnTo>
                      <a:pt x="14960" y="1710"/>
                    </a:lnTo>
                    <a:lnTo>
                      <a:pt x="15952" y="2160"/>
                    </a:lnTo>
                    <a:lnTo>
                      <a:pt x="16944" y="2700"/>
                    </a:lnTo>
                    <a:lnTo>
                      <a:pt x="17860" y="3240"/>
                    </a:lnTo>
                    <a:lnTo>
                      <a:pt x="18700" y="3780"/>
                    </a:lnTo>
                    <a:lnTo>
                      <a:pt x="19463" y="4140"/>
                    </a:lnTo>
                    <a:lnTo>
                      <a:pt x="20150" y="4410"/>
                    </a:lnTo>
                    <a:lnTo>
                      <a:pt x="20531" y="4680"/>
                    </a:lnTo>
                    <a:lnTo>
                      <a:pt x="20760" y="4680"/>
                    </a:lnTo>
                    <a:lnTo>
                      <a:pt x="20989" y="4770"/>
                    </a:lnTo>
                    <a:lnTo>
                      <a:pt x="21218" y="4770"/>
                    </a:lnTo>
                    <a:lnTo>
                      <a:pt x="21371" y="4950"/>
                    </a:lnTo>
                    <a:lnTo>
                      <a:pt x="21600" y="4950"/>
                    </a:lnTo>
                    <a:lnTo>
                      <a:pt x="21600" y="5310"/>
                    </a:lnTo>
                    <a:lnTo>
                      <a:pt x="21447" y="5760"/>
                    </a:lnTo>
                    <a:lnTo>
                      <a:pt x="21447" y="6120"/>
                    </a:lnTo>
                    <a:lnTo>
                      <a:pt x="21371" y="6480"/>
                    </a:lnTo>
                    <a:lnTo>
                      <a:pt x="21371" y="7200"/>
                    </a:lnTo>
                    <a:lnTo>
                      <a:pt x="21218" y="7290"/>
                    </a:lnTo>
                    <a:lnTo>
                      <a:pt x="21142" y="7380"/>
                    </a:lnTo>
                    <a:lnTo>
                      <a:pt x="20531" y="7740"/>
                    </a:lnTo>
                    <a:lnTo>
                      <a:pt x="19921" y="8280"/>
                    </a:lnTo>
                    <a:lnTo>
                      <a:pt x="19081" y="9090"/>
                    </a:lnTo>
                    <a:lnTo>
                      <a:pt x="18165" y="9900"/>
                    </a:lnTo>
                    <a:lnTo>
                      <a:pt x="17249" y="10620"/>
                    </a:lnTo>
                    <a:lnTo>
                      <a:pt x="16486" y="11430"/>
                    </a:lnTo>
                    <a:lnTo>
                      <a:pt x="15952" y="12150"/>
                    </a:lnTo>
                    <a:lnTo>
                      <a:pt x="15570" y="12870"/>
                    </a:lnTo>
                    <a:lnTo>
                      <a:pt x="14731" y="13860"/>
                    </a:lnTo>
                    <a:lnTo>
                      <a:pt x="14425" y="14310"/>
                    </a:lnTo>
                    <a:lnTo>
                      <a:pt x="13967" y="14670"/>
                    </a:lnTo>
                    <a:lnTo>
                      <a:pt x="13662" y="15030"/>
                    </a:lnTo>
                    <a:lnTo>
                      <a:pt x="13128" y="15570"/>
                    </a:lnTo>
                    <a:lnTo>
                      <a:pt x="12517" y="16020"/>
                    </a:lnTo>
                    <a:lnTo>
                      <a:pt x="11907" y="16560"/>
                    </a:lnTo>
                    <a:lnTo>
                      <a:pt x="10991" y="17100"/>
                    </a:lnTo>
                    <a:lnTo>
                      <a:pt x="9999" y="17820"/>
                    </a:lnTo>
                    <a:lnTo>
                      <a:pt x="8930" y="18270"/>
                    </a:lnTo>
                    <a:lnTo>
                      <a:pt x="7785" y="18990"/>
                    </a:lnTo>
                    <a:lnTo>
                      <a:pt x="6717" y="19440"/>
                    </a:lnTo>
                    <a:lnTo>
                      <a:pt x="5877" y="19980"/>
                    </a:lnTo>
                    <a:lnTo>
                      <a:pt x="5037" y="20430"/>
                    </a:lnTo>
                    <a:lnTo>
                      <a:pt x="4427" y="20700"/>
                    </a:lnTo>
                    <a:lnTo>
                      <a:pt x="3740" y="20880"/>
                    </a:lnTo>
                    <a:lnTo>
                      <a:pt x="3206" y="21150"/>
                    </a:lnTo>
                    <a:lnTo>
                      <a:pt x="2748" y="21420"/>
                    </a:lnTo>
                    <a:lnTo>
                      <a:pt x="2137" y="21600"/>
                    </a:lnTo>
                    <a:lnTo>
                      <a:pt x="1755" y="21600"/>
                    </a:lnTo>
                    <a:lnTo>
                      <a:pt x="1298" y="21420"/>
                    </a:lnTo>
                    <a:lnTo>
                      <a:pt x="992" y="21150"/>
                    </a:lnTo>
                    <a:lnTo>
                      <a:pt x="534" y="20700"/>
                    </a:lnTo>
                    <a:lnTo>
                      <a:pt x="305" y="19890"/>
                    </a:lnTo>
                    <a:lnTo>
                      <a:pt x="229" y="18990"/>
                    </a:lnTo>
                    <a:lnTo>
                      <a:pt x="76" y="18000"/>
                    </a:lnTo>
                    <a:lnTo>
                      <a:pt x="0" y="16740"/>
                    </a:lnTo>
                    <a:lnTo>
                      <a:pt x="0" y="15570"/>
                    </a:lnTo>
                    <a:lnTo>
                      <a:pt x="76" y="14310"/>
                    </a:lnTo>
                    <a:lnTo>
                      <a:pt x="76" y="12960"/>
                    </a:lnTo>
                    <a:lnTo>
                      <a:pt x="229" y="11610"/>
                    </a:lnTo>
                    <a:lnTo>
                      <a:pt x="305" y="9720"/>
                    </a:lnTo>
                    <a:lnTo>
                      <a:pt x="534" y="7920"/>
                    </a:lnTo>
                    <a:lnTo>
                      <a:pt x="763" y="6030"/>
                    </a:lnTo>
                    <a:lnTo>
                      <a:pt x="992" y="4320"/>
                    </a:lnTo>
                    <a:lnTo>
                      <a:pt x="1069" y="2880"/>
                    </a:lnTo>
                    <a:lnTo>
                      <a:pt x="1298" y="1890"/>
                    </a:lnTo>
                    <a:lnTo>
                      <a:pt x="1298" y="1620"/>
                    </a:lnTo>
                    <a:close/>
                  </a:path>
                </a:pathLst>
              </a:custGeom>
              <a:solidFill>
                <a:srgbClr val="8B040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0" name="AutoShape 405"/>
              <p:cNvSpPr/>
              <p:nvPr/>
            </p:nvSpPr>
            <p:spPr>
              <a:xfrm>
                <a:off x="1035595" y="104406"/>
                <a:ext cx="650423" cy="472650"/>
              </a:xfrm>
              <a:custGeom>
                <a:avLst/>
                <a:gdLst/>
                <a:ahLst/>
                <a:cxnLst>
                  <a:cxn ang="0">
                    <a:pos x="wd2" y="hd2"/>
                  </a:cxn>
                  <a:cxn ang="5400000">
                    <a:pos x="wd2" y="hd2"/>
                  </a:cxn>
                  <a:cxn ang="10800000">
                    <a:pos x="wd2" y="hd2"/>
                  </a:cxn>
                  <a:cxn ang="16200000">
                    <a:pos x="wd2" y="hd2"/>
                  </a:cxn>
                </a:cxnLst>
                <a:rect l="0" t="0" r="r" b="b"/>
                <a:pathLst>
                  <a:path w="21600" h="21600" extrusionOk="0">
                    <a:moveTo>
                      <a:pt x="1389" y="1464"/>
                    </a:moveTo>
                    <a:lnTo>
                      <a:pt x="1466" y="1281"/>
                    </a:lnTo>
                    <a:lnTo>
                      <a:pt x="1620" y="1007"/>
                    </a:lnTo>
                    <a:lnTo>
                      <a:pt x="1851" y="915"/>
                    </a:lnTo>
                    <a:lnTo>
                      <a:pt x="2083" y="641"/>
                    </a:lnTo>
                    <a:lnTo>
                      <a:pt x="2700" y="275"/>
                    </a:lnTo>
                    <a:lnTo>
                      <a:pt x="3394" y="183"/>
                    </a:lnTo>
                    <a:lnTo>
                      <a:pt x="4243" y="92"/>
                    </a:lnTo>
                    <a:lnTo>
                      <a:pt x="5400" y="0"/>
                    </a:lnTo>
                    <a:lnTo>
                      <a:pt x="7946" y="0"/>
                    </a:lnTo>
                    <a:lnTo>
                      <a:pt x="9411" y="92"/>
                    </a:lnTo>
                    <a:lnTo>
                      <a:pt x="10723" y="183"/>
                    </a:lnTo>
                    <a:lnTo>
                      <a:pt x="12034" y="458"/>
                    </a:lnTo>
                    <a:lnTo>
                      <a:pt x="13269" y="732"/>
                    </a:lnTo>
                    <a:lnTo>
                      <a:pt x="14194" y="1190"/>
                    </a:lnTo>
                    <a:lnTo>
                      <a:pt x="15043" y="1739"/>
                    </a:lnTo>
                    <a:lnTo>
                      <a:pt x="15891" y="2014"/>
                    </a:lnTo>
                    <a:lnTo>
                      <a:pt x="16971" y="2563"/>
                    </a:lnTo>
                    <a:lnTo>
                      <a:pt x="17974" y="3112"/>
                    </a:lnTo>
                    <a:lnTo>
                      <a:pt x="18746" y="3661"/>
                    </a:lnTo>
                    <a:lnTo>
                      <a:pt x="19517" y="4027"/>
                    </a:lnTo>
                    <a:lnTo>
                      <a:pt x="20211" y="4302"/>
                    </a:lnTo>
                    <a:lnTo>
                      <a:pt x="20829" y="4668"/>
                    </a:lnTo>
                    <a:lnTo>
                      <a:pt x="21291" y="4668"/>
                    </a:lnTo>
                    <a:lnTo>
                      <a:pt x="21369" y="4851"/>
                    </a:lnTo>
                    <a:lnTo>
                      <a:pt x="21600" y="4851"/>
                    </a:lnTo>
                    <a:lnTo>
                      <a:pt x="21600" y="5217"/>
                    </a:lnTo>
                    <a:lnTo>
                      <a:pt x="21523" y="5675"/>
                    </a:lnTo>
                    <a:lnTo>
                      <a:pt x="21523" y="6041"/>
                    </a:lnTo>
                    <a:lnTo>
                      <a:pt x="21369" y="6407"/>
                    </a:lnTo>
                    <a:lnTo>
                      <a:pt x="21369" y="7231"/>
                    </a:lnTo>
                    <a:lnTo>
                      <a:pt x="21137" y="7322"/>
                    </a:lnTo>
                    <a:lnTo>
                      <a:pt x="19980" y="8237"/>
                    </a:lnTo>
                    <a:lnTo>
                      <a:pt x="19209" y="9061"/>
                    </a:lnTo>
                    <a:lnTo>
                      <a:pt x="18283" y="9885"/>
                    </a:lnTo>
                    <a:lnTo>
                      <a:pt x="17357" y="10617"/>
                    </a:lnTo>
                    <a:lnTo>
                      <a:pt x="16586" y="11441"/>
                    </a:lnTo>
                    <a:lnTo>
                      <a:pt x="15506" y="12905"/>
                    </a:lnTo>
                    <a:lnTo>
                      <a:pt x="15197" y="13454"/>
                    </a:lnTo>
                    <a:lnTo>
                      <a:pt x="14426" y="14369"/>
                    </a:lnTo>
                    <a:lnTo>
                      <a:pt x="14040" y="14736"/>
                    </a:lnTo>
                    <a:lnTo>
                      <a:pt x="13577" y="15102"/>
                    </a:lnTo>
                    <a:lnTo>
                      <a:pt x="13191" y="15559"/>
                    </a:lnTo>
                    <a:lnTo>
                      <a:pt x="11957" y="16658"/>
                    </a:lnTo>
                    <a:lnTo>
                      <a:pt x="11031" y="17115"/>
                    </a:lnTo>
                    <a:lnTo>
                      <a:pt x="9951" y="17756"/>
                    </a:lnTo>
                    <a:lnTo>
                      <a:pt x="8949" y="18397"/>
                    </a:lnTo>
                    <a:lnTo>
                      <a:pt x="7791" y="19129"/>
                    </a:lnTo>
                    <a:lnTo>
                      <a:pt x="6711" y="19586"/>
                    </a:lnTo>
                    <a:lnTo>
                      <a:pt x="5863" y="20044"/>
                    </a:lnTo>
                    <a:lnTo>
                      <a:pt x="5014" y="20410"/>
                    </a:lnTo>
                    <a:lnTo>
                      <a:pt x="4397" y="20685"/>
                    </a:lnTo>
                    <a:lnTo>
                      <a:pt x="3703" y="20959"/>
                    </a:lnTo>
                    <a:lnTo>
                      <a:pt x="3317" y="21142"/>
                    </a:lnTo>
                    <a:lnTo>
                      <a:pt x="2700" y="21417"/>
                    </a:lnTo>
                    <a:lnTo>
                      <a:pt x="2237" y="21600"/>
                    </a:lnTo>
                    <a:lnTo>
                      <a:pt x="1851" y="21600"/>
                    </a:lnTo>
                    <a:lnTo>
                      <a:pt x="1389" y="21417"/>
                    </a:lnTo>
                    <a:lnTo>
                      <a:pt x="926" y="21142"/>
                    </a:lnTo>
                    <a:lnTo>
                      <a:pt x="617" y="20685"/>
                    </a:lnTo>
                    <a:lnTo>
                      <a:pt x="386" y="20044"/>
                    </a:lnTo>
                    <a:lnTo>
                      <a:pt x="154" y="19129"/>
                    </a:lnTo>
                    <a:lnTo>
                      <a:pt x="0" y="17939"/>
                    </a:lnTo>
                    <a:lnTo>
                      <a:pt x="0" y="14186"/>
                    </a:lnTo>
                    <a:lnTo>
                      <a:pt x="154" y="12997"/>
                    </a:lnTo>
                    <a:lnTo>
                      <a:pt x="154" y="11624"/>
                    </a:lnTo>
                    <a:lnTo>
                      <a:pt x="386" y="9702"/>
                    </a:lnTo>
                    <a:lnTo>
                      <a:pt x="463" y="7871"/>
                    </a:lnTo>
                    <a:lnTo>
                      <a:pt x="694" y="5949"/>
                    </a:lnTo>
                    <a:lnTo>
                      <a:pt x="926" y="4210"/>
                    </a:lnTo>
                    <a:lnTo>
                      <a:pt x="1157" y="2746"/>
                    </a:lnTo>
                    <a:lnTo>
                      <a:pt x="1234" y="1739"/>
                    </a:lnTo>
                    <a:lnTo>
                      <a:pt x="1389" y="1464"/>
                    </a:lnTo>
                    <a:close/>
                  </a:path>
                </a:pathLst>
              </a:custGeom>
              <a:solidFill>
                <a:srgbClr val="8C05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1" name="AutoShape 406"/>
              <p:cNvSpPr/>
              <p:nvPr/>
            </p:nvSpPr>
            <p:spPr>
              <a:xfrm>
                <a:off x="1039828" y="104406"/>
                <a:ext cx="644779" cy="468417"/>
              </a:xfrm>
              <a:custGeom>
                <a:avLst/>
                <a:gdLst/>
                <a:ahLst/>
                <a:cxnLst>
                  <a:cxn ang="0">
                    <a:pos x="wd2" y="hd2"/>
                  </a:cxn>
                  <a:cxn ang="5400000">
                    <a:pos x="wd2" y="hd2"/>
                  </a:cxn>
                  <a:cxn ang="10800000">
                    <a:pos x="wd2" y="hd2"/>
                  </a:cxn>
                  <a:cxn ang="16200000">
                    <a:pos x="wd2" y="hd2"/>
                  </a:cxn>
                </a:cxnLst>
                <a:rect l="0" t="0" r="r" b="b"/>
                <a:pathLst>
                  <a:path w="21600" h="21600" extrusionOk="0">
                    <a:moveTo>
                      <a:pt x="1248" y="1477"/>
                    </a:moveTo>
                    <a:lnTo>
                      <a:pt x="1326" y="1477"/>
                    </a:lnTo>
                    <a:lnTo>
                      <a:pt x="1326" y="1292"/>
                    </a:lnTo>
                    <a:lnTo>
                      <a:pt x="1560" y="1200"/>
                    </a:lnTo>
                    <a:lnTo>
                      <a:pt x="1794" y="923"/>
                    </a:lnTo>
                    <a:lnTo>
                      <a:pt x="2105" y="646"/>
                    </a:lnTo>
                    <a:lnTo>
                      <a:pt x="2651" y="462"/>
                    </a:lnTo>
                    <a:lnTo>
                      <a:pt x="3353" y="185"/>
                    </a:lnTo>
                    <a:lnTo>
                      <a:pt x="4289" y="92"/>
                    </a:lnTo>
                    <a:lnTo>
                      <a:pt x="5303" y="0"/>
                    </a:lnTo>
                    <a:lnTo>
                      <a:pt x="7954" y="0"/>
                    </a:lnTo>
                    <a:lnTo>
                      <a:pt x="9357" y="92"/>
                    </a:lnTo>
                    <a:lnTo>
                      <a:pt x="12009" y="462"/>
                    </a:lnTo>
                    <a:lnTo>
                      <a:pt x="13178" y="923"/>
                    </a:lnTo>
                    <a:lnTo>
                      <a:pt x="14192" y="1292"/>
                    </a:lnTo>
                    <a:lnTo>
                      <a:pt x="15908" y="2215"/>
                    </a:lnTo>
                    <a:lnTo>
                      <a:pt x="16999" y="2769"/>
                    </a:lnTo>
                    <a:lnTo>
                      <a:pt x="17857" y="3231"/>
                    </a:lnTo>
                    <a:lnTo>
                      <a:pt x="18793" y="3692"/>
                    </a:lnTo>
                    <a:lnTo>
                      <a:pt x="19573" y="4062"/>
                    </a:lnTo>
                    <a:lnTo>
                      <a:pt x="20118" y="4523"/>
                    </a:lnTo>
                    <a:lnTo>
                      <a:pt x="20586" y="4615"/>
                    </a:lnTo>
                    <a:lnTo>
                      <a:pt x="20742" y="4708"/>
                    </a:lnTo>
                    <a:lnTo>
                      <a:pt x="20976" y="4708"/>
                    </a:lnTo>
                    <a:lnTo>
                      <a:pt x="21210" y="4892"/>
                    </a:lnTo>
                    <a:lnTo>
                      <a:pt x="21600" y="4892"/>
                    </a:lnTo>
                    <a:lnTo>
                      <a:pt x="21600" y="5723"/>
                    </a:lnTo>
                    <a:lnTo>
                      <a:pt x="21444" y="6092"/>
                    </a:lnTo>
                    <a:lnTo>
                      <a:pt x="21444" y="6462"/>
                    </a:lnTo>
                    <a:lnTo>
                      <a:pt x="21366" y="6831"/>
                    </a:lnTo>
                    <a:lnTo>
                      <a:pt x="21366" y="7292"/>
                    </a:lnTo>
                    <a:lnTo>
                      <a:pt x="21132" y="7385"/>
                    </a:lnTo>
                    <a:lnTo>
                      <a:pt x="20742" y="7754"/>
                    </a:lnTo>
                    <a:lnTo>
                      <a:pt x="19884" y="8308"/>
                    </a:lnTo>
                    <a:lnTo>
                      <a:pt x="19105" y="9138"/>
                    </a:lnTo>
                    <a:lnTo>
                      <a:pt x="18247" y="9785"/>
                    </a:lnTo>
                    <a:lnTo>
                      <a:pt x="17311" y="10708"/>
                    </a:lnTo>
                    <a:lnTo>
                      <a:pt x="16531" y="11538"/>
                    </a:lnTo>
                    <a:lnTo>
                      <a:pt x="15908" y="12277"/>
                    </a:lnTo>
                    <a:lnTo>
                      <a:pt x="15518" y="12831"/>
                    </a:lnTo>
                    <a:lnTo>
                      <a:pt x="15050" y="13569"/>
                    </a:lnTo>
                    <a:lnTo>
                      <a:pt x="14738" y="13938"/>
                    </a:lnTo>
                    <a:lnTo>
                      <a:pt x="14426" y="14492"/>
                    </a:lnTo>
                    <a:lnTo>
                      <a:pt x="14036" y="14862"/>
                    </a:lnTo>
                    <a:lnTo>
                      <a:pt x="13568" y="15231"/>
                    </a:lnTo>
                    <a:lnTo>
                      <a:pt x="13178" y="15692"/>
                    </a:lnTo>
                    <a:lnTo>
                      <a:pt x="12555" y="16062"/>
                    </a:lnTo>
                    <a:lnTo>
                      <a:pt x="11853" y="16615"/>
                    </a:lnTo>
                    <a:lnTo>
                      <a:pt x="10917" y="17262"/>
                    </a:lnTo>
                    <a:lnTo>
                      <a:pt x="9903" y="17815"/>
                    </a:lnTo>
                    <a:lnTo>
                      <a:pt x="8890" y="18462"/>
                    </a:lnTo>
                    <a:lnTo>
                      <a:pt x="7720" y="19108"/>
                    </a:lnTo>
                    <a:lnTo>
                      <a:pt x="6628" y="19662"/>
                    </a:lnTo>
                    <a:lnTo>
                      <a:pt x="5770" y="20215"/>
                    </a:lnTo>
                    <a:lnTo>
                      <a:pt x="4913" y="20492"/>
                    </a:lnTo>
                    <a:lnTo>
                      <a:pt x="3665" y="21046"/>
                    </a:lnTo>
                    <a:lnTo>
                      <a:pt x="3197" y="21231"/>
                    </a:lnTo>
                    <a:lnTo>
                      <a:pt x="2573" y="21508"/>
                    </a:lnTo>
                    <a:lnTo>
                      <a:pt x="2105" y="21600"/>
                    </a:lnTo>
                    <a:lnTo>
                      <a:pt x="1716" y="21600"/>
                    </a:lnTo>
                    <a:lnTo>
                      <a:pt x="1248" y="21508"/>
                    </a:lnTo>
                    <a:lnTo>
                      <a:pt x="858" y="21231"/>
                    </a:lnTo>
                    <a:lnTo>
                      <a:pt x="546" y="20769"/>
                    </a:lnTo>
                    <a:lnTo>
                      <a:pt x="234" y="20031"/>
                    </a:lnTo>
                    <a:lnTo>
                      <a:pt x="78" y="19108"/>
                    </a:lnTo>
                    <a:lnTo>
                      <a:pt x="0" y="18092"/>
                    </a:lnTo>
                    <a:lnTo>
                      <a:pt x="0" y="13015"/>
                    </a:lnTo>
                    <a:lnTo>
                      <a:pt x="78" y="11538"/>
                    </a:lnTo>
                    <a:lnTo>
                      <a:pt x="234" y="9785"/>
                    </a:lnTo>
                    <a:lnTo>
                      <a:pt x="468" y="7938"/>
                    </a:lnTo>
                    <a:lnTo>
                      <a:pt x="702" y="6000"/>
                    </a:lnTo>
                    <a:lnTo>
                      <a:pt x="858" y="4246"/>
                    </a:lnTo>
                    <a:lnTo>
                      <a:pt x="1092" y="2769"/>
                    </a:lnTo>
                    <a:lnTo>
                      <a:pt x="1248" y="1754"/>
                    </a:lnTo>
                    <a:lnTo>
                      <a:pt x="1248" y="1477"/>
                    </a:lnTo>
                    <a:close/>
                  </a:path>
                </a:pathLst>
              </a:custGeom>
              <a:solidFill>
                <a:srgbClr val="8D05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2" name="AutoShape 407"/>
              <p:cNvSpPr/>
              <p:nvPr/>
            </p:nvSpPr>
            <p:spPr>
              <a:xfrm>
                <a:off x="1039828" y="107227"/>
                <a:ext cx="644779" cy="464185"/>
              </a:xfrm>
              <a:custGeom>
                <a:avLst/>
                <a:gdLst/>
                <a:ahLst/>
                <a:cxnLst>
                  <a:cxn ang="0">
                    <a:pos x="wd2" y="hd2"/>
                  </a:cxn>
                  <a:cxn ang="5400000">
                    <a:pos x="wd2" y="hd2"/>
                  </a:cxn>
                  <a:cxn ang="10800000">
                    <a:pos x="wd2" y="hd2"/>
                  </a:cxn>
                  <a:cxn ang="16200000">
                    <a:pos x="wd2" y="hd2"/>
                  </a:cxn>
                </a:cxnLst>
                <a:rect l="0" t="0" r="r" b="b"/>
                <a:pathLst>
                  <a:path w="21600" h="21600" extrusionOk="0">
                    <a:moveTo>
                      <a:pt x="1326" y="1490"/>
                    </a:moveTo>
                    <a:lnTo>
                      <a:pt x="1326" y="1397"/>
                    </a:lnTo>
                    <a:lnTo>
                      <a:pt x="1794" y="838"/>
                    </a:lnTo>
                    <a:lnTo>
                      <a:pt x="2183" y="652"/>
                    </a:lnTo>
                    <a:lnTo>
                      <a:pt x="2651" y="372"/>
                    </a:lnTo>
                    <a:lnTo>
                      <a:pt x="3353" y="186"/>
                    </a:lnTo>
                    <a:lnTo>
                      <a:pt x="4289" y="0"/>
                    </a:lnTo>
                    <a:lnTo>
                      <a:pt x="7954" y="0"/>
                    </a:lnTo>
                    <a:lnTo>
                      <a:pt x="9357" y="93"/>
                    </a:lnTo>
                    <a:lnTo>
                      <a:pt x="10683" y="186"/>
                    </a:lnTo>
                    <a:lnTo>
                      <a:pt x="12009" y="559"/>
                    </a:lnTo>
                    <a:lnTo>
                      <a:pt x="13178" y="838"/>
                    </a:lnTo>
                    <a:lnTo>
                      <a:pt x="14192" y="1210"/>
                    </a:lnTo>
                    <a:lnTo>
                      <a:pt x="14972" y="1676"/>
                    </a:lnTo>
                    <a:lnTo>
                      <a:pt x="15908" y="2141"/>
                    </a:lnTo>
                    <a:lnTo>
                      <a:pt x="16921" y="2700"/>
                    </a:lnTo>
                    <a:lnTo>
                      <a:pt x="18637" y="3631"/>
                    </a:lnTo>
                    <a:lnTo>
                      <a:pt x="19495" y="4003"/>
                    </a:lnTo>
                    <a:lnTo>
                      <a:pt x="20040" y="4469"/>
                    </a:lnTo>
                    <a:lnTo>
                      <a:pt x="20508" y="4562"/>
                    </a:lnTo>
                    <a:lnTo>
                      <a:pt x="20742" y="4655"/>
                    </a:lnTo>
                    <a:lnTo>
                      <a:pt x="20976" y="4655"/>
                    </a:lnTo>
                    <a:lnTo>
                      <a:pt x="21132" y="4841"/>
                    </a:lnTo>
                    <a:lnTo>
                      <a:pt x="21600" y="4841"/>
                    </a:lnTo>
                    <a:lnTo>
                      <a:pt x="21444" y="4934"/>
                    </a:lnTo>
                    <a:lnTo>
                      <a:pt x="21444" y="5679"/>
                    </a:lnTo>
                    <a:lnTo>
                      <a:pt x="21366" y="6052"/>
                    </a:lnTo>
                    <a:lnTo>
                      <a:pt x="21366" y="6517"/>
                    </a:lnTo>
                    <a:lnTo>
                      <a:pt x="21210" y="6797"/>
                    </a:lnTo>
                    <a:lnTo>
                      <a:pt x="21210" y="7262"/>
                    </a:lnTo>
                    <a:lnTo>
                      <a:pt x="20976" y="7355"/>
                    </a:lnTo>
                    <a:lnTo>
                      <a:pt x="20586" y="7728"/>
                    </a:lnTo>
                    <a:lnTo>
                      <a:pt x="19884" y="8286"/>
                    </a:lnTo>
                    <a:lnTo>
                      <a:pt x="19027" y="9124"/>
                    </a:lnTo>
                    <a:lnTo>
                      <a:pt x="18091" y="9776"/>
                    </a:lnTo>
                    <a:lnTo>
                      <a:pt x="17311" y="10614"/>
                    </a:lnTo>
                    <a:lnTo>
                      <a:pt x="15908" y="12290"/>
                    </a:lnTo>
                    <a:lnTo>
                      <a:pt x="15518" y="12848"/>
                    </a:lnTo>
                    <a:lnTo>
                      <a:pt x="15050" y="13407"/>
                    </a:lnTo>
                    <a:lnTo>
                      <a:pt x="14738" y="13966"/>
                    </a:lnTo>
                    <a:lnTo>
                      <a:pt x="14426" y="14338"/>
                    </a:lnTo>
                    <a:lnTo>
                      <a:pt x="13958" y="14803"/>
                    </a:lnTo>
                    <a:lnTo>
                      <a:pt x="13568" y="15176"/>
                    </a:lnTo>
                    <a:lnTo>
                      <a:pt x="13022" y="15548"/>
                    </a:lnTo>
                    <a:lnTo>
                      <a:pt x="12555" y="16107"/>
                    </a:lnTo>
                    <a:lnTo>
                      <a:pt x="11853" y="16666"/>
                    </a:lnTo>
                    <a:lnTo>
                      <a:pt x="10917" y="17131"/>
                    </a:lnTo>
                    <a:lnTo>
                      <a:pt x="9903" y="17876"/>
                    </a:lnTo>
                    <a:lnTo>
                      <a:pt x="8890" y="18528"/>
                    </a:lnTo>
                    <a:lnTo>
                      <a:pt x="7720" y="19086"/>
                    </a:lnTo>
                    <a:lnTo>
                      <a:pt x="6784" y="19645"/>
                    </a:lnTo>
                    <a:lnTo>
                      <a:pt x="5770" y="20110"/>
                    </a:lnTo>
                    <a:lnTo>
                      <a:pt x="4913" y="20390"/>
                    </a:lnTo>
                    <a:lnTo>
                      <a:pt x="4289" y="20669"/>
                    </a:lnTo>
                    <a:lnTo>
                      <a:pt x="3665" y="21134"/>
                    </a:lnTo>
                    <a:lnTo>
                      <a:pt x="3197" y="21321"/>
                    </a:lnTo>
                    <a:lnTo>
                      <a:pt x="2651" y="21414"/>
                    </a:lnTo>
                    <a:lnTo>
                      <a:pt x="2183" y="21600"/>
                    </a:lnTo>
                    <a:lnTo>
                      <a:pt x="1794" y="21600"/>
                    </a:lnTo>
                    <a:lnTo>
                      <a:pt x="858" y="21228"/>
                    </a:lnTo>
                    <a:lnTo>
                      <a:pt x="546" y="20669"/>
                    </a:lnTo>
                    <a:lnTo>
                      <a:pt x="312" y="20017"/>
                    </a:lnTo>
                    <a:lnTo>
                      <a:pt x="78" y="19086"/>
                    </a:lnTo>
                    <a:lnTo>
                      <a:pt x="78" y="17969"/>
                    </a:lnTo>
                    <a:lnTo>
                      <a:pt x="0" y="16852"/>
                    </a:lnTo>
                    <a:lnTo>
                      <a:pt x="0" y="15548"/>
                    </a:lnTo>
                    <a:lnTo>
                      <a:pt x="78" y="14245"/>
                    </a:lnTo>
                    <a:lnTo>
                      <a:pt x="78" y="13034"/>
                    </a:lnTo>
                    <a:lnTo>
                      <a:pt x="234" y="11545"/>
                    </a:lnTo>
                    <a:lnTo>
                      <a:pt x="312" y="9776"/>
                    </a:lnTo>
                    <a:lnTo>
                      <a:pt x="546" y="7914"/>
                    </a:lnTo>
                    <a:lnTo>
                      <a:pt x="780" y="5959"/>
                    </a:lnTo>
                    <a:lnTo>
                      <a:pt x="858" y="4190"/>
                    </a:lnTo>
                    <a:lnTo>
                      <a:pt x="1092" y="2793"/>
                    </a:lnTo>
                    <a:lnTo>
                      <a:pt x="1248" y="1676"/>
                    </a:lnTo>
                    <a:lnTo>
                      <a:pt x="1326" y="1490"/>
                    </a:lnTo>
                    <a:close/>
                  </a:path>
                </a:pathLst>
              </a:custGeom>
              <a:solidFill>
                <a:srgbClr val="8E060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3" name="AutoShape 408"/>
              <p:cNvSpPr/>
              <p:nvPr/>
            </p:nvSpPr>
            <p:spPr>
              <a:xfrm>
                <a:off x="1042650" y="107227"/>
                <a:ext cx="637725" cy="464185"/>
              </a:xfrm>
              <a:custGeom>
                <a:avLst/>
                <a:gdLst/>
                <a:ahLst/>
                <a:cxnLst>
                  <a:cxn ang="0">
                    <a:pos x="wd2" y="hd2"/>
                  </a:cxn>
                  <a:cxn ang="5400000">
                    <a:pos x="wd2" y="hd2"/>
                  </a:cxn>
                  <a:cxn ang="10800000">
                    <a:pos x="wd2" y="hd2"/>
                  </a:cxn>
                  <a:cxn ang="16200000">
                    <a:pos x="wd2" y="hd2"/>
                  </a:cxn>
                </a:cxnLst>
                <a:rect l="0" t="0" r="r" b="b"/>
                <a:pathLst>
                  <a:path w="21600" h="21600" extrusionOk="0">
                    <a:moveTo>
                      <a:pt x="1419" y="1490"/>
                    </a:moveTo>
                    <a:lnTo>
                      <a:pt x="1419" y="1397"/>
                    </a:lnTo>
                    <a:lnTo>
                      <a:pt x="1655" y="1117"/>
                    </a:lnTo>
                    <a:lnTo>
                      <a:pt x="1892" y="931"/>
                    </a:lnTo>
                    <a:lnTo>
                      <a:pt x="2128" y="652"/>
                    </a:lnTo>
                    <a:lnTo>
                      <a:pt x="2759" y="372"/>
                    </a:lnTo>
                    <a:lnTo>
                      <a:pt x="3390" y="186"/>
                    </a:lnTo>
                    <a:lnTo>
                      <a:pt x="4257" y="93"/>
                    </a:lnTo>
                    <a:lnTo>
                      <a:pt x="5361" y="0"/>
                    </a:lnTo>
                    <a:lnTo>
                      <a:pt x="7962" y="0"/>
                    </a:lnTo>
                    <a:lnTo>
                      <a:pt x="9381" y="93"/>
                    </a:lnTo>
                    <a:lnTo>
                      <a:pt x="10721" y="186"/>
                    </a:lnTo>
                    <a:lnTo>
                      <a:pt x="12061" y="559"/>
                    </a:lnTo>
                    <a:lnTo>
                      <a:pt x="13244" y="931"/>
                    </a:lnTo>
                    <a:lnTo>
                      <a:pt x="14111" y="1210"/>
                    </a:lnTo>
                    <a:lnTo>
                      <a:pt x="15057" y="1676"/>
                    </a:lnTo>
                    <a:lnTo>
                      <a:pt x="15924" y="2141"/>
                    </a:lnTo>
                    <a:lnTo>
                      <a:pt x="17028" y="2700"/>
                    </a:lnTo>
                    <a:lnTo>
                      <a:pt x="17895" y="3166"/>
                    </a:lnTo>
                    <a:lnTo>
                      <a:pt x="18762" y="3724"/>
                    </a:lnTo>
                    <a:lnTo>
                      <a:pt x="19472" y="4190"/>
                    </a:lnTo>
                    <a:lnTo>
                      <a:pt x="20181" y="4469"/>
                    </a:lnTo>
                    <a:lnTo>
                      <a:pt x="20496" y="4562"/>
                    </a:lnTo>
                    <a:lnTo>
                      <a:pt x="20891" y="4655"/>
                    </a:lnTo>
                    <a:lnTo>
                      <a:pt x="21048" y="4655"/>
                    </a:lnTo>
                    <a:lnTo>
                      <a:pt x="21127" y="4841"/>
                    </a:lnTo>
                    <a:lnTo>
                      <a:pt x="21600" y="4841"/>
                    </a:lnTo>
                    <a:lnTo>
                      <a:pt x="21600" y="4934"/>
                    </a:lnTo>
                    <a:lnTo>
                      <a:pt x="21521" y="5214"/>
                    </a:lnTo>
                    <a:lnTo>
                      <a:pt x="21521" y="5679"/>
                    </a:lnTo>
                    <a:lnTo>
                      <a:pt x="21364" y="6052"/>
                    </a:lnTo>
                    <a:lnTo>
                      <a:pt x="21364" y="6517"/>
                    </a:lnTo>
                    <a:lnTo>
                      <a:pt x="21285" y="6797"/>
                    </a:lnTo>
                    <a:lnTo>
                      <a:pt x="21285" y="7262"/>
                    </a:lnTo>
                    <a:lnTo>
                      <a:pt x="21048" y="7355"/>
                    </a:lnTo>
                    <a:lnTo>
                      <a:pt x="20654" y="7728"/>
                    </a:lnTo>
                    <a:lnTo>
                      <a:pt x="19945" y="8286"/>
                    </a:lnTo>
                    <a:lnTo>
                      <a:pt x="19156" y="9031"/>
                    </a:lnTo>
                    <a:lnTo>
                      <a:pt x="18210" y="9776"/>
                    </a:lnTo>
                    <a:lnTo>
                      <a:pt x="17264" y="10614"/>
                    </a:lnTo>
                    <a:lnTo>
                      <a:pt x="16476" y="11452"/>
                    </a:lnTo>
                    <a:lnTo>
                      <a:pt x="15924" y="12290"/>
                    </a:lnTo>
                    <a:lnTo>
                      <a:pt x="15136" y="13407"/>
                    </a:lnTo>
                    <a:lnTo>
                      <a:pt x="14347" y="14338"/>
                    </a:lnTo>
                    <a:lnTo>
                      <a:pt x="14032" y="14803"/>
                    </a:lnTo>
                    <a:lnTo>
                      <a:pt x="13086" y="15548"/>
                    </a:lnTo>
                    <a:lnTo>
                      <a:pt x="12534" y="16014"/>
                    </a:lnTo>
                    <a:lnTo>
                      <a:pt x="11904" y="16572"/>
                    </a:lnTo>
                    <a:lnTo>
                      <a:pt x="10958" y="17038"/>
                    </a:lnTo>
                    <a:lnTo>
                      <a:pt x="8908" y="18341"/>
                    </a:lnTo>
                    <a:lnTo>
                      <a:pt x="7726" y="19086"/>
                    </a:lnTo>
                    <a:lnTo>
                      <a:pt x="6780" y="19645"/>
                    </a:lnTo>
                    <a:lnTo>
                      <a:pt x="5755" y="20017"/>
                    </a:lnTo>
                    <a:lnTo>
                      <a:pt x="5045" y="20390"/>
                    </a:lnTo>
                    <a:lnTo>
                      <a:pt x="3626" y="20948"/>
                    </a:lnTo>
                    <a:lnTo>
                      <a:pt x="3232" y="21228"/>
                    </a:lnTo>
                    <a:lnTo>
                      <a:pt x="2601" y="21321"/>
                    </a:lnTo>
                    <a:lnTo>
                      <a:pt x="2128" y="21414"/>
                    </a:lnTo>
                    <a:lnTo>
                      <a:pt x="1734" y="21600"/>
                    </a:lnTo>
                    <a:lnTo>
                      <a:pt x="1261" y="21414"/>
                    </a:lnTo>
                    <a:lnTo>
                      <a:pt x="946" y="21134"/>
                    </a:lnTo>
                    <a:lnTo>
                      <a:pt x="631" y="20669"/>
                    </a:lnTo>
                    <a:lnTo>
                      <a:pt x="236" y="19831"/>
                    </a:lnTo>
                    <a:lnTo>
                      <a:pt x="158" y="18900"/>
                    </a:lnTo>
                    <a:lnTo>
                      <a:pt x="0" y="17876"/>
                    </a:lnTo>
                    <a:lnTo>
                      <a:pt x="0" y="12848"/>
                    </a:lnTo>
                    <a:lnTo>
                      <a:pt x="158" y="11545"/>
                    </a:lnTo>
                    <a:lnTo>
                      <a:pt x="236" y="9776"/>
                    </a:lnTo>
                    <a:lnTo>
                      <a:pt x="473" y="7728"/>
                    </a:lnTo>
                    <a:lnTo>
                      <a:pt x="946" y="4190"/>
                    </a:lnTo>
                    <a:lnTo>
                      <a:pt x="1182" y="2793"/>
                    </a:lnTo>
                    <a:lnTo>
                      <a:pt x="1261" y="1862"/>
                    </a:lnTo>
                    <a:lnTo>
                      <a:pt x="1419" y="1490"/>
                    </a:lnTo>
                    <a:close/>
                  </a:path>
                </a:pathLst>
              </a:custGeom>
              <a:solidFill>
                <a:srgbClr val="8F06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4" name="AutoShape 409"/>
              <p:cNvSpPr/>
              <p:nvPr/>
            </p:nvSpPr>
            <p:spPr>
              <a:xfrm>
                <a:off x="1046882" y="107227"/>
                <a:ext cx="630671" cy="459953"/>
              </a:xfrm>
              <a:custGeom>
                <a:avLst/>
                <a:gdLst/>
                <a:ahLst/>
                <a:cxnLst>
                  <a:cxn ang="0">
                    <a:pos x="wd2" y="hd2"/>
                  </a:cxn>
                  <a:cxn ang="5400000">
                    <a:pos x="wd2" y="hd2"/>
                  </a:cxn>
                  <a:cxn ang="10800000">
                    <a:pos x="wd2" y="hd2"/>
                  </a:cxn>
                  <a:cxn ang="16200000">
                    <a:pos x="wd2" y="hd2"/>
                  </a:cxn>
                </a:cxnLst>
                <a:rect l="0" t="0" r="r" b="b"/>
                <a:pathLst>
                  <a:path w="21600" h="21600" extrusionOk="0">
                    <a:moveTo>
                      <a:pt x="1275" y="1503"/>
                    </a:moveTo>
                    <a:lnTo>
                      <a:pt x="1754" y="939"/>
                    </a:lnTo>
                    <a:lnTo>
                      <a:pt x="2152" y="657"/>
                    </a:lnTo>
                    <a:lnTo>
                      <a:pt x="2630" y="563"/>
                    </a:lnTo>
                    <a:lnTo>
                      <a:pt x="3268" y="188"/>
                    </a:lnTo>
                    <a:lnTo>
                      <a:pt x="4224" y="94"/>
                    </a:lnTo>
                    <a:lnTo>
                      <a:pt x="5261" y="94"/>
                    </a:lnTo>
                    <a:lnTo>
                      <a:pt x="6536" y="0"/>
                    </a:lnTo>
                    <a:lnTo>
                      <a:pt x="7891" y="94"/>
                    </a:lnTo>
                    <a:lnTo>
                      <a:pt x="9325" y="188"/>
                    </a:lnTo>
                    <a:lnTo>
                      <a:pt x="10680" y="376"/>
                    </a:lnTo>
                    <a:lnTo>
                      <a:pt x="12035" y="657"/>
                    </a:lnTo>
                    <a:lnTo>
                      <a:pt x="13231" y="939"/>
                    </a:lnTo>
                    <a:lnTo>
                      <a:pt x="14108" y="1409"/>
                    </a:lnTo>
                    <a:lnTo>
                      <a:pt x="15064" y="1690"/>
                    </a:lnTo>
                    <a:lnTo>
                      <a:pt x="15941" y="2254"/>
                    </a:lnTo>
                    <a:lnTo>
                      <a:pt x="16897" y="2723"/>
                    </a:lnTo>
                    <a:lnTo>
                      <a:pt x="17774" y="3193"/>
                    </a:lnTo>
                    <a:lnTo>
                      <a:pt x="19528" y="4226"/>
                    </a:lnTo>
                    <a:lnTo>
                      <a:pt x="20086" y="4508"/>
                    </a:lnTo>
                    <a:lnTo>
                      <a:pt x="20564" y="4602"/>
                    </a:lnTo>
                    <a:lnTo>
                      <a:pt x="20803" y="4696"/>
                    </a:lnTo>
                    <a:lnTo>
                      <a:pt x="20962" y="4883"/>
                    </a:lnTo>
                    <a:lnTo>
                      <a:pt x="21441" y="4883"/>
                    </a:lnTo>
                    <a:lnTo>
                      <a:pt x="21441" y="4977"/>
                    </a:lnTo>
                    <a:lnTo>
                      <a:pt x="21600" y="4977"/>
                    </a:lnTo>
                    <a:lnTo>
                      <a:pt x="21441" y="5259"/>
                    </a:lnTo>
                    <a:lnTo>
                      <a:pt x="21441" y="6104"/>
                    </a:lnTo>
                    <a:lnTo>
                      <a:pt x="21361" y="6574"/>
                    </a:lnTo>
                    <a:lnTo>
                      <a:pt x="21361" y="6856"/>
                    </a:lnTo>
                    <a:lnTo>
                      <a:pt x="21201" y="7325"/>
                    </a:lnTo>
                    <a:lnTo>
                      <a:pt x="20962" y="7419"/>
                    </a:lnTo>
                    <a:lnTo>
                      <a:pt x="20564" y="7795"/>
                    </a:lnTo>
                    <a:lnTo>
                      <a:pt x="19846" y="8358"/>
                    </a:lnTo>
                    <a:lnTo>
                      <a:pt x="19049" y="9110"/>
                    </a:lnTo>
                    <a:lnTo>
                      <a:pt x="18173" y="9861"/>
                    </a:lnTo>
                    <a:lnTo>
                      <a:pt x="17216" y="10706"/>
                    </a:lnTo>
                    <a:lnTo>
                      <a:pt x="16499" y="11551"/>
                    </a:lnTo>
                    <a:lnTo>
                      <a:pt x="15941" y="12397"/>
                    </a:lnTo>
                    <a:lnTo>
                      <a:pt x="15542" y="12866"/>
                    </a:lnTo>
                    <a:lnTo>
                      <a:pt x="15064" y="13523"/>
                    </a:lnTo>
                    <a:lnTo>
                      <a:pt x="14666" y="13899"/>
                    </a:lnTo>
                    <a:lnTo>
                      <a:pt x="14347" y="14369"/>
                    </a:lnTo>
                    <a:lnTo>
                      <a:pt x="14028" y="14744"/>
                    </a:lnTo>
                    <a:lnTo>
                      <a:pt x="13550" y="15214"/>
                    </a:lnTo>
                    <a:lnTo>
                      <a:pt x="13072" y="15590"/>
                    </a:lnTo>
                    <a:lnTo>
                      <a:pt x="12514" y="16153"/>
                    </a:lnTo>
                    <a:lnTo>
                      <a:pt x="11876" y="16717"/>
                    </a:lnTo>
                    <a:lnTo>
                      <a:pt x="10920" y="17186"/>
                    </a:lnTo>
                    <a:lnTo>
                      <a:pt x="8847" y="18501"/>
                    </a:lnTo>
                    <a:lnTo>
                      <a:pt x="7652" y="19064"/>
                    </a:lnTo>
                    <a:lnTo>
                      <a:pt x="6695" y="19628"/>
                    </a:lnTo>
                    <a:lnTo>
                      <a:pt x="5739" y="20003"/>
                    </a:lnTo>
                    <a:lnTo>
                      <a:pt x="4942" y="20473"/>
                    </a:lnTo>
                    <a:lnTo>
                      <a:pt x="4224" y="20755"/>
                    </a:lnTo>
                    <a:lnTo>
                      <a:pt x="3108" y="21318"/>
                    </a:lnTo>
                    <a:lnTo>
                      <a:pt x="2630" y="21506"/>
                    </a:lnTo>
                    <a:lnTo>
                      <a:pt x="2152" y="21506"/>
                    </a:lnTo>
                    <a:lnTo>
                      <a:pt x="1754" y="21600"/>
                    </a:lnTo>
                    <a:lnTo>
                      <a:pt x="1275" y="21506"/>
                    </a:lnTo>
                    <a:lnTo>
                      <a:pt x="797" y="21130"/>
                    </a:lnTo>
                    <a:lnTo>
                      <a:pt x="478" y="20755"/>
                    </a:lnTo>
                    <a:lnTo>
                      <a:pt x="239" y="19910"/>
                    </a:lnTo>
                    <a:lnTo>
                      <a:pt x="80" y="18970"/>
                    </a:lnTo>
                    <a:lnTo>
                      <a:pt x="0" y="18031"/>
                    </a:lnTo>
                    <a:lnTo>
                      <a:pt x="0" y="12960"/>
                    </a:lnTo>
                    <a:lnTo>
                      <a:pt x="80" y="11551"/>
                    </a:lnTo>
                    <a:lnTo>
                      <a:pt x="239" y="9767"/>
                    </a:lnTo>
                    <a:lnTo>
                      <a:pt x="478" y="7795"/>
                    </a:lnTo>
                    <a:lnTo>
                      <a:pt x="638" y="6010"/>
                    </a:lnTo>
                    <a:lnTo>
                      <a:pt x="877" y="4320"/>
                    </a:lnTo>
                    <a:lnTo>
                      <a:pt x="1036" y="2817"/>
                    </a:lnTo>
                    <a:lnTo>
                      <a:pt x="1275" y="1878"/>
                    </a:lnTo>
                    <a:lnTo>
                      <a:pt x="1275" y="1503"/>
                    </a:lnTo>
                    <a:close/>
                  </a:path>
                </a:pathLst>
              </a:custGeom>
              <a:solidFill>
                <a:srgbClr val="9007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5" name="AutoShape 410"/>
              <p:cNvSpPr/>
              <p:nvPr/>
            </p:nvSpPr>
            <p:spPr>
              <a:xfrm>
                <a:off x="1046882" y="108638"/>
                <a:ext cx="625027" cy="455720"/>
              </a:xfrm>
              <a:custGeom>
                <a:avLst/>
                <a:gdLst/>
                <a:ahLst/>
                <a:cxnLst>
                  <a:cxn ang="0">
                    <a:pos x="wd2" y="hd2"/>
                  </a:cxn>
                  <a:cxn ang="5400000">
                    <a:pos x="wd2" y="hd2"/>
                  </a:cxn>
                  <a:cxn ang="10800000">
                    <a:pos x="wd2" y="hd2"/>
                  </a:cxn>
                  <a:cxn ang="16200000">
                    <a:pos x="wd2" y="hd2"/>
                  </a:cxn>
                </a:cxnLst>
                <a:rect l="0" t="0" r="r" b="b"/>
                <a:pathLst>
                  <a:path w="21600" h="21600" extrusionOk="0">
                    <a:moveTo>
                      <a:pt x="1365" y="1611"/>
                    </a:moveTo>
                    <a:lnTo>
                      <a:pt x="1365" y="1421"/>
                    </a:lnTo>
                    <a:lnTo>
                      <a:pt x="1526" y="1326"/>
                    </a:lnTo>
                    <a:lnTo>
                      <a:pt x="1606" y="1137"/>
                    </a:lnTo>
                    <a:lnTo>
                      <a:pt x="1767" y="853"/>
                    </a:lnTo>
                    <a:lnTo>
                      <a:pt x="2168" y="758"/>
                    </a:lnTo>
                    <a:lnTo>
                      <a:pt x="2810" y="474"/>
                    </a:lnTo>
                    <a:lnTo>
                      <a:pt x="3453" y="284"/>
                    </a:lnTo>
                    <a:lnTo>
                      <a:pt x="4256" y="95"/>
                    </a:lnTo>
                    <a:lnTo>
                      <a:pt x="5460" y="0"/>
                    </a:lnTo>
                    <a:lnTo>
                      <a:pt x="7949" y="0"/>
                    </a:lnTo>
                    <a:lnTo>
                      <a:pt x="9395" y="95"/>
                    </a:lnTo>
                    <a:lnTo>
                      <a:pt x="10760" y="284"/>
                    </a:lnTo>
                    <a:lnTo>
                      <a:pt x="12125" y="568"/>
                    </a:lnTo>
                    <a:lnTo>
                      <a:pt x="13329" y="853"/>
                    </a:lnTo>
                    <a:lnTo>
                      <a:pt x="14213" y="1326"/>
                    </a:lnTo>
                    <a:lnTo>
                      <a:pt x="15016" y="1611"/>
                    </a:lnTo>
                    <a:lnTo>
                      <a:pt x="15979" y="2179"/>
                    </a:lnTo>
                    <a:lnTo>
                      <a:pt x="17023" y="2747"/>
                    </a:lnTo>
                    <a:lnTo>
                      <a:pt x="17906" y="3316"/>
                    </a:lnTo>
                    <a:lnTo>
                      <a:pt x="18709" y="3695"/>
                    </a:lnTo>
                    <a:lnTo>
                      <a:pt x="19593" y="4168"/>
                    </a:lnTo>
                    <a:lnTo>
                      <a:pt x="20155" y="4453"/>
                    </a:lnTo>
                    <a:lnTo>
                      <a:pt x="20636" y="4642"/>
                    </a:lnTo>
                    <a:lnTo>
                      <a:pt x="20877" y="4642"/>
                    </a:lnTo>
                    <a:lnTo>
                      <a:pt x="21118" y="4832"/>
                    </a:lnTo>
                    <a:lnTo>
                      <a:pt x="21359" y="4832"/>
                    </a:lnTo>
                    <a:lnTo>
                      <a:pt x="21520" y="4926"/>
                    </a:lnTo>
                    <a:lnTo>
                      <a:pt x="21600" y="4926"/>
                    </a:lnTo>
                    <a:lnTo>
                      <a:pt x="21600" y="5211"/>
                    </a:lnTo>
                    <a:lnTo>
                      <a:pt x="21520" y="5684"/>
                    </a:lnTo>
                    <a:lnTo>
                      <a:pt x="21520" y="6063"/>
                    </a:lnTo>
                    <a:lnTo>
                      <a:pt x="21359" y="6537"/>
                    </a:lnTo>
                    <a:lnTo>
                      <a:pt x="21359" y="7011"/>
                    </a:lnTo>
                    <a:lnTo>
                      <a:pt x="21279" y="7295"/>
                    </a:lnTo>
                    <a:lnTo>
                      <a:pt x="21118" y="7389"/>
                    </a:lnTo>
                    <a:lnTo>
                      <a:pt x="19914" y="8337"/>
                    </a:lnTo>
                    <a:lnTo>
                      <a:pt x="19111" y="9095"/>
                    </a:lnTo>
                    <a:lnTo>
                      <a:pt x="18147" y="9853"/>
                    </a:lnTo>
                    <a:lnTo>
                      <a:pt x="16541" y="11558"/>
                    </a:lnTo>
                    <a:lnTo>
                      <a:pt x="15979" y="12221"/>
                    </a:lnTo>
                    <a:lnTo>
                      <a:pt x="15497" y="12884"/>
                    </a:lnTo>
                    <a:lnTo>
                      <a:pt x="15176" y="13453"/>
                    </a:lnTo>
                    <a:lnTo>
                      <a:pt x="14373" y="14400"/>
                    </a:lnTo>
                    <a:lnTo>
                      <a:pt x="13972" y="14779"/>
                    </a:lnTo>
                    <a:lnTo>
                      <a:pt x="13651" y="15253"/>
                    </a:lnTo>
                    <a:lnTo>
                      <a:pt x="13088" y="15632"/>
                    </a:lnTo>
                    <a:lnTo>
                      <a:pt x="12607" y="16011"/>
                    </a:lnTo>
                    <a:lnTo>
                      <a:pt x="11964" y="16579"/>
                    </a:lnTo>
                    <a:lnTo>
                      <a:pt x="11001" y="17053"/>
                    </a:lnTo>
                    <a:lnTo>
                      <a:pt x="8913" y="18568"/>
                    </a:lnTo>
                    <a:lnTo>
                      <a:pt x="7709" y="19042"/>
                    </a:lnTo>
                    <a:lnTo>
                      <a:pt x="6745" y="19611"/>
                    </a:lnTo>
                    <a:lnTo>
                      <a:pt x="5781" y="20084"/>
                    </a:lnTo>
                    <a:lnTo>
                      <a:pt x="4978" y="20368"/>
                    </a:lnTo>
                    <a:lnTo>
                      <a:pt x="4256" y="20653"/>
                    </a:lnTo>
                    <a:lnTo>
                      <a:pt x="3132" y="21221"/>
                    </a:lnTo>
                    <a:lnTo>
                      <a:pt x="2650" y="21505"/>
                    </a:lnTo>
                    <a:lnTo>
                      <a:pt x="2168" y="21600"/>
                    </a:lnTo>
                    <a:lnTo>
                      <a:pt x="1767" y="21600"/>
                    </a:lnTo>
                    <a:lnTo>
                      <a:pt x="1365" y="21505"/>
                    </a:lnTo>
                    <a:lnTo>
                      <a:pt x="883" y="21221"/>
                    </a:lnTo>
                    <a:lnTo>
                      <a:pt x="562" y="20653"/>
                    </a:lnTo>
                    <a:lnTo>
                      <a:pt x="321" y="19895"/>
                    </a:lnTo>
                    <a:lnTo>
                      <a:pt x="80" y="19042"/>
                    </a:lnTo>
                    <a:lnTo>
                      <a:pt x="0" y="17905"/>
                    </a:lnTo>
                    <a:lnTo>
                      <a:pt x="0" y="14211"/>
                    </a:lnTo>
                    <a:lnTo>
                      <a:pt x="80" y="12979"/>
                    </a:lnTo>
                    <a:lnTo>
                      <a:pt x="80" y="11558"/>
                    </a:lnTo>
                    <a:lnTo>
                      <a:pt x="321" y="9758"/>
                    </a:lnTo>
                    <a:lnTo>
                      <a:pt x="482" y="7768"/>
                    </a:lnTo>
                    <a:lnTo>
                      <a:pt x="642" y="5968"/>
                    </a:lnTo>
                    <a:lnTo>
                      <a:pt x="883" y="4263"/>
                    </a:lnTo>
                    <a:lnTo>
                      <a:pt x="1124" y="2747"/>
                    </a:lnTo>
                    <a:lnTo>
                      <a:pt x="1285" y="1800"/>
                    </a:lnTo>
                    <a:lnTo>
                      <a:pt x="1365" y="1611"/>
                    </a:lnTo>
                    <a:close/>
                  </a:path>
                </a:pathLst>
              </a:custGeom>
              <a:solidFill>
                <a:srgbClr val="91070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6" name="AutoShape 411"/>
              <p:cNvSpPr/>
              <p:nvPr/>
            </p:nvSpPr>
            <p:spPr>
              <a:xfrm>
                <a:off x="1048293" y="108638"/>
                <a:ext cx="620794" cy="454309"/>
              </a:xfrm>
              <a:custGeom>
                <a:avLst/>
                <a:gdLst/>
                <a:ahLst/>
                <a:cxnLst>
                  <a:cxn ang="0">
                    <a:pos x="wd2" y="hd2"/>
                  </a:cxn>
                  <a:cxn ang="5400000">
                    <a:pos x="wd2" y="hd2"/>
                  </a:cxn>
                  <a:cxn ang="10800000">
                    <a:pos x="wd2" y="hd2"/>
                  </a:cxn>
                  <a:cxn ang="16200000">
                    <a:pos x="wd2" y="hd2"/>
                  </a:cxn>
                </a:cxnLst>
                <a:rect l="0" t="0" r="r" b="b"/>
                <a:pathLst>
                  <a:path w="21600" h="21600" extrusionOk="0">
                    <a:moveTo>
                      <a:pt x="1294" y="1618"/>
                    </a:moveTo>
                    <a:lnTo>
                      <a:pt x="1456" y="1618"/>
                    </a:lnTo>
                    <a:lnTo>
                      <a:pt x="1456" y="1427"/>
                    </a:lnTo>
                    <a:lnTo>
                      <a:pt x="1699" y="1142"/>
                    </a:lnTo>
                    <a:lnTo>
                      <a:pt x="1861" y="1047"/>
                    </a:lnTo>
                    <a:lnTo>
                      <a:pt x="2184" y="761"/>
                    </a:lnTo>
                    <a:lnTo>
                      <a:pt x="2751" y="571"/>
                    </a:lnTo>
                    <a:lnTo>
                      <a:pt x="3398" y="285"/>
                    </a:lnTo>
                    <a:lnTo>
                      <a:pt x="4369" y="95"/>
                    </a:lnTo>
                    <a:lnTo>
                      <a:pt x="5420" y="0"/>
                    </a:lnTo>
                    <a:lnTo>
                      <a:pt x="6715" y="0"/>
                    </a:lnTo>
                    <a:lnTo>
                      <a:pt x="7928" y="95"/>
                    </a:lnTo>
                    <a:lnTo>
                      <a:pt x="9384" y="95"/>
                    </a:lnTo>
                    <a:lnTo>
                      <a:pt x="10760" y="476"/>
                    </a:lnTo>
                    <a:lnTo>
                      <a:pt x="12054" y="571"/>
                    </a:lnTo>
                    <a:lnTo>
                      <a:pt x="13187" y="1047"/>
                    </a:lnTo>
                    <a:lnTo>
                      <a:pt x="14157" y="1332"/>
                    </a:lnTo>
                    <a:lnTo>
                      <a:pt x="15047" y="1808"/>
                    </a:lnTo>
                    <a:lnTo>
                      <a:pt x="16018" y="2189"/>
                    </a:lnTo>
                    <a:lnTo>
                      <a:pt x="16908" y="2759"/>
                    </a:lnTo>
                    <a:lnTo>
                      <a:pt x="17879" y="3330"/>
                    </a:lnTo>
                    <a:lnTo>
                      <a:pt x="18769" y="3711"/>
                    </a:lnTo>
                    <a:lnTo>
                      <a:pt x="19497" y="4187"/>
                    </a:lnTo>
                    <a:lnTo>
                      <a:pt x="20225" y="4472"/>
                    </a:lnTo>
                    <a:lnTo>
                      <a:pt x="20548" y="4663"/>
                    </a:lnTo>
                    <a:lnTo>
                      <a:pt x="20791" y="4663"/>
                    </a:lnTo>
                    <a:lnTo>
                      <a:pt x="21034" y="4853"/>
                    </a:lnTo>
                    <a:lnTo>
                      <a:pt x="21196" y="4853"/>
                    </a:lnTo>
                    <a:lnTo>
                      <a:pt x="21357" y="4948"/>
                    </a:lnTo>
                    <a:lnTo>
                      <a:pt x="21600" y="4948"/>
                    </a:lnTo>
                    <a:lnTo>
                      <a:pt x="21600" y="5424"/>
                    </a:lnTo>
                    <a:lnTo>
                      <a:pt x="21438" y="5709"/>
                    </a:lnTo>
                    <a:lnTo>
                      <a:pt x="21438" y="6280"/>
                    </a:lnTo>
                    <a:lnTo>
                      <a:pt x="21357" y="6566"/>
                    </a:lnTo>
                    <a:lnTo>
                      <a:pt x="21357" y="7041"/>
                    </a:lnTo>
                    <a:lnTo>
                      <a:pt x="21196" y="7327"/>
                    </a:lnTo>
                    <a:lnTo>
                      <a:pt x="21196" y="7612"/>
                    </a:lnTo>
                    <a:lnTo>
                      <a:pt x="20710" y="7803"/>
                    </a:lnTo>
                    <a:lnTo>
                      <a:pt x="19011" y="9135"/>
                    </a:lnTo>
                    <a:lnTo>
                      <a:pt x="18202" y="9896"/>
                    </a:lnTo>
                    <a:lnTo>
                      <a:pt x="17312" y="10752"/>
                    </a:lnTo>
                    <a:lnTo>
                      <a:pt x="16018" y="12275"/>
                    </a:lnTo>
                    <a:lnTo>
                      <a:pt x="15533" y="12941"/>
                    </a:lnTo>
                    <a:lnTo>
                      <a:pt x="14724" y="13893"/>
                    </a:lnTo>
                    <a:lnTo>
                      <a:pt x="14400" y="14463"/>
                    </a:lnTo>
                    <a:lnTo>
                      <a:pt x="13996" y="14844"/>
                    </a:lnTo>
                    <a:lnTo>
                      <a:pt x="13510" y="15130"/>
                    </a:lnTo>
                    <a:lnTo>
                      <a:pt x="13106" y="15510"/>
                    </a:lnTo>
                    <a:lnTo>
                      <a:pt x="11811" y="16652"/>
                    </a:lnTo>
                    <a:lnTo>
                      <a:pt x="11002" y="17128"/>
                    </a:lnTo>
                    <a:lnTo>
                      <a:pt x="9951" y="17699"/>
                    </a:lnTo>
                    <a:lnTo>
                      <a:pt x="8899" y="18460"/>
                    </a:lnTo>
                    <a:lnTo>
                      <a:pt x="7685" y="19126"/>
                    </a:lnTo>
                    <a:lnTo>
                      <a:pt x="6715" y="19697"/>
                    </a:lnTo>
                    <a:lnTo>
                      <a:pt x="5744" y="20078"/>
                    </a:lnTo>
                    <a:lnTo>
                      <a:pt x="4935" y="20363"/>
                    </a:lnTo>
                    <a:lnTo>
                      <a:pt x="4369" y="20648"/>
                    </a:lnTo>
                    <a:lnTo>
                      <a:pt x="3640" y="20934"/>
                    </a:lnTo>
                    <a:lnTo>
                      <a:pt x="3155" y="21219"/>
                    </a:lnTo>
                    <a:lnTo>
                      <a:pt x="2589" y="21505"/>
                    </a:lnTo>
                    <a:lnTo>
                      <a:pt x="2103" y="21600"/>
                    </a:lnTo>
                    <a:lnTo>
                      <a:pt x="1699" y="21600"/>
                    </a:lnTo>
                    <a:lnTo>
                      <a:pt x="1294" y="21505"/>
                    </a:lnTo>
                    <a:lnTo>
                      <a:pt x="809" y="21219"/>
                    </a:lnTo>
                    <a:lnTo>
                      <a:pt x="485" y="20648"/>
                    </a:lnTo>
                    <a:lnTo>
                      <a:pt x="243" y="19982"/>
                    </a:lnTo>
                    <a:lnTo>
                      <a:pt x="162" y="18936"/>
                    </a:lnTo>
                    <a:lnTo>
                      <a:pt x="0" y="17889"/>
                    </a:lnTo>
                    <a:lnTo>
                      <a:pt x="0" y="12941"/>
                    </a:lnTo>
                    <a:lnTo>
                      <a:pt x="162" y="11609"/>
                    </a:lnTo>
                    <a:lnTo>
                      <a:pt x="243" y="9801"/>
                    </a:lnTo>
                    <a:lnTo>
                      <a:pt x="485" y="7803"/>
                    </a:lnTo>
                    <a:lnTo>
                      <a:pt x="728" y="5995"/>
                    </a:lnTo>
                    <a:lnTo>
                      <a:pt x="971" y="4282"/>
                    </a:lnTo>
                    <a:lnTo>
                      <a:pt x="1052" y="2950"/>
                    </a:lnTo>
                    <a:lnTo>
                      <a:pt x="1294" y="1903"/>
                    </a:lnTo>
                    <a:lnTo>
                      <a:pt x="1294" y="1618"/>
                    </a:lnTo>
                    <a:close/>
                  </a:path>
                </a:pathLst>
              </a:custGeom>
              <a:solidFill>
                <a:srgbClr val="92070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7" name="AutoShape 412"/>
              <p:cNvSpPr/>
              <p:nvPr/>
            </p:nvSpPr>
            <p:spPr>
              <a:xfrm>
                <a:off x="1048293" y="111460"/>
                <a:ext cx="616562" cy="450076"/>
              </a:xfrm>
              <a:custGeom>
                <a:avLst/>
                <a:gdLst/>
                <a:ahLst/>
                <a:cxnLst>
                  <a:cxn ang="0">
                    <a:pos x="wd2" y="hd2"/>
                  </a:cxn>
                  <a:cxn ang="5400000">
                    <a:pos x="wd2" y="hd2"/>
                  </a:cxn>
                  <a:cxn ang="10800000">
                    <a:pos x="wd2" y="hd2"/>
                  </a:cxn>
                  <a:cxn ang="16200000">
                    <a:pos x="wd2" y="hd2"/>
                  </a:cxn>
                </a:cxnLst>
                <a:rect l="0" t="0" r="r" b="b"/>
                <a:pathLst>
                  <a:path w="21600" h="21600" extrusionOk="0">
                    <a:moveTo>
                      <a:pt x="1467" y="1536"/>
                    </a:moveTo>
                    <a:lnTo>
                      <a:pt x="1549" y="1344"/>
                    </a:lnTo>
                    <a:lnTo>
                      <a:pt x="1712" y="1248"/>
                    </a:lnTo>
                    <a:lnTo>
                      <a:pt x="1875" y="864"/>
                    </a:lnTo>
                    <a:lnTo>
                      <a:pt x="2201" y="768"/>
                    </a:lnTo>
                    <a:lnTo>
                      <a:pt x="2853" y="480"/>
                    </a:lnTo>
                    <a:lnTo>
                      <a:pt x="3505" y="384"/>
                    </a:lnTo>
                    <a:lnTo>
                      <a:pt x="4402" y="0"/>
                    </a:lnTo>
                    <a:lnTo>
                      <a:pt x="8151" y="0"/>
                    </a:lnTo>
                    <a:lnTo>
                      <a:pt x="9537" y="192"/>
                    </a:lnTo>
                    <a:lnTo>
                      <a:pt x="10841" y="384"/>
                    </a:lnTo>
                    <a:lnTo>
                      <a:pt x="12145" y="672"/>
                    </a:lnTo>
                    <a:lnTo>
                      <a:pt x="13286" y="864"/>
                    </a:lnTo>
                    <a:lnTo>
                      <a:pt x="14264" y="1344"/>
                    </a:lnTo>
                    <a:lnTo>
                      <a:pt x="15161" y="1728"/>
                    </a:lnTo>
                    <a:lnTo>
                      <a:pt x="16139" y="2112"/>
                    </a:lnTo>
                    <a:lnTo>
                      <a:pt x="17035" y="2688"/>
                    </a:lnTo>
                    <a:lnTo>
                      <a:pt x="18014" y="3264"/>
                    </a:lnTo>
                    <a:lnTo>
                      <a:pt x="18829" y="3648"/>
                    </a:lnTo>
                    <a:lnTo>
                      <a:pt x="19644" y="4128"/>
                    </a:lnTo>
                    <a:lnTo>
                      <a:pt x="20214" y="4512"/>
                    </a:lnTo>
                    <a:lnTo>
                      <a:pt x="20622" y="4608"/>
                    </a:lnTo>
                    <a:lnTo>
                      <a:pt x="20948" y="4800"/>
                    </a:lnTo>
                    <a:lnTo>
                      <a:pt x="21355" y="4800"/>
                    </a:lnTo>
                    <a:lnTo>
                      <a:pt x="21355" y="4896"/>
                    </a:lnTo>
                    <a:lnTo>
                      <a:pt x="21600" y="4896"/>
                    </a:lnTo>
                    <a:lnTo>
                      <a:pt x="21600" y="5664"/>
                    </a:lnTo>
                    <a:lnTo>
                      <a:pt x="21518" y="6240"/>
                    </a:lnTo>
                    <a:lnTo>
                      <a:pt x="21355" y="6528"/>
                    </a:lnTo>
                    <a:lnTo>
                      <a:pt x="21355" y="7392"/>
                    </a:lnTo>
                    <a:lnTo>
                      <a:pt x="21192" y="7584"/>
                    </a:lnTo>
                    <a:lnTo>
                      <a:pt x="20703" y="7776"/>
                    </a:lnTo>
                    <a:lnTo>
                      <a:pt x="20051" y="8352"/>
                    </a:lnTo>
                    <a:lnTo>
                      <a:pt x="18258" y="9888"/>
                    </a:lnTo>
                    <a:lnTo>
                      <a:pt x="17443" y="10752"/>
                    </a:lnTo>
                    <a:lnTo>
                      <a:pt x="16546" y="11616"/>
                    </a:lnTo>
                    <a:lnTo>
                      <a:pt x="15568" y="12960"/>
                    </a:lnTo>
                    <a:lnTo>
                      <a:pt x="15161" y="13536"/>
                    </a:lnTo>
                    <a:lnTo>
                      <a:pt x="14509" y="14304"/>
                    </a:lnTo>
                    <a:lnTo>
                      <a:pt x="14020" y="14784"/>
                    </a:lnTo>
                    <a:lnTo>
                      <a:pt x="13205" y="15552"/>
                    </a:lnTo>
                    <a:lnTo>
                      <a:pt x="12552" y="16032"/>
                    </a:lnTo>
                    <a:lnTo>
                      <a:pt x="11900" y="16608"/>
                    </a:lnTo>
                    <a:lnTo>
                      <a:pt x="10922" y="17184"/>
                    </a:lnTo>
                    <a:lnTo>
                      <a:pt x="10026" y="17760"/>
                    </a:lnTo>
                    <a:lnTo>
                      <a:pt x="8803" y="18432"/>
                    </a:lnTo>
                    <a:lnTo>
                      <a:pt x="7743" y="19008"/>
                    </a:lnTo>
                    <a:lnTo>
                      <a:pt x="6765" y="19584"/>
                    </a:lnTo>
                    <a:lnTo>
                      <a:pt x="5787" y="20064"/>
                    </a:lnTo>
                    <a:lnTo>
                      <a:pt x="5054" y="20448"/>
                    </a:lnTo>
                    <a:lnTo>
                      <a:pt x="3749" y="21024"/>
                    </a:lnTo>
                    <a:lnTo>
                      <a:pt x="3179" y="21120"/>
                    </a:lnTo>
                    <a:lnTo>
                      <a:pt x="2771" y="21408"/>
                    </a:lnTo>
                    <a:lnTo>
                      <a:pt x="2201" y="21600"/>
                    </a:lnTo>
                    <a:lnTo>
                      <a:pt x="1712" y="21600"/>
                    </a:lnTo>
                    <a:lnTo>
                      <a:pt x="1467" y="21408"/>
                    </a:lnTo>
                    <a:lnTo>
                      <a:pt x="978" y="21120"/>
                    </a:lnTo>
                    <a:lnTo>
                      <a:pt x="571" y="20544"/>
                    </a:lnTo>
                    <a:lnTo>
                      <a:pt x="408" y="19872"/>
                    </a:lnTo>
                    <a:lnTo>
                      <a:pt x="163" y="18912"/>
                    </a:lnTo>
                    <a:lnTo>
                      <a:pt x="163" y="17760"/>
                    </a:lnTo>
                    <a:lnTo>
                      <a:pt x="0" y="16704"/>
                    </a:lnTo>
                    <a:lnTo>
                      <a:pt x="0" y="15456"/>
                    </a:lnTo>
                    <a:lnTo>
                      <a:pt x="163" y="14208"/>
                    </a:lnTo>
                    <a:lnTo>
                      <a:pt x="163" y="12960"/>
                    </a:lnTo>
                    <a:lnTo>
                      <a:pt x="245" y="11424"/>
                    </a:lnTo>
                    <a:lnTo>
                      <a:pt x="408" y="9792"/>
                    </a:lnTo>
                    <a:lnTo>
                      <a:pt x="571" y="7776"/>
                    </a:lnTo>
                    <a:lnTo>
                      <a:pt x="815" y="6048"/>
                    </a:lnTo>
                    <a:lnTo>
                      <a:pt x="978" y="4224"/>
                    </a:lnTo>
                    <a:lnTo>
                      <a:pt x="1223" y="2880"/>
                    </a:lnTo>
                    <a:lnTo>
                      <a:pt x="1304" y="1824"/>
                    </a:lnTo>
                    <a:lnTo>
                      <a:pt x="1467" y="1536"/>
                    </a:lnTo>
                    <a:close/>
                  </a:path>
                </a:pathLst>
              </a:custGeom>
              <a:solidFill>
                <a:srgbClr val="93080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8" name="AutoShape 413"/>
              <p:cNvSpPr/>
              <p:nvPr/>
            </p:nvSpPr>
            <p:spPr>
              <a:xfrm>
                <a:off x="1053937" y="111460"/>
                <a:ext cx="610918" cy="445843"/>
              </a:xfrm>
              <a:custGeom>
                <a:avLst/>
                <a:gdLst/>
                <a:ahLst/>
                <a:cxnLst>
                  <a:cxn ang="0">
                    <a:pos x="wd2" y="hd2"/>
                  </a:cxn>
                  <a:cxn ang="5400000">
                    <a:pos x="wd2" y="hd2"/>
                  </a:cxn>
                  <a:cxn ang="10800000">
                    <a:pos x="wd2" y="hd2"/>
                  </a:cxn>
                  <a:cxn ang="16200000">
                    <a:pos x="wd2" y="hd2"/>
                  </a:cxn>
                </a:cxnLst>
                <a:rect l="0" t="0" r="r" b="b"/>
                <a:pathLst>
                  <a:path w="21600" h="21600" extrusionOk="0">
                    <a:moveTo>
                      <a:pt x="1314" y="1550"/>
                    </a:moveTo>
                    <a:lnTo>
                      <a:pt x="1396" y="1550"/>
                    </a:lnTo>
                    <a:lnTo>
                      <a:pt x="1396" y="1356"/>
                    </a:lnTo>
                    <a:lnTo>
                      <a:pt x="1560" y="1259"/>
                    </a:lnTo>
                    <a:lnTo>
                      <a:pt x="1807" y="872"/>
                    </a:lnTo>
                    <a:lnTo>
                      <a:pt x="2217" y="775"/>
                    </a:lnTo>
                    <a:lnTo>
                      <a:pt x="2710" y="484"/>
                    </a:lnTo>
                    <a:lnTo>
                      <a:pt x="3367" y="387"/>
                    </a:lnTo>
                    <a:lnTo>
                      <a:pt x="4353" y="194"/>
                    </a:lnTo>
                    <a:lnTo>
                      <a:pt x="5421" y="0"/>
                    </a:lnTo>
                    <a:lnTo>
                      <a:pt x="8049" y="0"/>
                    </a:lnTo>
                    <a:lnTo>
                      <a:pt x="9445" y="194"/>
                    </a:lnTo>
                    <a:lnTo>
                      <a:pt x="10759" y="387"/>
                    </a:lnTo>
                    <a:lnTo>
                      <a:pt x="12073" y="678"/>
                    </a:lnTo>
                    <a:lnTo>
                      <a:pt x="13223" y="872"/>
                    </a:lnTo>
                    <a:lnTo>
                      <a:pt x="14208" y="1356"/>
                    </a:lnTo>
                    <a:lnTo>
                      <a:pt x="15030" y="1743"/>
                    </a:lnTo>
                    <a:lnTo>
                      <a:pt x="16015" y="2325"/>
                    </a:lnTo>
                    <a:lnTo>
                      <a:pt x="16919" y="2712"/>
                    </a:lnTo>
                    <a:lnTo>
                      <a:pt x="17822" y="3293"/>
                    </a:lnTo>
                    <a:lnTo>
                      <a:pt x="18808" y="3874"/>
                    </a:lnTo>
                    <a:lnTo>
                      <a:pt x="19547" y="4262"/>
                    </a:lnTo>
                    <a:lnTo>
                      <a:pt x="20122" y="4552"/>
                    </a:lnTo>
                    <a:lnTo>
                      <a:pt x="20614" y="4649"/>
                    </a:lnTo>
                    <a:lnTo>
                      <a:pt x="20861" y="4843"/>
                    </a:lnTo>
                    <a:lnTo>
                      <a:pt x="21107" y="4843"/>
                    </a:lnTo>
                    <a:lnTo>
                      <a:pt x="21189" y="4940"/>
                    </a:lnTo>
                    <a:lnTo>
                      <a:pt x="21600" y="4940"/>
                    </a:lnTo>
                    <a:lnTo>
                      <a:pt x="21518" y="5134"/>
                    </a:lnTo>
                    <a:lnTo>
                      <a:pt x="21518" y="5812"/>
                    </a:lnTo>
                    <a:lnTo>
                      <a:pt x="21354" y="6296"/>
                    </a:lnTo>
                    <a:lnTo>
                      <a:pt x="21354" y="7458"/>
                    </a:lnTo>
                    <a:lnTo>
                      <a:pt x="21107" y="7652"/>
                    </a:lnTo>
                    <a:lnTo>
                      <a:pt x="20614" y="7846"/>
                    </a:lnTo>
                    <a:lnTo>
                      <a:pt x="19875" y="8427"/>
                    </a:lnTo>
                    <a:lnTo>
                      <a:pt x="19054" y="9202"/>
                    </a:lnTo>
                    <a:lnTo>
                      <a:pt x="18068" y="9977"/>
                    </a:lnTo>
                    <a:lnTo>
                      <a:pt x="17329" y="10848"/>
                    </a:lnTo>
                    <a:lnTo>
                      <a:pt x="16508" y="11526"/>
                    </a:lnTo>
                    <a:lnTo>
                      <a:pt x="16015" y="12398"/>
                    </a:lnTo>
                    <a:lnTo>
                      <a:pt x="15522" y="12883"/>
                    </a:lnTo>
                    <a:lnTo>
                      <a:pt x="15030" y="13464"/>
                    </a:lnTo>
                    <a:lnTo>
                      <a:pt x="14701" y="14045"/>
                    </a:lnTo>
                    <a:lnTo>
                      <a:pt x="14290" y="14432"/>
                    </a:lnTo>
                    <a:lnTo>
                      <a:pt x="13962" y="14917"/>
                    </a:lnTo>
                    <a:lnTo>
                      <a:pt x="13141" y="15691"/>
                    </a:lnTo>
                    <a:lnTo>
                      <a:pt x="12484" y="16176"/>
                    </a:lnTo>
                    <a:lnTo>
                      <a:pt x="11827" y="16757"/>
                    </a:lnTo>
                    <a:lnTo>
                      <a:pt x="10841" y="17338"/>
                    </a:lnTo>
                    <a:lnTo>
                      <a:pt x="9938" y="17822"/>
                    </a:lnTo>
                    <a:lnTo>
                      <a:pt x="8706" y="18597"/>
                    </a:lnTo>
                    <a:lnTo>
                      <a:pt x="7638" y="19082"/>
                    </a:lnTo>
                    <a:lnTo>
                      <a:pt x="6652" y="19663"/>
                    </a:lnTo>
                    <a:lnTo>
                      <a:pt x="5667" y="20050"/>
                    </a:lnTo>
                    <a:lnTo>
                      <a:pt x="4928" y="20438"/>
                    </a:lnTo>
                    <a:lnTo>
                      <a:pt x="3614" y="21019"/>
                    </a:lnTo>
                    <a:lnTo>
                      <a:pt x="3121" y="21309"/>
                    </a:lnTo>
                    <a:lnTo>
                      <a:pt x="2628" y="21503"/>
                    </a:lnTo>
                    <a:lnTo>
                      <a:pt x="2053" y="21600"/>
                    </a:lnTo>
                    <a:lnTo>
                      <a:pt x="1725" y="21600"/>
                    </a:lnTo>
                    <a:lnTo>
                      <a:pt x="1314" y="21503"/>
                    </a:lnTo>
                    <a:lnTo>
                      <a:pt x="903" y="21213"/>
                    </a:lnTo>
                    <a:lnTo>
                      <a:pt x="575" y="20631"/>
                    </a:lnTo>
                    <a:lnTo>
                      <a:pt x="246" y="19953"/>
                    </a:lnTo>
                    <a:lnTo>
                      <a:pt x="82" y="18888"/>
                    </a:lnTo>
                    <a:lnTo>
                      <a:pt x="0" y="17919"/>
                    </a:lnTo>
                    <a:lnTo>
                      <a:pt x="0" y="14142"/>
                    </a:lnTo>
                    <a:lnTo>
                      <a:pt x="82" y="12883"/>
                    </a:lnTo>
                    <a:lnTo>
                      <a:pt x="82" y="11526"/>
                    </a:lnTo>
                    <a:lnTo>
                      <a:pt x="329" y="9880"/>
                    </a:lnTo>
                    <a:lnTo>
                      <a:pt x="411" y="7846"/>
                    </a:lnTo>
                    <a:lnTo>
                      <a:pt x="657" y="6102"/>
                    </a:lnTo>
                    <a:lnTo>
                      <a:pt x="903" y="4262"/>
                    </a:lnTo>
                    <a:lnTo>
                      <a:pt x="1150" y="2906"/>
                    </a:lnTo>
                    <a:lnTo>
                      <a:pt x="1314" y="1840"/>
                    </a:lnTo>
                    <a:lnTo>
                      <a:pt x="1314" y="1550"/>
                    </a:lnTo>
                    <a:close/>
                  </a:path>
                </a:pathLst>
              </a:custGeom>
              <a:solidFill>
                <a:srgbClr val="9408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19" name="AutoShape 414"/>
              <p:cNvSpPr/>
              <p:nvPr/>
            </p:nvSpPr>
            <p:spPr>
              <a:xfrm>
                <a:off x="1055348" y="114282"/>
                <a:ext cx="606685" cy="440200"/>
              </a:xfrm>
              <a:custGeom>
                <a:avLst/>
                <a:gdLst/>
                <a:ahLst/>
                <a:cxnLst>
                  <a:cxn ang="0">
                    <a:pos x="wd2" y="hd2"/>
                  </a:cxn>
                  <a:cxn ang="5400000">
                    <a:pos x="wd2" y="hd2"/>
                  </a:cxn>
                  <a:cxn ang="10800000">
                    <a:pos x="wd2" y="hd2"/>
                  </a:cxn>
                  <a:cxn ang="16200000">
                    <a:pos x="wd2" y="hd2"/>
                  </a:cxn>
                </a:cxnLst>
                <a:rect l="0" t="0" r="r" b="b"/>
                <a:pathLst>
                  <a:path w="21600" h="21600" extrusionOk="0">
                    <a:moveTo>
                      <a:pt x="1324" y="1375"/>
                    </a:moveTo>
                    <a:lnTo>
                      <a:pt x="1490" y="1375"/>
                    </a:lnTo>
                    <a:lnTo>
                      <a:pt x="1490" y="1080"/>
                    </a:lnTo>
                    <a:lnTo>
                      <a:pt x="1738" y="884"/>
                    </a:lnTo>
                    <a:lnTo>
                      <a:pt x="2234" y="589"/>
                    </a:lnTo>
                    <a:lnTo>
                      <a:pt x="2814" y="491"/>
                    </a:lnTo>
                    <a:lnTo>
                      <a:pt x="3476" y="196"/>
                    </a:lnTo>
                    <a:lnTo>
                      <a:pt x="4303" y="0"/>
                    </a:lnTo>
                    <a:lnTo>
                      <a:pt x="8028" y="0"/>
                    </a:lnTo>
                    <a:lnTo>
                      <a:pt x="9434" y="196"/>
                    </a:lnTo>
                    <a:lnTo>
                      <a:pt x="10759" y="295"/>
                    </a:lnTo>
                    <a:lnTo>
                      <a:pt x="12083" y="589"/>
                    </a:lnTo>
                    <a:lnTo>
                      <a:pt x="13241" y="884"/>
                    </a:lnTo>
                    <a:lnTo>
                      <a:pt x="14234" y="1178"/>
                    </a:lnTo>
                    <a:lnTo>
                      <a:pt x="15062" y="1669"/>
                    </a:lnTo>
                    <a:lnTo>
                      <a:pt x="16055" y="2160"/>
                    </a:lnTo>
                    <a:lnTo>
                      <a:pt x="16966" y="2749"/>
                    </a:lnTo>
                    <a:lnTo>
                      <a:pt x="17876" y="3142"/>
                    </a:lnTo>
                    <a:lnTo>
                      <a:pt x="18786" y="3731"/>
                    </a:lnTo>
                    <a:lnTo>
                      <a:pt x="19448" y="4124"/>
                    </a:lnTo>
                    <a:lnTo>
                      <a:pt x="20110" y="4418"/>
                    </a:lnTo>
                    <a:lnTo>
                      <a:pt x="20524" y="4516"/>
                    </a:lnTo>
                    <a:lnTo>
                      <a:pt x="20772" y="4713"/>
                    </a:lnTo>
                    <a:lnTo>
                      <a:pt x="21021" y="4713"/>
                    </a:lnTo>
                    <a:lnTo>
                      <a:pt x="21269" y="4811"/>
                    </a:lnTo>
                    <a:lnTo>
                      <a:pt x="21600" y="4811"/>
                    </a:lnTo>
                    <a:lnTo>
                      <a:pt x="21600" y="5007"/>
                    </a:lnTo>
                    <a:lnTo>
                      <a:pt x="21434" y="5302"/>
                    </a:lnTo>
                    <a:lnTo>
                      <a:pt x="21434" y="6480"/>
                    </a:lnTo>
                    <a:lnTo>
                      <a:pt x="21269" y="6971"/>
                    </a:lnTo>
                    <a:lnTo>
                      <a:pt x="21269" y="7364"/>
                    </a:lnTo>
                    <a:lnTo>
                      <a:pt x="21021" y="7560"/>
                    </a:lnTo>
                    <a:lnTo>
                      <a:pt x="20524" y="7756"/>
                    </a:lnTo>
                    <a:lnTo>
                      <a:pt x="19862" y="8345"/>
                    </a:lnTo>
                    <a:lnTo>
                      <a:pt x="18952" y="9131"/>
                    </a:lnTo>
                    <a:lnTo>
                      <a:pt x="18124" y="9916"/>
                    </a:lnTo>
                    <a:lnTo>
                      <a:pt x="17379" y="10702"/>
                    </a:lnTo>
                    <a:lnTo>
                      <a:pt x="16469" y="11487"/>
                    </a:lnTo>
                    <a:lnTo>
                      <a:pt x="15890" y="12273"/>
                    </a:lnTo>
                    <a:lnTo>
                      <a:pt x="15393" y="12862"/>
                    </a:lnTo>
                    <a:lnTo>
                      <a:pt x="15062" y="13451"/>
                    </a:lnTo>
                    <a:lnTo>
                      <a:pt x="14731" y="13942"/>
                    </a:lnTo>
                    <a:lnTo>
                      <a:pt x="14317" y="14433"/>
                    </a:lnTo>
                    <a:lnTo>
                      <a:pt x="13986" y="14727"/>
                    </a:lnTo>
                    <a:lnTo>
                      <a:pt x="13490" y="15218"/>
                    </a:lnTo>
                    <a:lnTo>
                      <a:pt x="12497" y="16004"/>
                    </a:lnTo>
                    <a:lnTo>
                      <a:pt x="11834" y="16593"/>
                    </a:lnTo>
                    <a:lnTo>
                      <a:pt x="10841" y="17182"/>
                    </a:lnTo>
                    <a:lnTo>
                      <a:pt x="9931" y="17869"/>
                    </a:lnTo>
                    <a:lnTo>
                      <a:pt x="8690" y="18458"/>
                    </a:lnTo>
                    <a:lnTo>
                      <a:pt x="7614" y="19145"/>
                    </a:lnTo>
                    <a:lnTo>
                      <a:pt x="6621" y="19538"/>
                    </a:lnTo>
                    <a:lnTo>
                      <a:pt x="5710" y="20127"/>
                    </a:lnTo>
                    <a:lnTo>
                      <a:pt x="4883" y="20422"/>
                    </a:lnTo>
                    <a:lnTo>
                      <a:pt x="4303" y="20716"/>
                    </a:lnTo>
                    <a:lnTo>
                      <a:pt x="3559" y="21011"/>
                    </a:lnTo>
                    <a:lnTo>
                      <a:pt x="3062" y="21305"/>
                    </a:lnTo>
                    <a:lnTo>
                      <a:pt x="2648" y="21404"/>
                    </a:lnTo>
                    <a:lnTo>
                      <a:pt x="2152" y="21600"/>
                    </a:lnTo>
                    <a:lnTo>
                      <a:pt x="1655" y="21600"/>
                    </a:lnTo>
                    <a:lnTo>
                      <a:pt x="828" y="21109"/>
                    </a:lnTo>
                    <a:lnTo>
                      <a:pt x="497" y="20520"/>
                    </a:lnTo>
                    <a:lnTo>
                      <a:pt x="248" y="19833"/>
                    </a:lnTo>
                    <a:lnTo>
                      <a:pt x="166" y="18949"/>
                    </a:lnTo>
                    <a:lnTo>
                      <a:pt x="0" y="17869"/>
                    </a:lnTo>
                    <a:lnTo>
                      <a:pt x="0" y="12862"/>
                    </a:lnTo>
                    <a:lnTo>
                      <a:pt x="166" y="11487"/>
                    </a:lnTo>
                    <a:lnTo>
                      <a:pt x="248" y="9622"/>
                    </a:lnTo>
                    <a:lnTo>
                      <a:pt x="497" y="7756"/>
                    </a:lnTo>
                    <a:lnTo>
                      <a:pt x="745" y="5989"/>
                    </a:lnTo>
                    <a:lnTo>
                      <a:pt x="993" y="4124"/>
                    </a:lnTo>
                    <a:lnTo>
                      <a:pt x="1076" y="2749"/>
                    </a:lnTo>
                    <a:lnTo>
                      <a:pt x="1241" y="1669"/>
                    </a:lnTo>
                    <a:lnTo>
                      <a:pt x="1324" y="1375"/>
                    </a:lnTo>
                    <a:close/>
                  </a:path>
                </a:pathLst>
              </a:custGeom>
              <a:solidFill>
                <a:srgbClr val="9509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0" name="AutoShape 415"/>
              <p:cNvSpPr/>
              <p:nvPr/>
            </p:nvSpPr>
            <p:spPr>
              <a:xfrm>
                <a:off x="1055348" y="114282"/>
                <a:ext cx="602452" cy="435967"/>
              </a:xfrm>
              <a:custGeom>
                <a:avLst/>
                <a:gdLst/>
                <a:ahLst/>
                <a:cxnLst>
                  <a:cxn ang="0">
                    <a:pos x="wd2" y="hd2"/>
                  </a:cxn>
                  <a:cxn ang="5400000">
                    <a:pos x="wd2" y="hd2"/>
                  </a:cxn>
                  <a:cxn ang="10800000">
                    <a:pos x="wd2" y="hd2"/>
                  </a:cxn>
                  <a:cxn ang="16200000">
                    <a:pos x="wd2" y="hd2"/>
                  </a:cxn>
                </a:cxnLst>
                <a:rect l="0" t="0" r="r" b="b"/>
                <a:pathLst>
                  <a:path w="21600" h="21600" extrusionOk="0">
                    <a:moveTo>
                      <a:pt x="1501" y="1387"/>
                    </a:moveTo>
                    <a:lnTo>
                      <a:pt x="1918" y="892"/>
                    </a:lnTo>
                    <a:lnTo>
                      <a:pt x="2252" y="694"/>
                    </a:lnTo>
                    <a:lnTo>
                      <a:pt x="2919" y="495"/>
                    </a:lnTo>
                    <a:lnTo>
                      <a:pt x="3503" y="297"/>
                    </a:lnTo>
                    <a:lnTo>
                      <a:pt x="4420" y="198"/>
                    </a:lnTo>
                    <a:lnTo>
                      <a:pt x="5588" y="0"/>
                    </a:lnTo>
                    <a:lnTo>
                      <a:pt x="8090" y="0"/>
                    </a:lnTo>
                    <a:lnTo>
                      <a:pt x="9507" y="198"/>
                    </a:lnTo>
                    <a:lnTo>
                      <a:pt x="10842" y="297"/>
                    </a:lnTo>
                    <a:lnTo>
                      <a:pt x="12176" y="594"/>
                    </a:lnTo>
                    <a:lnTo>
                      <a:pt x="13344" y="892"/>
                    </a:lnTo>
                    <a:lnTo>
                      <a:pt x="14178" y="1387"/>
                    </a:lnTo>
                    <a:lnTo>
                      <a:pt x="15178" y="1684"/>
                    </a:lnTo>
                    <a:lnTo>
                      <a:pt x="16012" y="2180"/>
                    </a:lnTo>
                    <a:lnTo>
                      <a:pt x="16930" y="2774"/>
                    </a:lnTo>
                    <a:lnTo>
                      <a:pt x="17931" y="3270"/>
                    </a:lnTo>
                    <a:lnTo>
                      <a:pt x="18764" y="3765"/>
                    </a:lnTo>
                    <a:lnTo>
                      <a:pt x="19598" y="4161"/>
                    </a:lnTo>
                    <a:lnTo>
                      <a:pt x="20266" y="4459"/>
                    </a:lnTo>
                    <a:lnTo>
                      <a:pt x="20599" y="4558"/>
                    </a:lnTo>
                    <a:lnTo>
                      <a:pt x="20849" y="4756"/>
                    </a:lnTo>
                    <a:lnTo>
                      <a:pt x="21100" y="4756"/>
                    </a:lnTo>
                    <a:lnTo>
                      <a:pt x="21350" y="4855"/>
                    </a:lnTo>
                    <a:lnTo>
                      <a:pt x="21600" y="4855"/>
                    </a:lnTo>
                    <a:lnTo>
                      <a:pt x="21600" y="5747"/>
                    </a:lnTo>
                    <a:lnTo>
                      <a:pt x="21433" y="6242"/>
                    </a:lnTo>
                    <a:lnTo>
                      <a:pt x="21433" y="6539"/>
                    </a:lnTo>
                    <a:lnTo>
                      <a:pt x="21350" y="7035"/>
                    </a:lnTo>
                    <a:lnTo>
                      <a:pt x="21350" y="7431"/>
                    </a:lnTo>
                    <a:lnTo>
                      <a:pt x="21100" y="7629"/>
                    </a:lnTo>
                    <a:lnTo>
                      <a:pt x="20599" y="7828"/>
                    </a:lnTo>
                    <a:lnTo>
                      <a:pt x="19849" y="8422"/>
                    </a:lnTo>
                    <a:lnTo>
                      <a:pt x="19098" y="9215"/>
                    </a:lnTo>
                    <a:lnTo>
                      <a:pt x="18181" y="9908"/>
                    </a:lnTo>
                    <a:lnTo>
                      <a:pt x="17347" y="10800"/>
                    </a:lnTo>
                    <a:lnTo>
                      <a:pt x="16596" y="11593"/>
                    </a:lnTo>
                    <a:lnTo>
                      <a:pt x="16012" y="12385"/>
                    </a:lnTo>
                    <a:lnTo>
                      <a:pt x="15512" y="12980"/>
                    </a:lnTo>
                    <a:lnTo>
                      <a:pt x="15178" y="13574"/>
                    </a:lnTo>
                    <a:lnTo>
                      <a:pt x="14678" y="14070"/>
                    </a:lnTo>
                    <a:lnTo>
                      <a:pt x="14344" y="14466"/>
                    </a:lnTo>
                    <a:lnTo>
                      <a:pt x="13927" y="14862"/>
                    </a:lnTo>
                    <a:lnTo>
                      <a:pt x="13594" y="15358"/>
                    </a:lnTo>
                    <a:lnTo>
                      <a:pt x="13093" y="15754"/>
                    </a:lnTo>
                    <a:lnTo>
                      <a:pt x="12510" y="16150"/>
                    </a:lnTo>
                    <a:lnTo>
                      <a:pt x="11842" y="16745"/>
                    </a:lnTo>
                    <a:lnTo>
                      <a:pt x="10925" y="17339"/>
                    </a:lnTo>
                    <a:lnTo>
                      <a:pt x="9841" y="17835"/>
                    </a:lnTo>
                    <a:lnTo>
                      <a:pt x="8757" y="18628"/>
                    </a:lnTo>
                    <a:lnTo>
                      <a:pt x="7673" y="19123"/>
                    </a:lnTo>
                    <a:lnTo>
                      <a:pt x="6755" y="19717"/>
                    </a:lnTo>
                    <a:lnTo>
                      <a:pt x="5754" y="20213"/>
                    </a:lnTo>
                    <a:lnTo>
                      <a:pt x="4920" y="20510"/>
                    </a:lnTo>
                    <a:lnTo>
                      <a:pt x="4337" y="20708"/>
                    </a:lnTo>
                    <a:lnTo>
                      <a:pt x="3753" y="21006"/>
                    </a:lnTo>
                    <a:lnTo>
                      <a:pt x="3086" y="21303"/>
                    </a:lnTo>
                    <a:lnTo>
                      <a:pt x="2669" y="21501"/>
                    </a:lnTo>
                    <a:lnTo>
                      <a:pt x="2168" y="21600"/>
                    </a:lnTo>
                    <a:lnTo>
                      <a:pt x="1751" y="21600"/>
                    </a:lnTo>
                    <a:lnTo>
                      <a:pt x="1334" y="21501"/>
                    </a:lnTo>
                    <a:lnTo>
                      <a:pt x="1001" y="21204"/>
                    </a:lnTo>
                    <a:lnTo>
                      <a:pt x="584" y="20708"/>
                    </a:lnTo>
                    <a:lnTo>
                      <a:pt x="334" y="19916"/>
                    </a:lnTo>
                    <a:lnTo>
                      <a:pt x="167" y="19123"/>
                    </a:lnTo>
                    <a:lnTo>
                      <a:pt x="167" y="17835"/>
                    </a:lnTo>
                    <a:lnTo>
                      <a:pt x="0" y="16745"/>
                    </a:lnTo>
                    <a:lnTo>
                      <a:pt x="0" y="15457"/>
                    </a:lnTo>
                    <a:lnTo>
                      <a:pt x="167" y="14169"/>
                    </a:lnTo>
                    <a:lnTo>
                      <a:pt x="167" y="12980"/>
                    </a:lnTo>
                    <a:lnTo>
                      <a:pt x="250" y="11394"/>
                    </a:lnTo>
                    <a:lnTo>
                      <a:pt x="334" y="9710"/>
                    </a:lnTo>
                    <a:lnTo>
                      <a:pt x="500" y="7828"/>
                    </a:lnTo>
                    <a:lnTo>
                      <a:pt x="751" y="6044"/>
                    </a:lnTo>
                    <a:lnTo>
                      <a:pt x="1001" y="4161"/>
                    </a:lnTo>
                    <a:lnTo>
                      <a:pt x="1251" y="2774"/>
                    </a:lnTo>
                    <a:lnTo>
                      <a:pt x="1334" y="1883"/>
                    </a:lnTo>
                    <a:lnTo>
                      <a:pt x="1501" y="1387"/>
                    </a:lnTo>
                    <a:close/>
                  </a:path>
                </a:pathLst>
              </a:custGeom>
              <a:solidFill>
                <a:srgbClr val="96090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1" name="AutoShape 416"/>
              <p:cNvSpPr/>
              <p:nvPr/>
            </p:nvSpPr>
            <p:spPr>
              <a:xfrm>
                <a:off x="1059580" y="114282"/>
                <a:ext cx="596809" cy="434556"/>
              </a:xfrm>
              <a:custGeom>
                <a:avLst/>
                <a:gdLst/>
                <a:ahLst/>
                <a:cxnLst>
                  <a:cxn ang="0">
                    <a:pos x="wd2" y="hd2"/>
                  </a:cxn>
                  <a:cxn ang="5400000">
                    <a:pos x="wd2" y="hd2"/>
                  </a:cxn>
                  <a:cxn ang="10800000">
                    <a:pos x="wd2" y="hd2"/>
                  </a:cxn>
                  <a:cxn ang="16200000">
                    <a:pos x="wd2" y="hd2"/>
                  </a:cxn>
                </a:cxnLst>
                <a:rect l="0" t="0" r="r" b="b"/>
                <a:pathLst>
                  <a:path w="21600" h="21600" extrusionOk="0">
                    <a:moveTo>
                      <a:pt x="1345" y="1394"/>
                    </a:moveTo>
                    <a:lnTo>
                      <a:pt x="1597" y="1194"/>
                    </a:lnTo>
                    <a:lnTo>
                      <a:pt x="1849" y="1095"/>
                    </a:lnTo>
                    <a:lnTo>
                      <a:pt x="2269" y="697"/>
                    </a:lnTo>
                    <a:lnTo>
                      <a:pt x="2774" y="498"/>
                    </a:lnTo>
                    <a:lnTo>
                      <a:pt x="3446" y="299"/>
                    </a:lnTo>
                    <a:lnTo>
                      <a:pt x="4286" y="199"/>
                    </a:lnTo>
                    <a:lnTo>
                      <a:pt x="5463" y="0"/>
                    </a:lnTo>
                    <a:lnTo>
                      <a:pt x="6640" y="0"/>
                    </a:lnTo>
                    <a:lnTo>
                      <a:pt x="7984" y="199"/>
                    </a:lnTo>
                    <a:lnTo>
                      <a:pt x="9413" y="199"/>
                    </a:lnTo>
                    <a:lnTo>
                      <a:pt x="10758" y="498"/>
                    </a:lnTo>
                    <a:lnTo>
                      <a:pt x="12103" y="597"/>
                    </a:lnTo>
                    <a:lnTo>
                      <a:pt x="13195" y="896"/>
                    </a:lnTo>
                    <a:lnTo>
                      <a:pt x="14120" y="1394"/>
                    </a:lnTo>
                    <a:lnTo>
                      <a:pt x="14960" y="1692"/>
                    </a:lnTo>
                    <a:lnTo>
                      <a:pt x="15969" y="2289"/>
                    </a:lnTo>
                    <a:lnTo>
                      <a:pt x="16893" y="2787"/>
                    </a:lnTo>
                    <a:lnTo>
                      <a:pt x="17734" y="3285"/>
                    </a:lnTo>
                    <a:lnTo>
                      <a:pt x="18742" y="3782"/>
                    </a:lnTo>
                    <a:lnTo>
                      <a:pt x="19499" y="4181"/>
                    </a:lnTo>
                    <a:lnTo>
                      <a:pt x="20087" y="4479"/>
                    </a:lnTo>
                    <a:lnTo>
                      <a:pt x="20423" y="4579"/>
                    </a:lnTo>
                    <a:lnTo>
                      <a:pt x="20844" y="4778"/>
                    </a:lnTo>
                    <a:lnTo>
                      <a:pt x="20928" y="4877"/>
                    </a:lnTo>
                    <a:lnTo>
                      <a:pt x="21432" y="4877"/>
                    </a:lnTo>
                    <a:lnTo>
                      <a:pt x="21600" y="5076"/>
                    </a:lnTo>
                    <a:lnTo>
                      <a:pt x="21600" y="5375"/>
                    </a:lnTo>
                    <a:lnTo>
                      <a:pt x="21432" y="5773"/>
                    </a:lnTo>
                    <a:lnTo>
                      <a:pt x="21432" y="6271"/>
                    </a:lnTo>
                    <a:lnTo>
                      <a:pt x="21348" y="6570"/>
                    </a:lnTo>
                    <a:lnTo>
                      <a:pt x="21348" y="7067"/>
                    </a:lnTo>
                    <a:lnTo>
                      <a:pt x="21180" y="7366"/>
                    </a:lnTo>
                    <a:lnTo>
                      <a:pt x="21180" y="7465"/>
                    </a:lnTo>
                    <a:lnTo>
                      <a:pt x="20928" y="7665"/>
                    </a:lnTo>
                    <a:lnTo>
                      <a:pt x="20423" y="7864"/>
                    </a:lnTo>
                    <a:lnTo>
                      <a:pt x="19835" y="8461"/>
                    </a:lnTo>
                    <a:lnTo>
                      <a:pt x="18995" y="9257"/>
                    </a:lnTo>
                    <a:lnTo>
                      <a:pt x="17986" y="9954"/>
                    </a:lnTo>
                    <a:lnTo>
                      <a:pt x="17146" y="10850"/>
                    </a:lnTo>
                    <a:lnTo>
                      <a:pt x="16389" y="11646"/>
                    </a:lnTo>
                    <a:lnTo>
                      <a:pt x="15885" y="12442"/>
                    </a:lnTo>
                    <a:lnTo>
                      <a:pt x="15381" y="12940"/>
                    </a:lnTo>
                    <a:lnTo>
                      <a:pt x="14960" y="13537"/>
                    </a:lnTo>
                    <a:lnTo>
                      <a:pt x="14624" y="14135"/>
                    </a:lnTo>
                    <a:lnTo>
                      <a:pt x="14288" y="14533"/>
                    </a:lnTo>
                    <a:lnTo>
                      <a:pt x="13868" y="14931"/>
                    </a:lnTo>
                    <a:lnTo>
                      <a:pt x="13447" y="15229"/>
                    </a:lnTo>
                    <a:lnTo>
                      <a:pt x="13027" y="15727"/>
                    </a:lnTo>
                    <a:lnTo>
                      <a:pt x="12439" y="16125"/>
                    </a:lnTo>
                    <a:lnTo>
                      <a:pt x="11767" y="16723"/>
                    </a:lnTo>
                    <a:lnTo>
                      <a:pt x="10842" y="17320"/>
                    </a:lnTo>
                    <a:lnTo>
                      <a:pt x="8657" y="18514"/>
                    </a:lnTo>
                    <a:lnTo>
                      <a:pt x="7564" y="19211"/>
                    </a:lnTo>
                    <a:lnTo>
                      <a:pt x="6640" y="19709"/>
                    </a:lnTo>
                    <a:lnTo>
                      <a:pt x="5631" y="20107"/>
                    </a:lnTo>
                    <a:lnTo>
                      <a:pt x="4959" y="20406"/>
                    </a:lnTo>
                    <a:lnTo>
                      <a:pt x="4202" y="20704"/>
                    </a:lnTo>
                    <a:lnTo>
                      <a:pt x="3614" y="21003"/>
                    </a:lnTo>
                    <a:lnTo>
                      <a:pt x="3110" y="21301"/>
                    </a:lnTo>
                    <a:lnTo>
                      <a:pt x="2689" y="21600"/>
                    </a:lnTo>
                    <a:lnTo>
                      <a:pt x="1345" y="21600"/>
                    </a:lnTo>
                    <a:lnTo>
                      <a:pt x="840" y="21102"/>
                    </a:lnTo>
                    <a:lnTo>
                      <a:pt x="420" y="20704"/>
                    </a:lnTo>
                    <a:lnTo>
                      <a:pt x="168" y="20007"/>
                    </a:lnTo>
                    <a:lnTo>
                      <a:pt x="84" y="19012"/>
                    </a:lnTo>
                    <a:lnTo>
                      <a:pt x="0" y="17917"/>
                    </a:lnTo>
                    <a:lnTo>
                      <a:pt x="0" y="12940"/>
                    </a:lnTo>
                    <a:lnTo>
                      <a:pt x="84" y="11447"/>
                    </a:lnTo>
                    <a:lnTo>
                      <a:pt x="168" y="9755"/>
                    </a:lnTo>
                    <a:lnTo>
                      <a:pt x="420" y="7864"/>
                    </a:lnTo>
                    <a:lnTo>
                      <a:pt x="672" y="6072"/>
                    </a:lnTo>
                    <a:lnTo>
                      <a:pt x="925" y="4380"/>
                    </a:lnTo>
                    <a:lnTo>
                      <a:pt x="1093" y="2887"/>
                    </a:lnTo>
                    <a:lnTo>
                      <a:pt x="1345" y="1891"/>
                    </a:lnTo>
                    <a:lnTo>
                      <a:pt x="1345" y="1394"/>
                    </a:lnTo>
                    <a:close/>
                  </a:path>
                </a:pathLst>
              </a:custGeom>
              <a:solidFill>
                <a:srgbClr val="9709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2" name="AutoShape 417"/>
              <p:cNvSpPr/>
              <p:nvPr/>
            </p:nvSpPr>
            <p:spPr>
              <a:xfrm>
                <a:off x="1062402" y="117104"/>
                <a:ext cx="591165" cy="431734"/>
              </a:xfrm>
              <a:custGeom>
                <a:avLst/>
                <a:gdLst/>
                <a:ahLst/>
                <a:cxnLst>
                  <a:cxn ang="0">
                    <a:pos x="wd2" y="hd2"/>
                  </a:cxn>
                  <a:cxn ang="5400000">
                    <a:pos x="wd2" y="hd2"/>
                  </a:cxn>
                  <a:cxn ang="10800000">
                    <a:pos x="wd2" y="hd2"/>
                  </a:cxn>
                  <a:cxn ang="16200000">
                    <a:pos x="wd2" y="hd2"/>
                  </a:cxn>
                </a:cxnLst>
                <a:rect l="0" t="0" r="r" b="b"/>
                <a:pathLst>
                  <a:path w="21600" h="21600" extrusionOk="0">
                    <a:moveTo>
                      <a:pt x="1276" y="1500"/>
                    </a:moveTo>
                    <a:lnTo>
                      <a:pt x="1276" y="1300"/>
                    </a:lnTo>
                    <a:lnTo>
                      <a:pt x="1446" y="1300"/>
                    </a:lnTo>
                    <a:lnTo>
                      <a:pt x="1531" y="1100"/>
                    </a:lnTo>
                    <a:lnTo>
                      <a:pt x="1786" y="1000"/>
                    </a:lnTo>
                    <a:lnTo>
                      <a:pt x="2211" y="600"/>
                    </a:lnTo>
                    <a:lnTo>
                      <a:pt x="2806" y="500"/>
                    </a:lnTo>
                    <a:lnTo>
                      <a:pt x="3402" y="200"/>
                    </a:lnTo>
                    <a:lnTo>
                      <a:pt x="4252" y="0"/>
                    </a:lnTo>
                    <a:lnTo>
                      <a:pt x="8164" y="0"/>
                    </a:lnTo>
                    <a:lnTo>
                      <a:pt x="9439" y="200"/>
                    </a:lnTo>
                    <a:lnTo>
                      <a:pt x="12161" y="600"/>
                    </a:lnTo>
                    <a:lnTo>
                      <a:pt x="13266" y="1000"/>
                    </a:lnTo>
                    <a:lnTo>
                      <a:pt x="14202" y="1300"/>
                    </a:lnTo>
                    <a:lnTo>
                      <a:pt x="15052" y="1600"/>
                    </a:lnTo>
                    <a:lnTo>
                      <a:pt x="16923" y="2800"/>
                    </a:lnTo>
                    <a:lnTo>
                      <a:pt x="17858" y="3200"/>
                    </a:lnTo>
                    <a:lnTo>
                      <a:pt x="18794" y="3700"/>
                    </a:lnTo>
                    <a:lnTo>
                      <a:pt x="19474" y="4100"/>
                    </a:lnTo>
                    <a:lnTo>
                      <a:pt x="20154" y="4400"/>
                    </a:lnTo>
                    <a:lnTo>
                      <a:pt x="20580" y="4700"/>
                    </a:lnTo>
                    <a:lnTo>
                      <a:pt x="20835" y="4700"/>
                    </a:lnTo>
                    <a:lnTo>
                      <a:pt x="21090" y="4800"/>
                    </a:lnTo>
                    <a:lnTo>
                      <a:pt x="21345" y="4800"/>
                    </a:lnTo>
                    <a:lnTo>
                      <a:pt x="21515" y="5000"/>
                    </a:lnTo>
                    <a:lnTo>
                      <a:pt x="21600" y="5000"/>
                    </a:lnTo>
                    <a:lnTo>
                      <a:pt x="21600" y="5300"/>
                    </a:lnTo>
                    <a:lnTo>
                      <a:pt x="21515" y="5700"/>
                    </a:lnTo>
                    <a:lnTo>
                      <a:pt x="21515" y="6200"/>
                    </a:lnTo>
                    <a:lnTo>
                      <a:pt x="21345" y="6500"/>
                    </a:lnTo>
                    <a:lnTo>
                      <a:pt x="21345" y="7000"/>
                    </a:lnTo>
                    <a:lnTo>
                      <a:pt x="21260" y="7300"/>
                    </a:lnTo>
                    <a:lnTo>
                      <a:pt x="21260" y="7400"/>
                    </a:lnTo>
                    <a:lnTo>
                      <a:pt x="21090" y="7600"/>
                    </a:lnTo>
                    <a:lnTo>
                      <a:pt x="20580" y="7800"/>
                    </a:lnTo>
                    <a:lnTo>
                      <a:pt x="19899" y="8400"/>
                    </a:lnTo>
                    <a:lnTo>
                      <a:pt x="19049" y="9200"/>
                    </a:lnTo>
                    <a:lnTo>
                      <a:pt x="18113" y="9900"/>
                    </a:lnTo>
                    <a:lnTo>
                      <a:pt x="17263" y="10800"/>
                    </a:lnTo>
                    <a:lnTo>
                      <a:pt x="16413" y="11400"/>
                    </a:lnTo>
                    <a:lnTo>
                      <a:pt x="15987" y="12400"/>
                    </a:lnTo>
                    <a:lnTo>
                      <a:pt x="15477" y="12900"/>
                    </a:lnTo>
                    <a:lnTo>
                      <a:pt x="15052" y="13500"/>
                    </a:lnTo>
                    <a:lnTo>
                      <a:pt x="13946" y="14800"/>
                    </a:lnTo>
                    <a:lnTo>
                      <a:pt x="13521" y="15200"/>
                    </a:lnTo>
                    <a:lnTo>
                      <a:pt x="13011" y="15700"/>
                    </a:lnTo>
                    <a:lnTo>
                      <a:pt x="12501" y="16100"/>
                    </a:lnTo>
                    <a:lnTo>
                      <a:pt x="11820" y="16700"/>
                    </a:lnTo>
                    <a:lnTo>
                      <a:pt x="10885" y="17300"/>
                    </a:lnTo>
                    <a:lnTo>
                      <a:pt x="9780" y="17800"/>
                    </a:lnTo>
                    <a:lnTo>
                      <a:pt x="8674" y="18400"/>
                    </a:lnTo>
                    <a:lnTo>
                      <a:pt x="7569" y="19200"/>
                    </a:lnTo>
                    <a:lnTo>
                      <a:pt x="6633" y="19500"/>
                    </a:lnTo>
                    <a:lnTo>
                      <a:pt x="5613" y="20100"/>
                    </a:lnTo>
                    <a:lnTo>
                      <a:pt x="4932" y="20400"/>
                    </a:lnTo>
                    <a:lnTo>
                      <a:pt x="4167" y="20700"/>
                    </a:lnTo>
                    <a:lnTo>
                      <a:pt x="3572" y="21000"/>
                    </a:lnTo>
                    <a:lnTo>
                      <a:pt x="3061" y="21100"/>
                    </a:lnTo>
                    <a:lnTo>
                      <a:pt x="2636" y="21400"/>
                    </a:lnTo>
                    <a:lnTo>
                      <a:pt x="2041" y="21600"/>
                    </a:lnTo>
                    <a:lnTo>
                      <a:pt x="1701" y="21600"/>
                    </a:lnTo>
                    <a:lnTo>
                      <a:pt x="1276" y="21400"/>
                    </a:lnTo>
                    <a:lnTo>
                      <a:pt x="850" y="21000"/>
                    </a:lnTo>
                    <a:lnTo>
                      <a:pt x="510" y="20600"/>
                    </a:lnTo>
                    <a:lnTo>
                      <a:pt x="255" y="19800"/>
                    </a:lnTo>
                    <a:lnTo>
                      <a:pt x="85" y="18900"/>
                    </a:lnTo>
                    <a:lnTo>
                      <a:pt x="0" y="17800"/>
                    </a:lnTo>
                    <a:lnTo>
                      <a:pt x="0" y="12900"/>
                    </a:lnTo>
                    <a:lnTo>
                      <a:pt x="85" y="11400"/>
                    </a:lnTo>
                    <a:lnTo>
                      <a:pt x="255" y="9700"/>
                    </a:lnTo>
                    <a:lnTo>
                      <a:pt x="510" y="7800"/>
                    </a:lnTo>
                    <a:lnTo>
                      <a:pt x="765" y="6000"/>
                    </a:lnTo>
                    <a:lnTo>
                      <a:pt x="850" y="4300"/>
                    </a:lnTo>
                    <a:lnTo>
                      <a:pt x="1276" y="1800"/>
                    </a:lnTo>
                    <a:lnTo>
                      <a:pt x="1276" y="1500"/>
                    </a:lnTo>
                    <a:close/>
                  </a:path>
                </a:pathLst>
              </a:custGeom>
              <a:solidFill>
                <a:srgbClr val="980A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3" name="AutoShape 418"/>
              <p:cNvSpPr/>
              <p:nvPr/>
            </p:nvSpPr>
            <p:spPr>
              <a:xfrm>
                <a:off x="1062402" y="117104"/>
                <a:ext cx="588344" cy="427501"/>
              </a:xfrm>
              <a:custGeom>
                <a:avLst/>
                <a:gdLst/>
                <a:ahLst/>
                <a:cxnLst>
                  <a:cxn ang="0">
                    <a:pos x="wd2" y="hd2"/>
                  </a:cxn>
                  <a:cxn ang="5400000">
                    <a:pos x="wd2" y="hd2"/>
                  </a:cxn>
                  <a:cxn ang="10800000">
                    <a:pos x="wd2" y="hd2"/>
                  </a:cxn>
                  <a:cxn ang="16200000">
                    <a:pos x="wd2" y="hd2"/>
                  </a:cxn>
                </a:cxnLst>
                <a:rect l="0" t="0" r="r" b="b"/>
                <a:pathLst>
                  <a:path w="21600" h="21600" extrusionOk="0">
                    <a:moveTo>
                      <a:pt x="1281" y="1514"/>
                    </a:moveTo>
                    <a:lnTo>
                      <a:pt x="1451" y="1514"/>
                    </a:lnTo>
                    <a:lnTo>
                      <a:pt x="1451" y="1312"/>
                    </a:lnTo>
                    <a:lnTo>
                      <a:pt x="1708" y="1312"/>
                    </a:lnTo>
                    <a:lnTo>
                      <a:pt x="1964" y="1009"/>
                    </a:lnTo>
                    <a:lnTo>
                      <a:pt x="2391" y="807"/>
                    </a:lnTo>
                    <a:lnTo>
                      <a:pt x="2817" y="505"/>
                    </a:lnTo>
                    <a:lnTo>
                      <a:pt x="3586" y="404"/>
                    </a:lnTo>
                    <a:lnTo>
                      <a:pt x="4440" y="202"/>
                    </a:lnTo>
                    <a:lnTo>
                      <a:pt x="5549" y="0"/>
                    </a:lnTo>
                    <a:lnTo>
                      <a:pt x="8196" y="0"/>
                    </a:lnTo>
                    <a:lnTo>
                      <a:pt x="9477" y="202"/>
                    </a:lnTo>
                    <a:lnTo>
                      <a:pt x="12209" y="606"/>
                    </a:lnTo>
                    <a:lnTo>
                      <a:pt x="13319" y="1009"/>
                    </a:lnTo>
                    <a:lnTo>
                      <a:pt x="14258" y="1312"/>
                    </a:lnTo>
                    <a:lnTo>
                      <a:pt x="15111" y="1817"/>
                    </a:lnTo>
                    <a:lnTo>
                      <a:pt x="16051" y="2221"/>
                    </a:lnTo>
                    <a:lnTo>
                      <a:pt x="16990" y="2826"/>
                    </a:lnTo>
                    <a:lnTo>
                      <a:pt x="17843" y="3230"/>
                    </a:lnTo>
                    <a:lnTo>
                      <a:pt x="18697" y="3836"/>
                    </a:lnTo>
                    <a:lnTo>
                      <a:pt x="19551" y="4138"/>
                    </a:lnTo>
                    <a:lnTo>
                      <a:pt x="20234" y="4441"/>
                    </a:lnTo>
                    <a:lnTo>
                      <a:pt x="20575" y="4744"/>
                    </a:lnTo>
                    <a:lnTo>
                      <a:pt x="20832" y="4744"/>
                    </a:lnTo>
                    <a:lnTo>
                      <a:pt x="21088" y="4845"/>
                    </a:lnTo>
                    <a:lnTo>
                      <a:pt x="21173" y="4845"/>
                    </a:lnTo>
                    <a:lnTo>
                      <a:pt x="21344" y="5047"/>
                    </a:lnTo>
                    <a:lnTo>
                      <a:pt x="21600" y="5047"/>
                    </a:lnTo>
                    <a:lnTo>
                      <a:pt x="21600" y="5450"/>
                    </a:lnTo>
                    <a:lnTo>
                      <a:pt x="21429" y="5753"/>
                    </a:lnTo>
                    <a:lnTo>
                      <a:pt x="21429" y="6258"/>
                    </a:lnTo>
                    <a:lnTo>
                      <a:pt x="21344" y="6561"/>
                    </a:lnTo>
                    <a:lnTo>
                      <a:pt x="21344" y="7065"/>
                    </a:lnTo>
                    <a:lnTo>
                      <a:pt x="21173" y="7368"/>
                    </a:lnTo>
                    <a:lnTo>
                      <a:pt x="21173" y="7469"/>
                    </a:lnTo>
                    <a:lnTo>
                      <a:pt x="21088" y="7671"/>
                    </a:lnTo>
                    <a:lnTo>
                      <a:pt x="20575" y="7873"/>
                    </a:lnTo>
                    <a:lnTo>
                      <a:pt x="19807" y="8479"/>
                    </a:lnTo>
                    <a:lnTo>
                      <a:pt x="18953" y="9286"/>
                    </a:lnTo>
                    <a:lnTo>
                      <a:pt x="18100" y="9993"/>
                    </a:lnTo>
                    <a:lnTo>
                      <a:pt x="17246" y="10901"/>
                    </a:lnTo>
                    <a:lnTo>
                      <a:pt x="16477" y="11507"/>
                    </a:lnTo>
                    <a:lnTo>
                      <a:pt x="15880" y="12314"/>
                    </a:lnTo>
                    <a:lnTo>
                      <a:pt x="15368" y="13021"/>
                    </a:lnTo>
                    <a:lnTo>
                      <a:pt x="15026" y="13626"/>
                    </a:lnTo>
                    <a:lnTo>
                      <a:pt x="14685" y="14030"/>
                    </a:lnTo>
                    <a:lnTo>
                      <a:pt x="14258" y="14434"/>
                    </a:lnTo>
                    <a:lnTo>
                      <a:pt x="13916" y="14938"/>
                    </a:lnTo>
                    <a:lnTo>
                      <a:pt x="13575" y="15342"/>
                    </a:lnTo>
                    <a:lnTo>
                      <a:pt x="12379" y="16049"/>
                    </a:lnTo>
                    <a:lnTo>
                      <a:pt x="11867" y="16654"/>
                    </a:lnTo>
                    <a:lnTo>
                      <a:pt x="10843" y="17260"/>
                    </a:lnTo>
                    <a:lnTo>
                      <a:pt x="9818" y="17764"/>
                    </a:lnTo>
                    <a:lnTo>
                      <a:pt x="8708" y="18572"/>
                    </a:lnTo>
                    <a:lnTo>
                      <a:pt x="7598" y="19178"/>
                    </a:lnTo>
                    <a:lnTo>
                      <a:pt x="6659" y="19682"/>
                    </a:lnTo>
                    <a:lnTo>
                      <a:pt x="5635" y="20187"/>
                    </a:lnTo>
                    <a:lnTo>
                      <a:pt x="4269" y="20793"/>
                    </a:lnTo>
                    <a:lnTo>
                      <a:pt x="3074" y="21196"/>
                    </a:lnTo>
                    <a:lnTo>
                      <a:pt x="2647" y="21499"/>
                    </a:lnTo>
                    <a:lnTo>
                      <a:pt x="2220" y="21600"/>
                    </a:lnTo>
                    <a:lnTo>
                      <a:pt x="1708" y="21600"/>
                    </a:lnTo>
                    <a:lnTo>
                      <a:pt x="1281" y="21499"/>
                    </a:lnTo>
                    <a:lnTo>
                      <a:pt x="854" y="21196"/>
                    </a:lnTo>
                    <a:lnTo>
                      <a:pt x="512" y="20591"/>
                    </a:lnTo>
                    <a:lnTo>
                      <a:pt x="256" y="19884"/>
                    </a:lnTo>
                    <a:lnTo>
                      <a:pt x="85" y="19077"/>
                    </a:lnTo>
                    <a:lnTo>
                      <a:pt x="0" y="17764"/>
                    </a:lnTo>
                    <a:lnTo>
                      <a:pt x="0" y="14232"/>
                    </a:lnTo>
                    <a:lnTo>
                      <a:pt x="85" y="12819"/>
                    </a:lnTo>
                    <a:lnTo>
                      <a:pt x="85" y="11406"/>
                    </a:lnTo>
                    <a:lnTo>
                      <a:pt x="342" y="9791"/>
                    </a:lnTo>
                    <a:lnTo>
                      <a:pt x="512" y="7873"/>
                    </a:lnTo>
                    <a:lnTo>
                      <a:pt x="768" y="6056"/>
                    </a:lnTo>
                    <a:lnTo>
                      <a:pt x="1025" y="4340"/>
                    </a:lnTo>
                    <a:lnTo>
                      <a:pt x="1281" y="2826"/>
                    </a:lnTo>
                    <a:lnTo>
                      <a:pt x="1281" y="1514"/>
                    </a:lnTo>
                    <a:close/>
                  </a:path>
                </a:pathLst>
              </a:custGeom>
              <a:solidFill>
                <a:srgbClr val="990A0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4" name="AutoShape 419"/>
              <p:cNvSpPr/>
              <p:nvPr/>
            </p:nvSpPr>
            <p:spPr>
              <a:xfrm>
                <a:off x="1065224" y="121336"/>
                <a:ext cx="585522" cy="421859"/>
              </a:xfrm>
              <a:custGeom>
                <a:avLst/>
                <a:gdLst/>
                <a:ahLst/>
                <a:cxnLst>
                  <a:cxn ang="0">
                    <a:pos x="wd2" y="hd2"/>
                  </a:cxn>
                  <a:cxn ang="5400000">
                    <a:pos x="wd2" y="hd2"/>
                  </a:cxn>
                  <a:cxn ang="10800000">
                    <a:pos x="wd2" y="hd2"/>
                  </a:cxn>
                  <a:cxn ang="16200000">
                    <a:pos x="wd2" y="hd2"/>
                  </a:cxn>
                </a:cxnLst>
                <a:rect l="0" t="0" r="r" b="b"/>
                <a:pathLst>
                  <a:path w="21600" h="21600" extrusionOk="0">
                    <a:moveTo>
                      <a:pt x="1371" y="1331"/>
                    </a:moveTo>
                    <a:lnTo>
                      <a:pt x="1457" y="1126"/>
                    </a:lnTo>
                    <a:lnTo>
                      <a:pt x="1629" y="1126"/>
                    </a:lnTo>
                    <a:lnTo>
                      <a:pt x="1886" y="921"/>
                    </a:lnTo>
                    <a:lnTo>
                      <a:pt x="2314" y="614"/>
                    </a:lnTo>
                    <a:lnTo>
                      <a:pt x="2829" y="409"/>
                    </a:lnTo>
                    <a:lnTo>
                      <a:pt x="3514" y="205"/>
                    </a:lnTo>
                    <a:lnTo>
                      <a:pt x="4371" y="0"/>
                    </a:lnTo>
                    <a:lnTo>
                      <a:pt x="8143" y="0"/>
                    </a:lnTo>
                    <a:lnTo>
                      <a:pt x="9429" y="205"/>
                    </a:lnTo>
                    <a:lnTo>
                      <a:pt x="10800" y="307"/>
                    </a:lnTo>
                    <a:lnTo>
                      <a:pt x="12086" y="614"/>
                    </a:lnTo>
                    <a:lnTo>
                      <a:pt x="13286" y="921"/>
                    </a:lnTo>
                    <a:lnTo>
                      <a:pt x="14143" y="1126"/>
                    </a:lnTo>
                    <a:lnTo>
                      <a:pt x="15000" y="1638"/>
                    </a:lnTo>
                    <a:lnTo>
                      <a:pt x="16029" y="2047"/>
                    </a:lnTo>
                    <a:lnTo>
                      <a:pt x="16800" y="2662"/>
                    </a:lnTo>
                    <a:lnTo>
                      <a:pt x="17829" y="3276"/>
                    </a:lnTo>
                    <a:lnTo>
                      <a:pt x="18686" y="3685"/>
                    </a:lnTo>
                    <a:lnTo>
                      <a:pt x="19457" y="4197"/>
                    </a:lnTo>
                    <a:lnTo>
                      <a:pt x="20057" y="4402"/>
                    </a:lnTo>
                    <a:lnTo>
                      <a:pt x="20486" y="4607"/>
                    </a:lnTo>
                    <a:lnTo>
                      <a:pt x="20657" y="4607"/>
                    </a:lnTo>
                    <a:lnTo>
                      <a:pt x="20914" y="4709"/>
                    </a:lnTo>
                    <a:lnTo>
                      <a:pt x="21086" y="4709"/>
                    </a:lnTo>
                    <a:lnTo>
                      <a:pt x="21343" y="4914"/>
                    </a:lnTo>
                    <a:lnTo>
                      <a:pt x="21600" y="4914"/>
                    </a:lnTo>
                    <a:lnTo>
                      <a:pt x="21429" y="5016"/>
                    </a:lnTo>
                    <a:lnTo>
                      <a:pt x="21429" y="5630"/>
                    </a:lnTo>
                    <a:lnTo>
                      <a:pt x="21343" y="6142"/>
                    </a:lnTo>
                    <a:lnTo>
                      <a:pt x="21171" y="6449"/>
                    </a:lnTo>
                    <a:lnTo>
                      <a:pt x="21171" y="7268"/>
                    </a:lnTo>
                    <a:lnTo>
                      <a:pt x="20914" y="7575"/>
                    </a:lnTo>
                    <a:lnTo>
                      <a:pt x="20486" y="7780"/>
                    </a:lnTo>
                    <a:lnTo>
                      <a:pt x="19714" y="8394"/>
                    </a:lnTo>
                    <a:lnTo>
                      <a:pt x="18943" y="9213"/>
                    </a:lnTo>
                    <a:lnTo>
                      <a:pt x="18086" y="9930"/>
                    </a:lnTo>
                    <a:lnTo>
                      <a:pt x="17229" y="10851"/>
                    </a:lnTo>
                    <a:lnTo>
                      <a:pt x="16371" y="11465"/>
                    </a:lnTo>
                    <a:lnTo>
                      <a:pt x="15857" y="12284"/>
                    </a:lnTo>
                    <a:lnTo>
                      <a:pt x="15343" y="13001"/>
                    </a:lnTo>
                    <a:lnTo>
                      <a:pt x="15000" y="13410"/>
                    </a:lnTo>
                    <a:lnTo>
                      <a:pt x="14657" y="14025"/>
                    </a:lnTo>
                    <a:lnTo>
                      <a:pt x="14229" y="14434"/>
                    </a:lnTo>
                    <a:lnTo>
                      <a:pt x="13886" y="14741"/>
                    </a:lnTo>
                    <a:lnTo>
                      <a:pt x="13371" y="15253"/>
                    </a:lnTo>
                    <a:lnTo>
                      <a:pt x="13029" y="15663"/>
                    </a:lnTo>
                    <a:lnTo>
                      <a:pt x="12343" y="16072"/>
                    </a:lnTo>
                    <a:lnTo>
                      <a:pt x="11657" y="16584"/>
                    </a:lnTo>
                    <a:lnTo>
                      <a:pt x="10800" y="17300"/>
                    </a:lnTo>
                    <a:lnTo>
                      <a:pt x="9771" y="17812"/>
                    </a:lnTo>
                    <a:lnTo>
                      <a:pt x="8657" y="18427"/>
                    </a:lnTo>
                    <a:lnTo>
                      <a:pt x="7543" y="19143"/>
                    </a:lnTo>
                    <a:lnTo>
                      <a:pt x="6600" y="19655"/>
                    </a:lnTo>
                    <a:lnTo>
                      <a:pt x="5571" y="20064"/>
                    </a:lnTo>
                    <a:lnTo>
                      <a:pt x="4200" y="20679"/>
                    </a:lnTo>
                    <a:lnTo>
                      <a:pt x="3600" y="20986"/>
                    </a:lnTo>
                    <a:lnTo>
                      <a:pt x="3086" y="21293"/>
                    </a:lnTo>
                    <a:lnTo>
                      <a:pt x="2657" y="21395"/>
                    </a:lnTo>
                    <a:lnTo>
                      <a:pt x="2143" y="21600"/>
                    </a:lnTo>
                    <a:lnTo>
                      <a:pt x="1629" y="21600"/>
                    </a:lnTo>
                    <a:lnTo>
                      <a:pt x="1200" y="21395"/>
                    </a:lnTo>
                    <a:lnTo>
                      <a:pt x="514" y="20576"/>
                    </a:lnTo>
                    <a:lnTo>
                      <a:pt x="257" y="19757"/>
                    </a:lnTo>
                    <a:lnTo>
                      <a:pt x="171" y="18938"/>
                    </a:lnTo>
                    <a:lnTo>
                      <a:pt x="0" y="17812"/>
                    </a:lnTo>
                    <a:lnTo>
                      <a:pt x="0" y="12796"/>
                    </a:lnTo>
                    <a:lnTo>
                      <a:pt x="171" y="11363"/>
                    </a:lnTo>
                    <a:lnTo>
                      <a:pt x="257" y="9623"/>
                    </a:lnTo>
                    <a:lnTo>
                      <a:pt x="771" y="5937"/>
                    </a:lnTo>
                    <a:lnTo>
                      <a:pt x="1029" y="4197"/>
                    </a:lnTo>
                    <a:lnTo>
                      <a:pt x="1200" y="2662"/>
                    </a:lnTo>
                    <a:lnTo>
                      <a:pt x="1200" y="1740"/>
                    </a:lnTo>
                    <a:lnTo>
                      <a:pt x="1371" y="1331"/>
                    </a:lnTo>
                    <a:close/>
                  </a:path>
                </a:pathLst>
              </a:custGeom>
              <a:solidFill>
                <a:srgbClr val="9A0B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5" name="AutoShape 420"/>
              <p:cNvSpPr/>
              <p:nvPr/>
            </p:nvSpPr>
            <p:spPr>
              <a:xfrm>
                <a:off x="1065224" y="121336"/>
                <a:ext cx="581289" cy="417626"/>
              </a:xfrm>
              <a:custGeom>
                <a:avLst/>
                <a:gdLst/>
                <a:ahLst/>
                <a:cxnLst>
                  <a:cxn ang="0">
                    <a:pos x="wd2" y="hd2"/>
                  </a:cxn>
                  <a:cxn ang="5400000">
                    <a:pos x="wd2" y="hd2"/>
                  </a:cxn>
                  <a:cxn ang="10800000">
                    <a:pos x="wd2" y="hd2"/>
                  </a:cxn>
                  <a:cxn ang="16200000">
                    <a:pos x="wd2" y="hd2"/>
                  </a:cxn>
                </a:cxnLst>
                <a:rect l="0" t="0" r="r" b="b"/>
                <a:pathLst>
                  <a:path w="21600" h="21600" extrusionOk="0">
                    <a:moveTo>
                      <a:pt x="1469" y="1447"/>
                    </a:moveTo>
                    <a:lnTo>
                      <a:pt x="1469" y="1344"/>
                    </a:lnTo>
                    <a:lnTo>
                      <a:pt x="1642" y="1344"/>
                    </a:lnTo>
                    <a:lnTo>
                      <a:pt x="1728" y="1137"/>
                    </a:lnTo>
                    <a:lnTo>
                      <a:pt x="1987" y="930"/>
                    </a:lnTo>
                    <a:lnTo>
                      <a:pt x="2419" y="620"/>
                    </a:lnTo>
                    <a:lnTo>
                      <a:pt x="2851" y="413"/>
                    </a:lnTo>
                    <a:lnTo>
                      <a:pt x="3629" y="310"/>
                    </a:lnTo>
                    <a:lnTo>
                      <a:pt x="4493" y="207"/>
                    </a:lnTo>
                    <a:lnTo>
                      <a:pt x="5530" y="0"/>
                    </a:lnTo>
                    <a:lnTo>
                      <a:pt x="8208" y="0"/>
                    </a:lnTo>
                    <a:lnTo>
                      <a:pt x="9504" y="207"/>
                    </a:lnTo>
                    <a:lnTo>
                      <a:pt x="10886" y="310"/>
                    </a:lnTo>
                    <a:lnTo>
                      <a:pt x="12182" y="620"/>
                    </a:lnTo>
                    <a:lnTo>
                      <a:pt x="13219" y="930"/>
                    </a:lnTo>
                    <a:lnTo>
                      <a:pt x="14256" y="1137"/>
                    </a:lnTo>
                    <a:lnTo>
                      <a:pt x="15120" y="1654"/>
                    </a:lnTo>
                    <a:lnTo>
                      <a:pt x="15984" y="2274"/>
                    </a:lnTo>
                    <a:lnTo>
                      <a:pt x="16934" y="2687"/>
                    </a:lnTo>
                    <a:lnTo>
                      <a:pt x="17885" y="3307"/>
                    </a:lnTo>
                    <a:lnTo>
                      <a:pt x="18749" y="3721"/>
                    </a:lnTo>
                    <a:lnTo>
                      <a:pt x="19440" y="4237"/>
                    </a:lnTo>
                    <a:lnTo>
                      <a:pt x="20131" y="4444"/>
                    </a:lnTo>
                    <a:lnTo>
                      <a:pt x="20477" y="4651"/>
                    </a:lnTo>
                    <a:lnTo>
                      <a:pt x="20736" y="4754"/>
                    </a:lnTo>
                    <a:lnTo>
                      <a:pt x="20995" y="4754"/>
                    </a:lnTo>
                    <a:lnTo>
                      <a:pt x="21254" y="4961"/>
                    </a:lnTo>
                    <a:lnTo>
                      <a:pt x="21600" y="4961"/>
                    </a:lnTo>
                    <a:lnTo>
                      <a:pt x="21600" y="5064"/>
                    </a:lnTo>
                    <a:lnTo>
                      <a:pt x="21514" y="5374"/>
                    </a:lnTo>
                    <a:lnTo>
                      <a:pt x="21514" y="5684"/>
                    </a:lnTo>
                    <a:lnTo>
                      <a:pt x="21341" y="6201"/>
                    </a:lnTo>
                    <a:lnTo>
                      <a:pt x="21341" y="6511"/>
                    </a:lnTo>
                    <a:lnTo>
                      <a:pt x="21254" y="7028"/>
                    </a:lnTo>
                    <a:lnTo>
                      <a:pt x="21254" y="7338"/>
                    </a:lnTo>
                    <a:lnTo>
                      <a:pt x="21082" y="7441"/>
                    </a:lnTo>
                    <a:lnTo>
                      <a:pt x="20995" y="7648"/>
                    </a:lnTo>
                    <a:lnTo>
                      <a:pt x="20477" y="7855"/>
                    </a:lnTo>
                    <a:lnTo>
                      <a:pt x="19872" y="8475"/>
                    </a:lnTo>
                    <a:lnTo>
                      <a:pt x="19008" y="9301"/>
                    </a:lnTo>
                    <a:lnTo>
                      <a:pt x="18058" y="10025"/>
                    </a:lnTo>
                    <a:lnTo>
                      <a:pt x="17194" y="10748"/>
                    </a:lnTo>
                    <a:lnTo>
                      <a:pt x="16502" y="11575"/>
                    </a:lnTo>
                    <a:lnTo>
                      <a:pt x="15898" y="12402"/>
                    </a:lnTo>
                    <a:lnTo>
                      <a:pt x="15466" y="12919"/>
                    </a:lnTo>
                    <a:lnTo>
                      <a:pt x="15034" y="13539"/>
                    </a:lnTo>
                    <a:lnTo>
                      <a:pt x="14256" y="14469"/>
                    </a:lnTo>
                    <a:lnTo>
                      <a:pt x="13824" y="14882"/>
                    </a:lnTo>
                    <a:lnTo>
                      <a:pt x="13478" y="15399"/>
                    </a:lnTo>
                    <a:lnTo>
                      <a:pt x="12960" y="15709"/>
                    </a:lnTo>
                    <a:lnTo>
                      <a:pt x="12442" y="16122"/>
                    </a:lnTo>
                    <a:lnTo>
                      <a:pt x="11750" y="16743"/>
                    </a:lnTo>
                    <a:lnTo>
                      <a:pt x="10886" y="17363"/>
                    </a:lnTo>
                    <a:lnTo>
                      <a:pt x="9850" y="17983"/>
                    </a:lnTo>
                    <a:lnTo>
                      <a:pt x="8726" y="18603"/>
                    </a:lnTo>
                    <a:lnTo>
                      <a:pt x="7776" y="19326"/>
                    </a:lnTo>
                    <a:lnTo>
                      <a:pt x="6653" y="19636"/>
                    </a:lnTo>
                    <a:lnTo>
                      <a:pt x="5789" y="20153"/>
                    </a:lnTo>
                    <a:lnTo>
                      <a:pt x="4925" y="20463"/>
                    </a:lnTo>
                    <a:lnTo>
                      <a:pt x="4234" y="20773"/>
                    </a:lnTo>
                    <a:lnTo>
                      <a:pt x="3802" y="21083"/>
                    </a:lnTo>
                    <a:lnTo>
                      <a:pt x="3110" y="21290"/>
                    </a:lnTo>
                    <a:lnTo>
                      <a:pt x="2678" y="21497"/>
                    </a:lnTo>
                    <a:lnTo>
                      <a:pt x="2160" y="21600"/>
                    </a:lnTo>
                    <a:lnTo>
                      <a:pt x="1728" y="21600"/>
                    </a:lnTo>
                    <a:lnTo>
                      <a:pt x="1382" y="21497"/>
                    </a:lnTo>
                    <a:lnTo>
                      <a:pt x="950" y="21187"/>
                    </a:lnTo>
                    <a:lnTo>
                      <a:pt x="691" y="20567"/>
                    </a:lnTo>
                    <a:lnTo>
                      <a:pt x="432" y="19843"/>
                    </a:lnTo>
                    <a:lnTo>
                      <a:pt x="173" y="18913"/>
                    </a:lnTo>
                    <a:lnTo>
                      <a:pt x="173" y="17983"/>
                    </a:lnTo>
                    <a:lnTo>
                      <a:pt x="0" y="16743"/>
                    </a:lnTo>
                    <a:lnTo>
                      <a:pt x="0" y="15399"/>
                    </a:lnTo>
                    <a:lnTo>
                      <a:pt x="173" y="14159"/>
                    </a:lnTo>
                    <a:lnTo>
                      <a:pt x="173" y="12919"/>
                    </a:lnTo>
                    <a:lnTo>
                      <a:pt x="259" y="11472"/>
                    </a:lnTo>
                    <a:lnTo>
                      <a:pt x="432" y="9715"/>
                    </a:lnTo>
                    <a:lnTo>
                      <a:pt x="518" y="7751"/>
                    </a:lnTo>
                    <a:lnTo>
                      <a:pt x="1037" y="4237"/>
                    </a:lnTo>
                    <a:lnTo>
                      <a:pt x="1210" y="2790"/>
                    </a:lnTo>
                    <a:lnTo>
                      <a:pt x="1382" y="1757"/>
                    </a:lnTo>
                    <a:lnTo>
                      <a:pt x="1469" y="1447"/>
                    </a:lnTo>
                    <a:close/>
                  </a:path>
                </a:pathLst>
              </a:custGeom>
              <a:solidFill>
                <a:srgbClr val="9B0B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6" name="AutoShape 421"/>
              <p:cNvSpPr/>
              <p:nvPr/>
            </p:nvSpPr>
            <p:spPr>
              <a:xfrm>
                <a:off x="1069457" y="121336"/>
                <a:ext cx="574234" cy="416215"/>
              </a:xfrm>
              <a:custGeom>
                <a:avLst/>
                <a:gdLst/>
                <a:ahLst/>
                <a:cxnLst>
                  <a:cxn ang="0">
                    <a:pos x="wd2" y="hd2"/>
                  </a:cxn>
                  <a:cxn ang="5400000">
                    <a:pos x="wd2" y="hd2"/>
                  </a:cxn>
                  <a:cxn ang="10800000">
                    <a:pos x="wd2" y="hd2"/>
                  </a:cxn>
                  <a:cxn ang="16200000">
                    <a:pos x="wd2" y="hd2"/>
                  </a:cxn>
                </a:cxnLst>
                <a:rect l="0" t="0" r="r" b="b"/>
                <a:pathLst>
                  <a:path w="21600" h="21600" extrusionOk="0">
                    <a:moveTo>
                      <a:pt x="1312" y="1454"/>
                    </a:moveTo>
                    <a:lnTo>
                      <a:pt x="1487" y="1350"/>
                    </a:lnTo>
                    <a:lnTo>
                      <a:pt x="2011" y="935"/>
                    </a:lnTo>
                    <a:lnTo>
                      <a:pt x="2449" y="831"/>
                    </a:lnTo>
                    <a:lnTo>
                      <a:pt x="2886" y="415"/>
                    </a:lnTo>
                    <a:lnTo>
                      <a:pt x="3498" y="312"/>
                    </a:lnTo>
                    <a:lnTo>
                      <a:pt x="4372" y="208"/>
                    </a:lnTo>
                    <a:lnTo>
                      <a:pt x="5509" y="208"/>
                    </a:lnTo>
                    <a:lnTo>
                      <a:pt x="6734" y="0"/>
                    </a:lnTo>
                    <a:lnTo>
                      <a:pt x="8133" y="208"/>
                    </a:lnTo>
                    <a:lnTo>
                      <a:pt x="9445" y="208"/>
                    </a:lnTo>
                    <a:lnTo>
                      <a:pt x="10844" y="415"/>
                    </a:lnTo>
                    <a:lnTo>
                      <a:pt x="12155" y="623"/>
                    </a:lnTo>
                    <a:lnTo>
                      <a:pt x="13205" y="935"/>
                    </a:lnTo>
                    <a:lnTo>
                      <a:pt x="14254" y="1350"/>
                    </a:lnTo>
                    <a:lnTo>
                      <a:pt x="15041" y="1765"/>
                    </a:lnTo>
                    <a:lnTo>
                      <a:pt x="16003" y="2285"/>
                    </a:lnTo>
                    <a:lnTo>
                      <a:pt x="16878" y="2804"/>
                    </a:lnTo>
                    <a:lnTo>
                      <a:pt x="17927" y="3323"/>
                    </a:lnTo>
                    <a:lnTo>
                      <a:pt x="18802" y="3738"/>
                    </a:lnTo>
                    <a:lnTo>
                      <a:pt x="19501" y="4258"/>
                    </a:lnTo>
                    <a:lnTo>
                      <a:pt x="20813" y="4777"/>
                    </a:lnTo>
                    <a:lnTo>
                      <a:pt x="20900" y="4777"/>
                    </a:lnTo>
                    <a:lnTo>
                      <a:pt x="21163" y="4985"/>
                    </a:lnTo>
                    <a:lnTo>
                      <a:pt x="21600" y="4985"/>
                    </a:lnTo>
                    <a:lnTo>
                      <a:pt x="21600" y="5088"/>
                    </a:lnTo>
                    <a:lnTo>
                      <a:pt x="21425" y="5400"/>
                    </a:lnTo>
                    <a:lnTo>
                      <a:pt x="21425" y="5712"/>
                    </a:lnTo>
                    <a:lnTo>
                      <a:pt x="21338" y="6231"/>
                    </a:lnTo>
                    <a:lnTo>
                      <a:pt x="21338" y="6542"/>
                    </a:lnTo>
                    <a:lnTo>
                      <a:pt x="21163" y="7062"/>
                    </a:lnTo>
                    <a:lnTo>
                      <a:pt x="21163" y="7477"/>
                    </a:lnTo>
                    <a:lnTo>
                      <a:pt x="20900" y="7685"/>
                    </a:lnTo>
                    <a:lnTo>
                      <a:pt x="20463" y="7892"/>
                    </a:lnTo>
                    <a:lnTo>
                      <a:pt x="19764" y="8515"/>
                    </a:lnTo>
                    <a:lnTo>
                      <a:pt x="18889" y="9346"/>
                    </a:lnTo>
                    <a:lnTo>
                      <a:pt x="17140" y="10800"/>
                    </a:lnTo>
                    <a:lnTo>
                      <a:pt x="16440" y="11631"/>
                    </a:lnTo>
                    <a:lnTo>
                      <a:pt x="15916" y="12462"/>
                    </a:lnTo>
                    <a:lnTo>
                      <a:pt x="15391" y="12981"/>
                    </a:lnTo>
                    <a:lnTo>
                      <a:pt x="15041" y="13604"/>
                    </a:lnTo>
                    <a:lnTo>
                      <a:pt x="14254" y="14538"/>
                    </a:lnTo>
                    <a:lnTo>
                      <a:pt x="13817" y="14954"/>
                    </a:lnTo>
                    <a:lnTo>
                      <a:pt x="13467" y="15265"/>
                    </a:lnTo>
                    <a:lnTo>
                      <a:pt x="12943" y="15785"/>
                    </a:lnTo>
                    <a:lnTo>
                      <a:pt x="12418" y="16200"/>
                    </a:lnTo>
                    <a:lnTo>
                      <a:pt x="11718" y="16615"/>
                    </a:lnTo>
                    <a:lnTo>
                      <a:pt x="10844" y="17238"/>
                    </a:lnTo>
                    <a:lnTo>
                      <a:pt x="9794" y="18069"/>
                    </a:lnTo>
                    <a:lnTo>
                      <a:pt x="8657" y="18588"/>
                    </a:lnTo>
                    <a:lnTo>
                      <a:pt x="7696" y="19212"/>
                    </a:lnTo>
                    <a:lnTo>
                      <a:pt x="6559" y="19731"/>
                    </a:lnTo>
                    <a:lnTo>
                      <a:pt x="5684" y="20250"/>
                    </a:lnTo>
                    <a:lnTo>
                      <a:pt x="4897" y="20562"/>
                    </a:lnTo>
                    <a:lnTo>
                      <a:pt x="4285" y="20665"/>
                    </a:lnTo>
                    <a:lnTo>
                      <a:pt x="3673" y="20977"/>
                    </a:lnTo>
                    <a:lnTo>
                      <a:pt x="3148" y="21288"/>
                    </a:lnTo>
                    <a:lnTo>
                      <a:pt x="2623" y="21392"/>
                    </a:lnTo>
                    <a:lnTo>
                      <a:pt x="2186" y="21600"/>
                    </a:lnTo>
                    <a:lnTo>
                      <a:pt x="1574" y="21600"/>
                    </a:lnTo>
                    <a:lnTo>
                      <a:pt x="874" y="21185"/>
                    </a:lnTo>
                    <a:lnTo>
                      <a:pt x="525" y="20562"/>
                    </a:lnTo>
                    <a:lnTo>
                      <a:pt x="262" y="19731"/>
                    </a:lnTo>
                    <a:lnTo>
                      <a:pt x="87" y="18900"/>
                    </a:lnTo>
                    <a:lnTo>
                      <a:pt x="0" y="17862"/>
                    </a:lnTo>
                    <a:lnTo>
                      <a:pt x="0" y="14123"/>
                    </a:lnTo>
                    <a:lnTo>
                      <a:pt x="87" y="12981"/>
                    </a:lnTo>
                    <a:lnTo>
                      <a:pt x="87" y="11423"/>
                    </a:lnTo>
                    <a:lnTo>
                      <a:pt x="262" y="9762"/>
                    </a:lnTo>
                    <a:lnTo>
                      <a:pt x="525" y="7788"/>
                    </a:lnTo>
                    <a:lnTo>
                      <a:pt x="1049" y="4258"/>
                    </a:lnTo>
                    <a:lnTo>
                      <a:pt x="1049" y="2804"/>
                    </a:lnTo>
                    <a:lnTo>
                      <a:pt x="1224" y="1765"/>
                    </a:lnTo>
                    <a:lnTo>
                      <a:pt x="1312" y="1454"/>
                    </a:lnTo>
                    <a:close/>
                  </a:path>
                </a:pathLst>
              </a:custGeom>
              <a:solidFill>
                <a:srgbClr val="9C0C1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7" name="AutoShape 422"/>
              <p:cNvSpPr/>
              <p:nvPr/>
            </p:nvSpPr>
            <p:spPr>
              <a:xfrm>
                <a:off x="1072279" y="125569"/>
                <a:ext cx="567180" cy="407749"/>
              </a:xfrm>
              <a:custGeom>
                <a:avLst/>
                <a:gdLst/>
                <a:ahLst/>
                <a:cxnLst>
                  <a:cxn ang="0">
                    <a:pos x="wd2" y="hd2"/>
                  </a:cxn>
                  <a:cxn ang="5400000">
                    <a:pos x="wd2" y="hd2"/>
                  </a:cxn>
                  <a:cxn ang="10800000">
                    <a:pos x="wd2" y="hd2"/>
                  </a:cxn>
                  <a:cxn ang="16200000">
                    <a:pos x="wd2" y="hd2"/>
                  </a:cxn>
                </a:cxnLst>
                <a:rect l="0" t="0" r="r" b="b"/>
                <a:pathLst>
                  <a:path w="21600" h="21600" extrusionOk="0">
                    <a:moveTo>
                      <a:pt x="1416" y="1271"/>
                    </a:moveTo>
                    <a:lnTo>
                      <a:pt x="1682" y="953"/>
                    </a:lnTo>
                    <a:lnTo>
                      <a:pt x="1948" y="953"/>
                    </a:lnTo>
                    <a:lnTo>
                      <a:pt x="2390" y="635"/>
                    </a:lnTo>
                    <a:lnTo>
                      <a:pt x="2833" y="424"/>
                    </a:lnTo>
                    <a:lnTo>
                      <a:pt x="3630" y="106"/>
                    </a:lnTo>
                    <a:lnTo>
                      <a:pt x="4515" y="0"/>
                    </a:lnTo>
                    <a:lnTo>
                      <a:pt x="8144" y="0"/>
                    </a:lnTo>
                    <a:lnTo>
                      <a:pt x="9472" y="106"/>
                    </a:lnTo>
                    <a:lnTo>
                      <a:pt x="10889" y="212"/>
                    </a:lnTo>
                    <a:lnTo>
                      <a:pt x="12216" y="635"/>
                    </a:lnTo>
                    <a:lnTo>
                      <a:pt x="13279" y="953"/>
                    </a:lnTo>
                    <a:lnTo>
                      <a:pt x="14164" y="1165"/>
                    </a:lnTo>
                    <a:lnTo>
                      <a:pt x="15138" y="1588"/>
                    </a:lnTo>
                    <a:lnTo>
                      <a:pt x="16023" y="2118"/>
                    </a:lnTo>
                    <a:lnTo>
                      <a:pt x="17970" y="3176"/>
                    </a:lnTo>
                    <a:lnTo>
                      <a:pt x="18767" y="3600"/>
                    </a:lnTo>
                    <a:lnTo>
                      <a:pt x="19564" y="4129"/>
                    </a:lnTo>
                    <a:lnTo>
                      <a:pt x="20184" y="4341"/>
                    </a:lnTo>
                    <a:lnTo>
                      <a:pt x="20626" y="4553"/>
                    </a:lnTo>
                    <a:lnTo>
                      <a:pt x="20892" y="4659"/>
                    </a:lnTo>
                    <a:lnTo>
                      <a:pt x="21069" y="4659"/>
                    </a:lnTo>
                    <a:lnTo>
                      <a:pt x="21246" y="4871"/>
                    </a:lnTo>
                    <a:lnTo>
                      <a:pt x="21600" y="4871"/>
                    </a:lnTo>
                    <a:lnTo>
                      <a:pt x="21600" y="5294"/>
                    </a:lnTo>
                    <a:lnTo>
                      <a:pt x="21511" y="5824"/>
                    </a:lnTo>
                    <a:lnTo>
                      <a:pt x="21334" y="6141"/>
                    </a:lnTo>
                    <a:lnTo>
                      <a:pt x="21334" y="6459"/>
                    </a:lnTo>
                    <a:lnTo>
                      <a:pt x="21246" y="6988"/>
                    </a:lnTo>
                    <a:lnTo>
                      <a:pt x="21246" y="7412"/>
                    </a:lnTo>
                    <a:lnTo>
                      <a:pt x="20980" y="7624"/>
                    </a:lnTo>
                    <a:lnTo>
                      <a:pt x="20449" y="7835"/>
                    </a:lnTo>
                    <a:lnTo>
                      <a:pt x="19830" y="8471"/>
                    </a:lnTo>
                    <a:lnTo>
                      <a:pt x="19033" y="9318"/>
                    </a:lnTo>
                    <a:lnTo>
                      <a:pt x="17262" y="10800"/>
                    </a:lnTo>
                    <a:lnTo>
                      <a:pt x="16554" y="11541"/>
                    </a:lnTo>
                    <a:lnTo>
                      <a:pt x="15846" y="12388"/>
                    </a:lnTo>
                    <a:lnTo>
                      <a:pt x="15492" y="13024"/>
                    </a:lnTo>
                    <a:lnTo>
                      <a:pt x="14961" y="13553"/>
                    </a:lnTo>
                    <a:lnTo>
                      <a:pt x="14695" y="14188"/>
                    </a:lnTo>
                    <a:lnTo>
                      <a:pt x="14341" y="14612"/>
                    </a:lnTo>
                    <a:lnTo>
                      <a:pt x="13898" y="14929"/>
                    </a:lnTo>
                    <a:lnTo>
                      <a:pt x="13456" y="15353"/>
                    </a:lnTo>
                    <a:lnTo>
                      <a:pt x="13013" y="15882"/>
                    </a:lnTo>
                    <a:lnTo>
                      <a:pt x="11774" y="16729"/>
                    </a:lnTo>
                    <a:lnTo>
                      <a:pt x="10889" y="17365"/>
                    </a:lnTo>
                    <a:lnTo>
                      <a:pt x="9826" y="18000"/>
                    </a:lnTo>
                    <a:lnTo>
                      <a:pt x="8675" y="18635"/>
                    </a:lnTo>
                    <a:lnTo>
                      <a:pt x="7702" y="19271"/>
                    </a:lnTo>
                    <a:lnTo>
                      <a:pt x="6551" y="19906"/>
                    </a:lnTo>
                    <a:lnTo>
                      <a:pt x="5666" y="20224"/>
                    </a:lnTo>
                    <a:lnTo>
                      <a:pt x="4869" y="20541"/>
                    </a:lnTo>
                    <a:lnTo>
                      <a:pt x="3630" y="21176"/>
                    </a:lnTo>
                    <a:lnTo>
                      <a:pt x="3098" y="21388"/>
                    </a:lnTo>
                    <a:lnTo>
                      <a:pt x="2567" y="21494"/>
                    </a:lnTo>
                    <a:lnTo>
                      <a:pt x="2125" y="21600"/>
                    </a:lnTo>
                    <a:lnTo>
                      <a:pt x="1682" y="21600"/>
                    </a:lnTo>
                    <a:lnTo>
                      <a:pt x="1239" y="21494"/>
                    </a:lnTo>
                    <a:lnTo>
                      <a:pt x="797" y="21176"/>
                    </a:lnTo>
                    <a:lnTo>
                      <a:pt x="531" y="20753"/>
                    </a:lnTo>
                    <a:lnTo>
                      <a:pt x="266" y="19906"/>
                    </a:lnTo>
                    <a:lnTo>
                      <a:pt x="177" y="18847"/>
                    </a:lnTo>
                    <a:lnTo>
                      <a:pt x="0" y="17894"/>
                    </a:lnTo>
                    <a:lnTo>
                      <a:pt x="0" y="13024"/>
                    </a:lnTo>
                    <a:lnTo>
                      <a:pt x="177" y="11435"/>
                    </a:lnTo>
                    <a:lnTo>
                      <a:pt x="266" y="9741"/>
                    </a:lnTo>
                    <a:lnTo>
                      <a:pt x="531" y="7729"/>
                    </a:lnTo>
                    <a:lnTo>
                      <a:pt x="708" y="5929"/>
                    </a:lnTo>
                    <a:lnTo>
                      <a:pt x="974" y="4235"/>
                    </a:lnTo>
                    <a:lnTo>
                      <a:pt x="1151" y="2647"/>
                    </a:lnTo>
                    <a:lnTo>
                      <a:pt x="1239" y="1800"/>
                    </a:lnTo>
                    <a:lnTo>
                      <a:pt x="1416" y="1271"/>
                    </a:lnTo>
                    <a:close/>
                  </a:path>
                </a:pathLst>
              </a:custGeom>
              <a:solidFill>
                <a:srgbClr val="9D0C1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8" name="AutoShape 423"/>
              <p:cNvSpPr/>
              <p:nvPr/>
            </p:nvSpPr>
            <p:spPr>
              <a:xfrm>
                <a:off x="1072279" y="125569"/>
                <a:ext cx="565769" cy="404928"/>
              </a:xfrm>
              <a:custGeom>
                <a:avLst/>
                <a:gdLst/>
                <a:ahLst/>
                <a:cxnLst>
                  <a:cxn ang="0">
                    <a:pos x="wd2" y="hd2"/>
                  </a:cxn>
                  <a:cxn ang="5400000">
                    <a:pos x="wd2" y="hd2"/>
                  </a:cxn>
                  <a:cxn ang="10800000">
                    <a:pos x="wd2" y="hd2"/>
                  </a:cxn>
                  <a:cxn ang="16200000">
                    <a:pos x="wd2" y="hd2"/>
                  </a:cxn>
                </a:cxnLst>
                <a:rect l="0" t="0" r="r" b="b"/>
                <a:pathLst>
                  <a:path w="21600" h="21600" extrusionOk="0">
                    <a:moveTo>
                      <a:pt x="1422" y="1490"/>
                    </a:moveTo>
                    <a:lnTo>
                      <a:pt x="1511" y="1277"/>
                    </a:lnTo>
                    <a:lnTo>
                      <a:pt x="1511" y="1170"/>
                    </a:lnTo>
                    <a:lnTo>
                      <a:pt x="1778" y="958"/>
                    </a:lnTo>
                    <a:lnTo>
                      <a:pt x="2133" y="958"/>
                    </a:lnTo>
                    <a:lnTo>
                      <a:pt x="2489" y="745"/>
                    </a:lnTo>
                    <a:lnTo>
                      <a:pt x="2933" y="426"/>
                    </a:lnTo>
                    <a:lnTo>
                      <a:pt x="3644" y="213"/>
                    </a:lnTo>
                    <a:lnTo>
                      <a:pt x="4533" y="106"/>
                    </a:lnTo>
                    <a:lnTo>
                      <a:pt x="5511" y="0"/>
                    </a:lnTo>
                    <a:lnTo>
                      <a:pt x="6756" y="0"/>
                    </a:lnTo>
                    <a:lnTo>
                      <a:pt x="8178" y="106"/>
                    </a:lnTo>
                    <a:lnTo>
                      <a:pt x="9511" y="106"/>
                    </a:lnTo>
                    <a:lnTo>
                      <a:pt x="10933" y="213"/>
                    </a:lnTo>
                    <a:lnTo>
                      <a:pt x="12267" y="638"/>
                    </a:lnTo>
                    <a:lnTo>
                      <a:pt x="13333" y="958"/>
                    </a:lnTo>
                    <a:lnTo>
                      <a:pt x="14222" y="1277"/>
                    </a:lnTo>
                    <a:lnTo>
                      <a:pt x="15200" y="1596"/>
                    </a:lnTo>
                    <a:lnTo>
                      <a:pt x="16089" y="2234"/>
                    </a:lnTo>
                    <a:lnTo>
                      <a:pt x="16889" y="2660"/>
                    </a:lnTo>
                    <a:lnTo>
                      <a:pt x="18044" y="3192"/>
                    </a:lnTo>
                    <a:lnTo>
                      <a:pt x="18756" y="3831"/>
                    </a:lnTo>
                    <a:lnTo>
                      <a:pt x="19556" y="4150"/>
                    </a:lnTo>
                    <a:lnTo>
                      <a:pt x="20178" y="4363"/>
                    </a:lnTo>
                    <a:lnTo>
                      <a:pt x="20533" y="4575"/>
                    </a:lnTo>
                    <a:lnTo>
                      <a:pt x="20800" y="4682"/>
                    </a:lnTo>
                    <a:lnTo>
                      <a:pt x="21067" y="4895"/>
                    </a:lnTo>
                    <a:lnTo>
                      <a:pt x="21422" y="4895"/>
                    </a:lnTo>
                    <a:lnTo>
                      <a:pt x="21600" y="5001"/>
                    </a:lnTo>
                    <a:lnTo>
                      <a:pt x="21600" y="5320"/>
                    </a:lnTo>
                    <a:lnTo>
                      <a:pt x="21422" y="5852"/>
                    </a:lnTo>
                    <a:lnTo>
                      <a:pt x="21422" y="6171"/>
                    </a:lnTo>
                    <a:lnTo>
                      <a:pt x="21333" y="6703"/>
                    </a:lnTo>
                    <a:lnTo>
                      <a:pt x="21333" y="7023"/>
                    </a:lnTo>
                    <a:lnTo>
                      <a:pt x="21156" y="7342"/>
                    </a:lnTo>
                    <a:lnTo>
                      <a:pt x="21156" y="7448"/>
                    </a:lnTo>
                    <a:lnTo>
                      <a:pt x="20978" y="7661"/>
                    </a:lnTo>
                    <a:lnTo>
                      <a:pt x="20533" y="7874"/>
                    </a:lnTo>
                    <a:lnTo>
                      <a:pt x="19733" y="8512"/>
                    </a:lnTo>
                    <a:lnTo>
                      <a:pt x="19022" y="9364"/>
                    </a:lnTo>
                    <a:lnTo>
                      <a:pt x="18133" y="10108"/>
                    </a:lnTo>
                    <a:lnTo>
                      <a:pt x="17156" y="10853"/>
                    </a:lnTo>
                    <a:lnTo>
                      <a:pt x="16444" y="11598"/>
                    </a:lnTo>
                    <a:lnTo>
                      <a:pt x="15911" y="12449"/>
                    </a:lnTo>
                    <a:lnTo>
                      <a:pt x="15378" y="13088"/>
                    </a:lnTo>
                    <a:lnTo>
                      <a:pt x="15022" y="13620"/>
                    </a:lnTo>
                    <a:lnTo>
                      <a:pt x="13867" y="15003"/>
                    </a:lnTo>
                    <a:lnTo>
                      <a:pt x="13511" y="15322"/>
                    </a:lnTo>
                    <a:lnTo>
                      <a:pt x="12978" y="15748"/>
                    </a:lnTo>
                    <a:lnTo>
                      <a:pt x="12444" y="16280"/>
                    </a:lnTo>
                    <a:lnTo>
                      <a:pt x="11644" y="16705"/>
                    </a:lnTo>
                    <a:lnTo>
                      <a:pt x="10933" y="17344"/>
                    </a:lnTo>
                    <a:lnTo>
                      <a:pt x="9867" y="17982"/>
                    </a:lnTo>
                    <a:lnTo>
                      <a:pt x="8711" y="18727"/>
                    </a:lnTo>
                    <a:lnTo>
                      <a:pt x="7733" y="19366"/>
                    </a:lnTo>
                    <a:lnTo>
                      <a:pt x="6756" y="19791"/>
                    </a:lnTo>
                    <a:lnTo>
                      <a:pt x="4889" y="20536"/>
                    </a:lnTo>
                    <a:lnTo>
                      <a:pt x="4267" y="20855"/>
                    </a:lnTo>
                    <a:lnTo>
                      <a:pt x="3733" y="21174"/>
                    </a:lnTo>
                    <a:lnTo>
                      <a:pt x="3111" y="21281"/>
                    </a:lnTo>
                    <a:lnTo>
                      <a:pt x="2578" y="21600"/>
                    </a:lnTo>
                    <a:lnTo>
                      <a:pt x="1689" y="21600"/>
                    </a:lnTo>
                    <a:lnTo>
                      <a:pt x="1244" y="21494"/>
                    </a:lnTo>
                    <a:lnTo>
                      <a:pt x="533" y="20642"/>
                    </a:lnTo>
                    <a:lnTo>
                      <a:pt x="267" y="20004"/>
                    </a:lnTo>
                    <a:lnTo>
                      <a:pt x="178" y="18940"/>
                    </a:lnTo>
                    <a:lnTo>
                      <a:pt x="178" y="17982"/>
                    </a:lnTo>
                    <a:lnTo>
                      <a:pt x="0" y="16705"/>
                    </a:lnTo>
                    <a:lnTo>
                      <a:pt x="0" y="15429"/>
                    </a:lnTo>
                    <a:lnTo>
                      <a:pt x="178" y="14045"/>
                    </a:lnTo>
                    <a:lnTo>
                      <a:pt x="178" y="11492"/>
                    </a:lnTo>
                    <a:lnTo>
                      <a:pt x="444" y="9789"/>
                    </a:lnTo>
                    <a:lnTo>
                      <a:pt x="533" y="7767"/>
                    </a:lnTo>
                    <a:lnTo>
                      <a:pt x="800" y="5959"/>
                    </a:lnTo>
                    <a:lnTo>
                      <a:pt x="978" y="4256"/>
                    </a:lnTo>
                    <a:lnTo>
                      <a:pt x="1156" y="2660"/>
                    </a:lnTo>
                    <a:lnTo>
                      <a:pt x="1422" y="1809"/>
                    </a:lnTo>
                    <a:lnTo>
                      <a:pt x="1422" y="1490"/>
                    </a:lnTo>
                    <a:close/>
                  </a:path>
                </a:pathLst>
              </a:custGeom>
              <a:solidFill>
                <a:srgbClr val="9E0C1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29" name="AutoShape 424"/>
              <p:cNvSpPr/>
              <p:nvPr/>
            </p:nvSpPr>
            <p:spPr>
              <a:xfrm>
                <a:off x="1076511" y="126980"/>
                <a:ext cx="555893" cy="400695"/>
              </a:xfrm>
              <a:custGeom>
                <a:avLst/>
                <a:gdLst/>
                <a:ahLst/>
                <a:cxnLst>
                  <a:cxn ang="0">
                    <a:pos x="wd2" y="hd2"/>
                  </a:cxn>
                  <a:cxn ang="5400000">
                    <a:pos x="wd2" y="hd2"/>
                  </a:cxn>
                  <a:cxn ang="10800000">
                    <a:pos x="wd2" y="hd2"/>
                  </a:cxn>
                  <a:cxn ang="16200000">
                    <a:pos x="wd2" y="hd2"/>
                  </a:cxn>
                </a:cxnLst>
                <a:rect l="0" t="0" r="r" b="b"/>
                <a:pathLst>
                  <a:path w="21600" h="21600" extrusionOk="0">
                    <a:moveTo>
                      <a:pt x="1356" y="1397"/>
                    </a:moveTo>
                    <a:lnTo>
                      <a:pt x="1627" y="1075"/>
                    </a:lnTo>
                    <a:lnTo>
                      <a:pt x="2350" y="645"/>
                    </a:lnTo>
                    <a:lnTo>
                      <a:pt x="2802" y="322"/>
                    </a:lnTo>
                    <a:lnTo>
                      <a:pt x="3615" y="107"/>
                    </a:lnTo>
                    <a:lnTo>
                      <a:pt x="4428" y="0"/>
                    </a:lnTo>
                    <a:lnTo>
                      <a:pt x="8134" y="0"/>
                    </a:lnTo>
                    <a:lnTo>
                      <a:pt x="9490" y="107"/>
                    </a:lnTo>
                    <a:lnTo>
                      <a:pt x="10936" y="322"/>
                    </a:lnTo>
                    <a:lnTo>
                      <a:pt x="12291" y="537"/>
                    </a:lnTo>
                    <a:lnTo>
                      <a:pt x="13376" y="860"/>
                    </a:lnTo>
                    <a:lnTo>
                      <a:pt x="14279" y="1182"/>
                    </a:lnTo>
                    <a:lnTo>
                      <a:pt x="15093" y="1719"/>
                    </a:lnTo>
                    <a:lnTo>
                      <a:pt x="16177" y="2149"/>
                    </a:lnTo>
                    <a:lnTo>
                      <a:pt x="16991" y="2579"/>
                    </a:lnTo>
                    <a:lnTo>
                      <a:pt x="17985" y="3224"/>
                    </a:lnTo>
                    <a:lnTo>
                      <a:pt x="18889" y="3761"/>
                    </a:lnTo>
                    <a:lnTo>
                      <a:pt x="19702" y="4084"/>
                    </a:lnTo>
                    <a:lnTo>
                      <a:pt x="20154" y="4299"/>
                    </a:lnTo>
                    <a:lnTo>
                      <a:pt x="20606" y="4621"/>
                    </a:lnTo>
                    <a:lnTo>
                      <a:pt x="20877" y="4621"/>
                    </a:lnTo>
                    <a:lnTo>
                      <a:pt x="21148" y="4836"/>
                    </a:lnTo>
                    <a:lnTo>
                      <a:pt x="21510" y="4836"/>
                    </a:lnTo>
                    <a:lnTo>
                      <a:pt x="21510" y="4943"/>
                    </a:lnTo>
                    <a:lnTo>
                      <a:pt x="21600" y="4943"/>
                    </a:lnTo>
                    <a:lnTo>
                      <a:pt x="21600" y="5266"/>
                    </a:lnTo>
                    <a:lnTo>
                      <a:pt x="21510" y="5803"/>
                    </a:lnTo>
                    <a:lnTo>
                      <a:pt x="21510" y="6125"/>
                    </a:lnTo>
                    <a:lnTo>
                      <a:pt x="21329" y="6663"/>
                    </a:lnTo>
                    <a:lnTo>
                      <a:pt x="21329" y="6985"/>
                    </a:lnTo>
                    <a:lnTo>
                      <a:pt x="21238" y="7307"/>
                    </a:lnTo>
                    <a:lnTo>
                      <a:pt x="21238" y="7415"/>
                    </a:lnTo>
                    <a:lnTo>
                      <a:pt x="21148" y="7630"/>
                    </a:lnTo>
                    <a:lnTo>
                      <a:pt x="20606" y="7845"/>
                    </a:lnTo>
                    <a:lnTo>
                      <a:pt x="18979" y="9134"/>
                    </a:lnTo>
                    <a:lnTo>
                      <a:pt x="18166" y="10101"/>
                    </a:lnTo>
                    <a:lnTo>
                      <a:pt x="17262" y="10854"/>
                    </a:lnTo>
                    <a:lnTo>
                      <a:pt x="16539" y="11606"/>
                    </a:lnTo>
                    <a:lnTo>
                      <a:pt x="15906" y="12466"/>
                    </a:lnTo>
                    <a:lnTo>
                      <a:pt x="15454" y="13110"/>
                    </a:lnTo>
                    <a:lnTo>
                      <a:pt x="15093" y="13648"/>
                    </a:lnTo>
                    <a:lnTo>
                      <a:pt x="14279" y="14615"/>
                    </a:lnTo>
                    <a:lnTo>
                      <a:pt x="13918" y="14830"/>
                    </a:lnTo>
                    <a:lnTo>
                      <a:pt x="13556" y="15367"/>
                    </a:lnTo>
                    <a:lnTo>
                      <a:pt x="13014" y="15797"/>
                    </a:lnTo>
                    <a:lnTo>
                      <a:pt x="12472" y="16334"/>
                    </a:lnTo>
                    <a:lnTo>
                      <a:pt x="11659" y="16764"/>
                    </a:lnTo>
                    <a:lnTo>
                      <a:pt x="10845" y="17409"/>
                    </a:lnTo>
                    <a:lnTo>
                      <a:pt x="9761" y="18054"/>
                    </a:lnTo>
                    <a:lnTo>
                      <a:pt x="8676" y="18591"/>
                    </a:lnTo>
                    <a:lnTo>
                      <a:pt x="7682" y="19236"/>
                    </a:lnTo>
                    <a:lnTo>
                      <a:pt x="6688" y="19773"/>
                    </a:lnTo>
                    <a:lnTo>
                      <a:pt x="5603" y="20096"/>
                    </a:lnTo>
                    <a:lnTo>
                      <a:pt x="4790" y="20418"/>
                    </a:lnTo>
                    <a:lnTo>
                      <a:pt x="4157" y="20740"/>
                    </a:lnTo>
                    <a:lnTo>
                      <a:pt x="3073" y="21385"/>
                    </a:lnTo>
                    <a:lnTo>
                      <a:pt x="2531" y="21600"/>
                    </a:lnTo>
                    <a:lnTo>
                      <a:pt x="1627" y="21600"/>
                    </a:lnTo>
                    <a:lnTo>
                      <a:pt x="1265" y="21385"/>
                    </a:lnTo>
                    <a:lnTo>
                      <a:pt x="813" y="21063"/>
                    </a:lnTo>
                    <a:lnTo>
                      <a:pt x="542" y="20633"/>
                    </a:lnTo>
                    <a:lnTo>
                      <a:pt x="271" y="19881"/>
                    </a:lnTo>
                    <a:lnTo>
                      <a:pt x="90" y="18913"/>
                    </a:lnTo>
                    <a:lnTo>
                      <a:pt x="0" y="17839"/>
                    </a:lnTo>
                    <a:lnTo>
                      <a:pt x="0" y="14078"/>
                    </a:lnTo>
                    <a:lnTo>
                      <a:pt x="90" y="12896"/>
                    </a:lnTo>
                    <a:lnTo>
                      <a:pt x="90" y="11499"/>
                    </a:lnTo>
                    <a:lnTo>
                      <a:pt x="271" y="9564"/>
                    </a:lnTo>
                    <a:lnTo>
                      <a:pt x="813" y="5910"/>
                    </a:lnTo>
                    <a:lnTo>
                      <a:pt x="813" y="4191"/>
                    </a:lnTo>
                    <a:lnTo>
                      <a:pt x="1085" y="2794"/>
                    </a:lnTo>
                    <a:lnTo>
                      <a:pt x="1265" y="1719"/>
                    </a:lnTo>
                    <a:lnTo>
                      <a:pt x="1356" y="1397"/>
                    </a:lnTo>
                    <a:close/>
                  </a:path>
                </a:pathLst>
              </a:custGeom>
              <a:solidFill>
                <a:srgbClr val="9F0D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0" name="AutoShape 425"/>
              <p:cNvSpPr/>
              <p:nvPr/>
            </p:nvSpPr>
            <p:spPr>
              <a:xfrm>
                <a:off x="1079333" y="126980"/>
                <a:ext cx="550249" cy="400695"/>
              </a:xfrm>
              <a:custGeom>
                <a:avLst/>
                <a:gdLst/>
                <a:ahLst/>
                <a:cxnLst>
                  <a:cxn ang="0">
                    <a:pos x="wd2" y="hd2"/>
                  </a:cxn>
                  <a:cxn ang="5400000">
                    <a:pos x="wd2" y="hd2"/>
                  </a:cxn>
                  <a:cxn ang="10800000">
                    <a:pos x="wd2" y="hd2"/>
                  </a:cxn>
                  <a:cxn ang="16200000">
                    <a:pos x="wd2" y="hd2"/>
                  </a:cxn>
                </a:cxnLst>
                <a:rect l="0" t="0" r="r" b="b"/>
                <a:pathLst>
                  <a:path w="21600" h="21600" extrusionOk="0">
                    <a:moveTo>
                      <a:pt x="1276" y="1397"/>
                    </a:moveTo>
                    <a:lnTo>
                      <a:pt x="1458" y="1397"/>
                    </a:lnTo>
                    <a:lnTo>
                      <a:pt x="1549" y="1182"/>
                    </a:lnTo>
                    <a:lnTo>
                      <a:pt x="1732" y="1075"/>
                    </a:lnTo>
                    <a:lnTo>
                      <a:pt x="2005" y="860"/>
                    </a:lnTo>
                    <a:lnTo>
                      <a:pt x="2370" y="645"/>
                    </a:lnTo>
                    <a:lnTo>
                      <a:pt x="2916" y="537"/>
                    </a:lnTo>
                    <a:lnTo>
                      <a:pt x="3554" y="322"/>
                    </a:lnTo>
                    <a:lnTo>
                      <a:pt x="4466" y="107"/>
                    </a:lnTo>
                    <a:lnTo>
                      <a:pt x="5559" y="0"/>
                    </a:lnTo>
                    <a:lnTo>
                      <a:pt x="8111" y="0"/>
                    </a:lnTo>
                    <a:lnTo>
                      <a:pt x="9570" y="107"/>
                    </a:lnTo>
                    <a:lnTo>
                      <a:pt x="10937" y="322"/>
                    </a:lnTo>
                    <a:lnTo>
                      <a:pt x="12304" y="645"/>
                    </a:lnTo>
                    <a:lnTo>
                      <a:pt x="13306" y="860"/>
                    </a:lnTo>
                    <a:lnTo>
                      <a:pt x="14309" y="1182"/>
                    </a:lnTo>
                    <a:lnTo>
                      <a:pt x="15129" y="1719"/>
                    </a:lnTo>
                    <a:lnTo>
                      <a:pt x="16041" y="2149"/>
                    </a:lnTo>
                    <a:lnTo>
                      <a:pt x="16952" y="2794"/>
                    </a:lnTo>
                    <a:lnTo>
                      <a:pt x="18046" y="3224"/>
                    </a:lnTo>
                    <a:lnTo>
                      <a:pt x="18775" y="3761"/>
                    </a:lnTo>
                    <a:lnTo>
                      <a:pt x="19595" y="4191"/>
                    </a:lnTo>
                    <a:lnTo>
                      <a:pt x="20142" y="4513"/>
                    </a:lnTo>
                    <a:lnTo>
                      <a:pt x="20689" y="4621"/>
                    </a:lnTo>
                    <a:lnTo>
                      <a:pt x="20962" y="4621"/>
                    </a:lnTo>
                    <a:lnTo>
                      <a:pt x="21053" y="4836"/>
                    </a:lnTo>
                    <a:lnTo>
                      <a:pt x="21327" y="4836"/>
                    </a:lnTo>
                    <a:lnTo>
                      <a:pt x="21418" y="4943"/>
                    </a:lnTo>
                    <a:lnTo>
                      <a:pt x="21600" y="4943"/>
                    </a:lnTo>
                    <a:lnTo>
                      <a:pt x="21600" y="5803"/>
                    </a:lnTo>
                    <a:lnTo>
                      <a:pt x="21418" y="6125"/>
                    </a:lnTo>
                    <a:lnTo>
                      <a:pt x="21327" y="6663"/>
                    </a:lnTo>
                    <a:lnTo>
                      <a:pt x="21327" y="6985"/>
                    </a:lnTo>
                    <a:lnTo>
                      <a:pt x="21235" y="7307"/>
                    </a:lnTo>
                    <a:lnTo>
                      <a:pt x="21235" y="7415"/>
                    </a:lnTo>
                    <a:lnTo>
                      <a:pt x="21053" y="7630"/>
                    </a:lnTo>
                    <a:lnTo>
                      <a:pt x="20506" y="7845"/>
                    </a:lnTo>
                    <a:lnTo>
                      <a:pt x="19868" y="8490"/>
                    </a:lnTo>
                    <a:lnTo>
                      <a:pt x="18957" y="9134"/>
                    </a:lnTo>
                    <a:lnTo>
                      <a:pt x="18228" y="9887"/>
                    </a:lnTo>
                    <a:lnTo>
                      <a:pt x="17225" y="10854"/>
                    </a:lnTo>
                    <a:lnTo>
                      <a:pt x="16496" y="11606"/>
                    </a:lnTo>
                    <a:lnTo>
                      <a:pt x="15949" y="12466"/>
                    </a:lnTo>
                    <a:lnTo>
                      <a:pt x="15403" y="13110"/>
                    </a:lnTo>
                    <a:lnTo>
                      <a:pt x="15038" y="13433"/>
                    </a:lnTo>
                    <a:lnTo>
                      <a:pt x="14582" y="14078"/>
                    </a:lnTo>
                    <a:lnTo>
                      <a:pt x="14218" y="14400"/>
                    </a:lnTo>
                    <a:lnTo>
                      <a:pt x="13944" y="14830"/>
                    </a:lnTo>
                    <a:lnTo>
                      <a:pt x="13397" y="15367"/>
                    </a:lnTo>
                    <a:lnTo>
                      <a:pt x="13033" y="15690"/>
                    </a:lnTo>
                    <a:lnTo>
                      <a:pt x="12395" y="16119"/>
                    </a:lnTo>
                    <a:lnTo>
                      <a:pt x="11666" y="16549"/>
                    </a:lnTo>
                    <a:lnTo>
                      <a:pt x="10846" y="17194"/>
                    </a:lnTo>
                    <a:lnTo>
                      <a:pt x="9752" y="17839"/>
                    </a:lnTo>
                    <a:lnTo>
                      <a:pt x="8658" y="18376"/>
                    </a:lnTo>
                    <a:lnTo>
                      <a:pt x="7656" y="19021"/>
                    </a:lnTo>
                    <a:lnTo>
                      <a:pt x="6653" y="19773"/>
                    </a:lnTo>
                    <a:lnTo>
                      <a:pt x="5651" y="20096"/>
                    </a:lnTo>
                    <a:lnTo>
                      <a:pt x="4922" y="20418"/>
                    </a:lnTo>
                    <a:lnTo>
                      <a:pt x="4192" y="20633"/>
                    </a:lnTo>
                    <a:lnTo>
                      <a:pt x="3554" y="20955"/>
                    </a:lnTo>
                    <a:lnTo>
                      <a:pt x="3008" y="21278"/>
                    </a:lnTo>
                    <a:lnTo>
                      <a:pt x="2461" y="21385"/>
                    </a:lnTo>
                    <a:lnTo>
                      <a:pt x="2187" y="21600"/>
                    </a:lnTo>
                    <a:lnTo>
                      <a:pt x="1549" y="21600"/>
                    </a:lnTo>
                    <a:lnTo>
                      <a:pt x="1185" y="21385"/>
                    </a:lnTo>
                    <a:lnTo>
                      <a:pt x="729" y="20955"/>
                    </a:lnTo>
                    <a:lnTo>
                      <a:pt x="456" y="20418"/>
                    </a:lnTo>
                    <a:lnTo>
                      <a:pt x="0" y="18806"/>
                    </a:lnTo>
                    <a:lnTo>
                      <a:pt x="0" y="12788"/>
                    </a:lnTo>
                    <a:lnTo>
                      <a:pt x="182" y="11284"/>
                    </a:lnTo>
                    <a:lnTo>
                      <a:pt x="273" y="9564"/>
                    </a:lnTo>
                    <a:lnTo>
                      <a:pt x="456" y="7737"/>
                    </a:lnTo>
                    <a:lnTo>
                      <a:pt x="729" y="5910"/>
                    </a:lnTo>
                    <a:lnTo>
                      <a:pt x="911" y="4191"/>
                    </a:lnTo>
                    <a:lnTo>
                      <a:pt x="1185" y="2794"/>
                    </a:lnTo>
                    <a:lnTo>
                      <a:pt x="1276" y="1827"/>
                    </a:lnTo>
                    <a:lnTo>
                      <a:pt x="1276" y="1397"/>
                    </a:lnTo>
                    <a:close/>
                  </a:path>
                </a:pathLst>
              </a:custGeom>
              <a:solidFill>
                <a:srgbClr val="A00D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1" name="AutoShape 426"/>
              <p:cNvSpPr/>
              <p:nvPr/>
            </p:nvSpPr>
            <p:spPr>
              <a:xfrm>
                <a:off x="1079333" y="128391"/>
                <a:ext cx="550249" cy="395051"/>
              </a:xfrm>
              <a:custGeom>
                <a:avLst/>
                <a:gdLst/>
                <a:ahLst/>
                <a:cxnLst>
                  <a:cxn ang="0">
                    <a:pos x="wd2" y="hd2"/>
                  </a:cxn>
                  <a:cxn ang="5400000">
                    <a:pos x="wd2" y="hd2"/>
                  </a:cxn>
                  <a:cxn ang="10800000">
                    <a:pos x="wd2" y="hd2"/>
                  </a:cxn>
                  <a:cxn ang="16200000">
                    <a:pos x="wd2" y="hd2"/>
                  </a:cxn>
                </a:cxnLst>
                <a:rect l="0" t="0" r="r" b="b"/>
                <a:pathLst>
                  <a:path w="21600" h="21600" extrusionOk="0">
                    <a:moveTo>
                      <a:pt x="1458" y="1418"/>
                    </a:moveTo>
                    <a:lnTo>
                      <a:pt x="1458" y="1309"/>
                    </a:lnTo>
                    <a:lnTo>
                      <a:pt x="1549" y="1091"/>
                    </a:lnTo>
                    <a:lnTo>
                      <a:pt x="1914" y="982"/>
                    </a:lnTo>
                    <a:lnTo>
                      <a:pt x="2187" y="764"/>
                    </a:lnTo>
                    <a:lnTo>
                      <a:pt x="2370" y="764"/>
                    </a:lnTo>
                    <a:lnTo>
                      <a:pt x="2916" y="436"/>
                    </a:lnTo>
                    <a:lnTo>
                      <a:pt x="3737" y="218"/>
                    </a:lnTo>
                    <a:lnTo>
                      <a:pt x="4466" y="0"/>
                    </a:lnTo>
                    <a:lnTo>
                      <a:pt x="8111" y="0"/>
                    </a:lnTo>
                    <a:lnTo>
                      <a:pt x="9570" y="218"/>
                    </a:lnTo>
                    <a:lnTo>
                      <a:pt x="10937" y="436"/>
                    </a:lnTo>
                    <a:lnTo>
                      <a:pt x="12304" y="545"/>
                    </a:lnTo>
                    <a:lnTo>
                      <a:pt x="13306" y="764"/>
                    </a:lnTo>
                    <a:lnTo>
                      <a:pt x="14218" y="1309"/>
                    </a:lnTo>
                    <a:lnTo>
                      <a:pt x="15129" y="1636"/>
                    </a:lnTo>
                    <a:lnTo>
                      <a:pt x="16041" y="2291"/>
                    </a:lnTo>
                    <a:lnTo>
                      <a:pt x="17863" y="3164"/>
                    </a:lnTo>
                    <a:lnTo>
                      <a:pt x="18684" y="3709"/>
                    </a:lnTo>
                    <a:lnTo>
                      <a:pt x="19504" y="4145"/>
                    </a:lnTo>
                    <a:lnTo>
                      <a:pt x="20142" y="4364"/>
                    </a:lnTo>
                    <a:lnTo>
                      <a:pt x="20506" y="4582"/>
                    </a:lnTo>
                    <a:lnTo>
                      <a:pt x="20780" y="4582"/>
                    </a:lnTo>
                    <a:lnTo>
                      <a:pt x="20962" y="4800"/>
                    </a:lnTo>
                    <a:lnTo>
                      <a:pt x="21235" y="4800"/>
                    </a:lnTo>
                    <a:lnTo>
                      <a:pt x="21327" y="4909"/>
                    </a:lnTo>
                    <a:lnTo>
                      <a:pt x="21600" y="4909"/>
                    </a:lnTo>
                    <a:lnTo>
                      <a:pt x="21418" y="5127"/>
                    </a:lnTo>
                    <a:lnTo>
                      <a:pt x="21418" y="5782"/>
                    </a:lnTo>
                    <a:lnTo>
                      <a:pt x="21327" y="6109"/>
                    </a:lnTo>
                    <a:lnTo>
                      <a:pt x="21235" y="6655"/>
                    </a:lnTo>
                    <a:lnTo>
                      <a:pt x="21235" y="6982"/>
                    </a:lnTo>
                    <a:lnTo>
                      <a:pt x="21053" y="7309"/>
                    </a:lnTo>
                    <a:lnTo>
                      <a:pt x="21053" y="7418"/>
                    </a:lnTo>
                    <a:lnTo>
                      <a:pt x="20962" y="7636"/>
                    </a:lnTo>
                    <a:lnTo>
                      <a:pt x="20415" y="7855"/>
                    </a:lnTo>
                    <a:lnTo>
                      <a:pt x="19777" y="8509"/>
                    </a:lnTo>
                    <a:lnTo>
                      <a:pt x="18957" y="9164"/>
                    </a:lnTo>
                    <a:lnTo>
                      <a:pt x="18046" y="9927"/>
                    </a:lnTo>
                    <a:lnTo>
                      <a:pt x="17043" y="10800"/>
                    </a:lnTo>
                    <a:lnTo>
                      <a:pt x="16496" y="11673"/>
                    </a:lnTo>
                    <a:lnTo>
                      <a:pt x="15767" y="12327"/>
                    </a:lnTo>
                    <a:lnTo>
                      <a:pt x="15403" y="12982"/>
                    </a:lnTo>
                    <a:lnTo>
                      <a:pt x="15038" y="13527"/>
                    </a:lnTo>
                    <a:lnTo>
                      <a:pt x="13853" y="14945"/>
                    </a:lnTo>
                    <a:lnTo>
                      <a:pt x="13397" y="15273"/>
                    </a:lnTo>
                    <a:lnTo>
                      <a:pt x="12851" y="15818"/>
                    </a:lnTo>
                    <a:lnTo>
                      <a:pt x="12395" y="16255"/>
                    </a:lnTo>
                    <a:lnTo>
                      <a:pt x="11666" y="16691"/>
                    </a:lnTo>
                    <a:lnTo>
                      <a:pt x="10846" y="17345"/>
                    </a:lnTo>
                    <a:lnTo>
                      <a:pt x="9752" y="18000"/>
                    </a:lnTo>
                    <a:lnTo>
                      <a:pt x="8658" y="18545"/>
                    </a:lnTo>
                    <a:lnTo>
                      <a:pt x="7656" y="19200"/>
                    </a:lnTo>
                    <a:lnTo>
                      <a:pt x="5651" y="20291"/>
                    </a:lnTo>
                    <a:lnTo>
                      <a:pt x="4922" y="20509"/>
                    </a:lnTo>
                    <a:lnTo>
                      <a:pt x="4192" y="20836"/>
                    </a:lnTo>
                    <a:lnTo>
                      <a:pt x="3737" y="20945"/>
                    </a:lnTo>
                    <a:lnTo>
                      <a:pt x="3008" y="21273"/>
                    </a:lnTo>
                    <a:lnTo>
                      <a:pt x="2643" y="21491"/>
                    </a:lnTo>
                    <a:lnTo>
                      <a:pt x="2187" y="21600"/>
                    </a:lnTo>
                    <a:lnTo>
                      <a:pt x="1732" y="21600"/>
                    </a:lnTo>
                    <a:lnTo>
                      <a:pt x="1276" y="21491"/>
                    </a:lnTo>
                    <a:lnTo>
                      <a:pt x="911" y="21164"/>
                    </a:lnTo>
                    <a:lnTo>
                      <a:pt x="547" y="20509"/>
                    </a:lnTo>
                    <a:lnTo>
                      <a:pt x="273" y="19745"/>
                    </a:lnTo>
                    <a:lnTo>
                      <a:pt x="182" y="18764"/>
                    </a:lnTo>
                    <a:lnTo>
                      <a:pt x="0" y="17673"/>
                    </a:lnTo>
                    <a:lnTo>
                      <a:pt x="0" y="14073"/>
                    </a:lnTo>
                    <a:lnTo>
                      <a:pt x="182" y="12873"/>
                    </a:lnTo>
                    <a:lnTo>
                      <a:pt x="182" y="11345"/>
                    </a:lnTo>
                    <a:lnTo>
                      <a:pt x="456" y="9600"/>
                    </a:lnTo>
                    <a:lnTo>
                      <a:pt x="547" y="7745"/>
                    </a:lnTo>
                    <a:lnTo>
                      <a:pt x="729" y="5891"/>
                    </a:lnTo>
                    <a:lnTo>
                      <a:pt x="1003" y="4145"/>
                    </a:lnTo>
                    <a:lnTo>
                      <a:pt x="1185" y="2727"/>
                    </a:lnTo>
                    <a:lnTo>
                      <a:pt x="1276" y="1745"/>
                    </a:lnTo>
                    <a:lnTo>
                      <a:pt x="1458" y="1418"/>
                    </a:lnTo>
                    <a:close/>
                  </a:path>
                </a:pathLst>
              </a:custGeom>
              <a:solidFill>
                <a:srgbClr val="A10E1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2" name="AutoShape 427"/>
              <p:cNvSpPr/>
              <p:nvPr/>
            </p:nvSpPr>
            <p:spPr>
              <a:xfrm>
                <a:off x="1083566" y="128391"/>
                <a:ext cx="541784" cy="393640"/>
              </a:xfrm>
              <a:custGeom>
                <a:avLst/>
                <a:gdLst/>
                <a:ahLst/>
                <a:cxnLst>
                  <a:cxn ang="0">
                    <a:pos x="wd2" y="hd2"/>
                  </a:cxn>
                  <a:cxn ang="5400000">
                    <a:pos x="wd2" y="hd2"/>
                  </a:cxn>
                  <a:cxn ang="10800000">
                    <a:pos x="wd2" y="hd2"/>
                  </a:cxn>
                  <a:cxn ang="16200000">
                    <a:pos x="wd2" y="hd2"/>
                  </a:cxn>
                </a:cxnLst>
                <a:rect l="0" t="0" r="r" b="b"/>
                <a:pathLst>
                  <a:path w="21600" h="21600" extrusionOk="0">
                    <a:moveTo>
                      <a:pt x="1391" y="1425"/>
                    </a:moveTo>
                    <a:lnTo>
                      <a:pt x="1576" y="1316"/>
                    </a:lnTo>
                    <a:lnTo>
                      <a:pt x="2039" y="768"/>
                    </a:lnTo>
                    <a:lnTo>
                      <a:pt x="2318" y="768"/>
                    </a:lnTo>
                    <a:lnTo>
                      <a:pt x="2874" y="548"/>
                    </a:lnTo>
                    <a:lnTo>
                      <a:pt x="3615" y="219"/>
                    </a:lnTo>
                    <a:lnTo>
                      <a:pt x="4542" y="219"/>
                    </a:lnTo>
                    <a:lnTo>
                      <a:pt x="5562" y="0"/>
                    </a:lnTo>
                    <a:lnTo>
                      <a:pt x="8065" y="0"/>
                    </a:lnTo>
                    <a:lnTo>
                      <a:pt x="9548" y="219"/>
                    </a:lnTo>
                    <a:lnTo>
                      <a:pt x="10939" y="439"/>
                    </a:lnTo>
                    <a:lnTo>
                      <a:pt x="12144" y="768"/>
                    </a:lnTo>
                    <a:lnTo>
                      <a:pt x="13349" y="987"/>
                    </a:lnTo>
                    <a:lnTo>
                      <a:pt x="14276" y="1316"/>
                    </a:lnTo>
                    <a:lnTo>
                      <a:pt x="15111" y="1754"/>
                    </a:lnTo>
                    <a:lnTo>
                      <a:pt x="16038" y="2303"/>
                    </a:lnTo>
                    <a:lnTo>
                      <a:pt x="17892" y="3180"/>
                    </a:lnTo>
                    <a:lnTo>
                      <a:pt x="18819" y="3728"/>
                    </a:lnTo>
                    <a:lnTo>
                      <a:pt x="19653" y="4166"/>
                    </a:lnTo>
                    <a:lnTo>
                      <a:pt x="20117" y="4495"/>
                    </a:lnTo>
                    <a:lnTo>
                      <a:pt x="20580" y="4605"/>
                    </a:lnTo>
                    <a:lnTo>
                      <a:pt x="20858" y="4824"/>
                    </a:lnTo>
                    <a:lnTo>
                      <a:pt x="21229" y="4824"/>
                    </a:lnTo>
                    <a:lnTo>
                      <a:pt x="21415" y="4934"/>
                    </a:lnTo>
                    <a:lnTo>
                      <a:pt x="21600" y="4934"/>
                    </a:lnTo>
                    <a:lnTo>
                      <a:pt x="21600" y="5153"/>
                    </a:lnTo>
                    <a:lnTo>
                      <a:pt x="21507" y="5482"/>
                    </a:lnTo>
                    <a:lnTo>
                      <a:pt x="21507" y="5811"/>
                    </a:lnTo>
                    <a:lnTo>
                      <a:pt x="21415" y="6140"/>
                    </a:lnTo>
                    <a:lnTo>
                      <a:pt x="21415" y="6688"/>
                    </a:lnTo>
                    <a:lnTo>
                      <a:pt x="21229" y="7017"/>
                    </a:lnTo>
                    <a:lnTo>
                      <a:pt x="21229" y="7346"/>
                    </a:lnTo>
                    <a:lnTo>
                      <a:pt x="20951" y="7675"/>
                    </a:lnTo>
                    <a:lnTo>
                      <a:pt x="20395" y="7894"/>
                    </a:lnTo>
                    <a:lnTo>
                      <a:pt x="19746" y="8552"/>
                    </a:lnTo>
                    <a:lnTo>
                      <a:pt x="18912" y="9210"/>
                    </a:lnTo>
                    <a:lnTo>
                      <a:pt x="17985" y="9978"/>
                    </a:lnTo>
                    <a:lnTo>
                      <a:pt x="17150" y="10855"/>
                    </a:lnTo>
                    <a:lnTo>
                      <a:pt x="16409" y="11622"/>
                    </a:lnTo>
                    <a:lnTo>
                      <a:pt x="15852" y="12390"/>
                    </a:lnTo>
                    <a:lnTo>
                      <a:pt x="15389" y="13048"/>
                    </a:lnTo>
                    <a:lnTo>
                      <a:pt x="14925" y="13596"/>
                    </a:lnTo>
                    <a:lnTo>
                      <a:pt x="14555" y="14144"/>
                    </a:lnTo>
                    <a:lnTo>
                      <a:pt x="14276" y="14583"/>
                    </a:lnTo>
                    <a:lnTo>
                      <a:pt x="13906" y="14912"/>
                    </a:lnTo>
                    <a:lnTo>
                      <a:pt x="13442" y="15350"/>
                    </a:lnTo>
                    <a:lnTo>
                      <a:pt x="12886" y="15679"/>
                    </a:lnTo>
                    <a:lnTo>
                      <a:pt x="12422" y="16227"/>
                    </a:lnTo>
                    <a:lnTo>
                      <a:pt x="11588" y="16666"/>
                    </a:lnTo>
                    <a:lnTo>
                      <a:pt x="10846" y="17324"/>
                    </a:lnTo>
                    <a:lnTo>
                      <a:pt x="8621" y="18640"/>
                    </a:lnTo>
                    <a:lnTo>
                      <a:pt x="6582" y="19736"/>
                    </a:lnTo>
                    <a:lnTo>
                      <a:pt x="5562" y="20175"/>
                    </a:lnTo>
                    <a:lnTo>
                      <a:pt x="4821" y="20394"/>
                    </a:lnTo>
                    <a:lnTo>
                      <a:pt x="4079" y="20723"/>
                    </a:lnTo>
                    <a:lnTo>
                      <a:pt x="3615" y="20942"/>
                    </a:lnTo>
                    <a:lnTo>
                      <a:pt x="3059" y="21271"/>
                    </a:lnTo>
                    <a:lnTo>
                      <a:pt x="2503" y="21381"/>
                    </a:lnTo>
                    <a:lnTo>
                      <a:pt x="2132" y="21600"/>
                    </a:lnTo>
                    <a:lnTo>
                      <a:pt x="1576" y="21600"/>
                    </a:lnTo>
                    <a:lnTo>
                      <a:pt x="1112" y="21381"/>
                    </a:lnTo>
                    <a:lnTo>
                      <a:pt x="742" y="21052"/>
                    </a:lnTo>
                    <a:lnTo>
                      <a:pt x="556" y="20394"/>
                    </a:lnTo>
                    <a:lnTo>
                      <a:pt x="278" y="19846"/>
                    </a:lnTo>
                    <a:lnTo>
                      <a:pt x="93" y="18859"/>
                    </a:lnTo>
                    <a:lnTo>
                      <a:pt x="0" y="17762"/>
                    </a:lnTo>
                    <a:lnTo>
                      <a:pt x="0" y="12938"/>
                    </a:lnTo>
                    <a:lnTo>
                      <a:pt x="93" y="11403"/>
                    </a:lnTo>
                    <a:lnTo>
                      <a:pt x="278" y="9649"/>
                    </a:lnTo>
                    <a:lnTo>
                      <a:pt x="556" y="7785"/>
                    </a:lnTo>
                    <a:lnTo>
                      <a:pt x="556" y="5921"/>
                    </a:lnTo>
                    <a:lnTo>
                      <a:pt x="834" y="4166"/>
                    </a:lnTo>
                    <a:lnTo>
                      <a:pt x="1112" y="2741"/>
                    </a:lnTo>
                    <a:lnTo>
                      <a:pt x="1298" y="1754"/>
                    </a:lnTo>
                    <a:lnTo>
                      <a:pt x="1391" y="1425"/>
                    </a:lnTo>
                    <a:close/>
                  </a:path>
                </a:pathLst>
              </a:custGeom>
              <a:solidFill>
                <a:srgbClr val="A20E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3" name="AutoShape 428"/>
              <p:cNvSpPr/>
              <p:nvPr/>
            </p:nvSpPr>
            <p:spPr>
              <a:xfrm>
                <a:off x="1083566" y="128391"/>
                <a:ext cx="538962" cy="389407"/>
              </a:xfrm>
              <a:custGeom>
                <a:avLst/>
                <a:gdLst/>
                <a:ahLst/>
                <a:cxnLst>
                  <a:cxn ang="0">
                    <a:pos x="wd2" y="hd2"/>
                  </a:cxn>
                  <a:cxn ang="5400000">
                    <a:pos x="wd2" y="hd2"/>
                  </a:cxn>
                  <a:cxn ang="10800000">
                    <a:pos x="wd2" y="hd2"/>
                  </a:cxn>
                  <a:cxn ang="16200000">
                    <a:pos x="wd2" y="hd2"/>
                  </a:cxn>
                </a:cxnLst>
                <a:rect l="0" t="0" r="r" b="b"/>
                <a:pathLst>
                  <a:path w="21600" h="21600" extrusionOk="0">
                    <a:moveTo>
                      <a:pt x="1397" y="1440"/>
                    </a:moveTo>
                    <a:lnTo>
                      <a:pt x="1583" y="1440"/>
                    </a:lnTo>
                    <a:lnTo>
                      <a:pt x="1583" y="1329"/>
                    </a:lnTo>
                    <a:lnTo>
                      <a:pt x="1862" y="1108"/>
                    </a:lnTo>
                    <a:lnTo>
                      <a:pt x="2141" y="997"/>
                    </a:lnTo>
                    <a:lnTo>
                      <a:pt x="2514" y="775"/>
                    </a:lnTo>
                    <a:lnTo>
                      <a:pt x="3072" y="554"/>
                    </a:lnTo>
                    <a:lnTo>
                      <a:pt x="3724" y="443"/>
                    </a:lnTo>
                    <a:lnTo>
                      <a:pt x="4562" y="222"/>
                    </a:lnTo>
                    <a:lnTo>
                      <a:pt x="5586" y="0"/>
                    </a:lnTo>
                    <a:lnTo>
                      <a:pt x="6797" y="0"/>
                    </a:lnTo>
                    <a:lnTo>
                      <a:pt x="8100" y="222"/>
                    </a:lnTo>
                    <a:lnTo>
                      <a:pt x="9590" y="222"/>
                    </a:lnTo>
                    <a:lnTo>
                      <a:pt x="10986" y="443"/>
                    </a:lnTo>
                    <a:lnTo>
                      <a:pt x="12197" y="775"/>
                    </a:lnTo>
                    <a:lnTo>
                      <a:pt x="13407" y="997"/>
                    </a:lnTo>
                    <a:lnTo>
                      <a:pt x="14338" y="1329"/>
                    </a:lnTo>
                    <a:lnTo>
                      <a:pt x="15176" y="1772"/>
                    </a:lnTo>
                    <a:lnTo>
                      <a:pt x="16107" y="2326"/>
                    </a:lnTo>
                    <a:lnTo>
                      <a:pt x="17038" y="2769"/>
                    </a:lnTo>
                    <a:lnTo>
                      <a:pt x="17969" y="3434"/>
                    </a:lnTo>
                    <a:lnTo>
                      <a:pt x="18714" y="3877"/>
                    </a:lnTo>
                    <a:lnTo>
                      <a:pt x="19552" y="4209"/>
                    </a:lnTo>
                    <a:lnTo>
                      <a:pt x="20110" y="4542"/>
                    </a:lnTo>
                    <a:lnTo>
                      <a:pt x="20483" y="4652"/>
                    </a:lnTo>
                    <a:lnTo>
                      <a:pt x="20762" y="4874"/>
                    </a:lnTo>
                    <a:lnTo>
                      <a:pt x="21041" y="4874"/>
                    </a:lnTo>
                    <a:lnTo>
                      <a:pt x="21228" y="4985"/>
                    </a:lnTo>
                    <a:lnTo>
                      <a:pt x="21600" y="4985"/>
                    </a:lnTo>
                    <a:lnTo>
                      <a:pt x="21600" y="5206"/>
                    </a:lnTo>
                    <a:lnTo>
                      <a:pt x="21507" y="5538"/>
                    </a:lnTo>
                    <a:lnTo>
                      <a:pt x="21507" y="5871"/>
                    </a:lnTo>
                    <a:lnTo>
                      <a:pt x="21321" y="6203"/>
                    </a:lnTo>
                    <a:lnTo>
                      <a:pt x="21321" y="6757"/>
                    </a:lnTo>
                    <a:lnTo>
                      <a:pt x="21228" y="7089"/>
                    </a:lnTo>
                    <a:lnTo>
                      <a:pt x="21228" y="7422"/>
                    </a:lnTo>
                    <a:lnTo>
                      <a:pt x="21041" y="7532"/>
                    </a:lnTo>
                    <a:lnTo>
                      <a:pt x="20948" y="7754"/>
                    </a:lnTo>
                    <a:lnTo>
                      <a:pt x="20390" y="7975"/>
                    </a:lnTo>
                    <a:lnTo>
                      <a:pt x="19738" y="8640"/>
                    </a:lnTo>
                    <a:lnTo>
                      <a:pt x="18900" y="9305"/>
                    </a:lnTo>
                    <a:lnTo>
                      <a:pt x="18062" y="10080"/>
                    </a:lnTo>
                    <a:lnTo>
                      <a:pt x="17131" y="10966"/>
                    </a:lnTo>
                    <a:lnTo>
                      <a:pt x="15828" y="12517"/>
                    </a:lnTo>
                    <a:lnTo>
                      <a:pt x="15455" y="13182"/>
                    </a:lnTo>
                    <a:lnTo>
                      <a:pt x="14990" y="13625"/>
                    </a:lnTo>
                    <a:lnTo>
                      <a:pt x="13779" y="15065"/>
                    </a:lnTo>
                    <a:lnTo>
                      <a:pt x="13407" y="15397"/>
                    </a:lnTo>
                    <a:lnTo>
                      <a:pt x="12941" y="15840"/>
                    </a:lnTo>
                    <a:lnTo>
                      <a:pt x="12476" y="16394"/>
                    </a:lnTo>
                    <a:lnTo>
                      <a:pt x="11638" y="16837"/>
                    </a:lnTo>
                    <a:lnTo>
                      <a:pt x="10893" y="17502"/>
                    </a:lnTo>
                    <a:lnTo>
                      <a:pt x="8659" y="18831"/>
                    </a:lnTo>
                    <a:lnTo>
                      <a:pt x="7634" y="19274"/>
                    </a:lnTo>
                    <a:lnTo>
                      <a:pt x="6610" y="19938"/>
                    </a:lnTo>
                    <a:lnTo>
                      <a:pt x="5586" y="20271"/>
                    </a:lnTo>
                    <a:lnTo>
                      <a:pt x="4841" y="20603"/>
                    </a:lnTo>
                    <a:lnTo>
                      <a:pt x="4283" y="20825"/>
                    </a:lnTo>
                    <a:lnTo>
                      <a:pt x="3631" y="21157"/>
                    </a:lnTo>
                    <a:lnTo>
                      <a:pt x="3072" y="21268"/>
                    </a:lnTo>
                    <a:lnTo>
                      <a:pt x="2514" y="21489"/>
                    </a:lnTo>
                    <a:lnTo>
                      <a:pt x="2141" y="21600"/>
                    </a:lnTo>
                    <a:lnTo>
                      <a:pt x="1769" y="21600"/>
                    </a:lnTo>
                    <a:lnTo>
                      <a:pt x="1303" y="21489"/>
                    </a:lnTo>
                    <a:lnTo>
                      <a:pt x="838" y="21157"/>
                    </a:lnTo>
                    <a:lnTo>
                      <a:pt x="559" y="20603"/>
                    </a:lnTo>
                    <a:lnTo>
                      <a:pt x="279" y="19938"/>
                    </a:lnTo>
                    <a:lnTo>
                      <a:pt x="93" y="18831"/>
                    </a:lnTo>
                    <a:lnTo>
                      <a:pt x="93" y="17834"/>
                    </a:lnTo>
                    <a:lnTo>
                      <a:pt x="0" y="16726"/>
                    </a:lnTo>
                    <a:lnTo>
                      <a:pt x="93" y="15397"/>
                    </a:lnTo>
                    <a:lnTo>
                      <a:pt x="93" y="12849"/>
                    </a:lnTo>
                    <a:lnTo>
                      <a:pt x="279" y="11409"/>
                    </a:lnTo>
                    <a:lnTo>
                      <a:pt x="372" y="9637"/>
                    </a:lnTo>
                    <a:lnTo>
                      <a:pt x="559" y="7975"/>
                    </a:lnTo>
                    <a:lnTo>
                      <a:pt x="745" y="5982"/>
                    </a:lnTo>
                    <a:lnTo>
                      <a:pt x="1024" y="4209"/>
                    </a:lnTo>
                    <a:lnTo>
                      <a:pt x="1117" y="2880"/>
                    </a:lnTo>
                    <a:lnTo>
                      <a:pt x="1397" y="1994"/>
                    </a:lnTo>
                    <a:lnTo>
                      <a:pt x="1397" y="1440"/>
                    </a:lnTo>
                    <a:close/>
                  </a:path>
                </a:pathLst>
              </a:custGeom>
              <a:solidFill>
                <a:srgbClr val="A30E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4" name="AutoShape 429"/>
              <p:cNvSpPr/>
              <p:nvPr/>
            </p:nvSpPr>
            <p:spPr>
              <a:xfrm>
                <a:off x="1086387" y="132624"/>
                <a:ext cx="534730" cy="380942"/>
              </a:xfrm>
              <a:custGeom>
                <a:avLst/>
                <a:gdLst/>
                <a:ahLst/>
                <a:cxnLst>
                  <a:cxn ang="0">
                    <a:pos x="wd2" y="hd2"/>
                  </a:cxn>
                  <a:cxn ang="5400000">
                    <a:pos x="wd2" y="hd2"/>
                  </a:cxn>
                  <a:cxn ang="10800000">
                    <a:pos x="wd2" y="hd2"/>
                  </a:cxn>
                  <a:cxn ang="16200000">
                    <a:pos x="wd2" y="hd2"/>
                  </a:cxn>
                </a:cxnLst>
                <a:rect l="0" t="0" r="r" b="b"/>
                <a:pathLst>
                  <a:path w="21600" h="21600" extrusionOk="0">
                    <a:moveTo>
                      <a:pt x="1503" y="1470"/>
                    </a:moveTo>
                    <a:lnTo>
                      <a:pt x="1503" y="1244"/>
                    </a:lnTo>
                    <a:lnTo>
                      <a:pt x="1690" y="1131"/>
                    </a:lnTo>
                    <a:lnTo>
                      <a:pt x="1784" y="905"/>
                    </a:lnTo>
                    <a:lnTo>
                      <a:pt x="2066" y="792"/>
                    </a:lnTo>
                    <a:lnTo>
                      <a:pt x="2442" y="565"/>
                    </a:lnTo>
                    <a:lnTo>
                      <a:pt x="3005" y="339"/>
                    </a:lnTo>
                    <a:lnTo>
                      <a:pt x="3663" y="113"/>
                    </a:lnTo>
                    <a:lnTo>
                      <a:pt x="4602" y="0"/>
                    </a:lnTo>
                    <a:lnTo>
                      <a:pt x="8264" y="0"/>
                    </a:lnTo>
                    <a:lnTo>
                      <a:pt x="9579" y="113"/>
                    </a:lnTo>
                    <a:lnTo>
                      <a:pt x="10988" y="339"/>
                    </a:lnTo>
                    <a:lnTo>
                      <a:pt x="13430" y="792"/>
                    </a:lnTo>
                    <a:lnTo>
                      <a:pt x="14181" y="1244"/>
                    </a:lnTo>
                    <a:lnTo>
                      <a:pt x="15214" y="1583"/>
                    </a:lnTo>
                    <a:lnTo>
                      <a:pt x="16153" y="2149"/>
                    </a:lnTo>
                    <a:lnTo>
                      <a:pt x="17843" y="3280"/>
                    </a:lnTo>
                    <a:lnTo>
                      <a:pt x="18783" y="3732"/>
                    </a:lnTo>
                    <a:lnTo>
                      <a:pt x="19534" y="4071"/>
                    </a:lnTo>
                    <a:lnTo>
                      <a:pt x="20191" y="4297"/>
                    </a:lnTo>
                    <a:lnTo>
                      <a:pt x="20755" y="4637"/>
                    </a:lnTo>
                    <a:lnTo>
                      <a:pt x="21037" y="4637"/>
                    </a:lnTo>
                    <a:lnTo>
                      <a:pt x="21130" y="4863"/>
                    </a:lnTo>
                    <a:lnTo>
                      <a:pt x="21600" y="4863"/>
                    </a:lnTo>
                    <a:lnTo>
                      <a:pt x="21600" y="5315"/>
                    </a:lnTo>
                    <a:lnTo>
                      <a:pt x="21412" y="5654"/>
                    </a:lnTo>
                    <a:lnTo>
                      <a:pt x="21412" y="6107"/>
                    </a:lnTo>
                    <a:lnTo>
                      <a:pt x="21318" y="6672"/>
                    </a:lnTo>
                    <a:lnTo>
                      <a:pt x="21130" y="7012"/>
                    </a:lnTo>
                    <a:lnTo>
                      <a:pt x="21130" y="7464"/>
                    </a:lnTo>
                    <a:lnTo>
                      <a:pt x="20849" y="7690"/>
                    </a:lnTo>
                    <a:lnTo>
                      <a:pt x="20473" y="7916"/>
                    </a:lnTo>
                    <a:lnTo>
                      <a:pt x="19816" y="8595"/>
                    </a:lnTo>
                    <a:lnTo>
                      <a:pt x="18970" y="9273"/>
                    </a:lnTo>
                    <a:lnTo>
                      <a:pt x="18031" y="10065"/>
                    </a:lnTo>
                    <a:lnTo>
                      <a:pt x="17186" y="10857"/>
                    </a:lnTo>
                    <a:lnTo>
                      <a:pt x="16435" y="11648"/>
                    </a:lnTo>
                    <a:lnTo>
                      <a:pt x="15871" y="12553"/>
                    </a:lnTo>
                    <a:lnTo>
                      <a:pt x="15308" y="13231"/>
                    </a:lnTo>
                    <a:lnTo>
                      <a:pt x="14932" y="13571"/>
                    </a:lnTo>
                    <a:lnTo>
                      <a:pt x="14650" y="14136"/>
                    </a:lnTo>
                    <a:lnTo>
                      <a:pt x="14181" y="14588"/>
                    </a:lnTo>
                    <a:lnTo>
                      <a:pt x="13805" y="14928"/>
                    </a:lnTo>
                    <a:lnTo>
                      <a:pt x="13430" y="15380"/>
                    </a:lnTo>
                    <a:lnTo>
                      <a:pt x="12866" y="15719"/>
                    </a:lnTo>
                    <a:lnTo>
                      <a:pt x="12397" y="16285"/>
                    </a:lnTo>
                    <a:lnTo>
                      <a:pt x="11645" y="16737"/>
                    </a:lnTo>
                    <a:lnTo>
                      <a:pt x="9767" y="18094"/>
                    </a:lnTo>
                    <a:lnTo>
                      <a:pt x="8640" y="18773"/>
                    </a:lnTo>
                    <a:lnTo>
                      <a:pt x="7607" y="19338"/>
                    </a:lnTo>
                    <a:lnTo>
                      <a:pt x="6574" y="19791"/>
                    </a:lnTo>
                    <a:lnTo>
                      <a:pt x="5541" y="20356"/>
                    </a:lnTo>
                    <a:lnTo>
                      <a:pt x="4883" y="20695"/>
                    </a:lnTo>
                    <a:lnTo>
                      <a:pt x="4226" y="20808"/>
                    </a:lnTo>
                    <a:lnTo>
                      <a:pt x="3663" y="21148"/>
                    </a:lnTo>
                    <a:lnTo>
                      <a:pt x="3099" y="21261"/>
                    </a:lnTo>
                    <a:lnTo>
                      <a:pt x="2536" y="21487"/>
                    </a:lnTo>
                    <a:lnTo>
                      <a:pt x="2066" y="21600"/>
                    </a:lnTo>
                    <a:lnTo>
                      <a:pt x="1690" y="21600"/>
                    </a:lnTo>
                    <a:lnTo>
                      <a:pt x="1221" y="21487"/>
                    </a:lnTo>
                    <a:lnTo>
                      <a:pt x="751" y="21148"/>
                    </a:lnTo>
                    <a:lnTo>
                      <a:pt x="470" y="20695"/>
                    </a:lnTo>
                    <a:lnTo>
                      <a:pt x="282" y="19791"/>
                    </a:lnTo>
                    <a:lnTo>
                      <a:pt x="188" y="18886"/>
                    </a:lnTo>
                    <a:lnTo>
                      <a:pt x="0" y="17755"/>
                    </a:lnTo>
                    <a:lnTo>
                      <a:pt x="0" y="13910"/>
                    </a:lnTo>
                    <a:lnTo>
                      <a:pt x="188" y="12892"/>
                    </a:lnTo>
                    <a:lnTo>
                      <a:pt x="188" y="11422"/>
                    </a:lnTo>
                    <a:lnTo>
                      <a:pt x="282" y="9613"/>
                    </a:lnTo>
                    <a:lnTo>
                      <a:pt x="470" y="7803"/>
                    </a:lnTo>
                    <a:lnTo>
                      <a:pt x="751" y="5881"/>
                    </a:lnTo>
                    <a:lnTo>
                      <a:pt x="939" y="4184"/>
                    </a:lnTo>
                    <a:lnTo>
                      <a:pt x="1221" y="2714"/>
                    </a:lnTo>
                    <a:lnTo>
                      <a:pt x="1315" y="1809"/>
                    </a:lnTo>
                    <a:lnTo>
                      <a:pt x="1503" y="1470"/>
                    </a:lnTo>
                    <a:close/>
                  </a:path>
                </a:pathLst>
              </a:custGeom>
              <a:solidFill>
                <a:srgbClr val="A40F1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5" name="AutoShape 430"/>
              <p:cNvSpPr/>
              <p:nvPr/>
            </p:nvSpPr>
            <p:spPr>
              <a:xfrm>
                <a:off x="1090620" y="132624"/>
                <a:ext cx="524854" cy="379531"/>
              </a:xfrm>
              <a:custGeom>
                <a:avLst/>
                <a:gdLst/>
                <a:ahLst/>
                <a:cxnLst>
                  <a:cxn ang="0">
                    <a:pos x="wd2" y="hd2"/>
                  </a:cxn>
                  <a:cxn ang="5400000">
                    <a:pos x="wd2" y="hd2"/>
                  </a:cxn>
                  <a:cxn ang="10800000">
                    <a:pos x="wd2" y="hd2"/>
                  </a:cxn>
                  <a:cxn ang="16200000">
                    <a:pos x="wd2" y="hd2"/>
                  </a:cxn>
                </a:cxnLst>
                <a:rect l="0" t="0" r="r" b="b"/>
                <a:pathLst>
                  <a:path w="21600" h="21600" extrusionOk="0">
                    <a:moveTo>
                      <a:pt x="1338" y="1478"/>
                    </a:moveTo>
                    <a:lnTo>
                      <a:pt x="1529" y="1478"/>
                    </a:lnTo>
                    <a:lnTo>
                      <a:pt x="1625" y="1251"/>
                    </a:lnTo>
                    <a:lnTo>
                      <a:pt x="1816" y="1137"/>
                    </a:lnTo>
                    <a:lnTo>
                      <a:pt x="2007" y="796"/>
                    </a:lnTo>
                    <a:lnTo>
                      <a:pt x="2389" y="568"/>
                    </a:lnTo>
                    <a:lnTo>
                      <a:pt x="2963" y="568"/>
                    </a:lnTo>
                    <a:lnTo>
                      <a:pt x="3632" y="341"/>
                    </a:lnTo>
                    <a:lnTo>
                      <a:pt x="4492" y="114"/>
                    </a:lnTo>
                    <a:lnTo>
                      <a:pt x="5639" y="0"/>
                    </a:lnTo>
                    <a:lnTo>
                      <a:pt x="8219" y="0"/>
                    </a:lnTo>
                    <a:lnTo>
                      <a:pt x="9558" y="114"/>
                    </a:lnTo>
                    <a:lnTo>
                      <a:pt x="10991" y="341"/>
                    </a:lnTo>
                    <a:lnTo>
                      <a:pt x="12234" y="568"/>
                    </a:lnTo>
                    <a:lnTo>
                      <a:pt x="13285" y="909"/>
                    </a:lnTo>
                    <a:lnTo>
                      <a:pt x="14241" y="1251"/>
                    </a:lnTo>
                    <a:lnTo>
                      <a:pt x="15101" y="1819"/>
                    </a:lnTo>
                    <a:lnTo>
                      <a:pt x="16057" y="2274"/>
                    </a:lnTo>
                    <a:lnTo>
                      <a:pt x="17108" y="2728"/>
                    </a:lnTo>
                    <a:lnTo>
                      <a:pt x="17968" y="3297"/>
                    </a:lnTo>
                    <a:lnTo>
                      <a:pt x="18828" y="3752"/>
                    </a:lnTo>
                    <a:lnTo>
                      <a:pt x="19497" y="4093"/>
                    </a:lnTo>
                    <a:lnTo>
                      <a:pt x="20262" y="4320"/>
                    </a:lnTo>
                    <a:lnTo>
                      <a:pt x="20644" y="4547"/>
                    </a:lnTo>
                    <a:lnTo>
                      <a:pt x="20931" y="4661"/>
                    </a:lnTo>
                    <a:lnTo>
                      <a:pt x="21027" y="4661"/>
                    </a:lnTo>
                    <a:lnTo>
                      <a:pt x="21313" y="4888"/>
                    </a:lnTo>
                    <a:lnTo>
                      <a:pt x="21504" y="4888"/>
                    </a:lnTo>
                    <a:lnTo>
                      <a:pt x="21600" y="5002"/>
                    </a:lnTo>
                    <a:lnTo>
                      <a:pt x="21600" y="5343"/>
                    </a:lnTo>
                    <a:lnTo>
                      <a:pt x="21504" y="5684"/>
                    </a:lnTo>
                    <a:lnTo>
                      <a:pt x="21504" y="6139"/>
                    </a:lnTo>
                    <a:lnTo>
                      <a:pt x="21313" y="6707"/>
                    </a:lnTo>
                    <a:lnTo>
                      <a:pt x="21218" y="7048"/>
                    </a:lnTo>
                    <a:lnTo>
                      <a:pt x="21218" y="7503"/>
                    </a:lnTo>
                    <a:lnTo>
                      <a:pt x="20931" y="7731"/>
                    </a:lnTo>
                    <a:lnTo>
                      <a:pt x="20453" y="7958"/>
                    </a:lnTo>
                    <a:lnTo>
                      <a:pt x="19784" y="8640"/>
                    </a:lnTo>
                    <a:lnTo>
                      <a:pt x="18924" y="9322"/>
                    </a:lnTo>
                    <a:lnTo>
                      <a:pt x="17968" y="10118"/>
                    </a:lnTo>
                    <a:lnTo>
                      <a:pt x="17204" y="10914"/>
                    </a:lnTo>
                    <a:lnTo>
                      <a:pt x="16535" y="11709"/>
                    </a:lnTo>
                    <a:lnTo>
                      <a:pt x="15770" y="12392"/>
                    </a:lnTo>
                    <a:lnTo>
                      <a:pt x="15388" y="13074"/>
                    </a:lnTo>
                    <a:lnTo>
                      <a:pt x="15005" y="13642"/>
                    </a:lnTo>
                    <a:lnTo>
                      <a:pt x="14527" y="14211"/>
                    </a:lnTo>
                    <a:lnTo>
                      <a:pt x="14145" y="14552"/>
                    </a:lnTo>
                    <a:lnTo>
                      <a:pt x="13858" y="15006"/>
                    </a:lnTo>
                    <a:lnTo>
                      <a:pt x="13476" y="15347"/>
                    </a:lnTo>
                    <a:lnTo>
                      <a:pt x="12903" y="15802"/>
                    </a:lnTo>
                    <a:lnTo>
                      <a:pt x="12425" y="16371"/>
                    </a:lnTo>
                    <a:lnTo>
                      <a:pt x="11660" y="16825"/>
                    </a:lnTo>
                    <a:lnTo>
                      <a:pt x="10704" y="17507"/>
                    </a:lnTo>
                    <a:lnTo>
                      <a:pt x="9749" y="17962"/>
                    </a:lnTo>
                    <a:lnTo>
                      <a:pt x="8602" y="18644"/>
                    </a:lnTo>
                    <a:lnTo>
                      <a:pt x="6499" y="19781"/>
                    </a:lnTo>
                    <a:lnTo>
                      <a:pt x="5639" y="20236"/>
                    </a:lnTo>
                    <a:lnTo>
                      <a:pt x="4779" y="20577"/>
                    </a:lnTo>
                    <a:lnTo>
                      <a:pt x="4110" y="20804"/>
                    </a:lnTo>
                    <a:lnTo>
                      <a:pt x="3536" y="21032"/>
                    </a:lnTo>
                    <a:lnTo>
                      <a:pt x="2963" y="21373"/>
                    </a:lnTo>
                    <a:lnTo>
                      <a:pt x="2389" y="21600"/>
                    </a:lnTo>
                    <a:lnTo>
                      <a:pt x="1625" y="21600"/>
                    </a:lnTo>
                    <a:lnTo>
                      <a:pt x="1147" y="21373"/>
                    </a:lnTo>
                    <a:lnTo>
                      <a:pt x="765" y="21032"/>
                    </a:lnTo>
                    <a:lnTo>
                      <a:pt x="287" y="20577"/>
                    </a:lnTo>
                    <a:lnTo>
                      <a:pt x="287" y="19781"/>
                    </a:lnTo>
                    <a:lnTo>
                      <a:pt x="0" y="18872"/>
                    </a:lnTo>
                    <a:lnTo>
                      <a:pt x="0" y="12733"/>
                    </a:lnTo>
                    <a:lnTo>
                      <a:pt x="96" y="11482"/>
                    </a:lnTo>
                    <a:lnTo>
                      <a:pt x="478" y="7844"/>
                    </a:lnTo>
                    <a:lnTo>
                      <a:pt x="573" y="5912"/>
                    </a:lnTo>
                    <a:lnTo>
                      <a:pt x="860" y="4206"/>
                    </a:lnTo>
                    <a:lnTo>
                      <a:pt x="1147" y="2728"/>
                    </a:lnTo>
                    <a:lnTo>
                      <a:pt x="1338" y="1819"/>
                    </a:lnTo>
                    <a:lnTo>
                      <a:pt x="1338" y="1478"/>
                    </a:lnTo>
                    <a:close/>
                  </a:path>
                </a:pathLst>
              </a:custGeom>
              <a:solidFill>
                <a:srgbClr val="A50F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6" name="AutoShape 431"/>
              <p:cNvSpPr/>
              <p:nvPr/>
            </p:nvSpPr>
            <p:spPr>
              <a:xfrm>
                <a:off x="1090620" y="135445"/>
                <a:ext cx="523442" cy="372477"/>
              </a:xfrm>
              <a:custGeom>
                <a:avLst/>
                <a:gdLst/>
                <a:ahLst/>
                <a:cxnLst>
                  <a:cxn ang="0">
                    <a:pos x="wd2" y="hd2"/>
                  </a:cxn>
                  <a:cxn ang="5400000">
                    <a:pos x="wd2" y="hd2"/>
                  </a:cxn>
                  <a:cxn ang="10800000">
                    <a:pos x="wd2" y="hd2"/>
                  </a:cxn>
                  <a:cxn ang="16200000">
                    <a:pos x="wd2" y="hd2"/>
                  </a:cxn>
                </a:cxnLst>
                <a:rect l="0" t="0" r="r" b="b"/>
                <a:pathLst>
                  <a:path w="21600" h="21600" extrusionOk="0">
                    <a:moveTo>
                      <a:pt x="1536" y="1386"/>
                    </a:moveTo>
                    <a:lnTo>
                      <a:pt x="1632" y="1155"/>
                    </a:lnTo>
                    <a:lnTo>
                      <a:pt x="1824" y="1040"/>
                    </a:lnTo>
                    <a:lnTo>
                      <a:pt x="2016" y="809"/>
                    </a:lnTo>
                    <a:lnTo>
                      <a:pt x="2400" y="462"/>
                    </a:lnTo>
                    <a:lnTo>
                      <a:pt x="2976" y="462"/>
                    </a:lnTo>
                    <a:lnTo>
                      <a:pt x="3648" y="231"/>
                    </a:lnTo>
                    <a:lnTo>
                      <a:pt x="4704" y="0"/>
                    </a:lnTo>
                    <a:lnTo>
                      <a:pt x="8256" y="0"/>
                    </a:lnTo>
                    <a:lnTo>
                      <a:pt x="9600" y="231"/>
                    </a:lnTo>
                    <a:lnTo>
                      <a:pt x="11040" y="462"/>
                    </a:lnTo>
                    <a:lnTo>
                      <a:pt x="12288" y="462"/>
                    </a:lnTo>
                    <a:lnTo>
                      <a:pt x="13344" y="809"/>
                    </a:lnTo>
                    <a:lnTo>
                      <a:pt x="14304" y="1155"/>
                    </a:lnTo>
                    <a:lnTo>
                      <a:pt x="15168" y="1733"/>
                    </a:lnTo>
                    <a:lnTo>
                      <a:pt x="16128" y="2195"/>
                    </a:lnTo>
                    <a:lnTo>
                      <a:pt x="17184" y="2657"/>
                    </a:lnTo>
                    <a:lnTo>
                      <a:pt x="17952" y="3234"/>
                    </a:lnTo>
                    <a:lnTo>
                      <a:pt x="18816" y="3696"/>
                    </a:lnTo>
                    <a:lnTo>
                      <a:pt x="19584" y="4158"/>
                    </a:lnTo>
                    <a:lnTo>
                      <a:pt x="20160" y="4274"/>
                    </a:lnTo>
                    <a:lnTo>
                      <a:pt x="20544" y="4620"/>
                    </a:lnTo>
                    <a:lnTo>
                      <a:pt x="20832" y="4620"/>
                    </a:lnTo>
                    <a:lnTo>
                      <a:pt x="21120" y="4851"/>
                    </a:lnTo>
                    <a:lnTo>
                      <a:pt x="21408" y="4851"/>
                    </a:lnTo>
                    <a:lnTo>
                      <a:pt x="21600" y="4967"/>
                    </a:lnTo>
                    <a:lnTo>
                      <a:pt x="21600" y="5313"/>
                    </a:lnTo>
                    <a:lnTo>
                      <a:pt x="21408" y="5891"/>
                    </a:lnTo>
                    <a:lnTo>
                      <a:pt x="21408" y="6122"/>
                    </a:lnTo>
                    <a:lnTo>
                      <a:pt x="21312" y="6699"/>
                    </a:lnTo>
                    <a:lnTo>
                      <a:pt x="21312" y="7161"/>
                    </a:lnTo>
                    <a:lnTo>
                      <a:pt x="21120" y="7393"/>
                    </a:lnTo>
                    <a:lnTo>
                      <a:pt x="21120" y="7508"/>
                    </a:lnTo>
                    <a:lnTo>
                      <a:pt x="20832" y="7739"/>
                    </a:lnTo>
                    <a:lnTo>
                      <a:pt x="20448" y="7970"/>
                    </a:lnTo>
                    <a:lnTo>
                      <a:pt x="19776" y="8663"/>
                    </a:lnTo>
                    <a:lnTo>
                      <a:pt x="18912" y="9356"/>
                    </a:lnTo>
                    <a:lnTo>
                      <a:pt x="18048" y="10165"/>
                    </a:lnTo>
                    <a:lnTo>
                      <a:pt x="17280" y="10973"/>
                    </a:lnTo>
                    <a:lnTo>
                      <a:pt x="16416" y="11782"/>
                    </a:lnTo>
                    <a:lnTo>
                      <a:pt x="15840" y="12475"/>
                    </a:lnTo>
                    <a:lnTo>
                      <a:pt x="15360" y="13168"/>
                    </a:lnTo>
                    <a:lnTo>
                      <a:pt x="15072" y="13630"/>
                    </a:lnTo>
                    <a:lnTo>
                      <a:pt x="14592" y="14092"/>
                    </a:lnTo>
                    <a:lnTo>
                      <a:pt x="14208" y="14670"/>
                    </a:lnTo>
                    <a:lnTo>
                      <a:pt x="13824" y="15132"/>
                    </a:lnTo>
                    <a:lnTo>
                      <a:pt x="13344" y="15478"/>
                    </a:lnTo>
                    <a:lnTo>
                      <a:pt x="12960" y="15940"/>
                    </a:lnTo>
                    <a:lnTo>
                      <a:pt x="12480" y="16287"/>
                    </a:lnTo>
                    <a:lnTo>
                      <a:pt x="11712" y="16864"/>
                    </a:lnTo>
                    <a:lnTo>
                      <a:pt x="10752" y="17442"/>
                    </a:lnTo>
                    <a:lnTo>
                      <a:pt x="9792" y="18135"/>
                    </a:lnTo>
                    <a:lnTo>
                      <a:pt x="8640" y="18828"/>
                    </a:lnTo>
                    <a:lnTo>
                      <a:pt x="7584" y="19290"/>
                    </a:lnTo>
                    <a:lnTo>
                      <a:pt x="6528" y="19983"/>
                    </a:lnTo>
                    <a:lnTo>
                      <a:pt x="4800" y="20676"/>
                    </a:lnTo>
                    <a:lnTo>
                      <a:pt x="4128" y="21022"/>
                    </a:lnTo>
                    <a:lnTo>
                      <a:pt x="3552" y="21138"/>
                    </a:lnTo>
                    <a:lnTo>
                      <a:pt x="2976" y="21484"/>
                    </a:lnTo>
                    <a:lnTo>
                      <a:pt x="2592" y="21600"/>
                    </a:lnTo>
                    <a:lnTo>
                      <a:pt x="1632" y="21600"/>
                    </a:lnTo>
                    <a:lnTo>
                      <a:pt x="1152" y="21484"/>
                    </a:lnTo>
                    <a:lnTo>
                      <a:pt x="768" y="21138"/>
                    </a:lnTo>
                    <a:lnTo>
                      <a:pt x="480" y="20676"/>
                    </a:lnTo>
                    <a:lnTo>
                      <a:pt x="288" y="19752"/>
                    </a:lnTo>
                    <a:lnTo>
                      <a:pt x="96" y="19059"/>
                    </a:lnTo>
                    <a:lnTo>
                      <a:pt x="0" y="17788"/>
                    </a:lnTo>
                    <a:lnTo>
                      <a:pt x="0" y="15363"/>
                    </a:lnTo>
                    <a:lnTo>
                      <a:pt x="96" y="13976"/>
                    </a:lnTo>
                    <a:lnTo>
                      <a:pt x="96" y="11320"/>
                    </a:lnTo>
                    <a:lnTo>
                      <a:pt x="288" y="9703"/>
                    </a:lnTo>
                    <a:lnTo>
                      <a:pt x="480" y="7855"/>
                    </a:lnTo>
                    <a:lnTo>
                      <a:pt x="768" y="5891"/>
                    </a:lnTo>
                    <a:lnTo>
                      <a:pt x="1056" y="4158"/>
                    </a:lnTo>
                    <a:lnTo>
                      <a:pt x="1152" y="2657"/>
                    </a:lnTo>
                    <a:lnTo>
                      <a:pt x="1344" y="1733"/>
                    </a:lnTo>
                    <a:lnTo>
                      <a:pt x="1536" y="1386"/>
                    </a:lnTo>
                    <a:close/>
                  </a:path>
                </a:pathLst>
              </a:custGeom>
              <a:solidFill>
                <a:srgbClr val="A610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7" name="AutoShape 432"/>
              <p:cNvSpPr/>
              <p:nvPr/>
            </p:nvSpPr>
            <p:spPr>
              <a:xfrm>
                <a:off x="1093442" y="135445"/>
                <a:ext cx="520621" cy="372477"/>
              </a:xfrm>
              <a:custGeom>
                <a:avLst/>
                <a:gdLst/>
                <a:ahLst/>
                <a:cxnLst>
                  <a:cxn ang="0">
                    <a:pos x="wd2" y="hd2"/>
                  </a:cxn>
                  <a:cxn ang="5400000">
                    <a:pos x="wd2" y="hd2"/>
                  </a:cxn>
                  <a:cxn ang="10800000">
                    <a:pos x="wd2" y="hd2"/>
                  </a:cxn>
                  <a:cxn ang="16200000">
                    <a:pos x="wd2" y="hd2"/>
                  </a:cxn>
                </a:cxnLst>
                <a:rect l="0" t="0" r="r" b="b"/>
                <a:pathLst>
                  <a:path w="21600" h="21600" extrusionOk="0">
                    <a:moveTo>
                      <a:pt x="1543" y="1502"/>
                    </a:moveTo>
                    <a:lnTo>
                      <a:pt x="1543" y="1386"/>
                    </a:lnTo>
                    <a:lnTo>
                      <a:pt x="2025" y="809"/>
                    </a:lnTo>
                    <a:lnTo>
                      <a:pt x="2507" y="693"/>
                    </a:lnTo>
                    <a:lnTo>
                      <a:pt x="3086" y="462"/>
                    </a:lnTo>
                    <a:lnTo>
                      <a:pt x="3761" y="231"/>
                    </a:lnTo>
                    <a:lnTo>
                      <a:pt x="4629" y="231"/>
                    </a:lnTo>
                    <a:lnTo>
                      <a:pt x="5689" y="0"/>
                    </a:lnTo>
                    <a:lnTo>
                      <a:pt x="8196" y="0"/>
                    </a:lnTo>
                    <a:lnTo>
                      <a:pt x="9546" y="231"/>
                    </a:lnTo>
                    <a:lnTo>
                      <a:pt x="10993" y="462"/>
                    </a:lnTo>
                    <a:lnTo>
                      <a:pt x="12246" y="693"/>
                    </a:lnTo>
                    <a:lnTo>
                      <a:pt x="13307" y="809"/>
                    </a:lnTo>
                    <a:lnTo>
                      <a:pt x="14271" y="1386"/>
                    </a:lnTo>
                    <a:lnTo>
                      <a:pt x="15139" y="1733"/>
                    </a:lnTo>
                    <a:lnTo>
                      <a:pt x="16007" y="2195"/>
                    </a:lnTo>
                    <a:lnTo>
                      <a:pt x="16971" y="2657"/>
                    </a:lnTo>
                    <a:lnTo>
                      <a:pt x="17936" y="3234"/>
                    </a:lnTo>
                    <a:lnTo>
                      <a:pt x="18804" y="3696"/>
                    </a:lnTo>
                    <a:lnTo>
                      <a:pt x="19479" y="4158"/>
                    </a:lnTo>
                    <a:lnTo>
                      <a:pt x="20057" y="4505"/>
                    </a:lnTo>
                    <a:lnTo>
                      <a:pt x="20443" y="4620"/>
                    </a:lnTo>
                    <a:lnTo>
                      <a:pt x="20732" y="4620"/>
                    </a:lnTo>
                    <a:lnTo>
                      <a:pt x="21021" y="4851"/>
                    </a:lnTo>
                    <a:lnTo>
                      <a:pt x="21311" y="4851"/>
                    </a:lnTo>
                    <a:lnTo>
                      <a:pt x="21407" y="4967"/>
                    </a:lnTo>
                    <a:lnTo>
                      <a:pt x="21600" y="4967"/>
                    </a:lnTo>
                    <a:lnTo>
                      <a:pt x="21407" y="5198"/>
                    </a:lnTo>
                    <a:lnTo>
                      <a:pt x="21407" y="5891"/>
                    </a:lnTo>
                    <a:lnTo>
                      <a:pt x="21311" y="6122"/>
                    </a:lnTo>
                    <a:lnTo>
                      <a:pt x="21118" y="6699"/>
                    </a:lnTo>
                    <a:lnTo>
                      <a:pt x="21118" y="7161"/>
                    </a:lnTo>
                    <a:lnTo>
                      <a:pt x="21021" y="7393"/>
                    </a:lnTo>
                    <a:lnTo>
                      <a:pt x="21021" y="7508"/>
                    </a:lnTo>
                    <a:lnTo>
                      <a:pt x="20829" y="7739"/>
                    </a:lnTo>
                    <a:lnTo>
                      <a:pt x="20346" y="8086"/>
                    </a:lnTo>
                    <a:lnTo>
                      <a:pt x="19575" y="8663"/>
                    </a:lnTo>
                    <a:lnTo>
                      <a:pt x="18804" y="9356"/>
                    </a:lnTo>
                    <a:lnTo>
                      <a:pt x="17936" y="10165"/>
                    </a:lnTo>
                    <a:lnTo>
                      <a:pt x="17164" y="10858"/>
                    </a:lnTo>
                    <a:lnTo>
                      <a:pt x="16296" y="11666"/>
                    </a:lnTo>
                    <a:lnTo>
                      <a:pt x="15718" y="12475"/>
                    </a:lnTo>
                    <a:lnTo>
                      <a:pt x="15332" y="13168"/>
                    </a:lnTo>
                    <a:lnTo>
                      <a:pt x="14850" y="13630"/>
                    </a:lnTo>
                    <a:lnTo>
                      <a:pt x="14464" y="14092"/>
                    </a:lnTo>
                    <a:lnTo>
                      <a:pt x="14175" y="14670"/>
                    </a:lnTo>
                    <a:lnTo>
                      <a:pt x="13789" y="15016"/>
                    </a:lnTo>
                    <a:lnTo>
                      <a:pt x="13307" y="15478"/>
                    </a:lnTo>
                    <a:lnTo>
                      <a:pt x="12729" y="15825"/>
                    </a:lnTo>
                    <a:lnTo>
                      <a:pt x="12246" y="16287"/>
                    </a:lnTo>
                    <a:lnTo>
                      <a:pt x="11475" y="16864"/>
                    </a:lnTo>
                    <a:lnTo>
                      <a:pt x="10704" y="17211"/>
                    </a:lnTo>
                    <a:lnTo>
                      <a:pt x="9739" y="18019"/>
                    </a:lnTo>
                    <a:lnTo>
                      <a:pt x="8582" y="18712"/>
                    </a:lnTo>
                    <a:lnTo>
                      <a:pt x="7521" y="19290"/>
                    </a:lnTo>
                    <a:lnTo>
                      <a:pt x="6461" y="19752"/>
                    </a:lnTo>
                    <a:lnTo>
                      <a:pt x="5593" y="20329"/>
                    </a:lnTo>
                    <a:lnTo>
                      <a:pt x="4725" y="20445"/>
                    </a:lnTo>
                    <a:lnTo>
                      <a:pt x="4146" y="20791"/>
                    </a:lnTo>
                    <a:lnTo>
                      <a:pt x="3568" y="21022"/>
                    </a:lnTo>
                    <a:lnTo>
                      <a:pt x="3086" y="21253"/>
                    </a:lnTo>
                    <a:lnTo>
                      <a:pt x="2507" y="21484"/>
                    </a:lnTo>
                    <a:lnTo>
                      <a:pt x="2025" y="21600"/>
                    </a:lnTo>
                    <a:lnTo>
                      <a:pt x="1736" y="21484"/>
                    </a:lnTo>
                    <a:lnTo>
                      <a:pt x="771" y="21022"/>
                    </a:lnTo>
                    <a:lnTo>
                      <a:pt x="386" y="20445"/>
                    </a:lnTo>
                    <a:lnTo>
                      <a:pt x="193" y="19636"/>
                    </a:lnTo>
                    <a:lnTo>
                      <a:pt x="193" y="18828"/>
                    </a:lnTo>
                    <a:lnTo>
                      <a:pt x="0" y="17673"/>
                    </a:lnTo>
                    <a:lnTo>
                      <a:pt x="0" y="13976"/>
                    </a:lnTo>
                    <a:lnTo>
                      <a:pt x="193" y="12821"/>
                    </a:lnTo>
                    <a:lnTo>
                      <a:pt x="193" y="9703"/>
                    </a:lnTo>
                    <a:lnTo>
                      <a:pt x="482" y="7739"/>
                    </a:lnTo>
                    <a:lnTo>
                      <a:pt x="675" y="5891"/>
                    </a:lnTo>
                    <a:lnTo>
                      <a:pt x="964" y="4158"/>
                    </a:lnTo>
                    <a:lnTo>
                      <a:pt x="1254" y="2888"/>
                    </a:lnTo>
                    <a:lnTo>
                      <a:pt x="1446" y="1848"/>
                    </a:lnTo>
                    <a:lnTo>
                      <a:pt x="1543" y="1502"/>
                    </a:lnTo>
                    <a:close/>
                  </a:path>
                </a:pathLst>
              </a:custGeom>
              <a:solidFill>
                <a:srgbClr val="A7101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8" name="AutoShape 433"/>
              <p:cNvSpPr/>
              <p:nvPr/>
            </p:nvSpPr>
            <p:spPr>
              <a:xfrm>
                <a:off x="1097675" y="135445"/>
                <a:ext cx="510744" cy="371066"/>
              </a:xfrm>
              <a:custGeom>
                <a:avLst/>
                <a:gdLst/>
                <a:ahLst/>
                <a:cxnLst>
                  <a:cxn ang="0">
                    <a:pos x="wd2" y="hd2"/>
                  </a:cxn>
                  <a:cxn ang="5400000">
                    <a:pos x="wd2" y="hd2"/>
                  </a:cxn>
                  <a:cxn ang="10800000">
                    <a:pos x="wd2" y="hd2"/>
                  </a:cxn>
                  <a:cxn ang="16200000">
                    <a:pos x="wd2" y="hd2"/>
                  </a:cxn>
                </a:cxnLst>
                <a:rect l="0" t="0" r="r" b="b"/>
                <a:pathLst>
                  <a:path w="21600" h="21600" extrusionOk="0">
                    <a:moveTo>
                      <a:pt x="1375" y="1510"/>
                    </a:moveTo>
                    <a:lnTo>
                      <a:pt x="1571" y="1394"/>
                    </a:lnTo>
                    <a:lnTo>
                      <a:pt x="2062" y="813"/>
                    </a:lnTo>
                    <a:lnTo>
                      <a:pt x="2945" y="465"/>
                    </a:lnTo>
                    <a:lnTo>
                      <a:pt x="3633" y="465"/>
                    </a:lnTo>
                    <a:lnTo>
                      <a:pt x="4516" y="232"/>
                    </a:lnTo>
                    <a:lnTo>
                      <a:pt x="5596" y="0"/>
                    </a:lnTo>
                    <a:lnTo>
                      <a:pt x="6873" y="0"/>
                    </a:lnTo>
                    <a:lnTo>
                      <a:pt x="8149" y="232"/>
                    </a:lnTo>
                    <a:lnTo>
                      <a:pt x="9524" y="232"/>
                    </a:lnTo>
                    <a:lnTo>
                      <a:pt x="10996" y="465"/>
                    </a:lnTo>
                    <a:lnTo>
                      <a:pt x="12273" y="697"/>
                    </a:lnTo>
                    <a:lnTo>
                      <a:pt x="13353" y="1045"/>
                    </a:lnTo>
                    <a:lnTo>
                      <a:pt x="14236" y="1394"/>
                    </a:lnTo>
                    <a:lnTo>
                      <a:pt x="15120" y="1858"/>
                    </a:lnTo>
                    <a:lnTo>
                      <a:pt x="16102" y="2323"/>
                    </a:lnTo>
                    <a:lnTo>
                      <a:pt x="18851" y="3948"/>
                    </a:lnTo>
                    <a:lnTo>
                      <a:pt x="19440" y="4181"/>
                    </a:lnTo>
                    <a:lnTo>
                      <a:pt x="20225" y="4529"/>
                    </a:lnTo>
                    <a:lnTo>
                      <a:pt x="20618" y="4645"/>
                    </a:lnTo>
                    <a:lnTo>
                      <a:pt x="20716" y="4645"/>
                    </a:lnTo>
                    <a:lnTo>
                      <a:pt x="21011" y="4877"/>
                    </a:lnTo>
                    <a:lnTo>
                      <a:pt x="21207" y="4877"/>
                    </a:lnTo>
                    <a:lnTo>
                      <a:pt x="21305" y="4994"/>
                    </a:lnTo>
                    <a:lnTo>
                      <a:pt x="21600" y="4994"/>
                    </a:lnTo>
                    <a:lnTo>
                      <a:pt x="21600" y="5226"/>
                    </a:lnTo>
                    <a:lnTo>
                      <a:pt x="21502" y="5342"/>
                    </a:lnTo>
                    <a:lnTo>
                      <a:pt x="21502" y="5923"/>
                    </a:lnTo>
                    <a:lnTo>
                      <a:pt x="21305" y="6155"/>
                    </a:lnTo>
                    <a:lnTo>
                      <a:pt x="21207" y="6735"/>
                    </a:lnTo>
                    <a:lnTo>
                      <a:pt x="21207" y="7200"/>
                    </a:lnTo>
                    <a:lnTo>
                      <a:pt x="21011" y="7432"/>
                    </a:lnTo>
                    <a:lnTo>
                      <a:pt x="21011" y="7548"/>
                    </a:lnTo>
                    <a:lnTo>
                      <a:pt x="20913" y="7781"/>
                    </a:lnTo>
                    <a:lnTo>
                      <a:pt x="20324" y="8129"/>
                    </a:lnTo>
                    <a:lnTo>
                      <a:pt x="19636" y="8710"/>
                    </a:lnTo>
                    <a:lnTo>
                      <a:pt x="18949" y="9406"/>
                    </a:lnTo>
                    <a:lnTo>
                      <a:pt x="17869" y="10219"/>
                    </a:lnTo>
                    <a:lnTo>
                      <a:pt x="17084" y="10916"/>
                    </a:lnTo>
                    <a:lnTo>
                      <a:pt x="16396" y="11729"/>
                    </a:lnTo>
                    <a:lnTo>
                      <a:pt x="15807" y="12542"/>
                    </a:lnTo>
                    <a:lnTo>
                      <a:pt x="15415" y="13123"/>
                    </a:lnTo>
                    <a:lnTo>
                      <a:pt x="14531" y="14168"/>
                    </a:lnTo>
                    <a:lnTo>
                      <a:pt x="14138" y="14516"/>
                    </a:lnTo>
                    <a:lnTo>
                      <a:pt x="13844" y="15097"/>
                    </a:lnTo>
                    <a:lnTo>
                      <a:pt x="13353" y="15445"/>
                    </a:lnTo>
                    <a:lnTo>
                      <a:pt x="12764" y="15910"/>
                    </a:lnTo>
                    <a:lnTo>
                      <a:pt x="12273" y="16258"/>
                    </a:lnTo>
                    <a:lnTo>
                      <a:pt x="11487" y="16723"/>
                    </a:lnTo>
                    <a:lnTo>
                      <a:pt x="10702" y="17303"/>
                    </a:lnTo>
                    <a:lnTo>
                      <a:pt x="9720" y="18116"/>
                    </a:lnTo>
                    <a:lnTo>
                      <a:pt x="8542" y="18581"/>
                    </a:lnTo>
                    <a:lnTo>
                      <a:pt x="7462" y="19277"/>
                    </a:lnTo>
                    <a:lnTo>
                      <a:pt x="6382" y="19742"/>
                    </a:lnTo>
                    <a:lnTo>
                      <a:pt x="5498" y="20206"/>
                    </a:lnTo>
                    <a:lnTo>
                      <a:pt x="4811" y="20555"/>
                    </a:lnTo>
                    <a:lnTo>
                      <a:pt x="4025" y="20787"/>
                    </a:lnTo>
                    <a:lnTo>
                      <a:pt x="3436" y="21135"/>
                    </a:lnTo>
                    <a:lnTo>
                      <a:pt x="2455" y="21368"/>
                    </a:lnTo>
                    <a:lnTo>
                      <a:pt x="1865" y="21600"/>
                    </a:lnTo>
                    <a:lnTo>
                      <a:pt x="1571" y="21600"/>
                    </a:lnTo>
                    <a:lnTo>
                      <a:pt x="1080" y="21368"/>
                    </a:lnTo>
                    <a:lnTo>
                      <a:pt x="589" y="20903"/>
                    </a:lnTo>
                    <a:lnTo>
                      <a:pt x="295" y="20439"/>
                    </a:lnTo>
                    <a:lnTo>
                      <a:pt x="0" y="19742"/>
                    </a:lnTo>
                    <a:lnTo>
                      <a:pt x="0" y="11381"/>
                    </a:lnTo>
                    <a:lnTo>
                      <a:pt x="196" y="9639"/>
                    </a:lnTo>
                    <a:lnTo>
                      <a:pt x="295" y="7781"/>
                    </a:lnTo>
                    <a:lnTo>
                      <a:pt x="589" y="5923"/>
                    </a:lnTo>
                    <a:lnTo>
                      <a:pt x="884" y="4181"/>
                    </a:lnTo>
                    <a:lnTo>
                      <a:pt x="1080" y="2903"/>
                    </a:lnTo>
                    <a:lnTo>
                      <a:pt x="1276" y="1858"/>
                    </a:lnTo>
                    <a:lnTo>
                      <a:pt x="1375" y="1510"/>
                    </a:lnTo>
                    <a:close/>
                  </a:path>
                </a:pathLst>
              </a:custGeom>
              <a:solidFill>
                <a:srgbClr val="A8111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39" name="AutoShape 434"/>
              <p:cNvSpPr/>
              <p:nvPr/>
            </p:nvSpPr>
            <p:spPr>
              <a:xfrm>
                <a:off x="1097675" y="138267"/>
                <a:ext cx="507922" cy="364012"/>
              </a:xfrm>
              <a:custGeom>
                <a:avLst/>
                <a:gdLst/>
                <a:ahLst/>
                <a:cxnLst>
                  <a:cxn ang="0">
                    <a:pos x="wd2" y="hd2"/>
                  </a:cxn>
                  <a:cxn ang="5400000">
                    <a:pos x="wd2" y="hd2"/>
                  </a:cxn>
                  <a:cxn ang="10800000">
                    <a:pos x="wd2" y="hd2"/>
                  </a:cxn>
                  <a:cxn ang="16200000">
                    <a:pos x="wd2" y="hd2"/>
                  </a:cxn>
                </a:cxnLst>
                <a:rect l="0" t="0" r="r" b="b"/>
                <a:pathLst>
                  <a:path w="21600" h="21600" extrusionOk="0">
                    <a:moveTo>
                      <a:pt x="1578" y="1305"/>
                    </a:moveTo>
                    <a:lnTo>
                      <a:pt x="1677" y="1187"/>
                    </a:lnTo>
                    <a:lnTo>
                      <a:pt x="1775" y="949"/>
                    </a:lnTo>
                    <a:lnTo>
                      <a:pt x="2071" y="831"/>
                    </a:lnTo>
                    <a:lnTo>
                      <a:pt x="2466" y="475"/>
                    </a:lnTo>
                    <a:lnTo>
                      <a:pt x="3058" y="237"/>
                    </a:lnTo>
                    <a:lnTo>
                      <a:pt x="3748" y="237"/>
                    </a:lnTo>
                    <a:lnTo>
                      <a:pt x="4636" y="0"/>
                    </a:lnTo>
                    <a:lnTo>
                      <a:pt x="8285" y="0"/>
                    </a:lnTo>
                    <a:lnTo>
                      <a:pt x="9567" y="237"/>
                    </a:lnTo>
                    <a:lnTo>
                      <a:pt x="11047" y="237"/>
                    </a:lnTo>
                    <a:lnTo>
                      <a:pt x="12329" y="475"/>
                    </a:lnTo>
                    <a:lnTo>
                      <a:pt x="13414" y="831"/>
                    </a:lnTo>
                    <a:lnTo>
                      <a:pt x="14301" y="1187"/>
                    </a:lnTo>
                    <a:lnTo>
                      <a:pt x="15189" y="1662"/>
                    </a:lnTo>
                    <a:lnTo>
                      <a:pt x="15978" y="2136"/>
                    </a:lnTo>
                    <a:lnTo>
                      <a:pt x="17063" y="2730"/>
                    </a:lnTo>
                    <a:lnTo>
                      <a:pt x="17951" y="3204"/>
                    </a:lnTo>
                    <a:lnTo>
                      <a:pt x="18937" y="3798"/>
                    </a:lnTo>
                    <a:lnTo>
                      <a:pt x="19529" y="4035"/>
                    </a:lnTo>
                    <a:lnTo>
                      <a:pt x="20121" y="4391"/>
                    </a:lnTo>
                    <a:lnTo>
                      <a:pt x="20614" y="4510"/>
                    </a:lnTo>
                    <a:lnTo>
                      <a:pt x="20811" y="4747"/>
                    </a:lnTo>
                    <a:lnTo>
                      <a:pt x="21107" y="4747"/>
                    </a:lnTo>
                    <a:lnTo>
                      <a:pt x="21304" y="4866"/>
                    </a:lnTo>
                    <a:lnTo>
                      <a:pt x="21600" y="4866"/>
                    </a:lnTo>
                    <a:lnTo>
                      <a:pt x="21600" y="5103"/>
                    </a:lnTo>
                    <a:lnTo>
                      <a:pt x="21403" y="5459"/>
                    </a:lnTo>
                    <a:lnTo>
                      <a:pt x="21403" y="5815"/>
                    </a:lnTo>
                    <a:lnTo>
                      <a:pt x="21304" y="6290"/>
                    </a:lnTo>
                    <a:lnTo>
                      <a:pt x="21304" y="6646"/>
                    </a:lnTo>
                    <a:lnTo>
                      <a:pt x="21107" y="7121"/>
                    </a:lnTo>
                    <a:lnTo>
                      <a:pt x="21107" y="7358"/>
                    </a:lnTo>
                    <a:lnTo>
                      <a:pt x="20811" y="7714"/>
                    </a:lnTo>
                    <a:lnTo>
                      <a:pt x="20416" y="8070"/>
                    </a:lnTo>
                    <a:lnTo>
                      <a:pt x="19726" y="8664"/>
                    </a:lnTo>
                    <a:lnTo>
                      <a:pt x="18937" y="9376"/>
                    </a:lnTo>
                    <a:lnTo>
                      <a:pt x="17951" y="9969"/>
                    </a:lnTo>
                    <a:lnTo>
                      <a:pt x="17162" y="10919"/>
                    </a:lnTo>
                    <a:lnTo>
                      <a:pt x="16274" y="11749"/>
                    </a:lnTo>
                    <a:lnTo>
                      <a:pt x="15288" y="13174"/>
                    </a:lnTo>
                    <a:lnTo>
                      <a:pt x="14893" y="13648"/>
                    </a:lnTo>
                    <a:lnTo>
                      <a:pt x="14597" y="14123"/>
                    </a:lnTo>
                    <a:lnTo>
                      <a:pt x="14203" y="14598"/>
                    </a:lnTo>
                    <a:lnTo>
                      <a:pt x="13710" y="14954"/>
                    </a:lnTo>
                    <a:lnTo>
                      <a:pt x="13315" y="15547"/>
                    </a:lnTo>
                    <a:lnTo>
                      <a:pt x="12822" y="15785"/>
                    </a:lnTo>
                    <a:lnTo>
                      <a:pt x="12329" y="16378"/>
                    </a:lnTo>
                    <a:lnTo>
                      <a:pt x="11540" y="16853"/>
                    </a:lnTo>
                    <a:lnTo>
                      <a:pt x="10751" y="17446"/>
                    </a:lnTo>
                    <a:lnTo>
                      <a:pt x="9567" y="18040"/>
                    </a:lnTo>
                    <a:lnTo>
                      <a:pt x="8581" y="18752"/>
                    </a:lnTo>
                    <a:lnTo>
                      <a:pt x="6411" y="19938"/>
                    </a:lnTo>
                    <a:lnTo>
                      <a:pt x="5523" y="20295"/>
                    </a:lnTo>
                    <a:lnTo>
                      <a:pt x="4833" y="20651"/>
                    </a:lnTo>
                    <a:lnTo>
                      <a:pt x="4044" y="20769"/>
                    </a:lnTo>
                    <a:lnTo>
                      <a:pt x="3452" y="21125"/>
                    </a:lnTo>
                    <a:lnTo>
                      <a:pt x="2959" y="21363"/>
                    </a:lnTo>
                    <a:lnTo>
                      <a:pt x="2466" y="21481"/>
                    </a:lnTo>
                    <a:lnTo>
                      <a:pt x="2071" y="21600"/>
                    </a:lnTo>
                    <a:lnTo>
                      <a:pt x="1677" y="21600"/>
                    </a:lnTo>
                    <a:lnTo>
                      <a:pt x="1282" y="21481"/>
                    </a:lnTo>
                    <a:lnTo>
                      <a:pt x="789" y="21125"/>
                    </a:lnTo>
                    <a:lnTo>
                      <a:pt x="197" y="19701"/>
                    </a:lnTo>
                    <a:lnTo>
                      <a:pt x="0" y="18752"/>
                    </a:lnTo>
                    <a:lnTo>
                      <a:pt x="0" y="11275"/>
                    </a:lnTo>
                    <a:lnTo>
                      <a:pt x="197" y="9613"/>
                    </a:lnTo>
                    <a:lnTo>
                      <a:pt x="789" y="5815"/>
                    </a:lnTo>
                    <a:lnTo>
                      <a:pt x="888" y="4035"/>
                    </a:lnTo>
                    <a:lnTo>
                      <a:pt x="1282" y="2730"/>
                    </a:lnTo>
                    <a:lnTo>
                      <a:pt x="1381" y="1662"/>
                    </a:lnTo>
                    <a:lnTo>
                      <a:pt x="1578" y="1305"/>
                    </a:lnTo>
                    <a:close/>
                  </a:path>
                </a:pathLst>
              </a:custGeom>
              <a:solidFill>
                <a:srgbClr val="A9111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0" name="AutoShape 435"/>
              <p:cNvSpPr/>
              <p:nvPr/>
            </p:nvSpPr>
            <p:spPr>
              <a:xfrm>
                <a:off x="1097675" y="138267"/>
                <a:ext cx="503690" cy="361190"/>
              </a:xfrm>
              <a:custGeom>
                <a:avLst/>
                <a:gdLst/>
                <a:ahLst/>
                <a:cxnLst>
                  <a:cxn ang="0">
                    <a:pos x="wd2" y="hd2"/>
                  </a:cxn>
                  <a:cxn ang="5400000">
                    <a:pos x="wd2" y="hd2"/>
                  </a:cxn>
                  <a:cxn ang="10800000">
                    <a:pos x="wd2" y="hd2"/>
                  </a:cxn>
                  <a:cxn ang="16200000">
                    <a:pos x="wd2" y="hd2"/>
                  </a:cxn>
                </a:cxnLst>
                <a:rect l="0" t="0" r="r" b="b"/>
                <a:pathLst>
                  <a:path w="21600" h="21600" extrusionOk="0">
                    <a:moveTo>
                      <a:pt x="1593" y="1313"/>
                    </a:moveTo>
                    <a:lnTo>
                      <a:pt x="1692" y="1313"/>
                    </a:lnTo>
                    <a:lnTo>
                      <a:pt x="1792" y="1193"/>
                    </a:lnTo>
                    <a:lnTo>
                      <a:pt x="1891" y="955"/>
                    </a:lnTo>
                    <a:lnTo>
                      <a:pt x="2190" y="835"/>
                    </a:lnTo>
                    <a:lnTo>
                      <a:pt x="2688" y="597"/>
                    </a:lnTo>
                    <a:lnTo>
                      <a:pt x="3086" y="477"/>
                    </a:lnTo>
                    <a:lnTo>
                      <a:pt x="3782" y="239"/>
                    </a:lnTo>
                    <a:lnTo>
                      <a:pt x="4678" y="239"/>
                    </a:lnTo>
                    <a:lnTo>
                      <a:pt x="5873" y="0"/>
                    </a:lnTo>
                    <a:lnTo>
                      <a:pt x="6968" y="0"/>
                    </a:lnTo>
                    <a:lnTo>
                      <a:pt x="8361" y="239"/>
                    </a:lnTo>
                    <a:lnTo>
                      <a:pt x="11148" y="239"/>
                    </a:lnTo>
                    <a:lnTo>
                      <a:pt x="12343" y="597"/>
                    </a:lnTo>
                    <a:lnTo>
                      <a:pt x="13438" y="955"/>
                    </a:lnTo>
                    <a:lnTo>
                      <a:pt x="14433" y="1313"/>
                    </a:lnTo>
                    <a:lnTo>
                      <a:pt x="15329" y="1671"/>
                    </a:lnTo>
                    <a:lnTo>
                      <a:pt x="16125" y="2148"/>
                    </a:lnTo>
                    <a:lnTo>
                      <a:pt x="17220" y="2745"/>
                    </a:lnTo>
                    <a:lnTo>
                      <a:pt x="18017" y="3222"/>
                    </a:lnTo>
                    <a:lnTo>
                      <a:pt x="18912" y="3819"/>
                    </a:lnTo>
                    <a:lnTo>
                      <a:pt x="19609" y="4057"/>
                    </a:lnTo>
                    <a:lnTo>
                      <a:pt x="20206" y="4415"/>
                    </a:lnTo>
                    <a:lnTo>
                      <a:pt x="20605" y="4535"/>
                    </a:lnTo>
                    <a:lnTo>
                      <a:pt x="20903" y="4773"/>
                    </a:lnTo>
                    <a:lnTo>
                      <a:pt x="21003" y="4773"/>
                    </a:lnTo>
                    <a:lnTo>
                      <a:pt x="21301" y="4893"/>
                    </a:lnTo>
                    <a:lnTo>
                      <a:pt x="21600" y="4893"/>
                    </a:lnTo>
                    <a:lnTo>
                      <a:pt x="21600" y="5490"/>
                    </a:lnTo>
                    <a:lnTo>
                      <a:pt x="21500" y="5848"/>
                    </a:lnTo>
                    <a:lnTo>
                      <a:pt x="21301" y="6325"/>
                    </a:lnTo>
                    <a:lnTo>
                      <a:pt x="21301" y="6683"/>
                    </a:lnTo>
                    <a:lnTo>
                      <a:pt x="21202" y="7160"/>
                    </a:lnTo>
                    <a:lnTo>
                      <a:pt x="21202" y="7399"/>
                    </a:lnTo>
                    <a:lnTo>
                      <a:pt x="21003" y="7518"/>
                    </a:lnTo>
                    <a:lnTo>
                      <a:pt x="20903" y="7757"/>
                    </a:lnTo>
                    <a:lnTo>
                      <a:pt x="20505" y="8115"/>
                    </a:lnTo>
                    <a:lnTo>
                      <a:pt x="19709" y="8712"/>
                    </a:lnTo>
                    <a:lnTo>
                      <a:pt x="18912" y="9428"/>
                    </a:lnTo>
                    <a:lnTo>
                      <a:pt x="18017" y="10024"/>
                    </a:lnTo>
                    <a:lnTo>
                      <a:pt x="17220" y="10979"/>
                    </a:lnTo>
                    <a:lnTo>
                      <a:pt x="16424" y="11814"/>
                    </a:lnTo>
                    <a:lnTo>
                      <a:pt x="15429" y="13246"/>
                    </a:lnTo>
                    <a:lnTo>
                      <a:pt x="15030" y="13724"/>
                    </a:lnTo>
                    <a:lnTo>
                      <a:pt x="14533" y="14201"/>
                    </a:lnTo>
                    <a:lnTo>
                      <a:pt x="14334" y="14678"/>
                    </a:lnTo>
                    <a:lnTo>
                      <a:pt x="13836" y="15036"/>
                    </a:lnTo>
                    <a:lnTo>
                      <a:pt x="13438" y="15394"/>
                    </a:lnTo>
                    <a:lnTo>
                      <a:pt x="12841" y="15872"/>
                    </a:lnTo>
                    <a:lnTo>
                      <a:pt x="12442" y="16230"/>
                    </a:lnTo>
                    <a:lnTo>
                      <a:pt x="11646" y="16827"/>
                    </a:lnTo>
                    <a:lnTo>
                      <a:pt x="10750" y="17543"/>
                    </a:lnTo>
                    <a:lnTo>
                      <a:pt x="9655" y="18139"/>
                    </a:lnTo>
                    <a:lnTo>
                      <a:pt x="8660" y="18736"/>
                    </a:lnTo>
                    <a:lnTo>
                      <a:pt x="7565" y="19452"/>
                    </a:lnTo>
                    <a:lnTo>
                      <a:pt x="6470" y="19810"/>
                    </a:lnTo>
                    <a:lnTo>
                      <a:pt x="4877" y="20526"/>
                    </a:lnTo>
                    <a:lnTo>
                      <a:pt x="4280" y="20884"/>
                    </a:lnTo>
                    <a:lnTo>
                      <a:pt x="3683" y="21123"/>
                    </a:lnTo>
                    <a:lnTo>
                      <a:pt x="3086" y="21242"/>
                    </a:lnTo>
                    <a:lnTo>
                      <a:pt x="2488" y="21481"/>
                    </a:lnTo>
                    <a:lnTo>
                      <a:pt x="2090" y="21600"/>
                    </a:lnTo>
                    <a:lnTo>
                      <a:pt x="1692" y="21600"/>
                    </a:lnTo>
                    <a:lnTo>
                      <a:pt x="1294" y="21481"/>
                    </a:lnTo>
                    <a:lnTo>
                      <a:pt x="896" y="21123"/>
                    </a:lnTo>
                    <a:lnTo>
                      <a:pt x="498" y="20407"/>
                    </a:lnTo>
                    <a:lnTo>
                      <a:pt x="299" y="19691"/>
                    </a:lnTo>
                    <a:lnTo>
                      <a:pt x="199" y="18736"/>
                    </a:lnTo>
                    <a:lnTo>
                      <a:pt x="0" y="17543"/>
                    </a:lnTo>
                    <a:lnTo>
                      <a:pt x="0" y="12650"/>
                    </a:lnTo>
                    <a:lnTo>
                      <a:pt x="199" y="11337"/>
                    </a:lnTo>
                    <a:lnTo>
                      <a:pt x="299" y="9666"/>
                    </a:lnTo>
                    <a:lnTo>
                      <a:pt x="597" y="7757"/>
                    </a:lnTo>
                    <a:lnTo>
                      <a:pt x="796" y="5848"/>
                    </a:lnTo>
                    <a:lnTo>
                      <a:pt x="1095" y="4057"/>
                    </a:lnTo>
                    <a:lnTo>
                      <a:pt x="1294" y="2745"/>
                    </a:lnTo>
                    <a:lnTo>
                      <a:pt x="1593" y="1909"/>
                    </a:lnTo>
                    <a:lnTo>
                      <a:pt x="1593" y="1313"/>
                    </a:lnTo>
                    <a:close/>
                  </a:path>
                </a:pathLst>
              </a:custGeom>
              <a:solidFill>
                <a:srgbClr val="AA11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1" name="AutoShape 436"/>
              <p:cNvSpPr/>
              <p:nvPr/>
            </p:nvSpPr>
            <p:spPr>
              <a:xfrm>
                <a:off x="1097675" y="142500"/>
                <a:ext cx="500868" cy="355546"/>
              </a:xfrm>
              <a:custGeom>
                <a:avLst/>
                <a:gdLst/>
                <a:ahLst/>
                <a:cxnLst>
                  <a:cxn ang="0">
                    <a:pos x="wd2" y="hd2"/>
                  </a:cxn>
                  <a:cxn ang="5400000">
                    <a:pos x="wd2" y="hd2"/>
                  </a:cxn>
                  <a:cxn ang="10800000">
                    <a:pos x="wd2" y="hd2"/>
                  </a:cxn>
                  <a:cxn ang="16200000">
                    <a:pos x="wd2" y="hd2"/>
                  </a:cxn>
                </a:cxnLst>
                <a:rect l="0" t="0" r="r" b="b"/>
                <a:pathLst>
                  <a:path w="21600" h="21600" extrusionOk="0">
                    <a:moveTo>
                      <a:pt x="1700" y="1335"/>
                    </a:moveTo>
                    <a:lnTo>
                      <a:pt x="1700" y="1092"/>
                    </a:lnTo>
                    <a:lnTo>
                      <a:pt x="1800" y="1092"/>
                    </a:lnTo>
                    <a:lnTo>
                      <a:pt x="2200" y="607"/>
                    </a:lnTo>
                    <a:lnTo>
                      <a:pt x="2700" y="364"/>
                    </a:lnTo>
                    <a:lnTo>
                      <a:pt x="3300" y="243"/>
                    </a:lnTo>
                    <a:lnTo>
                      <a:pt x="4000" y="0"/>
                    </a:lnTo>
                    <a:lnTo>
                      <a:pt x="9700" y="0"/>
                    </a:lnTo>
                    <a:lnTo>
                      <a:pt x="11200" y="243"/>
                    </a:lnTo>
                    <a:lnTo>
                      <a:pt x="12400" y="364"/>
                    </a:lnTo>
                    <a:lnTo>
                      <a:pt x="13500" y="728"/>
                    </a:lnTo>
                    <a:lnTo>
                      <a:pt x="14400" y="1092"/>
                    </a:lnTo>
                    <a:lnTo>
                      <a:pt x="15200" y="1699"/>
                    </a:lnTo>
                    <a:lnTo>
                      <a:pt x="16200" y="1942"/>
                    </a:lnTo>
                    <a:lnTo>
                      <a:pt x="17100" y="2548"/>
                    </a:lnTo>
                    <a:lnTo>
                      <a:pt x="17900" y="3034"/>
                    </a:lnTo>
                    <a:lnTo>
                      <a:pt x="18800" y="3640"/>
                    </a:lnTo>
                    <a:lnTo>
                      <a:pt x="19500" y="3883"/>
                    </a:lnTo>
                    <a:lnTo>
                      <a:pt x="20300" y="4247"/>
                    </a:lnTo>
                    <a:lnTo>
                      <a:pt x="20600" y="4369"/>
                    </a:lnTo>
                    <a:lnTo>
                      <a:pt x="20900" y="4611"/>
                    </a:lnTo>
                    <a:lnTo>
                      <a:pt x="21100" y="4611"/>
                    </a:lnTo>
                    <a:lnTo>
                      <a:pt x="21300" y="4733"/>
                    </a:lnTo>
                    <a:lnTo>
                      <a:pt x="21400" y="4733"/>
                    </a:lnTo>
                    <a:lnTo>
                      <a:pt x="21600" y="4975"/>
                    </a:lnTo>
                    <a:lnTo>
                      <a:pt x="21600" y="5339"/>
                    </a:lnTo>
                    <a:lnTo>
                      <a:pt x="21400" y="5703"/>
                    </a:lnTo>
                    <a:lnTo>
                      <a:pt x="21400" y="6189"/>
                    </a:lnTo>
                    <a:lnTo>
                      <a:pt x="21300" y="6553"/>
                    </a:lnTo>
                    <a:lnTo>
                      <a:pt x="21100" y="7038"/>
                    </a:lnTo>
                    <a:lnTo>
                      <a:pt x="21100" y="7402"/>
                    </a:lnTo>
                    <a:lnTo>
                      <a:pt x="20900" y="7645"/>
                    </a:lnTo>
                    <a:lnTo>
                      <a:pt x="20400" y="8009"/>
                    </a:lnTo>
                    <a:lnTo>
                      <a:pt x="19700" y="8616"/>
                    </a:lnTo>
                    <a:lnTo>
                      <a:pt x="19000" y="9344"/>
                    </a:lnTo>
                    <a:lnTo>
                      <a:pt x="17900" y="9951"/>
                    </a:lnTo>
                    <a:lnTo>
                      <a:pt x="17300" y="10921"/>
                    </a:lnTo>
                    <a:lnTo>
                      <a:pt x="16400" y="11649"/>
                    </a:lnTo>
                    <a:lnTo>
                      <a:pt x="15800" y="12499"/>
                    </a:lnTo>
                    <a:lnTo>
                      <a:pt x="15400" y="13227"/>
                    </a:lnTo>
                    <a:lnTo>
                      <a:pt x="14900" y="13712"/>
                    </a:lnTo>
                    <a:lnTo>
                      <a:pt x="14600" y="14198"/>
                    </a:lnTo>
                    <a:lnTo>
                      <a:pt x="14200" y="14562"/>
                    </a:lnTo>
                    <a:lnTo>
                      <a:pt x="13500" y="15411"/>
                    </a:lnTo>
                    <a:lnTo>
                      <a:pt x="12900" y="15775"/>
                    </a:lnTo>
                    <a:lnTo>
                      <a:pt x="12400" y="16261"/>
                    </a:lnTo>
                    <a:lnTo>
                      <a:pt x="11600" y="16867"/>
                    </a:lnTo>
                    <a:lnTo>
                      <a:pt x="10800" y="17353"/>
                    </a:lnTo>
                    <a:lnTo>
                      <a:pt x="9700" y="18081"/>
                    </a:lnTo>
                    <a:lnTo>
                      <a:pt x="8700" y="18809"/>
                    </a:lnTo>
                    <a:lnTo>
                      <a:pt x="6500" y="19780"/>
                    </a:lnTo>
                    <a:lnTo>
                      <a:pt x="5700" y="20265"/>
                    </a:lnTo>
                    <a:lnTo>
                      <a:pt x="4900" y="20508"/>
                    </a:lnTo>
                    <a:lnTo>
                      <a:pt x="4300" y="20872"/>
                    </a:lnTo>
                    <a:lnTo>
                      <a:pt x="3700" y="20993"/>
                    </a:lnTo>
                    <a:lnTo>
                      <a:pt x="2700" y="21600"/>
                    </a:lnTo>
                    <a:lnTo>
                      <a:pt x="1800" y="21600"/>
                    </a:lnTo>
                    <a:lnTo>
                      <a:pt x="1400" y="21357"/>
                    </a:lnTo>
                    <a:lnTo>
                      <a:pt x="900" y="20993"/>
                    </a:lnTo>
                    <a:lnTo>
                      <a:pt x="600" y="20508"/>
                    </a:lnTo>
                    <a:lnTo>
                      <a:pt x="300" y="19658"/>
                    </a:lnTo>
                    <a:lnTo>
                      <a:pt x="200" y="18809"/>
                    </a:lnTo>
                    <a:lnTo>
                      <a:pt x="200" y="17596"/>
                    </a:lnTo>
                    <a:lnTo>
                      <a:pt x="0" y="16261"/>
                    </a:lnTo>
                    <a:lnTo>
                      <a:pt x="200" y="15047"/>
                    </a:lnTo>
                    <a:lnTo>
                      <a:pt x="200" y="12620"/>
                    </a:lnTo>
                    <a:lnTo>
                      <a:pt x="300" y="11285"/>
                    </a:lnTo>
                    <a:lnTo>
                      <a:pt x="500" y="9587"/>
                    </a:lnTo>
                    <a:lnTo>
                      <a:pt x="600" y="7645"/>
                    </a:lnTo>
                    <a:lnTo>
                      <a:pt x="900" y="5703"/>
                    </a:lnTo>
                    <a:lnTo>
                      <a:pt x="1100" y="4004"/>
                    </a:lnTo>
                    <a:lnTo>
                      <a:pt x="1400" y="2548"/>
                    </a:lnTo>
                    <a:lnTo>
                      <a:pt x="1600" y="1699"/>
                    </a:lnTo>
                    <a:lnTo>
                      <a:pt x="1700" y="1335"/>
                    </a:lnTo>
                    <a:close/>
                  </a:path>
                </a:pathLst>
              </a:custGeom>
              <a:solidFill>
                <a:srgbClr val="AB12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2" name="AutoShape 437"/>
              <p:cNvSpPr/>
              <p:nvPr/>
            </p:nvSpPr>
            <p:spPr>
              <a:xfrm>
                <a:off x="1101907" y="142500"/>
                <a:ext cx="492403" cy="351313"/>
              </a:xfrm>
              <a:custGeom>
                <a:avLst/>
                <a:gdLst/>
                <a:ahLst/>
                <a:cxnLst>
                  <a:cxn ang="0">
                    <a:pos x="wd2" y="hd2"/>
                  </a:cxn>
                  <a:cxn ang="5400000">
                    <a:pos x="wd2" y="hd2"/>
                  </a:cxn>
                  <a:cxn ang="10800000">
                    <a:pos x="wd2" y="hd2"/>
                  </a:cxn>
                  <a:cxn ang="16200000">
                    <a:pos x="wd2" y="hd2"/>
                  </a:cxn>
                </a:cxnLst>
                <a:rect l="0" t="0" r="r" b="b"/>
                <a:pathLst>
                  <a:path w="21600" h="21600" extrusionOk="0">
                    <a:moveTo>
                      <a:pt x="1528" y="1350"/>
                    </a:moveTo>
                    <a:lnTo>
                      <a:pt x="1630" y="1350"/>
                    </a:lnTo>
                    <a:lnTo>
                      <a:pt x="1732" y="1105"/>
                    </a:lnTo>
                    <a:lnTo>
                      <a:pt x="1936" y="982"/>
                    </a:lnTo>
                    <a:lnTo>
                      <a:pt x="2242" y="736"/>
                    </a:lnTo>
                    <a:lnTo>
                      <a:pt x="2649" y="614"/>
                    </a:lnTo>
                    <a:lnTo>
                      <a:pt x="3158" y="245"/>
                    </a:lnTo>
                    <a:lnTo>
                      <a:pt x="3872" y="0"/>
                    </a:lnTo>
                    <a:lnTo>
                      <a:pt x="9679" y="0"/>
                    </a:lnTo>
                    <a:lnTo>
                      <a:pt x="11208" y="245"/>
                    </a:lnTo>
                    <a:lnTo>
                      <a:pt x="12430" y="614"/>
                    </a:lnTo>
                    <a:lnTo>
                      <a:pt x="13551" y="736"/>
                    </a:lnTo>
                    <a:lnTo>
                      <a:pt x="14468" y="1105"/>
                    </a:lnTo>
                    <a:lnTo>
                      <a:pt x="15283" y="1718"/>
                    </a:lnTo>
                    <a:lnTo>
                      <a:pt x="16200" y="2209"/>
                    </a:lnTo>
                    <a:lnTo>
                      <a:pt x="17219" y="2700"/>
                    </a:lnTo>
                    <a:lnTo>
                      <a:pt x="18034" y="3314"/>
                    </a:lnTo>
                    <a:lnTo>
                      <a:pt x="18951" y="3682"/>
                    </a:lnTo>
                    <a:lnTo>
                      <a:pt x="19664" y="4050"/>
                    </a:lnTo>
                    <a:lnTo>
                      <a:pt x="20275" y="4295"/>
                    </a:lnTo>
                    <a:lnTo>
                      <a:pt x="20785" y="4418"/>
                    </a:lnTo>
                    <a:lnTo>
                      <a:pt x="20887" y="4664"/>
                    </a:lnTo>
                    <a:lnTo>
                      <a:pt x="21192" y="4664"/>
                    </a:lnTo>
                    <a:lnTo>
                      <a:pt x="21294" y="4786"/>
                    </a:lnTo>
                    <a:lnTo>
                      <a:pt x="21600" y="4786"/>
                    </a:lnTo>
                    <a:lnTo>
                      <a:pt x="21600" y="5400"/>
                    </a:lnTo>
                    <a:lnTo>
                      <a:pt x="21498" y="5768"/>
                    </a:lnTo>
                    <a:lnTo>
                      <a:pt x="21498" y="6259"/>
                    </a:lnTo>
                    <a:lnTo>
                      <a:pt x="21294" y="6627"/>
                    </a:lnTo>
                    <a:lnTo>
                      <a:pt x="21192" y="7118"/>
                    </a:lnTo>
                    <a:lnTo>
                      <a:pt x="21192" y="7486"/>
                    </a:lnTo>
                    <a:lnTo>
                      <a:pt x="20887" y="7732"/>
                    </a:lnTo>
                    <a:lnTo>
                      <a:pt x="20479" y="8100"/>
                    </a:lnTo>
                    <a:lnTo>
                      <a:pt x="19664" y="8714"/>
                    </a:lnTo>
                    <a:lnTo>
                      <a:pt x="18951" y="9450"/>
                    </a:lnTo>
                    <a:lnTo>
                      <a:pt x="18034" y="10064"/>
                    </a:lnTo>
                    <a:lnTo>
                      <a:pt x="17219" y="11045"/>
                    </a:lnTo>
                    <a:lnTo>
                      <a:pt x="16506" y="11782"/>
                    </a:lnTo>
                    <a:lnTo>
                      <a:pt x="15894" y="12641"/>
                    </a:lnTo>
                    <a:lnTo>
                      <a:pt x="14977" y="13745"/>
                    </a:lnTo>
                    <a:lnTo>
                      <a:pt x="14570" y="14114"/>
                    </a:lnTo>
                    <a:lnTo>
                      <a:pt x="14264" y="14727"/>
                    </a:lnTo>
                    <a:lnTo>
                      <a:pt x="13857" y="15095"/>
                    </a:lnTo>
                    <a:lnTo>
                      <a:pt x="13347" y="15586"/>
                    </a:lnTo>
                    <a:lnTo>
                      <a:pt x="12940" y="15955"/>
                    </a:lnTo>
                    <a:lnTo>
                      <a:pt x="12430" y="16323"/>
                    </a:lnTo>
                    <a:lnTo>
                      <a:pt x="11615" y="16814"/>
                    </a:lnTo>
                    <a:lnTo>
                      <a:pt x="10800" y="17550"/>
                    </a:lnTo>
                    <a:lnTo>
                      <a:pt x="9679" y="18041"/>
                    </a:lnTo>
                    <a:lnTo>
                      <a:pt x="8660" y="18777"/>
                    </a:lnTo>
                    <a:lnTo>
                      <a:pt x="7540" y="19391"/>
                    </a:lnTo>
                    <a:lnTo>
                      <a:pt x="6419" y="19882"/>
                    </a:lnTo>
                    <a:lnTo>
                      <a:pt x="5604" y="20373"/>
                    </a:lnTo>
                    <a:lnTo>
                      <a:pt x="4891" y="20741"/>
                    </a:lnTo>
                    <a:lnTo>
                      <a:pt x="4177" y="20864"/>
                    </a:lnTo>
                    <a:lnTo>
                      <a:pt x="3566" y="21109"/>
                    </a:lnTo>
                    <a:lnTo>
                      <a:pt x="3158" y="21477"/>
                    </a:lnTo>
                    <a:lnTo>
                      <a:pt x="2547" y="21600"/>
                    </a:lnTo>
                    <a:lnTo>
                      <a:pt x="1630" y="21600"/>
                    </a:lnTo>
                    <a:lnTo>
                      <a:pt x="1223" y="21477"/>
                    </a:lnTo>
                    <a:lnTo>
                      <a:pt x="408" y="20495"/>
                    </a:lnTo>
                    <a:lnTo>
                      <a:pt x="306" y="19759"/>
                    </a:lnTo>
                    <a:lnTo>
                      <a:pt x="102" y="18777"/>
                    </a:lnTo>
                    <a:lnTo>
                      <a:pt x="0" y="17795"/>
                    </a:lnTo>
                    <a:lnTo>
                      <a:pt x="0" y="13991"/>
                    </a:lnTo>
                    <a:lnTo>
                      <a:pt x="102" y="12641"/>
                    </a:lnTo>
                    <a:lnTo>
                      <a:pt x="102" y="11168"/>
                    </a:lnTo>
                    <a:lnTo>
                      <a:pt x="306" y="9695"/>
                    </a:lnTo>
                    <a:lnTo>
                      <a:pt x="611" y="7732"/>
                    </a:lnTo>
                    <a:lnTo>
                      <a:pt x="713" y="5768"/>
                    </a:lnTo>
                    <a:lnTo>
                      <a:pt x="1121" y="4050"/>
                    </a:lnTo>
                    <a:lnTo>
                      <a:pt x="1426" y="2700"/>
                    </a:lnTo>
                    <a:lnTo>
                      <a:pt x="1528" y="1718"/>
                    </a:lnTo>
                    <a:lnTo>
                      <a:pt x="1528" y="1350"/>
                    </a:lnTo>
                    <a:close/>
                  </a:path>
                </a:pathLst>
              </a:custGeom>
              <a:solidFill>
                <a:srgbClr val="AC121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3" name="AutoShape 438"/>
              <p:cNvSpPr/>
              <p:nvPr/>
            </p:nvSpPr>
            <p:spPr>
              <a:xfrm>
                <a:off x="1104729" y="142500"/>
                <a:ext cx="489581" cy="349902"/>
              </a:xfrm>
              <a:custGeom>
                <a:avLst/>
                <a:gdLst/>
                <a:ahLst/>
                <a:cxnLst>
                  <a:cxn ang="0">
                    <a:pos x="wd2" y="hd2"/>
                  </a:cxn>
                  <a:cxn ang="5400000">
                    <a:pos x="wd2" y="hd2"/>
                  </a:cxn>
                  <a:cxn ang="10800000">
                    <a:pos x="wd2" y="hd2"/>
                  </a:cxn>
                  <a:cxn ang="16200000">
                    <a:pos x="wd2" y="hd2"/>
                  </a:cxn>
                </a:cxnLst>
                <a:rect l="0" t="0" r="r" b="b"/>
                <a:pathLst>
                  <a:path w="21600" h="21600" extrusionOk="0">
                    <a:moveTo>
                      <a:pt x="1536" y="1358"/>
                    </a:moveTo>
                    <a:lnTo>
                      <a:pt x="1638" y="1358"/>
                    </a:lnTo>
                    <a:lnTo>
                      <a:pt x="1638" y="1111"/>
                    </a:lnTo>
                    <a:lnTo>
                      <a:pt x="1945" y="987"/>
                    </a:lnTo>
                    <a:lnTo>
                      <a:pt x="2252" y="741"/>
                    </a:lnTo>
                    <a:lnTo>
                      <a:pt x="3173" y="370"/>
                    </a:lnTo>
                    <a:lnTo>
                      <a:pt x="3890" y="247"/>
                    </a:lnTo>
                    <a:lnTo>
                      <a:pt x="4811" y="0"/>
                    </a:lnTo>
                    <a:lnTo>
                      <a:pt x="9623" y="0"/>
                    </a:lnTo>
                    <a:lnTo>
                      <a:pt x="11158" y="370"/>
                    </a:lnTo>
                    <a:lnTo>
                      <a:pt x="12387" y="617"/>
                    </a:lnTo>
                    <a:lnTo>
                      <a:pt x="13513" y="987"/>
                    </a:lnTo>
                    <a:lnTo>
                      <a:pt x="14434" y="1358"/>
                    </a:lnTo>
                    <a:lnTo>
                      <a:pt x="15253" y="1728"/>
                    </a:lnTo>
                    <a:lnTo>
                      <a:pt x="17096" y="2715"/>
                    </a:lnTo>
                    <a:lnTo>
                      <a:pt x="17915" y="3333"/>
                    </a:lnTo>
                    <a:lnTo>
                      <a:pt x="18836" y="3826"/>
                    </a:lnTo>
                    <a:lnTo>
                      <a:pt x="19553" y="4073"/>
                    </a:lnTo>
                    <a:lnTo>
                      <a:pt x="20576" y="4690"/>
                    </a:lnTo>
                    <a:lnTo>
                      <a:pt x="20883" y="4690"/>
                    </a:lnTo>
                    <a:lnTo>
                      <a:pt x="21088" y="4814"/>
                    </a:lnTo>
                    <a:lnTo>
                      <a:pt x="21293" y="4814"/>
                    </a:lnTo>
                    <a:lnTo>
                      <a:pt x="21498" y="5061"/>
                    </a:lnTo>
                    <a:lnTo>
                      <a:pt x="21600" y="5061"/>
                    </a:lnTo>
                    <a:lnTo>
                      <a:pt x="21498" y="5184"/>
                    </a:lnTo>
                    <a:lnTo>
                      <a:pt x="21498" y="5431"/>
                    </a:lnTo>
                    <a:lnTo>
                      <a:pt x="21293" y="5801"/>
                    </a:lnTo>
                    <a:lnTo>
                      <a:pt x="21293" y="6295"/>
                    </a:lnTo>
                    <a:lnTo>
                      <a:pt x="21191" y="6789"/>
                    </a:lnTo>
                    <a:lnTo>
                      <a:pt x="21191" y="7159"/>
                    </a:lnTo>
                    <a:lnTo>
                      <a:pt x="21088" y="7529"/>
                    </a:lnTo>
                    <a:lnTo>
                      <a:pt x="20781" y="7776"/>
                    </a:lnTo>
                    <a:lnTo>
                      <a:pt x="20269" y="8146"/>
                    </a:lnTo>
                    <a:lnTo>
                      <a:pt x="19655" y="8763"/>
                    </a:lnTo>
                    <a:lnTo>
                      <a:pt x="18836" y="9504"/>
                    </a:lnTo>
                    <a:lnTo>
                      <a:pt x="17915" y="10121"/>
                    </a:lnTo>
                    <a:lnTo>
                      <a:pt x="17096" y="11109"/>
                    </a:lnTo>
                    <a:lnTo>
                      <a:pt x="16277" y="11849"/>
                    </a:lnTo>
                    <a:lnTo>
                      <a:pt x="15765" y="12466"/>
                    </a:lnTo>
                    <a:lnTo>
                      <a:pt x="15253" y="13207"/>
                    </a:lnTo>
                    <a:lnTo>
                      <a:pt x="14844" y="13824"/>
                    </a:lnTo>
                    <a:lnTo>
                      <a:pt x="14536" y="14194"/>
                    </a:lnTo>
                    <a:lnTo>
                      <a:pt x="14127" y="14565"/>
                    </a:lnTo>
                    <a:lnTo>
                      <a:pt x="13820" y="15182"/>
                    </a:lnTo>
                    <a:lnTo>
                      <a:pt x="13308" y="15552"/>
                    </a:lnTo>
                    <a:lnTo>
                      <a:pt x="12899" y="15922"/>
                    </a:lnTo>
                    <a:lnTo>
                      <a:pt x="12387" y="16416"/>
                    </a:lnTo>
                    <a:lnTo>
                      <a:pt x="11568" y="16910"/>
                    </a:lnTo>
                    <a:lnTo>
                      <a:pt x="10749" y="17527"/>
                    </a:lnTo>
                    <a:lnTo>
                      <a:pt x="9623" y="18144"/>
                    </a:lnTo>
                    <a:lnTo>
                      <a:pt x="8599" y="18761"/>
                    </a:lnTo>
                    <a:lnTo>
                      <a:pt x="7473" y="19502"/>
                    </a:lnTo>
                    <a:lnTo>
                      <a:pt x="6347" y="19995"/>
                    </a:lnTo>
                    <a:lnTo>
                      <a:pt x="5528" y="20242"/>
                    </a:lnTo>
                    <a:lnTo>
                      <a:pt x="4811" y="20613"/>
                    </a:lnTo>
                    <a:lnTo>
                      <a:pt x="4197" y="20859"/>
                    </a:lnTo>
                    <a:lnTo>
                      <a:pt x="3583" y="21230"/>
                    </a:lnTo>
                    <a:lnTo>
                      <a:pt x="3071" y="21353"/>
                    </a:lnTo>
                    <a:lnTo>
                      <a:pt x="2559" y="21600"/>
                    </a:lnTo>
                    <a:lnTo>
                      <a:pt x="1638" y="21600"/>
                    </a:lnTo>
                    <a:lnTo>
                      <a:pt x="1331" y="21353"/>
                    </a:lnTo>
                    <a:lnTo>
                      <a:pt x="819" y="20983"/>
                    </a:lnTo>
                    <a:lnTo>
                      <a:pt x="512" y="20489"/>
                    </a:lnTo>
                    <a:lnTo>
                      <a:pt x="205" y="19872"/>
                    </a:lnTo>
                    <a:lnTo>
                      <a:pt x="0" y="18761"/>
                    </a:lnTo>
                    <a:lnTo>
                      <a:pt x="0" y="12713"/>
                    </a:lnTo>
                    <a:lnTo>
                      <a:pt x="205" y="11232"/>
                    </a:lnTo>
                    <a:lnTo>
                      <a:pt x="307" y="9504"/>
                    </a:lnTo>
                    <a:lnTo>
                      <a:pt x="512" y="7776"/>
                    </a:lnTo>
                    <a:lnTo>
                      <a:pt x="1126" y="4073"/>
                    </a:lnTo>
                    <a:lnTo>
                      <a:pt x="1331" y="2715"/>
                    </a:lnTo>
                    <a:lnTo>
                      <a:pt x="1433" y="1728"/>
                    </a:lnTo>
                    <a:lnTo>
                      <a:pt x="1536" y="1358"/>
                    </a:lnTo>
                    <a:close/>
                  </a:path>
                </a:pathLst>
              </a:custGeom>
              <a:solidFill>
                <a:srgbClr val="AD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4" name="AutoShape 439"/>
              <p:cNvSpPr/>
              <p:nvPr/>
            </p:nvSpPr>
            <p:spPr>
              <a:xfrm>
                <a:off x="1104729" y="142500"/>
                <a:ext cx="488170" cy="345670"/>
              </a:xfrm>
              <a:custGeom>
                <a:avLst/>
                <a:gdLst/>
                <a:ahLst/>
                <a:cxnLst>
                  <a:cxn ang="0">
                    <a:pos x="wd2" y="hd2"/>
                  </a:cxn>
                  <a:cxn ang="5400000">
                    <a:pos x="wd2" y="hd2"/>
                  </a:cxn>
                  <a:cxn ang="10800000">
                    <a:pos x="wd2" y="hd2"/>
                  </a:cxn>
                  <a:cxn ang="16200000">
                    <a:pos x="wd2" y="hd2"/>
                  </a:cxn>
                </a:cxnLst>
                <a:rect l="0" t="0" r="r" b="b"/>
                <a:pathLst>
                  <a:path w="21600" h="21600" extrusionOk="0">
                    <a:moveTo>
                      <a:pt x="1646" y="1498"/>
                    </a:moveTo>
                    <a:lnTo>
                      <a:pt x="1646" y="1373"/>
                    </a:lnTo>
                    <a:lnTo>
                      <a:pt x="1851" y="1373"/>
                    </a:lnTo>
                    <a:lnTo>
                      <a:pt x="1954" y="1124"/>
                    </a:lnTo>
                    <a:lnTo>
                      <a:pt x="2263" y="749"/>
                    </a:lnTo>
                    <a:lnTo>
                      <a:pt x="2777" y="624"/>
                    </a:lnTo>
                    <a:lnTo>
                      <a:pt x="3189" y="375"/>
                    </a:lnTo>
                    <a:lnTo>
                      <a:pt x="3909" y="250"/>
                    </a:lnTo>
                    <a:lnTo>
                      <a:pt x="4834" y="0"/>
                    </a:lnTo>
                    <a:lnTo>
                      <a:pt x="8331" y="0"/>
                    </a:lnTo>
                    <a:lnTo>
                      <a:pt x="9874" y="250"/>
                    </a:lnTo>
                    <a:lnTo>
                      <a:pt x="11211" y="375"/>
                    </a:lnTo>
                    <a:lnTo>
                      <a:pt x="12446" y="624"/>
                    </a:lnTo>
                    <a:lnTo>
                      <a:pt x="13371" y="999"/>
                    </a:lnTo>
                    <a:lnTo>
                      <a:pt x="14503" y="1373"/>
                    </a:lnTo>
                    <a:lnTo>
                      <a:pt x="15223" y="1873"/>
                    </a:lnTo>
                    <a:lnTo>
                      <a:pt x="16149" y="2247"/>
                    </a:lnTo>
                    <a:lnTo>
                      <a:pt x="17177" y="2747"/>
                    </a:lnTo>
                    <a:lnTo>
                      <a:pt x="18000" y="3371"/>
                    </a:lnTo>
                    <a:lnTo>
                      <a:pt x="18720" y="3871"/>
                    </a:lnTo>
                    <a:lnTo>
                      <a:pt x="19543" y="4120"/>
                    </a:lnTo>
                    <a:lnTo>
                      <a:pt x="20057" y="4495"/>
                    </a:lnTo>
                    <a:lnTo>
                      <a:pt x="20571" y="4745"/>
                    </a:lnTo>
                    <a:lnTo>
                      <a:pt x="20880" y="4745"/>
                    </a:lnTo>
                    <a:lnTo>
                      <a:pt x="20983" y="4869"/>
                    </a:lnTo>
                    <a:lnTo>
                      <a:pt x="21291" y="4869"/>
                    </a:lnTo>
                    <a:lnTo>
                      <a:pt x="21394" y="5119"/>
                    </a:lnTo>
                    <a:lnTo>
                      <a:pt x="21600" y="5119"/>
                    </a:lnTo>
                    <a:lnTo>
                      <a:pt x="21600" y="5244"/>
                    </a:lnTo>
                    <a:lnTo>
                      <a:pt x="21394" y="5494"/>
                    </a:lnTo>
                    <a:lnTo>
                      <a:pt x="21394" y="5868"/>
                    </a:lnTo>
                    <a:lnTo>
                      <a:pt x="21189" y="6867"/>
                    </a:lnTo>
                    <a:lnTo>
                      <a:pt x="21189" y="7242"/>
                    </a:lnTo>
                    <a:lnTo>
                      <a:pt x="20983" y="7616"/>
                    </a:lnTo>
                    <a:lnTo>
                      <a:pt x="20880" y="7866"/>
                    </a:lnTo>
                    <a:lnTo>
                      <a:pt x="20263" y="8240"/>
                    </a:lnTo>
                    <a:lnTo>
                      <a:pt x="19646" y="8865"/>
                    </a:lnTo>
                    <a:lnTo>
                      <a:pt x="18720" y="9614"/>
                    </a:lnTo>
                    <a:lnTo>
                      <a:pt x="18000" y="10238"/>
                    </a:lnTo>
                    <a:lnTo>
                      <a:pt x="17177" y="10987"/>
                    </a:lnTo>
                    <a:lnTo>
                      <a:pt x="15840" y="12610"/>
                    </a:lnTo>
                    <a:lnTo>
                      <a:pt x="15326" y="13360"/>
                    </a:lnTo>
                    <a:lnTo>
                      <a:pt x="14914" y="13984"/>
                    </a:lnTo>
                    <a:lnTo>
                      <a:pt x="14503" y="14358"/>
                    </a:lnTo>
                    <a:lnTo>
                      <a:pt x="14194" y="14733"/>
                    </a:lnTo>
                    <a:lnTo>
                      <a:pt x="13680" y="15108"/>
                    </a:lnTo>
                    <a:lnTo>
                      <a:pt x="13269" y="15732"/>
                    </a:lnTo>
                    <a:lnTo>
                      <a:pt x="12857" y="16106"/>
                    </a:lnTo>
                    <a:lnTo>
                      <a:pt x="12240" y="16606"/>
                    </a:lnTo>
                    <a:lnTo>
                      <a:pt x="11623" y="16980"/>
                    </a:lnTo>
                    <a:lnTo>
                      <a:pt x="10800" y="17729"/>
                    </a:lnTo>
                    <a:lnTo>
                      <a:pt x="9669" y="18104"/>
                    </a:lnTo>
                    <a:lnTo>
                      <a:pt x="8640" y="18978"/>
                    </a:lnTo>
                    <a:lnTo>
                      <a:pt x="7509" y="19477"/>
                    </a:lnTo>
                    <a:lnTo>
                      <a:pt x="6583" y="20102"/>
                    </a:lnTo>
                    <a:lnTo>
                      <a:pt x="5554" y="20351"/>
                    </a:lnTo>
                    <a:lnTo>
                      <a:pt x="4834" y="20726"/>
                    </a:lnTo>
                    <a:lnTo>
                      <a:pt x="4217" y="20851"/>
                    </a:lnTo>
                    <a:lnTo>
                      <a:pt x="3600" y="21225"/>
                    </a:lnTo>
                    <a:lnTo>
                      <a:pt x="3086" y="21475"/>
                    </a:lnTo>
                    <a:lnTo>
                      <a:pt x="2571" y="21600"/>
                    </a:lnTo>
                    <a:lnTo>
                      <a:pt x="1646" y="21600"/>
                    </a:lnTo>
                    <a:lnTo>
                      <a:pt x="1337" y="21475"/>
                    </a:lnTo>
                    <a:lnTo>
                      <a:pt x="514" y="20476"/>
                    </a:lnTo>
                    <a:lnTo>
                      <a:pt x="309" y="19852"/>
                    </a:lnTo>
                    <a:lnTo>
                      <a:pt x="206" y="18728"/>
                    </a:lnTo>
                    <a:lnTo>
                      <a:pt x="0" y="17729"/>
                    </a:lnTo>
                    <a:lnTo>
                      <a:pt x="0" y="15357"/>
                    </a:lnTo>
                    <a:lnTo>
                      <a:pt x="206" y="14109"/>
                    </a:lnTo>
                    <a:lnTo>
                      <a:pt x="206" y="11362"/>
                    </a:lnTo>
                    <a:lnTo>
                      <a:pt x="514" y="9614"/>
                    </a:lnTo>
                    <a:lnTo>
                      <a:pt x="617" y="7866"/>
                    </a:lnTo>
                    <a:lnTo>
                      <a:pt x="1029" y="5993"/>
                    </a:lnTo>
                    <a:lnTo>
                      <a:pt x="1131" y="4120"/>
                    </a:lnTo>
                    <a:lnTo>
                      <a:pt x="1440" y="2747"/>
                    </a:lnTo>
                    <a:lnTo>
                      <a:pt x="1543" y="1873"/>
                    </a:lnTo>
                    <a:lnTo>
                      <a:pt x="1646" y="1498"/>
                    </a:lnTo>
                    <a:close/>
                  </a:path>
                </a:pathLst>
              </a:custGeom>
              <a:solidFill>
                <a:srgbClr val="AE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5" name="AutoShape 440"/>
              <p:cNvSpPr/>
              <p:nvPr/>
            </p:nvSpPr>
            <p:spPr>
              <a:xfrm>
                <a:off x="1108962" y="142500"/>
                <a:ext cx="478294" cy="345670"/>
              </a:xfrm>
              <a:custGeom>
                <a:avLst/>
                <a:gdLst/>
                <a:ahLst/>
                <a:cxnLst>
                  <a:cxn ang="0">
                    <a:pos x="wd2" y="hd2"/>
                  </a:cxn>
                  <a:cxn ang="5400000">
                    <a:pos x="wd2" y="hd2"/>
                  </a:cxn>
                  <a:cxn ang="10800000">
                    <a:pos x="wd2" y="hd2"/>
                  </a:cxn>
                  <a:cxn ang="16200000">
                    <a:pos x="wd2" y="hd2"/>
                  </a:cxn>
                </a:cxnLst>
                <a:rect l="0" t="0" r="r" b="b"/>
                <a:pathLst>
                  <a:path w="21600" h="21600" extrusionOk="0">
                    <a:moveTo>
                      <a:pt x="1468" y="1498"/>
                    </a:moveTo>
                    <a:lnTo>
                      <a:pt x="1678" y="1498"/>
                    </a:lnTo>
                    <a:lnTo>
                      <a:pt x="1992" y="1124"/>
                    </a:lnTo>
                    <a:lnTo>
                      <a:pt x="2307" y="999"/>
                    </a:lnTo>
                    <a:lnTo>
                      <a:pt x="2621" y="749"/>
                    </a:lnTo>
                    <a:lnTo>
                      <a:pt x="3146" y="375"/>
                    </a:lnTo>
                    <a:lnTo>
                      <a:pt x="3984" y="375"/>
                    </a:lnTo>
                    <a:lnTo>
                      <a:pt x="4718" y="250"/>
                    </a:lnTo>
                    <a:lnTo>
                      <a:pt x="5977" y="0"/>
                    </a:lnTo>
                    <a:lnTo>
                      <a:pt x="7130" y="0"/>
                    </a:lnTo>
                    <a:lnTo>
                      <a:pt x="8493" y="250"/>
                    </a:lnTo>
                    <a:lnTo>
                      <a:pt x="9856" y="250"/>
                    </a:lnTo>
                    <a:lnTo>
                      <a:pt x="11219" y="375"/>
                    </a:lnTo>
                    <a:lnTo>
                      <a:pt x="12478" y="749"/>
                    </a:lnTo>
                    <a:lnTo>
                      <a:pt x="13421" y="999"/>
                    </a:lnTo>
                    <a:lnTo>
                      <a:pt x="14365" y="1373"/>
                    </a:lnTo>
                    <a:lnTo>
                      <a:pt x="16252" y="2372"/>
                    </a:lnTo>
                    <a:lnTo>
                      <a:pt x="17091" y="2747"/>
                    </a:lnTo>
                    <a:lnTo>
                      <a:pt x="18035" y="3371"/>
                    </a:lnTo>
                    <a:lnTo>
                      <a:pt x="18874" y="3871"/>
                    </a:lnTo>
                    <a:lnTo>
                      <a:pt x="19713" y="4120"/>
                    </a:lnTo>
                    <a:lnTo>
                      <a:pt x="20237" y="4495"/>
                    </a:lnTo>
                    <a:lnTo>
                      <a:pt x="20551" y="4745"/>
                    </a:lnTo>
                    <a:lnTo>
                      <a:pt x="20866" y="4745"/>
                    </a:lnTo>
                    <a:lnTo>
                      <a:pt x="21076" y="4869"/>
                    </a:lnTo>
                    <a:lnTo>
                      <a:pt x="21390" y="4869"/>
                    </a:lnTo>
                    <a:lnTo>
                      <a:pt x="21390" y="5119"/>
                    </a:lnTo>
                    <a:lnTo>
                      <a:pt x="21600" y="5119"/>
                    </a:lnTo>
                    <a:lnTo>
                      <a:pt x="21600" y="5244"/>
                    </a:lnTo>
                    <a:lnTo>
                      <a:pt x="21495" y="5494"/>
                    </a:lnTo>
                    <a:lnTo>
                      <a:pt x="21495" y="5993"/>
                    </a:lnTo>
                    <a:lnTo>
                      <a:pt x="21390" y="6368"/>
                    </a:lnTo>
                    <a:lnTo>
                      <a:pt x="21181" y="6867"/>
                    </a:lnTo>
                    <a:lnTo>
                      <a:pt x="21181" y="7242"/>
                    </a:lnTo>
                    <a:lnTo>
                      <a:pt x="21076" y="7616"/>
                    </a:lnTo>
                    <a:lnTo>
                      <a:pt x="20866" y="7866"/>
                    </a:lnTo>
                    <a:lnTo>
                      <a:pt x="20447" y="8240"/>
                    </a:lnTo>
                    <a:lnTo>
                      <a:pt x="19713" y="8865"/>
                    </a:lnTo>
                    <a:lnTo>
                      <a:pt x="18874" y="9614"/>
                    </a:lnTo>
                    <a:lnTo>
                      <a:pt x="18035" y="10238"/>
                    </a:lnTo>
                    <a:lnTo>
                      <a:pt x="17091" y="10987"/>
                    </a:lnTo>
                    <a:lnTo>
                      <a:pt x="16357" y="11986"/>
                    </a:lnTo>
                    <a:lnTo>
                      <a:pt x="15728" y="12610"/>
                    </a:lnTo>
                    <a:lnTo>
                      <a:pt x="15309" y="13235"/>
                    </a:lnTo>
                    <a:lnTo>
                      <a:pt x="14994" y="13984"/>
                    </a:lnTo>
                    <a:lnTo>
                      <a:pt x="14575" y="14234"/>
                    </a:lnTo>
                    <a:lnTo>
                      <a:pt x="14260" y="14733"/>
                    </a:lnTo>
                    <a:lnTo>
                      <a:pt x="13736" y="15108"/>
                    </a:lnTo>
                    <a:lnTo>
                      <a:pt x="13317" y="15482"/>
                    </a:lnTo>
                    <a:lnTo>
                      <a:pt x="12897" y="16106"/>
                    </a:lnTo>
                    <a:lnTo>
                      <a:pt x="12268" y="16356"/>
                    </a:lnTo>
                    <a:lnTo>
                      <a:pt x="11534" y="16980"/>
                    </a:lnTo>
                    <a:lnTo>
                      <a:pt x="10800" y="17480"/>
                    </a:lnTo>
                    <a:lnTo>
                      <a:pt x="9647" y="18104"/>
                    </a:lnTo>
                    <a:lnTo>
                      <a:pt x="8598" y="18728"/>
                    </a:lnTo>
                    <a:lnTo>
                      <a:pt x="7445" y="19353"/>
                    </a:lnTo>
                    <a:lnTo>
                      <a:pt x="6501" y="19852"/>
                    </a:lnTo>
                    <a:lnTo>
                      <a:pt x="5452" y="20351"/>
                    </a:lnTo>
                    <a:lnTo>
                      <a:pt x="4718" y="20476"/>
                    </a:lnTo>
                    <a:lnTo>
                      <a:pt x="4089" y="20851"/>
                    </a:lnTo>
                    <a:lnTo>
                      <a:pt x="3460" y="21101"/>
                    </a:lnTo>
                    <a:lnTo>
                      <a:pt x="3041" y="21225"/>
                    </a:lnTo>
                    <a:lnTo>
                      <a:pt x="2412" y="21475"/>
                    </a:lnTo>
                    <a:lnTo>
                      <a:pt x="1992" y="21600"/>
                    </a:lnTo>
                    <a:lnTo>
                      <a:pt x="1678" y="21475"/>
                    </a:lnTo>
                    <a:lnTo>
                      <a:pt x="1258" y="21225"/>
                    </a:lnTo>
                    <a:lnTo>
                      <a:pt x="839" y="20851"/>
                    </a:lnTo>
                    <a:lnTo>
                      <a:pt x="419" y="20351"/>
                    </a:lnTo>
                    <a:lnTo>
                      <a:pt x="315" y="19727"/>
                    </a:lnTo>
                    <a:lnTo>
                      <a:pt x="105" y="18728"/>
                    </a:lnTo>
                    <a:lnTo>
                      <a:pt x="0" y="17480"/>
                    </a:lnTo>
                    <a:lnTo>
                      <a:pt x="0" y="13984"/>
                    </a:lnTo>
                    <a:lnTo>
                      <a:pt x="105" y="12610"/>
                    </a:lnTo>
                    <a:lnTo>
                      <a:pt x="105" y="11237"/>
                    </a:lnTo>
                    <a:lnTo>
                      <a:pt x="315" y="9614"/>
                    </a:lnTo>
                    <a:lnTo>
                      <a:pt x="629" y="7866"/>
                    </a:lnTo>
                    <a:lnTo>
                      <a:pt x="839" y="5993"/>
                    </a:lnTo>
                    <a:lnTo>
                      <a:pt x="1153" y="4120"/>
                    </a:lnTo>
                    <a:lnTo>
                      <a:pt x="1258" y="2747"/>
                    </a:lnTo>
                    <a:lnTo>
                      <a:pt x="1363" y="1873"/>
                    </a:lnTo>
                    <a:lnTo>
                      <a:pt x="1468" y="1498"/>
                    </a:lnTo>
                    <a:close/>
                  </a:path>
                </a:pathLst>
              </a:custGeom>
              <a:solidFill>
                <a:srgbClr val="AF131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6" name="AutoShape 441"/>
              <p:cNvSpPr/>
              <p:nvPr/>
            </p:nvSpPr>
            <p:spPr>
              <a:xfrm>
                <a:off x="1111784" y="146732"/>
                <a:ext cx="474061" cy="338616"/>
              </a:xfrm>
              <a:custGeom>
                <a:avLst/>
                <a:gdLst/>
                <a:ahLst/>
                <a:cxnLst>
                  <a:cxn ang="0">
                    <a:pos x="wd2" y="hd2"/>
                  </a:cxn>
                  <a:cxn ang="5400000">
                    <a:pos x="wd2" y="hd2"/>
                  </a:cxn>
                  <a:cxn ang="10800000">
                    <a:pos x="wd2" y="hd2"/>
                  </a:cxn>
                  <a:cxn ang="16200000">
                    <a:pos x="wd2" y="hd2"/>
                  </a:cxn>
                </a:cxnLst>
                <a:rect l="0" t="0" r="r" b="b"/>
                <a:pathLst>
                  <a:path w="21600" h="21600" extrusionOk="0">
                    <a:moveTo>
                      <a:pt x="1588" y="1271"/>
                    </a:moveTo>
                    <a:lnTo>
                      <a:pt x="1906" y="889"/>
                    </a:lnTo>
                    <a:lnTo>
                      <a:pt x="2224" y="762"/>
                    </a:lnTo>
                    <a:lnTo>
                      <a:pt x="2647" y="508"/>
                    </a:lnTo>
                    <a:lnTo>
                      <a:pt x="3282" y="381"/>
                    </a:lnTo>
                    <a:lnTo>
                      <a:pt x="3918" y="127"/>
                    </a:lnTo>
                    <a:lnTo>
                      <a:pt x="4765" y="0"/>
                    </a:lnTo>
                    <a:lnTo>
                      <a:pt x="8471" y="0"/>
                    </a:lnTo>
                    <a:lnTo>
                      <a:pt x="9847" y="127"/>
                    </a:lnTo>
                    <a:lnTo>
                      <a:pt x="11118" y="381"/>
                    </a:lnTo>
                    <a:lnTo>
                      <a:pt x="12494" y="508"/>
                    </a:lnTo>
                    <a:lnTo>
                      <a:pt x="15353" y="1652"/>
                    </a:lnTo>
                    <a:lnTo>
                      <a:pt x="16306" y="2160"/>
                    </a:lnTo>
                    <a:lnTo>
                      <a:pt x="17153" y="2795"/>
                    </a:lnTo>
                    <a:lnTo>
                      <a:pt x="18106" y="3176"/>
                    </a:lnTo>
                    <a:lnTo>
                      <a:pt x="18847" y="3685"/>
                    </a:lnTo>
                    <a:lnTo>
                      <a:pt x="19694" y="3939"/>
                    </a:lnTo>
                    <a:lnTo>
                      <a:pt x="20224" y="4320"/>
                    </a:lnTo>
                    <a:lnTo>
                      <a:pt x="20541" y="4574"/>
                    </a:lnTo>
                    <a:lnTo>
                      <a:pt x="20859" y="4574"/>
                    </a:lnTo>
                    <a:lnTo>
                      <a:pt x="21176" y="4701"/>
                    </a:lnTo>
                    <a:lnTo>
                      <a:pt x="21282" y="4701"/>
                    </a:lnTo>
                    <a:lnTo>
                      <a:pt x="21494" y="4955"/>
                    </a:lnTo>
                    <a:lnTo>
                      <a:pt x="21600" y="4955"/>
                    </a:lnTo>
                    <a:lnTo>
                      <a:pt x="21600" y="5464"/>
                    </a:lnTo>
                    <a:lnTo>
                      <a:pt x="21494" y="5845"/>
                    </a:lnTo>
                    <a:lnTo>
                      <a:pt x="21282" y="6226"/>
                    </a:lnTo>
                    <a:lnTo>
                      <a:pt x="21282" y="6734"/>
                    </a:lnTo>
                    <a:lnTo>
                      <a:pt x="21176" y="7115"/>
                    </a:lnTo>
                    <a:lnTo>
                      <a:pt x="20965" y="7496"/>
                    </a:lnTo>
                    <a:lnTo>
                      <a:pt x="20965" y="7751"/>
                    </a:lnTo>
                    <a:lnTo>
                      <a:pt x="20859" y="7751"/>
                    </a:lnTo>
                    <a:lnTo>
                      <a:pt x="20329" y="8132"/>
                    </a:lnTo>
                    <a:lnTo>
                      <a:pt x="19694" y="8767"/>
                    </a:lnTo>
                    <a:lnTo>
                      <a:pt x="18847" y="9275"/>
                    </a:lnTo>
                    <a:lnTo>
                      <a:pt x="18000" y="10165"/>
                    </a:lnTo>
                    <a:lnTo>
                      <a:pt x="17153" y="10927"/>
                    </a:lnTo>
                    <a:lnTo>
                      <a:pt x="16412" y="11689"/>
                    </a:lnTo>
                    <a:lnTo>
                      <a:pt x="15776" y="12452"/>
                    </a:lnTo>
                    <a:lnTo>
                      <a:pt x="15353" y="13214"/>
                    </a:lnTo>
                    <a:lnTo>
                      <a:pt x="14824" y="13722"/>
                    </a:lnTo>
                    <a:lnTo>
                      <a:pt x="14612" y="14231"/>
                    </a:lnTo>
                    <a:lnTo>
                      <a:pt x="14082" y="14612"/>
                    </a:lnTo>
                    <a:lnTo>
                      <a:pt x="13765" y="15120"/>
                    </a:lnTo>
                    <a:lnTo>
                      <a:pt x="12918" y="15882"/>
                    </a:lnTo>
                    <a:lnTo>
                      <a:pt x="12282" y="16391"/>
                    </a:lnTo>
                    <a:lnTo>
                      <a:pt x="11541" y="16772"/>
                    </a:lnTo>
                    <a:lnTo>
                      <a:pt x="10588" y="17534"/>
                    </a:lnTo>
                    <a:lnTo>
                      <a:pt x="9635" y="18169"/>
                    </a:lnTo>
                    <a:lnTo>
                      <a:pt x="8576" y="18678"/>
                    </a:lnTo>
                    <a:lnTo>
                      <a:pt x="7518" y="19440"/>
                    </a:lnTo>
                    <a:lnTo>
                      <a:pt x="6459" y="19948"/>
                    </a:lnTo>
                    <a:lnTo>
                      <a:pt x="5612" y="20329"/>
                    </a:lnTo>
                    <a:lnTo>
                      <a:pt x="4765" y="20584"/>
                    </a:lnTo>
                    <a:lnTo>
                      <a:pt x="4024" y="20838"/>
                    </a:lnTo>
                    <a:lnTo>
                      <a:pt x="3600" y="20965"/>
                    </a:lnTo>
                    <a:lnTo>
                      <a:pt x="2965" y="21219"/>
                    </a:lnTo>
                    <a:lnTo>
                      <a:pt x="2541" y="21346"/>
                    </a:lnTo>
                    <a:lnTo>
                      <a:pt x="2012" y="21600"/>
                    </a:lnTo>
                    <a:lnTo>
                      <a:pt x="1588" y="21346"/>
                    </a:lnTo>
                    <a:lnTo>
                      <a:pt x="1165" y="21219"/>
                    </a:lnTo>
                    <a:lnTo>
                      <a:pt x="847" y="20838"/>
                    </a:lnTo>
                    <a:lnTo>
                      <a:pt x="529" y="20329"/>
                    </a:lnTo>
                    <a:lnTo>
                      <a:pt x="212" y="19567"/>
                    </a:lnTo>
                    <a:lnTo>
                      <a:pt x="0" y="18678"/>
                    </a:lnTo>
                    <a:lnTo>
                      <a:pt x="0" y="12579"/>
                    </a:lnTo>
                    <a:lnTo>
                      <a:pt x="212" y="11181"/>
                    </a:lnTo>
                    <a:lnTo>
                      <a:pt x="318" y="9529"/>
                    </a:lnTo>
                    <a:lnTo>
                      <a:pt x="529" y="7751"/>
                    </a:lnTo>
                    <a:lnTo>
                      <a:pt x="847" y="5845"/>
                    </a:lnTo>
                    <a:lnTo>
                      <a:pt x="1059" y="3939"/>
                    </a:lnTo>
                    <a:lnTo>
                      <a:pt x="1271" y="2795"/>
                    </a:lnTo>
                    <a:lnTo>
                      <a:pt x="1376" y="1652"/>
                    </a:lnTo>
                    <a:lnTo>
                      <a:pt x="1588" y="1271"/>
                    </a:lnTo>
                    <a:close/>
                  </a:path>
                </a:pathLst>
              </a:custGeom>
              <a:solidFill>
                <a:srgbClr val="B014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7" name="AutoShape 442"/>
              <p:cNvSpPr/>
              <p:nvPr/>
            </p:nvSpPr>
            <p:spPr>
              <a:xfrm>
                <a:off x="1111783" y="146732"/>
                <a:ext cx="471240" cy="335794"/>
              </a:xfrm>
              <a:custGeom>
                <a:avLst/>
                <a:gdLst/>
                <a:ahLst/>
                <a:cxnLst>
                  <a:cxn ang="0">
                    <a:pos x="wd2" y="hd2"/>
                  </a:cxn>
                  <a:cxn ang="5400000">
                    <a:pos x="wd2" y="hd2"/>
                  </a:cxn>
                  <a:cxn ang="10800000">
                    <a:pos x="wd2" y="hd2"/>
                  </a:cxn>
                  <a:cxn ang="16200000">
                    <a:pos x="wd2" y="hd2"/>
                  </a:cxn>
                </a:cxnLst>
                <a:rect l="0" t="0" r="r" b="b"/>
                <a:pathLst>
                  <a:path w="21600" h="21600" extrusionOk="0">
                    <a:moveTo>
                      <a:pt x="1596" y="1543"/>
                    </a:moveTo>
                    <a:lnTo>
                      <a:pt x="1702" y="1286"/>
                    </a:lnTo>
                    <a:lnTo>
                      <a:pt x="1915" y="1286"/>
                    </a:lnTo>
                    <a:lnTo>
                      <a:pt x="2022" y="1157"/>
                    </a:lnTo>
                    <a:lnTo>
                      <a:pt x="2341" y="900"/>
                    </a:lnTo>
                    <a:lnTo>
                      <a:pt x="2873" y="514"/>
                    </a:lnTo>
                    <a:lnTo>
                      <a:pt x="3299" y="386"/>
                    </a:lnTo>
                    <a:lnTo>
                      <a:pt x="4043" y="129"/>
                    </a:lnTo>
                    <a:lnTo>
                      <a:pt x="4788" y="129"/>
                    </a:lnTo>
                    <a:lnTo>
                      <a:pt x="5959" y="0"/>
                    </a:lnTo>
                    <a:lnTo>
                      <a:pt x="8512" y="0"/>
                    </a:lnTo>
                    <a:lnTo>
                      <a:pt x="9896" y="129"/>
                    </a:lnTo>
                    <a:lnTo>
                      <a:pt x="11172" y="386"/>
                    </a:lnTo>
                    <a:lnTo>
                      <a:pt x="12556" y="514"/>
                    </a:lnTo>
                    <a:lnTo>
                      <a:pt x="14471" y="1286"/>
                    </a:lnTo>
                    <a:lnTo>
                      <a:pt x="15216" y="1671"/>
                    </a:lnTo>
                    <a:lnTo>
                      <a:pt x="16173" y="2186"/>
                    </a:lnTo>
                    <a:lnTo>
                      <a:pt x="17131" y="2829"/>
                    </a:lnTo>
                    <a:lnTo>
                      <a:pt x="18089" y="3343"/>
                    </a:lnTo>
                    <a:lnTo>
                      <a:pt x="18940" y="3729"/>
                    </a:lnTo>
                    <a:lnTo>
                      <a:pt x="19578" y="4243"/>
                    </a:lnTo>
                    <a:lnTo>
                      <a:pt x="20110" y="4371"/>
                    </a:lnTo>
                    <a:lnTo>
                      <a:pt x="20642" y="4629"/>
                    </a:lnTo>
                    <a:lnTo>
                      <a:pt x="20749" y="4757"/>
                    </a:lnTo>
                    <a:lnTo>
                      <a:pt x="21068" y="4757"/>
                    </a:lnTo>
                    <a:lnTo>
                      <a:pt x="21281" y="5014"/>
                    </a:lnTo>
                    <a:lnTo>
                      <a:pt x="21600" y="5014"/>
                    </a:lnTo>
                    <a:lnTo>
                      <a:pt x="21600" y="5529"/>
                    </a:lnTo>
                    <a:lnTo>
                      <a:pt x="21387" y="5914"/>
                    </a:lnTo>
                    <a:lnTo>
                      <a:pt x="21281" y="6300"/>
                    </a:lnTo>
                    <a:lnTo>
                      <a:pt x="21281" y="6814"/>
                    </a:lnTo>
                    <a:lnTo>
                      <a:pt x="21068" y="7200"/>
                    </a:lnTo>
                    <a:lnTo>
                      <a:pt x="21068" y="7586"/>
                    </a:lnTo>
                    <a:lnTo>
                      <a:pt x="20962" y="7843"/>
                    </a:lnTo>
                    <a:lnTo>
                      <a:pt x="20323" y="8229"/>
                    </a:lnTo>
                    <a:lnTo>
                      <a:pt x="19578" y="8871"/>
                    </a:lnTo>
                    <a:lnTo>
                      <a:pt x="18727" y="9386"/>
                    </a:lnTo>
                    <a:lnTo>
                      <a:pt x="18089" y="10286"/>
                    </a:lnTo>
                    <a:lnTo>
                      <a:pt x="17131" y="11057"/>
                    </a:lnTo>
                    <a:lnTo>
                      <a:pt x="16386" y="11829"/>
                    </a:lnTo>
                    <a:lnTo>
                      <a:pt x="15748" y="12600"/>
                    </a:lnTo>
                    <a:lnTo>
                      <a:pt x="15216" y="13371"/>
                    </a:lnTo>
                    <a:lnTo>
                      <a:pt x="14897" y="13886"/>
                    </a:lnTo>
                    <a:lnTo>
                      <a:pt x="14152" y="14786"/>
                    </a:lnTo>
                    <a:lnTo>
                      <a:pt x="13726" y="15171"/>
                    </a:lnTo>
                    <a:lnTo>
                      <a:pt x="13194" y="15557"/>
                    </a:lnTo>
                    <a:lnTo>
                      <a:pt x="12875" y="16071"/>
                    </a:lnTo>
                    <a:lnTo>
                      <a:pt x="12343" y="16457"/>
                    </a:lnTo>
                    <a:lnTo>
                      <a:pt x="11598" y="16971"/>
                    </a:lnTo>
                    <a:lnTo>
                      <a:pt x="10640" y="17614"/>
                    </a:lnTo>
                    <a:lnTo>
                      <a:pt x="9683" y="18129"/>
                    </a:lnTo>
                    <a:lnTo>
                      <a:pt x="8619" y="18900"/>
                    </a:lnTo>
                    <a:lnTo>
                      <a:pt x="7555" y="19414"/>
                    </a:lnTo>
                    <a:lnTo>
                      <a:pt x="6491" y="20057"/>
                    </a:lnTo>
                    <a:lnTo>
                      <a:pt x="5639" y="20443"/>
                    </a:lnTo>
                    <a:lnTo>
                      <a:pt x="4788" y="20700"/>
                    </a:lnTo>
                    <a:lnTo>
                      <a:pt x="4256" y="20829"/>
                    </a:lnTo>
                    <a:lnTo>
                      <a:pt x="3618" y="21086"/>
                    </a:lnTo>
                    <a:lnTo>
                      <a:pt x="2979" y="21471"/>
                    </a:lnTo>
                    <a:lnTo>
                      <a:pt x="2554" y="21471"/>
                    </a:lnTo>
                    <a:lnTo>
                      <a:pt x="2022" y="21600"/>
                    </a:lnTo>
                    <a:lnTo>
                      <a:pt x="1702" y="21600"/>
                    </a:lnTo>
                    <a:lnTo>
                      <a:pt x="1277" y="21471"/>
                    </a:lnTo>
                    <a:lnTo>
                      <a:pt x="851" y="21086"/>
                    </a:lnTo>
                    <a:lnTo>
                      <a:pt x="532" y="20571"/>
                    </a:lnTo>
                    <a:lnTo>
                      <a:pt x="319" y="19671"/>
                    </a:lnTo>
                    <a:lnTo>
                      <a:pt x="213" y="18643"/>
                    </a:lnTo>
                    <a:lnTo>
                      <a:pt x="0" y="17614"/>
                    </a:lnTo>
                    <a:lnTo>
                      <a:pt x="0" y="15171"/>
                    </a:lnTo>
                    <a:lnTo>
                      <a:pt x="213" y="13886"/>
                    </a:lnTo>
                    <a:lnTo>
                      <a:pt x="213" y="11314"/>
                    </a:lnTo>
                    <a:lnTo>
                      <a:pt x="319" y="9643"/>
                    </a:lnTo>
                    <a:lnTo>
                      <a:pt x="745" y="7843"/>
                    </a:lnTo>
                    <a:lnTo>
                      <a:pt x="851" y="5914"/>
                    </a:lnTo>
                    <a:lnTo>
                      <a:pt x="1170" y="3986"/>
                    </a:lnTo>
                    <a:lnTo>
                      <a:pt x="1277" y="2829"/>
                    </a:lnTo>
                    <a:lnTo>
                      <a:pt x="1596" y="1800"/>
                    </a:lnTo>
                    <a:lnTo>
                      <a:pt x="1596" y="1543"/>
                    </a:lnTo>
                    <a:close/>
                  </a:path>
                </a:pathLst>
              </a:custGeom>
              <a:solidFill>
                <a:srgbClr val="B114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8" name="AutoShape 443"/>
              <p:cNvSpPr/>
              <p:nvPr/>
            </p:nvSpPr>
            <p:spPr>
              <a:xfrm>
                <a:off x="1116016" y="149554"/>
                <a:ext cx="461363" cy="331561"/>
              </a:xfrm>
              <a:custGeom>
                <a:avLst/>
                <a:gdLst/>
                <a:ahLst/>
                <a:cxnLst>
                  <a:cxn ang="0">
                    <a:pos x="wd2" y="hd2"/>
                  </a:cxn>
                  <a:cxn ang="5400000">
                    <a:pos x="wd2" y="hd2"/>
                  </a:cxn>
                  <a:cxn ang="10800000">
                    <a:pos x="wd2" y="hd2"/>
                  </a:cxn>
                  <a:cxn ang="16200000">
                    <a:pos x="wd2" y="hd2"/>
                  </a:cxn>
                </a:cxnLst>
                <a:rect l="0" t="0" r="r" b="b"/>
                <a:pathLst>
                  <a:path w="21600" h="21600" extrusionOk="0">
                    <a:moveTo>
                      <a:pt x="1520" y="1431"/>
                    </a:moveTo>
                    <a:lnTo>
                      <a:pt x="1737" y="1171"/>
                    </a:lnTo>
                    <a:lnTo>
                      <a:pt x="2062" y="1041"/>
                    </a:lnTo>
                    <a:lnTo>
                      <a:pt x="2388" y="781"/>
                    </a:lnTo>
                    <a:lnTo>
                      <a:pt x="2714" y="651"/>
                    </a:lnTo>
                    <a:lnTo>
                      <a:pt x="3256" y="390"/>
                    </a:lnTo>
                    <a:lnTo>
                      <a:pt x="3908" y="260"/>
                    </a:lnTo>
                    <a:lnTo>
                      <a:pt x="4884" y="0"/>
                    </a:lnTo>
                    <a:lnTo>
                      <a:pt x="8466" y="0"/>
                    </a:lnTo>
                    <a:lnTo>
                      <a:pt x="9877" y="260"/>
                    </a:lnTo>
                    <a:lnTo>
                      <a:pt x="11180" y="390"/>
                    </a:lnTo>
                    <a:lnTo>
                      <a:pt x="12374" y="651"/>
                    </a:lnTo>
                    <a:lnTo>
                      <a:pt x="13568" y="1041"/>
                    </a:lnTo>
                    <a:lnTo>
                      <a:pt x="14545" y="1171"/>
                    </a:lnTo>
                    <a:lnTo>
                      <a:pt x="15305" y="1692"/>
                    </a:lnTo>
                    <a:lnTo>
                      <a:pt x="16281" y="2082"/>
                    </a:lnTo>
                    <a:lnTo>
                      <a:pt x="17258" y="2733"/>
                    </a:lnTo>
                    <a:lnTo>
                      <a:pt x="18235" y="3253"/>
                    </a:lnTo>
                    <a:lnTo>
                      <a:pt x="19755" y="4164"/>
                    </a:lnTo>
                    <a:lnTo>
                      <a:pt x="20189" y="4294"/>
                    </a:lnTo>
                    <a:lnTo>
                      <a:pt x="20623" y="4554"/>
                    </a:lnTo>
                    <a:lnTo>
                      <a:pt x="20949" y="4684"/>
                    </a:lnTo>
                    <a:lnTo>
                      <a:pt x="21166" y="4684"/>
                    </a:lnTo>
                    <a:lnTo>
                      <a:pt x="21274" y="4945"/>
                    </a:lnTo>
                    <a:lnTo>
                      <a:pt x="21600" y="4945"/>
                    </a:lnTo>
                    <a:lnTo>
                      <a:pt x="21600" y="5465"/>
                    </a:lnTo>
                    <a:lnTo>
                      <a:pt x="21491" y="5855"/>
                    </a:lnTo>
                    <a:lnTo>
                      <a:pt x="21491" y="6246"/>
                    </a:lnTo>
                    <a:lnTo>
                      <a:pt x="21274" y="6766"/>
                    </a:lnTo>
                    <a:lnTo>
                      <a:pt x="21166" y="7157"/>
                    </a:lnTo>
                    <a:lnTo>
                      <a:pt x="21166" y="7547"/>
                    </a:lnTo>
                    <a:lnTo>
                      <a:pt x="20840" y="7937"/>
                    </a:lnTo>
                    <a:lnTo>
                      <a:pt x="20297" y="8198"/>
                    </a:lnTo>
                    <a:lnTo>
                      <a:pt x="19755" y="8848"/>
                    </a:lnTo>
                    <a:lnTo>
                      <a:pt x="18778" y="9369"/>
                    </a:lnTo>
                    <a:lnTo>
                      <a:pt x="18018" y="10149"/>
                    </a:lnTo>
                    <a:lnTo>
                      <a:pt x="17041" y="11060"/>
                    </a:lnTo>
                    <a:lnTo>
                      <a:pt x="16498" y="11841"/>
                    </a:lnTo>
                    <a:lnTo>
                      <a:pt x="15847" y="12622"/>
                    </a:lnTo>
                    <a:lnTo>
                      <a:pt x="15305" y="13142"/>
                    </a:lnTo>
                    <a:lnTo>
                      <a:pt x="14870" y="13923"/>
                    </a:lnTo>
                    <a:lnTo>
                      <a:pt x="13785" y="15224"/>
                    </a:lnTo>
                    <a:lnTo>
                      <a:pt x="13242" y="15614"/>
                    </a:lnTo>
                    <a:lnTo>
                      <a:pt x="12917" y="16005"/>
                    </a:lnTo>
                    <a:lnTo>
                      <a:pt x="12157" y="16525"/>
                    </a:lnTo>
                    <a:lnTo>
                      <a:pt x="11614" y="16916"/>
                    </a:lnTo>
                    <a:lnTo>
                      <a:pt x="10637" y="17696"/>
                    </a:lnTo>
                    <a:lnTo>
                      <a:pt x="9552" y="18217"/>
                    </a:lnTo>
                    <a:lnTo>
                      <a:pt x="8575" y="18737"/>
                    </a:lnTo>
                    <a:lnTo>
                      <a:pt x="7489" y="19388"/>
                    </a:lnTo>
                    <a:lnTo>
                      <a:pt x="6404" y="19908"/>
                    </a:lnTo>
                    <a:lnTo>
                      <a:pt x="5536" y="20559"/>
                    </a:lnTo>
                    <a:lnTo>
                      <a:pt x="4667" y="20689"/>
                    </a:lnTo>
                    <a:lnTo>
                      <a:pt x="4125" y="20819"/>
                    </a:lnTo>
                    <a:lnTo>
                      <a:pt x="3473" y="21210"/>
                    </a:lnTo>
                    <a:lnTo>
                      <a:pt x="2931" y="21340"/>
                    </a:lnTo>
                    <a:lnTo>
                      <a:pt x="2496" y="21600"/>
                    </a:lnTo>
                    <a:lnTo>
                      <a:pt x="1520" y="21600"/>
                    </a:lnTo>
                    <a:lnTo>
                      <a:pt x="1085" y="21340"/>
                    </a:lnTo>
                    <a:lnTo>
                      <a:pt x="868" y="20949"/>
                    </a:lnTo>
                    <a:lnTo>
                      <a:pt x="543" y="20559"/>
                    </a:lnTo>
                    <a:lnTo>
                      <a:pt x="109" y="19518"/>
                    </a:lnTo>
                    <a:lnTo>
                      <a:pt x="0" y="18477"/>
                    </a:lnTo>
                    <a:lnTo>
                      <a:pt x="0" y="12622"/>
                    </a:lnTo>
                    <a:lnTo>
                      <a:pt x="109" y="11320"/>
                    </a:lnTo>
                    <a:lnTo>
                      <a:pt x="326" y="9369"/>
                    </a:lnTo>
                    <a:lnTo>
                      <a:pt x="543" y="7807"/>
                    </a:lnTo>
                    <a:lnTo>
                      <a:pt x="868" y="5855"/>
                    </a:lnTo>
                    <a:lnTo>
                      <a:pt x="1085" y="4164"/>
                    </a:lnTo>
                    <a:lnTo>
                      <a:pt x="1194" y="2733"/>
                    </a:lnTo>
                    <a:lnTo>
                      <a:pt x="1411" y="1692"/>
                    </a:lnTo>
                    <a:lnTo>
                      <a:pt x="1520" y="1431"/>
                    </a:lnTo>
                    <a:close/>
                  </a:path>
                </a:pathLst>
              </a:custGeom>
              <a:solidFill>
                <a:srgbClr val="B2151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49" name="AutoShape 444"/>
              <p:cNvSpPr/>
              <p:nvPr/>
            </p:nvSpPr>
            <p:spPr>
              <a:xfrm>
                <a:off x="1116016" y="149554"/>
                <a:ext cx="461363" cy="327329"/>
              </a:xfrm>
              <a:custGeom>
                <a:avLst/>
                <a:gdLst/>
                <a:ahLst/>
                <a:cxnLst>
                  <a:cxn ang="0">
                    <a:pos x="wd2" y="hd2"/>
                  </a:cxn>
                  <a:cxn ang="5400000">
                    <a:pos x="wd2" y="hd2"/>
                  </a:cxn>
                  <a:cxn ang="10800000">
                    <a:pos x="wd2" y="hd2"/>
                  </a:cxn>
                  <a:cxn ang="16200000">
                    <a:pos x="wd2" y="hd2"/>
                  </a:cxn>
                </a:cxnLst>
                <a:rect l="0" t="0" r="r" b="b"/>
                <a:pathLst>
                  <a:path w="21600" h="21600" extrusionOk="0">
                    <a:moveTo>
                      <a:pt x="1737" y="1449"/>
                    </a:moveTo>
                    <a:lnTo>
                      <a:pt x="1845" y="1185"/>
                    </a:lnTo>
                    <a:lnTo>
                      <a:pt x="2062" y="1054"/>
                    </a:lnTo>
                    <a:lnTo>
                      <a:pt x="2388" y="790"/>
                    </a:lnTo>
                    <a:lnTo>
                      <a:pt x="2822" y="659"/>
                    </a:lnTo>
                    <a:lnTo>
                      <a:pt x="3256" y="395"/>
                    </a:lnTo>
                    <a:lnTo>
                      <a:pt x="4125" y="263"/>
                    </a:lnTo>
                    <a:lnTo>
                      <a:pt x="4884" y="0"/>
                    </a:lnTo>
                    <a:lnTo>
                      <a:pt x="8466" y="0"/>
                    </a:lnTo>
                    <a:lnTo>
                      <a:pt x="9877" y="263"/>
                    </a:lnTo>
                    <a:lnTo>
                      <a:pt x="11180" y="395"/>
                    </a:lnTo>
                    <a:lnTo>
                      <a:pt x="12374" y="659"/>
                    </a:lnTo>
                    <a:lnTo>
                      <a:pt x="13459" y="1054"/>
                    </a:lnTo>
                    <a:lnTo>
                      <a:pt x="14436" y="1449"/>
                    </a:lnTo>
                    <a:lnTo>
                      <a:pt x="15305" y="1712"/>
                    </a:lnTo>
                    <a:lnTo>
                      <a:pt x="16173" y="2371"/>
                    </a:lnTo>
                    <a:lnTo>
                      <a:pt x="17041" y="2766"/>
                    </a:lnTo>
                    <a:lnTo>
                      <a:pt x="18018" y="3293"/>
                    </a:lnTo>
                    <a:lnTo>
                      <a:pt x="18778" y="3820"/>
                    </a:lnTo>
                    <a:lnTo>
                      <a:pt x="19538" y="4215"/>
                    </a:lnTo>
                    <a:lnTo>
                      <a:pt x="20189" y="4346"/>
                    </a:lnTo>
                    <a:lnTo>
                      <a:pt x="20515" y="4610"/>
                    </a:lnTo>
                    <a:lnTo>
                      <a:pt x="20840" y="4741"/>
                    </a:lnTo>
                    <a:lnTo>
                      <a:pt x="20949" y="4741"/>
                    </a:lnTo>
                    <a:lnTo>
                      <a:pt x="21166" y="5005"/>
                    </a:lnTo>
                    <a:lnTo>
                      <a:pt x="21491" y="5005"/>
                    </a:lnTo>
                    <a:lnTo>
                      <a:pt x="21491" y="5137"/>
                    </a:lnTo>
                    <a:lnTo>
                      <a:pt x="21600" y="5137"/>
                    </a:lnTo>
                    <a:lnTo>
                      <a:pt x="21491" y="5137"/>
                    </a:lnTo>
                    <a:lnTo>
                      <a:pt x="21491" y="5532"/>
                    </a:lnTo>
                    <a:lnTo>
                      <a:pt x="21274" y="5927"/>
                    </a:lnTo>
                    <a:lnTo>
                      <a:pt x="21274" y="6322"/>
                    </a:lnTo>
                    <a:lnTo>
                      <a:pt x="21166" y="6849"/>
                    </a:lnTo>
                    <a:lnTo>
                      <a:pt x="20949" y="7244"/>
                    </a:lnTo>
                    <a:lnTo>
                      <a:pt x="20949" y="7902"/>
                    </a:lnTo>
                    <a:lnTo>
                      <a:pt x="20623" y="8034"/>
                    </a:lnTo>
                    <a:lnTo>
                      <a:pt x="20189" y="8298"/>
                    </a:lnTo>
                    <a:lnTo>
                      <a:pt x="19538" y="8956"/>
                    </a:lnTo>
                    <a:lnTo>
                      <a:pt x="18778" y="9483"/>
                    </a:lnTo>
                    <a:lnTo>
                      <a:pt x="17910" y="10273"/>
                    </a:lnTo>
                    <a:lnTo>
                      <a:pt x="17041" y="11195"/>
                    </a:lnTo>
                    <a:lnTo>
                      <a:pt x="16281" y="11985"/>
                    </a:lnTo>
                    <a:lnTo>
                      <a:pt x="15196" y="13302"/>
                    </a:lnTo>
                    <a:lnTo>
                      <a:pt x="14870" y="13961"/>
                    </a:lnTo>
                    <a:lnTo>
                      <a:pt x="14436" y="14488"/>
                    </a:lnTo>
                    <a:lnTo>
                      <a:pt x="14111" y="14751"/>
                    </a:lnTo>
                    <a:lnTo>
                      <a:pt x="13568" y="15146"/>
                    </a:lnTo>
                    <a:lnTo>
                      <a:pt x="13242" y="15805"/>
                    </a:lnTo>
                    <a:lnTo>
                      <a:pt x="12917" y="16200"/>
                    </a:lnTo>
                    <a:lnTo>
                      <a:pt x="12157" y="16595"/>
                    </a:lnTo>
                    <a:lnTo>
                      <a:pt x="10637" y="17649"/>
                    </a:lnTo>
                    <a:lnTo>
                      <a:pt x="9552" y="18307"/>
                    </a:lnTo>
                    <a:lnTo>
                      <a:pt x="8575" y="18966"/>
                    </a:lnTo>
                    <a:lnTo>
                      <a:pt x="7489" y="19624"/>
                    </a:lnTo>
                    <a:lnTo>
                      <a:pt x="6404" y="20151"/>
                    </a:lnTo>
                    <a:lnTo>
                      <a:pt x="5536" y="20546"/>
                    </a:lnTo>
                    <a:lnTo>
                      <a:pt x="4667" y="20810"/>
                    </a:lnTo>
                    <a:lnTo>
                      <a:pt x="4125" y="21073"/>
                    </a:lnTo>
                    <a:lnTo>
                      <a:pt x="3582" y="21205"/>
                    </a:lnTo>
                    <a:lnTo>
                      <a:pt x="2931" y="21468"/>
                    </a:lnTo>
                    <a:lnTo>
                      <a:pt x="2496" y="21600"/>
                    </a:lnTo>
                    <a:lnTo>
                      <a:pt x="1520" y="21600"/>
                    </a:lnTo>
                    <a:lnTo>
                      <a:pt x="1194" y="21468"/>
                    </a:lnTo>
                    <a:lnTo>
                      <a:pt x="868" y="21073"/>
                    </a:lnTo>
                    <a:lnTo>
                      <a:pt x="543" y="20546"/>
                    </a:lnTo>
                    <a:lnTo>
                      <a:pt x="326" y="19756"/>
                    </a:lnTo>
                    <a:lnTo>
                      <a:pt x="109" y="18702"/>
                    </a:lnTo>
                    <a:lnTo>
                      <a:pt x="109" y="17649"/>
                    </a:lnTo>
                    <a:lnTo>
                      <a:pt x="0" y="16332"/>
                    </a:lnTo>
                    <a:lnTo>
                      <a:pt x="109" y="15146"/>
                    </a:lnTo>
                    <a:lnTo>
                      <a:pt x="109" y="12776"/>
                    </a:lnTo>
                    <a:lnTo>
                      <a:pt x="326" y="11195"/>
                    </a:lnTo>
                    <a:lnTo>
                      <a:pt x="543" y="9483"/>
                    </a:lnTo>
                    <a:lnTo>
                      <a:pt x="651" y="7902"/>
                    </a:lnTo>
                    <a:lnTo>
                      <a:pt x="977" y="5927"/>
                    </a:lnTo>
                    <a:lnTo>
                      <a:pt x="1085" y="4215"/>
                    </a:lnTo>
                    <a:lnTo>
                      <a:pt x="1411" y="2766"/>
                    </a:lnTo>
                    <a:lnTo>
                      <a:pt x="1520" y="1712"/>
                    </a:lnTo>
                    <a:lnTo>
                      <a:pt x="1737" y="1449"/>
                    </a:lnTo>
                    <a:close/>
                  </a:path>
                </a:pathLst>
              </a:custGeom>
              <a:solidFill>
                <a:srgbClr val="B3151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0" name="AutoShape 445"/>
              <p:cNvSpPr/>
              <p:nvPr/>
            </p:nvSpPr>
            <p:spPr>
              <a:xfrm>
                <a:off x="1118838" y="149554"/>
                <a:ext cx="457130" cy="324507"/>
              </a:xfrm>
              <a:custGeom>
                <a:avLst/>
                <a:gdLst/>
                <a:ahLst/>
                <a:cxnLst>
                  <a:cxn ang="0">
                    <a:pos x="wd2" y="hd2"/>
                  </a:cxn>
                  <a:cxn ang="5400000">
                    <a:pos x="wd2" y="hd2"/>
                  </a:cxn>
                  <a:cxn ang="10800000">
                    <a:pos x="wd2" y="hd2"/>
                  </a:cxn>
                  <a:cxn ang="16200000">
                    <a:pos x="wd2" y="hd2"/>
                  </a:cxn>
                </a:cxnLst>
                <a:rect l="0" t="0" r="r" b="b"/>
                <a:pathLst>
                  <a:path w="21600" h="21600" extrusionOk="0">
                    <a:moveTo>
                      <a:pt x="1645" y="1590"/>
                    </a:moveTo>
                    <a:lnTo>
                      <a:pt x="1754" y="1458"/>
                    </a:lnTo>
                    <a:lnTo>
                      <a:pt x="1974" y="1458"/>
                    </a:lnTo>
                    <a:lnTo>
                      <a:pt x="2083" y="1193"/>
                    </a:lnTo>
                    <a:lnTo>
                      <a:pt x="2412" y="1060"/>
                    </a:lnTo>
                    <a:lnTo>
                      <a:pt x="2741" y="663"/>
                    </a:lnTo>
                    <a:lnTo>
                      <a:pt x="3399" y="398"/>
                    </a:lnTo>
                    <a:lnTo>
                      <a:pt x="4057" y="265"/>
                    </a:lnTo>
                    <a:lnTo>
                      <a:pt x="4934" y="265"/>
                    </a:lnTo>
                    <a:lnTo>
                      <a:pt x="5921" y="0"/>
                    </a:lnTo>
                    <a:lnTo>
                      <a:pt x="7127" y="0"/>
                    </a:lnTo>
                    <a:lnTo>
                      <a:pt x="8443" y="265"/>
                    </a:lnTo>
                    <a:lnTo>
                      <a:pt x="9868" y="265"/>
                    </a:lnTo>
                    <a:lnTo>
                      <a:pt x="11184" y="398"/>
                    </a:lnTo>
                    <a:lnTo>
                      <a:pt x="12390" y="795"/>
                    </a:lnTo>
                    <a:lnTo>
                      <a:pt x="13486" y="1060"/>
                    </a:lnTo>
                    <a:lnTo>
                      <a:pt x="14473" y="1458"/>
                    </a:lnTo>
                    <a:lnTo>
                      <a:pt x="15241" y="1723"/>
                    </a:lnTo>
                    <a:lnTo>
                      <a:pt x="16227" y="2385"/>
                    </a:lnTo>
                    <a:lnTo>
                      <a:pt x="17105" y="2915"/>
                    </a:lnTo>
                    <a:lnTo>
                      <a:pt x="17982" y="3313"/>
                    </a:lnTo>
                    <a:lnTo>
                      <a:pt x="20394" y="4771"/>
                    </a:lnTo>
                    <a:lnTo>
                      <a:pt x="20723" y="4771"/>
                    </a:lnTo>
                    <a:lnTo>
                      <a:pt x="20942" y="5036"/>
                    </a:lnTo>
                    <a:lnTo>
                      <a:pt x="21271" y="5036"/>
                    </a:lnTo>
                    <a:lnTo>
                      <a:pt x="21381" y="5168"/>
                    </a:lnTo>
                    <a:lnTo>
                      <a:pt x="21600" y="5168"/>
                    </a:lnTo>
                    <a:lnTo>
                      <a:pt x="21600" y="5433"/>
                    </a:lnTo>
                    <a:lnTo>
                      <a:pt x="21381" y="5566"/>
                    </a:lnTo>
                    <a:lnTo>
                      <a:pt x="21381" y="5963"/>
                    </a:lnTo>
                    <a:lnTo>
                      <a:pt x="21271" y="6493"/>
                    </a:lnTo>
                    <a:lnTo>
                      <a:pt x="21052" y="6891"/>
                    </a:lnTo>
                    <a:lnTo>
                      <a:pt x="21052" y="7288"/>
                    </a:lnTo>
                    <a:lnTo>
                      <a:pt x="20942" y="7686"/>
                    </a:lnTo>
                    <a:lnTo>
                      <a:pt x="20942" y="7951"/>
                    </a:lnTo>
                    <a:lnTo>
                      <a:pt x="20613" y="8083"/>
                    </a:lnTo>
                    <a:lnTo>
                      <a:pt x="20175" y="8348"/>
                    </a:lnTo>
                    <a:lnTo>
                      <a:pt x="19517" y="9011"/>
                    </a:lnTo>
                    <a:lnTo>
                      <a:pt x="18640" y="9541"/>
                    </a:lnTo>
                    <a:lnTo>
                      <a:pt x="17982" y="10336"/>
                    </a:lnTo>
                    <a:lnTo>
                      <a:pt x="16995" y="11131"/>
                    </a:lnTo>
                    <a:lnTo>
                      <a:pt x="16337" y="12059"/>
                    </a:lnTo>
                    <a:lnTo>
                      <a:pt x="15679" y="12589"/>
                    </a:lnTo>
                    <a:lnTo>
                      <a:pt x="15241" y="13384"/>
                    </a:lnTo>
                    <a:lnTo>
                      <a:pt x="14802" y="14047"/>
                    </a:lnTo>
                    <a:lnTo>
                      <a:pt x="14144" y="14842"/>
                    </a:lnTo>
                    <a:lnTo>
                      <a:pt x="13596" y="15239"/>
                    </a:lnTo>
                    <a:lnTo>
                      <a:pt x="12719" y="16034"/>
                    </a:lnTo>
                    <a:lnTo>
                      <a:pt x="12171" y="16697"/>
                    </a:lnTo>
                    <a:lnTo>
                      <a:pt x="11403" y="16962"/>
                    </a:lnTo>
                    <a:lnTo>
                      <a:pt x="10636" y="17625"/>
                    </a:lnTo>
                    <a:lnTo>
                      <a:pt x="9539" y="18420"/>
                    </a:lnTo>
                    <a:lnTo>
                      <a:pt x="8552" y="18817"/>
                    </a:lnTo>
                    <a:lnTo>
                      <a:pt x="6359" y="20142"/>
                    </a:lnTo>
                    <a:lnTo>
                      <a:pt x="5482" y="20540"/>
                    </a:lnTo>
                    <a:lnTo>
                      <a:pt x="4824" y="20937"/>
                    </a:lnTo>
                    <a:lnTo>
                      <a:pt x="3509" y="21202"/>
                    </a:lnTo>
                    <a:lnTo>
                      <a:pt x="3070" y="21335"/>
                    </a:lnTo>
                    <a:lnTo>
                      <a:pt x="2412" y="21600"/>
                    </a:lnTo>
                    <a:lnTo>
                      <a:pt x="1645" y="21600"/>
                    </a:lnTo>
                    <a:lnTo>
                      <a:pt x="1096" y="21335"/>
                    </a:lnTo>
                    <a:lnTo>
                      <a:pt x="877" y="21070"/>
                    </a:lnTo>
                    <a:lnTo>
                      <a:pt x="548" y="20540"/>
                    </a:lnTo>
                    <a:lnTo>
                      <a:pt x="219" y="19745"/>
                    </a:lnTo>
                    <a:lnTo>
                      <a:pt x="219" y="18817"/>
                    </a:lnTo>
                    <a:lnTo>
                      <a:pt x="0" y="17625"/>
                    </a:lnTo>
                    <a:lnTo>
                      <a:pt x="0" y="14047"/>
                    </a:lnTo>
                    <a:lnTo>
                      <a:pt x="219" y="12589"/>
                    </a:lnTo>
                    <a:lnTo>
                      <a:pt x="219" y="11264"/>
                    </a:lnTo>
                    <a:lnTo>
                      <a:pt x="439" y="9541"/>
                    </a:lnTo>
                    <a:lnTo>
                      <a:pt x="768" y="7686"/>
                    </a:lnTo>
                    <a:lnTo>
                      <a:pt x="877" y="5963"/>
                    </a:lnTo>
                    <a:lnTo>
                      <a:pt x="1096" y="4240"/>
                    </a:lnTo>
                    <a:lnTo>
                      <a:pt x="1316" y="2915"/>
                    </a:lnTo>
                    <a:lnTo>
                      <a:pt x="1425" y="1988"/>
                    </a:lnTo>
                    <a:lnTo>
                      <a:pt x="1645" y="1590"/>
                    </a:lnTo>
                    <a:close/>
                  </a:path>
                </a:pathLst>
              </a:custGeom>
              <a:solidFill>
                <a:srgbClr val="B4151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1" name="AutoShape 446"/>
              <p:cNvSpPr/>
              <p:nvPr/>
            </p:nvSpPr>
            <p:spPr>
              <a:xfrm>
                <a:off x="1123071" y="152376"/>
                <a:ext cx="448665" cy="317452"/>
              </a:xfrm>
              <a:custGeom>
                <a:avLst/>
                <a:gdLst/>
                <a:ahLst/>
                <a:cxnLst>
                  <a:cxn ang="0">
                    <a:pos x="wd2" y="hd2"/>
                  </a:cxn>
                  <a:cxn ang="5400000">
                    <a:pos x="wd2" y="hd2"/>
                  </a:cxn>
                  <a:cxn ang="10800000">
                    <a:pos x="wd2" y="hd2"/>
                  </a:cxn>
                  <a:cxn ang="16200000">
                    <a:pos x="wd2" y="hd2"/>
                  </a:cxn>
                </a:cxnLst>
                <a:rect l="0" t="0" r="r" b="b"/>
                <a:pathLst>
                  <a:path w="21600" h="21600" extrusionOk="0">
                    <a:moveTo>
                      <a:pt x="1567" y="1358"/>
                    </a:moveTo>
                    <a:lnTo>
                      <a:pt x="1791" y="1223"/>
                    </a:lnTo>
                    <a:lnTo>
                      <a:pt x="1903" y="951"/>
                    </a:lnTo>
                    <a:lnTo>
                      <a:pt x="2238" y="815"/>
                    </a:lnTo>
                    <a:lnTo>
                      <a:pt x="2686" y="543"/>
                    </a:lnTo>
                    <a:lnTo>
                      <a:pt x="3246" y="408"/>
                    </a:lnTo>
                    <a:lnTo>
                      <a:pt x="4029" y="136"/>
                    </a:lnTo>
                    <a:lnTo>
                      <a:pt x="4812" y="0"/>
                    </a:lnTo>
                    <a:lnTo>
                      <a:pt x="8506" y="0"/>
                    </a:lnTo>
                    <a:lnTo>
                      <a:pt x="9849" y="136"/>
                    </a:lnTo>
                    <a:lnTo>
                      <a:pt x="11192" y="408"/>
                    </a:lnTo>
                    <a:lnTo>
                      <a:pt x="12423" y="543"/>
                    </a:lnTo>
                    <a:lnTo>
                      <a:pt x="13542" y="951"/>
                    </a:lnTo>
                    <a:lnTo>
                      <a:pt x="14549" y="1358"/>
                    </a:lnTo>
                    <a:lnTo>
                      <a:pt x="16116" y="2174"/>
                    </a:lnTo>
                    <a:lnTo>
                      <a:pt x="17123" y="2717"/>
                    </a:lnTo>
                    <a:lnTo>
                      <a:pt x="18131" y="3396"/>
                    </a:lnTo>
                    <a:lnTo>
                      <a:pt x="18802" y="3668"/>
                    </a:lnTo>
                    <a:lnTo>
                      <a:pt x="19697" y="4075"/>
                    </a:lnTo>
                    <a:lnTo>
                      <a:pt x="20257" y="4483"/>
                    </a:lnTo>
                    <a:lnTo>
                      <a:pt x="20593" y="4619"/>
                    </a:lnTo>
                    <a:lnTo>
                      <a:pt x="20817" y="4619"/>
                    </a:lnTo>
                    <a:lnTo>
                      <a:pt x="21152" y="4891"/>
                    </a:lnTo>
                    <a:lnTo>
                      <a:pt x="21264" y="4891"/>
                    </a:lnTo>
                    <a:lnTo>
                      <a:pt x="21488" y="5026"/>
                    </a:lnTo>
                    <a:lnTo>
                      <a:pt x="21600" y="5026"/>
                    </a:lnTo>
                    <a:lnTo>
                      <a:pt x="21600" y="5298"/>
                    </a:lnTo>
                    <a:lnTo>
                      <a:pt x="21488" y="5434"/>
                    </a:lnTo>
                    <a:lnTo>
                      <a:pt x="21488" y="5842"/>
                    </a:lnTo>
                    <a:lnTo>
                      <a:pt x="21264" y="6385"/>
                    </a:lnTo>
                    <a:lnTo>
                      <a:pt x="21152" y="6792"/>
                    </a:lnTo>
                    <a:lnTo>
                      <a:pt x="21152" y="7200"/>
                    </a:lnTo>
                    <a:lnTo>
                      <a:pt x="20928" y="7608"/>
                    </a:lnTo>
                    <a:lnTo>
                      <a:pt x="20928" y="7879"/>
                    </a:lnTo>
                    <a:lnTo>
                      <a:pt x="20817" y="8015"/>
                    </a:lnTo>
                    <a:lnTo>
                      <a:pt x="20369" y="8287"/>
                    </a:lnTo>
                    <a:lnTo>
                      <a:pt x="19474" y="8966"/>
                    </a:lnTo>
                    <a:lnTo>
                      <a:pt x="18690" y="9509"/>
                    </a:lnTo>
                    <a:lnTo>
                      <a:pt x="16340" y="11955"/>
                    </a:lnTo>
                    <a:lnTo>
                      <a:pt x="15668" y="12634"/>
                    </a:lnTo>
                    <a:lnTo>
                      <a:pt x="15109" y="13449"/>
                    </a:lnTo>
                    <a:lnTo>
                      <a:pt x="14885" y="14128"/>
                    </a:lnTo>
                    <a:lnTo>
                      <a:pt x="14549" y="14536"/>
                    </a:lnTo>
                    <a:lnTo>
                      <a:pt x="13990" y="14808"/>
                    </a:lnTo>
                    <a:lnTo>
                      <a:pt x="13654" y="15351"/>
                    </a:lnTo>
                    <a:lnTo>
                      <a:pt x="12759" y="16166"/>
                    </a:lnTo>
                    <a:lnTo>
                      <a:pt x="12087" y="16574"/>
                    </a:lnTo>
                    <a:lnTo>
                      <a:pt x="11416" y="17117"/>
                    </a:lnTo>
                    <a:lnTo>
                      <a:pt x="10520" y="17796"/>
                    </a:lnTo>
                    <a:lnTo>
                      <a:pt x="9513" y="18340"/>
                    </a:lnTo>
                    <a:lnTo>
                      <a:pt x="8506" y="19019"/>
                    </a:lnTo>
                    <a:lnTo>
                      <a:pt x="6267" y="20106"/>
                    </a:lnTo>
                    <a:lnTo>
                      <a:pt x="4701" y="20921"/>
                    </a:lnTo>
                    <a:lnTo>
                      <a:pt x="4029" y="21192"/>
                    </a:lnTo>
                    <a:lnTo>
                      <a:pt x="3358" y="21328"/>
                    </a:lnTo>
                    <a:lnTo>
                      <a:pt x="2462" y="21600"/>
                    </a:lnTo>
                    <a:lnTo>
                      <a:pt x="1455" y="21600"/>
                    </a:lnTo>
                    <a:lnTo>
                      <a:pt x="1119" y="21464"/>
                    </a:lnTo>
                    <a:lnTo>
                      <a:pt x="783" y="21192"/>
                    </a:lnTo>
                    <a:lnTo>
                      <a:pt x="336" y="20513"/>
                    </a:lnTo>
                    <a:lnTo>
                      <a:pt x="224" y="19698"/>
                    </a:lnTo>
                    <a:lnTo>
                      <a:pt x="0" y="18747"/>
                    </a:lnTo>
                    <a:lnTo>
                      <a:pt x="0" y="12634"/>
                    </a:lnTo>
                    <a:lnTo>
                      <a:pt x="224" y="11275"/>
                    </a:lnTo>
                    <a:lnTo>
                      <a:pt x="336" y="9509"/>
                    </a:lnTo>
                    <a:lnTo>
                      <a:pt x="560" y="7608"/>
                    </a:lnTo>
                    <a:lnTo>
                      <a:pt x="783" y="5842"/>
                    </a:lnTo>
                    <a:lnTo>
                      <a:pt x="895" y="4075"/>
                    </a:lnTo>
                    <a:lnTo>
                      <a:pt x="1231" y="2717"/>
                    </a:lnTo>
                    <a:lnTo>
                      <a:pt x="1455" y="1766"/>
                    </a:lnTo>
                    <a:lnTo>
                      <a:pt x="1567" y="1358"/>
                    </a:lnTo>
                    <a:close/>
                  </a:path>
                </a:pathLst>
              </a:custGeom>
              <a:solidFill>
                <a:srgbClr val="B516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2" name="AutoShape 447"/>
              <p:cNvSpPr/>
              <p:nvPr/>
            </p:nvSpPr>
            <p:spPr>
              <a:xfrm>
                <a:off x="1123071" y="152376"/>
                <a:ext cx="445843" cy="314630"/>
              </a:xfrm>
              <a:custGeom>
                <a:avLst/>
                <a:gdLst/>
                <a:ahLst/>
                <a:cxnLst>
                  <a:cxn ang="0">
                    <a:pos x="wd2" y="hd2"/>
                  </a:cxn>
                  <a:cxn ang="5400000">
                    <a:pos x="wd2" y="hd2"/>
                  </a:cxn>
                  <a:cxn ang="10800000">
                    <a:pos x="wd2" y="hd2"/>
                  </a:cxn>
                  <a:cxn ang="16200000">
                    <a:pos x="wd2" y="hd2"/>
                  </a:cxn>
                </a:cxnLst>
                <a:rect l="0" t="0" r="r" b="b"/>
                <a:pathLst>
                  <a:path w="21600" h="21600" extrusionOk="0">
                    <a:moveTo>
                      <a:pt x="1575" y="1367"/>
                    </a:moveTo>
                    <a:lnTo>
                      <a:pt x="1800" y="1367"/>
                    </a:lnTo>
                    <a:lnTo>
                      <a:pt x="2138" y="957"/>
                    </a:lnTo>
                    <a:lnTo>
                      <a:pt x="2475" y="820"/>
                    </a:lnTo>
                    <a:lnTo>
                      <a:pt x="2700" y="547"/>
                    </a:lnTo>
                    <a:lnTo>
                      <a:pt x="3375" y="410"/>
                    </a:lnTo>
                    <a:lnTo>
                      <a:pt x="4050" y="137"/>
                    </a:lnTo>
                    <a:lnTo>
                      <a:pt x="5063" y="137"/>
                    </a:lnTo>
                    <a:lnTo>
                      <a:pt x="6075" y="0"/>
                    </a:lnTo>
                    <a:lnTo>
                      <a:pt x="7313" y="0"/>
                    </a:lnTo>
                    <a:lnTo>
                      <a:pt x="8550" y="137"/>
                    </a:lnTo>
                    <a:lnTo>
                      <a:pt x="9900" y="137"/>
                    </a:lnTo>
                    <a:lnTo>
                      <a:pt x="11250" y="410"/>
                    </a:lnTo>
                    <a:lnTo>
                      <a:pt x="12488" y="547"/>
                    </a:lnTo>
                    <a:lnTo>
                      <a:pt x="13613" y="957"/>
                    </a:lnTo>
                    <a:lnTo>
                      <a:pt x="14400" y="1367"/>
                    </a:lnTo>
                    <a:lnTo>
                      <a:pt x="15413" y="1777"/>
                    </a:lnTo>
                    <a:lnTo>
                      <a:pt x="16200" y="2324"/>
                    </a:lnTo>
                    <a:lnTo>
                      <a:pt x="17213" y="2734"/>
                    </a:lnTo>
                    <a:lnTo>
                      <a:pt x="18000" y="3418"/>
                    </a:lnTo>
                    <a:lnTo>
                      <a:pt x="18788" y="3691"/>
                    </a:lnTo>
                    <a:lnTo>
                      <a:pt x="20363" y="4511"/>
                    </a:lnTo>
                    <a:lnTo>
                      <a:pt x="20588" y="4648"/>
                    </a:lnTo>
                    <a:lnTo>
                      <a:pt x="20925" y="4648"/>
                    </a:lnTo>
                    <a:lnTo>
                      <a:pt x="21038" y="4922"/>
                    </a:lnTo>
                    <a:lnTo>
                      <a:pt x="21263" y="4922"/>
                    </a:lnTo>
                    <a:lnTo>
                      <a:pt x="21375" y="5058"/>
                    </a:lnTo>
                    <a:lnTo>
                      <a:pt x="21600" y="5058"/>
                    </a:lnTo>
                    <a:lnTo>
                      <a:pt x="21600" y="5332"/>
                    </a:lnTo>
                    <a:lnTo>
                      <a:pt x="21375" y="5468"/>
                    </a:lnTo>
                    <a:lnTo>
                      <a:pt x="21375" y="5878"/>
                    </a:lnTo>
                    <a:lnTo>
                      <a:pt x="21263" y="6425"/>
                    </a:lnTo>
                    <a:lnTo>
                      <a:pt x="21038" y="6835"/>
                    </a:lnTo>
                    <a:lnTo>
                      <a:pt x="21038" y="7246"/>
                    </a:lnTo>
                    <a:lnTo>
                      <a:pt x="20925" y="7656"/>
                    </a:lnTo>
                    <a:lnTo>
                      <a:pt x="20925" y="7929"/>
                    </a:lnTo>
                    <a:lnTo>
                      <a:pt x="20700" y="8066"/>
                    </a:lnTo>
                    <a:lnTo>
                      <a:pt x="20363" y="8339"/>
                    </a:lnTo>
                    <a:lnTo>
                      <a:pt x="19575" y="9023"/>
                    </a:lnTo>
                    <a:lnTo>
                      <a:pt x="18788" y="9570"/>
                    </a:lnTo>
                    <a:lnTo>
                      <a:pt x="16988" y="11210"/>
                    </a:lnTo>
                    <a:lnTo>
                      <a:pt x="16425" y="12030"/>
                    </a:lnTo>
                    <a:lnTo>
                      <a:pt x="15750" y="12714"/>
                    </a:lnTo>
                    <a:lnTo>
                      <a:pt x="14738" y="13944"/>
                    </a:lnTo>
                    <a:lnTo>
                      <a:pt x="14400" y="14628"/>
                    </a:lnTo>
                    <a:lnTo>
                      <a:pt x="14063" y="14901"/>
                    </a:lnTo>
                    <a:lnTo>
                      <a:pt x="13613" y="15311"/>
                    </a:lnTo>
                    <a:lnTo>
                      <a:pt x="13275" y="15722"/>
                    </a:lnTo>
                    <a:lnTo>
                      <a:pt x="12825" y="16132"/>
                    </a:lnTo>
                    <a:lnTo>
                      <a:pt x="12150" y="16678"/>
                    </a:lnTo>
                    <a:lnTo>
                      <a:pt x="10575" y="17635"/>
                    </a:lnTo>
                    <a:lnTo>
                      <a:pt x="9563" y="18456"/>
                    </a:lnTo>
                    <a:lnTo>
                      <a:pt x="8438" y="19139"/>
                    </a:lnTo>
                    <a:lnTo>
                      <a:pt x="7425" y="19686"/>
                    </a:lnTo>
                    <a:lnTo>
                      <a:pt x="6300" y="20096"/>
                    </a:lnTo>
                    <a:lnTo>
                      <a:pt x="5513" y="20643"/>
                    </a:lnTo>
                    <a:lnTo>
                      <a:pt x="4725" y="20916"/>
                    </a:lnTo>
                    <a:lnTo>
                      <a:pt x="4050" y="21053"/>
                    </a:lnTo>
                    <a:lnTo>
                      <a:pt x="3600" y="21327"/>
                    </a:lnTo>
                    <a:lnTo>
                      <a:pt x="2925" y="21463"/>
                    </a:lnTo>
                    <a:lnTo>
                      <a:pt x="2475" y="21600"/>
                    </a:lnTo>
                    <a:lnTo>
                      <a:pt x="1575" y="21600"/>
                    </a:lnTo>
                    <a:lnTo>
                      <a:pt x="1125" y="21463"/>
                    </a:lnTo>
                    <a:lnTo>
                      <a:pt x="788" y="21053"/>
                    </a:lnTo>
                    <a:lnTo>
                      <a:pt x="563" y="20506"/>
                    </a:lnTo>
                    <a:lnTo>
                      <a:pt x="338" y="19686"/>
                    </a:lnTo>
                    <a:lnTo>
                      <a:pt x="225" y="18729"/>
                    </a:lnTo>
                    <a:lnTo>
                      <a:pt x="0" y="17635"/>
                    </a:lnTo>
                    <a:lnTo>
                      <a:pt x="0" y="15038"/>
                    </a:lnTo>
                    <a:lnTo>
                      <a:pt x="225" y="13944"/>
                    </a:lnTo>
                    <a:lnTo>
                      <a:pt x="225" y="11210"/>
                    </a:lnTo>
                    <a:lnTo>
                      <a:pt x="338" y="9570"/>
                    </a:lnTo>
                    <a:lnTo>
                      <a:pt x="675" y="7656"/>
                    </a:lnTo>
                    <a:lnTo>
                      <a:pt x="788" y="5878"/>
                    </a:lnTo>
                    <a:lnTo>
                      <a:pt x="1125" y="4101"/>
                    </a:lnTo>
                    <a:lnTo>
                      <a:pt x="1238" y="2734"/>
                    </a:lnTo>
                    <a:lnTo>
                      <a:pt x="1575" y="1777"/>
                    </a:lnTo>
                    <a:lnTo>
                      <a:pt x="1575" y="1367"/>
                    </a:lnTo>
                    <a:close/>
                  </a:path>
                </a:pathLst>
              </a:custGeom>
              <a:solidFill>
                <a:srgbClr val="B616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3" name="AutoShape 448"/>
              <p:cNvSpPr/>
              <p:nvPr/>
            </p:nvSpPr>
            <p:spPr>
              <a:xfrm>
                <a:off x="1128714" y="155198"/>
                <a:ext cx="435967" cy="313219"/>
              </a:xfrm>
              <a:custGeom>
                <a:avLst/>
                <a:gdLst/>
                <a:ahLst/>
                <a:cxnLst>
                  <a:cxn ang="0">
                    <a:pos x="wd2" y="hd2"/>
                  </a:cxn>
                  <a:cxn ang="5400000">
                    <a:pos x="wd2" y="hd2"/>
                  </a:cxn>
                  <a:cxn ang="10800000">
                    <a:pos x="wd2" y="hd2"/>
                  </a:cxn>
                  <a:cxn ang="16200000">
                    <a:pos x="wd2" y="hd2"/>
                  </a:cxn>
                </a:cxnLst>
                <a:rect l="0" t="0" r="r" b="b"/>
                <a:pathLst>
                  <a:path w="21600" h="21600" extrusionOk="0">
                    <a:moveTo>
                      <a:pt x="1609" y="1376"/>
                    </a:moveTo>
                    <a:lnTo>
                      <a:pt x="1609" y="1238"/>
                    </a:lnTo>
                    <a:lnTo>
                      <a:pt x="1723" y="1238"/>
                    </a:lnTo>
                    <a:lnTo>
                      <a:pt x="2068" y="1101"/>
                    </a:lnTo>
                    <a:lnTo>
                      <a:pt x="2298" y="825"/>
                    </a:lnTo>
                    <a:lnTo>
                      <a:pt x="2757" y="688"/>
                    </a:lnTo>
                    <a:lnTo>
                      <a:pt x="3217" y="413"/>
                    </a:lnTo>
                    <a:lnTo>
                      <a:pt x="4136" y="275"/>
                    </a:lnTo>
                    <a:lnTo>
                      <a:pt x="4940" y="0"/>
                    </a:lnTo>
                    <a:lnTo>
                      <a:pt x="8502" y="0"/>
                    </a:lnTo>
                    <a:lnTo>
                      <a:pt x="9881" y="275"/>
                    </a:lnTo>
                    <a:lnTo>
                      <a:pt x="11260" y="413"/>
                    </a:lnTo>
                    <a:lnTo>
                      <a:pt x="12523" y="688"/>
                    </a:lnTo>
                    <a:lnTo>
                      <a:pt x="13672" y="825"/>
                    </a:lnTo>
                    <a:lnTo>
                      <a:pt x="15281" y="1651"/>
                    </a:lnTo>
                    <a:lnTo>
                      <a:pt x="16315" y="2201"/>
                    </a:lnTo>
                    <a:lnTo>
                      <a:pt x="17119" y="2614"/>
                    </a:lnTo>
                    <a:lnTo>
                      <a:pt x="18153" y="3302"/>
                    </a:lnTo>
                    <a:lnTo>
                      <a:pt x="18957" y="3577"/>
                    </a:lnTo>
                    <a:lnTo>
                      <a:pt x="19647" y="4127"/>
                    </a:lnTo>
                    <a:lnTo>
                      <a:pt x="20681" y="4540"/>
                    </a:lnTo>
                    <a:lnTo>
                      <a:pt x="20911" y="4540"/>
                    </a:lnTo>
                    <a:lnTo>
                      <a:pt x="21140" y="4815"/>
                    </a:lnTo>
                    <a:lnTo>
                      <a:pt x="21255" y="4815"/>
                    </a:lnTo>
                    <a:lnTo>
                      <a:pt x="21485" y="4953"/>
                    </a:lnTo>
                    <a:lnTo>
                      <a:pt x="21600" y="4953"/>
                    </a:lnTo>
                    <a:lnTo>
                      <a:pt x="21600" y="5366"/>
                    </a:lnTo>
                    <a:lnTo>
                      <a:pt x="21485" y="5778"/>
                    </a:lnTo>
                    <a:lnTo>
                      <a:pt x="21255" y="6329"/>
                    </a:lnTo>
                    <a:lnTo>
                      <a:pt x="21255" y="6741"/>
                    </a:lnTo>
                    <a:lnTo>
                      <a:pt x="21140" y="7154"/>
                    </a:lnTo>
                    <a:lnTo>
                      <a:pt x="20911" y="7567"/>
                    </a:lnTo>
                    <a:lnTo>
                      <a:pt x="20911" y="7842"/>
                    </a:lnTo>
                    <a:lnTo>
                      <a:pt x="20796" y="7980"/>
                    </a:lnTo>
                    <a:lnTo>
                      <a:pt x="20336" y="8255"/>
                    </a:lnTo>
                    <a:lnTo>
                      <a:pt x="19647" y="8943"/>
                    </a:lnTo>
                    <a:lnTo>
                      <a:pt x="18843" y="9493"/>
                    </a:lnTo>
                    <a:lnTo>
                      <a:pt x="18038" y="10318"/>
                    </a:lnTo>
                    <a:lnTo>
                      <a:pt x="17119" y="11144"/>
                    </a:lnTo>
                    <a:lnTo>
                      <a:pt x="16315" y="11969"/>
                    </a:lnTo>
                    <a:lnTo>
                      <a:pt x="15626" y="12657"/>
                    </a:lnTo>
                    <a:lnTo>
                      <a:pt x="15281" y="13345"/>
                    </a:lnTo>
                    <a:lnTo>
                      <a:pt x="13672" y="15271"/>
                    </a:lnTo>
                    <a:lnTo>
                      <a:pt x="12753" y="16097"/>
                    </a:lnTo>
                    <a:lnTo>
                      <a:pt x="12179" y="16510"/>
                    </a:lnTo>
                    <a:lnTo>
                      <a:pt x="11489" y="17060"/>
                    </a:lnTo>
                    <a:lnTo>
                      <a:pt x="10570" y="17610"/>
                    </a:lnTo>
                    <a:lnTo>
                      <a:pt x="9536" y="18298"/>
                    </a:lnTo>
                    <a:lnTo>
                      <a:pt x="8387" y="18848"/>
                    </a:lnTo>
                    <a:lnTo>
                      <a:pt x="7353" y="19399"/>
                    </a:lnTo>
                    <a:lnTo>
                      <a:pt x="6319" y="20087"/>
                    </a:lnTo>
                    <a:lnTo>
                      <a:pt x="5400" y="20499"/>
                    </a:lnTo>
                    <a:lnTo>
                      <a:pt x="4596" y="20637"/>
                    </a:lnTo>
                    <a:lnTo>
                      <a:pt x="3906" y="20912"/>
                    </a:lnTo>
                    <a:lnTo>
                      <a:pt x="3447" y="21325"/>
                    </a:lnTo>
                    <a:lnTo>
                      <a:pt x="2872" y="21462"/>
                    </a:lnTo>
                    <a:lnTo>
                      <a:pt x="2413" y="21462"/>
                    </a:lnTo>
                    <a:lnTo>
                      <a:pt x="1953" y="21600"/>
                    </a:lnTo>
                    <a:lnTo>
                      <a:pt x="1379" y="21462"/>
                    </a:lnTo>
                    <a:lnTo>
                      <a:pt x="1034" y="21325"/>
                    </a:lnTo>
                    <a:lnTo>
                      <a:pt x="689" y="20912"/>
                    </a:lnTo>
                    <a:lnTo>
                      <a:pt x="460" y="20224"/>
                    </a:lnTo>
                    <a:lnTo>
                      <a:pt x="115" y="19399"/>
                    </a:lnTo>
                    <a:lnTo>
                      <a:pt x="0" y="18436"/>
                    </a:lnTo>
                    <a:lnTo>
                      <a:pt x="0" y="13758"/>
                    </a:lnTo>
                    <a:lnTo>
                      <a:pt x="115" y="12520"/>
                    </a:lnTo>
                    <a:lnTo>
                      <a:pt x="115" y="11144"/>
                    </a:lnTo>
                    <a:lnTo>
                      <a:pt x="345" y="9355"/>
                    </a:lnTo>
                    <a:lnTo>
                      <a:pt x="460" y="7567"/>
                    </a:lnTo>
                    <a:lnTo>
                      <a:pt x="919" y="3990"/>
                    </a:lnTo>
                    <a:lnTo>
                      <a:pt x="1264" y="2614"/>
                    </a:lnTo>
                    <a:lnTo>
                      <a:pt x="1379" y="1651"/>
                    </a:lnTo>
                    <a:lnTo>
                      <a:pt x="1609" y="1376"/>
                    </a:lnTo>
                    <a:close/>
                  </a:path>
                </a:pathLst>
              </a:custGeom>
              <a:solidFill>
                <a:srgbClr val="B7171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4" name="AutoShape 449"/>
              <p:cNvSpPr/>
              <p:nvPr/>
            </p:nvSpPr>
            <p:spPr>
              <a:xfrm>
                <a:off x="1130125" y="155198"/>
                <a:ext cx="431734" cy="310397"/>
              </a:xfrm>
              <a:custGeom>
                <a:avLst/>
                <a:gdLst/>
                <a:ahLst/>
                <a:cxnLst>
                  <a:cxn ang="0">
                    <a:pos x="wd2" y="hd2"/>
                  </a:cxn>
                  <a:cxn ang="5400000">
                    <a:pos x="wd2" y="hd2"/>
                  </a:cxn>
                  <a:cxn ang="10800000">
                    <a:pos x="wd2" y="hd2"/>
                  </a:cxn>
                  <a:cxn ang="16200000">
                    <a:pos x="wd2" y="hd2"/>
                  </a:cxn>
                </a:cxnLst>
                <a:rect l="0" t="0" r="r" b="b"/>
                <a:pathLst>
                  <a:path w="21600" h="21600" extrusionOk="0">
                    <a:moveTo>
                      <a:pt x="1510" y="1385"/>
                    </a:moveTo>
                    <a:lnTo>
                      <a:pt x="1626" y="1385"/>
                    </a:lnTo>
                    <a:lnTo>
                      <a:pt x="1858" y="1246"/>
                    </a:lnTo>
                    <a:lnTo>
                      <a:pt x="1974" y="1108"/>
                    </a:lnTo>
                    <a:lnTo>
                      <a:pt x="2323" y="831"/>
                    </a:lnTo>
                    <a:lnTo>
                      <a:pt x="2787" y="692"/>
                    </a:lnTo>
                    <a:lnTo>
                      <a:pt x="3368" y="415"/>
                    </a:lnTo>
                    <a:lnTo>
                      <a:pt x="4065" y="277"/>
                    </a:lnTo>
                    <a:lnTo>
                      <a:pt x="4877" y="0"/>
                    </a:lnTo>
                    <a:lnTo>
                      <a:pt x="8477" y="0"/>
                    </a:lnTo>
                    <a:lnTo>
                      <a:pt x="9871" y="277"/>
                    </a:lnTo>
                    <a:lnTo>
                      <a:pt x="11265" y="415"/>
                    </a:lnTo>
                    <a:lnTo>
                      <a:pt x="12542" y="692"/>
                    </a:lnTo>
                    <a:lnTo>
                      <a:pt x="13471" y="1108"/>
                    </a:lnTo>
                    <a:lnTo>
                      <a:pt x="14516" y="1385"/>
                    </a:lnTo>
                    <a:lnTo>
                      <a:pt x="15329" y="1800"/>
                    </a:lnTo>
                    <a:lnTo>
                      <a:pt x="16258" y="2215"/>
                    </a:lnTo>
                    <a:lnTo>
                      <a:pt x="17187" y="2908"/>
                    </a:lnTo>
                    <a:lnTo>
                      <a:pt x="18116" y="3323"/>
                    </a:lnTo>
                    <a:lnTo>
                      <a:pt x="19742" y="4154"/>
                    </a:lnTo>
                    <a:lnTo>
                      <a:pt x="20206" y="4431"/>
                    </a:lnTo>
                    <a:lnTo>
                      <a:pt x="20671" y="4569"/>
                    </a:lnTo>
                    <a:lnTo>
                      <a:pt x="20903" y="4846"/>
                    </a:lnTo>
                    <a:lnTo>
                      <a:pt x="21252" y="4846"/>
                    </a:lnTo>
                    <a:lnTo>
                      <a:pt x="21368" y="4985"/>
                    </a:lnTo>
                    <a:lnTo>
                      <a:pt x="21600" y="4985"/>
                    </a:lnTo>
                    <a:lnTo>
                      <a:pt x="21600" y="5677"/>
                    </a:lnTo>
                    <a:lnTo>
                      <a:pt x="21368" y="5954"/>
                    </a:lnTo>
                    <a:lnTo>
                      <a:pt x="21252" y="6369"/>
                    </a:lnTo>
                    <a:lnTo>
                      <a:pt x="21252" y="6785"/>
                    </a:lnTo>
                    <a:lnTo>
                      <a:pt x="21019" y="7200"/>
                    </a:lnTo>
                    <a:lnTo>
                      <a:pt x="21019" y="7615"/>
                    </a:lnTo>
                    <a:lnTo>
                      <a:pt x="20903" y="7892"/>
                    </a:lnTo>
                    <a:lnTo>
                      <a:pt x="20787" y="8031"/>
                    </a:lnTo>
                    <a:lnTo>
                      <a:pt x="20206" y="8308"/>
                    </a:lnTo>
                    <a:lnTo>
                      <a:pt x="19510" y="9000"/>
                    </a:lnTo>
                    <a:lnTo>
                      <a:pt x="18813" y="9554"/>
                    </a:lnTo>
                    <a:lnTo>
                      <a:pt x="17884" y="10385"/>
                    </a:lnTo>
                    <a:lnTo>
                      <a:pt x="16258" y="12046"/>
                    </a:lnTo>
                    <a:lnTo>
                      <a:pt x="15677" y="12600"/>
                    </a:lnTo>
                    <a:lnTo>
                      <a:pt x="15213" y="13431"/>
                    </a:lnTo>
                    <a:lnTo>
                      <a:pt x="14865" y="13985"/>
                    </a:lnTo>
                    <a:lnTo>
                      <a:pt x="14400" y="14400"/>
                    </a:lnTo>
                    <a:lnTo>
                      <a:pt x="14052" y="14815"/>
                    </a:lnTo>
                    <a:lnTo>
                      <a:pt x="13703" y="15092"/>
                    </a:lnTo>
                    <a:lnTo>
                      <a:pt x="13239" y="15508"/>
                    </a:lnTo>
                    <a:lnTo>
                      <a:pt x="12774" y="16200"/>
                    </a:lnTo>
                    <a:lnTo>
                      <a:pt x="12194" y="16615"/>
                    </a:lnTo>
                    <a:lnTo>
                      <a:pt x="11381" y="17031"/>
                    </a:lnTo>
                    <a:lnTo>
                      <a:pt x="10568" y="17585"/>
                    </a:lnTo>
                    <a:lnTo>
                      <a:pt x="9523" y="18138"/>
                    </a:lnTo>
                    <a:lnTo>
                      <a:pt x="8361" y="18831"/>
                    </a:lnTo>
                    <a:lnTo>
                      <a:pt x="7316" y="19246"/>
                    </a:lnTo>
                    <a:lnTo>
                      <a:pt x="6271" y="19938"/>
                    </a:lnTo>
                    <a:lnTo>
                      <a:pt x="5342" y="20354"/>
                    </a:lnTo>
                    <a:lnTo>
                      <a:pt x="4645" y="20769"/>
                    </a:lnTo>
                    <a:lnTo>
                      <a:pt x="4065" y="21046"/>
                    </a:lnTo>
                    <a:lnTo>
                      <a:pt x="3368" y="21185"/>
                    </a:lnTo>
                    <a:lnTo>
                      <a:pt x="2787" y="21462"/>
                    </a:lnTo>
                    <a:lnTo>
                      <a:pt x="2323" y="21462"/>
                    </a:lnTo>
                    <a:lnTo>
                      <a:pt x="1858" y="21600"/>
                    </a:lnTo>
                    <a:lnTo>
                      <a:pt x="1510" y="21462"/>
                    </a:lnTo>
                    <a:lnTo>
                      <a:pt x="929" y="21185"/>
                    </a:lnTo>
                    <a:lnTo>
                      <a:pt x="581" y="20769"/>
                    </a:lnTo>
                    <a:lnTo>
                      <a:pt x="348" y="20354"/>
                    </a:lnTo>
                    <a:lnTo>
                      <a:pt x="232" y="19523"/>
                    </a:lnTo>
                    <a:lnTo>
                      <a:pt x="0" y="18554"/>
                    </a:lnTo>
                    <a:lnTo>
                      <a:pt x="0" y="12600"/>
                    </a:lnTo>
                    <a:lnTo>
                      <a:pt x="232" y="11215"/>
                    </a:lnTo>
                    <a:lnTo>
                      <a:pt x="465" y="7615"/>
                    </a:lnTo>
                    <a:lnTo>
                      <a:pt x="813" y="5815"/>
                    </a:lnTo>
                    <a:lnTo>
                      <a:pt x="929" y="4015"/>
                    </a:lnTo>
                    <a:lnTo>
                      <a:pt x="1277" y="2908"/>
                    </a:lnTo>
                    <a:lnTo>
                      <a:pt x="1510" y="1800"/>
                    </a:lnTo>
                    <a:lnTo>
                      <a:pt x="1510" y="1385"/>
                    </a:lnTo>
                    <a:close/>
                  </a:path>
                </a:pathLst>
              </a:custGeom>
              <a:solidFill>
                <a:srgbClr val="B817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5" name="AutoShape 450"/>
              <p:cNvSpPr/>
              <p:nvPr/>
            </p:nvSpPr>
            <p:spPr>
              <a:xfrm>
                <a:off x="1130125" y="155198"/>
                <a:ext cx="427502" cy="308987"/>
              </a:xfrm>
              <a:custGeom>
                <a:avLst/>
                <a:gdLst/>
                <a:ahLst/>
                <a:cxnLst>
                  <a:cxn ang="0">
                    <a:pos x="wd2" y="hd2"/>
                  </a:cxn>
                  <a:cxn ang="5400000">
                    <a:pos x="wd2" y="hd2"/>
                  </a:cxn>
                  <a:cxn ang="10800000">
                    <a:pos x="wd2" y="hd2"/>
                  </a:cxn>
                  <a:cxn ang="16200000">
                    <a:pos x="wd2" y="hd2"/>
                  </a:cxn>
                </a:cxnLst>
                <a:rect l="0" t="0" r="r" b="b"/>
                <a:pathLst>
                  <a:path w="21600" h="21600" extrusionOk="0">
                    <a:moveTo>
                      <a:pt x="1643" y="1394"/>
                    </a:moveTo>
                    <a:lnTo>
                      <a:pt x="1878" y="1394"/>
                    </a:lnTo>
                    <a:lnTo>
                      <a:pt x="1996" y="1254"/>
                    </a:lnTo>
                    <a:lnTo>
                      <a:pt x="2230" y="1115"/>
                    </a:lnTo>
                    <a:lnTo>
                      <a:pt x="2465" y="836"/>
                    </a:lnTo>
                    <a:lnTo>
                      <a:pt x="2817" y="697"/>
                    </a:lnTo>
                    <a:lnTo>
                      <a:pt x="3404" y="418"/>
                    </a:lnTo>
                    <a:lnTo>
                      <a:pt x="4226" y="279"/>
                    </a:lnTo>
                    <a:lnTo>
                      <a:pt x="5048" y="279"/>
                    </a:lnTo>
                    <a:lnTo>
                      <a:pt x="5987" y="0"/>
                    </a:lnTo>
                    <a:lnTo>
                      <a:pt x="7278" y="0"/>
                    </a:lnTo>
                    <a:lnTo>
                      <a:pt x="8570" y="279"/>
                    </a:lnTo>
                    <a:lnTo>
                      <a:pt x="9978" y="279"/>
                    </a:lnTo>
                    <a:lnTo>
                      <a:pt x="11387" y="418"/>
                    </a:lnTo>
                    <a:lnTo>
                      <a:pt x="12678" y="836"/>
                    </a:lnTo>
                    <a:lnTo>
                      <a:pt x="13617" y="1115"/>
                    </a:lnTo>
                    <a:lnTo>
                      <a:pt x="14674" y="1394"/>
                    </a:lnTo>
                    <a:lnTo>
                      <a:pt x="15378" y="1812"/>
                    </a:lnTo>
                    <a:lnTo>
                      <a:pt x="16435" y="2230"/>
                    </a:lnTo>
                    <a:lnTo>
                      <a:pt x="17257" y="2926"/>
                    </a:lnTo>
                    <a:lnTo>
                      <a:pt x="18313" y="3484"/>
                    </a:lnTo>
                    <a:lnTo>
                      <a:pt x="19135" y="3763"/>
                    </a:lnTo>
                    <a:lnTo>
                      <a:pt x="19722" y="4181"/>
                    </a:lnTo>
                    <a:lnTo>
                      <a:pt x="20309" y="4459"/>
                    </a:lnTo>
                    <a:lnTo>
                      <a:pt x="20896" y="4599"/>
                    </a:lnTo>
                    <a:lnTo>
                      <a:pt x="21013" y="4877"/>
                    </a:lnTo>
                    <a:lnTo>
                      <a:pt x="21130" y="4877"/>
                    </a:lnTo>
                    <a:lnTo>
                      <a:pt x="21248" y="5017"/>
                    </a:lnTo>
                    <a:lnTo>
                      <a:pt x="21600" y="5017"/>
                    </a:lnTo>
                    <a:lnTo>
                      <a:pt x="21600" y="5714"/>
                    </a:lnTo>
                    <a:lnTo>
                      <a:pt x="21483" y="5992"/>
                    </a:lnTo>
                    <a:lnTo>
                      <a:pt x="21483" y="6410"/>
                    </a:lnTo>
                    <a:lnTo>
                      <a:pt x="21248" y="6828"/>
                    </a:lnTo>
                    <a:lnTo>
                      <a:pt x="21130" y="7246"/>
                    </a:lnTo>
                    <a:lnTo>
                      <a:pt x="21130" y="7665"/>
                    </a:lnTo>
                    <a:lnTo>
                      <a:pt x="21013" y="7943"/>
                    </a:lnTo>
                    <a:lnTo>
                      <a:pt x="20896" y="8083"/>
                    </a:lnTo>
                    <a:lnTo>
                      <a:pt x="20309" y="8361"/>
                    </a:lnTo>
                    <a:lnTo>
                      <a:pt x="19604" y="9058"/>
                    </a:lnTo>
                    <a:lnTo>
                      <a:pt x="18783" y="9615"/>
                    </a:lnTo>
                    <a:lnTo>
                      <a:pt x="17139" y="11288"/>
                    </a:lnTo>
                    <a:lnTo>
                      <a:pt x="16435" y="12124"/>
                    </a:lnTo>
                    <a:lnTo>
                      <a:pt x="15730" y="12681"/>
                    </a:lnTo>
                    <a:lnTo>
                      <a:pt x="15378" y="13239"/>
                    </a:lnTo>
                    <a:lnTo>
                      <a:pt x="14909" y="13935"/>
                    </a:lnTo>
                    <a:lnTo>
                      <a:pt x="14557" y="14493"/>
                    </a:lnTo>
                    <a:lnTo>
                      <a:pt x="14204" y="14911"/>
                    </a:lnTo>
                    <a:lnTo>
                      <a:pt x="13617" y="15190"/>
                    </a:lnTo>
                    <a:lnTo>
                      <a:pt x="13383" y="15608"/>
                    </a:lnTo>
                    <a:lnTo>
                      <a:pt x="12913" y="16026"/>
                    </a:lnTo>
                    <a:lnTo>
                      <a:pt x="12091" y="16444"/>
                    </a:lnTo>
                    <a:lnTo>
                      <a:pt x="11504" y="17141"/>
                    </a:lnTo>
                    <a:lnTo>
                      <a:pt x="10683" y="17698"/>
                    </a:lnTo>
                    <a:lnTo>
                      <a:pt x="9626" y="18255"/>
                    </a:lnTo>
                    <a:lnTo>
                      <a:pt x="8452" y="18952"/>
                    </a:lnTo>
                    <a:lnTo>
                      <a:pt x="7396" y="19370"/>
                    </a:lnTo>
                    <a:lnTo>
                      <a:pt x="6339" y="19928"/>
                    </a:lnTo>
                    <a:lnTo>
                      <a:pt x="5400" y="20346"/>
                    </a:lnTo>
                    <a:lnTo>
                      <a:pt x="4696" y="20764"/>
                    </a:lnTo>
                    <a:lnTo>
                      <a:pt x="4109" y="20903"/>
                    </a:lnTo>
                    <a:lnTo>
                      <a:pt x="3522" y="21182"/>
                    </a:lnTo>
                    <a:lnTo>
                      <a:pt x="2817" y="21321"/>
                    </a:lnTo>
                    <a:lnTo>
                      <a:pt x="2465" y="21600"/>
                    </a:lnTo>
                    <a:lnTo>
                      <a:pt x="1526" y="21600"/>
                    </a:lnTo>
                    <a:lnTo>
                      <a:pt x="1174" y="21321"/>
                    </a:lnTo>
                    <a:lnTo>
                      <a:pt x="822" y="20903"/>
                    </a:lnTo>
                    <a:lnTo>
                      <a:pt x="470" y="20346"/>
                    </a:lnTo>
                    <a:lnTo>
                      <a:pt x="235" y="19370"/>
                    </a:lnTo>
                    <a:lnTo>
                      <a:pt x="235" y="18534"/>
                    </a:lnTo>
                    <a:lnTo>
                      <a:pt x="0" y="17280"/>
                    </a:lnTo>
                    <a:lnTo>
                      <a:pt x="0" y="14911"/>
                    </a:lnTo>
                    <a:lnTo>
                      <a:pt x="235" y="13657"/>
                    </a:lnTo>
                    <a:lnTo>
                      <a:pt x="235" y="11009"/>
                    </a:lnTo>
                    <a:lnTo>
                      <a:pt x="352" y="9476"/>
                    </a:lnTo>
                    <a:lnTo>
                      <a:pt x="822" y="5853"/>
                    </a:lnTo>
                    <a:lnTo>
                      <a:pt x="1174" y="4181"/>
                    </a:lnTo>
                    <a:lnTo>
                      <a:pt x="1291" y="2926"/>
                    </a:lnTo>
                    <a:lnTo>
                      <a:pt x="1526" y="1812"/>
                    </a:lnTo>
                    <a:lnTo>
                      <a:pt x="1643" y="1394"/>
                    </a:lnTo>
                    <a:close/>
                  </a:path>
                </a:pathLst>
              </a:custGeom>
              <a:solidFill>
                <a:srgbClr val="B918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6" name="AutoShape 451"/>
              <p:cNvSpPr/>
              <p:nvPr/>
            </p:nvSpPr>
            <p:spPr>
              <a:xfrm>
                <a:off x="1135769" y="159430"/>
                <a:ext cx="421858" cy="300522"/>
              </a:xfrm>
              <a:custGeom>
                <a:avLst/>
                <a:gdLst/>
                <a:ahLst/>
                <a:cxnLst>
                  <a:cxn ang="0">
                    <a:pos x="wd2" y="hd2"/>
                  </a:cxn>
                  <a:cxn ang="5400000">
                    <a:pos x="wd2" y="hd2"/>
                  </a:cxn>
                  <a:cxn ang="10800000">
                    <a:pos x="wd2" y="hd2"/>
                  </a:cxn>
                  <a:cxn ang="16200000">
                    <a:pos x="wd2" y="hd2"/>
                  </a:cxn>
                </a:cxnLst>
                <a:rect l="0" t="0" r="r" b="b"/>
                <a:pathLst>
                  <a:path w="21600" h="21600" extrusionOk="0">
                    <a:moveTo>
                      <a:pt x="1662" y="1144"/>
                    </a:moveTo>
                    <a:lnTo>
                      <a:pt x="1780" y="1144"/>
                    </a:lnTo>
                    <a:lnTo>
                      <a:pt x="2255" y="858"/>
                    </a:lnTo>
                    <a:lnTo>
                      <a:pt x="2848" y="572"/>
                    </a:lnTo>
                    <a:lnTo>
                      <a:pt x="3323" y="429"/>
                    </a:lnTo>
                    <a:lnTo>
                      <a:pt x="4035" y="143"/>
                    </a:lnTo>
                    <a:lnTo>
                      <a:pt x="4866" y="0"/>
                    </a:lnTo>
                    <a:lnTo>
                      <a:pt x="8426" y="0"/>
                    </a:lnTo>
                    <a:lnTo>
                      <a:pt x="9851" y="143"/>
                    </a:lnTo>
                    <a:lnTo>
                      <a:pt x="11275" y="429"/>
                    </a:lnTo>
                    <a:lnTo>
                      <a:pt x="12580" y="572"/>
                    </a:lnTo>
                    <a:lnTo>
                      <a:pt x="14479" y="1144"/>
                    </a:lnTo>
                    <a:lnTo>
                      <a:pt x="15310" y="1574"/>
                    </a:lnTo>
                    <a:lnTo>
                      <a:pt x="16141" y="2289"/>
                    </a:lnTo>
                    <a:lnTo>
                      <a:pt x="17209" y="2718"/>
                    </a:lnTo>
                    <a:lnTo>
                      <a:pt x="18040" y="3290"/>
                    </a:lnTo>
                    <a:lnTo>
                      <a:pt x="18989" y="3576"/>
                    </a:lnTo>
                    <a:lnTo>
                      <a:pt x="19582" y="4005"/>
                    </a:lnTo>
                    <a:lnTo>
                      <a:pt x="20295" y="4434"/>
                    </a:lnTo>
                    <a:lnTo>
                      <a:pt x="20651" y="4434"/>
                    </a:lnTo>
                    <a:lnTo>
                      <a:pt x="20888" y="4721"/>
                    </a:lnTo>
                    <a:lnTo>
                      <a:pt x="21125" y="4721"/>
                    </a:lnTo>
                    <a:lnTo>
                      <a:pt x="21244" y="4864"/>
                    </a:lnTo>
                    <a:lnTo>
                      <a:pt x="21481" y="4864"/>
                    </a:lnTo>
                    <a:lnTo>
                      <a:pt x="21481" y="5150"/>
                    </a:lnTo>
                    <a:lnTo>
                      <a:pt x="21600" y="5150"/>
                    </a:lnTo>
                    <a:lnTo>
                      <a:pt x="21481" y="5150"/>
                    </a:lnTo>
                    <a:lnTo>
                      <a:pt x="21481" y="5579"/>
                    </a:lnTo>
                    <a:lnTo>
                      <a:pt x="21244" y="5865"/>
                    </a:lnTo>
                    <a:lnTo>
                      <a:pt x="21244" y="6294"/>
                    </a:lnTo>
                    <a:lnTo>
                      <a:pt x="21007" y="7152"/>
                    </a:lnTo>
                    <a:lnTo>
                      <a:pt x="21007" y="7581"/>
                    </a:lnTo>
                    <a:lnTo>
                      <a:pt x="20888" y="7868"/>
                    </a:lnTo>
                    <a:lnTo>
                      <a:pt x="20651" y="8011"/>
                    </a:lnTo>
                    <a:lnTo>
                      <a:pt x="20057" y="8297"/>
                    </a:lnTo>
                    <a:lnTo>
                      <a:pt x="19345" y="8869"/>
                    </a:lnTo>
                    <a:lnTo>
                      <a:pt x="18752" y="9584"/>
                    </a:lnTo>
                    <a:lnTo>
                      <a:pt x="17921" y="10442"/>
                    </a:lnTo>
                    <a:lnTo>
                      <a:pt x="17090" y="11015"/>
                    </a:lnTo>
                    <a:lnTo>
                      <a:pt x="16141" y="11873"/>
                    </a:lnTo>
                    <a:lnTo>
                      <a:pt x="15666" y="12731"/>
                    </a:lnTo>
                    <a:lnTo>
                      <a:pt x="15191" y="13303"/>
                    </a:lnTo>
                    <a:lnTo>
                      <a:pt x="14835" y="14019"/>
                    </a:lnTo>
                    <a:lnTo>
                      <a:pt x="14242" y="14448"/>
                    </a:lnTo>
                    <a:lnTo>
                      <a:pt x="13886" y="15020"/>
                    </a:lnTo>
                    <a:lnTo>
                      <a:pt x="13530" y="15306"/>
                    </a:lnTo>
                    <a:lnTo>
                      <a:pt x="13174" y="15735"/>
                    </a:lnTo>
                    <a:lnTo>
                      <a:pt x="11393" y="17023"/>
                    </a:lnTo>
                    <a:lnTo>
                      <a:pt x="10563" y="17595"/>
                    </a:lnTo>
                    <a:lnTo>
                      <a:pt x="9495" y="18310"/>
                    </a:lnTo>
                    <a:lnTo>
                      <a:pt x="8308" y="18882"/>
                    </a:lnTo>
                    <a:lnTo>
                      <a:pt x="7240" y="19597"/>
                    </a:lnTo>
                    <a:lnTo>
                      <a:pt x="6171" y="20170"/>
                    </a:lnTo>
                    <a:lnTo>
                      <a:pt x="5459" y="20599"/>
                    </a:lnTo>
                    <a:lnTo>
                      <a:pt x="4510" y="20742"/>
                    </a:lnTo>
                    <a:lnTo>
                      <a:pt x="3916" y="21028"/>
                    </a:lnTo>
                    <a:lnTo>
                      <a:pt x="3323" y="21171"/>
                    </a:lnTo>
                    <a:lnTo>
                      <a:pt x="2848" y="21457"/>
                    </a:lnTo>
                    <a:lnTo>
                      <a:pt x="2255" y="21600"/>
                    </a:lnTo>
                    <a:lnTo>
                      <a:pt x="1424" y="21600"/>
                    </a:lnTo>
                    <a:lnTo>
                      <a:pt x="949" y="21457"/>
                    </a:lnTo>
                    <a:lnTo>
                      <a:pt x="593" y="21028"/>
                    </a:lnTo>
                    <a:lnTo>
                      <a:pt x="237" y="20313"/>
                    </a:lnTo>
                    <a:lnTo>
                      <a:pt x="119" y="19597"/>
                    </a:lnTo>
                    <a:lnTo>
                      <a:pt x="0" y="18453"/>
                    </a:lnTo>
                    <a:lnTo>
                      <a:pt x="0" y="12588"/>
                    </a:lnTo>
                    <a:lnTo>
                      <a:pt x="237" y="9441"/>
                    </a:lnTo>
                    <a:lnTo>
                      <a:pt x="356" y="7581"/>
                    </a:lnTo>
                    <a:lnTo>
                      <a:pt x="712" y="5722"/>
                    </a:lnTo>
                    <a:lnTo>
                      <a:pt x="949" y="4005"/>
                    </a:lnTo>
                    <a:lnTo>
                      <a:pt x="1305" y="2718"/>
                    </a:lnTo>
                    <a:lnTo>
                      <a:pt x="1424" y="1574"/>
                    </a:lnTo>
                    <a:lnTo>
                      <a:pt x="1662" y="1144"/>
                    </a:lnTo>
                    <a:close/>
                  </a:path>
                </a:pathLst>
              </a:custGeom>
              <a:solidFill>
                <a:srgbClr val="BA181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7" name="AutoShape 452"/>
              <p:cNvSpPr/>
              <p:nvPr/>
            </p:nvSpPr>
            <p:spPr>
              <a:xfrm>
                <a:off x="1135769" y="159431"/>
                <a:ext cx="420447" cy="299110"/>
              </a:xfrm>
              <a:custGeom>
                <a:avLst/>
                <a:gdLst/>
                <a:ahLst/>
                <a:cxnLst>
                  <a:cxn ang="0">
                    <a:pos x="wd2" y="hd2"/>
                  </a:cxn>
                  <a:cxn ang="5400000">
                    <a:pos x="wd2" y="hd2"/>
                  </a:cxn>
                  <a:cxn ang="10800000">
                    <a:pos x="wd2" y="hd2"/>
                  </a:cxn>
                  <a:cxn ang="16200000">
                    <a:pos x="wd2" y="hd2"/>
                  </a:cxn>
                </a:cxnLst>
                <a:rect l="0" t="0" r="r" b="b"/>
                <a:pathLst>
                  <a:path w="21600" h="21600" extrusionOk="0">
                    <a:moveTo>
                      <a:pt x="1671" y="1440"/>
                    </a:moveTo>
                    <a:lnTo>
                      <a:pt x="1790" y="1152"/>
                    </a:lnTo>
                    <a:lnTo>
                      <a:pt x="2029" y="1152"/>
                    </a:lnTo>
                    <a:lnTo>
                      <a:pt x="2148" y="1008"/>
                    </a:lnTo>
                    <a:lnTo>
                      <a:pt x="2506" y="864"/>
                    </a:lnTo>
                    <a:lnTo>
                      <a:pt x="2864" y="576"/>
                    </a:lnTo>
                    <a:lnTo>
                      <a:pt x="3341" y="432"/>
                    </a:lnTo>
                    <a:lnTo>
                      <a:pt x="4177" y="144"/>
                    </a:lnTo>
                    <a:lnTo>
                      <a:pt x="5131" y="144"/>
                    </a:lnTo>
                    <a:lnTo>
                      <a:pt x="6086" y="0"/>
                    </a:lnTo>
                    <a:lnTo>
                      <a:pt x="7280" y="0"/>
                    </a:lnTo>
                    <a:lnTo>
                      <a:pt x="8712" y="144"/>
                    </a:lnTo>
                    <a:lnTo>
                      <a:pt x="9905" y="144"/>
                    </a:lnTo>
                    <a:lnTo>
                      <a:pt x="11337" y="432"/>
                    </a:lnTo>
                    <a:lnTo>
                      <a:pt x="12411" y="576"/>
                    </a:lnTo>
                    <a:lnTo>
                      <a:pt x="13604" y="1008"/>
                    </a:lnTo>
                    <a:lnTo>
                      <a:pt x="14559" y="1440"/>
                    </a:lnTo>
                    <a:lnTo>
                      <a:pt x="16230" y="2304"/>
                    </a:lnTo>
                    <a:lnTo>
                      <a:pt x="17185" y="2736"/>
                    </a:lnTo>
                    <a:lnTo>
                      <a:pt x="18139" y="3312"/>
                    </a:lnTo>
                    <a:lnTo>
                      <a:pt x="18855" y="3600"/>
                    </a:lnTo>
                    <a:lnTo>
                      <a:pt x="19691" y="4032"/>
                    </a:lnTo>
                    <a:lnTo>
                      <a:pt x="20168" y="4464"/>
                    </a:lnTo>
                    <a:lnTo>
                      <a:pt x="20526" y="4752"/>
                    </a:lnTo>
                    <a:lnTo>
                      <a:pt x="21123" y="4752"/>
                    </a:lnTo>
                    <a:lnTo>
                      <a:pt x="21242" y="4896"/>
                    </a:lnTo>
                    <a:lnTo>
                      <a:pt x="21361" y="4896"/>
                    </a:lnTo>
                    <a:lnTo>
                      <a:pt x="21361" y="5184"/>
                    </a:lnTo>
                    <a:lnTo>
                      <a:pt x="21600" y="5184"/>
                    </a:lnTo>
                    <a:lnTo>
                      <a:pt x="21600" y="5328"/>
                    </a:lnTo>
                    <a:lnTo>
                      <a:pt x="21361" y="5616"/>
                    </a:lnTo>
                    <a:lnTo>
                      <a:pt x="21361" y="5904"/>
                    </a:lnTo>
                    <a:lnTo>
                      <a:pt x="21123" y="6768"/>
                    </a:lnTo>
                    <a:lnTo>
                      <a:pt x="21123" y="7200"/>
                    </a:lnTo>
                    <a:lnTo>
                      <a:pt x="21003" y="7632"/>
                    </a:lnTo>
                    <a:lnTo>
                      <a:pt x="21003" y="7920"/>
                    </a:lnTo>
                    <a:lnTo>
                      <a:pt x="20526" y="8064"/>
                    </a:lnTo>
                    <a:lnTo>
                      <a:pt x="19452" y="8928"/>
                    </a:lnTo>
                    <a:lnTo>
                      <a:pt x="18736" y="9648"/>
                    </a:lnTo>
                    <a:lnTo>
                      <a:pt x="17781" y="10368"/>
                    </a:lnTo>
                    <a:lnTo>
                      <a:pt x="16946" y="11088"/>
                    </a:lnTo>
                    <a:lnTo>
                      <a:pt x="15514" y="12816"/>
                    </a:lnTo>
                    <a:lnTo>
                      <a:pt x="15275" y="13392"/>
                    </a:lnTo>
                    <a:lnTo>
                      <a:pt x="13962" y="14976"/>
                    </a:lnTo>
                    <a:lnTo>
                      <a:pt x="13485" y="15264"/>
                    </a:lnTo>
                    <a:lnTo>
                      <a:pt x="13246" y="15696"/>
                    </a:lnTo>
                    <a:lnTo>
                      <a:pt x="12053" y="16560"/>
                    </a:lnTo>
                    <a:lnTo>
                      <a:pt x="11456" y="17136"/>
                    </a:lnTo>
                    <a:lnTo>
                      <a:pt x="10382" y="17712"/>
                    </a:lnTo>
                    <a:lnTo>
                      <a:pt x="9547" y="18432"/>
                    </a:lnTo>
                    <a:lnTo>
                      <a:pt x="8354" y="19008"/>
                    </a:lnTo>
                    <a:lnTo>
                      <a:pt x="7280" y="19440"/>
                    </a:lnTo>
                    <a:lnTo>
                      <a:pt x="6206" y="20016"/>
                    </a:lnTo>
                    <a:lnTo>
                      <a:pt x="5490" y="20448"/>
                    </a:lnTo>
                    <a:lnTo>
                      <a:pt x="4057" y="20880"/>
                    </a:lnTo>
                    <a:lnTo>
                      <a:pt x="3341" y="21168"/>
                    </a:lnTo>
                    <a:lnTo>
                      <a:pt x="2864" y="21312"/>
                    </a:lnTo>
                    <a:lnTo>
                      <a:pt x="2267" y="21600"/>
                    </a:lnTo>
                    <a:lnTo>
                      <a:pt x="1432" y="21600"/>
                    </a:lnTo>
                    <a:lnTo>
                      <a:pt x="1074" y="21312"/>
                    </a:lnTo>
                    <a:lnTo>
                      <a:pt x="716" y="20880"/>
                    </a:lnTo>
                    <a:lnTo>
                      <a:pt x="358" y="20304"/>
                    </a:lnTo>
                    <a:lnTo>
                      <a:pt x="239" y="19440"/>
                    </a:lnTo>
                    <a:lnTo>
                      <a:pt x="119" y="18432"/>
                    </a:lnTo>
                    <a:lnTo>
                      <a:pt x="119" y="17424"/>
                    </a:lnTo>
                    <a:lnTo>
                      <a:pt x="0" y="16128"/>
                    </a:lnTo>
                    <a:lnTo>
                      <a:pt x="119" y="14976"/>
                    </a:lnTo>
                    <a:lnTo>
                      <a:pt x="119" y="12384"/>
                    </a:lnTo>
                    <a:lnTo>
                      <a:pt x="239" y="11088"/>
                    </a:lnTo>
                    <a:lnTo>
                      <a:pt x="239" y="9504"/>
                    </a:lnTo>
                    <a:lnTo>
                      <a:pt x="597" y="7632"/>
                    </a:lnTo>
                    <a:lnTo>
                      <a:pt x="716" y="5760"/>
                    </a:lnTo>
                    <a:lnTo>
                      <a:pt x="1074" y="4032"/>
                    </a:lnTo>
                    <a:lnTo>
                      <a:pt x="1313" y="2736"/>
                    </a:lnTo>
                    <a:lnTo>
                      <a:pt x="1432" y="1872"/>
                    </a:lnTo>
                    <a:lnTo>
                      <a:pt x="1671" y="1440"/>
                    </a:lnTo>
                    <a:close/>
                  </a:path>
                </a:pathLst>
              </a:custGeom>
              <a:solidFill>
                <a:srgbClr val="BB18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8" name="AutoShape 453"/>
              <p:cNvSpPr/>
              <p:nvPr/>
            </p:nvSpPr>
            <p:spPr>
              <a:xfrm>
                <a:off x="1137180" y="160841"/>
                <a:ext cx="413392" cy="293467"/>
              </a:xfrm>
              <a:custGeom>
                <a:avLst/>
                <a:gdLst/>
                <a:ahLst/>
                <a:cxnLst>
                  <a:cxn ang="0">
                    <a:pos x="wd2" y="hd2"/>
                  </a:cxn>
                  <a:cxn ang="5400000">
                    <a:pos x="wd2" y="hd2"/>
                  </a:cxn>
                  <a:cxn ang="10800000">
                    <a:pos x="wd2" y="hd2"/>
                  </a:cxn>
                  <a:cxn ang="16200000">
                    <a:pos x="wd2" y="hd2"/>
                  </a:cxn>
                </a:cxnLst>
                <a:rect l="0" t="0" r="r" b="b"/>
                <a:pathLst>
                  <a:path w="21600" h="21600" extrusionOk="0">
                    <a:moveTo>
                      <a:pt x="1699" y="1322"/>
                    </a:moveTo>
                    <a:lnTo>
                      <a:pt x="1942" y="1029"/>
                    </a:lnTo>
                    <a:lnTo>
                      <a:pt x="2912" y="441"/>
                    </a:lnTo>
                    <a:lnTo>
                      <a:pt x="3519" y="294"/>
                    </a:lnTo>
                    <a:lnTo>
                      <a:pt x="4126" y="294"/>
                    </a:lnTo>
                    <a:lnTo>
                      <a:pt x="5097" y="0"/>
                    </a:lnTo>
                    <a:lnTo>
                      <a:pt x="8737" y="0"/>
                    </a:lnTo>
                    <a:lnTo>
                      <a:pt x="10072" y="294"/>
                    </a:lnTo>
                    <a:lnTo>
                      <a:pt x="11407" y="441"/>
                    </a:lnTo>
                    <a:lnTo>
                      <a:pt x="12499" y="735"/>
                    </a:lnTo>
                    <a:lnTo>
                      <a:pt x="13712" y="882"/>
                    </a:lnTo>
                    <a:lnTo>
                      <a:pt x="14683" y="1322"/>
                    </a:lnTo>
                    <a:lnTo>
                      <a:pt x="15411" y="1763"/>
                    </a:lnTo>
                    <a:lnTo>
                      <a:pt x="16382" y="2204"/>
                    </a:lnTo>
                    <a:lnTo>
                      <a:pt x="17353" y="2792"/>
                    </a:lnTo>
                    <a:lnTo>
                      <a:pt x="18202" y="3233"/>
                    </a:lnTo>
                    <a:lnTo>
                      <a:pt x="19052" y="3527"/>
                    </a:lnTo>
                    <a:lnTo>
                      <a:pt x="20265" y="4408"/>
                    </a:lnTo>
                    <a:lnTo>
                      <a:pt x="20629" y="4702"/>
                    </a:lnTo>
                    <a:lnTo>
                      <a:pt x="20993" y="4702"/>
                    </a:lnTo>
                    <a:lnTo>
                      <a:pt x="21236" y="4849"/>
                    </a:lnTo>
                    <a:lnTo>
                      <a:pt x="21479" y="4849"/>
                    </a:lnTo>
                    <a:lnTo>
                      <a:pt x="21479" y="5143"/>
                    </a:lnTo>
                    <a:lnTo>
                      <a:pt x="21600" y="5143"/>
                    </a:lnTo>
                    <a:lnTo>
                      <a:pt x="21600" y="5290"/>
                    </a:lnTo>
                    <a:lnTo>
                      <a:pt x="21479" y="5584"/>
                    </a:lnTo>
                    <a:lnTo>
                      <a:pt x="21479" y="5878"/>
                    </a:lnTo>
                    <a:lnTo>
                      <a:pt x="21236" y="6759"/>
                    </a:lnTo>
                    <a:lnTo>
                      <a:pt x="21236" y="7494"/>
                    </a:lnTo>
                    <a:lnTo>
                      <a:pt x="20993" y="7641"/>
                    </a:lnTo>
                    <a:lnTo>
                      <a:pt x="20993" y="7935"/>
                    </a:lnTo>
                    <a:lnTo>
                      <a:pt x="20265" y="8376"/>
                    </a:lnTo>
                    <a:lnTo>
                      <a:pt x="19537" y="8963"/>
                    </a:lnTo>
                    <a:lnTo>
                      <a:pt x="17838" y="10433"/>
                    </a:lnTo>
                    <a:lnTo>
                      <a:pt x="17110" y="11167"/>
                    </a:lnTo>
                    <a:lnTo>
                      <a:pt x="16261" y="12049"/>
                    </a:lnTo>
                    <a:lnTo>
                      <a:pt x="15654" y="12784"/>
                    </a:lnTo>
                    <a:lnTo>
                      <a:pt x="15169" y="13518"/>
                    </a:lnTo>
                    <a:lnTo>
                      <a:pt x="14804" y="13959"/>
                    </a:lnTo>
                    <a:lnTo>
                      <a:pt x="14440" y="14694"/>
                    </a:lnTo>
                    <a:lnTo>
                      <a:pt x="13955" y="15135"/>
                    </a:lnTo>
                    <a:lnTo>
                      <a:pt x="13591" y="15429"/>
                    </a:lnTo>
                    <a:lnTo>
                      <a:pt x="13348" y="15869"/>
                    </a:lnTo>
                    <a:lnTo>
                      <a:pt x="12742" y="16310"/>
                    </a:lnTo>
                    <a:lnTo>
                      <a:pt x="12013" y="16751"/>
                    </a:lnTo>
                    <a:lnTo>
                      <a:pt x="11407" y="17192"/>
                    </a:lnTo>
                    <a:lnTo>
                      <a:pt x="9465" y="18367"/>
                    </a:lnTo>
                    <a:lnTo>
                      <a:pt x="8373" y="19102"/>
                    </a:lnTo>
                    <a:lnTo>
                      <a:pt x="7281" y="19690"/>
                    </a:lnTo>
                    <a:lnTo>
                      <a:pt x="6189" y="19984"/>
                    </a:lnTo>
                    <a:lnTo>
                      <a:pt x="5461" y="20571"/>
                    </a:lnTo>
                    <a:lnTo>
                      <a:pt x="4733" y="21012"/>
                    </a:lnTo>
                    <a:lnTo>
                      <a:pt x="4004" y="21159"/>
                    </a:lnTo>
                    <a:lnTo>
                      <a:pt x="3519" y="21453"/>
                    </a:lnTo>
                    <a:lnTo>
                      <a:pt x="2912" y="21453"/>
                    </a:lnTo>
                    <a:lnTo>
                      <a:pt x="2427" y="21600"/>
                    </a:lnTo>
                    <a:lnTo>
                      <a:pt x="1578" y="21600"/>
                    </a:lnTo>
                    <a:lnTo>
                      <a:pt x="1213" y="21453"/>
                    </a:lnTo>
                    <a:lnTo>
                      <a:pt x="607" y="21012"/>
                    </a:lnTo>
                    <a:lnTo>
                      <a:pt x="243" y="20278"/>
                    </a:lnTo>
                    <a:lnTo>
                      <a:pt x="121" y="19543"/>
                    </a:lnTo>
                    <a:lnTo>
                      <a:pt x="121" y="18661"/>
                    </a:lnTo>
                    <a:lnTo>
                      <a:pt x="0" y="17339"/>
                    </a:lnTo>
                    <a:lnTo>
                      <a:pt x="0" y="13812"/>
                    </a:lnTo>
                    <a:lnTo>
                      <a:pt x="121" y="12490"/>
                    </a:lnTo>
                    <a:lnTo>
                      <a:pt x="121" y="11020"/>
                    </a:lnTo>
                    <a:lnTo>
                      <a:pt x="243" y="9404"/>
                    </a:lnTo>
                    <a:lnTo>
                      <a:pt x="485" y="7641"/>
                    </a:lnTo>
                    <a:lnTo>
                      <a:pt x="849" y="5731"/>
                    </a:lnTo>
                    <a:lnTo>
                      <a:pt x="971" y="3967"/>
                    </a:lnTo>
                    <a:lnTo>
                      <a:pt x="1699" y="1322"/>
                    </a:lnTo>
                    <a:close/>
                  </a:path>
                </a:pathLst>
              </a:custGeom>
              <a:solidFill>
                <a:srgbClr val="BC19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59" name="AutoShape 454"/>
              <p:cNvSpPr/>
              <p:nvPr/>
            </p:nvSpPr>
            <p:spPr>
              <a:xfrm>
                <a:off x="1140001" y="160841"/>
                <a:ext cx="407750" cy="290645"/>
              </a:xfrm>
              <a:custGeom>
                <a:avLst/>
                <a:gdLst/>
                <a:ahLst/>
                <a:cxnLst>
                  <a:cxn ang="0">
                    <a:pos x="wd2" y="hd2"/>
                  </a:cxn>
                  <a:cxn ang="5400000">
                    <a:pos x="wd2" y="hd2"/>
                  </a:cxn>
                  <a:cxn ang="10800000">
                    <a:pos x="wd2" y="hd2"/>
                  </a:cxn>
                  <a:cxn ang="16200000">
                    <a:pos x="wd2" y="hd2"/>
                  </a:cxn>
                </a:cxnLst>
                <a:rect l="0" t="0" r="r" b="b"/>
                <a:pathLst>
                  <a:path w="21600" h="21600" extrusionOk="0">
                    <a:moveTo>
                      <a:pt x="1595" y="1332"/>
                    </a:moveTo>
                    <a:lnTo>
                      <a:pt x="1841" y="1332"/>
                    </a:lnTo>
                    <a:lnTo>
                      <a:pt x="1964" y="1036"/>
                    </a:lnTo>
                    <a:lnTo>
                      <a:pt x="2086" y="1036"/>
                    </a:lnTo>
                    <a:lnTo>
                      <a:pt x="3559" y="444"/>
                    </a:lnTo>
                    <a:lnTo>
                      <a:pt x="4295" y="296"/>
                    </a:lnTo>
                    <a:lnTo>
                      <a:pt x="5155" y="0"/>
                    </a:lnTo>
                    <a:lnTo>
                      <a:pt x="8714" y="0"/>
                    </a:lnTo>
                    <a:lnTo>
                      <a:pt x="10064" y="296"/>
                    </a:lnTo>
                    <a:lnTo>
                      <a:pt x="11414" y="444"/>
                    </a:lnTo>
                    <a:lnTo>
                      <a:pt x="13623" y="1036"/>
                    </a:lnTo>
                    <a:lnTo>
                      <a:pt x="14482" y="1332"/>
                    </a:lnTo>
                    <a:lnTo>
                      <a:pt x="15464" y="1775"/>
                    </a:lnTo>
                    <a:lnTo>
                      <a:pt x="16323" y="2367"/>
                    </a:lnTo>
                    <a:lnTo>
                      <a:pt x="18041" y="3255"/>
                    </a:lnTo>
                    <a:lnTo>
                      <a:pt x="19023" y="3847"/>
                    </a:lnTo>
                    <a:lnTo>
                      <a:pt x="19636" y="4290"/>
                    </a:lnTo>
                    <a:lnTo>
                      <a:pt x="20373" y="4438"/>
                    </a:lnTo>
                    <a:lnTo>
                      <a:pt x="20741" y="4734"/>
                    </a:lnTo>
                    <a:lnTo>
                      <a:pt x="20864" y="4734"/>
                    </a:lnTo>
                    <a:lnTo>
                      <a:pt x="21109" y="4882"/>
                    </a:lnTo>
                    <a:lnTo>
                      <a:pt x="21355" y="4882"/>
                    </a:lnTo>
                    <a:lnTo>
                      <a:pt x="21477" y="5178"/>
                    </a:lnTo>
                    <a:lnTo>
                      <a:pt x="21600" y="5178"/>
                    </a:lnTo>
                    <a:lnTo>
                      <a:pt x="21600" y="5622"/>
                    </a:lnTo>
                    <a:lnTo>
                      <a:pt x="21477" y="5918"/>
                    </a:lnTo>
                    <a:lnTo>
                      <a:pt x="21355" y="6362"/>
                    </a:lnTo>
                    <a:lnTo>
                      <a:pt x="21109" y="7101"/>
                    </a:lnTo>
                    <a:lnTo>
                      <a:pt x="21109" y="7545"/>
                    </a:lnTo>
                    <a:lnTo>
                      <a:pt x="20864" y="7693"/>
                    </a:lnTo>
                    <a:lnTo>
                      <a:pt x="20864" y="7989"/>
                    </a:lnTo>
                    <a:lnTo>
                      <a:pt x="20741" y="8137"/>
                    </a:lnTo>
                    <a:lnTo>
                      <a:pt x="20127" y="8433"/>
                    </a:lnTo>
                    <a:lnTo>
                      <a:pt x="19514" y="9025"/>
                    </a:lnTo>
                    <a:lnTo>
                      <a:pt x="18777" y="9764"/>
                    </a:lnTo>
                    <a:lnTo>
                      <a:pt x="17059" y="11244"/>
                    </a:lnTo>
                    <a:lnTo>
                      <a:pt x="16323" y="12132"/>
                    </a:lnTo>
                    <a:lnTo>
                      <a:pt x="15586" y="12871"/>
                    </a:lnTo>
                    <a:lnTo>
                      <a:pt x="15218" y="13463"/>
                    </a:lnTo>
                    <a:lnTo>
                      <a:pt x="13623" y="15386"/>
                    </a:lnTo>
                    <a:lnTo>
                      <a:pt x="13132" y="15682"/>
                    </a:lnTo>
                    <a:lnTo>
                      <a:pt x="12518" y="16126"/>
                    </a:lnTo>
                    <a:lnTo>
                      <a:pt x="12027" y="16570"/>
                    </a:lnTo>
                    <a:lnTo>
                      <a:pt x="11414" y="17310"/>
                    </a:lnTo>
                    <a:lnTo>
                      <a:pt x="10432" y="17901"/>
                    </a:lnTo>
                    <a:lnTo>
                      <a:pt x="9450" y="18345"/>
                    </a:lnTo>
                    <a:lnTo>
                      <a:pt x="8345" y="18937"/>
                    </a:lnTo>
                    <a:lnTo>
                      <a:pt x="7241" y="19677"/>
                    </a:lnTo>
                    <a:lnTo>
                      <a:pt x="5400" y="20416"/>
                    </a:lnTo>
                    <a:lnTo>
                      <a:pt x="4664" y="20860"/>
                    </a:lnTo>
                    <a:lnTo>
                      <a:pt x="3927" y="21156"/>
                    </a:lnTo>
                    <a:lnTo>
                      <a:pt x="3436" y="21304"/>
                    </a:lnTo>
                    <a:lnTo>
                      <a:pt x="2823" y="21600"/>
                    </a:lnTo>
                    <a:lnTo>
                      <a:pt x="1473" y="21600"/>
                    </a:lnTo>
                    <a:lnTo>
                      <a:pt x="1105" y="21304"/>
                    </a:lnTo>
                    <a:lnTo>
                      <a:pt x="736" y="20860"/>
                    </a:lnTo>
                    <a:lnTo>
                      <a:pt x="368" y="20121"/>
                    </a:lnTo>
                    <a:lnTo>
                      <a:pt x="123" y="19381"/>
                    </a:lnTo>
                    <a:lnTo>
                      <a:pt x="0" y="18493"/>
                    </a:lnTo>
                    <a:lnTo>
                      <a:pt x="0" y="12427"/>
                    </a:lnTo>
                    <a:lnTo>
                      <a:pt x="123" y="11096"/>
                    </a:lnTo>
                    <a:lnTo>
                      <a:pt x="368" y="9468"/>
                    </a:lnTo>
                    <a:lnTo>
                      <a:pt x="491" y="7693"/>
                    </a:lnTo>
                    <a:lnTo>
                      <a:pt x="736" y="5770"/>
                    </a:lnTo>
                    <a:lnTo>
                      <a:pt x="1105" y="3995"/>
                    </a:lnTo>
                    <a:lnTo>
                      <a:pt x="1227" y="2811"/>
                    </a:lnTo>
                    <a:lnTo>
                      <a:pt x="1595" y="1775"/>
                    </a:lnTo>
                    <a:lnTo>
                      <a:pt x="1595" y="1332"/>
                    </a:lnTo>
                    <a:close/>
                  </a:path>
                </a:pathLst>
              </a:custGeom>
              <a:solidFill>
                <a:srgbClr val="BD191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0" name="AutoShape 455"/>
              <p:cNvSpPr/>
              <p:nvPr/>
            </p:nvSpPr>
            <p:spPr>
              <a:xfrm>
                <a:off x="1140001" y="165074"/>
                <a:ext cx="406339" cy="286412"/>
              </a:xfrm>
              <a:custGeom>
                <a:avLst/>
                <a:gdLst/>
                <a:ahLst/>
                <a:cxnLst>
                  <a:cxn ang="0">
                    <a:pos x="wd2" y="hd2"/>
                  </a:cxn>
                  <a:cxn ang="5400000">
                    <a:pos x="wd2" y="hd2"/>
                  </a:cxn>
                  <a:cxn ang="10800000">
                    <a:pos x="wd2" y="hd2"/>
                  </a:cxn>
                  <a:cxn ang="16200000">
                    <a:pos x="wd2" y="hd2"/>
                  </a:cxn>
                </a:cxnLst>
                <a:rect l="0" t="0" r="r" b="b"/>
                <a:pathLst>
                  <a:path w="21600" h="21600" extrusionOk="0">
                    <a:moveTo>
                      <a:pt x="1851" y="1200"/>
                    </a:moveTo>
                    <a:lnTo>
                      <a:pt x="1975" y="1050"/>
                    </a:lnTo>
                    <a:lnTo>
                      <a:pt x="2345" y="750"/>
                    </a:lnTo>
                    <a:lnTo>
                      <a:pt x="3086" y="450"/>
                    </a:lnTo>
                    <a:lnTo>
                      <a:pt x="3579" y="150"/>
                    </a:lnTo>
                    <a:lnTo>
                      <a:pt x="4320" y="0"/>
                    </a:lnTo>
                    <a:lnTo>
                      <a:pt x="10121" y="0"/>
                    </a:lnTo>
                    <a:lnTo>
                      <a:pt x="11479" y="150"/>
                    </a:lnTo>
                    <a:lnTo>
                      <a:pt x="12590" y="600"/>
                    </a:lnTo>
                    <a:lnTo>
                      <a:pt x="13701" y="750"/>
                    </a:lnTo>
                    <a:lnTo>
                      <a:pt x="14565" y="1200"/>
                    </a:lnTo>
                    <a:lnTo>
                      <a:pt x="15552" y="1650"/>
                    </a:lnTo>
                    <a:lnTo>
                      <a:pt x="17280" y="2550"/>
                    </a:lnTo>
                    <a:lnTo>
                      <a:pt x="18144" y="3150"/>
                    </a:lnTo>
                    <a:lnTo>
                      <a:pt x="19131" y="3600"/>
                    </a:lnTo>
                    <a:lnTo>
                      <a:pt x="19749" y="4050"/>
                    </a:lnTo>
                    <a:lnTo>
                      <a:pt x="20242" y="4200"/>
                    </a:lnTo>
                    <a:lnTo>
                      <a:pt x="20613" y="4500"/>
                    </a:lnTo>
                    <a:lnTo>
                      <a:pt x="20859" y="4500"/>
                    </a:lnTo>
                    <a:lnTo>
                      <a:pt x="20983" y="4650"/>
                    </a:lnTo>
                    <a:lnTo>
                      <a:pt x="21230" y="4650"/>
                    </a:lnTo>
                    <a:lnTo>
                      <a:pt x="21477" y="4950"/>
                    </a:lnTo>
                    <a:lnTo>
                      <a:pt x="21600" y="4950"/>
                    </a:lnTo>
                    <a:lnTo>
                      <a:pt x="21600" y="5400"/>
                    </a:lnTo>
                    <a:lnTo>
                      <a:pt x="21477" y="5700"/>
                    </a:lnTo>
                    <a:lnTo>
                      <a:pt x="21230" y="6150"/>
                    </a:lnTo>
                    <a:lnTo>
                      <a:pt x="21230" y="6900"/>
                    </a:lnTo>
                    <a:lnTo>
                      <a:pt x="20983" y="7350"/>
                    </a:lnTo>
                    <a:lnTo>
                      <a:pt x="20859" y="7500"/>
                    </a:lnTo>
                    <a:lnTo>
                      <a:pt x="20859" y="7800"/>
                    </a:lnTo>
                    <a:lnTo>
                      <a:pt x="20119" y="8250"/>
                    </a:lnTo>
                    <a:lnTo>
                      <a:pt x="19502" y="8850"/>
                    </a:lnTo>
                    <a:lnTo>
                      <a:pt x="18761" y="9600"/>
                    </a:lnTo>
                    <a:lnTo>
                      <a:pt x="17774" y="10350"/>
                    </a:lnTo>
                    <a:lnTo>
                      <a:pt x="16910" y="11100"/>
                    </a:lnTo>
                    <a:lnTo>
                      <a:pt x="16169" y="11850"/>
                    </a:lnTo>
                    <a:lnTo>
                      <a:pt x="15675" y="12750"/>
                    </a:lnTo>
                    <a:lnTo>
                      <a:pt x="15182" y="13350"/>
                    </a:lnTo>
                    <a:lnTo>
                      <a:pt x="14811" y="13950"/>
                    </a:lnTo>
                    <a:lnTo>
                      <a:pt x="14071" y="14850"/>
                    </a:lnTo>
                    <a:lnTo>
                      <a:pt x="13577" y="15300"/>
                    </a:lnTo>
                    <a:lnTo>
                      <a:pt x="13207" y="15600"/>
                    </a:lnTo>
                    <a:lnTo>
                      <a:pt x="12590" y="16050"/>
                    </a:lnTo>
                    <a:lnTo>
                      <a:pt x="12096" y="16500"/>
                    </a:lnTo>
                    <a:lnTo>
                      <a:pt x="11479" y="16950"/>
                    </a:lnTo>
                    <a:lnTo>
                      <a:pt x="10491" y="17700"/>
                    </a:lnTo>
                    <a:lnTo>
                      <a:pt x="9504" y="18300"/>
                    </a:lnTo>
                    <a:lnTo>
                      <a:pt x="8393" y="18900"/>
                    </a:lnTo>
                    <a:lnTo>
                      <a:pt x="7282" y="19350"/>
                    </a:lnTo>
                    <a:lnTo>
                      <a:pt x="6171" y="20100"/>
                    </a:lnTo>
                    <a:lnTo>
                      <a:pt x="4690" y="20700"/>
                    </a:lnTo>
                    <a:lnTo>
                      <a:pt x="3950" y="20850"/>
                    </a:lnTo>
                    <a:lnTo>
                      <a:pt x="3456" y="21150"/>
                    </a:lnTo>
                    <a:lnTo>
                      <a:pt x="2839" y="21300"/>
                    </a:lnTo>
                    <a:lnTo>
                      <a:pt x="2469" y="21300"/>
                    </a:lnTo>
                    <a:lnTo>
                      <a:pt x="1975" y="21600"/>
                    </a:lnTo>
                    <a:lnTo>
                      <a:pt x="1605" y="21300"/>
                    </a:lnTo>
                    <a:lnTo>
                      <a:pt x="1234" y="21150"/>
                    </a:lnTo>
                    <a:lnTo>
                      <a:pt x="741" y="20700"/>
                    </a:lnTo>
                    <a:lnTo>
                      <a:pt x="494" y="20100"/>
                    </a:lnTo>
                    <a:lnTo>
                      <a:pt x="123" y="19350"/>
                    </a:lnTo>
                    <a:lnTo>
                      <a:pt x="123" y="18300"/>
                    </a:lnTo>
                    <a:lnTo>
                      <a:pt x="0" y="17250"/>
                    </a:lnTo>
                    <a:lnTo>
                      <a:pt x="0" y="14700"/>
                    </a:lnTo>
                    <a:lnTo>
                      <a:pt x="123" y="13500"/>
                    </a:lnTo>
                    <a:lnTo>
                      <a:pt x="123" y="10950"/>
                    </a:lnTo>
                    <a:lnTo>
                      <a:pt x="370" y="9300"/>
                    </a:lnTo>
                    <a:lnTo>
                      <a:pt x="741" y="7500"/>
                    </a:lnTo>
                    <a:lnTo>
                      <a:pt x="864" y="5550"/>
                    </a:lnTo>
                    <a:lnTo>
                      <a:pt x="1481" y="2550"/>
                    </a:lnTo>
                    <a:lnTo>
                      <a:pt x="1605" y="1500"/>
                    </a:lnTo>
                    <a:lnTo>
                      <a:pt x="1851" y="1200"/>
                    </a:lnTo>
                    <a:close/>
                  </a:path>
                </a:pathLst>
              </a:custGeom>
              <a:solidFill>
                <a:srgbClr val="BE1A1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1" name="AutoShape 456"/>
              <p:cNvSpPr/>
              <p:nvPr/>
            </p:nvSpPr>
            <p:spPr>
              <a:xfrm>
                <a:off x="1141412" y="165074"/>
                <a:ext cx="400695" cy="283591"/>
              </a:xfrm>
              <a:custGeom>
                <a:avLst/>
                <a:gdLst/>
                <a:ahLst/>
                <a:cxnLst>
                  <a:cxn ang="0">
                    <a:pos x="wd2" y="hd2"/>
                  </a:cxn>
                  <a:cxn ang="5400000">
                    <a:pos x="wd2" y="hd2"/>
                  </a:cxn>
                  <a:cxn ang="10800000">
                    <a:pos x="wd2" y="hd2"/>
                  </a:cxn>
                  <a:cxn ang="16200000">
                    <a:pos x="wd2" y="hd2"/>
                  </a:cxn>
                </a:cxnLst>
                <a:rect l="0" t="0" r="r" b="b"/>
                <a:pathLst>
                  <a:path w="21600" h="21600" extrusionOk="0">
                    <a:moveTo>
                      <a:pt x="1873" y="1217"/>
                    </a:moveTo>
                    <a:lnTo>
                      <a:pt x="2247" y="761"/>
                    </a:lnTo>
                    <a:lnTo>
                      <a:pt x="2622" y="608"/>
                    </a:lnTo>
                    <a:lnTo>
                      <a:pt x="3121" y="456"/>
                    </a:lnTo>
                    <a:lnTo>
                      <a:pt x="3746" y="456"/>
                    </a:lnTo>
                    <a:lnTo>
                      <a:pt x="4370" y="152"/>
                    </a:lnTo>
                    <a:lnTo>
                      <a:pt x="5119" y="0"/>
                    </a:lnTo>
                    <a:lnTo>
                      <a:pt x="8740" y="0"/>
                    </a:lnTo>
                    <a:lnTo>
                      <a:pt x="10113" y="152"/>
                    </a:lnTo>
                    <a:lnTo>
                      <a:pt x="11487" y="456"/>
                    </a:lnTo>
                    <a:lnTo>
                      <a:pt x="13734" y="761"/>
                    </a:lnTo>
                    <a:lnTo>
                      <a:pt x="14608" y="1217"/>
                    </a:lnTo>
                    <a:lnTo>
                      <a:pt x="15357" y="1673"/>
                    </a:lnTo>
                    <a:lnTo>
                      <a:pt x="16231" y="2130"/>
                    </a:lnTo>
                    <a:lnTo>
                      <a:pt x="17230" y="2890"/>
                    </a:lnTo>
                    <a:lnTo>
                      <a:pt x="18104" y="3194"/>
                    </a:lnTo>
                    <a:lnTo>
                      <a:pt x="18978" y="3651"/>
                    </a:lnTo>
                    <a:lnTo>
                      <a:pt x="19727" y="4107"/>
                    </a:lnTo>
                    <a:lnTo>
                      <a:pt x="20227" y="4259"/>
                    </a:lnTo>
                    <a:lnTo>
                      <a:pt x="20601" y="4563"/>
                    </a:lnTo>
                    <a:lnTo>
                      <a:pt x="20976" y="4715"/>
                    </a:lnTo>
                    <a:lnTo>
                      <a:pt x="21350" y="4715"/>
                    </a:lnTo>
                    <a:lnTo>
                      <a:pt x="21350" y="5020"/>
                    </a:lnTo>
                    <a:lnTo>
                      <a:pt x="21600" y="5020"/>
                    </a:lnTo>
                    <a:lnTo>
                      <a:pt x="21600" y="5476"/>
                    </a:lnTo>
                    <a:lnTo>
                      <a:pt x="21350" y="5780"/>
                    </a:lnTo>
                    <a:lnTo>
                      <a:pt x="21350" y="6237"/>
                    </a:lnTo>
                    <a:lnTo>
                      <a:pt x="21101" y="6997"/>
                    </a:lnTo>
                    <a:lnTo>
                      <a:pt x="20976" y="7454"/>
                    </a:lnTo>
                    <a:lnTo>
                      <a:pt x="20726" y="7606"/>
                    </a:lnTo>
                    <a:lnTo>
                      <a:pt x="20726" y="7910"/>
                    </a:lnTo>
                    <a:lnTo>
                      <a:pt x="20601" y="8062"/>
                    </a:lnTo>
                    <a:lnTo>
                      <a:pt x="19977" y="8366"/>
                    </a:lnTo>
                    <a:lnTo>
                      <a:pt x="19602" y="8975"/>
                    </a:lnTo>
                    <a:lnTo>
                      <a:pt x="18603" y="9735"/>
                    </a:lnTo>
                    <a:lnTo>
                      <a:pt x="17729" y="10496"/>
                    </a:lnTo>
                    <a:lnTo>
                      <a:pt x="16231" y="12017"/>
                    </a:lnTo>
                    <a:lnTo>
                      <a:pt x="15607" y="12930"/>
                    </a:lnTo>
                    <a:lnTo>
                      <a:pt x="15232" y="13538"/>
                    </a:lnTo>
                    <a:lnTo>
                      <a:pt x="14858" y="13994"/>
                    </a:lnTo>
                    <a:lnTo>
                      <a:pt x="14234" y="14603"/>
                    </a:lnTo>
                    <a:lnTo>
                      <a:pt x="13859" y="15059"/>
                    </a:lnTo>
                    <a:lnTo>
                      <a:pt x="13609" y="15515"/>
                    </a:lnTo>
                    <a:lnTo>
                      <a:pt x="13235" y="15820"/>
                    </a:lnTo>
                    <a:lnTo>
                      <a:pt x="12610" y="16124"/>
                    </a:lnTo>
                    <a:lnTo>
                      <a:pt x="12111" y="16580"/>
                    </a:lnTo>
                    <a:lnTo>
                      <a:pt x="11487" y="17189"/>
                    </a:lnTo>
                    <a:lnTo>
                      <a:pt x="10488" y="17645"/>
                    </a:lnTo>
                    <a:lnTo>
                      <a:pt x="9489" y="18254"/>
                    </a:lnTo>
                    <a:lnTo>
                      <a:pt x="8365" y="19014"/>
                    </a:lnTo>
                    <a:lnTo>
                      <a:pt x="7242" y="19623"/>
                    </a:lnTo>
                    <a:lnTo>
                      <a:pt x="6368" y="20079"/>
                    </a:lnTo>
                    <a:lnTo>
                      <a:pt x="4620" y="20687"/>
                    </a:lnTo>
                    <a:lnTo>
                      <a:pt x="3995" y="20992"/>
                    </a:lnTo>
                    <a:lnTo>
                      <a:pt x="3496" y="21144"/>
                    </a:lnTo>
                    <a:lnTo>
                      <a:pt x="2997" y="21448"/>
                    </a:lnTo>
                    <a:lnTo>
                      <a:pt x="2372" y="21600"/>
                    </a:lnTo>
                    <a:lnTo>
                      <a:pt x="1998" y="21600"/>
                    </a:lnTo>
                    <a:lnTo>
                      <a:pt x="1498" y="21448"/>
                    </a:lnTo>
                    <a:lnTo>
                      <a:pt x="1124" y="21144"/>
                    </a:lnTo>
                    <a:lnTo>
                      <a:pt x="749" y="20687"/>
                    </a:lnTo>
                    <a:lnTo>
                      <a:pt x="375" y="20383"/>
                    </a:lnTo>
                    <a:lnTo>
                      <a:pt x="250" y="19470"/>
                    </a:lnTo>
                    <a:lnTo>
                      <a:pt x="0" y="18254"/>
                    </a:lnTo>
                    <a:lnTo>
                      <a:pt x="0" y="13538"/>
                    </a:lnTo>
                    <a:lnTo>
                      <a:pt x="250" y="12473"/>
                    </a:lnTo>
                    <a:lnTo>
                      <a:pt x="250" y="10800"/>
                    </a:lnTo>
                    <a:lnTo>
                      <a:pt x="375" y="9431"/>
                    </a:lnTo>
                    <a:lnTo>
                      <a:pt x="624" y="7606"/>
                    </a:lnTo>
                    <a:lnTo>
                      <a:pt x="999" y="5628"/>
                    </a:lnTo>
                    <a:lnTo>
                      <a:pt x="1124" y="4107"/>
                    </a:lnTo>
                    <a:lnTo>
                      <a:pt x="1498" y="2586"/>
                    </a:lnTo>
                    <a:lnTo>
                      <a:pt x="1873" y="1217"/>
                    </a:lnTo>
                    <a:close/>
                  </a:path>
                </a:pathLst>
              </a:custGeom>
              <a:solidFill>
                <a:srgbClr val="BF1A1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2" name="AutoShape 457"/>
              <p:cNvSpPr/>
              <p:nvPr/>
            </p:nvSpPr>
            <p:spPr>
              <a:xfrm>
                <a:off x="1147056" y="165074"/>
                <a:ext cx="396462" cy="280769"/>
              </a:xfrm>
              <a:custGeom>
                <a:avLst/>
                <a:gdLst/>
                <a:ahLst/>
                <a:cxnLst>
                  <a:cxn ang="0">
                    <a:pos x="wd2" y="hd2"/>
                  </a:cxn>
                  <a:cxn ang="5400000">
                    <a:pos x="wd2" y="hd2"/>
                  </a:cxn>
                  <a:cxn ang="10800000">
                    <a:pos x="wd2" y="hd2"/>
                  </a:cxn>
                  <a:cxn ang="16200000">
                    <a:pos x="wd2" y="hd2"/>
                  </a:cxn>
                </a:cxnLst>
                <a:rect l="0" t="0" r="r" b="b"/>
                <a:pathLst>
                  <a:path w="21600" h="21600" extrusionOk="0">
                    <a:moveTo>
                      <a:pt x="1642" y="1226"/>
                    </a:moveTo>
                    <a:lnTo>
                      <a:pt x="1768" y="1226"/>
                    </a:lnTo>
                    <a:lnTo>
                      <a:pt x="2021" y="1072"/>
                    </a:lnTo>
                    <a:lnTo>
                      <a:pt x="2147" y="1072"/>
                    </a:lnTo>
                    <a:lnTo>
                      <a:pt x="2526" y="766"/>
                    </a:lnTo>
                    <a:lnTo>
                      <a:pt x="2905" y="613"/>
                    </a:lnTo>
                    <a:lnTo>
                      <a:pt x="3537" y="460"/>
                    </a:lnTo>
                    <a:lnTo>
                      <a:pt x="4168" y="153"/>
                    </a:lnTo>
                    <a:lnTo>
                      <a:pt x="5179" y="153"/>
                    </a:lnTo>
                    <a:lnTo>
                      <a:pt x="6189" y="0"/>
                    </a:lnTo>
                    <a:lnTo>
                      <a:pt x="7326" y="0"/>
                    </a:lnTo>
                    <a:lnTo>
                      <a:pt x="8716" y="153"/>
                    </a:lnTo>
                    <a:lnTo>
                      <a:pt x="9979" y="153"/>
                    </a:lnTo>
                    <a:lnTo>
                      <a:pt x="11368" y="460"/>
                    </a:lnTo>
                    <a:lnTo>
                      <a:pt x="12505" y="613"/>
                    </a:lnTo>
                    <a:lnTo>
                      <a:pt x="13642" y="1072"/>
                    </a:lnTo>
                    <a:lnTo>
                      <a:pt x="14526" y="1226"/>
                    </a:lnTo>
                    <a:lnTo>
                      <a:pt x="15284" y="1685"/>
                    </a:lnTo>
                    <a:lnTo>
                      <a:pt x="16168" y="2145"/>
                    </a:lnTo>
                    <a:lnTo>
                      <a:pt x="17179" y="2911"/>
                    </a:lnTo>
                    <a:lnTo>
                      <a:pt x="18063" y="3217"/>
                    </a:lnTo>
                    <a:lnTo>
                      <a:pt x="19579" y="4136"/>
                    </a:lnTo>
                    <a:lnTo>
                      <a:pt x="19958" y="4289"/>
                    </a:lnTo>
                    <a:lnTo>
                      <a:pt x="20337" y="4596"/>
                    </a:lnTo>
                    <a:lnTo>
                      <a:pt x="20716" y="4749"/>
                    </a:lnTo>
                    <a:lnTo>
                      <a:pt x="20968" y="4749"/>
                    </a:lnTo>
                    <a:lnTo>
                      <a:pt x="21095" y="5055"/>
                    </a:lnTo>
                    <a:lnTo>
                      <a:pt x="21347" y="5055"/>
                    </a:lnTo>
                    <a:lnTo>
                      <a:pt x="21347" y="5209"/>
                    </a:lnTo>
                    <a:lnTo>
                      <a:pt x="21600" y="5209"/>
                    </a:lnTo>
                    <a:lnTo>
                      <a:pt x="21347" y="5209"/>
                    </a:lnTo>
                    <a:lnTo>
                      <a:pt x="21347" y="5668"/>
                    </a:lnTo>
                    <a:lnTo>
                      <a:pt x="21095" y="5821"/>
                    </a:lnTo>
                    <a:lnTo>
                      <a:pt x="21095" y="6587"/>
                    </a:lnTo>
                    <a:lnTo>
                      <a:pt x="20968" y="7047"/>
                    </a:lnTo>
                    <a:lnTo>
                      <a:pt x="20716" y="7506"/>
                    </a:lnTo>
                    <a:lnTo>
                      <a:pt x="20716" y="7660"/>
                    </a:lnTo>
                    <a:lnTo>
                      <a:pt x="20589" y="7966"/>
                    </a:lnTo>
                    <a:lnTo>
                      <a:pt x="19832" y="8426"/>
                    </a:lnTo>
                    <a:lnTo>
                      <a:pt x="19326" y="9038"/>
                    </a:lnTo>
                    <a:lnTo>
                      <a:pt x="18442" y="9651"/>
                    </a:lnTo>
                    <a:lnTo>
                      <a:pt x="17684" y="10570"/>
                    </a:lnTo>
                    <a:lnTo>
                      <a:pt x="16800" y="11183"/>
                    </a:lnTo>
                    <a:lnTo>
                      <a:pt x="15537" y="12715"/>
                    </a:lnTo>
                    <a:lnTo>
                      <a:pt x="14905" y="13328"/>
                    </a:lnTo>
                    <a:lnTo>
                      <a:pt x="14526" y="14094"/>
                    </a:lnTo>
                    <a:lnTo>
                      <a:pt x="13768" y="15013"/>
                    </a:lnTo>
                    <a:lnTo>
                      <a:pt x="13516" y="15472"/>
                    </a:lnTo>
                    <a:lnTo>
                      <a:pt x="13011" y="15779"/>
                    </a:lnTo>
                    <a:lnTo>
                      <a:pt x="12379" y="16238"/>
                    </a:lnTo>
                    <a:lnTo>
                      <a:pt x="11874" y="16698"/>
                    </a:lnTo>
                    <a:lnTo>
                      <a:pt x="11116" y="17157"/>
                    </a:lnTo>
                    <a:lnTo>
                      <a:pt x="10358" y="17770"/>
                    </a:lnTo>
                    <a:lnTo>
                      <a:pt x="9347" y="18383"/>
                    </a:lnTo>
                    <a:lnTo>
                      <a:pt x="8211" y="19149"/>
                    </a:lnTo>
                    <a:lnTo>
                      <a:pt x="7074" y="19609"/>
                    </a:lnTo>
                    <a:lnTo>
                      <a:pt x="5305" y="20528"/>
                    </a:lnTo>
                    <a:lnTo>
                      <a:pt x="4547" y="20834"/>
                    </a:lnTo>
                    <a:lnTo>
                      <a:pt x="3789" y="20834"/>
                    </a:lnTo>
                    <a:lnTo>
                      <a:pt x="3284" y="21140"/>
                    </a:lnTo>
                    <a:lnTo>
                      <a:pt x="2779" y="21294"/>
                    </a:lnTo>
                    <a:lnTo>
                      <a:pt x="2147" y="21600"/>
                    </a:lnTo>
                    <a:lnTo>
                      <a:pt x="1768" y="21600"/>
                    </a:lnTo>
                    <a:lnTo>
                      <a:pt x="1516" y="21294"/>
                    </a:lnTo>
                    <a:lnTo>
                      <a:pt x="1137" y="21140"/>
                    </a:lnTo>
                    <a:lnTo>
                      <a:pt x="758" y="20528"/>
                    </a:lnTo>
                    <a:lnTo>
                      <a:pt x="379" y="20221"/>
                    </a:lnTo>
                    <a:lnTo>
                      <a:pt x="126" y="19302"/>
                    </a:lnTo>
                    <a:lnTo>
                      <a:pt x="0" y="18230"/>
                    </a:lnTo>
                    <a:lnTo>
                      <a:pt x="0" y="12255"/>
                    </a:lnTo>
                    <a:lnTo>
                      <a:pt x="126" y="10877"/>
                    </a:lnTo>
                    <a:lnTo>
                      <a:pt x="379" y="9498"/>
                    </a:lnTo>
                    <a:lnTo>
                      <a:pt x="505" y="7506"/>
                    </a:lnTo>
                    <a:lnTo>
                      <a:pt x="758" y="5668"/>
                    </a:lnTo>
                    <a:lnTo>
                      <a:pt x="1137" y="4136"/>
                    </a:lnTo>
                    <a:lnTo>
                      <a:pt x="1263" y="2604"/>
                    </a:lnTo>
                    <a:lnTo>
                      <a:pt x="1642" y="1226"/>
                    </a:lnTo>
                    <a:close/>
                  </a:path>
                </a:pathLst>
              </a:custGeom>
              <a:solidFill>
                <a:srgbClr val="C01A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3" name="AutoShape 458"/>
              <p:cNvSpPr/>
              <p:nvPr/>
            </p:nvSpPr>
            <p:spPr>
              <a:xfrm>
                <a:off x="1147056" y="166485"/>
                <a:ext cx="392229" cy="275125"/>
              </a:xfrm>
              <a:custGeom>
                <a:avLst/>
                <a:gdLst/>
                <a:ahLst/>
                <a:cxnLst>
                  <a:cxn ang="0">
                    <a:pos x="wd2" y="hd2"/>
                  </a:cxn>
                  <a:cxn ang="5400000">
                    <a:pos x="wd2" y="hd2"/>
                  </a:cxn>
                  <a:cxn ang="10800000">
                    <a:pos x="wd2" y="hd2"/>
                  </a:cxn>
                  <a:cxn ang="16200000">
                    <a:pos x="wd2" y="hd2"/>
                  </a:cxn>
                </a:cxnLst>
                <a:rect l="0" t="0" r="r" b="b"/>
                <a:pathLst>
                  <a:path w="21600" h="21600" extrusionOk="0">
                    <a:moveTo>
                      <a:pt x="1789" y="1409"/>
                    </a:moveTo>
                    <a:lnTo>
                      <a:pt x="1789" y="1096"/>
                    </a:lnTo>
                    <a:lnTo>
                      <a:pt x="2045" y="1096"/>
                    </a:lnTo>
                    <a:lnTo>
                      <a:pt x="2428" y="939"/>
                    </a:lnTo>
                    <a:lnTo>
                      <a:pt x="2556" y="626"/>
                    </a:lnTo>
                    <a:lnTo>
                      <a:pt x="3195" y="470"/>
                    </a:lnTo>
                    <a:lnTo>
                      <a:pt x="3707" y="313"/>
                    </a:lnTo>
                    <a:lnTo>
                      <a:pt x="4473" y="313"/>
                    </a:lnTo>
                    <a:lnTo>
                      <a:pt x="5240" y="0"/>
                    </a:lnTo>
                    <a:lnTo>
                      <a:pt x="8819" y="0"/>
                    </a:lnTo>
                    <a:lnTo>
                      <a:pt x="10097" y="313"/>
                    </a:lnTo>
                    <a:lnTo>
                      <a:pt x="11503" y="470"/>
                    </a:lnTo>
                    <a:lnTo>
                      <a:pt x="12653" y="626"/>
                    </a:lnTo>
                    <a:lnTo>
                      <a:pt x="13804" y="939"/>
                    </a:lnTo>
                    <a:lnTo>
                      <a:pt x="14570" y="1409"/>
                    </a:lnTo>
                    <a:lnTo>
                      <a:pt x="16360" y="2348"/>
                    </a:lnTo>
                    <a:lnTo>
                      <a:pt x="17127" y="2817"/>
                    </a:lnTo>
                    <a:lnTo>
                      <a:pt x="18021" y="3130"/>
                    </a:lnTo>
                    <a:lnTo>
                      <a:pt x="19044" y="3600"/>
                    </a:lnTo>
                    <a:lnTo>
                      <a:pt x="19811" y="4070"/>
                    </a:lnTo>
                    <a:lnTo>
                      <a:pt x="20194" y="4539"/>
                    </a:lnTo>
                    <a:lnTo>
                      <a:pt x="20578" y="4539"/>
                    </a:lnTo>
                    <a:lnTo>
                      <a:pt x="20833" y="4696"/>
                    </a:lnTo>
                    <a:lnTo>
                      <a:pt x="20961" y="4696"/>
                    </a:lnTo>
                    <a:lnTo>
                      <a:pt x="21217" y="5009"/>
                    </a:lnTo>
                    <a:lnTo>
                      <a:pt x="21344" y="5009"/>
                    </a:lnTo>
                    <a:lnTo>
                      <a:pt x="21344" y="5165"/>
                    </a:lnTo>
                    <a:lnTo>
                      <a:pt x="21600" y="5165"/>
                    </a:lnTo>
                    <a:lnTo>
                      <a:pt x="21344" y="5635"/>
                    </a:lnTo>
                    <a:lnTo>
                      <a:pt x="21344" y="6104"/>
                    </a:lnTo>
                    <a:lnTo>
                      <a:pt x="21217" y="6574"/>
                    </a:lnTo>
                    <a:lnTo>
                      <a:pt x="20961" y="7043"/>
                    </a:lnTo>
                    <a:lnTo>
                      <a:pt x="20833" y="7513"/>
                    </a:lnTo>
                    <a:lnTo>
                      <a:pt x="20833" y="7670"/>
                    </a:lnTo>
                    <a:lnTo>
                      <a:pt x="20450" y="8139"/>
                    </a:lnTo>
                    <a:lnTo>
                      <a:pt x="20066" y="8452"/>
                    </a:lnTo>
                    <a:lnTo>
                      <a:pt x="19427" y="9078"/>
                    </a:lnTo>
                    <a:lnTo>
                      <a:pt x="18660" y="9704"/>
                    </a:lnTo>
                    <a:lnTo>
                      <a:pt x="17766" y="10643"/>
                    </a:lnTo>
                    <a:lnTo>
                      <a:pt x="16999" y="11270"/>
                    </a:lnTo>
                    <a:lnTo>
                      <a:pt x="16232" y="12209"/>
                    </a:lnTo>
                    <a:lnTo>
                      <a:pt x="15465" y="12835"/>
                    </a:lnTo>
                    <a:lnTo>
                      <a:pt x="15082" y="13461"/>
                    </a:lnTo>
                    <a:lnTo>
                      <a:pt x="14698" y="14243"/>
                    </a:lnTo>
                    <a:lnTo>
                      <a:pt x="14315" y="14713"/>
                    </a:lnTo>
                    <a:lnTo>
                      <a:pt x="13804" y="15183"/>
                    </a:lnTo>
                    <a:lnTo>
                      <a:pt x="13548" y="15652"/>
                    </a:lnTo>
                    <a:lnTo>
                      <a:pt x="13164" y="15965"/>
                    </a:lnTo>
                    <a:lnTo>
                      <a:pt x="12525" y="16435"/>
                    </a:lnTo>
                    <a:lnTo>
                      <a:pt x="12014" y="16904"/>
                    </a:lnTo>
                    <a:lnTo>
                      <a:pt x="11247" y="17374"/>
                    </a:lnTo>
                    <a:lnTo>
                      <a:pt x="10353" y="17843"/>
                    </a:lnTo>
                    <a:lnTo>
                      <a:pt x="9458" y="18470"/>
                    </a:lnTo>
                    <a:lnTo>
                      <a:pt x="8308" y="19096"/>
                    </a:lnTo>
                    <a:lnTo>
                      <a:pt x="7157" y="19565"/>
                    </a:lnTo>
                    <a:lnTo>
                      <a:pt x="6263" y="20348"/>
                    </a:lnTo>
                    <a:lnTo>
                      <a:pt x="5368" y="20817"/>
                    </a:lnTo>
                    <a:lnTo>
                      <a:pt x="4601" y="20817"/>
                    </a:lnTo>
                    <a:lnTo>
                      <a:pt x="3834" y="21130"/>
                    </a:lnTo>
                    <a:lnTo>
                      <a:pt x="3323" y="21443"/>
                    </a:lnTo>
                    <a:lnTo>
                      <a:pt x="2812" y="21443"/>
                    </a:lnTo>
                    <a:lnTo>
                      <a:pt x="2428" y="21600"/>
                    </a:lnTo>
                    <a:lnTo>
                      <a:pt x="1789" y="21600"/>
                    </a:lnTo>
                    <a:lnTo>
                      <a:pt x="1534" y="21443"/>
                    </a:lnTo>
                    <a:lnTo>
                      <a:pt x="767" y="20817"/>
                    </a:lnTo>
                    <a:lnTo>
                      <a:pt x="383" y="20348"/>
                    </a:lnTo>
                    <a:lnTo>
                      <a:pt x="128" y="19409"/>
                    </a:lnTo>
                    <a:lnTo>
                      <a:pt x="128" y="18470"/>
                    </a:lnTo>
                    <a:lnTo>
                      <a:pt x="0" y="17374"/>
                    </a:lnTo>
                    <a:lnTo>
                      <a:pt x="0" y="14870"/>
                    </a:lnTo>
                    <a:lnTo>
                      <a:pt x="128" y="13461"/>
                    </a:lnTo>
                    <a:lnTo>
                      <a:pt x="128" y="10957"/>
                    </a:lnTo>
                    <a:lnTo>
                      <a:pt x="383" y="9235"/>
                    </a:lnTo>
                    <a:lnTo>
                      <a:pt x="511" y="7513"/>
                    </a:lnTo>
                    <a:lnTo>
                      <a:pt x="895" y="5635"/>
                    </a:lnTo>
                    <a:lnTo>
                      <a:pt x="1150" y="4070"/>
                    </a:lnTo>
                    <a:lnTo>
                      <a:pt x="1534" y="2817"/>
                    </a:lnTo>
                    <a:lnTo>
                      <a:pt x="1662" y="1565"/>
                    </a:lnTo>
                    <a:lnTo>
                      <a:pt x="1789" y="1409"/>
                    </a:lnTo>
                    <a:close/>
                  </a:path>
                </a:pathLst>
              </a:custGeom>
              <a:solidFill>
                <a:srgbClr val="C11B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4" name="AutoShape 459"/>
              <p:cNvSpPr/>
              <p:nvPr/>
            </p:nvSpPr>
            <p:spPr>
              <a:xfrm>
                <a:off x="1149878" y="166485"/>
                <a:ext cx="385175" cy="272303"/>
              </a:xfrm>
              <a:custGeom>
                <a:avLst/>
                <a:gdLst/>
                <a:ahLst/>
                <a:cxnLst>
                  <a:cxn ang="0">
                    <a:pos x="wd2" y="hd2"/>
                  </a:cxn>
                  <a:cxn ang="5400000">
                    <a:pos x="wd2" y="hd2"/>
                  </a:cxn>
                  <a:cxn ang="10800000">
                    <a:pos x="wd2" y="hd2"/>
                  </a:cxn>
                  <a:cxn ang="16200000">
                    <a:pos x="wd2" y="hd2"/>
                  </a:cxn>
                </a:cxnLst>
                <a:rect l="0" t="0" r="r" b="b"/>
                <a:pathLst>
                  <a:path w="21600" h="21600" extrusionOk="0">
                    <a:moveTo>
                      <a:pt x="1692" y="1419"/>
                    </a:moveTo>
                    <a:lnTo>
                      <a:pt x="1952" y="1419"/>
                    </a:lnTo>
                    <a:lnTo>
                      <a:pt x="2082" y="1104"/>
                    </a:lnTo>
                    <a:lnTo>
                      <a:pt x="2342" y="946"/>
                    </a:lnTo>
                    <a:lnTo>
                      <a:pt x="2733" y="631"/>
                    </a:lnTo>
                    <a:lnTo>
                      <a:pt x="3123" y="631"/>
                    </a:lnTo>
                    <a:lnTo>
                      <a:pt x="3643" y="473"/>
                    </a:lnTo>
                    <a:lnTo>
                      <a:pt x="4424" y="315"/>
                    </a:lnTo>
                    <a:lnTo>
                      <a:pt x="5335" y="0"/>
                    </a:lnTo>
                    <a:lnTo>
                      <a:pt x="7677" y="0"/>
                    </a:lnTo>
                    <a:lnTo>
                      <a:pt x="8848" y="315"/>
                    </a:lnTo>
                    <a:lnTo>
                      <a:pt x="10149" y="315"/>
                    </a:lnTo>
                    <a:lnTo>
                      <a:pt x="11581" y="473"/>
                    </a:lnTo>
                    <a:lnTo>
                      <a:pt x="12752" y="631"/>
                    </a:lnTo>
                    <a:lnTo>
                      <a:pt x="13793" y="946"/>
                    </a:lnTo>
                    <a:lnTo>
                      <a:pt x="14704" y="1419"/>
                    </a:lnTo>
                    <a:lnTo>
                      <a:pt x="15484" y="1892"/>
                    </a:lnTo>
                    <a:lnTo>
                      <a:pt x="18217" y="3311"/>
                    </a:lnTo>
                    <a:lnTo>
                      <a:pt x="18998" y="3784"/>
                    </a:lnTo>
                    <a:lnTo>
                      <a:pt x="19778" y="4099"/>
                    </a:lnTo>
                    <a:lnTo>
                      <a:pt x="20299" y="4572"/>
                    </a:lnTo>
                    <a:lnTo>
                      <a:pt x="20689" y="4730"/>
                    </a:lnTo>
                    <a:lnTo>
                      <a:pt x="21080" y="4730"/>
                    </a:lnTo>
                    <a:lnTo>
                      <a:pt x="21210" y="5045"/>
                    </a:lnTo>
                    <a:lnTo>
                      <a:pt x="21470" y="5045"/>
                    </a:lnTo>
                    <a:lnTo>
                      <a:pt x="21470" y="5203"/>
                    </a:lnTo>
                    <a:lnTo>
                      <a:pt x="21600" y="5203"/>
                    </a:lnTo>
                    <a:lnTo>
                      <a:pt x="21600" y="5518"/>
                    </a:lnTo>
                    <a:lnTo>
                      <a:pt x="21470" y="5676"/>
                    </a:lnTo>
                    <a:lnTo>
                      <a:pt x="21470" y="6149"/>
                    </a:lnTo>
                    <a:lnTo>
                      <a:pt x="21210" y="6622"/>
                    </a:lnTo>
                    <a:lnTo>
                      <a:pt x="21080" y="7095"/>
                    </a:lnTo>
                    <a:lnTo>
                      <a:pt x="20819" y="7568"/>
                    </a:lnTo>
                    <a:lnTo>
                      <a:pt x="20819" y="7726"/>
                    </a:lnTo>
                    <a:lnTo>
                      <a:pt x="20689" y="8041"/>
                    </a:lnTo>
                    <a:lnTo>
                      <a:pt x="20429" y="8199"/>
                    </a:lnTo>
                    <a:lnTo>
                      <a:pt x="20169" y="8514"/>
                    </a:lnTo>
                    <a:lnTo>
                      <a:pt x="18607" y="9775"/>
                    </a:lnTo>
                    <a:lnTo>
                      <a:pt x="17957" y="10721"/>
                    </a:lnTo>
                    <a:lnTo>
                      <a:pt x="16916" y="11352"/>
                    </a:lnTo>
                    <a:lnTo>
                      <a:pt x="14704" y="14032"/>
                    </a:lnTo>
                    <a:lnTo>
                      <a:pt x="14313" y="14820"/>
                    </a:lnTo>
                    <a:lnTo>
                      <a:pt x="13923" y="15293"/>
                    </a:lnTo>
                    <a:lnTo>
                      <a:pt x="13663" y="15451"/>
                    </a:lnTo>
                    <a:lnTo>
                      <a:pt x="13012" y="15924"/>
                    </a:lnTo>
                    <a:lnTo>
                      <a:pt x="12622" y="16239"/>
                    </a:lnTo>
                    <a:lnTo>
                      <a:pt x="12101" y="16712"/>
                    </a:lnTo>
                    <a:lnTo>
                      <a:pt x="11320" y="17185"/>
                    </a:lnTo>
                    <a:lnTo>
                      <a:pt x="10410" y="17974"/>
                    </a:lnTo>
                    <a:lnTo>
                      <a:pt x="9499" y="18604"/>
                    </a:lnTo>
                    <a:lnTo>
                      <a:pt x="8328" y="19077"/>
                    </a:lnTo>
                    <a:lnTo>
                      <a:pt x="7157" y="19708"/>
                    </a:lnTo>
                    <a:lnTo>
                      <a:pt x="5335" y="20654"/>
                    </a:lnTo>
                    <a:lnTo>
                      <a:pt x="4554" y="20969"/>
                    </a:lnTo>
                    <a:lnTo>
                      <a:pt x="4034" y="20969"/>
                    </a:lnTo>
                    <a:lnTo>
                      <a:pt x="3513" y="21285"/>
                    </a:lnTo>
                    <a:lnTo>
                      <a:pt x="2863" y="21600"/>
                    </a:lnTo>
                    <a:lnTo>
                      <a:pt x="1561" y="21600"/>
                    </a:lnTo>
                    <a:lnTo>
                      <a:pt x="781" y="20969"/>
                    </a:lnTo>
                    <a:lnTo>
                      <a:pt x="390" y="20181"/>
                    </a:lnTo>
                    <a:lnTo>
                      <a:pt x="260" y="19235"/>
                    </a:lnTo>
                    <a:lnTo>
                      <a:pt x="0" y="18447"/>
                    </a:lnTo>
                    <a:lnTo>
                      <a:pt x="0" y="12298"/>
                    </a:lnTo>
                    <a:lnTo>
                      <a:pt x="260" y="10879"/>
                    </a:lnTo>
                    <a:lnTo>
                      <a:pt x="390" y="9302"/>
                    </a:lnTo>
                    <a:lnTo>
                      <a:pt x="651" y="7568"/>
                    </a:lnTo>
                    <a:lnTo>
                      <a:pt x="781" y="5676"/>
                    </a:lnTo>
                    <a:lnTo>
                      <a:pt x="1171" y="4099"/>
                    </a:lnTo>
                    <a:lnTo>
                      <a:pt x="1431" y="2838"/>
                    </a:lnTo>
                    <a:lnTo>
                      <a:pt x="1561" y="1892"/>
                    </a:lnTo>
                    <a:lnTo>
                      <a:pt x="1692" y="1419"/>
                    </a:lnTo>
                    <a:close/>
                  </a:path>
                </a:pathLst>
              </a:custGeom>
              <a:solidFill>
                <a:srgbClr val="C21B1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5" name="AutoShape 460"/>
              <p:cNvSpPr/>
              <p:nvPr/>
            </p:nvSpPr>
            <p:spPr>
              <a:xfrm>
                <a:off x="1149878" y="170718"/>
                <a:ext cx="382353" cy="265249"/>
              </a:xfrm>
              <a:custGeom>
                <a:avLst/>
                <a:gdLst/>
                <a:ahLst/>
                <a:cxnLst>
                  <a:cxn ang="0">
                    <a:pos x="wd2" y="hd2"/>
                  </a:cxn>
                  <a:cxn ang="5400000">
                    <a:pos x="wd2" y="hd2"/>
                  </a:cxn>
                  <a:cxn ang="10800000">
                    <a:pos x="wd2" y="hd2"/>
                  </a:cxn>
                  <a:cxn ang="16200000">
                    <a:pos x="wd2" y="hd2"/>
                  </a:cxn>
                </a:cxnLst>
                <a:rect l="0" t="0" r="r" b="b"/>
                <a:pathLst>
                  <a:path w="21600" h="21600" extrusionOk="0">
                    <a:moveTo>
                      <a:pt x="1964" y="1137"/>
                    </a:moveTo>
                    <a:lnTo>
                      <a:pt x="2095" y="1137"/>
                    </a:lnTo>
                    <a:lnTo>
                      <a:pt x="2095" y="812"/>
                    </a:lnTo>
                    <a:lnTo>
                      <a:pt x="2487" y="812"/>
                    </a:lnTo>
                    <a:lnTo>
                      <a:pt x="3273" y="325"/>
                    </a:lnTo>
                    <a:lnTo>
                      <a:pt x="3796" y="162"/>
                    </a:lnTo>
                    <a:lnTo>
                      <a:pt x="4582" y="0"/>
                    </a:lnTo>
                    <a:lnTo>
                      <a:pt x="8902" y="0"/>
                    </a:lnTo>
                    <a:lnTo>
                      <a:pt x="10211" y="162"/>
                    </a:lnTo>
                    <a:lnTo>
                      <a:pt x="11651" y="162"/>
                    </a:lnTo>
                    <a:lnTo>
                      <a:pt x="12698" y="325"/>
                    </a:lnTo>
                    <a:lnTo>
                      <a:pt x="13876" y="812"/>
                    </a:lnTo>
                    <a:lnTo>
                      <a:pt x="14793" y="1137"/>
                    </a:lnTo>
                    <a:lnTo>
                      <a:pt x="15578" y="1624"/>
                    </a:lnTo>
                    <a:lnTo>
                      <a:pt x="16495" y="2111"/>
                    </a:lnTo>
                    <a:lnTo>
                      <a:pt x="17280" y="2761"/>
                    </a:lnTo>
                    <a:lnTo>
                      <a:pt x="18196" y="3086"/>
                    </a:lnTo>
                    <a:lnTo>
                      <a:pt x="20553" y="4547"/>
                    </a:lnTo>
                    <a:lnTo>
                      <a:pt x="20815" y="4547"/>
                    </a:lnTo>
                    <a:lnTo>
                      <a:pt x="21207" y="4872"/>
                    </a:lnTo>
                    <a:lnTo>
                      <a:pt x="21338" y="4872"/>
                    </a:lnTo>
                    <a:lnTo>
                      <a:pt x="21600" y="5035"/>
                    </a:lnTo>
                    <a:lnTo>
                      <a:pt x="21600" y="5359"/>
                    </a:lnTo>
                    <a:lnTo>
                      <a:pt x="21338" y="5522"/>
                    </a:lnTo>
                    <a:lnTo>
                      <a:pt x="21338" y="6009"/>
                    </a:lnTo>
                    <a:lnTo>
                      <a:pt x="21207" y="6496"/>
                    </a:lnTo>
                    <a:lnTo>
                      <a:pt x="20945" y="6983"/>
                    </a:lnTo>
                    <a:lnTo>
                      <a:pt x="20945" y="7471"/>
                    </a:lnTo>
                    <a:lnTo>
                      <a:pt x="20815" y="7633"/>
                    </a:lnTo>
                    <a:lnTo>
                      <a:pt x="20815" y="7958"/>
                    </a:lnTo>
                    <a:lnTo>
                      <a:pt x="20422" y="8120"/>
                    </a:lnTo>
                    <a:lnTo>
                      <a:pt x="20160" y="8445"/>
                    </a:lnTo>
                    <a:lnTo>
                      <a:pt x="18589" y="9744"/>
                    </a:lnTo>
                    <a:lnTo>
                      <a:pt x="17804" y="10719"/>
                    </a:lnTo>
                    <a:lnTo>
                      <a:pt x="16233" y="12018"/>
                    </a:lnTo>
                    <a:lnTo>
                      <a:pt x="15578" y="12992"/>
                    </a:lnTo>
                    <a:lnTo>
                      <a:pt x="15185" y="13480"/>
                    </a:lnTo>
                    <a:lnTo>
                      <a:pt x="14793" y="14129"/>
                    </a:lnTo>
                    <a:lnTo>
                      <a:pt x="14007" y="15104"/>
                    </a:lnTo>
                    <a:lnTo>
                      <a:pt x="13484" y="15591"/>
                    </a:lnTo>
                    <a:lnTo>
                      <a:pt x="13091" y="16078"/>
                    </a:lnTo>
                    <a:lnTo>
                      <a:pt x="12698" y="16403"/>
                    </a:lnTo>
                    <a:lnTo>
                      <a:pt x="12175" y="16890"/>
                    </a:lnTo>
                    <a:lnTo>
                      <a:pt x="11389" y="17377"/>
                    </a:lnTo>
                    <a:lnTo>
                      <a:pt x="10473" y="17865"/>
                    </a:lnTo>
                    <a:lnTo>
                      <a:pt x="9556" y="18677"/>
                    </a:lnTo>
                    <a:lnTo>
                      <a:pt x="8378" y="19326"/>
                    </a:lnTo>
                    <a:lnTo>
                      <a:pt x="7200" y="19814"/>
                    </a:lnTo>
                    <a:lnTo>
                      <a:pt x="5367" y="20788"/>
                    </a:lnTo>
                    <a:lnTo>
                      <a:pt x="4582" y="20950"/>
                    </a:lnTo>
                    <a:lnTo>
                      <a:pt x="4058" y="21275"/>
                    </a:lnTo>
                    <a:lnTo>
                      <a:pt x="3535" y="21275"/>
                    </a:lnTo>
                    <a:lnTo>
                      <a:pt x="2880" y="21600"/>
                    </a:lnTo>
                    <a:lnTo>
                      <a:pt x="1571" y="21600"/>
                    </a:lnTo>
                    <a:lnTo>
                      <a:pt x="785" y="20950"/>
                    </a:lnTo>
                    <a:lnTo>
                      <a:pt x="655" y="20301"/>
                    </a:lnTo>
                    <a:lnTo>
                      <a:pt x="262" y="19489"/>
                    </a:lnTo>
                    <a:lnTo>
                      <a:pt x="262" y="17215"/>
                    </a:lnTo>
                    <a:lnTo>
                      <a:pt x="0" y="16078"/>
                    </a:lnTo>
                    <a:lnTo>
                      <a:pt x="262" y="14941"/>
                    </a:lnTo>
                    <a:lnTo>
                      <a:pt x="262" y="10881"/>
                    </a:lnTo>
                    <a:lnTo>
                      <a:pt x="393" y="9257"/>
                    </a:lnTo>
                    <a:lnTo>
                      <a:pt x="785" y="7471"/>
                    </a:lnTo>
                    <a:lnTo>
                      <a:pt x="1047" y="5522"/>
                    </a:lnTo>
                    <a:lnTo>
                      <a:pt x="1440" y="3898"/>
                    </a:lnTo>
                    <a:lnTo>
                      <a:pt x="1571" y="2598"/>
                    </a:lnTo>
                    <a:lnTo>
                      <a:pt x="1702" y="1624"/>
                    </a:lnTo>
                    <a:lnTo>
                      <a:pt x="1964" y="1137"/>
                    </a:lnTo>
                    <a:close/>
                  </a:path>
                </a:pathLst>
              </a:custGeom>
              <a:solidFill>
                <a:srgbClr val="C3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6" name="AutoShape 461"/>
              <p:cNvSpPr/>
              <p:nvPr/>
            </p:nvSpPr>
            <p:spPr>
              <a:xfrm>
                <a:off x="1154110" y="170718"/>
                <a:ext cx="372477" cy="261016"/>
              </a:xfrm>
              <a:custGeom>
                <a:avLst/>
                <a:gdLst/>
                <a:ahLst/>
                <a:cxnLst>
                  <a:cxn ang="0">
                    <a:pos x="wd2" y="hd2"/>
                  </a:cxn>
                  <a:cxn ang="5400000">
                    <a:pos x="wd2" y="hd2"/>
                  </a:cxn>
                  <a:cxn ang="10800000">
                    <a:pos x="wd2" y="hd2"/>
                  </a:cxn>
                  <a:cxn ang="16200000">
                    <a:pos x="wd2" y="hd2"/>
                  </a:cxn>
                </a:cxnLst>
                <a:rect l="0" t="0" r="r" b="b"/>
                <a:pathLst>
                  <a:path w="21600" h="21600" extrusionOk="0">
                    <a:moveTo>
                      <a:pt x="1744" y="1319"/>
                    </a:moveTo>
                    <a:lnTo>
                      <a:pt x="1878" y="1154"/>
                    </a:lnTo>
                    <a:lnTo>
                      <a:pt x="2147" y="1154"/>
                    </a:lnTo>
                    <a:lnTo>
                      <a:pt x="2281" y="824"/>
                    </a:lnTo>
                    <a:lnTo>
                      <a:pt x="2683" y="660"/>
                    </a:lnTo>
                    <a:lnTo>
                      <a:pt x="3086" y="330"/>
                    </a:lnTo>
                    <a:lnTo>
                      <a:pt x="3622" y="165"/>
                    </a:lnTo>
                    <a:lnTo>
                      <a:pt x="4427" y="165"/>
                    </a:lnTo>
                    <a:lnTo>
                      <a:pt x="5501" y="0"/>
                    </a:lnTo>
                    <a:lnTo>
                      <a:pt x="8855" y="0"/>
                    </a:lnTo>
                    <a:lnTo>
                      <a:pt x="10196" y="165"/>
                    </a:lnTo>
                    <a:lnTo>
                      <a:pt x="11672" y="330"/>
                    </a:lnTo>
                    <a:lnTo>
                      <a:pt x="12745" y="660"/>
                    </a:lnTo>
                    <a:lnTo>
                      <a:pt x="13953" y="824"/>
                    </a:lnTo>
                    <a:lnTo>
                      <a:pt x="14624" y="1319"/>
                    </a:lnTo>
                    <a:lnTo>
                      <a:pt x="15697" y="1814"/>
                    </a:lnTo>
                    <a:lnTo>
                      <a:pt x="16368" y="2308"/>
                    </a:lnTo>
                    <a:lnTo>
                      <a:pt x="17441" y="2803"/>
                    </a:lnTo>
                    <a:lnTo>
                      <a:pt x="18380" y="3133"/>
                    </a:lnTo>
                    <a:lnTo>
                      <a:pt x="19990" y="4122"/>
                    </a:lnTo>
                    <a:lnTo>
                      <a:pt x="20393" y="4452"/>
                    </a:lnTo>
                    <a:lnTo>
                      <a:pt x="20661" y="4617"/>
                    </a:lnTo>
                    <a:lnTo>
                      <a:pt x="21063" y="4617"/>
                    </a:lnTo>
                    <a:lnTo>
                      <a:pt x="21198" y="4947"/>
                    </a:lnTo>
                    <a:lnTo>
                      <a:pt x="21466" y="4947"/>
                    </a:lnTo>
                    <a:lnTo>
                      <a:pt x="21466" y="5111"/>
                    </a:lnTo>
                    <a:lnTo>
                      <a:pt x="21600" y="5111"/>
                    </a:lnTo>
                    <a:lnTo>
                      <a:pt x="21600" y="5606"/>
                    </a:lnTo>
                    <a:lnTo>
                      <a:pt x="21466" y="6101"/>
                    </a:lnTo>
                    <a:lnTo>
                      <a:pt x="21198" y="6595"/>
                    </a:lnTo>
                    <a:lnTo>
                      <a:pt x="21198" y="7090"/>
                    </a:lnTo>
                    <a:lnTo>
                      <a:pt x="21063" y="7585"/>
                    </a:lnTo>
                    <a:lnTo>
                      <a:pt x="20795" y="7750"/>
                    </a:lnTo>
                    <a:lnTo>
                      <a:pt x="20795" y="8079"/>
                    </a:lnTo>
                    <a:lnTo>
                      <a:pt x="20661" y="8244"/>
                    </a:lnTo>
                    <a:lnTo>
                      <a:pt x="20124" y="8574"/>
                    </a:lnTo>
                    <a:lnTo>
                      <a:pt x="19588" y="9234"/>
                    </a:lnTo>
                    <a:lnTo>
                      <a:pt x="18783" y="9893"/>
                    </a:lnTo>
                    <a:lnTo>
                      <a:pt x="17843" y="10718"/>
                    </a:lnTo>
                    <a:lnTo>
                      <a:pt x="17039" y="11542"/>
                    </a:lnTo>
                    <a:lnTo>
                      <a:pt x="16234" y="12202"/>
                    </a:lnTo>
                    <a:lnTo>
                      <a:pt x="15697" y="13026"/>
                    </a:lnTo>
                    <a:lnTo>
                      <a:pt x="15294" y="13685"/>
                    </a:lnTo>
                    <a:lnTo>
                      <a:pt x="14624" y="14345"/>
                    </a:lnTo>
                    <a:lnTo>
                      <a:pt x="14221" y="14840"/>
                    </a:lnTo>
                    <a:lnTo>
                      <a:pt x="13953" y="15334"/>
                    </a:lnTo>
                    <a:lnTo>
                      <a:pt x="13550" y="15829"/>
                    </a:lnTo>
                    <a:lnTo>
                      <a:pt x="13148" y="16159"/>
                    </a:lnTo>
                    <a:lnTo>
                      <a:pt x="12477" y="16489"/>
                    </a:lnTo>
                    <a:lnTo>
                      <a:pt x="11940" y="16983"/>
                    </a:lnTo>
                    <a:lnTo>
                      <a:pt x="11270" y="17478"/>
                    </a:lnTo>
                    <a:lnTo>
                      <a:pt x="10465" y="18137"/>
                    </a:lnTo>
                    <a:lnTo>
                      <a:pt x="9525" y="18632"/>
                    </a:lnTo>
                    <a:lnTo>
                      <a:pt x="8318" y="19292"/>
                    </a:lnTo>
                    <a:lnTo>
                      <a:pt x="7379" y="19786"/>
                    </a:lnTo>
                    <a:lnTo>
                      <a:pt x="6171" y="20611"/>
                    </a:lnTo>
                    <a:lnTo>
                      <a:pt x="5232" y="20776"/>
                    </a:lnTo>
                    <a:lnTo>
                      <a:pt x="4696" y="21270"/>
                    </a:lnTo>
                    <a:lnTo>
                      <a:pt x="3891" y="21270"/>
                    </a:lnTo>
                    <a:lnTo>
                      <a:pt x="3354" y="21600"/>
                    </a:lnTo>
                    <a:lnTo>
                      <a:pt x="1207" y="21600"/>
                    </a:lnTo>
                    <a:lnTo>
                      <a:pt x="805" y="21105"/>
                    </a:lnTo>
                    <a:lnTo>
                      <a:pt x="402" y="20281"/>
                    </a:lnTo>
                    <a:lnTo>
                      <a:pt x="134" y="19621"/>
                    </a:lnTo>
                    <a:lnTo>
                      <a:pt x="0" y="18467"/>
                    </a:lnTo>
                    <a:lnTo>
                      <a:pt x="0" y="13685"/>
                    </a:lnTo>
                    <a:lnTo>
                      <a:pt x="134" y="12531"/>
                    </a:lnTo>
                    <a:lnTo>
                      <a:pt x="134" y="11047"/>
                    </a:lnTo>
                    <a:lnTo>
                      <a:pt x="402" y="9398"/>
                    </a:lnTo>
                    <a:lnTo>
                      <a:pt x="537" y="7585"/>
                    </a:lnTo>
                    <a:lnTo>
                      <a:pt x="939" y="5606"/>
                    </a:lnTo>
                    <a:lnTo>
                      <a:pt x="1207" y="3957"/>
                    </a:lnTo>
                    <a:lnTo>
                      <a:pt x="1342" y="2638"/>
                    </a:lnTo>
                    <a:lnTo>
                      <a:pt x="1744" y="1649"/>
                    </a:lnTo>
                    <a:lnTo>
                      <a:pt x="1744" y="1319"/>
                    </a:lnTo>
                    <a:close/>
                  </a:path>
                </a:pathLst>
              </a:custGeom>
              <a:solidFill>
                <a:srgbClr val="C4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7" name="AutoShape 462"/>
              <p:cNvSpPr/>
              <p:nvPr/>
            </p:nvSpPr>
            <p:spPr>
              <a:xfrm>
                <a:off x="1156932" y="170718"/>
                <a:ext cx="368244" cy="261016"/>
              </a:xfrm>
              <a:custGeom>
                <a:avLst/>
                <a:gdLst/>
                <a:ahLst/>
                <a:cxnLst>
                  <a:cxn ang="0">
                    <a:pos x="wd2" y="hd2"/>
                  </a:cxn>
                  <a:cxn ang="5400000">
                    <a:pos x="wd2" y="hd2"/>
                  </a:cxn>
                  <a:cxn ang="10800000">
                    <a:pos x="wd2" y="hd2"/>
                  </a:cxn>
                  <a:cxn ang="16200000">
                    <a:pos x="wd2" y="hd2"/>
                  </a:cxn>
                </a:cxnLst>
                <a:rect l="0" t="0" r="r" b="b"/>
                <a:pathLst>
                  <a:path w="21600" h="21600" extrusionOk="0">
                    <a:moveTo>
                      <a:pt x="1766" y="1319"/>
                    </a:moveTo>
                    <a:lnTo>
                      <a:pt x="2038" y="1319"/>
                    </a:lnTo>
                    <a:lnTo>
                      <a:pt x="2445" y="824"/>
                    </a:lnTo>
                    <a:lnTo>
                      <a:pt x="2853" y="660"/>
                    </a:lnTo>
                    <a:lnTo>
                      <a:pt x="3260" y="660"/>
                    </a:lnTo>
                    <a:lnTo>
                      <a:pt x="3804" y="330"/>
                    </a:lnTo>
                    <a:lnTo>
                      <a:pt x="4619" y="165"/>
                    </a:lnTo>
                    <a:lnTo>
                      <a:pt x="5434" y="165"/>
                    </a:lnTo>
                    <a:lnTo>
                      <a:pt x="6521" y="0"/>
                    </a:lnTo>
                    <a:lnTo>
                      <a:pt x="7608" y="0"/>
                    </a:lnTo>
                    <a:lnTo>
                      <a:pt x="8830" y="165"/>
                    </a:lnTo>
                    <a:lnTo>
                      <a:pt x="10189" y="165"/>
                    </a:lnTo>
                    <a:lnTo>
                      <a:pt x="11683" y="330"/>
                    </a:lnTo>
                    <a:lnTo>
                      <a:pt x="12770" y="660"/>
                    </a:lnTo>
                    <a:lnTo>
                      <a:pt x="13992" y="1154"/>
                    </a:lnTo>
                    <a:lnTo>
                      <a:pt x="14672" y="1319"/>
                    </a:lnTo>
                    <a:lnTo>
                      <a:pt x="15487" y="1814"/>
                    </a:lnTo>
                    <a:lnTo>
                      <a:pt x="16438" y="2308"/>
                    </a:lnTo>
                    <a:lnTo>
                      <a:pt x="17253" y="2803"/>
                    </a:lnTo>
                    <a:lnTo>
                      <a:pt x="18340" y="3133"/>
                    </a:lnTo>
                    <a:lnTo>
                      <a:pt x="19019" y="3627"/>
                    </a:lnTo>
                    <a:lnTo>
                      <a:pt x="19834" y="4122"/>
                    </a:lnTo>
                    <a:lnTo>
                      <a:pt x="20513" y="4452"/>
                    </a:lnTo>
                    <a:lnTo>
                      <a:pt x="20785" y="4617"/>
                    </a:lnTo>
                    <a:lnTo>
                      <a:pt x="20921" y="4617"/>
                    </a:lnTo>
                    <a:lnTo>
                      <a:pt x="21192" y="4947"/>
                    </a:lnTo>
                    <a:lnTo>
                      <a:pt x="21328" y="4947"/>
                    </a:lnTo>
                    <a:lnTo>
                      <a:pt x="21328" y="5111"/>
                    </a:lnTo>
                    <a:lnTo>
                      <a:pt x="21600" y="5111"/>
                    </a:lnTo>
                    <a:lnTo>
                      <a:pt x="21600" y="5606"/>
                    </a:lnTo>
                    <a:lnTo>
                      <a:pt x="21328" y="6101"/>
                    </a:lnTo>
                    <a:lnTo>
                      <a:pt x="21192" y="6595"/>
                    </a:lnTo>
                    <a:lnTo>
                      <a:pt x="21192" y="7090"/>
                    </a:lnTo>
                    <a:lnTo>
                      <a:pt x="20921" y="7585"/>
                    </a:lnTo>
                    <a:lnTo>
                      <a:pt x="20785" y="7750"/>
                    </a:lnTo>
                    <a:lnTo>
                      <a:pt x="20785" y="8079"/>
                    </a:lnTo>
                    <a:lnTo>
                      <a:pt x="20649" y="8244"/>
                    </a:lnTo>
                    <a:lnTo>
                      <a:pt x="20106" y="8574"/>
                    </a:lnTo>
                    <a:lnTo>
                      <a:pt x="19426" y="9234"/>
                    </a:lnTo>
                    <a:lnTo>
                      <a:pt x="18611" y="9893"/>
                    </a:lnTo>
                    <a:lnTo>
                      <a:pt x="17932" y="10718"/>
                    </a:lnTo>
                    <a:lnTo>
                      <a:pt x="16845" y="11542"/>
                    </a:lnTo>
                    <a:lnTo>
                      <a:pt x="16302" y="12202"/>
                    </a:lnTo>
                    <a:lnTo>
                      <a:pt x="15758" y="13026"/>
                    </a:lnTo>
                    <a:lnTo>
                      <a:pt x="15079" y="13685"/>
                    </a:lnTo>
                    <a:lnTo>
                      <a:pt x="14264" y="14675"/>
                    </a:lnTo>
                    <a:lnTo>
                      <a:pt x="13992" y="15169"/>
                    </a:lnTo>
                    <a:lnTo>
                      <a:pt x="13585" y="15664"/>
                    </a:lnTo>
                    <a:lnTo>
                      <a:pt x="12906" y="16159"/>
                    </a:lnTo>
                    <a:lnTo>
                      <a:pt x="12498" y="16489"/>
                    </a:lnTo>
                    <a:lnTo>
                      <a:pt x="11955" y="16983"/>
                    </a:lnTo>
                    <a:lnTo>
                      <a:pt x="11275" y="17478"/>
                    </a:lnTo>
                    <a:lnTo>
                      <a:pt x="10460" y="17973"/>
                    </a:lnTo>
                    <a:lnTo>
                      <a:pt x="9509" y="18632"/>
                    </a:lnTo>
                    <a:lnTo>
                      <a:pt x="8287" y="19127"/>
                    </a:lnTo>
                    <a:lnTo>
                      <a:pt x="7336" y="19786"/>
                    </a:lnTo>
                    <a:lnTo>
                      <a:pt x="6113" y="20281"/>
                    </a:lnTo>
                    <a:lnTo>
                      <a:pt x="5434" y="20776"/>
                    </a:lnTo>
                    <a:lnTo>
                      <a:pt x="4619" y="21105"/>
                    </a:lnTo>
                    <a:lnTo>
                      <a:pt x="3940" y="21270"/>
                    </a:lnTo>
                    <a:lnTo>
                      <a:pt x="3396" y="21270"/>
                    </a:lnTo>
                    <a:lnTo>
                      <a:pt x="2853" y="21600"/>
                    </a:lnTo>
                    <a:lnTo>
                      <a:pt x="1358" y="21600"/>
                    </a:lnTo>
                    <a:lnTo>
                      <a:pt x="679" y="20776"/>
                    </a:lnTo>
                    <a:lnTo>
                      <a:pt x="408" y="20116"/>
                    </a:lnTo>
                    <a:lnTo>
                      <a:pt x="272" y="19292"/>
                    </a:lnTo>
                    <a:lnTo>
                      <a:pt x="0" y="18467"/>
                    </a:lnTo>
                    <a:lnTo>
                      <a:pt x="0" y="12202"/>
                    </a:lnTo>
                    <a:lnTo>
                      <a:pt x="272" y="11047"/>
                    </a:lnTo>
                    <a:lnTo>
                      <a:pt x="408" y="9398"/>
                    </a:lnTo>
                    <a:lnTo>
                      <a:pt x="679" y="7585"/>
                    </a:lnTo>
                    <a:lnTo>
                      <a:pt x="815" y="5606"/>
                    </a:lnTo>
                    <a:lnTo>
                      <a:pt x="1223" y="3957"/>
                    </a:lnTo>
                    <a:lnTo>
                      <a:pt x="1358" y="2803"/>
                    </a:lnTo>
                    <a:lnTo>
                      <a:pt x="1766" y="1319"/>
                    </a:lnTo>
                    <a:close/>
                  </a:path>
                </a:pathLst>
              </a:custGeom>
              <a:solidFill>
                <a:srgbClr val="C51C1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8" name="AutoShape 463"/>
              <p:cNvSpPr/>
              <p:nvPr/>
            </p:nvSpPr>
            <p:spPr>
              <a:xfrm>
                <a:off x="1156932" y="173539"/>
                <a:ext cx="368244" cy="258195"/>
              </a:xfrm>
              <a:custGeom>
                <a:avLst/>
                <a:gdLst/>
                <a:ahLst/>
                <a:cxnLst>
                  <a:cxn ang="0">
                    <a:pos x="wd2" y="hd2"/>
                  </a:cxn>
                  <a:cxn ang="5400000">
                    <a:pos x="wd2" y="hd2"/>
                  </a:cxn>
                  <a:cxn ang="10800000">
                    <a:pos x="wd2" y="hd2"/>
                  </a:cxn>
                  <a:cxn ang="16200000">
                    <a:pos x="wd2" y="hd2"/>
                  </a:cxn>
                </a:cxnLst>
                <a:rect l="0" t="0" r="r" b="b"/>
                <a:pathLst>
                  <a:path w="21600" h="21600" extrusionOk="0">
                    <a:moveTo>
                      <a:pt x="2038" y="1163"/>
                    </a:moveTo>
                    <a:lnTo>
                      <a:pt x="2174" y="997"/>
                    </a:lnTo>
                    <a:lnTo>
                      <a:pt x="2581" y="997"/>
                    </a:lnTo>
                    <a:lnTo>
                      <a:pt x="2853" y="665"/>
                    </a:lnTo>
                    <a:lnTo>
                      <a:pt x="3396" y="498"/>
                    </a:lnTo>
                    <a:lnTo>
                      <a:pt x="3804" y="166"/>
                    </a:lnTo>
                    <a:lnTo>
                      <a:pt x="4619" y="166"/>
                    </a:lnTo>
                    <a:lnTo>
                      <a:pt x="5434" y="0"/>
                    </a:lnTo>
                    <a:lnTo>
                      <a:pt x="9102" y="0"/>
                    </a:lnTo>
                    <a:lnTo>
                      <a:pt x="10189" y="166"/>
                    </a:lnTo>
                    <a:lnTo>
                      <a:pt x="11683" y="498"/>
                    </a:lnTo>
                    <a:lnTo>
                      <a:pt x="12770" y="665"/>
                    </a:lnTo>
                    <a:lnTo>
                      <a:pt x="13857" y="997"/>
                    </a:lnTo>
                    <a:lnTo>
                      <a:pt x="14672" y="1163"/>
                    </a:lnTo>
                    <a:lnTo>
                      <a:pt x="16302" y="2160"/>
                    </a:lnTo>
                    <a:lnTo>
                      <a:pt x="17253" y="2658"/>
                    </a:lnTo>
                    <a:lnTo>
                      <a:pt x="18068" y="2991"/>
                    </a:lnTo>
                    <a:lnTo>
                      <a:pt x="19019" y="3489"/>
                    </a:lnTo>
                    <a:lnTo>
                      <a:pt x="19698" y="3988"/>
                    </a:lnTo>
                    <a:lnTo>
                      <a:pt x="20242" y="4320"/>
                    </a:lnTo>
                    <a:lnTo>
                      <a:pt x="20649" y="4486"/>
                    </a:lnTo>
                    <a:lnTo>
                      <a:pt x="20785" y="4818"/>
                    </a:lnTo>
                    <a:lnTo>
                      <a:pt x="21192" y="4818"/>
                    </a:lnTo>
                    <a:lnTo>
                      <a:pt x="21328" y="4985"/>
                    </a:lnTo>
                    <a:lnTo>
                      <a:pt x="21328" y="5317"/>
                    </a:lnTo>
                    <a:lnTo>
                      <a:pt x="21600" y="5317"/>
                    </a:lnTo>
                    <a:lnTo>
                      <a:pt x="21328" y="5317"/>
                    </a:lnTo>
                    <a:lnTo>
                      <a:pt x="21328" y="5483"/>
                    </a:lnTo>
                    <a:lnTo>
                      <a:pt x="21192" y="5982"/>
                    </a:lnTo>
                    <a:lnTo>
                      <a:pt x="21192" y="6480"/>
                    </a:lnTo>
                    <a:lnTo>
                      <a:pt x="20921" y="6978"/>
                    </a:lnTo>
                    <a:lnTo>
                      <a:pt x="20785" y="7477"/>
                    </a:lnTo>
                    <a:lnTo>
                      <a:pt x="20649" y="7643"/>
                    </a:lnTo>
                    <a:lnTo>
                      <a:pt x="20649" y="7975"/>
                    </a:lnTo>
                    <a:lnTo>
                      <a:pt x="20513" y="8142"/>
                    </a:lnTo>
                    <a:lnTo>
                      <a:pt x="19834" y="8474"/>
                    </a:lnTo>
                    <a:lnTo>
                      <a:pt x="19291" y="9138"/>
                    </a:lnTo>
                    <a:lnTo>
                      <a:pt x="18475" y="9803"/>
                    </a:lnTo>
                    <a:lnTo>
                      <a:pt x="16845" y="11465"/>
                    </a:lnTo>
                    <a:lnTo>
                      <a:pt x="16166" y="12129"/>
                    </a:lnTo>
                    <a:lnTo>
                      <a:pt x="15487" y="12960"/>
                    </a:lnTo>
                    <a:lnTo>
                      <a:pt x="15079" y="13625"/>
                    </a:lnTo>
                    <a:lnTo>
                      <a:pt x="14536" y="14123"/>
                    </a:lnTo>
                    <a:lnTo>
                      <a:pt x="14128" y="14622"/>
                    </a:lnTo>
                    <a:lnTo>
                      <a:pt x="13857" y="15120"/>
                    </a:lnTo>
                    <a:lnTo>
                      <a:pt x="13449" y="15618"/>
                    </a:lnTo>
                    <a:lnTo>
                      <a:pt x="12906" y="16117"/>
                    </a:lnTo>
                    <a:lnTo>
                      <a:pt x="12498" y="16283"/>
                    </a:lnTo>
                    <a:lnTo>
                      <a:pt x="11955" y="16615"/>
                    </a:lnTo>
                    <a:lnTo>
                      <a:pt x="11275" y="17114"/>
                    </a:lnTo>
                    <a:lnTo>
                      <a:pt x="10189" y="17945"/>
                    </a:lnTo>
                    <a:lnTo>
                      <a:pt x="9238" y="18443"/>
                    </a:lnTo>
                    <a:lnTo>
                      <a:pt x="8287" y="19108"/>
                    </a:lnTo>
                    <a:lnTo>
                      <a:pt x="7336" y="19606"/>
                    </a:lnTo>
                    <a:lnTo>
                      <a:pt x="6113" y="20105"/>
                    </a:lnTo>
                    <a:lnTo>
                      <a:pt x="5434" y="20603"/>
                    </a:lnTo>
                    <a:lnTo>
                      <a:pt x="4619" y="20769"/>
                    </a:lnTo>
                    <a:lnTo>
                      <a:pt x="3940" y="21102"/>
                    </a:lnTo>
                    <a:lnTo>
                      <a:pt x="3396" y="21268"/>
                    </a:lnTo>
                    <a:lnTo>
                      <a:pt x="2853" y="21268"/>
                    </a:lnTo>
                    <a:lnTo>
                      <a:pt x="2445" y="21600"/>
                    </a:lnTo>
                    <a:lnTo>
                      <a:pt x="2038" y="21600"/>
                    </a:lnTo>
                    <a:lnTo>
                      <a:pt x="1630" y="21268"/>
                    </a:lnTo>
                    <a:lnTo>
                      <a:pt x="1223" y="21102"/>
                    </a:lnTo>
                    <a:lnTo>
                      <a:pt x="408" y="20105"/>
                    </a:lnTo>
                    <a:lnTo>
                      <a:pt x="272" y="19108"/>
                    </a:lnTo>
                    <a:lnTo>
                      <a:pt x="272" y="18111"/>
                    </a:lnTo>
                    <a:lnTo>
                      <a:pt x="0" y="16948"/>
                    </a:lnTo>
                    <a:lnTo>
                      <a:pt x="0" y="15785"/>
                    </a:lnTo>
                    <a:lnTo>
                      <a:pt x="272" y="14622"/>
                    </a:lnTo>
                    <a:lnTo>
                      <a:pt x="272" y="10800"/>
                    </a:lnTo>
                    <a:lnTo>
                      <a:pt x="408" y="9138"/>
                    </a:lnTo>
                    <a:lnTo>
                      <a:pt x="679" y="7477"/>
                    </a:lnTo>
                    <a:lnTo>
                      <a:pt x="1087" y="5483"/>
                    </a:lnTo>
                    <a:lnTo>
                      <a:pt x="1223" y="3988"/>
                    </a:lnTo>
                    <a:lnTo>
                      <a:pt x="1630" y="2658"/>
                    </a:lnTo>
                    <a:lnTo>
                      <a:pt x="1766" y="1662"/>
                    </a:lnTo>
                    <a:lnTo>
                      <a:pt x="2038" y="1163"/>
                    </a:lnTo>
                    <a:close/>
                  </a:path>
                </a:pathLst>
              </a:custGeom>
              <a:solidFill>
                <a:srgbClr val="C61D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69" name="AutoShape 464"/>
              <p:cNvSpPr/>
              <p:nvPr/>
            </p:nvSpPr>
            <p:spPr>
              <a:xfrm>
                <a:off x="1161165" y="173539"/>
                <a:ext cx="358368" cy="255373"/>
              </a:xfrm>
              <a:custGeom>
                <a:avLst/>
                <a:gdLst/>
                <a:ahLst/>
                <a:cxnLst>
                  <a:cxn ang="0">
                    <a:pos x="wd2" y="hd2"/>
                  </a:cxn>
                  <a:cxn ang="5400000">
                    <a:pos x="wd2" y="hd2"/>
                  </a:cxn>
                  <a:cxn ang="10800000">
                    <a:pos x="wd2" y="hd2"/>
                  </a:cxn>
                  <a:cxn ang="16200000">
                    <a:pos x="wd2" y="hd2"/>
                  </a:cxn>
                </a:cxnLst>
                <a:rect l="0" t="0" r="r" b="b"/>
                <a:pathLst>
                  <a:path w="21600" h="21600" extrusionOk="0">
                    <a:moveTo>
                      <a:pt x="1812" y="1519"/>
                    </a:moveTo>
                    <a:lnTo>
                      <a:pt x="1951" y="1181"/>
                    </a:lnTo>
                    <a:lnTo>
                      <a:pt x="2230" y="1181"/>
                    </a:lnTo>
                    <a:lnTo>
                      <a:pt x="2369" y="1012"/>
                    </a:lnTo>
                    <a:lnTo>
                      <a:pt x="2787" y="675"/>
                    </a:lnTo>
                    <a:lnTo>
                      <a:pt x="3205" y="506"/>
                    </a:lnTo>
                    <a:lnTo>
                      <a:pt x="3763" y="506"/>
                    </a:lnTo>
                    <a:lnTo>
                      <a:pt x="4599" y="169"/>
                    </a:lnTo>
                    <a:lnTo>
                      <a:pt x="5295" y="0"/>
                    </a:lnTo>
                    <a:lnTo>
                      <a:pt x="7525" y="0"/>
                    </a:lnTo>
                    <a:lnTo>
                      <a:pt x="9058" y="169"/>
                    </a:lnTo>
                    <a:lnTo>
                      <a:pt x="10173" y="169"/>
                    </a:lnTo>
                    <a:lnTo>
                      <a:pt x="11706" y="506"/>
                    </a:lnTo>
                    <a:lnTo>
                      <a:pt x="12821" y="675"/>
                    </a:lnTo>
                    <a:lnTo>
                      <a:pt x="13935" y="1012"/>
                    </a:lnTo>
                    <a:lnTo>
                      <a:pt x="14772" y="1519"/>
                    </a:lnTo>
                    <a:lnTo>
                      <a:pt x="15608" y="1688"/>
                    </a:lnTo>
                    <a:lnTo>
                      <a:pt x="16444" y="2194"/>
                    </a:lnTo>
                    <a:lnTo>
                      <a:pt x="17419" y="2869"/>
                    </a:lnTo>
                    <a:lnTo>
                      <a:pt x="19092" y="3881"/>
                    </a:lnTo>
                    <a:lnTo>
                      <a:pt x="19928" y="4050"/>
                    </a:lnTo>
                    <a:lnTo>
                      <a:pt x="20346" y="4556"/>
                    </a:lnTo>
                    <a:lnTo>
                      <a:pt x="20764" y="4556"/>
                    </a:lnTo>
                    <a:lnTo>
                      <a:pt x="20903" y="4894"/>
                    </a:lnTo>
                    <a:lnTo>
                      <a:pt x="21043" y="4894"/>
                    </a:lnTo>
                    <a:lnTo>
                      <a:pt x="21182" y="5063"/>
                    </a:lnTo>
                    <a:lnTo>
                      <a:pt x="21461" y="5063"/>
                    </a:lnTo>
                    <a:lnTo>
                      <a:pt x="21461" y="5400"/>
                    </a:lnTo>
                    <a:lnTo>
                      <a:pt x="21600" y="5400"/>
                    </a:lnTo>
                    <a:lnTo>
                      <a:pt x="21461" y="5738"/>
                    </a:lnTo>
                    <a:lnTo>
                      <a:pt x="21182" y="6075"/>
                    </a:lnTo>
                    <a:lnTo>
                      <a:pt x="21182" y="6581"/>
                    </a:lnTo>
                    <a:lnTo>
                      <a:pt x="20903" y="7594"/>
                    </a:lnTo>
                    <a:lnTo>
                      <a:pt x="20903" y="7763"/>
                    </a:lnTo>
                    <a:lnTo>
                      <a:pt x="20764" y="8100"/>
                    </a:lnTo>
                    <a:lnTo>
                      <a:pt x="20485" y="8269"/>
                    </a:lnTo>
                    <a:lnTo>
                      <a:pt x="19231" y="9281"/>
                    </a:lnTo>
                    <a:lnTo>
                      <a:pt x="18534" y="9956"/>
                    </a:lnTo>
                    <a:lnTo>
                      <a:pt x="17698" y="10800"/>
                    </a:lnTo>
                    <a:lnTo>
                      <a:pt x="16862" y="11306"/>
                    </a:lnTo>
                    <a:lnTo>
                      <a:pt x="16026" y="12319"/>
                    </a:lnTo>
                    <a:lnTo>
                      <a:pt x="15608" y="13163"/>
                    </a:lnTo>
                    <a:lnTo>
                      <a:pt x="15050" y="13669"/>
                    </a:lnTo>
                    <a:lnTo>
                      <a:pt x="14632" y="14344"/>
                    </a:lnTo>
                    <a:lnTo>
                      <a:pt x="14214" y="14850"/>
                    </a:lnTo>
                    <a:lnTo>
                      <a:pt x="13935" y="15356"/>
                    </a:lnTo>
                    <a:lnTo>
                      <a:pt x="13517" y="15525"/>
                    </a:lnTo>
                    <a:lnTo>
                      <a:pt x="12403" y="16538"/>
                    </a:lnTo>
                    <a:lnTo>
                      <a:pt x="11845" y="16875"/>
                    </a:lnTo>
                    <a:lnTo>
                      <a:pt x="11288" y="17381"/>
                    </a:lnTo>
                    <a:lnTo>
                      <a:pt x="10173" y="17888"/>
                    </a:lnTo>
                    <a:lnTo>
                      <a:pt x="9197" y="18731"/>
                    </a:lnTo>
                    <a:lnTo>
                      <a:pt x="8222" y="19238"/>
                    </a:lnTo>
                    <a:lnTo>
                      <a:pt x="7246" y="19575"/>
                    </a:lnTo>
                    <a:lnTo>
                      <a:pt x="6132" y="20419"/>
                    </a:lnTo>
                    <a:lnTo>
                      <a:pt x="5295" y="20588"/>
                    </a:lnTo>
                    <a:lnTo>
                      <a:pt x="4459" y="20925"/>
                    </a:lnTo>
                    <a:lnTo>
                      <a:pt x="3763" y="21094"/>
                    </a:lnTo>
                    <a:lnTo>
                      <a:pt x="3205" y="21431"/>
                    </a:lnTo>
                    <a:lnTo>
                      <a:pt x="2787" y="21431"/>
                    </a:lnTo>
                    <a:lnTo>
                      <a:pt x="2230" y="21600"/>
                    </a:lnTo>
                    <a:lnTo>
                      <a:pt x="1812" y="21600"/>
                    </a:lnTo>
                    <a:lnTo>
                      <a:pt x="1394" y="21431"/>
                    </a:lnTo>
                    <a:lnTo>
                      <a:pt x="975" y="21094"/>
                    </a:lnTo>
                    <a:lnTo>
                      <a:pt x="557" y="20588"/>
                    </a:lnTo>
                    <a:lnTo>
                      <a:pt x="418" y="20081"/>
                    </a:lnTo>
                    <a:lnTo>
                      <a:pt x="139" y="19238"/>
                    </a:lnTo>
                    <a:lnTo>
                      <a:pt x="0" y="18225"/>
                    </a:lnTo>
                    <a:lnTo>
                      <a:pt x="0" y="13331"/>
                    </a:lnTo>
                    <a:lnTo>
                      <a:pt x="139" y="12150"/>
                    </a:lnTo>
                    <a:lnTo>
                      <a:pt x="139" y="10969"/>
                    </a:lnTo>
                    <a:lnTo>
                      <a:pt x="418" y="9281"/>
                    </a:lnTo>
                    <a:lnTo>
                      <a:pt x="557" y="7594"/>
                    </a:lnTo>
                    <a:lnTo>
                      <a:pt x="836" y="5738"/>
                    </a:lnTo>
                    <a:lnTo>
                      <a:pt x="1115" y="4050"/>
                    </a:lnTo>
                    <a:lnTo>
                      <a:pt x="1394" y="2700"/>
                    </a:lnTo>
                    <a:lnTo>
                      <a:pt x="1533" y="1688"/>
                    </a:lnTo>
                    <a:lnTo>
                      <a:pt x="1812" y="1519"/>
                    </a:lnTo>
                    <a:close/>
                  </a:path>
                </a:pathLst>
              </a:custGeom>
              <a:solidFill>
                <a:srgbClr val="C71D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0" name="AutoShape 465"/>
              <p:cNvSpPr/>
              <p:nvPr/>
            </p:nvSpPr>
            <p:spPr>
              <a:xfrm>
                <a:off x="1163987" y="174950"/>
                <a:ext cx="354135" cy="249729"/>
              </a:xfrm>
              <a:custGeom>
                <a:avLst/>
                <a:gdLst/>
                <a:ahLst/>
                <a:cxnLst>
                  <a:cxn ang="0">
                    <a:pos x="wd2" y="hd2"/>
                  </a:cxn>
                  <a:cxn ang="5400000">
                    <a:pos x="wd2" y="hd2"/>
                  </a:cxn>
                  <a:cxn ang="10800000">
                    <a:pos x="wd2" y="hd2"/>
                  </a:cxn>
                  <a:cxn ang="16200000">
                    <a:pos x="wd2" y="hd2"/>
                  </a:cxn>
                </a:cxnLst>
                <a:rect l="0" t="0" r="r" b="b"/>
                <a:pathLst>
                  <a:path w="21600" h="21600" extrusionOk="0">
                    <a:moveTo>
                      <a:pt x="1835" y="1371"/>
                    </a:moveTo>
                    <a:lnTo>
                      <a:pt x="2118" y="1371"/>
                    </a:lnTo>
                    <a:lnTo>
                      <a:pt x="2118" y="1029"/>
                    </a:lnTo>
                    <a:lnTo>
                      <a:pt x="2541" y="857"/>
                    </a:lnTo>
                    <a:lnTo>
                      <a:pt x="2682" y="857"/>
                    </a:lnTo>
                    <a:lnTo>
                      <a:pt x="3247" y="514"/>
                    </a:lnTo>
                    <a:lnTo>
                      <a:pt x="4518" y="0"/>
                    </a:lnTo>
                    <a:lnTo>
                      <a:pt x="9035" y="0"/>
                    </a:lnTo>
                    <a:lnTo>
                      <a:pt x="10165" y="343"/>
                    </a:lnTo>
                    <a:lnTo>
                      <a:pt x="11718" y="343"/>
                    </a:lnTo>
                    <a:lnTo>
                      <a:pt x="12847" y="514"/>
                    </a:lnTo>
                    <a:lnTo>
                      <a:pt x="13976" y="1029"/>
                    </a:lnTo>
                    <a:lnTo>
                      <a:pt x="14682" y="1371"/>
                    </a:lnTo>
                    <a:lnTo>
                      <a:pt x="15529" y="1886"/>
                    </a:lnTo>
                    <a:lnTo>
                      <a:pt x="16518" y="2400"/>
                    </a:lnTo>
                    <a:lnTo>
                      <a:pt x="17365" y="2743"/>
                    </a:lnTo>
                    <a:lnTo>
                      <a:pt x="18212" y="3257"/>
                    </a:lnTo>
                    <a:lnTo>
                      <a:pt x="18918" y="3771"/>
                    </a:lnTo>
                    <a:lnTo>
                      <a:pt x="19765" y="3943"/>
                    </a:lnTo>
                    <a:lnTo>
                      <a:pt x="20471" y="4457"/>
                    </a:lnTo>
                    <a:lnTo>
                      <a:pt x="20612" y="4457"/>
                    </a:lnTo>
                    <a:lnTo>
                      <a:pt x="21035" y="4800"/>
                    </a:lnTo>
                    <a:lnTo>
                      <a:pt x="21176" y="4800"/>
                    </a:lnTo>
                    <a:lnTo>
                      <a:pt x="21176" y="4971"/>
                    </a:lnTo>
                    <a:lnTo>
                      <a:pt x="21318" y="4971"/>
                    </a:lnTo>
                    <a:lnTo>
                      <a:pt x="21600" y="5314"/>
                    </a:lnTo>
                    <a:lnTo>
                      <a:pt x="21600" y="5486"/>
                    </a:lnTo>
                    <a:lnTo>
                      <a:pt x="21318" y="5657"/>
                    </a:lnTo>
                    <a:lnTo>
                      <a:pt x="21318" y="6000"/>
                    </a:lnTo>
                    <a:lnTo>
                      <a:pt x="20894" y="7543"/>
                    </a:lnTo>
                    <a:lnTo>
                      <a:pt x="20894" y="8057"/>
                    </a:lnTo>
                    <a:lnTo>
                      <a:pt x="20612" y="8057"/>
                    </a:lnTo>
                    <a:lnTo>
                      <a:pt x="20471" y="8229"/>
                    </a:lnTo>
                    <a:lnTo>
                      <a:pt x="20047" y="8571"/>
                    </a:lnTo>
                    <a:lnTo>
                      <a:pt x="18635" y="9943"/>
                    </a:lnTo>
                    <a:lnTo>
                      <a:pt x="17788" y="10800"/>
                    </a:lnTo>
                    <a:lnTo>
                      <a:pt x="16941" y="11314"/>
                    </a:lnTo>
                    <a:lnTo>
                      <a:pt x="16094" y="12171"/>
                    </a:lnTo>
                    <a:lnTo>
                      <a:pt x="15529" y="12857"/>
                    </a:lnTo>
                    <a:lnTo>
                      <a:pt x="15106" y="13714"/>
                    </a:lnTo>
                    <a:lnTo>
                      <a:pt x="14682" y="14057"/>
                    </a:lnTo>
                    <a:lnTo>
                      <a:pt x="14259" y="14571"/>
                    </a:lnTo>
                    <a:lnTo>
                      <a:pt x="13976" y="15086"/>
                    </a:lnTo>
                    <a:lnTo>
                      <a:pt x="13553" y="15600"/>
                    </a:lnTo>
                    <a:lnTo>
                      <a:pt x="12847" y="16114"/>
                    </a:lnTo>
                    <a:lnTo>
                      <a:pt x="12424" y="16457"/>
                    </a:lnTo>
                    <a:lnTo>
                      <a:pt x="11859" y="16800"/>
                    </a:lnTo>
                    <a:lnTo>
                      <a:pt x="11294" y="17314"/>
                    </a:lnTo>
                    <a:lnTo>
                      <a:pt x="10165" y="18000"/>
                    </a:lnTo>
                    <a:lnTo>
                      <a:pt x="9176" y="18514"/>
                    </a:lnTo>
                    <a:lnTo>
                      <a:pt x="8188" y="19371"/>
                    </a:lnTo>
                    <a:lnTo>
                      <a:pt x="7200" y="19714"/>
                    </a:lnTo>
                    <a:lnTo>
                      <a:pt x="6071" y="20229"/>
                    </a:lnTo>
                    <a:lnTo>
                      <a:pt x="5224" y="20571"/>
                    </a:lnTo>
                    <a:lnTo>
                      <a:pt x="4518" y="20743"/>
                    </a:lnTo>
                    <a:lnTo>
                      <a:pt x="3247" y="21257"/>
                    </a:lnTo>
                    <a:lnTo>
                      <a:pt x="2682" y="21600"/>
                    </a:lnTo>
                    <a:lnTo>
                      <a:pt x="1835" y="21600"/>
                    </a:lnTo>
                    <a:lnTo>
                      <a:pt x="1412" y="21257"/>
                    </a:lnTo>
                    <a:lnTo>
                      <a:pt x="988" y="21086"/>
                    </a:lnTo>
                    <a:lnTo>
                      <a:pt x="706" y="20571"/>
                    </a:lnTo>
                    <a:lnTo>
                      <a:pt x="282" y="20057"/>
                    </a:lnTo>
                    <a:lnTo>
                      <a:pt x="0" y="19029"/>
                    </a:lnTo>
                    <a:lnTo>
                      <a:pt x="0" y="12171"/>
                    </a:lnTo>
                    <a:lnTo>
                      <a:pt x="282" y="10971"/>
                    </a:lnTo>
                    <a:lnTo>
                      <a:pt x="282" y="9257"/>
                    </a:lnTo>
                    <a:lnTo>
                      <a:pt x="706" y="7543"/>
                    </a:lnTo>
                    <a:lnTo>
                      <a:pt x="847" y="5657"/>
                    </a:lnTo>
                    <a:lnTo>
                      <a:pt x="988" y="3943"/>
                    </a:lnTo>
                    <a:lnTo>
                      <a:pt x="1412" y="2571"/>
                    </a:lnTo>
                    <a:lnTo>
                      <a:pt x="1694" y="1543"/>
                    </a:lnTo>
                    <a:lnTo>
                      <a:pt x="1835" y="1371"/>
                    </a:lnTo>
                    <a:close/>
                  </a:path>
                </a:pathLst>
              </a:custGeom>
              <a:solidFill>
                <a:srgbClr val="C81E2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1" name="AutoShape 466"/>
              <p:cNvSpPr/>
              <p:nvPr/>
            </p:nvSpPr>
            <p:spPr>
              <a:xfrm>
                <a:off x="1163987" y="174950"/>
                <a:ext cx="349902" cy="246908"/>
              </a:xfrm>
              <a:custGeom>
                <a:avLst/>
                <a:gdLst/>
                <a:ahLst/>
                <a:cxnLst>
                  <a:cxn ang="0">
                    <a:pos x="wd2" y="hd2"/>
                  </a:cxn>
                  <a:cxn ang="5400000">
                    <a:pos x="wd2" y="hd2"/>
                  </a:cxn>
                  <a:cxn ang="10800000">
                    <a:pos x="wd2" y="hd2"/>
                  </a:cxn>
                  <a:cxn ang="16200000">
                    <a:pos x="wd2" y="hd2"/>
                  </a:cxn>
                </a:cxnLst>
                <a:rect l="0" t="0" r="r" b="b"/>
                <a:pathLst>
                  <a:path w="21600" h="21600" extrusionOk="0">
                    <a:moveTo>
                      <a:pt x="1860" y="1394"/>
                    </a:moveTo>
                    <a:lnTo>
                      <a:pt x="2146" y="1394"/>
                    </a:lnTo>
                    <a:lnTo>
                      <a:pt x="2289" y="1045"/>
                    </a:lnTo>
                    <a:lnTo>
                      <a:pt x="2575" y="1045"/>
                    </a:lnTo>
                    <a:lnTo>
                      <a:pt x="3004" y="871"/>
                    </a:lnTo>
                    <a:lnTo>
                      <a:pt x="3290" y="523"/>
                    </a:lnTo>
                    <a:lnTo>
                      <a:pt x="4005" y="348"/>
                    </a:lnTo>
                    <a:lnTo>
                      <a:pt x="4864" y="348"/>
                    </a:lnTo>
                    <a:lnTo>
                      <a:pt x="5579" y="0"/>
                    </a:lnTo>
                    <a:lnTo>
                      <a:pt x="9155" y="0"/>
                    </a:lnTo>
                    <a:lnTo>
                      <a:pt x="10585" y="348"/>
                    </a:lnTo>
                    <a:lnTo>
                      <a:pt x="11873" y="523"/>
                    </a:lnTo>
                    <a:lnTo>
                      <a:pt x="13017" y="871"/>
                    </a:lnTo>
                    <a:lnTo>
                      <a:pt x="14162" y="1045"/>
                    </a:lnTo>
                    <a:lnTo>
                      <a:pt x="14877" y="1394"/>
                    </a:lnTo>
                    <a:lnTo>
                      <a:pt x="16593" y="2439"/>
                    </a:lnTo>
                    <a:lnTo>
                      <a:pt x="17595" y="2787"/>
                    </a:lnTo>
                    <a:lnTo>
                      <a:pt x="18453" y="3310"/>
                    </a:lnTo>
                    <a:lnTo>
                      <a:pt x="19883" y="4355"/>
                    </a:lnTo>
                    <a:lnTo>
                      <a:pt x="20456" y="4529"/>
                    </a:lnTo>
                    <a:lnTo>
                      <a:pt x="20885" y="4877"/>
                    </a:lnTo>
                    <a:lnTo>
                      <a:pt x="21314" y="4877"/>
                    </a:lnTo>
                    <a:lnTo>
                      <a:pt x="21457" y="5052"/>
                    </a:lnTo>
                    <a:lnTo>
                      <a:pt x="21600" y="5400"/>
                    </a:lnTo>
                    <a:lnTo>
                      <a:pt x="21600" y="5574"/>
                    </a:lnTo>
                    <a:lnTo>
                      <a:pt x="21457" y="5748"/>
                    </a:lnTo>
                    <a:lnTo>
                      <a:pt x="21457" y="6097"/>
                    </a:lnTo>
                    <a:lnTo>
                      <a:pt x="21171" y="7142"/>
                    </a:lnTo>
                    <a:lnTo>
                      <a:pt x="20885" y="7665"/>
                    </a:lnTo>
                    <a:lnTo>
                      <a:pt x="20885" y="8187"/>
                    </a:lnTo>
                    <a:lnTo>
                      <a:pt x="20742" y="8187"/>
                    </a:lnTo>
                    <a:lnTo>
                      <a:pt x="20456" y="8361"/>
                    </a:lnTo>
                    <a:lnTo>
                      <a:pt x="20026" y="8710"/>
                    </a:lnTo>
                    <a:lnTo>
                      <a:pt x="19454" y="9406"/>
                    </a:lnTo>
                    <a:lnTo>
                      <a:pt x="18596" y="10103"/>
                    </a:lnTo>
                    <a:lnTo>
                      <a:pt x="17738" y="10974"/>
                    </a:lnTo>
                    <a:lnTo>
                      <a:pt x="16879" y="11497"/>
                    </a:lnTo>
                    <a:lnTo>
                      <a:pt x="16164" y="12368"/>
                    </a:lnTo>
                    <a:lnTo>
                      <a:pt x="15735" y="13065"/>
                    </a:lnTo>
                    <a:lnTo>
                      <a:pt x="15020" y="13935"/>
                    </a:lnTo>
                    <a:lnTo>
                      <a:pt x="14591" y="14284"/>
                    </a:lnTo>
                    <a:lnTo>
                      <a:pt x="14305" y="14806"/>
                    </a:lnTo>
                    <a:lnTo>
                      <a:pt x="13446" y="15852"/>
                    </a:lnTo>
                    <a:lnTo>
                      <a:pt x="13017" y="16200"/>
                    </a:lnTo>
                    <a:lnTo>
                      <a:pt x="12588" y="16723"/>
                    </a:lnTo>
                    <a:lnTo>
                      <a:pt x="10299" y="18116"/>
                    </a:lnTo>
                    <a:lnTo>
                      <a:pt x="9298" y="18813"/>
                    </a:lnTo>
                    <a:lnTo>
                      <a:pt x="7295" y="19858"/>
                    </a:lnTo>
                    <a:lnTo>
                      <a:pt x="6151" y="20381"/>
                    </a:lnTo>
                    <a:lnTo>
                      <a:pt x="5293" y="20903"/>
                    </a:lnTo>
                    <a:lnTo>
                      <a:pt x="4577" y="21077"/>
                    </a:lnTo>
                    <a:lnTo>
                      <a:pt x="4005" y="21077"/>
                    </a:lnTo>
                    <a:lnTo>
                      <a:pt x="3290" y="21426"/>
                    </a:lnTo>
                    <a:lnTo>
                      <a:pt x="2718" y="21600"/>
                    </a:lnTo>
                    <a:lnTo>
                      <a:pt x="1860" y="21600"/>
                    </a:lnTo>
                    <a:lnTo>
                      <a:pt x="1430" y="21426"/>
                    </a:lnTo>
                    <a:lnTo>
                      <a:pt x="1001" y="21077"/>
                    </a:lnTo>
                    <a:lnTo>
                      <a:pt x="715" y="20903"/>
                    </a:lnTo>
                    <a:lnTo>
                      <a:pt x="429" y="20032"/>
                    </a:lnTo>
                    <a:lnTo>
                      <a:pt x="286" y="19335"/>
                    </a:lnTo>
                    <a:lnTo>
                      <a:pt x="0" y="18290"/>
                    </a:lnTo>
                    <a:lnTo>
                      <a:pt x="0" y="14632"/>
                    </a:lnTo>
                    <a:lnTo>
                      <a:pt x="286" y="13413"/>
                    </a:lnTo>
                    <a:lnTo>
                      <a:pt x="286" y="10974"/>
                    </a:lnTo>
                    <a:lnTo>
                      <a:pt x="429" y="9406"/>
                    </a:lnTo>
                    <a:lnTo>
                      <a:pt x="715" y="7665"/>
                    </a:lnTo>
                    <a:lnTo>
                      <a:pt x="1001" y="5748"/>
                    </a:lnTo>
                    <a:lnTo>
                      <a:pt x="1287" y="4006"/>
                    </a:lnTo>
                    <a:lnTo>
                      <a:pt x="1430" y="2787"/>
                    </a:lnTo>
                    <a:lnTo>
                      <a:pt x="1860" y="1916"/>
                    </a:lnTo>
                    <a:lnTo>
                      <a:pt x="1860" y="1394"/>
                    </a:lnTo>
                    <a:close/>
                  </a:path>
                </a:pathLst>
              </a:custGeom>
              <a:solidFill>
                <a:srgbClr val="C91E2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2" name="AutoShape 467"/>
              <p:cNvSpPr/>
              <p:nvPr/>
            </p:nvSpPr>
            <p:spPr>
              <a:xfrm>
                <a:off x="1168219" y="174950"/>
                <a:ext cx="342848" cy="244086"/>
              </a:xfrm>
              <a:custGeom>
                <a:avLst/>
                <a:gdLst/>
                <a:ahLst/>
                <a:cxnLst>
                  <a:cxn ang="0">
                    <a:pos x="wd2" y="hd2"/>
                  </a:cxn>
                  <a:cxn ang="5400000">
                    <a:pos x="wd2" y="hd2"/>
                  </a:cxn>
                  <a:cxn ang="10800000">
                    <a:pos x="wd2" y="hd2"/>
                  </a:cxn>
                  <a:cxn ang="16200000">
                    <a:pos x="wd2" y="hd2"/>
                  </a:cxn>
                </a:cxnLst>
                <a:rect l="0" t="0" r="r" b="b"/>
                <a:pathLst>
                  <a:path w="21600" h="21600" extrusionOk="0">
                    <a:moveTo>
                      <a:pt x="1897" y="1580"/>
                    </a:moveTo>
                    <a:lnTo>
                      <a:pt x="2043" y="1405"/>
                    </a:lnTo>
                    <a:lnTo>
                      <a:pt x="2335" y="1405"/>
                    </a:lnTo>
                    <a:lnTo>
                      <a:pt x="2481" y="1054"/>
                    </a:lnTo>
                    <a:lnTo>
                      <a:pt x="2919" y="878"/>
                    </a:lnTo>
                    <a:lnTo>
                      <a:pt x="3357" y="527"/>
                    </a:lnTo>
                    <a:lnTo>
                      <a:pt x="3941" y="527"/>
                    </a:lnTo>
                    <a:lnTo>
                      <a:pt x="4670" y="351"/>
                    </a:lnTo>
                    <a:lnTo>
                      <a:pt x="5400" y="351"/>
                    </a:lnTo>
                    <a:lnTo>
                      <a:pt x="6422" y="0"/>
                    </a:lnTo>
                    <a:lnTo>
                      <a:pt x="7735" y="351"/>
                    </a:lnTo>
                    <a:lnTo>
                      <a:pt x="10508" y="351"/>
                    </a:lnTo>
                    <a:lnTo>
                      <a:pt x="11822" y="527"/>
                    </a:lnTo>
                    <a:lnTo>
                      <a:pt x="12989" y="878"/>
                    </a:lnTo>
                    <a:lnTo>
                      <a:pt x="14157" y="1054"/>
                    </a:lnTo>
                    <a:lnTo>
                      <a:pt x="14886" y="1580"/>
                    </a:lnTo>
                    <a:lnTo>
                      <a:pt x="15762" y="1932"/>
                    </a:lnTo>
                    <a:lnTo>
                      <a:pt x="16638" y="2459"/>
                    </a:lnTo>
                    <a:lnTo>
                      <a:pt x="17368" y="2810"/>
                    </a:lnTo>
                    <a:lnTo>
                      <a:pt x="19119" y="3863"/>
                    </a:lnTo>
                    <a:lnTo>
                      <a:pt x="19703" y="4390"/>
                    </a:lnTo>
                    <a:lnTo>
                      <a:pt x="20432" y="4566"/>
                    </a:lnTo>
                    <a:lnTo>
                      <a:pt x="20870" y="4917"/>
                    </a:lnTo>
                    <a:lnTo>
                      <a:pt x="21016" y="4917"/>
                    </a:lnTo>
                    <a:lnTo>
                      <a:pt x="21308" y="5093"/>
                    </a:lnTo>
                    <a:lnTo>
                      <a:pt x="21454" y="5093"/>
                    </a:lnTo>
                    <a:lnTo>
                      <a:pt x="21600" y="5444"/>
                    </a:lnTo>
                    <a:lnTo>
                      <a:pt x="21600" y="5795"/>
                    </a:lnTo>
                    <a:lnTo>
                      <a:pt x="21454" y="6322"/>
                    </a:lnTo>
                    <a:lnTo>
                      <a:pt x="21308" y="6673"/>
                    </a:lnTo>
                    <a:lnTo>
                      <a:pt x="21016" y="7200"/>
                    </a:lnTo>
                    <a:lnTo>
                      <a:pt x="21016" y="7727"/>
                    </a:lnTo>
                    <a:lnTo>
                      <a:pt x="20870" y="8254"/>
                    </a:lnTo>
                    <a:lnTo>
                      <a:pt x="20432" y="8429"/>
                    </a:lnTo>
                    <a:lnTo>
                      <a:pt x="19995" y="8780"/>
                    </a:lnTo>
                    <a:lnTo>
                      <a:pt x="18535" y="10185"/>
                    </a:lnTo>
                    <a:lnTo>
                      <a:pt x="17659" y="11063"/>
                    </a:lnTo>
                    <a:lnTo>
                      <a:pt x="16784" y="11590"/>
                    </a:lnTo>
                    <a:lnTo>
                      <a:pt x="16200" y="12468"/>
                    </a:lnTo>
                    <a:lnTo>
                      <a:pt x="15470" y="13171"/>
                    </a:lnTo>
                    <a:lnTo>
                      <a:pt x="15032" y="13698"/>
                    </a:lnTo>
                    <a:lnTo>
                      <a:pt x="14595" y="14400"/>
                    </a:lnTo>
                    <a:lnTo>
                      <a:pt x="14303" y="14927"/>
                    </a:lnTo>
                    <a:lnTo>
                      <a:pt x="13865" y="15454"/>
                    </a:lnTo>
                    <a:lnTo>
                      <a:pt x="13427" y="15805"/>
                    </a:lnTo>
                    <a:lnTo>
                      <a:pt x="12989" y="16332"/>
                    </a:lnTo>
                    <a:lnTo>
                      <a:pt x="12405" y="16859"/>
                    </a:lnTo>
                    <a:lnTo>
                      <a:pt x="11092" y="17385"/>
                    </a:lnTo>
                    <a:lnTo>
                      <a:pt x="10216" y="18263"/>
                    </a:lnTo>
                    <a:lnTo>
                      <a:pt x="8173" y="19317"/>
                    </a:lnTo>
                    <a:lnTo>
                      <a:pt x="7151" y="20020"/>
                    </a:lnTo>
                    <a:lnTo>
                      <a:pt x="5984" y="20195"/>
                    </a:lnTo>
                    <a:lnTo>
                      <a:pt x="5108" y="20722"/>
                    </a:lnTo>
                    <a:lnTo>
                      <a:pt x="4378" y="21073"/>
                    </a:lnTo>
                    <a:lnTo>
                      <a:pt x="3795" y="21249"/>
                    </a:lnTo>
                    <a:lnTo>
                      <a:pt x="3065" y="21249"/>
                    </a:lnTo>
                    <a:lnTo>
                      <a:pt x="2773" y="21600"/>
                    </a:lnTo>
                    <a:lnTo>
                      <a:pt x="1168" y="21600"/>
                    </a:lnTo>
                    <a:lnTo>
                      <a:pt x="1022" y="21073"/>
                    </a:lnTo>
                    <a:lnTo>
                      <a:pt x="584" y="20722"/>
                    </a:lnTo>
                    <a:lnTo>
                      <a:pt x="438" y="20020"/>
                    </a:lnTo>
                    <a:lnTo>
                      <a:pt x="146" y="19317"/>
                    </a:lnTo>
                    <a:lnTo>
                      <a:pt x="0" y="18263"/>
                    </a:lnTo>
                    <a:lnTo>
                      <a:pt x="0" y="12117"/>
                    </a:lnTo>
                    <a:lnTo>
                      <a:pt x="146" y="11063"/>
                    </a:lnTo>
                    <a:lnTo>
                      <a:pt x="438" y="9483"/>
                    </a:lnTo>
                    <a:lnTo>
                      <a:pt x="584" y="7727"/>
                    </a:lnTo>
                    <a:lnTo>
                      <a:pt x="730" y="5795"/>
                    </a:lnTo>
                    <a:lnTo>
                      <a:pt x="1168" y="4039"/>
                    </a:lnTo>
                    <a:lnTo>
                      <a:pt x="1459" y="2810"/>
                    </a:lnTo>
                    <a:lnTo>
                      <a:pt x="1605" y="1932"/>
                    </a:lnTo>
                    <a:lnTo>
                      <a:pt x="1897" y="1580"/>
                    </a:lnTo>
                    <a:close/>
                  </a:path>
                </a:pathLst>
              </a:custGeom>
              <a:solidFill>
                <a:srgbClr val="CA1F2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3" name="AutoShape 468"/>
              <p:cNvSpPr/>
              <p:nvPr/>
            </p:nvSpPr>
            <p:spPr>
              <a:xfrm>
                <a:off x="1168219" y="179183"/>
                <a:ext cx="340027" cy="235620"/>
              </a:xfrm>
              <a:custGeom>
                <a:avLst/>
                <a:gdLst/>
                <a:ahLst/>
                <a:cxnLst>
                  <a:cxn ang="0">
                    <a:pos x="wd2" y="hd2"/>
                  </a:cxn>
                  <a:cxn ang="5400000">
                    <a:pos x="wd2" y="hd2"/>
                  </a:cxn>
                  <a:cxn ang="10800000">
                    <a:pos x="wd2" y="hd2"/>
                  </a:cxn>
                  <a:cxn ang="16200000">
                    <a:pos x="wd2" y="hd2"/>
                  </a:cxn>
                </a:cxnLst>
                <a:rect l="0" t="0" r="r" b="b"/>
                <a:pathLst>
                  <a:path w="21600" h="21600" extrusionOk="0">
                    <a:moveTo>
                      <a:pt x="2057" y="1271"/>
                    </a:moveTo>
                    <a:lnTo>
                      <a:pt x="2351" y="1089"/>
                    </a:lnTo>
                    <a:lnTo>
                      <a:pt x="2792" y="726"/>
                    </a:lnTo>
                    <a:lnTo>
                      <a:pt x="2939" y="726"/>
                    </a:lnTo>
                    <a:lnTo>
                      <a:pt x="3380" y="545"/>
                    </a:lnTo>
                    <a:lnTo>
                      <a:pt x="3967" y="182"/>
                    </a:lnTo>
                    <a:lnTo>
                      <a:pt x="4849" y="0"/>
                    </a:lnTo>
                    <a:lnTo>
                      <a:pt x="9110" y="0"/>
                    </a:lnTo>
                    <a:lnTo>
                      <a:pt x="10580" y="182"/>
                    </a:lnTo>
                    <a:lnTo>
                      <a:pt x="11902" y="545"/>
                    </a:lnTo>
                    <a:lnTo>
                      <a:pt x="12784" y="726"/>
                    </a:lnTo>
                    <a:lnTo>
                      <a:pt x="13959" y="1089"/>
                    </a:lnTo>
                    <a:lnTo>
                      <a:pt x="14988" y="1271"/>
                    </a:lnTo>
                    <a:lnTo>
                      <a:pt x="15576" y="1815"/>
                    </a:lnTo>
                    <a:lnTo>
                      <a:pt x="16457" y="2360"/>
                    </a:lnTo>
                    <a:lnTo>
                      <a:pt x="17486" y="2723"/>
                    </a:lnTo>
                    <a:lnTo>
                      <a:pt x="18367" y="3267"/>
                    </a:lnTo>
                    <a:lnTo>
                      <a:pt x="19249" y="3630"/>
                    </a:lnTo>
                    <a:lnTo>
                      <a:pt x="19837" y="4175"/>
                    </a:lnTo>
                    <a:lnTo>
                      <a:pt x="20278" y="4356"/>
                    </a:lnTo>
                    <a:lnTo>
                      <a:pt x="20718" y="4719"/>
                    </a:lnTo>
                    <a:lnTo>
                      <a:pt x="21012" y="4719"/>
                    </a:lnTo>
                    <a:lnTo>
                      <a:pt x="21159" y="4901"/>
                    </a:lnTo>
                    <a:lnTo>
                      <a:pt x="21453" y="4901"/>
                    </a:lnTo>
                    <a:lnTo>
                      <a:pt x="21453" y="5264"/>
                    </a:lnTo>
                    <a:lnTo>
                      <a:pt x="21600" y="5264"/>
                    </a:lnTo>
                    <a:lnTo>
                      <a:pt x="21600" y="5627"/>
                    </a:lnTo>
                    <a:lnTo>
                      <a:pt x="21453" y="6171"/>
                    </a:lnTo>
                    <a:lnTo>
                      <a:pt x="21159" y="6716"/>
                    </a:lnTo>
                    <a:lnTo>
                      <a:pt x="21159" y="7079"/>
                    </a:lnTo>
                    <a:lnTo>
                      <a:pt x="21012" y="7624"/>
                    </a:lnTo>
                    <a:lnTo>
                      <a:pt x="20718" y="8168"/>
                    </a:lnTo>
                    <a:lnTo>
                      <a:pt x="20571" y="8350"/>
                    </a:lnTo>
                    <a:lnTo>
                      <a:pt x="19837" y="8713"/>
                    </a:lnTo>
                    <a:lnTo>
                      <a:pt x="18661" y="10165"/>
                    </a:lnTo>
                    <a:lnTo>
                      <a:pt x="17780" y="11072"/>
                    </a:lnTo>
                    <a:lnTo>
                      <a:pt x="16898" y="11617"/>
                    </a:lnTo>
                    <a:lnTo>
                      <a:pt x="16016" y="12524"/>
                    </a:lnTo>
                    <a:lnTo>
                      <a:pt x="15576" y="13250"/>
                    </a:lnTo>
                    <a:lnTo>
                      <a:pt x="14988" y="13795"/>
                    </a:lnTo>
                    <a:lnTo>
                      <a:pt x="14547" y="14339"/>
                    </a:lnTo>
                    <a:lnTo>
                      <a:pt x="14253" y="14884"/>
                    </a:lnTo>
                    <a:lnTo>
                      <a:pt x="13812" y="15429"/>
                    </a:lnTo>
                    <a:lnTo>
                      <a:pt x="13224" y="15973"/>
                    </a:lnTo>
                    <a:lnTo>
                      <a:pt x="12784" y="16155"/>
                    </a:lnTo>
                    <a:lnTo>
                      <a:pt x="12490" y="16699"/>
                    </a:lnTo>
                    <a:lnTo>
                      <a:pt x="11902" y="17244"/>
                    </a:lnTo>
                    <a:lnTo>
                      <a:pt x="11167" y="17607"/>
                    </a:lnTo>
                    <a:lnTo>
                      <a:pt x="10286" y="18151"/>
                    </a:lnTo>
                    <a:lnTo>
                      <a:pt x="9257" y="18696"/>
                    </a:lnTo>
                    <a:lnTo>
                      <a:pt x="8229" y="19603"/>
                    </a:lnTo>
                    <a:lnTo>
                      <a:pt x="7200" y="20148"/>
                    </a:lnTo>
                    <a:lnTo>
                      <a:pt x="6024" y="20511"/>
                    </a:lnTo>
                    <a:lnTo>
                      <a:pt x="5143" y="20874"/>
                    </a:lnTo>
                    <a:lnTo>
                      <a:pt x="4408" y="21055"/>
                    </a:lnTo>
                    <a:lnTo>
                      <a:pt x="3820" y="21418"/>
                    </a:lnTo>
                    <a:lnTo>
                      <a:pt x="3380" y="21600"/>
                    </a:lnTo>
                    <a:lnTo>
                      <a:pt x="1469" y="21600"/>
                    </a:lnTo>
                    <a:lnTo>
                      <a:pt x="1029" y="21418"/>
                    </a:lnTo>
                    <a:lnTo>
                      <a:pt x="588" y="20874"/>
                    </a:lnTo>
                    <a:lnTo>
                      <a:pt x="441" y="20148"/>
                    </a:lnTo>
                    <a:lnTo>
                      <a:pt x="147" y="19240"/>
                    </a:lnTo>
                    <a:lnTo>
                      <a:pt x="147" y="18151"/>
                    </a:lnTo>
                    <a:lnTo>
                      <a:pt x="0" y="17244"/>
                    </a:lnTo>
                    <a:lnTo>
                      <a:pt x="0" y="15973"/>
                    </a:lnTo>
                    <a:lnTo>
                      <a:pt x="147" y="14521"/>
                    </a:lnTo>
                    <a:lnTo>
                      <a:pt x="147" y="11072"/>
                    </a:lnTo>
                    <a:lnTo>
                      <a:pt x="441" y="9076"/>
                    </a:lnTo>
                    <a:lnTo>
                      <a:pt x="588" y="7624"/>
                    </a:lnTo>
                    <a:lnTo>
                      <a:pt x="1029" y="5627"/>
                    </a:lnTo>
                    <a:lnTo>
                      <a:pt x="1176" y="3812"/>
                    </a:lnTo>
                    <a:lnTo>
                      <a:pt x="1616" y="2541"/>
                    </a:lnTo>
                    <a:lnTo>
                      <a:pt x="1910" y="1634"/>
                    </a:lnTo>
                    <a:lnTo>
                      <a:pt x="2057" y="1271"/>
                    </a:lnTo>
                    <a:close/>
                  </a:path>
                </a:pathLst>
              </a:custGeom>
              <a:solidFill>
                <a:srgbClr val="CB1F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4" name="AutoShape 469"/>
              <p:cNvSpPr/>
              <p:nvPr/>
            </p:nvSpPr>
            <p:spPr>
              <a:xfrm>
                <a:off x="1169630" y="179183"/>
                <a:ext cx="338616" cy="234209"/>
              </a:xfrm>
              <a:custGeom>
                <a:avLst/>
                <a:gdLst/>
                <a:ahLst/>
                <a:cxnLst>
                  <a:cxn ang="0">
                    <a:pos x="wd2" y="hd2"/>
                  </a:cxn>
                  <a:cxn ang="5400000">
                    <a:pos x="wd2" y="hd2"/>
                  </a:cxn>
                  <a:cxn ang="10800000">
                    <a:pos x="wd2" y="hd2"/>
                  </a:cxn>
                  <a:cxn ang="16200000">
                    <a:pos x="wd2" y="hd2"/>
                  </a:cxn>
                </a:cxnLst>
                <a:rect l="0" t="0" r="r" b="b"/>
                <a:pathLst>
                  <a:path w="21600" h="21600" extrusionOk="0">
                    <a:moveTo>
                      <a:pt x="1923" y="1281"/>
                    </a:moveTo>
                    <a:lnTo>
                      <a:pt x="2219" y="1281"/>
                    </a:lnTo>
                    <a:lnTo>
                      <a:pt x="2367" y="1098"/>
                    </a:lnTo>
                    <a:lnTo>
                      <a:pt x="2663" y="1098"/>
                    </a:lnTo>
                    <a:lnTo>
                      <a:pt x="2959" y="732"/>
                    </a:lnTo>
                    <a:lnTo>
                      <a:pt x="3403" y="549"/>
                    </a:lnTo>
                    <a:lnTo>
                      <a:pt x="4142" y="183"/>
                    </a:lnTo>
                    <a:lnTo>
                      <a:pt x="4734" y="183"/>
                    </a:lnTo>
                    <a:lnTo>
                      <a:pt x="5474" y="0"/>
                    </a:lnTo>
                    <a:lnTo>
                      <a:pt x="7841" y="0"/>
                    </a:lnTo>
                    <a:lnTo>
                      <a:pt x="9173" y="183"/>
                    </a:lnTo>
                    <a:lnTo>
                      <a:pt x="10504" y="183"/>
                    </a:lnTo>
                    <a:lnTo>
                      <a:pt x="11836" y="549"/>
                    </a:lnTo>
                    <a:lnTo>
                      <a:pt x="12723" y="732"/>
                    </a:lnTo>
                    <a:lnTo>
                      <a:pt x="13907" y="1098"/>
                    </a:lnTo>
                    <a:lnTo>
                      <a:pt x="14647" y="1647"/>
                    </a:lnTo>
                    <a:lnTo>
                      <a:pt x="15534" y="1831"/>
                    </a:lnTo>
                    <a:lnTo>
                      <a:pt x="16422" y="2380"/>
                    </a:lnTo>
                    <a:lnTo>
                      <a:pt x="17310" y="2746"/>
                    </a:lnTo>
                    <a:lnTo>
                      <a:pt x="19677" y="4210"/>
                    </a:lnTo>
                    <a:lnTo>
                      <a:pt x="20268" y="4393"/>
                    </a:lnTo>
                    <a:lnTo>
                      <a:pt x="20564" y="4759"/>
                    </a:lnTo>
                    <a:lnTo>
                      <a:pt x="20712" y="4759"/>
                    </a:lnTo>
                    <a:lnTo>
                      <a:pt x="21008" y="4942"/>
                    </a:lnTo>
                    <a:lnTo>
                      <a:pt x="21156" y="4942"/>
                    </a:lnTo>
                    <a:lnTo>
                      <a:pt x="21452" y="5308"/>
                    </a:lnTo>
                    <a:lnTo>
                      <a:pt x="21452" y="5492"/>
                    </a:lnTo>
                    <a:lnTo>
                      <a:pt x="21600" y="5492"/>
                    </a:lnTo>
                    <a:lnTo>
                      <a:pt x="21452" y="5492"/>
                    </a:lnTo>
                    <a:lnTo>
                      <a:pt x="21452" y="5675"/>
                    </a:lnTo>
                    <a:lnTo>
                      <a:pt x="21156" y="6224"/>
                    </a:lnTo>
                    <a:lnTo>
                      <a:pt x="21008" y="6773"/>
                    </a:lnTo>
                    <a:lnTo>
                      <a:pt x="21008" y="7322"/>
                    </a:lnTo>
                    <a:lnTo>
                      <a:pt x="20712" y="7688"/>
                    </a:lnTo>
                    <a:lnTo>
                      <a:pt x="20564" y="8237"/>
                    </a:lnTo>
                    <a:lnTo>
                      <a:pt x="20564" y="8420"/>
                    </a:lnTo>
                    <a:lnTo>
                      <a:pt x="20268" y="8420"/>
                    </a:lnTo>
                    <a:lnTo>
                      <a:pt x="19825" y="8786"/>
                    </a:lnTo>
                    <a:lnTo>
                      <a:pt x="18345" y="10251"/>
                    </a:lnTo>
                    <a:lnTo>
                      <a:pt x="17458" y="11166"/>
                    </a:lnTo>
                    <a:lnTo>
                      <a:pt x="16718" y="11715"/>
                    </a:lnTo>
                    <a:lnTo>
                      <a:pt x="15978" y="12631"/>
                    </a:lnTo>
                    <a:lnTo>
                      <a:pt x="15386" y="13180"/>
                    </a:lnTo>
                    <a:lnTo>
                      <a:pt x="14942" y="13912"/>
                    </a:lnTo>
                    <a:lnTo>
                      <a:pt x="14499" y="14461"/>
                    </a:lnTo>
                    <a:lnTo>
                      <a:pt x="14203" y="15010"/>
                    </a:lnTo>
                    <a:lnTo>
                      <a:pt x="13759" y="15559"/>
                    </a:lnTo>
                    <a:lnTo>
                      <a:pt x="13167" y="15742"/>
                    </a:lnTo>
                    <a:lnTo>
                      <a:pt x="12723" y="16292"/>
                    </a:lnTo>
                    <a:lnTo>
                      <a:pt x="12427" y="16841"/>
                    </a:lnTo>
                    <a:lnTo>
                      <a:pt x="11836" y="17207"/>
                    </a:lnTo>
                    <a:lnTo>
                      <a:pt x="11096" y="17573"/>
                    </a:lnTo>
                    <a:lnTo>
                      <a:pt x="10060" y="18122"/>
                    </a:lnTo>
                    <a:lnTo>
                      <a:pt x="9173" y="18854"/>
                    </a:lnTo>
                    <a:lnTo>
                      <a:pt x="7101" y="19953"/>
                    </a:lnTo>
                    <a:lnTo>
                      <a:pt x="5918" y="20502"/>
                    </a:lnTo>
                    <a:lnTo>
                      <a:pt x="5030" y="21051"/>
                    </a:lnTo>
                    <a:lnTo>
                      <a:pt x="4290" y="21051"/>
                    </a:lnTo>
                    <a:lnTo>
                      <a:pt x="3847" y="21234"/>
                    </a:lnTo>
                    <a:lnTo>
                      <a:pt x="3255" y="21600"/>
                    </a:lnTo>
                    <a:lnTo>
                      <a:pt x="1332" y="21600"/>
                    </a:lnTo>
                    <a:lnTo>
                      <a:pt x="592" y="20685"/>
                    </a:lnTo>
                    <a:lnTo>
                      <a:pt x="296" y="19220"/>
                    </a:lnTo>
                    <a:lnTo>
                      <a:pt x="0" y="18122"/>
                    </a:lnTo>
                    <a:lnTo>
                      <a:pt x="0" y="13363"/>
                    </a:lnTo>
                    <a:lnTo>
                      <a:pt x="296" y="12081"/>
                    </a:lnTo>
                    <a:lnTo>
                      <a:pt x="296" y="10800"/>
                    </a:lnTo>
                    <a:lnTo>
                      <a:pt x="444" y="9153"/>
                    </a:lnTo>
                    <a:lnTo>
                      <a:pt x="592" y="7322"/>
                    </a:lnTo>
                    <a:lnTo>
                      <a:pt x="888" y="5675"/>
                    </a:lnTo>
                    <a:lnTo>
                      <a:pt x="1332" y="3844"/>
                    </a:lnTo>
                    <a:lnTo>
                      <a:pt x="1479" y="2563"/>
                    </a:lnTo>
                    <a:lnTo>
                      <a:pt x="1775" y="1831"/>
                    </a:lnTo>
                    <a:lnTo>
                      <a:pt x="1923" y="1281"/>
                    </a:lnTo>
                    <a:close/>
                  </a:path>
                </a:pathLst>
              </a:custGeom>
              <a:solidFill>
                <a:srgbClr val="CC1F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5" name="AutoShape 470"/>
              <p:cNvSpPr/>
              <p:nvPr/>
            </p:nvSpPr>
            <p:spPr>
              <a:xfrm>
                <a:off x="1175274" y="180594"/>
                <a:ext cx="331561" cy="232798"/>
              </a:xfrm>
              <a:custGeom>
                <a:avLst/>
                <a:gdLst/>
                <a:ahLst/>
                <a:cxnLst>
                  <a:cxn ang="0">
                    <a:pos x="wd2" y="hd2"/>
                  </a:cxn>
                  <a:cxn ang="5400000">
                    <a:pos x="wd2" y="hd2"/>
                  </a:cxn>
                  <a:cxn ang="10800000">
                    <a:pos x="wd2" y="hd2"/>
                  </a:cxn>
                  <a:cxn ang="16200000">
                    <a:pos x="wd2" y="hd2"/>
                  </a:cxn>
                </a:cxnLst>
                <a:rect l="0" t="0" r="r" b="b"/>
                <a:pathLst>
                  <a:path w="21600" h="21600" extrusionOk="0">
                    <a:moveTo>
                      <a:pt x="1964" y="1108"/>
                    </a:moveTo>
                    <a:lnTo>
                      <a:pt x="2115" y="1108"/>
                    </a:lnTo>
                    <a:lnTo>
                      <a:pt x="2568" y="923"/>
                    </a:lnTo>
                    <a:lnTo>
                      <a:pt x="2719" y="554"/>
                    </a:lnTo>
                    <a:lnTo>
                      <a:pt x="3172" y="369"/>
                    </a:lnTo>
                    <a:lnTo>
                      <a:pt x="3927" y="369"/>
                    </a:lnTo>
                    <a:lnTo>
                      <a:pt x="4834" y="0"/>
                    </a:lnTo>
                    <a:lnTo>
                      <a:pt x="9063" y="0"/>
                    </a:lnTo>
                    <a:lnTo>
                      <a:pt x="10422" y="369"/>
                    </a:lnTo>
                    <a:lnTo>
                      <a:pt x="11782" y="369"/>
                    </a:lnTo>
                    <a:lnTo>
                      <a:pt x="12688" y="554"/>
                    </a:lnTo>
                    <a:lnTo>
                      <a:pt x="13897" y="1108"/>
                    </a:lnTo>
                    <a:lnTo>
                      <a:pt x="14652" y="1477"/>
                    </a:lnTo>
                    <a:lnTo>
                      <a:pt x="15558" y="1662"/>
                    </a:lnTo>
                    <a:lnTo>
                      <a:pt x="16464" y="2215"/>
                    </a:lnTo>
                    <a:lnTo>
                      <a:pt x="17371" y="2585"/>
                    </a:lnTo>
                    <a:lnTo>
                      <a:pt x="18277" y="3138"/>
                    </a:lnTo>
                    <a:lnTo>
                      <a:pt x="18881" y="3692"/>
                    </a:lnTo>
                    <a:lnTo>
                      <a:pt x="19485" y="4062"/>
                    </a:lnTo>
                    <a:lnTo>
                      <a:pt x="20241" y="4246"/>
                    </a:lnTo>
                    <a:lnTo>
                      <a:pt x="20694" y="4615"/>
                    </a:lnTo>
                    <a:lnTo>
                      <a:pt x="20845" y="4615"/>
                    </a:lnTo>
                    <a:lnTo>
                      <a:pt x="21147" y="4800"/>
                    </a:lnTo>
                    <a:lnTo>
                      <a:pt x="21298" y="5169"/>
                    </a:lnTo>
                    <a:lnTo>
                      <a:pt x="21298" y="5354"/>
                    </a:lnTo>
                    <a:lnTo>
                      <a:pt x="21600" y="5354"/>
                    </a:lnTo>
                    <a:lnTo>
                      <a:pt x="21298" y="5354"/>
                    </a:lnTo>
                    <a:lnTo>
                      <a:pt x="21298" y="5538"/>
                    </a:lnTo>
                    <a:lnTo>
                      <a:pt x="21147" y="6092"/>
                    </a:lnTo>
                    <a:lnTo>
                      <a:pt x="21147" y="6646"/>
                    </a:lnTo>
                    <a:lnTo>
                      <a:pt x="20845" y="7200"/>
                    </a:lnTo>
                    <a:lnTo>
                      <a:pt x="20694" y="7569"/>
                    </a:lnTo>
                    <a:lnTo>
                      <a:pt x="20392" y="8123"/>
                    </a:lnTo>
                    <a:lnTo>
                      <a:pt x="20392" y="8308"/>
                    </a:lnTo>
                    <a:lnTo>
                      <a:pt x="20241" y="8308"/>
                    </a:lnTo>
                    <a:lnTo>
                      <a:pt x="19787" y="8677"/>
                    </a:lnTo>
                    <a:lnTo>
                      <a:pt x="19183" y="9415"/>
                    </a:lnTo>
                    <a:lnTo>
                      <a:pt x="18277" y="10154"/>
                    </a:lnTo>
                    <a:lnTo>
                      <a:pt x="17371" y="10708"/>
                    </a:lnTo>
                    <a:lnTo>
                      <a:pt x="16766" y="11446"/>
                    </a:lnTo>
                    <a:lnTo>
                      <a:pt x="15860" y="12185"/>
                    </a:lnTo>
                    <a:lnTo>
                      <a:pt x="15407" y="13108"/>
                    </a:lnTo>
                    <a:lnTo>
                      <a:pt x="14652" y="13846"/>
                    </a:lnTo>
                    <a:lnTo>
                      <a:pt x="14350" y="14400"/>
                    </a:lnTo>
                    <a:lnTo>
                      <a:pt x="14199" y="14954"/>
                    </a:lnTo>
                    <a:lnTo>
                      <a:pt x="13745" y="15138"/>
                    </a:lnTo>
                    <a:lnTo>
                      <a:pt x="13141" y="15692"/>
                    </a:lnTo>
                    <a:lnTo>
                      <a:pt x="12688" y="16246"/>
                    </a:lnTo>
                    <a:lnTo>
                      <a:pt x="12084" y="16615"/>
                    </a:lnTo>
                    <a:lnTo>
                      <a:pt x="11782" y="17169"/>
                    </a:lnTo>
                    <a:lnTo>
                      <a:pt x="10876" y="17538"/>
                    </a:lnTo>
                    <a:lnTo>
                      <a:pt x="9063" y="18646"/>
                    </a:lnTo>
                    <a:lnTo>
                      <a:pt x="8006" y="19200"/>
                    </a:lnTo>
                    <a:lnTo>
                      <a:pt x="6948" y="19938"/>
                    </a:lnTo>
                    <a:lnTo>
                      <a:pt x="5740" y="20308"/>
                    </a:lnTo>
                    <a:lnTo>
                      <a:pt x="4834" y="20677"/>
                    </a:lnTo>
                    <a:lnTo>
                      <a:pt x="4380" y="21046"/>
                    </a:lnTo>
                    <a:lnTo>
                      <a:pt x="3625" y="21046"/>
                    </a:lnTo>
                    <a:lnTo>
                      <a:pt x="3021" y="21231"/>
                    </a:lnTo>
                    <a:lnTo>
                      <a:pt x="2568" y="21231"/>
                    </a:lnTo>
                    <a:lnTo>
                      <a:pt x="2115" y="21600"/>
                    </a:lnTo>
                    <a:lnTo>
                      <a:pt x="1662" y="21600"/>
                    </a:lnTo>
                    <a:lnTo>
                      <a:pt x="1208" y="21231"/>
                    </a:lnTo>
                    <a:lnTo>
                      <a:pt x="755" y="21046"/>
                    </a:lnTo>
                    <a:lnTo>
                      <a:pt x="604" y="20492"/>
                    </a:lnTo>
                    <a:lnTo>
                      <a:pt x="151" y="19938"/>
                    </a:lnTo>
                    <a:lnTo>
                      <a:pt x="0" y="18831"/>
                    </a:lnTo>
                    <a:lnTo>
                      <a:pt x="0" y="12000"/>
                    </a:lnTo>
                    <a:lnTo>
                      <a:pt x="151" y="10708"/>
                    </a:lnTo>
                    <a:lnTo>
                      <a:pt x="302" y="9046"/>
                    </a:lnTo>
                    <a:lnTo>
                      <a:pt x="604" y="7200"/>
                    </a:lnTo>
                    <a:lnTo>
                      <a:pt x="755" y="5538"/>
                    </a:lnTo>
                    <a:lnTo>
                      <a:pt x="1057" y="4062"/>
                    </a:lnTo>
                    <a:lnTo>
                      <a:pt x="1510" y="2400"/>
                    </a:lnTo>
                    <a:lnTo>
                      <a:pt x="1662" y="1662"/>
                    </a:lnTo>
                    <a:lnTo>
                      <a:pt x="1964" y="1108"/>
                    </a:lnTo>
                    <a:close/>
                  </a:path>
                </a:pathLst>
              </a:custGeom>
              <a:solidFill>
                <a:srgbClr val="CD202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6" name="AutoShape 471"/>
              <p:cNvSpPr/>
              <p:nvPr/>
            </p:nvSpPr>
            <p:spPr>
              <a:xfrm>
                <a:off x="1175274" y="180594"/>
                <a:ext cx="325917" cy="228566"/>
              </a:xfrm>
              <a:custGeom>
                <a:avLst/>
                <a:gdLst/>
                <a:ahLst/>
                <a:cxnLst>
                  <a:cxn ang="0">
                    <a:pos x="wd2" y="hd2"/>
                  </a:cxn>
                  <a:cxn ang="5400000">
                    <a:pos x="wd2" y="hd2"/>
                  </a:cxn>
                  <a:cxn ang="10800000">
                    <a:pos x="wd2" y="hd2"/>
                  </a:cxn>
                  <a:cxn ang="16200000">
                    <a:pos x="wd2" y="hd2"/>
                  </a:cxn>
                </a:cxnLst>
                <a:rect l="0" t="0" r="r" b="b"/>
                <a:pathLst>
                  <a:path w="21600" h="21600" extrusionOk="0">
                    <a:moveTo>
                      <a:pt x="1991" y="1503"/>
                    </a:moveTo>
                    <a:lnTo>
                      <a:pt x="2145" y="1127"/>
                    </a:lnTo>
                    <a:lnTo>
                      <a:pt x="2451" y="1127"/>
                    </a:lnTo>
                    <a:lnTo>
                      <a:pt x="2604" y="939"/>
                    </a:lnTo>
                    <a:lnTo>
                      <a:pt x="3064" y="939"/>
                    </a:lnTo>
                    <a:lnTo>
                      <a:pt x="3523" y="563"/>
                    </a:lnTo>
                    <a:lnTo>
                      <a:pt x="4136" y="376"/>
                    </a:lnTo>
                    <a:lnTo>
                      <a:pt x="4902" y="376"/>
                    </a:lnTo>
                    <a:lnTo>
                      <a:pt x="5668" y="0"/>
                    </a:lnTo>
                    <a:lnTo>
                      <a:pt x="7813" y="0"/>
                    </a:lnTo>
                    <a:lnTo>
                      <a:pt x="9191" y="376"/>
                    </a:lnTo>
                    <a:lnTo>
                      <a:pt x="10570" y="376"/>
                    </a:lnTo>
                    <a:lnTo>
                      <a:pt x="11949" y="563"/>
                    </a:lnTo>
                    <a:lnTo>
                      <a:pt x="12868" y="939"/>
                    </a:lnTo>
                    <a:lnTo>
                      <a:pt x="14094" y="1127"/>
                    </a:lnTo>
                    <a:lnTo>
                      <a:pt x="14860" y="1503"/>
                    </a:lnTo>
                    <a:lnTo>
                      <a:pt x="15626" y="2066"/>
                    </a:lnTo>
                    <a:lnTo>
                      <a:pt x="16545" y="2254"/>
                    </a:lnTo>
                    <a:lnTo>
                      <a:pt x="17311" y="2630"/>
                    </a:lnTo>
                    <a:lnTo>
                      <a:pt x="19762" y="4132"/>
                    </a:lnTo>
                    <a:lnTo>
                      <a:pt x="20221" y="4696"/>
                    </a:lnTo>
                    <a:lnTo>
                      <a:pt x="20681" y="4696"/>
                    </a:lnTo>
                    <a:lnTo>
                      <a:pt x="20987" y="4883"/>
                    </a:lnTo>
                    <a:lnTo>
                      <a:pt x="21140" y="4883"/>
                    </a:lnTo>
                    <a:lnTo>
                      <a:pt x="21140" y="5259"/>
                    </a:lnTo>
                    <a:lnTo>
                      <a:pt x="21447" y="5259"/>
                    </a:lnTo>
                    <a:lnTo>
                      <a:pt x="21600" y="5447"/>
                    </a:lnTo>
                    <a:lnTo>
                      <a:pt x="21447" y="5635"/>
                    </a:lnTo>
                    <a:lnTo>
                      <a:pt x="21447" y="6198"/>
                    </a:lnTo>
                    <a:lnTo>
                      <a:pt x="21140" y="6762"/>
                    </a:lnTo>
                    <a:lnTo>
                      <a:pt x="20987" y="7325"/>
                    </a:lnTo>
                    <a:lnTo>
                      <a:pt x="20681" y="7701"/>
                    </a:lnTo>
                    <a:lnTo>
                      <a:pt x="20528" y="8264"/>
                    </a:lnTo>
                    <a:lnTo>
                      <a:pt x="20528" y="8452"/>
                    </a:lnTo>
                    <a:lnTo>
                      <a:pt x="20221" y="8452"/>
                    </a:lnTo>
                    <a:lnTo>
                      <a:pt x="19762" y="8828"/>
                    </a:lnTo>
                    <a:lnTo>
                      <a:pt x="19149" y="9579"/>
                    </a:lnTo>
                    <a:lnTo>
                      <a:pt x="18230" y="10330"/>
                    </a:lnTo>
                    <a:lnTo>
                      <a:pt x="17617" y="10894"/>
                    </a:lnTo>
                    <a:lnTo>
                      <a:pt x="16698" y="11645"/>
                    </a:lnTo>
                    <a:lnTo>
                      <a:pt x="14860" y="13899"/>
                    </a:lnTo>
                    <a:lnTo>
                      <a:pt x="14553" y="14463"/>
                    </a:lnTo>
                    <a:lnTo>
                      <a:pt x="14094" y="14838"/>
                    </a:lnTo>
                    <a:lnTo>
                      <a:pt x="13174" y="15965"/>
                    </a:lnTo>
                    <a:lnTo>
                      <a:pt x="12715" y="16341"/>
                    </a:lnTo>
                    <a:lnTo>
                      <a:pt x="12255" y="16904"/>
                    </a:lnTo>
                    <a:lnTo>
                      <a:pt x="11643" y="17092"/>
                    </a:lnTo>
                    <a:lnTo>
                      <a:pt x="11030" y="17656"/>
                    </a:lnTo>
                    <a:lnTo>
                      <a:pt x="10111" y="18031"/>
                    </a:lnTo>
                    <a:lnTo>
                      <a:pt x="9191" y="18970"/>
                    </a:lnTo>
                    <a:lnTo>
                      <a:pt x="7047" y="20097"/>
                    </a:lnTo>
                    <a:lnTo>
                      <a:pt x="5821" y="20661"/>
                    </a:lnTo>
                    <a:lnTo>
                      <a:pt x="4902" y="20849"/>
                    </a:lnTo>
                    <a:lnTo>
                      <a:pt x="4443" y="21037"/>
                    </a:lnTo>
                    <a:lnTo>
                      <a:pt x="3677" y="21412"/>
                    </a:lnTo>
                    <a:lnTo>
                      <a:pt x="3217" y="21412"/>
                    </a:lnTo>
                    <a:lnTo>
                      <a:pt x="2604" y="21600"/>
                    </a:lnTo>
                    <a:lnTo>
                      <a:pt x="1685" y="21600"/>
                    </a:lnTo>
                    <a:lnTo>
                      <a:pt x="1226" y="21412"/>
                    </a:lnTo>
                    <a:lnTo>
                      <a:pt x="1072" y="21037"/>
                    </a:lnTo>
                    <a:lnTo>
                      <a:pt x="613" y="20661"/>
                    </a:lnTo>
                    <a:lnTo>
                      <a:pt x="306" y="20097"/>
                    </a:lnTo>
                    <a:lnTo>
                      <a:pt x="153" y="19158"/>
                    </a:lnTo>
                    <a:lnTo>
                      <a:pt x="153" y="18031"/>
                    </a:lnTo>
                    <a:lnTo>
                      <a:pt x="0" y="16904"/>
                    </a:lnTo>
                    <a:lnTo>
                      <a:pt x="0" y="15777"/>
                    </a:lnTo>
                    <a:lnTo>
                      <a:pt x="153" y="14463"/>
                    </a:lnTo>
                    <a:lnTo>
                      <a:pt x="153" y="10894"/>
                    </a:lnTo>
                    <a:lnTo>
                      <a:pt x="306" y="9203"/>
                    </a:lnTo>
                    <a:lnTo>
                      <a:pt x="613" y="7325"/>
                    </a:lnTo>
                    <a:lnTo>
                      <a:pt x="1072" y="5635"/>
                    </a:lnTo>
                    <a:lnTo>
                      <a:pt x="1226" y="4132"/>
                    </a:lnTo>
                    <a:lnTo>
                      <a:pt x="1532" y="2630"/>
                    </a:lnTo>
                    <a:lnTo>
                      <a:pt x="1685" y="1690"/>
                    </a:lnTo>
                    <a:lnTo>
                      <a:pt x="1991" y="1503"/>
                    </a:lnTo>
                    <a:close/>
                  </a:path>
                </a:pathLst>
              </a:custGeom>
              <a:solidFill>
                <a:srgbClr val="CE20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7" name="AutoShape 472"/>
              <p:cNvSpPr/>
              <p:nvPr/>
            </p:nvSpPr>
            <p:spPr>
              <a:xfrm>
                <a:off x="1176685" y="184827"/>
                <a:ext cx="321684" cy="222922"/>
              </a:xfrm>
              <a:custGeom>
                <a:avLst/>
                <a:gdLst/>
                <a:ahLst/>
                <a:cxnLst>
                  <a:cxn ang="0">
                    <a:pos x="wd2" y="hd2"/>
                  </a:cxn>
                  <a:cxn ang="5400000">
                    <a:pos x="wd2" y="hd2"/>
                  </a:cxn>
                  <a:cxn ang="10800000">
                    <a:pos x="wd2" y="hd2"/>
                  </a:cxn>
                  <a:cxn ang="16200000">
                    <a:pos x="wd2" y="hd2"/>
                  </a:cxn>
                </a:cxnLst>
                <a:rect l="0" t="0" r="r" b="b"/>
                <a:pathLst>
                  <a:path w="21600" h="21600" extrusionOk="0">
                    <a:moveTo>
                      <a:pt x="2020" y="1157"/>
                    </a:moveTo>
                    <a:lnTo>
                      <a:pt x="2331" y="1157"/>
                    </a:lnTo>
                    <a:lnTo>
                      <a:pt x="2486" y="771"/>
                    </a:lnTo>
                    <a:lnTo>
                      <a:pt x="2642" y="771"/>
                    </a:lnTo>
                    <a:lnTo>
                      <a:pt x="3108" y="579"/>
                    </a:lnTo>
                    <a:lnTo>
                      <a:pt x="3574" y="193"/>
                    </a:lnTo>
                    <a:lnTo>
                      <a:pt x="4040" y="193"/>
                    </a:lnTo>
                    <a:lnTo>
                      <a:pt x="4817" y="0"/>
                    </a:lnTo>
                    <a:lnTo>
                      <a:pt x="9168" y="0"/>
                    </a:lnTo>
                    <a:lnTo>
                      <a:pt x="10567" y="193"/>
                    </a:lnTo>
                    <a:lnTo>
                      <a:pt x="11965" y="193"/>
                    </a:lnTo>
                    <a:lnTo>
                      <a:pt x="12898" y="579"/>
                    </a:lnTo>
                    <a:lnTo>
                      <a:pt x="14141" y="771"/>
                    </a:lnTo>
                    <a:lnTo>
                      <a:pt x="14763" y="1350"/>
                    </a:lnTo>
                    <a:lnTo>
                      <a:pt x="16627" y="2121"/>
                    </a:lnTo>
                    <a:lnTo>
                      <a:pt x="17404" y="2700"/>
                    </a:lnTo>
                    <a:lnTo>
                      <a:pt x="18181" y="2893"/>
                    </a:lnTo>
                    <a:lnTo>
                      <a:pt x="19114" y="3471"/>
                    </a:lnTo>
                    <a:lnTo>
                      <a:pt x="19735" y="4050"/>
                    </a:lnTo>
                    <a:lnTo>
                      <a:pt x="20357" y="4436"/>
                    </a:lnTo>
                    <a:lnTo>
                      <a:pt x="20668" y="4436"/>
                    </a:lnTo>
                    <a:lnTo>
                      <a:pt x="20823" y="4629"/>
                    </a:lnTo>
                    <a:lnTo>
                      <a:pt x="21134" y="4629"/>
                    </a:lnTo>
                    <a:lnTo>
                      <a:pt x="21289" y="5014"/>
                    </a:lnTo>
                    <a:lnTo>
                      <a:pt x="21600" y="5207"/>
                    </a:lnTo>
                    <a:lnTo>
                      <a:pt x="21600" y="5400"/>
                    </a:lnTo>
                    <a:lnTo>
                      <a:pt x="21289" y="5786"/>
                    </a:lnTo>
                    <a:lnTo>
                      <a:pt x="21289" y="5979"/>
                    </a:lnTo>
                    <a:lnTo>
                      <a:pt x="21134" y="6557"/>
                    </a:lnTo>
                    <a:lnTo>
                      <a:pt x="20823" y="7136"/>
                    </a:lnTo>
                    <a:lnTo>
                      <a:pt x="20668" y="7521"/>
                    </a:lnTo>
                    <a:lnTo>
                      <a:pt x="20668" y="8100"/>
                    </a:lnTo>
                    <a:lnTo>
                      <a:pt x="20357" y="8293"/>
                    </a:lnTo>
                    <a:lnTo>
                      <a:pt x="20201" y="8293"/>
                    </a:lnTo>
                    <a:lnTo>
                      <a:pt x="19735" y="8679"/>
                    </a:lnTo>
                    <a:lnTo>
                      <a:pt x="19114" y="9450"/>
                    </a:lnTo>
                    <a:lnTo>
                      <a:pt x="18337" y="10221"/>
                    </a:lnTo>
                    <a:lnTo>
                      <a:pt x="17404" y="10800"/>
                    </a:lnTo>
                    <a:lnTo>
                      <a:pt x="15850" y="12343"/>
                    </a:lnTo>
                    <a:lnTo>
                      <a:pt x="15384" y="13307"/>
                    </a:lnTo>
                    <a:lnTo>
                      <a:pt x="14763" y="13886"/>
                    </a:lnTo>
                    <a:lnTo>
                      <a:pt x="14607" y="14464"/>
                    </a:lnTo>
                    <a:lnTo>
                      <a:pt x="14141" y="14850"/>
                    </a:lnTo>
                    <a:lnTo>
                      <a:pt x="13675" y="15429"/>
                    </a:lnTo>
                    <a:lnTo>
                      <a:pt x="13209" y="15814"/>
                    </a:lnTo>
                    <a:lnTo>
                      <a:pt x="12742" y="16393"/>
                    </a:lnTo>
                    <a:lnTo>
                      <a:pt x="12276" y="16586"/>
                    </a:lnTo>
                    <a:lnTo>
                      <a:pt x="11033" y="17743"/>
                    </a:lnTo>
                    <a:lnTo>
                      <a:pt x="10101" y="18129"/>
                    </a:lnTo>
                    <a:lnTo>
                      <a:pt x="9013" y="18707"/>
                    </a:lnTo>
                    <a:lnTo>
                      <a:pt x="8081" y="19286"/>
                    </a:lnTo>
                    <a:lnTo>
                      <a:pt x="6993" y="19864"/>
                    </a:lnTo>
                    <a:lnTo>
                      <a:pt x="6060" y="20443"/>
                    </a:lnTo>
                    <a:lnTo>
                      <a:pt x="5128" y="20829"/>
                    </a:lnTo>
                    <a:lnTo>
                      <a:pt x="3574" y="21214"/>
                    </a:lnTo>
                    <a:lnTo>
                      <a:pt x="3108" y="21214"/>
                    </a:lnTo>
                    <a:lnTo>
                      <a:pt x="2642" y="21600"/>
                    </a:lnTo>
                    <a:lnTo>
                      <a:pt x="1865" y="21600"/>
                    </a:lnTo>
                    <a:lnTo>
                      <a:pt x="1399" y="21214"/>
                    </a:lnTo>
                    <a:lnTo>
                      <a:pt x="932" y="21021"/>
                    </a:lnTo>
                    <a:lnTo>
                      <a:pt x="622" y="20443"/>
                    </a:lnTo>
                    <a:lnTo>
                      <a:pt x="155" y="19864"/>
                    </a:lnTo>
                    <a:lnTo>
                      <a:pt x="155" y="19093"/>
                    </a:lnTo>
                    <a:lnTo>
                      <a:pt x="0" y="17936"/>
                    </a:lnTo>
                    <a:lnTo>
                      <a:pt x="0" y="12921"/>
                    </a:lnTo>
                    <a:lnTo>
                      <a:pt x="155" y="11764"/>
                    </a:lnTo>
                    <a:lnTo>
                      <a:pt x="155" y="10414"/>
                    </a:lnTo>
                    <a:lnTo>
                      <a:pt x="466" y="9064"/>
                    </a:lnTo>
                    <a:lnTo>
                      <a:pt x="622" y="7136"/>
                    </a:lnTo>
                    <a:lnTo>
                      <a:pt x="932" y="5400"/>
                    </a:lnTo>
                    <a:lnTo>
                      <a:pt x="1399" y="3857"/>
                    </a:lnTo>
                    <a:lnTo>
                      <a:pt x="1554" y="2314"/>
                    </a:lnTo>
                    <a:lnTo>
                      <a:pt x="1865" y="1736"/>
                    </a:lnTo>
                    <a:lnTo>
                      <a:pt x="2020" y="1157"/>
                    </a:lnTo>
                    <a:close/>
                  </a:path>
                </a:pathLst>
              </a:custGeom>
              <a:solidFill>
                <a:srgbClr val="CF21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8" name="AutoShape 473"/>
              <p:cNvSpPr/>
              <p:nvPr/>
            </p:nvSpPr>
            <p:spPr>
              <a:xfrm>
                <a:off x="1179506" y="184827"/>
                <a:ext cx="314631" cy="218689"/>
              </a:xfrm>
              <a:custGeom>
                <a:avLst/>
                <a:gdLst/>
                <a:ahLst/>
                <a:cxnLst>
                  <a:cxn ang="0">
                    <a:pos x="wd2" y="hd2"/>
                  </a:cxn>
                  <a:cxn ang="5400000">
                    <a:pos x="wd2" y="hd2"/>
                  </a:cxn>
                  <a:cxn ang="10800000">
                    <a:pos x="wd2" y="hd2"/>
                  </a:cxn>
                  <a:cxn ang="16200000">
                    <a:pos x="wd2" y="hd2"/>
                  </a:cxn>
                </a:cxnLst>
                <a:rect l="0" t="0" r="r" b="b"/>
                <a:pathLst>
                  <a:path w="21600" h="21600" extrusionOk="0">
                    <a:moveTo>
                      <a:pt x="1906" y="1178"/>
                    </a:moveTo>
                    <a:lnTo>
                      <a:pt x="2382" y="1178"/>
                    </a:lnTo>
                    <a:lnTo>
                      <a:pt x="2541" y="785"/>
                    </a:lnTo>
                    <a:lnTo>
                      <a:pt x="3018" y="589"/>
                    </a:lnTo>
                    <a:lnTo>
                      <a:pt x="3494" y="589"/>
                    </a:lnTo>
                    <a:lnTo>
                      <a:pt x="4288" y="196"/>
                    </a:lnTo>
                    <a:lnTo>
                      <a:pt x="4765" y="0"/>
                    </a:lnTo>
                    <a:lnTo>
                      <a:pt x="9212" y="0"/>
                    </a:lnTo>
                    <a:lnTo>
                      <a:pt x="10641" y="196"/>
                    </a:lnTo>
                    <a:lnTo>
                      <a:pt x="12071" y="589"/>
                    </a:lnTo>
                    <a:lnTo>
                      <a:pt x="13024" y="785"/>
                    </a:lnTo>
                    <a:lnTo>
                      <a:pt x="14135" y="1178"/>
                    </a:lnTo>
                    <a:lnTo>
                      <a:pt x="14929" y="1375"/>
                    </a:lnTo>
                    <a:lnTo>
                      <a:pt x="15882" y="1767"/>
                    </a:lnTo>
                    <a:lnTo>
                      <a:pt x="18424" y="3338"/>
                    </a:lnTo>
                    <a:lnTo>
                      <a:pt x="19059" y="3535"/>
                    </a:lnTo>
                    <a:lnTo>
                      <a:pt x="19853" y="4124"/>
                    </a:lnTo>
                    <a:lnTo>
                      <a:pt x="20488" y="4516"/>
                    </a:lnTo>
                    <a:lnTo>
                      <a:pt x="20647" y="4713"/>
                    </a:lnTo>
                    <a:lnTo>
                      <a:pt x="21124" y="4713"/>
                    </a:lnTo>
                    <a:lnTo>
                      <a:pt x="21600" y="5302"/>
                    </a:lnTo>
                    <a:lnTo>
                      <a:pt x="21600" y="5891"/>
                    </a:lnTo>
                    <a:lnTo>
                      <a:pt x="21441" y="6087"/>
                    </a:lnTo>
                    <a:lnTo>
                      <a:pt x="21124" y="6676"/>
                    </a:lnTo>
                    <a:lnTo>
                      <a:pt x="20965" y="7265"/>
                    </a:lnTo>
                    <a:lnTo>
                      <a:pt x="20647" y="7658"/>
                    </a:lnTo>
                    <a:lnTo>
                      <a:pt x="20647" y="8247"/>
                    </a:lnTo>
                    <a:lnTo>
                      <a:pt x="20488" y="8444"/>
                    </a:lnTo>
                    <a:lnTo>
                      <a:pt x="20171" y="8444"/>
                    </a:lnTo>
                    <a:lnTo>
                      <a:pt x="19853" y="8836"/>
                    </a:lnTo>
                    <a:lnTo>
                      <a:pt x="19059" y="9622"/>
                    </a:lnTo>
                    <a:lnTo>
                      <a:pt x="18424" y="10211"/>
                    </a:lnTo>
                    <a:lnTo>
                      <a:pt x="17471" y="10996"/>
                    </a:lnTo>
                    <a:lnTo>
                      <a:pt x="16835" y="11782"/>
                    </a:lnTo>
                    <a:lnTo>
                      <a:pt x="16041" y="12567"/>
                    </a:lnTo>
                    <a:lnTo>
                      <a:pt x="15406" y="13156"/>
                    </a:lnTo>
                    <a:lnTo>
                      <a:pt x="14929" y="14138"/>
                    </a:lnTo>
                    <a:lnTo>
                      <a:pt x="14612" y="14727"/>
                    </a:lnTo>
                    <a:lnTo>
                      <a:pt x="14135" y="15120"/>
                    </a:lnTo>
                    <a:lnTo>
                      <a:pt x="13500" y="15513"/>
                    </a:lnTo>
                    <a:lnTo>
                      <a:pt x="13341" y="16102"/>
                    </a:lnTo>
                    <a:lnTo>
                      <a:pt x="12865" y="16298"/>
                    </a:lnTo>
                    <a:lnTo>
                      <a:pt x="12229" y="16887"/>
                    </a:lnTo>
                    <a:lnTo>
                      <a:pt x="11753" y="17280"/>
                    </a:lnTo>
                    <a:lnTo>
                      <a:pt x="11118" y="17869"/>
                    </a:lnTo>
                    <a:lnTo>
                      <a:pt x="10165" y="18262"/>
                    </a:lnTo>
                    <a:lnTo>
                      <a:pt x="9053" y="18851"/>
                    </a:lnTo>
                    <a:lnTo>
                      <a:pt x="8100" y="19636"/>
                    </a:lnTo>
                    <a:lnTo>
                      <a:pt x="6988" y="20225"/>
                    </a:lnTo>
                    <a:lnTo>
                      <a:pt x="6035" y="20618"/>
                    </a:lnTo>
                    <a:lnTo>
                      <a:pt x="5082" y="21207"/>
                    </a:lnTo>
                    <a:lnTo>
                      <a:pt x="4288" y="21207"/>
                    </a:lnTo>
                    <a:lnTo>
                      <a:pt x="3812" y="21404"/>
                    </a:lnTo>
                    <a:lnTo>
                      <a:pt x="3018" y="21600"/>
                    </a:lnTo>
                    <a:lnTo>
                      <a:pt x="1747" y="21600"/>
                    </a:lnTo>
                    <a:lnTo>
                      <a:pt x="1271" y="21404"/>
                    </a:lnTo>
                    <a:lnTo>
                      <a:pt x="953" y="21207"/>
                    </a:lnTo>
                    <a:lnTo>
                      <a:pt x="476" y="20815"/>
                    </a:lnTo>
                    <a:lnTo>
                      <a:pt x="318" y="20029"/>
                    </a:lnTo>
                    <a:lnTo>
                      <a:pt x="0" y="19047"/>
                    </a:lnTo>
                    <a:lnTo>
                      <a:pt x="0" y="11978"/>
                    </a:lnTo>
                    <a:lnTo>
                      <a:pt x="318" y="10604"/>
                    </a:lnTo>
                    <a:lnTo>
                      <a:pt x="318" y="8836"/>
                    </a:lnTo>
                    <a:lnTo>
                      <a:pt x="476" y="7265"/>
                    </a:lnTo>
                    <a:lnTo>
                      <a:pt x="953" y="5498"/>
                    </a:lnTo>
                    <a:lnTo>
                      <a:pt x="1271" y="3927"/>
                    </a:lnTo>
                    <a:lnTo>
                      <a:pt x="1429" y="2356"/>
                    </a:lnTo>
                    <a:lnTo>
                      <a:pt x="1906" y="1767"/>
                    </a:lnTo>
                    <a:lnTo>
                      <a:pt x="1906" y="1178"/>
                    </a:lnTo>
                    <a:close/>
                  </a:path>
                </a:pathLst>
              </a:custGeom>
              <a:solidFill>
                <a:srgbClr val="D0212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79" name="AutoShape 474"/>
              <p:cNvSpPr/>
              <p:nvPr/>
            </p:nvSpPr>
            <p:spPr>
              <a:xfrm>
                <a:off x="1179506" y="184827"/>
                <a:ext cx="311809" cy="215867"/>
              </a:xfrm>
              <a:custGeom>
                <a:avLst/>
                <a:gdLst/>
                <a:ahLst/>
                <a:cxnLst>
                  <a:cxn ang="0">
                    <a:pos x="wd2" y="hd2"/>
                  </a:cxn>
                  <a:cxn ang="5400000">
                    <a:pos x="wd2" y="hd2"/>
                  </a:cxn>
                  <a:cxn ang="10800000">
                    <a:pos x="wd2" y="hd2"/>
                  </a:cxn>
                  <a:cxn ang="16200000">
                    <a:pos x="wd2" y="hd2"/>
                  </a:cxn>
                </a:cxnLst>
                <a:rect l="0" t="0" r="r" b="b"/>
                <a:pathLst>
                  <a:path w="21600" h="21600" extrusionOk="0">
                    <a:moveTo>
                      <a:pt x="2240" y="1387"/>
                    </a:moveTo>
                    <a:lnTo>
                      <a:pt x="2400" y="1189"/>
                    </a:lnTo>
                    <a:lnTo>
                      <a:pt x="2560" y="1189"/>
                    </a:lnTo>
                    <a:lnTo>
                      <a:pt x="2880" y="793"/>
                    </a:lnTo>
                    <a:lnTo>
                      <a:pt x="3360" y="793"/>
                    </a:lnTo>
                    <a:lnTo>
                      <a:pt x="3840" y="594"/>
                    </a:lnTo>
                    <a:lnTo>
                      <a:pt x="4320" y="198"/>
                    </a:lnTo>
                    <a:lnTo>
                      <a:pt x="5120" y="198"/>
                    </a:lnTo>
                    <a:lnTo>
                      <a:pt x="5760" y="0"/>
                    </a:lnTo>
                    <a:lnTo>
                      <a:pt x="8160" y="0"/>
                    </a:lnTo>
                    <a:lnTo>
                      <a:pt x="9600" y="198"/>
                    </a:lnTo>
                    <a:lnTo>
                      <a:pt x="10720" y="198"/>
                    </a:lnTo>
                    <a:lnTo>
                      <a:pt x="12160" y="594"/>
                    </a:lnTo>
                    <a:lnTo>
                      <a:pt x="13120" y="793"/>
                    </a:lnTo>
                    <a:lnTo>
                      <a:pt x="14240" y="1189"/>
                    </a:lnTo>
                    <a:lnTo>
                      <a:pt x="15040" y="1387"/>
                    </a:lnTo>
                    <a:lnTo>
                      <a:pt x="15680" y="1982"/>
                    </a:lnTo>
                    <a:lnTo>
                      <a:pt x="16640" y="2180"/>
                    </a:lnTo>
                    <a:lnTo>
                      <a:pt x="17600" y="2774"/>
                    </a:lnTo>
                    <a:lnTo>
                      <a:pt x="18240" y="3369"/>
                    </a:lnTo>
                    <a:lnTo>
                      <a:pt x="19200" y="3963"/>
                    </a:lnTo>
                    <a:lnTo>
                      <a:pt x="20000" y="4161"/>
                    </a:lnTo>
                    <a:lnTo>
                      <a:pt x="20320" y="4558"/>
                    </a:lnTo>
                    <a:lnTo>
                      <a:pt x="20800" y="4756"/>
                    </a:lnTo>
                    <a:lnTo>
                      <a:pt x="21120" y="4756"/>
                    </a:lnTo>
                    <a:lnTo>
                      <a:pt x="21280" y="5152"/>
                    </a:lnTo>
                    <a:lnTo>
                      <a:pt x="21600" y="5152"/>
                    </a:lnTo>
                    <a:lnTo>
                      <a:pt x="21600" y="5945"/>
                    </a:lnTo>
                    <a:lnTo>
                      <a:pt x="21280" y="6143"/>
                    </a:lnTo>
                    <a:lnTo>
                      <a:pt x="21120" y="6738"/>
                    </a:lnTo>
                    <a:lnTo>
                      <a:pt x="20800" y="7332"/>
                    </a:lnTo>
                    <a:lnTo>
                      <a:pt x="20800" y="7927"/>
                    </a:lnTo>
                    <a:lnTo>
                      <a:pt x="20640" y="8323"/>
                    </a:lnTo>
                    <a:lnTo>
                      <a:pt x="20320" y="8521"/>
                    </a:lnTo>
                    <a:lnTo>
                      <a:pt x="20160" y="8719"/>
                    </a:lnTo>
                    <a:lnTo>
                      <a:pt x="19680" y="8917"/>
                    </a:lnTo>
                    <a:lnTo>
                      <a:pt x="19200" y="9710"/>
                    </a:lnTo>
                    <a:lnTo>
                      <a:pt x="18240" y="10305"/>
                    </a:lnTo>
                    <a:lnTo>
                      <a:pt x="17600" y="11097"/>
                    </a:lnTo>
                    <a:lnTo>
                      <a:pt x="16640" y="11890"/>
                    </a:lnTo>
                    <a:lnTo>
                      <a:pt x="16000" y="12484"/>
                    </a:lnTo>
                    <a:lnTo>
                      <a:pt x="15520" y="13277"/>
                    </a:lnTo>
                    <a:lnTo>
                      <a:pt x="15040" y="13872"/>
                    </a:lnTo>
                    <a:lnTo>
                      <a:pt x="14720" y="14466"/>
                    </a:lnTo>
                    <a:lnTo>
                      <a:pt x="14240" y="15061"/>
                    </a:lnTo>
                    <a:lnTo>
                      <a:pt x="13600" y="15655"/>
                    </a:lnTo>
                    <a:lnTo>
                      <a:pt x="13120" y="15853"/>
                    </a:lnTo>
                    <a:lnTo>
                      <a:pt x="12800" y="16448"/>
                    </a:lnTo>
                    <a:lnTo>
                      <a:pt x="12320" y="16844"/>
                    </a:lnTo>
                    <a:lnTo>
                      <a:pt x="11840" y="17439"/>
                    </a:lnTo>
                    <a:lnTo>
                      <a:pt x="10240" y="18429"/>
                    </a:lnTo>
                    <a:lnTo>
                      <a:pt x="9120" y="19024"/>
                    </a:lnTo>
                    <a:lnTo>
                      <a:pt x="8160" y="19618"/>
                    </a:lnTo>
                    <a:lnTo>
                      <a:pt x="7040" y="20213"/>
                    </a:lnTo>
                    <a:lnTo>
                      <a:pt x="6080" y="20807"/>
                    </a:lnTo>
                    <a:lnTo>
                      <a:pt x="5120" y="21006"/>
                    </a:lnTo>
                    <a:lnTo>
                      <a:pt x="4480" y="21402"/>
                    </a:lnTo>
                    <a:lnTo>
                      <a:pt x="3840" y="21402"/>
                    </a:lnTo>
                    <a:lnTo>
                      <a:pt x="3360" y="21600"/>
                    </a:lnTo>
                    <a:lnTo>
                      <a:pt x="1920" y="21600"/>
                    </a:lnTo>
                    <a:lnTo>
                      <a:pt x="1440" y="21402"/>
                    </a:lnTo>
                    <a:lnTo>
                      <a:pt x="960" y="21006"/>
                    </a:lnTo>
                    <a:lnTo>
                      <a:pt x="800" y="20807"/>
                    </a:lnTo>
                    <a:lnTo>
                      <a:pt x="480" y="19817"/>
                    </a:lnTo>
                    <a:lnTo>
                      <a:pt x="320" y="19024"/>
                    </a:lnTo>
                    <a:lnTo>
                      <a:pt x="0" y="18033"/>
                    </a:lnTo>
                    <a:lnTo>
                      <a:pt x="0" y="14466"/>
                    </a:lnTo>
                    <a:lnTo>
                      <a:pt x="320" y="13079"/>
                    </a:lnTo>
                    <a:lnTo>
                      <a:pt x="320" y="10701"/>
                    </a:lnTo>
                    <a:lnTo>
                      <a:pt x="480" y="8917"/>
                    </a:lnTo>
                    <a:lnTo>
                      <a:pt x="800" y="7332"/>
                    </a:lnTo>
                    <a:lnTo>
                      <a:pt x="960" y="5549"/>
                    </a:lnTo>
                    <a:lnTo>
                      <a:pt x="1440" y="3963"/>
                    </a:lnTo>
                    <a:lnTo>
                      <a:pt x="1760" y="2378"/>
                    </a:lnTo>
                    <a:lnTo>
                      <a:pt x="1920" y="1783"/>
                    </a:lnTo>
                    <a:lnTo>
                      <a:pt x="2240" y="1387"/>
                    </a:lnTo>
                    <a:close/>
                  </a:path>
                </a:pathLst>
              </a:custGeom>
              <a:solidFill>
                <a:srgbClr val="D1212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0" name="AutoShape 475"/>
              <p:cNvSpPr/>
              <p:nvPr/>
            </p:nvSpPr>
            <p:spPr>
              <a:xfrm>
                <a:off x="1183739" y="187648"/>
                <a:ext cx="303343" cy="213046"/>
              </a:xfrm>
              <a:custGeom>
                <a:avLst/>
                <a:gdLst/>
                <a:ahLst/>
                <a:cxnLst>
                  <a:cxn ang="0">
                    <a:pos x="wd2" y="hd2"/>
                  </a:cxn>
                  <a:cxn ang="5400000">
                    <a:pos x="wd2" y="hd2"/>
                  </a:cxn>
                  <a:cxn ang="10800000">
                    <a:pos x="wd2" y="hd2"/>
                  </a:cxn>
                  <a:cxn ang="16200000">
                    <a:pos x="wd2" y="hd2"/>
                  </a:cxn>
                </a:cxnLst>
                <a:rect l="0" t="0" r="r" b="b"/>
                <a:pathLst>
                  <a:path w="21600" h="21600" extrusionOk="0">
                    <a:moveTo>
                      <a:pt x="2144" y="1211"/>
                    </a:moveTo>
                    <a:lnTo>
                      <a:pt x="2308" y="1009"/>
                    </a:lnTo>
                    <a:lnTo>
                      <a:pt x="2803" y="1009"/>
                    </a:lnTo>
                    <a:lnTo>
                      <a:pt x="3133" y="606"/>
                    </a:lnTo>
                    <a:lnTo>
                      <a:pt x="3627" y="404"/>
                    </a:lnTo>
                    <a:lnTo>
                      <a:pt x="4287" y="404"/>
                    </a:lnTo>
                    <a:lnTo>
                      <a:pt x="4947" y="0"/>
                    </a:lnTo>
                    <a:lnTo>
                      <a:pt x="9563" y="0"/>
                    </a:lnTo>
                    <a:lnTo>
                      <a:pt x="10718" y="404"/>
                    </a:lnTo>
                    <a:lnTo>
                      <a:pt x="12202" y="404"/>
                    </a:lnTo>
                    <a:lnTo>
                      <a:pt x="13191" y="606"/>
                    </a:lnTo>
                    <a:lnTo>
                      <a:pt x="14345" y="1009"/>
                    </a:lnTo>
                    <a:lnTo>
                      <a:pt x="15169" y="1615"/>
                    </a:lnTo>
                    <a:lnTo>
                      <a:pt x="15829" y="1817"/>
                    </a:lnTo>
                    <a:lnTo>
                      <a:pt x="16653" y="2221"/>
                    </a:lnTo>
                    <a:lnTo>
                      <a:pt x="17643" y="2624"/>
                    </a:lnTo>
                    <a:lnTo>
                      <a:pt x="19292" y="3836"/>
                    </a:lnTo>
                    <a:lnTo>
                      <a:pt x="19951" y="4037"/>
                    </a:lnTo>
                    <a:lnTo>
                      <a:pt x="20446" y="4441"/>
                    </a:lnTo>
                    <a:lnTo>
                      <a:pt x="20940" y="4643"/>
                    </a:lnTo>
                    <a:lnTo>
                      <a:pt x="21105" y="4643"/>
                    </a:lnTo>
                    <a:lnTo>
                      <a:pt x="21600" y="5249"/>
                    </a:lnTo>
                    <a:lnTo>
                      <a:pt x="21600" y="5854"/>
                    </a:lnTo>
                    <a:lnTo>
                      <a:pt x="21435" y="6056"/>
                    </a:lnTo>
                    <a:lnTo>
                      <a:pt x="21105" y="6662"/>
                    </a:lnTo>
                    <a:lnTo>
                      <a:pt x="21105" y="7267"/>
                    </a:lnTo>
                    <a:lnTo>
                      <a:pt x="20940" y="7873"/>
                    </a:lnTo>
                    <a:lnTo>
                      <a:pt x="20611" y="8277"/>
                    </a:lnTo>
                    <a:lnTo>
                      <a:pt x="20611" y="8479"/>
                    </a:lnTo>
                    <a:lnTo>
                      <a:pt x="20446" y="8680"/>
                    </a:lnTo>
                    <a:lnTo>
                      <a:pt x="19951" y="8882"/>
                    </a:lnTo>
                    <a:lnTo>
                      <a:pt x="19292" y="9690"/>
                    </a:lnTo>
                    <a:lnTo>
                      <a:pt x="18467" y="10295"/>
                    </a:lnTo>
                    <a:lnTo>
                      <a:pt x="16818" y="11910"/>
                    </a:lnTo>
                    <a:lnTo>
                      <a:pt x="16159" y="12516"/>
                    </a:lnTo>
                    <a:lnTo>
                      <a:pt x="15334" y="13323"/>
                    </a:lnTo>
                    <a:lnTo>
                      <a:pt x="15005" y="13929"/>
                    </a:lnTo>
                    <a:lnTo>
                      <a:pt x="14015" y="15140"/>
                    </a:lnTo>
                    <a:lnTo>
                      <a:pt x="13685" y="15342"/>
                    </a:lnTo>
                    <a:lnTo>
                      <a:pt x="12366" y="16957"/>
                    </a:lnTo>
                    <a:lnTo>
                      <a:pt x="11707" y="17159"/>
                    </a:lnTo>
                    <a:lnTo>
                      <a:pt x="10882" y="17764"/>
                    </a:lnTo>
                    <a:lnTo>
                      <a:pt x="9893" y="18370"/>
                    </a:lnTo>
                    <a:lnTo>
                      <a:pt x="9069" y="18774"/>
                    </a:lnTo>
                    <a:lnTo>
                      <a:pt x="8079" y="19379"/>
                    </a:lnTo>
                    <a:lnTo>
                      <a:pt x="6925" y="19985"/>
                    </a:lnTo>
                    <a:lnTo>
                      <a:pt x="5936" y="20591"/>
                    </a:lnTo>
                    <a:lnTo>
                      <a:pt x="4947" y="20994"/>
                    </a:lnTo>
                    <a:lnTo>
                      <a:pt x="4287" y="21196"/>
                    </a:lnTo>
                    <a:lnTo>
                      <a:pt x="3627" y="21196"/>
                    </a:lnTo>
                    <a:lnTo>
                      <a:pt x="3133" y="21600"/>
                    </a:lnTo>
                    <a:lnTo>
                      <a:pt x="1154" y="21600"/>
                    </a:lnTo>
                    <a:lnTo>
                      <a:pt x="989" y="20994"/>
                    </a:lnTo>
                    <a:lnTo>
                      <a:pt x="495" y="20591"/>
                    </a:lnTo>
                    <a:lnTo>
                      <a:pt x="165" y="19783"/>
                    </a:lnTo>
                    <a:lnTo>
                      <a:pt x="0" y="18774"/>
                    </a:lnTo>
                    <a:lnTo>
                      <a:pt x="0" y="11910"/>
                    </a:lnTo>
                    <a:lnTo>
                      <a:pt x="165" y="10497"/>
                    </a:lnTo>
                    <a:lnTo>
                      <a:pt x="495" y="8882"/>
                    </a:lnTo>
                    <a:lnTo>
                      <a:pt x="660" y="7267"/>
                    </a:lnTo>
                    <a:lnTo>
                      <a:pt x="989" y="5450"/>
                    </a:lnTo>
                    <a:lnTo>
                      <a:pt x="1154" y="3836"/>
                    </a:lnTo>
                    <a:lnTo>
                      <a:pt x="1649" y="2624"/>
                    </a:lnTo>
                    <a:lnTo>
                      <a:pt x="1979" y="1615"/>
                    </a:lnTo>
                    <a:lnTo>
                      <a:pt x="2144" y="1211"/>
                    </a:lnTo>
                    <a:close/>
                  </a:path>
                </a:pathLst>
              </a:custGeom>
              <a:solidFill>
                <a:srgbClr val="D2222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1" name="AutoShape 476"/>
              <p:cNvSpPr/>
              <p:nvPr/>
            </p:nvSpPr>
            <p:spPr>
              <a:xfrm>
                <a:off x="1183739" y="187648"/>
                <a:ext cx="303343" cy="213046"/>
              </a:xfrm>
              <a:custGeom>
                <a:avLst/>
                <a:gdLst/>
                <a:ahLst/>
                <a:cxnLst>
                  <a:cxn ang="0">
                    <a:pos x="wd2" y="hd2"/>
                  </a:cxn>
                  <a:cxn ang="5400000">
                    <a:pos x="wd2" y="hd2"/>
                  </a:cxn>
                  <a:cxn ang="10800000">
                    <a:pos x="wd2" y="hd2"/>
                  </a:cxn>
                  <a:cxn ang="16200000">
                    <a:pos x="wd2" y="hd2"/>
                  </a:cxn>
                </a:cxnLst>
                <a:rect l="0" t="0" r="r" b="b"/>
                <a:pathLst>
                  <a:path w="21600" h="21600" extrusionOk="0">
                    <a:moveTo>
                      <a:pt x="2144" y="1211"/>
                    </a:moveTo>
                    <a:lnTo>
                      <a:pt x="2638" y="1211"/>
                    </a:lnTo>
                    <a:lnTo>
                      <a:pt x="2803" y="1009"/>
                    </a:lnTo>
                    <a:lnTo>
                      <a:pt x="3298" y="606"/>
                    </a:lnTo>
                    <a:lnTo>
                      <a:pt x="3792" y="606"/>
                    </a:lnTo>
                    <a:lnTo>
                      <a:pt x="4287" y="404"/>
                    </a:lnTo>
                    <a:lnTo>
                      <a:pt x="4947" y="404"/>
                    </a:lnTo>
                    <a:lnTo>
                      <a:pt x="5936" y="0"/>
                    </a:lnTo>
                    <a:lnTo>
                      <a:pt x="8244" y="0"/>
                    </a:lnTo>
                    <a:lnTo>
                      <a:pt x="9563" y="404"/>
                    </a:lnTo>
                    <a:lnTo>
                      <a:pt x="10718" y="404"/>
                    </a:lnTo>
                    <a:lnTo>
                      <a:pt x="12202" y="606"/>
                    </a:lnTo>
                    <a:lnTo>
                      <a:pt x="13026" y="1009"/>
                    </a:lnTo>
                    <a:lnTo>
                      <a:pt x="14345" y="1211"/>
                    </a:lnTo>
                    <a:lnTo>
                      <a:pt x="15005" y="1615"/>
                    </a:lnTo>
                    <a:lnTo>
                      <a:pt x="15829" y="1817"/>
                    </a:lnTo>
                    <a:lnTo>
                      <a:pt x="16653" y="2221"/>
                    </a:lnTo>
                    <a:lnTo>
                      <a:pt x="19292" y="3836"/>
                    </a:lnTo>
                    <a:lnTo>
                      <a:pt x="19786" y="4037"/>
                    </a:lnTo>
                    <a:lnTo>
                      <a:pt x="20446" y="4441"/>
                    </a:lnTo>
                    <a:lnTo>
                      <a:pt x="20611" y="4643"/>
                    </a:lnTo>
                    <a:lnTo>
                      <a:pt x="20940" y="4643"/>
                    </a:lnTo>
                    <a:lnTo>
                      <a:pt x="21105" y="5047"/>
                    </a:lnTo>
                    <a:lnTo>
                      <a:pt x="21435" y="5249"/>
                    </a:lnTo>
                    <a:lnTo>
                      <a:pt x="21600" y="5450"/>
                    </a:lnTo>
                    <a:lnTo>
                      <a:pt x="21435" y="5450"/>
                    </a:lnTo>
                    <a:lnTo>
                      <a:pt x="21435" y="5854"/>
                    </a:lnTo>
                    <a:lnTo>
                      <a:pt x="21105" y="6460"/>
                    </a:lnTo>
                    <a:lnTo>
                      <a:pt x="21105" y="6662"/>
                    </a:lnTo>
                    <a:lnTo>
                      <a:pt x="20940" y="7267"/>
                    </a:lnTo>
                    <a:lnTo>
                      <a:pt x="20611" y="7873"/>
                    </a:lnTo>
                    <a:lnTo>
                      <a:pt x="20446" y="8277"/>
                    </a:lnTo>
                    <a:lnTo>
                      <a:pt x="20446" y="8479"/>
                    </a:lnTo>
                    <a:lnTo>
                      <a:pt x="20281" y="8680"/>
                    </a:lnTo>
                    <a:lnTo>
                      <a:pt x="19786" y="8882"/>
                    </a:lnTo>
                    <a:lnTo>
                      <a:pt x="18962" y="9690"/>
                    </a:lnTo>
                    <a:lnTo>
                      <a:pt x="18302" y="10295"/>
                    </a:lnTo>
                    <a:lnTo>
                      <a:pt x="17313" y="11103"/>
                    </a:lnTo>
                    <a:lnTo>
                      <a:pt x="16653" y="11708"/>
                    </a:lnTo>
                    <a:lnTo>
                      <a:pt x="15829" y="12516"/>
                    </a:lnTo>
                    <a:lnTo>
                      <a:pt x="15334" y="13323"/>
                    </a:lnTo>
                    <a:lnTo>
                      <a:pt x="15005" y="13929"/>
                    </a:lnTo>
                    <a:lnTo>
                      <a:pt x="14015" y="15140"/>
                    </a:lnTo>
                    <a:lnTo>
                      <a:pt x="13521" y="15342"/>
                    </a:lnTo>
                    <a:lnTo>
                      <a:pt x="13026" y="15948"/>
                    </a:lnTo>
                    <a:lnTo>
                      <a:pt x="12861" y="16351"/>
                    </a:lnTo>
                    <a:lnTo>
                      <a:pt x="12202" y="16957"/>
                    </a:lnTo>
                    <a:lnTo>
                      <a:pt x="11707" y="17159"/>
                    </a:lnTo>
                    <a:lnTo>
                      <a:pt x="10882" y="17764"/>
                    </a:lnTo>
                    <a:lnTo>
                      <a:pt x="9893" y="18370"/>
                    </a:lnTo>
                    <a:lnTo>
                      <a:pt x="9069" y="18774"/>
                    </a:lnTo>
                    <a:lnTo>
                      <a:pt x="8079" y="19379"/>
                    </a:lnTo>
                    <a:lnTo>
                      <a:pt x="6925" y="19985"/>
                    </a:lnTo>
                    <a:lnTo>
                      <a:pt x="5936" y="20389"/>
                    </a:lnTo>
                    <a:lnTo>
                      <a:pt x="4947" y="20591"/>
                    </a:lnTo>
                    <a:lnTo>
                      <a:pt x="4287" y="20994"/>
                    </a:lnTo>
                    <a:lnTo>
                      <a:pt x="3792" y="21196"/>
                    </a:lnTo>
                    <a:lnTo>
                      <a:pt x="2638" y="21196"/>
                    </a:lnTo>
                    <a:lnTo>
                      <a:pt x="2144" y="21600"/>
                    </a:lnTo>
                    <a:lnTo>
                      <a:pt x="1649" y="21196"/>
                    </a:lnTo>
                    <a:lnTo>
                      <a:pt x="1484" y="21196"/>
                    </a:lnTo>
                    <a:lnTo>
                      <a:pt x="989" y="20994"/>
                    </a:lnTo>
                    <a:lnTo>
                      <a:pt x="660" y="20389"/>
                    </a:lnTo>
                    <a:lnTo>
                      <a:pt x="495" y="19379"/>
                    </a:lnTo>
                    <a:lnTo>
                      <a:pt x="165" y="18572"/>
                    </a:lnTo>
                    <a:lnTo>
                      <a:pt x="165" y="17764"/>
                    </a:lnTo>
                    <a:lnTo>
                      <a:pt x="0" y="16553"/>
                    </a:lnTo>
                    <a:lnTo>
                      <a:pt x="165" y="15342"/>
                    </a:lnTo>
                    <a:lnTo>
                      <a:pt x="165" y="10497"/>
                    </a:lnTo>
                    <a:lnTo>
                      <a:pt x="495" y="8882"/>
                    </a:lnTo>
                    <a:lnTo>
                      <a:pt x="660" y="7267"/>
                    </a:lnTo>
                    <a:lnTo>
                      <a:pt x="1154" y="5450"/>
                    </a:lnTo>
                    <a:lnTo>
                      <a:pt x="1484" y="3836"/>
                    </a:lnTo>
                    <a:lnTo>
                      <a:pt x="1649" y="2624"/>
                    </a:lnTo>
                    <a:lnTo>
                      <a:pt x="1979" y="1817"/>
                    </a:lnTo>
                    <a:lnTo>
                      <a:pt x="2144" y="1211"/>
                    </a:lnTo>
                    <a:close/>
                  </a:path>
                </a:pathLst>
              </a:custGeom>
              <a:solidFill>
                <a:srgbClr val="D322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2" name="AutoShape 477"/>
              <p:cNvSpPr/>
              <p:nvPr/>
            </p:nvSpPr>
            <p:spPr>
              <a:xfrm>
                <a:off x="1186561" y="190470"/>
                <a:ext cx="299110" cy="204581"/>
              </a:xfrm>
              <a:custGeom>
                <a:avLst/>
                <a:gdLst/>
                <a:ahLst/>
                <a:cxnLst>
                  <a:cxn ang="0">
                    <a:pos x="wd2" y="hd2"/>
                  </a:cxn>
                  <a:cxn ang="5400000">
                    <a:pos x="wd2" y="hd2"/>
                  </a:cxn>
                  <a:cxn ang="10800000">
                    <a:pos x="wd2" y="hd2"/>
                  </a:cxn>
                  <a:cxn ang="16200000">
                    <a:pos x="wd2" y="hd2"/>
                  </a:cxn>
                </a:cxnLst>
                <a:rect l="0" t="0" r="r" b="b"/>
                <a:pathLst>
                  <a:path w="21600" h="21600" extrusionOk="0">
                    <a:moveTo>
                      <a:pt x="2177" y="1258"/>
                    </a:moveTo>
                    <a:lnTo>
                      <a:pt x="2512" y="839"/>
                    </a:lnTo>
                    <a:lnTo>
                      <a:pt x="2679" y="839"/>
                    </a:lnTo>
                    <a:lnTo>
                      <a:pt x="3014" y="629"/>
                    </a:lnTo>
                    <a:lnTo>
                      <a:pt x="3181" y="629"/>
                    </a:lnTo>
                    <a:lnTo>
                      <a:pt x="3684" y="210"/>
                    </a:lnTo>
                    <a:lnTo>
                      <a:pt x="4521" y="0"/>
                    </a:lnTo>
                    <a:lnTo>
                      <a:pt x="9544" y="0"/>
                    </a:lnTo>
                    <a:lnTo>
                      <a:pt x="10716" y="210"/>
                    </a:lnTo>
                    <a:lnTo>
                      <a:pt x="11888" y="210"/>
                    </a:lnTo>
                    <a:lnTo>
                      <a:pt x="13060" y="629"/>
                    </a:lnTo>
                    <a:lnTo>
                      <a:pt x="14400" y="839"/>
                    </a:lnTo>
                    <a:lnTo>
                      <a:pt x="15740" y="1678"/>
                    </a:lnTo>
                    <a:lnTo>
                      <a:pt x="16744" y="1887"/>
                    </a:lnTo>
                    <a:lnTo>
                      <a:pt x="17414" y="2517"/>
                    </a:lnTo>
                    <a:lnTo>
                      <a:pt x="19088" y="3565"/>
                    </a:lnTo>
                    <a:lnTo>
                      <a:pt x="19926" y="4194"/>
                    </a:lnTo>
                    <a:lnTo>
                      <a:pt x="20428" y="4404"/>
                    </a:lnTo>
                    <a:lnTo>
                      <a:pt x="20763" y="4404"/>
                    </a:lnTo>
                    <a:lnTo>
                      <a:pt x="21098" y="4823"/>
                    </a:lnTo>
                    <a:lnTo>
                      <a:pt x="21265" y="4823"/>
                    </a:lnTo>
                    <a:lnTo>
                      <a:pt x="21265" y="5033"/>
                    </a:lnTo>
                    <a:lnTo>
                      <a:pt x="21600" y="5243"/>
                    </a:lnTo>
                    <a:lnTo>
                      <a:pt x="21265" y="5662"/>
                    </a:lnTo>
                    <a:lnTo>
                      <a:pt x="21098" y="6291"/>
                    </a:lnTo>
                    <a:lnTo>
                      <a:pt x="21098" y="6501"/>
                    </a:lnTo>
                    <a:lnTo>
                      <a:pt x="20763" y="7130"/>
                    </a:lnTo>
                    <a:lnTo>
                      <a:pt x="20595" y="7759"/>
                    </a:lnTo>
                    <a:lnTo>
                      <a:pt x="20428" y="8179"/>
                    </a:lnTo>
                    <a:lnTo>
                      <a:pt x="20428" y="8388"/>
                    </a:lnTo>
                    <a:lnTo>
                      <a:pt x="20093" y="8598"/>
                    </a:lnTo>
                    <a:lnTo>
                      <a:pt x="19591" y="8808"/>
                    </a:lnTo>
                    <a:lnTo>
                      <a:pt x="18921" y="9647"/>
                    </a:lnTo>
                    <a:lnTo>
                      <a:pt x="18084" y="10276"/>
                    </a:lnTo>
                    <a:lnTo>
                      <a:pt x="17414" y="11115"/>
                    </a:lnTo>
                    <a:lnTo>
                      <a:pt x="16744" y="11744"/>
                    </a:lnTo>
                    <a:lnTo>
                      <a:pt x="15907" y="12583"/>
                    </a:lnTo>
                    <a:lnTo>
                      <a:pt x="15237" y="13212"/>
                    </a:lnTo>
                    <a:lnTo>
                      <a:pt x="14902" y="13841"/>
                    </a:lnTo>
                    <a:lnTo>
                      <a:pt x="14400" y="14470"/>
                    </a:lnTo>
                    <a:lnTo>
                      <a:pt x="14065" y="15099"/>
                    </a:lnTo>
                    <a:lnTo>
                      <a:pt x="13060" y="15938"/>
                    </a:lnTo>
                    <a:lnTo>
                      <a:pt x="12558" y="16567"/>
                    </a:lnTo>
                    <a:lnTo>
                      <a:pt x="12223" y="16777"/>
                    </a:lnTo>
                    <a:lnTo>
                      <a:pt x="11721" y="17406"/>
                    </a:lnTo>
                    <a:lnTo>
                      <a:pt x="10884" y="17825"/>
                    </a:lnTo>
                    <a:lnTo>
                      <a:pt x="9879" y="18454"/>
                    </a:lnTo>
                    <a:lnTo>
                      <a:pt x="9042" y="18874"/>
                    </a:lnTo>
                    <a:lnTo>
                      <a:pt x="8037" y="19503"/>
                    </a:lnTo>
                    <a:lnTo>
                      <a:pt x="6865" y="20132"/>
                    </a:lnTo>
                    <a:lnTo>
                      <a:pt x="5860" y="20342"/>
                    </a:lnTo>
                    <a:lnTo>
                      <a:pt x="4856" y="20971"/>
                    </a:lnTo>
                    <a:lnTo>
                      <a:pt x="4186" y="20971"/>
                    </a:lnTo>
                    <a:lnTo>
                      <a:pt x="3684" y="21390"/>
                    </a:lnTo>
                    <a:lnTo>
                      <a:pt x="3181" y="21390"/>
                    </a:lnTo>
                    <a:lnTo>
                      <a:pt x="2679" y="21600"/>
                    </a:lnTo>
                    <a:lnTo>
                      <a:pt x="2177" y="21600"/>
                    </a:lnTo>
                    <a:lnTo>
                      <a:pt x="1842" y="21390"/>
                    </a:lnTo>
                    <a:lnTo>
                      <a:pt x="1340" y="21390"/>
                    </a:lnTo>
                    <a:lnTo>
                      <a:pt x="502" y="20342"/>
                    </a:lnTo>
                    <a:lnTo>
                      <a:pt x="335" y="19713"/>
                    </a:lnTo>
                    <a:lnTo>
                      <a:pt x="335" y="18874"/>
                    </a:lnTo>
                    <a:lnTo>
                      <a:pt x="0" y="17825"/>
                    </a:lnTo>
                    <a:lnTo>
                      <a:pt x="0" y="14050"/>
                    </a:lnTo>
                    <a:lnTo>
                      <a:pt x="335" y="12792"/>
                    </a:lnTo>
                    <a:lnTo>
                      <a:pt x="335" y="10485"/>
                    </a:lnTo>
                    <a:lnTo>
                      <a:pt x="502" y="8808"/>
                    </a:lnTo>
                    <a:lnTo>
                      <a:pt x="837" y="7130"/>
                    </a:lnTo>
                    <a:lnTo>
                      <a:pt x="1005" y="5243"/>
                    </a:lnTo>
                    <a:lnTo>
                      <a:pt x="1340" y="3775"/>
                    </a:lnTo>
                    <a:lnTo>
                      <a:pt x="1842" y="2307"/>
                    </a:lnTo>
                    <a:lnTo>
                      <a:pt x="2009" y="1468"/>
                    </a:lnTo>
                    <a:lnTo>
                      <a:pt x="2177" y="1258"/>
                    </a:lnTo>
                    <a:close/>
                  </a:path>
                </a:pathLst>
              </a:custGeom>
              <a:solidFill>
                <a:srgbClr val="D423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3" name="AutoShape 478"/>
              <p:cNvSpPr/>
              <p:nvPr/>
            </p:nvSpPr>
            <p:spPr>
              <a:xfrm>
                <a:off x="1190794" y="190470"/>
                <a:ext cx="289234" cy="201759"/>
              </a:xfrm>
              <a:custGeom>
                <a:avLst/>
                <a:gdLst/>
                <a:ahLst/>
                <a:cxnLst>
                  <a:cxn ang="0">
                    <a:pos x="wd2" y="hd2"/>
                  </a:cxn>
                  <a:cxn ang="5400000">
                    <a:pos x="wd2" y="hd2"/>
                  </a:cxn>
                  <a:cxn ang="10800000">
                    <a:pos x="wd2" y="hd2"/>
                  </a:cxn>
                  <a:cxn ang="16200000">
                    <a:pos x="wd2" y="hd2"/>
                  </a:cxn>
                </a:cxnLst>
                <a:rect l="0" t="0" r="r" b="b"/>
                <a:pathLst>
                  <a:path w="21600" h="21600" extrusionOk="0">
                    <a:moveTo>
                      <a:pt x="1901" y="1271"/>
                    </a:moveTo>
                    <a:lnTo>
                      <a:pt x="2246" y="1271"/>
                    </a:lnTo>
                    <a:lnTo>
                      <a:pt x="2419" y="847"/>
                    </a:lnTo>
                    <a:lnTo>
                      <a:pt x="2765" y="847"/>
                    </a:lnTo>
                    <a:lnTo>
                      <a:pt x="3283" y="635"/>
                    </a:lnTo>
                    <a:lnTo>
                      <a:pt x="3802" y="212"/>
                    </a:lnTo>
                    <a:lnTo>
                      <a:pt x="4320" y="212"/>
                    </a:lnTo>
                    <a:lnTo>
                      <a:pt x="4838" y="0"/>
                    </a:lnTo>
                    <a:lnTo>
                      <a:pt x="9504" y="0"/>
                    </a:lnTo>
                    <a:lnTo>
                      <a:pt x="10714" y="212"/>
                    </a:lnTo>
                    <a:lnTo>
                      <a:pt x="11923" y="635"/>
                    </a:lnTo>
                    <a:lnTo>
                      <a:pt x="13133" y="635"/>
                    </a:lnTo>
                    <a:lnTo>
                      <a:pt x="14170" y="847"/>
                    </a:lnTo>
                    <a:lnTo>
                      <a:pt x="15206" y="1482"/>
                    </a:lnTo>
                    <a:lnTo>
                      <a:pt x="16589" y="1906"/>
                    </a:lnTo>
                    <a:lnTo>
                      <a:pt x="17626" y="2541"/>
                    </a:lnTo>
                    <a:lnTo>
                      <a:pt x="18317" y="3176"/>
                    </a:lnTo>
                    <a:lnTo>
                      <a:pt x="19181" y="3600"/>
                    </a:lnTo>
                    <a:lnTo>
                      <a:pt x="19872" y="4235"/>
                    </a:lnTo>
                    <a:lnTo>
                      <a:pt x="20390" y="4447"/>
                    </a:lnTo>
                    <a:lnTo>
                      <a:pt x="20909" y="4447"/>
                    </a:lnTo>
                    <a:lnTo>
                      <a:pt x="21082" y="4871"/>
                    </a:lnTo>
                    <a:lnTo>
                      <a:pt x="21427" y="4871"/>
                    </a:lnTo>
                    <a:lnTo>
                      <a:pt x="21427" y="5082"/>
                    </a:lnTo>
                    <a:lnTo>
                      <a:pt x="21600" y="5082"/>
                    </a:lnTo>
                    <a:lnTo>
                      <a:pt x="21600" y="5294"/>
                    </a:lnTo>
                    <a:lnTo>
                      <a:pt x="21427" y="5718"/>
                    </a:lnTo>
                    <a:lnTo>
                      <a:pt x="21427" y="6353"/>
                    </a:lnTo>
                    <a:lnTo>
                      <a:pt x="21082" y="6565"/>
                    </a:lnTo>
                    <a:lnTo>
                      <a:pt x="20736" y="7835"/>
                    </a:lnTo>
                    <a:lnTo>
                      <a:pt x="20390" y="8259"/>
                    </a:lnTo>
                    <a:lnTo>
                      <a:pt x="20390" y="8471"/>
                    </a:lnTo>
                    <a:lnTo>
                      <a:pt x="20218" y="8682"/>
                    </a:lnTo>
                    <a:lnTo>
                      <a:pt x="19699" y="8894"/>
                    </a:lnTo>
                    <a:lnTo>
                      <a:pt x="18835" y="9741"/>
                    </a:lnTo>
                    <a:lnTo>
                      <a:pt x="18144" y="10376"/>
                    </a:lnTo>
                    <a:lnTo>
                      <a:pt x="17453" y="11224"/>
                    </a:lnTo>
                    <a:lnTo>
                      <a:pt x="16589" y="11859"/>
                    </a:lnTo>
                    <a:lnTo>
                      <a:pt x="15379" y="13341"/>
                    </a:lnTo>
                    <a:lnTo>
                      <a:pt x="15034" y="13976"/>
                    </a:lnTo>
                    <a:lnTo>
                      <a:pt x="14515" y="14612"/>
                    </a:lnTo>
                    <a:lnTo>
                      <a:pt x="13824" y="15247"/>
                    </a:lnTo>
                    <a:lnTo>
                      <a:pt x="13306" y="15459"/>
                    </a:lnTo>
                    <a:lnTo>
                      <a:pt x="13133" y="16094"/>
                    </a:lnTo>
                    <a:lnTo>
                      <a:pt x="12614" y="16306"/>
                    </a:lnTo>
                    <a:lnTo>
                      <a:pt x="12269" y="16941"/>
                    </a:lnTo>
                    <a:lnTo>
                      <a:pt x="11405" y="17365"/>
                    </a:lnTo>
                    <a:lnTo>
                      <a:pt x="10714" y="18000"/>
                    </a:lnTo>
                    <a:lnTo>
                      <a:pt x="9850" y="18635"/>
                    </a:lnTo>
                    <a:lnTo>
                      <a:pt x="8986" y="19059"/>
                    </a:lnTo>
                    <a:lnTo>
                      <a:pt x="7949" y="19271"/>
                    </a:lnTo>
                    <a:lnTo>
                      <a:pt x="6739" y="19906"/>
                    </a:lnTo>
                    <a:lnTo>
                      <a:pt x="5702" y="20541"/>
                    </a:lnTo>
                    <a:lnTo>
                      <a:pt x="4838" y="20965"/>
                    </a:lnTo>
                    <a:lnTo>
                      <a:pt x="4320" y="21176"/>
                    </a:lnTo>
                    <a:lnTo>
                      <a:pt x="3456" y="21176"/>
                    </a:lnTo>
                    <a:lnTo>
                      <a:pt x="2938" y="21600"/>
                    </a:lnTo>
                    <a:lnTo>
                      <a:pt x="1555" y="21600"/>
                    </a:lnTo>
                    <a:lnTo>
                      <a:pt x="1210" y="21176"/>
                    </a:lnTo>
                    <a:lnTo>
                      <a:pt x="691" y="20965"/>
                    </a:lnTo>
                    <a:lnTo>
                      <a:pt x="518" y="20329"/>
                    </a:lnTo>
                    <a:lnTo>
                      <a:pt x="173" y="19694"/>
                    </a:lnTo>
                    <a:lnTo>
                      <a:pt x="0" y="18847"/>
                    </a:lnTo>
                    <a:lnTo>
                      <a:pt x="0" y="11859"/>
                    </a:lnTo>
                    <a:lnTo>
                      <a:pt x="173" y="10376"/>
                    </a:lnTo>
                    <a:lnTo>
                      <a:pt x="173" y="8682"/>
                    </a:lnTo>
                    <a:lnTo>
                      <a:pt x="518" y="7200"/>
                    </a:lnTo>
                    <a:lnTo>
                      <a:pt x="1037" y="5294"/>
                    </a:lnTo>
                    <a:lnTo>
                      <a:pt x="1210" y="3812"/>
                    </a:lnTo>
                    <a:lnTo>
                      <a:pt x="1555" y="2329"/>
                    </a:lnTo>
                    <a:lnTo>
                      <a:pt x="1901" y="1482"/>
                    </a:lnTo>
                    <a:lnTo>
                      <a:pt x="1901" y="1271"/>
                    </a:lnTo>
                    <a:close/>
                  </a:path>
                </a:pathLst>
              </a:custGeom>
              <a:solidFill>
                <a:srgbClr val="D5232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4" name="AutoShape 479"/>
              <p:cNvSpPr/>
              <p:nvPr/>
            </p:nvSpPr>
            <p:spPr>
              <a:xfrm>
                <a:off x="1190793" y="190470"/>
                <a:ext cx="286413" cy="198937"/>
              </a:xfrm>
              <a:custGeom>
                <a:avLst/>
                <a:gdLst/>
                <a:ahLst/>
                <a:cxnLst>
                  <a:cxn ang="0">
                    <a:pos x="wd2" y="hd2"/>
                  </a:cxn>
                  <a:cxn ang="5400000">
                    <a:pos x="wd2" y="hd2"/>
                  </a:cxn>
                  <a:cxn ang="10800000">
                    <a:pos x="wd2" y="hd2"/>
                  </a:cxn>
                  <a:cxn ang="16200000">
                    <a:pos x="wd2" y="hd2"/>
                  </a:cxn>
                </a:cxnLst>
                <a:rect l="0" t="0" r="r" b="b"/>
                <a:pathLst>
                  <a:path w="21600" h="21600" extrusionOk="0">
                    <a:moveTo>
                      <a:pt x="2265" y="1296"/>
                    </a:moveTo>
                    <a:lnTo>
                      <a:pt x="2787" y="1296"/>
                    </a:lnTo>
                    <a:lnTo>
                      <a:pt x="2961" y="864"/>
                    </a:lnTo>
                    <a:lnTo>
                      <a:pt x="3484" y="648"/>
                    </a:lnTo>
                    <a:lnTo>
                      <a:pt x="4006" y="648"/>
                    </a:lnTo>
                    <a:lnTo>
                      <a:pt x="4355" y="216"/>
                    </a:lnTo>
                    <a:lnTo>
                      <a:pt x="6271" y="216"/>
                    </a:lnTo>
                    <a:lnTo>
                      <a:pt x="7142" y="0"/>
                    </a:lnTo>
                    <a:lnTo>
                      <a:pt x="8187" y="216"/>
                    </a:lnTo>
                    <a:lnTo>
                      <a:pt x="10800" y="216"/>
                    </a:lnTo>
                    <a:lnTo>
                      <a:pt x="12019" y="648"/>
                    </a:lnTo>
                    <a:lnTo>
                      <a:pt x="13239" y="864"/>
                    </a:lnTo>
                    <a:lnTo>
                      <a:pt x="14284" y="1296"/>
                    </a:lnTo>
                    <a:lnTo>
                      <a:pt x="16026" y="1728"/>
                    </a:lnTo>
                    <a:lnTo>
                      <a:pt x="16723" y="2376"/>
                    </a:lnTo>
                    <a:lnTo>
                      <a:pt x="17594" y="2592"/>
                    </a:lnTo>
                    <a:lnTo>
                      <a:pt x="19335" y="3888"/>
                    </a:lnTo>
                    <a:lnTo>
                      <a:pt x="19858" y="4320"/>
                    </a:lnTo>
                    <a:lnTo>
                      <a:pt x="20555" y="4536"/>
                    </a:lnTo>
                    <a:lnTo>
                      <a:pt x="20903" y="4536"/>
                    </a:lnTo>
                    <a:lnTo>
                      <a:pt x="21077" y="4968"/>
                    </a:lnTo>
                    <a:lnTo>
                      <a:pt x="21252" y="5184"/>
                    </a:lnTo>
                    <a:lnTo>
                      <a:pt x="21600" y="5400"/>
                    </a:lnTo>
                    <a:lnTo>
                      <a:pt x="21600" y="5832"/>
                    </a:lnTo>
                    <a:lnTo>
                      <a:pt x="21252" y="6048"/>
                    </a:lnTo>
                    <a:lnTo>
                      <a:pt x="21252" y="6480"/>
                    </a:lnTo>
                    <a:lnTo>
                      <a:pt x="21077" y="6696"/>
                    </a:lnTo>
                    <a:lnTo>
                      <a:pt x="20903" y="7344"/>
                    </a:lnTo>
                    <a:lnTo>
                      <a:pt x="20555" y="7992"/>
                    </a:lnTo>
                    <a:lnTo>
                      <a:pt x="20555" y="8424"/>
                    </a:lnTo>
                    <a:lnTo>
                      <a:pt x="20381" y="8640"/>
                    </a:lnTo>
                    <a:lnTo>
                      <a:pt x="20032" y="8856"/>
                    </a:lnTo>
                    <a:lnTo>
                      <a:pt x="19510" y="9072"/>
                    </a:lnTo>
                    <a:lnTo>
                      <a:pt x="18987" y="9936"/>
                    </a:lnTo>
                    <a:lnTo>
                      <a:pt x="18290" y="10584"/>
                    </a:lnTo>
                    <a:lnTo>
                      <a:pt x="17594" y="11016"/>
                    </a:lnTo>
                    <a:lnTo>
                      <a:pt x="16548" y="12096"/>
                    </a:lnTo>
                    <a:lnTo>
                      <a:pt x="16026" y="12528"/>
                    </a:lnTo>
                    <a:lnTo>
                      <a:pt x="15329" y="13608"/>
                    </a:lnTo>
                    <a:lnTo>
                      <a:pt x="14284" y="14904"/>
                    </a:lnTo>
                    <a:lnTo>
                      <a:pt x="13935" y="15120"/>
                    </a:lnTo>
                    <a:lnTo>
                      <a:pt x="13413" y="15768"/>
                    </a:lnTo>
                    <a:lnTo>
                      <a:pt x="13065" y="15984"/>
                    </a:lnTo>
                    <a:lnTo>
                      <a:pt x="12716" y="16632"/>
                    </a:lnTo>
                    <a:lnTo>
                      <a:pt x="12019" y="17064"/>
                    </a:lnTo>
                    <a:lnTo>
                      <a:pt x="11497" y="17712"/>
                    </a:lnTo>
                    <a:lnTo>
                      <a:pt x="10800" y="17928"/>
                    </a:lnTo>
                    <a:lnTo>
                      <a:pt x="9058" y="19224"/>
                    </a:lnTo>
                    <a:lnTo>
                      <a:pt x="8013" y="19656"/>
                    </a:lnTo>
                    <a:lnTo>
                      <a:pt x="6794" y="20304"/>
                    </a:lnTo>
                    <a:lnTo>
                      <a:pt x="5748" y="20736"/>
                    </a:lnTo>
                    <a:lnTo>
                      <a:pt x="4877" y="20952"/>
                    </a:lnTo>
                    <a:lnTo>
                      <a:pt x="4355" y="21384"/>
                    </a:lnTo>
                    <a:lnTo>
                      <a:pt x="3484" y="21384"/>
                    </a:lnTo>
                    <a:lnTo>
                      <a:pt x="2961" y="21600"/>
                    </a:lnTo>
                    <a:lnTo>
                      <a:pt x="1742" y="21600"/>
                    </a:lnTo>
                    <a:lnTo>
                      <a:pt x="1219" y="21384"/>
                    </a:lnTo>
                    <a:lnTo>
                      <a:pt x="1045" y="20952"/>
                    </a:lnTo>
                    <a:lnTo>
                      <a:pt x="523" y="20304"/>
                    </a:lnTo>
                    <a:lnTo>
                      <a:pt x="174" y="19656"/>
                    </a:lnTo>
                    <a:lnTo>
                      <a:pt x="174" y="19008"/>
                    </a:lnTo>
                    <a:lnTo>
                      <a:pt x="0" y="17712"/>
                    </a:lnTo>
                    <a:lnTo>
                      <a:pt x="0" y="15552"/>
                    </a:lnTo>
                    <a:lnTo>
                      <a:pt x="174" y="14256"/>
                    </a:lnTo>
                    <a:lnTo>
                      <a:pt x="174" y="10584"/>
                    </a:lnTo>
                    <a:lnTo>
                      <a:pt x="523" y="8856"/>
                    </a:lnTo>
                    <a:lnTo>
                      <a:pt x="697" y="7344"/>
                    </a:lnTo>
                    <a:lnTo>
                      <a:pt x="1045" y="5400"/>
                    </a:lnTo>
                    <a:lnTo>
                      <a:pt x="1568" y="3888"/>
                    </a:lnTo>
                    <a:lnTo>
                      <a:pt x="1742" y="2592"/>
                    </a:lnTo>
                    <a:lnTo>
                      <a:pt x="1916" y="1728"/>
                    </a:lnTo>
                    <a:lnTo>
                      <a:pt x="2265" y="1296"/>
                    </a:lnTo>
                    <a:close/>
                  </a:path>
                </a:pathLst>
              </a:custGeom>
              <a:solidFill>
                <a:srgbClr val="D6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5" name="AutoShape 480"/>
              <p:cNvSpPr/>
              <p:nvPr/>
            </p:nvSpPr>
            <p:spPr>
              <a:xfrm>
                <a:off x="1193615" y="193292"/>
                <a:ext cx="279358" cy="194704"/>
              </a:xfrm>
              <a:custGeom>
                <a:avLst/>
                <a:gdLst/>
                <a:ahLst/>
                <a:cxnLst>
                  <a:cxn ang="0">
                    <a:pos x="wd2" y="hd2"/>
                  </a:cxn>
                  <a:cxn ang="5400000">
                    <a:pos x="wd2" y="hd2"/>
                  </a:cxn>
                  <a:cxn ang="10800000">
                    <a:pos x="wd2" y="hd2"/>
                  </a:cxn>
                  <a:cxn ang="16200000">
                    <a:pos x="wd2" y="hd2"/>
                  </a:cxn>
                </a:cxnLst>
                <a:rect l="0" t="0" r="r" b="b"/>
                <a:pathLst>
                  <a:path w="21600" h="21600" extrusionOk="0">
                    <a:moveTo>
                      <a:pt x="2321" y="1322"/>
                    </a:moveTo>
                    <a:lnTo>
                      <a:pt x="2321" y="1102"/>
                    </a:lnTo>
                    <a:lnTo>
                      <a:pt x="2678" y="1102"/>
                    </a:lnTo>
                    <a:lnTo>
                      <a:pt x="3213" y="661"/>
                    </a:lnTo>
                    <a:lnTo>
                      <a:pt x="3392" y="661"/>
                    </a:lnTo>
                    <a:lnTo>
                      <a:pt x="3927" y="441"/>
                    </a:lnTo>
                    <a:lnTo>
                      <a:pt x="4641" y="441"/>
                    </a:lnTo>
                    <a:lnTo>
                      <a:pt x="5177" y="0"/>
                    </a:lnTo>
                    <a:lnTo>
                      <a:pt x="9818" y="0"/>
                    </a:lnTo>
                    <a:lnTo>
                      <a:pt x="11068" y="441"/>
                    </a:lnTo>
                    <a:lnTo>
                      <a:pt x="12139" y="441"/>
                    </a:lnTo>
                    <a:lnTo>
                      <a:pt x="13388" y="661"/>
                    </a:lnTo>
                    <a:lnTo>
                      <a:pt x="14460" y="1102"/>
                    </a:lnTo>
                    <a:lnTo>
                      <a:pt x="15352" y="1322"/>
                    </a:lnTo>
                    <a:lnTo>
                      <a:pt x="15888" y="1763"/>
                    </a:lnTo>
                    <a:lnTo>
                      <a:pt x="16780" y="2204"/>
                    </a:lnTo>
                    <a:lnTo>
                      <a:pt x="17851" y="2865"/>
                    </a:lnTo>
                    <a:lnTo>
                      <a:pt x="18565" y="3086"/>
                    </a:lnTo>
                    <a:lnTo>
                      <a:pt x="19279" y="3747"/>
                    </a:lnTo>
                    <a:lnTo>
                      <a:pt x="20172" y="4188"/>
                    </a:lnTo>
                    <a:lnTo>
                      <a:pt x="20707" y="4408"/>
                    </a:lnTo>
                    <a:lnTo>
                      <a:pt x="20886" y="4849"/>
                    </a:lnTo>
                    <a:lnTo>
                      <a:pt x="21421" y="4849"/>
                    </a:lnTo>
                    <a:lnTo>
                      <a:pt x="21421" y="5069"/>
                    </a:lnTo>
                    <a:lnTo>
                      <a:pt x="21600" y="5069"/>
                    </a:lnTo>
                    <a:lnTo>
                      <a:pt x="21600" y="5951"/>
                    </a:lnTo>
                    <a:lnTo>
                      <a:pt x="21421" y="6392"/>
                    </a:lnTo>
                    <a:lnTo>
                      <a:pt x="21243" y="7053"/>
                    </a:lnTo>
                    <a:lnTo>
                      <a:pt x="20886" y="7273"/>
                    </a:lnTo>
                    <a:lnTo>
                      <a:pt x="20707" y="7935"/>
                    </a:lnTo>
                    <a:lnTo>
                      <a:pt x="20707" y="8376"/>
                    </a:lnTo>
                    <a:lnTo>
                      <a:pt x="20350" y="8596"/>
                    </a:lnTo>
                    <a:lnTo>
                      <a:pt x="20172" y="8816"/>
                    </a:lnTo>
                    <a:lnTo>
                      <a:pt x="19636" y="9037"/>
                    </a:lnTo>
                    <a:lnTo>
                      <a:pt x="19101" y="9918"/>
                    </a:lnTo>
                    <a:lnTo>
                      <a:pt x="18387" y="10580"/>
                    </a:lnTo>
                    <a:lnTo>
                      <a:pt x="17494" y="11020"/>
                    </a:lnTo>
                    <a:lnTo>
                      <a:pt x="16780" y="12122"/>
                    </a:lnTo>
                    <a:lnTo>
                      <a:pt x="15888" y="12563"/>
                    </a:lnTo>
                    <a:lnTo>
                      <a:pt x="15531" y="13665"/>
                    </a:lnTo>
                    <a:lnTo>
                      <a:pt x="14995" y="14327"/>
                    </a:lnTo>
                    <a:lnTo>
                      <a:pt x="14460" y="14547"/>
                    </a:lnTo>
                    <a:lnTo>
                      <a:pt x="13924" y="15208"/>
                    </a:lnTo>
                    <a:lnTo>
                      <a:pt x="13567" y="15869"/>
                    </a:lnTo>
                    <a:lnTo>
                      <a:pt x="13210" y="16090"/>
                    </a:lnTo>
                    <a:lnTo>
                      <a:pt x="12674" y="16531"/>
                    </a:lnTo>
                    <a:lnTo>
                      <a:pt x="12139" y="17192"/>
                    </a:lnTo>
                    <a:lnTo>
                      <a:pt x="11603" y="17412"/>
                    </a:lnTo>
                    <a:lnTo>
                      <a:pt x="10889" y="18073"/>
                    </a:lnTo>
                    <a:lnTo>
                      <a:pt x="9997" y="18735"/>
                    </a:lnTo>
                    <a:lnTo>
                      <a:pt x="9104" y="19176"/>
                    </a:lnTo>
                    <a:lnTo>
                      <a:pt x="8033" y="19616"/>
                    </a:lnTo>
                    <a:lnTo>
                      <a:pt x="6783" y="20278"/>
                    </a:lnTo>
                    <a:lnTo>
                      <a:pt x="5891" y="20498"/>
                    </a:lnTo>
                    <a:lnTo>
                      <a:pt x="4284" y="21159"/>
                    </a:lnTo>
                    <a:lnTo>
                      <a:pt x="3749" y="21600"/>
                    </a:lnTo>
                    <a:lnTo>
                      <a:pt x="1607" y="21600"/>
                    </a:lnTo>
                    <a:lnTo>
                      <a:pt x="1428" y="21159"/>
                    </a:lnTo>
                    <a:lnTo>
                      <a:pt x="893" y="20939"/>
                    </a:lnTo>
                    <a:lnTo>
                      <a:pt x="536" y="20278"/>
                    </a:lnTo>
                    <a:lnTo>
                      <a:pt x="357" y="19616"/>
                    </a:lnTo>
                    <a:lnTo>
                      <a:pt x="0" y="18735"/>
                    </a:lnTo>
                    <a:lnTo>
                      <a:pt x="0" y="12563"/>
                    </a:lnTo>
                    <a:lnTo>
                      <a:pt x="357" y="11902"/>
                    </a:lnTo>
                    <a:lnTo>
                      <a:pt x="357" y="10580"/>
                    </a:lnTo>
                    <a:lnTo>
                      <a:pt x="536" y="8816"/>
                    </a:lnTo>
                    <a:lnTo>
                      <a:pt x="893" y="7273"/>
                    </a:lnTo>
                    <a:lnTo>
                      <a:pt x="1071" y="5290"/>
                    </a:lnTo>
                    <a:lnTo>
                      <a:pt x="1428" y="3747"/>
                    </a:lnTo>
                    <a:lnTo>
                      <a:pt x="1785" y="2424"/>
                    </a:lnTo>
                    <a:lnTo>
                      <a:pt x="2142" y="1543"/>
                    </a:lnTo>
                    <a:lnTo>
                      <a:pt x="2321" y="1322"/>
                    </a:lnTo>
                    <a:close/>
                  </a:path>
                </a:pathLst>
              </a:custGeom>
              <a:solidFill>
                <a:srgbClr val="D7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6" name="AutoShape 481"/>
              <p:cNvSpPr/>
              <p:nvPr/>
            </p:nvSpPr>
            <p:spPr>
              <a:xfrm>
                <a:off x="1197848" y="193292"/>
                <a:ext cx="272303" cy="190472"/>
              </a:xfrm>
              <a:custGeom>
                <a:avLst/>
                <a:gdLst/>
                <a:ahLst/>
                <a:cxnLst>
                  <a:cxn ang="0">
                    <a:pos x="wd2" y="hd2"/>
                  </a:cxn>
                  <a:cxn ang="5400000">
                    <a:pos x="wd2" y="hd2"/>
                  </a:cxn>
                  <a:cxn ang="10800000">
                    <a:pos x="wd2" y="hd2"/>
                  </a:cxn>
                  <a:cxn ang="16200000">
                    <a:pos x="wd2" y="hd2"/>
                  </a:cxn>
                </a:cxnLst>
                <a:rect l="0" t="0" r="r" b="b"/>
                <a:pathLst>
                  <a:path w="21600" h="21600" extrusionOk="0">
                    <a:moveTo>
                      <a:pt x="2014" y="1350"/>
                    </a:moveTo>
                    <a:lnTo>
                      <a:pt x="2380" y="1350"/>
                    </a:lnTo>
                    <a:lnTo>
                      <a:pt x="2563" y="1125"/>
                    </a:lnTo>
                    <a:lnTo>
                      <a:pt x="2929" y="1125"/>
                    </a:lnTo>
                    <a:lnTo>
                      <a:pt x="3478" y="675"/>
                    </a:lnTo>
                    <a:lnTo>
                      <a:pt x="4027" y="450"/>
                    </a:lnTo>
                    <a:lnTo>
                      <a:pt x="5125" y="450"/>
                    </a:lnTo>
                    <a:lnTo>
                      <a:pt x="6041" y="0"/>
                    </a:lnTo>
                    <a:lnTo>
                      <a:pt x="8420" y="0"/>
                    </a:lnTo>
                    <a:lnTo>
                      <a:pt x="9702" y="450"/>
                    </a:lnTo>
                    <a:lnTo>
                      <a:pt x="10983" y="450"/>
                    </a:lnTo>
                    <a:lnTo>
                      <a:pt x="12081" y="675"/>
                    </a:lnTo>
                    <a:lnTo>
                      <a:pt x="13363" y="1125"/>
                    </a:lnTo>
                    <a:lnTo>
                      <a:pt x="14461" y="1350"/>
                    </a:lnTo>
                    <a:lnTo>
                      <a:pt x="15376" y="1575"/>
                    </a:lnTo>
                    <a:lnTo>
                      <a:pt x="15925" y="1800"/>
                    </a:lnTo>
                    <a:lnTo>
                      <a:pt x="16841" y="2250"/>
                    </a:lnTo>
                    <a:lnTo>
                      <a:pt x="17573" y="2925"/>
                    </a:lnTo>
                    <a:lnTo>
                      <a:pt x="18488" y="3150"/>
                    </a:lnTo>
                    <a:lnTo>
                      <a:pt x="19220" y="3825"/>
                    </a:lnTo>
                    <a:lnTo>
                      <a:pt x="19953" y="4275"/>
                    </a:lnTo>
                    <a:lnTo>
                      <a:pt x="20502" y="4500"/>
                    </a:lnTo>
                    <a:lnTo>
                      <a:pt x="20868" y="4950"/>
                    </a:lnTo>
                    <a:lnTo>
                      <a:pt x="21417" y="4950"/>
                    </a:lnTo>
                    <a:lnTo>
                      <a:pt x="21417" y="5175"/>
                    </a:lnTo>
                    <a:lnTo>
                      <a:pt x="21600" y="5175"/>
                    </a:lnTo>
                    <a:lnTo>
                      <a:pt x="21600" y="6075"/>
                    </a:lnTo>
                    <a:lnTo>
                      <a:pt x="21417" y="6525"/>
                    </a:lnTo>
                    <a:lnTo>
                      <a:pt x="21051" y="7200"/>
                    </a:lnTo>
                    <a:lnTo>
                      <a:pt x="20868" y="7425"/>
                    </a:lnTo>
                    <a:lnTo>
                      <a:pt x="20868" y="8100"/>
                    </a:lnTo>
                    <a:lnTo>
                      <a:pt x="20319" y="8775"/>
                    </a:lnTo>
                    <a:lnTo>
                      <a:pt x="19953" y="9000"/>
                    </a:lnTo>
                    <a:lnTo>
                      <a:pt x="19769" y="9225"/>
                    </a:lnTo>
                    <a:lnTo>
                      <a:pt x="18854" y="10125"/>
                    </a:lnTo>
                    <a:lnTo>
                      <a:pt x="18122" y="10800"/>
                    </a:lnTo>
                    <a:lnTo>
                      <a:pt x="17390" y="11250"/>
                    </a:lnTo>
                    <a:lnTo>
                      <a:pt x="16475" y="12375"/>
                    </a:lnTo>
                    <a:lnTo>
                      <a:pt x="15742" y="12825"/>
                    </a:lnTo>
                    <a:lnTo>
                      <a:pt x="15376" y="13500"/>
                    </a:lnTo>
                    <a:lnTo>
                      <a:pt x="14827" y="14175"/>
                    </a:lnTo>
                    <a:lnTo>
                      <a:pt x="14461" y="14850"/>
                    </a:lnTo>
                    <a:lnTo>
                      <a:pt x="13912" y="15525"/>
                    </a:lnTo>
                    <a:lnTo>
                      <a:pt x="13363" y="15975"/>
                    </a:lnTo>
                    <a:lnTo>
                      <a:pt x="13180" y="16425"/>
                    </a:lnTo>
                    <a:lnTo>
                      <a:pt x="12631" y="16875"/>
                    </a:lnTo>
                    <a:lnTo>
                      <a:pt x="12081" y="17100"/>
                    </a:lnTo>
                    <a:lnTo>
                      <a:pt x="11532" y="17775"/>
                    </a:lnTo>
                    <a:lnTo>
                      <a:pt x="9702" y="18900"/>
                    </a:lnTo>
                    <a:lnTo>
                      <a:pt x="8969" y="19575"/>
                    </a:lnTo>
                    <a:lnTo>
                      <a:pt x="7505" y="20025"/>
                    </a:lnTo>
                    <a:lnTo>
                      <a:pt x="6590" y="20250"/>
                    </a:lnTo>
                    <a:lnTo>
                      <a:pt x="5675" y="20925"/>
                    </a:lnTo>
                    <a:lnTo>
                      <a:pt x="4576" y="21375"/>
                    </a:lnTo>
                    <a:lnTo>
                      <a:pt x="4027" y="21375"/>
                    </a:lnTo>
                    <a:lnTo>
                      <a:pt x="3478" y="21600"/>
                    </a:lnTo>
                    <a:lnTo>
                      <a:pt x="1464" y="21600"/>
                    </a:lnTo>
                    <a:lnTo>
                      <a:pt x="1098" y="21375"/>
                    </a:lnTo>
                    <a:lnTo>
                      <a:pt x="549" y="20700"/>
                    </a:lnTo>
                    <a:lnTo>
                      <a:pt x="183" y="19800"/>
                    </a:lnTo>
                    <a:lnTo>
                      <a:pt x="0" y="18900"/>
                    </a:lnTo>
                    <a:lnTo>
                      <a:pt x="0" y="11700"/>
                    </a:lnTo>
                    <a:lnTo>
                      <a:pt x="183" y="10800"/>
                    </a:lnTo>
                    <a:lnTo>
                      <a:pt x="183" y="9000"/>
                    </a:lnTo>
                    <a:lnTo>
                      <a:pt x="549" y="7200"/>
                    </a:lnTo>
                    <a:lnTo>
                      <a:pt x="1098" y="5400"/>
                    </a:lnTo>
                    <a:lnTo>
                      <a:pt x="1281" y="3825"/>
                    </a:lnTo>
                    <a:lnTo>
                      <a:pt x="1464" y="2475"/>
                    </a:lnTo>
                    <a:lnTo>
                      <a:pt x="1831" y="1575"/>
                    </a:lnTo>
                    <a:lnTo>
                      <a:pt x="2014" y="1350"/>
                    </a:lnTo>
                    <a:close/>
                  </a:path>
                </a:pathLst>
              </a:custGeom>
              <a:solidFill>
                <a:srgbClr val="D82426"/>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7" name="AutoShape 482"/>
              <p:cNvSpPr/>
              <p:nvPr/>
            </p:nvSpPr>
            <p:spPr>
              <a:xfrm>
                <a:off x="1197848" y="197525"/>
                <a:ext cx="272303" cy="183417"/>
              </a:xfrm>
              <a:custGeom>
                <a:avLst/>
                <a:gdLst/>
                <a:ahLst/>
                <a:cxnLst>
                  <a:cxn ang="0">
                    <a:pos x="wd2" y="hd2"/>
                  </a:cxn>
                  <a:cxn ang="5400000">
                    <a:pos x="wd2" y="hd2"/>
                  </a:cxn>
                  <a:cxn ang="10800000">
                    <a:pos x="wd2" y="hd2"/>
                  </a:cxn>
                  <a:cxn ang="16200000">
                    <a:pos x="wd2" y="hd2"/>
                  </a:cxn>
                </a:cxnLst>
                <a:rect l="0" t="0" r="r" b="b"/>
                <a:pathLst>
                  <a:path w="21600" h="21600" extrusionOk="0">
                    <a:moveTo>
                      <a:pt x="2380" y="929"/>
                    </a:moveTo>
                    <a:lnTo>
                      <a:pt x="2563" y="929"/>
                    </a:lnTo>
                    <a:lnTo>
                      <a:pt x="2929" y="697"/>
                    </a:lnTo>
                    <a:lnTo>
                      <a:pt x="3112" y="697"/>
                    </a:lnTo>
                    <a:lnTo>
                      <a:pt x="3478" y="232"/>
                    </a:lnTo>
                    <a:lnTo>
                      <a:pt x="4027" y="232"/>
                    </a:lnTo>
                    <a:lnTo>
                      <a:pt x="4576" y="0"/>
                    </a:lnTo>
                    <a:lnTo>
                      <a:pt x="9702" y="0"/>
                    </a:lnTo>
                    <a:lnTo>
                      <a:pt x="10983" y="232"/>
                    </a:lnTo>
                    <a:lnTo>
                      <a:pt x="12081" y="232"/>
                    </a:lnTo>
                    <a:lnTo>
                      <a:pt x="13363" y="697"/>
                    </a:lnTo>
                    <a:lnTo>
                      <a:pt x="14095" y="929"/>
                    </a:lnTo>
                    <a:lnTo>
                      <a:pt x="15376" y="1161"/>
                    </a:lnTo>
                    <a:lnTo>
                      <a:pt x="17573" y="2555"/>
                    </a:lnTo>
                    <a:lnTo>
                      <a:pt x="18488" y="3252"/>
                    </a:lnTo>
                    <a:lnTo>
                      <a:pt x="19220" y="3484"/>
                    </a:lnTo>
                    <a:lnTo>
                      <a:pt x="19769" y="3948"/>
                    </a:lnTo>
                    <a:lnTo>
                      <a:pt x="20319" y="4181"/>
                    </a:lnTo>
                    <a:lnTo>
                      <a:pt x="20868" y="4645"/>
                    </a:lnTo>
                    <a:lnTo>
                      <a:pt x="21051" y="4877"/>
                    </a:lnTo>
                    <a:lnTo>
                      <a:pt x="21417" y="4877"/>
                    </a:lnTo>
                    <a:lnTo>
                      <a:pt x="21417" y="5110"/>
                    </a:lnTo>
                    <a:lnTo>
                      <a:pt x="21600" y="5574"/>
                    </a:lnTo>
                    <a:lnTo>
                      <a:pt x="21417" y="5574"/>
                    </a:lnTo>
                    <a:lnTo>
                      <a:pt x="21417" y="5806"/>
                    </a:lnTo>
                    <a:lnTo>
                      <a:pt x="21051" y="6271"/>
                    </a:lnTo>
                    <a:lnTo>
                      <a:pt x="20868" y="6968"/>
                    </a:lnTo>
                    <a:lnTo>
                      <a:pt x="20868" y="7200"/>
                    </a:lnTo>
                    <a:lnTo>
                      <a:pt x="20502" y="7897"/>
                    </a:lnTo>
                    <a:lnTo>
                      <a:pt x="20319" y="8361"/>
                    </a:lnTo>
                    <a:lnTo>
                      <a:pt x="19953" y="8594"/>
                    </a:lnTo>
                    <a:lnTo>
                      <a:pt x="19953" y="8826"/>
                    </a:lnTo>
                    <a:lnTo>
                      <a:pt x="19403" y="9058"/>
                    </a:lnTo>
                    <a:lnTo>
                      <a:pt x="18122" y="10684"/>
                    </a:lnTo>
                    <a:lnTo>
                      <a:pt x="17390" y="11148"/>
                    </a:lnTo>
                    <a:lnTo>
                      <a:pt x="16475" y="12077"/>
                    </a:lnTo>
                    <a:lnTo>
                      <a:pt x="15742" y="12774"/>
                    </a:lnTo>
                    <a:lnTo>
                      <a:pt x="15376" y="13471"/>
                    </a:lnTo>
                    <a:lnTo>
                      <a:pt x="14827" y="14168"/>
                    </a:lnTo>
                    <a:lnTo>
                      <a:pt x="14095" y="14865"/>
                    </a:lnTo>
                    <a:lnTo>
                      <a:pt x="13546" y="15329"/>
                    </a:lnTo>
                    <a:lnTo>
                      <a:pt x="13363" y="16026"/>
                    </a:lnTo>
                    <a:lnTo>
                      <a:pt x="12814" y="16258"/>
                    </a:lnTo>
                    <a:lnTo>
                      <a:pt x="12447" y="16955"/>
                    </a:lnTo>
                    <a:lnTo>
                      <a:pt x="11349" y="17652"/>
                    </a:lnTo>
                    <a:lnTo>
                      <a:pt x="10800" y="18348"/>
                    </a:lnTo>
                    <a:lnTo>
                      <a:pt x="9702" y="18581"/>
                    </a:lnTo>
                    <a:lnTo>
                      <a:pt x="7505" y="19974"/>
                    </a:lnTo>
                    <a:lnTo>
                      <a:pt x="6956" y="20439"/>
                    </a:lnTo>
                    <a:lnTo>
                      <a:pt x="5675" y="20903"/>
                    </a:lnTo>
                    <a:lnTo>
                      <a:pt x="4576" y="21135"/>
                    </a:lnTo>
                    <a:lnTo>
                      <a:pt x="4027" y="21600"/>
                    </a:lnTo>
                    <a:lnTo>
                      <a:pt x="1464" y="21600"/>
                    </a:lnTo>
                    <a:lnTo>
                      <a:pt x="1281" y="21135"/>
                    </a:lnTo>
                    <a:lnTo>
                      <a:pt x="732" y="20903"/>
                    </a:lnTo>
                    <a:lnTo>
                      <a:pt x="549" y="20439"/>
                    </a:lnTo>
                    <a:lnTo>
                      <a:pt x="183" y="19742"/>
                    </a:lnTo>
                    <a:lnTo>
                      <a:pt x="183" y="18581"/>
                    </a:lnTo>
                    <a:lnTo>
                      <a:pt x="0" y="17652"/>
                    </a:lnTo>
                    <a:lnTo>
                      <a:pt x="0" y="13935"/>
                    </a:lnTo>
                    <a:lnTo>
                      <a:pt x="183" y="12542"/>
                    </a:lnTo>
                    <a:lnTo>
                      <a:pt x="183" y="10219"/>
                    </a:lnTo>
                    <a:lnTo>
                      <a:pt x="549" y="8826"/>
                    </a:lnTo>
                    <a:lnTo>
                      <a:pt x="732" y="6968"/>
                    </a:lnTo>
                    <a:lnTo>
                      <a:pt x="1098" y="5110"/>
                    </a:lnTo>
                    <a:lnTo>
                      <a:pt x="1281" y="3484"/>
                    </a:lnTo>
                    <a:lnTo>
                      <a:pt x="1831" y="2090"/>
                    </a:lnTo>
                    <a:lnTo>
                      <a:pt x="2014" y="1161"/>
                    </a:lnTo>
                    <a:lnTo>
                      <a:pt x="2380" y="929"/>
                    </a:lnTo>
                    <a:close/>
                  </a:path>
                </a:pathLst>
              </a:custGeom>
              <a:solidFill>
                <a:srgbClr val="D925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8" name="AutoShape 483"/>
              <p:cNvSpPr/>
              <p:nvPr/>
            </p:nvSpPr>
            <p:spPr>
              <a:xfrm>
                <a:off x="1200670" y="197525"/>
                <a:ext cx="268071" cy="183417"/>
              </a:xfrm>
              <a:custGeom>
                <a:avLst/>
                <a:gdLst/>
                <a:ahLst/>
                <a:cxnLst>
                  <a:cxn ang="0">
                    <a:pos x="wd2" y="hd2"/>
                  </a:cxn>
                  <a:cxn ang="5400000">
                    <a:pos x="wd2" y="hd2"/>
                  </a:cxn>
                  <a:cxn ang="10800000">
                    <a:pos x="wd2" y="hd2"/>
                  </a:cxn>
                  <a:cxn ang="16200000">
                    <a:pos x="wd2" y="hd2"/>
                  </a:cxn>
                </a:cxnLst>
                <a:rect l="0" t="0" r="r" b="b"/>
                <a:pathLst>
                  <a:path w="21600" h="21600" extrusionOk="0">
                    <a:moveTo>
                      <a:pt x="2234" y="1161"/>
                    </a:moveTo>
                    <a:lnTo>
                      <a:pt x="2421" y="929"/>
                    </a:lnTo>
                    <a:lnTo>
                      <a:pt x="2793" y="929"/>
                    </a:lnTo>
                    <a:lnTo>
                      <a:pt x="2979" y="697"/>
                    </a:lnTo>
                    <a:lnTo>
                      <a:pt x="3538" y="697"/>
                    </a:lnTo>
                    <a:lnTo>
                      <a:pt x="3910" y="232"/>
                    </a:lnTo>
                    <a:lnTo>
                      <a:pt x="4469" y="232"/>
                    </a:lnTo>
                    <a:lnTo>
                      <a:pt x="5400" y="0"/>
                    </a:lnTo>
                    <a:lnTo>
                      <a:pt x="8379" y="0"/>
                    </a:lnTo>
                    <a:lnTo>
                      <a:pt x="9683" y="232"/>
                    </a:lnTo>
                    <a:lnTo>
                      <a:pt x="10986" y="232"/>
                    </a:lnTo>
                    <a:lnTo>
                      <a:pt x="12103" y="697"/>
                    </a:lnTo>
                    <a:lnTo>
                      <a:pt x="13407" y="697"/>
                    </a:lnTo>
                    <a:lnTo>
                      <a:pt x="14152" y="929"/>
                    </a:lnTo>
                    <a:lnTo>
                      <a:pt x="15083" y="1161"/>
                    </a:lnTo>
                    <a:lnTo>
                      <a:pt x="15828" y="1858"/>
                    </a:lnTo>
                    <a:lnTo>
                      <a:pt x="16572" y="2090"/>
                    </a:lnTo>
                    <a:lnTo>
                      <a:pt x="17503" y="2555"/>
                    </a:lnTo>
                    <a:lnTo>
                      <a:pt x="18248" y="3252"/>
                    </a:lnTo>
                    <a:lnTo>
                      <a:pt x="18993" y="3484"/>
                    </a:lnTo>
                    <a:lnTo>
                      <a:pt x="19924" y="4181"/>
                    </a:lnTo>
                    <a:lnTo>
                      <a:pt x="20483" y="4181"/>
                    </a:lnTo>
                    <a:lnTo>
                      <a:pt x="20669" y="4645"/>
                    </a:lnTo>
                    <a:lnTo>
                      <a:pt x="21041" y="4645"/>
                    </a:lnTo>
                    <a:lnTo>
                      <a:pt x="21041" y="4877"/>
                    </a:lnTo>
                    <a:lnTo>
                      <a:pt x="21228" y="4877"/>
                    </a:lnTo>
                    <a:lnTo>
                      <a:pt x="21228" y="5110"/>
                    </a:lnTo>
                    <a:lnTo>
                      <a:pt x="21600" y="5110"/>
                    </a:lnTo>
                    <a:lnTo>
                      <a:pt x="21600" y="5574"/>
                    </a:lnTo>
                    <a:lnTo>
                      <a:pt x="21228" y="5806"/>
                    </a:lnTo>
                    <a:lnTo>
                      <a:pt x="21041" y="6271"/>
                    </a:lnTo>
                    <a:lnTo>
                      <a:pt x="21041" y="6968"/>
                    </a:lnTo>
                    <a:lnTo>
                      <a:pt x="20669" y="7200"/>
                    </a:lnTo>
                    <a:lnTo>
                      <a:pt x="20483" y="7897"/>
                    </a:lnTo>
                    <a:lnTo>
                      <a:pt x="20110" y="8361"/>
                    </a:lnTo>
                    <a:lnTo>
                      <a:pt x="20110" y="8594"/>
                    </a:lnTo>
                    <a:lnTo>
                      <a:pt x="19924" y="8826"/>
                    </a:lnTo>
                    <a:lnTo>
                      <a:pt x="19366" y="9058"/>
                    </a:lnTo>
                    <a:lnTo>
                      <a:pt x="18807" y="9987"/>
                    </a:lnTo>
                    <a:lnTo>
                      <a:pt x="18062" y="10684"/>
                    </a:lnTo>
                    <a:lnTo>
                      <a:pt x="17131" y="11148"/>
                    </a:lnTo>
                    <a:lnTo>
                      <a:pt x="16386" y="12077"/>
                    </a:lnTo>
                    <a:lnTo>
                      <a:pt x="15641" y="12774"/>
                    </a:lnTo>
                    <a:lnTo>
                      <a:pt x="12848" y="16258"/>
                    </a:lnTo>
                    <a:lnTo>
                      <a:pt x="12476" y="16490"/>
                    </a:lnTo>
                    <a:lnTo>
                      <a:pt x="11917" y="16955"/>
                    </a:lnTo>
                    <a:lnTo>
                      <a:pt x="11359" y="17652"/>
                    </a:lnTo>
                    <a:lnTo>
                      <a:pt x="10428" y="17884"/>
                    </a:lnTo>
                    <a:lnTo>
                      <a:pt x="9683" y="18581"/>
                    </a:lnTo>
                    <a:lnTo>
                      <a:pt x="8566" y="19277"/>
                    </a:lnTo>
                    <a:lnTo>
                      <a:pt x="7448" y="19742"/>
                    </a:lnTo>
                    <a:lnTo>
                      <a:pt x="6890" y="20206"/>
                    </a:lnTo>
                    <a:lnTo>
                      <a:pt x="5586" y="20439"/>
                    </a:lnTo>
                    <a:lnTo>
                      <a:pt x="4841" y="20903"/>
                    </a:lnTo>
                    <a:lnTo>
                      <a:pt x="3910" y="21135"/>
                    </a:lnTo>
                    <a:lnTo>
                      <a:pt x="3538" y="21135"/>
                    </a:lnTo>
                    <a:lnTo>
                      <a:pt x="2979" y="21600"/>
                    </a:lnTo>
                    <a:lnTo>
                      <a:pt x="1862" y="21600"/>
                    </a:lnTo>
                    <a:lnTo>
                      <a:pt x="1676" y="21135"/>
                    </a:lnTo>
                    <a:lnTo>
                      <a:pt x="1117" y="20903"/>
                    </a:lnTo>
                    <a:lnTo>
                      <a:pt x="931" y="20439"/>
                    </a:lnTo>
                    <a:lnTo>
                      <a:pt x="559" y="20206"/>
                    </a:lnTo>
                    <a:lnTo>
                      <a:pt x="372" y="19742"/>
                    </a:lnTo>
                    <a:lnTo>
                      <a:pt x="0" y="18581"/>
                    </a:lnTo>
                    <a:lnTo>
                      <a:pt x="0" y="11613"/>
                    </a:lnTo>
                    <a:lnTo>
                      <a:pt x="372" y="10219"/>
                    </a:lnTo>
                    <a:lnTo>
                      <a:pt x="372" y="8594"/>
                    </a:lnTo>
                    <a:lnTo>
                      <a:pt x="931" y="6968"/>
                    </a:lnTo>
                    <a:lnTo>
                      <a:pt x="1117" y="5110"/>
                    </a:lnTo>
                    <a:lnTo>
                      <a:pt x="1303" y="3948"/>
                    </a:lnTo>
                    <a:lnTo>
                      <a:pt x="1676" y="2555"/>
                    </a:lnTo>
                    <a:lnTo>
                      <a:pt x="1862" y="1394"/>
                    </a:lnTo>
                    <a:lnTo>
                      <a:pt x="2234" y="1161"/>
                    </a:lnTo>
                    <a:close/>
                  </a:path>
                </a:pathLst>
              </a:custGeom>
              <a:solidFill>
                <a:srgbClr val="DA25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89" name="AutoShape 484"/>
              <p:cNvSpPr/>
              <p:nvPr/>
            </p:nvSpPr>
            <p:spPr>
              <a:xfrm>
                <a:off x="1200670" y="198936"/>
                <a:ext cx="262427" cy="177773"/>
              </a:xfrm>
              <a:custGeom>
                <a:avLst/>
                <a:gdLst/>
                <a:ahLst/>
                <a:cxnLst>
                  <a:cxn ang="0">
                    <a:pos x="wd2" y="hd2"/>
                  </a:cxn>
                  <a:cxn ang="5400000">
                    <a:pos x="wd2" y="hd2"/>
                  </a:cxn>
                  <a:cxn ang="10800000">
                    <a:pos x="wd2" y="hd2"/>
                  </a:cxn>
                  <a:cxn ang="16200000">
                    <a:pos x="wd2" y="hd2"/>
                  </a:cxn>
                </a:cxnLst>
                <a:rect l="0" t="0" r="r" b="b"/>
                <a:pathLst>
                  <a:path w="21600" h="21600" extrusionOk="0">
                    <a:moveTo>
                      <a:pt x="2463" y="960"/>
                    </a:moveTo>
                    <a:lnTo>
                      <a:pt x="2842" y="960"/>
                    </a:lnTo>
                    <a:lnTo>
                      <a:pt x="3032" y="720"/>
                    </a:lnTo>
                    <a:lnTo>
                      <a:pt x="3411" y="720"/>
                    </a:lnTo>
                    <a:lnTo>
                      <a:pt x="3979" y="480"/>
                    </a:lnTo>
                    <a:lnTo>
                      <a:pt x="4926" y="0"/>
                    </a:lnTo>
                    <a:lnTo>
                      <a:pt x="11179" y="0"/>
                    </a:lnTo>
                    <a:lnTo>
                      <a:pt x="12316" y="480"/>
                    </a:lnTo>
                    <a:lnTo>
                      <a:pt x="13453" y="720"/>
                    </a:lnTo>
                    <a:lnTo>
                      <a:pt x="15347" y="1200"/>
                    </a:lnTo>
                    <a:lnTo>
                      <a:pt x="16105" y="1680"/>
                    </a:lnTo>
                    <a:lnTo>
                      <a:pt x="16863" y="1920"/>
                    </a:lnTo>
                    <a:lnTo>
                      <a:pt x="17811" y="2640"/>
                    </a:lnTo>
                    <a:lnTo>
                      <a:pt x="18568" y="3120"/>
                    </a:lnTo>
                    <a:lnTo>
                      <a:pt x="19326" y="3840"/>
                    </a:lnTo>
                    <a:lnTo>
                      <a:pt x="19895" y="4080"/>
                    </a:lnTo>
                    <a:lnTo>
                      <a:pt x="20463" y="4560"/>
                    </a:lnTo>
                    <a:lnTo>
                      <a:pt x="21032" y="4560"/>
                    </a:lnTo>
                    <a:lnTo>
                      <a:pt x="21032" y="4800"/>
                    </a:lnTo>
                    <a:lnTo>
                      <a:pt x="21411" y="4800"/>
                    </a:lnTo>
                    <a:lnTo>
                      <a:pt x="21411" y="5040"/>
                    </a:lnTo>
                    <a:lnTo>
                      <a:pt x="21600" y="5040"/>
                    </a:lnTo>
                    <a:lnTo>
                      <a:pt x="21600" y="5520"/>
                    </a:lnTo>
                    <a:lnTo>
                      <a:pt x="21411" y="5760"/>
                    </a:lnTo>
                    <a:lnTo>
                      <a:pt x="21411" y="6240"/>
                    </a:lnTo>
                    <a:lnTo>
                      <a:pt x="21032" y="6960"/>
                    </a:lnTo>
                    <a:lnTo>
                      <a:pt x="20842" y="7200"/>
                    </a:lnTo>
                    <a:lnTo>
                      <a:pt x="20463" y="7920"/>
                    </a:lnTo>
                    <a:lnTo>
                      <a:pt x="20274" y="8400"/>
                    </a:lnTo>
                    <a:lnTo>
                      <a:pt x="20274" y="8640"/>
                    </a:lnTo>
                    <a:lnTo>
                      <a:pt x="19895" y="8880"/>
                    </a:lnTo>
                    <a:lnTo>
                      <a:pt x="19326" y="9120"/>
                    </a:lnTo>
                    <a:lnTo>
                      <a:pt x="18947" y="10080"/>
                    </a:lnTo>
                    <a:lnTo>
                      <a:pt x="18000" y="10800"/>
                    </a:lnTo>
                    <a:lnTo>
                      <a:pt x="17242" y="11280"/>
                    </a:lnTo>
                    <a:lnTo>
                      <a:pt x="16295" y="12240"/>
                    </a:lnTo>
                    <a:lnTo>
                      <a:pt x="14211" y="14880"/>
                    </a:lnTo>
                    <a:lnTo>
                      <a:pt x="13832" y="15600"/>
                    </a:lnTo>
                    <a:lnTo>
                      <a:pt x="13453" y="15840"/>
                    </a:lnTo>
                    <a:lnTo>
                      <a:pt x="12695" y="16800"/>
                    </a:lnTo>
                    <a:lnTo>
                      <a:pt x="12126" y="17280"/>
                    </a:lnTo>
                    <a:lnTo>
                      <a:pt x="11558" y="17520"/>
                    </a:lnTo>
                    <a:lnTo>
                      <a:pt x="10611" y="18240"/>
                    </a:lnTo>
                    <a:lnTo>
                      <a:pt x="7579" y="20160"/>
                    </a:lnTo>
                    <a:lnTo>
                      <a:pt x="7011" y="20400"/>
                    </a:lnTo>
                    <a:lnTo>
                      <a:pt x="5684" y="20880"/>
                    </a:lnTo>
                    <a:lnTo>
                      <a:pt x="4926" y="21360"/>
                    </a:lnTo>
                    <a:lnTo>
                      <a:pt x="3600" y="21360"/>
                    </a:lnTo>
                    <a:lnTo>
                      <a:pt x="3032" y="21600"/>
                    </a:lnTo>
                    <a:lnTo>
                      <a:pt x="1895" y="21600"/>
                    </a:lnTo>
                    <a:lnTo>
                      <a:pt x="1705" y="21360"/>
                    </a:lnTo>
                    <a:lnTo>
                      <a:pt x="1326" y="21360"/>
                    </a:lnTo>
                    <a:lnTo>
                      <a:pt x="947" y="20640"/>
                    </a:lnTo>
                    <a:lnTo>
                      <a:pt x="568" y="20400"/>
                    </a:lnTo>
                    <a:lnTo>
                      <a:pt x="379" y="19680"/>
                    </a:lnTo>
                    <a:lnTo>
                      <a:pt x="379" y="18720"/>
                    </a:lnTo>
                    <a:lnTo>
                      <a:pt x="0" y="17520"/>
                    </a:lnTo>
                    <a:lnTo>
                      <a:pt x="0" y="16320"/>
                    </a:lnTo>
                    <a:lnTo>
                      <a:pt x="379" y="14880"/>
                    </a:lnTo>
                    <a:lnTo>
                      <a:pt x="379" y="10320"/>
                    </a:lnTo>
                    <a:lnTo>
                      <a:pt x="568" y="8640"/>
                    </a:lnTo>
                    <a:lnTo>
                      <a:pt x="947" y="6960"/>
                    </a:lnTo>
                    <a:lnTo>
                      <a:pt x="1137" y="5040"/>
                    </a:lnTo>
                    <a:lnTo>
                      <a:pt x="1705" y="3840"/>
                    </a:lnTo>
                    <a:lnTo>
                      <a:pt x="1895" y="2400"/>
                    </a:lnTo>
                    <a:lnTo>
                      <a:pt x="2274" y="1200"/>
                    </a:lnTo>
                    <a:lnTo>
                      <a:pt x="2463" y="960"/>
                    </a:lnTo>
                    <a:close/>
                  </a:path>
                </a:pathLst>
              </a:custGeom>
              <a:solidFill>
                <a:srgbClr val="DB2627"/>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0" name="AutoShape 485"/>
              <p:cNvSpPr/>
              <p:nvPr/>
            </p:nvSpPr>
            <p:spPr>
              <a:xfrm>
                <a:off x="1204903" y="198936"/>
                <a:ext cx="256783" cy="176362"/>
              </a:xfrm>
              <a:custGeom>
                <a:avLst/>
                <a:gdLst/>
                <a:ahLst/>
                <a:cxnLst>
                  <a:cxn ang="0">
                    <a:pos x="wd2" y="hd2"/>
                  </a:cxn>
                  <a:cxn ang="5400000">
                    <a:pos x="wd2" y="hd2"/>
                  </a:cxn>
                  <a:cxn ang="10800000">
                    <a:pos x="wd2" y="hd2"/>
                  </a:cxn>
                  <a:cxn ang="16200000">
                    <a:pos x="wd2" y="hd2"/>
                  </a:cxn>
                </a:cxnLst>
                <a:rect l="0" t="0" r="r" b="b"/>
                <a:pathLst>
                  <a:path w="21600" h="21600" extrusionOk="0">
                    <a:moveTo>
                      <a:pt x="2141" y="971"/>
                    </a:moveTo>
                    <a:lnTo>
                      <a:pt x="2530" y="971"/>
                    </a:lnTo>
                    <a:lnTo>
                      <a:pt x="2724" y="728"/>
                    </a:lnTo>
                    <a:lnTo>
                      <a:pt x="3308" y="728"/>
                    </a:lnTo>
                    <a:lnTo>
                      <a:pt x="3697" y="485"/>
                    </a:lnTo>
                    <a:lnTo>
                      <a:pt x="4086" y="485"/>
                    </a:lnTo>
                    <a:lnTo>
                      <a:pt x="4670" y="0"/>
                    </a:lnTo>
                    <a:lnTo>
                      <a:pt x="9730" y="0"/>
                    </a:lnTo>
                    <a:lnTo>
                      <a:pt x="11092" y="485"/>
                    </a:lnTo>
                    <a:lnTo>
                      <a:pt x="12259" y="485"/>
                    </a:lnTo>
                    <a:lnTo>
                      <a:pt x="13427" y="728"/>
                    </a:lnTo>
                    <a:lnTo>
                      <a:pt x="15373" y="1213"/>
                    </a:lnTo>
                    <a:lnTo>
                      <a:pt x="15957" y="1699"/>
                    </a:lnTo>
                    <a:lnTo>
                      <a:pt x="16735" y="2427"/>
                    </a:lnTo>
                    <a:lnTo>
                      <a:pt x="17514" y="2670"/>
                    </a:lnTo>
                    <a:lnTo>
                      <a:pt x="18486" y="3155"/>
                    </a:lnTo>
                    <a:lnTo>
                      <a:pt x="19265" y="3883"/>
                    </a:lnTo>
                    <a:lnTo>
                      <a:pt x="19849" y="4126"/>
                    </a:lnTo>
                    <a:lnTo>
                      <a:pt x="20432" y="4611"/>
                    </a:lnTo>
                    <a:lnTo>
                      <a:pt x="20627" y="4611"/>
                    </a:lnTo>
                    <a:lnTo>
                      <a:pt x="21016" y="4854"/>
                    </a:lnTo>
                    <a:lnTo>
                      <a:pt x="21211" y="4854"/>
                    </a:lnTo>
                    <a:lnTo>
                      <a:pt x="21600" y="5097"/>
                    </a:lnTo>
                    <a:lnTo>
                      <a:pt x="21600" y="5582"/>
                    </a:lnTo>
                    <a:lnTo>
                      <a:pt x="21211" y="5825"/>
                    </a:lnTo>
                    <a:lnTo>
                      <a:pt x="21211" y="6553"/>
                    </a:lnTo>
                    <a:lnTo>
                      <a:pt x="21016" y="7038"/>
                    </a:lnTo>
                    <a:lnTo>
                      <a:pt x="20627" y="7766"/>
                    </a:lnTo>
                    <a:lnTo>
                      <a:pt x="20043" y="8494"/>
                    </a:lnTo>
                    <a:lnTo>
                      <a:pt x="20043" y="8737"/>
                    </a:lnTo>
                    <a:lnTo>
                      <a:pt x="19849" y="8980"/>
                    </a:lnTo>
                    <a:lnTo>
                      <a:pt x="19265" y="9222"/>
                    </a:lnTo>
                    <a:lnTo>
                      <a:pt x="18681" y="10193"/>
                    </a:lnTo>
                    <a:lnTo>
                      <a:pt x="17903" y="10921"/>
                    </a:lnTo>
                    <a:lnTo>
                      <a:pt x="17319" y="11407"/>
                    </a:lnTo>
                    <a:lnTo>
                      <a:pt x="16346" y="12378"/>
                    </a:lnTo>
                    <a:lnTo>
                      <a:pt x="15762" y="12863"/>
                    </a:lnTo>
                    <a:lnTo>
                      <a:pt x="15178" y="13591"/>
                    </a:lnTo>
                    <a:lnTo>
                      <a:pt x="14400" y="14319"/>
                    </a:lnTo>
                    <a:lnTo>
                      <a:pt x="14205" y="15047"/>
                    </a:lnTo>
                    <a:lnTo>
                      <a:pt x="13622" y="15290"/>
                    </a:lnTo>
                    <a:lnTo>
                      <a:pt x="13427" y="16018"/>
                    </a:lnTo>
                    <a:lnTo>
                      <a:pt x="12843" y="16503"/>
                    </a:lnTo>
                    <a:lnTo>
                      <a:pt x="12259" y="16746"/>
                    </a:lnTo>
                    <a:lnTo>
                      <a:pt x="12065" y="17474"/>
                    </a:lnTo>
                    <a:lnTo>
                      <a:pt x="11092" y="17717"/>
                    </a:lnTo>
                    <a:lnTo>
                      <a:pt x="10508" y="18202"/>
                    </a:lnTo>
                    <a:lnTo>
                      <a:pt x="9730" y="18930"/>
                    </a:lnTo>
                    <a:lnTo>
                      <a:pt x="8562" y="19173"/>
                    </a:lnTo>
                    <a:lnTo>
                      <a:pt x="7395" y="19901"/>
                    </a:lnTo>
                    <a:lnTo>
                      <a:pt x="6811" y="20629"/>
                    </a:lnTo>
                    <a:lnTo>
                      <a:pt x="5449" y="20872"/>
                    </a:lnTo>
                    <a:lnTo>
                      <a:pt x="4670" y="21115"/>
                    </a:lnTo>
                    <a:lnTo>
                      <a:pt x="3697" y="21115"/>
                    </a:lnTo>
                    <a:lnTo>
                      <a:pt x="3308" y="21600"/>
                    </a:lnTo>
                    <a:lnTo>
                      <a:pt x="1946" y="21600"/>
                    </a:lnTo>
                    <a:lnTo>
                      <a:pt x="1362" y="21115"/>
                    </a:lnTo>
                    <a:lnTo>
                      <a:pt x="973" y="21115"/>
                    </a:lnTo>
                    <a:lnTo>
                      <a:pt x="778" y="20872"/>
                    </a:lnTo>
                    <a:lnTo>
                      <a:pt x="584" y="20387"/>
                    </a:lnTo>
                    <a:lnTo>
                      <a:pt x="195" y="19658"/>
                    </a:lnTo>
                    <a:lnTo>
                      <a:pt x="0" y="18445"/>
                    </a:lnTo>
                    <a:lnTo>
                      <a:pt x="0" y="13591"/>
                    </a:lnTo>
                    <a:lnTo>
                      <a:pt x="195" y="12620"/>
                    </a:lnTo>
                    <a:lnTo>
                      <a:pt x="195" y="10193"/>
                    </a:lnTo>
                    <a:lnTo>
                      <a:pt x="584" y="8737"/>
                    </a:lnTo>
                    <a:lnTo>
                      <a:pt x="778" y="7038"/>
                    </a:lnTo>
                    <a:lnTo>
                      <a:pt x="973" y="5097"/>
                    </a:lnTo>
                    <a:lnTo>
                      <a:pt x="1362" y="3883"/>
                    </a:lnTo>
                    <a:lnTo>
                      <a:pt x="1557" y="2427"/>
                    </a:lnTo>
                    <a:lnTo>
                      <a:pt x="2141" y="1213"/>
                    </a:lnTo>
                    <a:lnTo>
                      <a:pt x="2141" y="971"/>
                    </a:lnTo>
                    <a:close/>
                  </a:path>
                </a:pathLst>
              </a:custGeom>
              <a:solidFill>
                <a:srgbClr val="DC262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1" name="AutoShape 486"/>
              <p:cNvSpPr/>
              <p:nvPr/>
            </p:nvSpPr>
            <p:spPr>
              <a:xfrm>
                <a:off x="1207724" y="198936"/>
                <a:ext cx="249729" cy="172130"/>
              </a:xfrm>
              <a:custGeom>
                <a:avLst/>
                <a:gdLst/>
                <a:ahLst/>
                <a:cxnLst>
                  <a:cxn ang="0">
                    <a:pos x="wd2" y="hd2"/>
                  </a:cxn>
                  <a:cxn ang="5400000">
                    <a:pos x="wd2" y="hd2"/>
                  </a:cxn>
                  <a:cxn ang="10800000">
                    <a:pos x="wd2" y="hd2"/>
                  </a:cxn>
                  <a:cxn ang="16200000">
                    <a:pos x="wd2" y="hd2"/>
                  </a:cxn>
                </a:cxnLst>
                <a:rect l="0" t="0" r="r" b="b"/>
                <a:pathLst>
                  <a:path w="21600" h="21600" extrusionOk="0">
                    <a:moveTo>
                      <a:pt x="2400" y="1241"/>
                    </a:moveTo>
                    <a:lnTo>
                      <a:pt x="2600" y="993"/>
                    </a:lnTo>
                    <a:lnTo>
                      <a:pt x="3000" y="993"/>
                    </a:lnTo>
                    <a:lnTo>
                      <a:pt x="3200" y="745"/>
                    </a:lnTo>
                    <a:lnTo>
                      <a:pt x="3600" y="745"/>
                    </a:lnTo>
                    <a:lnTo>
                      <a:pt x="4200" y="497"/>
                    </a:lnTo>
                    <a:lnTo>
                      <a:pt x="5400" y="497"/>
                    </a:lnTo>
                    <a:lnTo>
                      <a:pt x="6800" y="0"/>
                    </a:lnTo>
                    <a:lnTo>
                      <a:pt x="8600" y="0"/>
                    </a:lnTo>
                    <a:lnTo>
                      <a:pt x="10000" y="497"/>
                    </a:lnTo>
                    <a:lnTo>
                      <a:pt x="11200" y="497"/>
                    </a:lnTo>
                    <a:lnTo>
                      <a:pt x="13600" y="993"/>
                    </a:lnTo>
                    <a:lnTo>
                      <a:pt x="14600" y="993"/>
                    </a:lnTo>
                    <a:lnTo>
                      <a:pt x="15400" y="1241"/>
                    </a:lnTo>
                    <a:lnTo>
                      <a:pt x="16200" y="1986"/>
                    </a:lnTo>
                    <a:lnTo>
                      <a:pt x="17000" y="2483"/>
                    </a:lnTo>
                    <a:lnTo>
                      <a:pt x="17800" y="2731"/>
                    </a:lnTo>
                    <a:lnTo>
                      <a:pt x="18800" y="3476"/>
                    </a:lnTo>
                    <a:lnTo>
                      <a:pt x="19400" y="3972"/>
                    </a:lnTo>
                    <a:lnTo>
                      <a:pt x="20200" y="4221"/>
                    </a:lnTo>
                    <a:lnTo>
                      <a:pt x="20400" y="4717"/>
                    </a:lnTo>
                    <a:lnTo>
                      <a:pt x="21000" y="4717"/>
                    </a:lnTo>
                    <a:lnTo>
                      <a:pt x="21000" y="4966"/>
                    </a:lnTo>
                    <a:lnTo>
                      <a:pt x="21400" y="4966"/>
                    </a:lnTo>
                    <a:lnTo>
                      <a:pt x="21400" y="5214"/>
                    </a:lnTo>
                    <a:lnTo>
                      <a:pt x="21600" y="5214"/>
                    </a:lnTo>
                    <a:lnTo>
                      <a:pt x="21600" y="5959"/>
                    </a:lnTo>
                    <a:lnTo>
                      <a:pt x="21400" y="6703"/>
                    </a:lnTo>
                    <a:lnTo>
                      <a:pt x="21000" y="7200"/>
                    </a:lnTo>
                    <a:lnTo>
                      <a:pt x="20800" y="7945"/>
                    </a:lnTo>
                    <a:lnTo>
                      <a:pt x="20400" y="8193"/>
                    </a:lnTo>
                    <a:lnTo>
                      <a:pt x="20200" y="8690"/>
                    </a:lnTo>
                    <a:lnTo>
                      <a:pt x="20200" y="8938"/>
                    </a:lnTo>
                    <a:lnTo>
                      <a:pt x="19400" y="9434"/>
                    </a:lnTo>
                    <a:lnTo>
                      <a:pt x="18800" y="10428"/>
                    </a:lnTo>
                    <a:lnTo>
                      <a:pt x="18200" y="11172"/>
                    </a:lnTo>
                    <a:lnTo>
                      <a:pt x="17200" y="11669"/>
                    </a:lnTo>
                    <a:lnTo>
                      <a:pt x="15400" y="13903"/>
                    </a:lnTo>
                    <a:lnTo>
                      <a:pt x="14600" y="14648"/>
                    </a:lnTo>
                    <a:lnTo>
                      <a:pt x="14000" y="14897"/>
                    </a:lnTo>
                    <a:lnTo>
                      <a:pt x="13800" y="15641"/>
                    </a:lnTo>
                    <a:lnTo>
                      <a:pt x="13200" y="16138"/>
                    </a:lnTo>
                    <a:lnTo>
                      <a:pt x="13000" y="16883"/>
                    </a:lnTo>
                    <a:lnTo>
                      <a:pt x="11800" y="17379"/>
                    </a:lnTo>
                    <a:lnTo>
                      <a:pt x="11200" y="17876"/>
                    </a:lnTo>
                    <a:lnTo>
                      <a:pt x="10600" y="18621"/>
                    </a:lnTo>
                    <a:lnTo>
                      <a:pt x="9600" y="18869"/>
                    </a:lnTo>
                    <a:lnTo>
                      <a:pt x="8600" y="19614"/>
                    </a:lnTo>
                    <a:lnTo>
                      <a:pt x="7400" y="20110"/>
                    </a:lnTo>
                    <a:lnTo>
                      <a:pt x="6800" y="20855"/>
                    </a:lnTo>
                    <a:lnTo>
                      <a:pt x="5400" y="21103"/>
                    </a:lnTo>
                    <a:lnTo>
                      <a:pt x="4600" y="21352"/>
                    </a:lnTo>
                    <a:lnTo>
                      <a:pt x="4000" y="21600"/>
                    </a:lnTo>
                    <a:lnTo>
                      <a:pt x="1400" y="21600"/>
                    </a:lnTo>
                    <a:lnTo>
                      <a:pt x="1200" y="21352"/>
                    </a:lnTo>
                    <a:lnTo>
                      <a:pt x="600" y="21103"/>
                    </a:lnTo>
                    <a:lnTo>
                      <a:pt x="400" y="20359"/>
                    </a:lnTo>
                    <a:lnTo>
                      <a:pt x="0" y="19614"/>
                    </a:lnTo>
                    <a:lnTo>
                      <a:pt x="0" y="11421"/>
                    </a:lnTo>
                    <a:lnTo>
                      <a:pt x="400" y="10428"/>
                    </a:lnTo>
                    <a:lnTo>
                      <a:pt x="400" y="8938"/>
                    </a:lnTo>
                    <a:lnTo>
                      <a:pt x="600" y="7200"/>
                    </a:lnTo>
                    <a:lnTo>
                      <a:pt x="800" y="5214"/>
                    </a:lnTo>
                    <a:lnTo>
                      <a:pt x="1400" y="3972"/>
                    </a:lnTo>
                    <a:lnTo>
                      <a:pt x="2000" y="1738"/>
                    </a:lnTo>
                    <a:lnTo>
                      <a:pt x="2400" y="1241"/>
                    </a:lnTo>
                    <a:close/>
                  </a:path>
                </a:pathLst>
              </a:custGeom>
              <a:solidFill>
                <a:srgbClr val="DD2628"/>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2" name="AutoShape 487"/>
              <p:cNvSpPr/>
              <p:nvPr/>
            </p:nvSpPr>
            <p:spPr>
              <a:xfrm>
                <a:off x="1207724" y="203168"/>
                <a:ext cx="246908" cy="166487"/>
              </a:xfrm>
              <a:custGeom>
                <a:avLst/>
                <a:gdLst/>
                <a:ahLst/>
                <a:cxnLst>
                  <a:cxn ang="0">
                    <a:pos x="wd2" y="hd2"/>
                  </a:cxn>
                  <a:cxn ang="5400000">
                    <a:pos x="wd2" y="hd2"/>
                  </a:cxn>
                  <a:cxn ang="10800000">
                    <a:pos x="wd2" y="hd2"/>
                  </a:cxn>
                  <a:cxn ang="16200000">
                    <a:pos x="wd2" y="hd2"/>
                  </a:cxn>
                </a:cxnLst>
                <a:rect l="0" t="0" r="r" b="b"/>
                <a:pathLst>
                  <a:path w="21600" h="21600" extrusionOk="0">
                    <a:moveTo>
                      <a:pt x="2624" y="771"/>
                    </a:moveTo>
                    <a:lnTo>
                      <a:pt x="3028" y="771"/>
                    </a:lnTo>
                    <a:lnTo>
                      <a:pt x="3230" y="514"/>
                    </a:lnTo>
                    <a:lnTo>
                      <a:pt x="3634" y="514"/>
                    </a:lnTo>
                    <a:lnTo>
                      <a:pt x="3634" y="257"/>
                    </a:lnTo>
                    <a:lnTo>
                      <a:pt x="4239" y="257"/>
                    </a:lnTo>
                    <a:lnTo>
                      <a:pt x="4845" y="0"/>
                    </a:lnTo>
                    <a:lnTo>
                      <a:pt x="10093" y="0"/>
                    </a:lnTo>
                    <a:lnTo>
                      <a:pt x="11305" y="257"/>
                    </a:lnTo>
                    <a:lnTo>
                      <a:pt x="12516" y="257"/>
                    </a:lnTo>
                    <a:lnTo>
                      <a:pt x="13727" y="514"/>
                    </a:lnTo>
                    <a:lnTo>
                      <a:pt x="14535" y="771"/>
                    </a:lnTo>
                    <a:lnTo>
                      <a:pt x="15544" y="1286"/>
                    </a:lnTo>
                    <a:lnTo>
                      <a:pt x="16351" y="1543"/>
                    </a:lnTo>
                    <a:lnTo>
                      <a:pt x="17159" y="2057"/>
                    </a:lnTo>
                    <a:lnTo>
                      <a:pt x="17764" y="2314"/>
                    </a:lnTo>
                    <a:lnTo>
                      <a:pt x="18572" y="3086"/>
                    </a:lnTo>
                    <a:lnTo>
                      <a:pt x="19581" y="3600"/>
                    </a:lnTo>
                    <a:lnTo>
                      <a:pt x="19985" y="3857"/>
                    </a:lnTo>
                    <a:lnTo>
                      <a:pt x="20591" y="4371"/>
                    </a:lnTo>
                    <a:lnTo>
                      <a:pt x="20994" y="4629"/>
                    </a:lnTo>
                    <a:lnTo>
                      <a:pt x="21196" y="4629"/>
                    </a:lnTo>
                    <a:lnTo>
                      <a:pt x="21600" y="4886"/>
                    </a:lnTo>
                    <a:lnTo>
                      <a:pt x="21600" y="6171"/>
                    </a:lnTo>
                    <a:lnTo>
                      <a:pt x="21196" y="6429"/>
                    </a:lnTo>
                    <a:lnTo>
                      <a:pt x="20994" y="6943"/>
                    </a:lnTo>
                    <a:lnTo>
                      <a:pt x="20591" y="7714"/>
                    </a:lnTo>
                    <a:lnTo>
                      <a:pt x="20389" y="7971"/>
                    </a:lnTo>
                    <a:lnTo>
                      <a:pt x="20389" y="8486"/>
                    </a:lnTo>
                    <a:lnTo>
                      <a:pt x="19985" y="8743"/>
                    </a:lnTo>
                    <a:lnTo>
                      <a:pt x="19581" y="9257"/>
                    </a:lnTo>
                    <a:lnTo>
                      <a:pt x="18572" y="10286"/>
                    </a:lnTo>
                    <a:lnTo>
                      <a:pt x="17966" y="11057"/>
                    </a:lnTo>
                    <a:lnTo>
                      <a:pt x="17159" y="11571"/>
                    </a:lnTo>
                    <a:lnTo>
                      <a:pt x="16553" y="12600"/>
                    </a:lnTo>
                    <a:lnTo>
                      <a:pt x="15746" y="13114"/>
                    </a:lnTo>
                    <a:lnTo>
                      <a:pt x="15140" y="13886"/>
                    </a:lnTo>
                    <a:lnTo>
                      <a:pt x="14736" y="14657"/>
                    </a:lnTo>
                    <a:lnTo>
                      <a:pt x="14131" y="14914"/>
                    </a:lnTo>
                    <a:lnTo>
                      <a:pt x="13727" y="15686"/>
                    </a:lnTo>
                    <a:lnTo>
                      <a:pt x="13323" y="16200"/>
                    </a:lnTo>
                    <a:lnTo>
                      <a:pt x="12920" y="16457"/>
                    </a:lnTo>
                    <a:lnTo>
                      <a:pt x="12516" y="16971"/>
                    </a:lnTo>
                    <a:lnTo>
                      <a:pt x="11305" y="18000"/>
                    </a:lnTo>
                    <a:lnTo>
                      <a:pt x="10497" y="18257"/>
                    </a:lnTo>
                    <a:lnTo>
                      <a:pt x="9690" y="19029"/>
                    </a:lnTo>
                    <a:lnTo>
                      <a:pt x="8680" y="19543"/>
                    </a:lnTo>
                    <a:lnTo>
                      <a:pt x="7469" y="20314"/>
                    </a:lnTo>
                    <a:lnTo>
                      <a:pt x="6864" y="20571"/>
                    </a:lnTo>
                    <a:lnTo>
                      <a:pt x="5450" y="21086"/>
                    </a:lnTo>
                    <a:lnTo>
                      <a:pt x="4643" y="21343"/>
                    </a:lnTo>
                    <a:lnTo>
                      <a:pt x="4037" y="21600"/>
                    </a:lnTo>
                    <a:lnTo>
                      <a:pt x="1413" y="21600"/>
                    </a:lnTo>
                    <a:lnTo>
                      <a:pt x="1211" y="21343"/>
                    </a:lnTo>
                    <a:lnTo>
                      <a:pt x="807" y="21086"/>
                    </a:lnTo>
                    <a:lnTo>
                      <a:pt x="404" y="19543"/>
                    </a:lnTo>
                    <a:lnTo>
                      <a:pt x="404" y="18257"/>
                    </a:lnTo>
                    <a:lnTo>
                      <a:pt x="0" y="17229"/>
                    </a:lnTo>
                    <a:lnTo>
                      <a:pt x="0" y="14914"/>
                    </a:lnTo>
                    <a:lnTo>
                      <a:pt x="404" y="13371"/>
                    </a:lnTo>
                    <a:lnTo>
                      <a:pt x="404" y="10286"/>
                    </a:lnTo>
                    <a:lnTo>
                      <a:pt x="606" y="8743"/>
                    </a:lnTo>
                    <a:lnTo>
                      <a:pt x="807" y="6943"/>
                    </a:lnTo>
                    <a:lnTo>
                      <a:pt x="1211" y="4886"/>
                    </a:lnTo>
                    <a:lnTo>
                      <a:pt x="1413" y="3600"/>
                    </a:lnTo>
                    <a:lnTo>
                      <a:pt x="2019" y="2057"/>
                    </a:lnTo>
                    <a:lnTo>
                      <a:pt x="2422" y="1286"/>
                    </a:lnTo>
                    <a:lnTo>
                      <a:pt x="2624" y="771"/>
                    </a:lnTo>
                    <a:close/>
                  </a:path>
                </a:pathLst>
              </a:custGeom>
              <a:solidFill>
                <a:srgbClr val="DE27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3" name="AutoShape 488"/>
              <p:cNvSpPr/>
              <p:nvPr/>
            </p:nvSpPr>
            <p:spPr>
              <a:xfrm>
                <a:off x="1211957" y="203168"/>
                <a:ext cx="242675" cy="166487"/>
              </a:xfrm>
              <a:custGeom>
                <a:avLst/>
                <a:gdLst/>
                <a:ahLst/>
                <a:cxnLst>
                  <a:cxn ang="0">
                    <a:pos x="wd2" y="hd2"/>
                  </a:cxn>
                  <a:cxn ang="5400000">
                    <a:pos x="wd2" y="hd2"/>
                  </a:cxn>
                  <a:cxn ang="10800000">
                    <a:pos x="wd2" y="hd2"/>
                  </a:cxn>
                  <a:cxn ang="16200000">
                    <a:pos x="wd2" y="hd2"/>
                  </a:cxn>
                </a:cxnLst>
                <a:rect l="0" t="0" r="r" b="b"/>
                <a:pathLst>
                  <a:path w="21600" h="21600" extrusionOk="0">
                    <a:moveTo>
                      <a:pt x="2263" y="771"/>
                    </a:moveTo>
                    <a:lnTo>
                      <a:pt x="2674" y="771"/>
                    </a:lnTo>
                    <a:lnTo>
                      <a:pt x="2880" y="514"/>
                    </a:lnTo>
                    <a:lnTo>
                      <a:pt x="3291" y="514"/>
                    </a:lnTo>
                    <a:lnTo>
                      <a:pt x="3703" y="257"/>
                    </a:lnTo>
                    <a:lnTo>
                      <a:pt x="4937" y="257"/>
                    </a:lnTo>
                    <a:lnTo>
                      <a:pt x="5554" y="0"/>
                    </a:lnTo>
                    <a:lnTo>
                      <a:pt x="8846" y="0"/>
                    </a:lnTo>
                    <a:lnTo>
                      <a:pt x="9874" y="257"/>
                    </a:lnTo>
                    <a:lnTo>
                      <a:pt x="11109" y="257"/>
                    </a:lnTo>
                    <a:lnTo>
                      <a:pt x="12343" y="514"/>
                    </a:lnTo>
                    <a:lnTo>
                      <a:pt x="13577" y="514"/>
                    </a:lnTo>
                    <a:lnTo>
                      <a:pt x="14400" y="771"/>
                    </a:lnTo>
                    <a:lnTo>
                      <a:pt x="15429" y="1286"/>
                    </a:lnTo>
                    <a:lnTo>
                      <a:pt x="16046" y="1543"/>
                    </a:lnTo>
                    <a:lnTo>
                      <a:pt x="16663" y="2057"/>
                    </a:lnTo>
                    <a:lnTo>
                      <a:pt x="17691" y="2829"/>
                    </a:lnTo>
                    <a:lnTo>
                      <a:pt x="18514" y="3086"/>
                    </a:lnTo>
                    <a:lnTo>
                      <a:pt x="19131" y="3600"/>
                    </a:lnTo>
                    <a:lnTo>
                      <a:pt x="19749" y="3857"/>
                    </a:lnTo>
                    <a:lnTo>
                      <a:pt x="20366" y="4371"/>
                    </a:lnTo>
                    <a:lnTo>
                      <a:pt x="20571" y="4629"/>
                    </a:lnTo>
                    <a:lnTo>
                      <a:pt x="20983" y="4629"/>
                    </a:lnTo>
                    <a:lnTo>
                      <a:pt x="21189" y="4886"/>
                    </a:lnTo>
                    <a:lnTo>
                      <a:pt x="21189" y="5400"/>
                    </a:lnTo>
                    <a:lnTo>
                      <a:pt x="21600" y="5400"/>
                    </a:lnTo>
                    <a:lnTo>
                      <a:pt x="21600" y="5657"/>
                    </a:lnTo>
                    <a:lnTo>
                      <a:pt x="21189" y="5657"/>
                    </a:lnTo>
                    <a:lnTo>
                      <a:pt x="21189" y="6171"/>
                    </a:lnTo>
                    <a:lnTo>
                      <a:pt x="20571" y="6943"/>
                    </a:lnTo>
                    <a:lnTo>
                      <a:pt x="20366" y="7714"/>
                    </a:lnTo>
                    <a:lnTo>
                      <a:pt x="20366" y="7971"/>
                    </a:lnTo>
                    <a:lnTo>
                      <a:pt x="19543" y="9000"/>
                    </a:lnTo>
                    <a:lnTo>
                      <a:pt x="19131" y="9257"/>
                    </a:lnTo>
                    <a:lnTo>
                      <a:pt x="18514" y="10286"/>
                    </a:lnTo>
                    <a:lnTo>
                      <a:pt x="17691" y="11057"/>
                    </a:lnTo>
                    <a:lnTo>
                      <a:pt x="17074" y="11314"/>
                    </a:lnTo>
                    <a:lnTo>
                      <a:pt x="16251" y="12600"/>
                    </a:lnTo>
                    <a:lnTo>
                      <a:pt x="15634" y="13114"/>
                    </a:lnTo>
                    <a:lnTo>
                      <a:pt x="15017" y="13371"/>
                    </a:lnTo>
                    <a:lnTo>
                      <a:pt x="13783" y="14914"/>
                    </a:lnTo>
                    <a:lnTo>
                      <a:pt x="13577" y="15429"/>
                    </a:lnTo>
                    <a:lnTo>
                      <a:pt x="13166" y="16200"/>
                    </a:lnTo>
                    <a:lnTo>
                      <a:pt x="12754" y="16457"/>
                    </a:lnTo>
                    <a:lnTo>
                      <a:pt x="12137" y="16971"/>
                    </a:lnTo>
                    <a:lnTo>
                      <a:pt x="11726" y="17229"/>
                    </a:lnTo>
                    <a:lnTo>
                      <a:pt x="11109" y="17486"/>
                    </a:lnTo>
                    <a:lnTo>
                      <a:pt x="10286" y="18257"/>
                    </a:lnTo>
                    <a:lnTo>
                      <a:pt x="9463" y="18771"/>
                    </a:lnTo>
                    <a:lnTo>
                      <a:pt x="8434" y="19543"/>
                    </a:lnTo>
                    <a:lnTo>
                      <a:pt x="7200" y="19800"/>
                    </a:lnTo>
                    <a:lnTo>
                      <a:pt x="6583" y="20571"/>
                    </a:lnTo>
                    <a:lnTo>
                      <a:pt x="5554" y="21086"/>
                    </a:lnTo>
                    <a:lnTo>
                      <a:pt x="4526" y="21343"/>
                    </a:lnTo>
                    <a:lnTo>
                      <a:pt x="3291" y="21343"/>
                    </a:lnTo>
                    <a:lnTo>
                      <a:pt x="2674" y="21600"/>
                    </a:lnTo>
                    <a:lnTo>
                      <a:pt x="2263" y="21600"/>
                    </a:lnTo>
                    <a:lnTo>
                      <a:pt x="1646" y="21343"/>
                    </a:lnTo>
                    <a:lnTo>
                      <a:pt x="1440" y="21343"/>
                    </a:lnTo>
                    <a:lnTo>
                      <a:pt x="1029" y="21086"/>
                    </a:lnTo>
                    <a:lnTo>
                      <a:pt x="411" y="20571"/>
                    </a:lnTo>
                    <a:lnTo>
                      <a:pt x="206" y="19800"/>
                    </a:lnTo>
                    <a:lnTo>
                      <a:pt x="206" y="19029"/>
                    </a:lnTo>
                    <a:lnTo>
                      <a:pt x="0" y="18257"/>
                    </a:lnTo>
                    <a:lnTo>
                      <a:pt x="0" y="12086"/>
                    </a:lnTo>
                    <a:lnTo>
                      <a:pt x="206" y="11314"/>
                    </a:lnTo>
                    <a:lnTo>
                      <a:pt x="206" y="9771"/>
                    </a:lnTo>
                    <a:lnTo>
                      <a:pt x="411" y="8486"/>
                    </a:lnTo>
                    <a:lnTo>
                      <a:pt x="823" y="6943"/>
                    </a:lnTo>
                    <a:lnTo>
                      <a:pt x="1029" y="4886"/>
                    </a:lnTo>
                    <a:lnTo>
                      <a:pt x="1440" y="3600"/>
                    </a:lnTo>
                    <a:lnTo>
                      <a:pt x="1646" y="2314"/>
                    </a:lnTo>
                    <a:lnTo>
                      <a:pt x="2263" y="771"/>
                    </a:lnTo>
                    <a:close/>
                  </a:path>
                </a:pathLst>
              </a:custGeom>
              <a:solidFill>
                <a:srgbClr val="DF27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4" name="AutoShape 489"/>
              <p:cNvSpPr/>
              <p:nvPr/>
            </p:nvSpPr>
            <p:spPr>
              <a:xfrm>
                <a:off x="1214779" y="204579"/>
                <a:ext cx="235620" cy="162254"/>
              </a:xfrm>
              <a:custGeom>
                <a:avLst/>
                <a:gdLst/>
                <a:ahLst/>
                <a:cxnLst>
                  <a:cxn ang="0">
                    <a:pos x="wd2" y="hd2"/>
                  </a:cxn>
                  <a:cxn ang="5400000">
                    <a:pos x="wd2" y="hd2"/>
                  </a:cxn>
                  <a:cxn ang="10800000">
                    <a:pos x="wd2" y="hd2"/>
                  </a:cxn>
                  <a:cxn ang="16200000">
                    <a:pos x="wd2" y="hd2"/>
                  </a:cxn>
                </a:cxnLst>
                <a:rect l="0" t="0" r="r" b="b"/>
                <a:pathLst>
                  <a:path w="21600" h="21600" extrusionOk="0">
                    <a:moveTo>
                      <a:pt x="2541" y="527"/>
                    </a:moveTo>
                    <a:lnTo>
                      <a:pt x="3176" y="527"/>
                    </a:lnTo>
                    <a:lnTo>
                      <a:pt x="3176" y="263"/>
                    </a:lnTo>
                    <a:lnTo>
                      <a:pt x="3812" y="263"/>
                    </a:lnTo>
                    <a:lnTo>
                      <a:pt x="4235" y="0"/>
                    </a:lnTo>
                    <a:lnTo>
                      <a:pt x="9953" y="0"/>
                    </a:lnTo>
                    <a:lnTo>
                      <a:pt x="11224" y="263"/>
                    </a:lnTo>
                    <a:lnTo>
                      <a:pt x="12494" y="263"/>
                    </a:lnTo>
                    <a:lnTo>
                      <a:pt x="13765" y="527"/>
                    </a:lnTo>
                    <a:lnTo>
                      <a:pt x="14612" y="1054"/>
                    </a:lnTo>
                    <a:lnTo>
                      <a:pt x="15671" y="1054"/>
                    </a:lnTo>
                    <a:lnTo>
                      <a:pt x="16306" y="1317"/>
                    </a:lnTo>
                    <a:lnTo>
                      <a:pt x="16941" y="2107"/>
                    </a:lnTo>
                    <a:lnTo>
                      <a:pt x="17576" y="2634"/>
                    </a:lnTo>
                    <a:lnTo>
                      <a:pt x="18635" y="2898"/>
                    </a:lnTo>
                    <a:lnTo>
                      <a:pt x="19482" y="3688"/>
                    </a:lnTo>
                    <a:lnTo>
                      <a:pt x="20118" y="4215"/>
                    </a:lnTo>
                    <a:lnTo>
                      <a:pt x="20329" y="4215"/>
                    </a:lnTo>
                    <a:lnTo>
                      <a:pt x="20753" y="4478"/>
                    </a:lnTo>
                    <a:lnTo>
                      <a:pt x="21388" y="4478"/>
                    </a:lnTo>
                    <a:lnTo>
                      <a:pt x="21388" y="5268"/>
                    </a:lnTo>
                    <a:lnTo>
                      <a:pt x="21600" y="5268"/>
                    </a:lnTo>
                    <a:lnTo>
                      <a:pt x="21600" y="5532"/>
                    </a:lnTo>
                    <a:lnTo>
                      <a:pt x="21388" y="6059"/>
                    </a:lnTo>
                    <a:lnTo>
                      <a:pt x="20965" y="6322"/>
                    </a:lnTo>
                    <a:lnTo>
                      <a:pt x="20753" y="6849"/>
                    </a:lnTo>
                    <a:lnTo>
                      <a:pt x="20753" y="7639"/>
                    </a:lnTo>
                    <a:lnTo>
                      <a:pt x="20329" y="7902"/>
                    </a:lnTo>
                    <a:lnTo>
                      <a:pt x="20118" y="8429"/>
                    </a:lnTo>
                    <a:lnTo>
                      <a:pt x="19906" y="8693"/>
                    </a:lnTo>
                    <a:lnTo>
                      <a:pt x="19482" y="8956"/>
                    </a:lnTo>
                    <a:lnTo>
                      <a:pt x="19271" y="9220"/>
                    </a:lnTo>
                    <a:lnTo>
                      <a:pt x="18635" y="10273"/>
                    </a:lnTo>
                    <a:lnTo>
                      <a:pt x="18000" y="10537"/>
                    </a:lnTo>
                    <a:lnTo>
                      <a:pt x="16941" y="11327"/>
                    </a:lnTo>
                    <a:lnTo>
                      <a:pt x="15671" y="12907"/>
                    </a:lnTo>
                    <a:lnTo>
                      <a:pt x="14824" y="13434"/>
                    </a:lnTo>
                    <a:lnTo>
                      <a:pt x="14612" y="14224"/>
                    </a:lnTo>
                    <a:lnTo>
                      <a:pt x="13976" y="15015"/>
                    </a:lnTo>
                    <a:lnTo>
                      <a:pt x="13765" y="15541"/>
                    </a:lnTo>
                    <a:lnTo>
                      <a:pt x="13129" y="15805"/>
                    </a:lnTo>
                    <a:lnTo>
                      <a:pt x="12918" y="16332"/>
                    </a:lnTo>
                    <a:lnTo>
                      <a:pt x="12282" y="17122"/>
                    </a:lnTo>
                    <a:lnTo>
                      <a:pt x="11012" y="17649"/>
                    </a:lnTo>
                    <a:lnTo>
                      <a:pt x="10376" y="18176"/>
                    </a:lnTo>
                    <a:lnTo>
                      <a:pt x="9529" y="18966"/>
                    </a:lnTo>
                    <a:lnTo>
                      <a:pt x="8471" y="19229"/>
                    </a:lnTo>
                    <a:lnTo>
                      <a:pt x="7200" y="20020"/>
                    </a:lnTo>
                    <a:lnTo>
                      <a:pt x="6565" y="20546"/>
                    </a:lnTo>
                    <a:lnTo>
                      <a:pt x="5506" y="20810"/>
                    </a:lnTo>
                    <a:lnTo>
                      <a:pt x="4447" y="21337"/>
                    </a:lnTo>
                    <a:lnTo>
                      <a:pt x="3600" y="21337"/>
                    </a:lnTo>
                    <a:lnTo>
                      <a:pt x="3176" y="21600"/>
                    </a:lnTo>
                    <a:lnTo>
                      <a:pt x="2118" y="21600"/>
                    </a:lnTo>
                    <a:lnTo>
                      <a:pt x="1906" y="21337"/>
                    </a:lnTo>
                    <a:lnTo>
                      <a:pt x="1271" y="21337"/>
                    </a:lnTo>
                    <a:lnTo>
                      <a:pt x="212" y="20020"/>
                    </a:lnTo>
                    <a:lnTo>
                      <a:pt x="0" y="18966"/>
                    </a:lnTo>
                    <a:lnTo>
                      <a:pt x="0" y="11063"/>
                    </a:lnTo>
                    <a:lnTo>
                      <a:pt x="212" y="9746"/>
                    </a:lnTo>
                    <a:lnTo>
                      <a:pt x="212" y="8429"/>
                    </a:lnTo>
                    <a:lnTo>
                      <a:pt x="635" y="6849"/>
                    </a:lnTo>
                    <a:lnTo>
                      <a:pt x="847" y="4741"/>
                    </a:lnTo>
                    <a:lnTo>
                      <a:pt x="1482" y="3424"/>
                    </a:lnTo>
                    <a:lnTo>
                      <a:pt x="1906" y="2107"/>
                    </a:lnTo>
                    <a:lnTo>
                      <a:pt x="2118" y="1317"/>
                    </a:lnTo>
                    <a:lnTo>
                      <a:pt x="2541" y="527"/>
                    </a:lnTo>
                    <a:close/>
                  </a:path>
                </a:pathLst>
              </a:custGeom>
              <a:solidFill>
                <a:srgbClr val="E02829"/>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5" name="AutoShape 490"/>
              <p:cNvSpPr/>
              <p:nvPr/>
            </p:nvSpPr>
            <p:spPr>
              <a:xfrm>
                <a:off x="1214779" y="204579"/>
                <a:ext cx="232798" cy="159432"/>
              </a:xfrm>
              <a:custGeom>
                <a:avLst/>
                <a:gdLst/>
                <a:ahLst/>
                <a:cxnLst>
                  <a:cxn ang="0">
                    <a:pos x="wd2" y="hd2"/>
                  </a:cxn>
                  <a:cxn ang="5400000">
                    <a:pos x="wd2" y="hd2"/>
                  </a:cxn>
                  <a:cxn ang="10800000">
                    <a:pos x="wd2" y="hd2"/>
                  </a:cxn>
                  <a:cxn ang="16200000">
                    <a:pos x="wd2" y="hd2"/>
                  </a:cxn>
                </a:cxnLst>
                <a:rect l="0" t="0" r="r" b="b"/>
                <a:pathLst>
                  <a:path w="21600" h="21600" extrusionOk="0">
                    <a:moveTo>
                      <a:pt x="2566" y="1067"/>
                    </a:moveTo>
                    <a:lnTo>
                      <a:pt x="2780" y="533"/>
                    </a:lnTo>
                    <a:lnTo>
                      <a:pt x="3636" y="533"/>
                    </a:lnTo>
                    <a:lnTo>
                      <a:pt x="3850" y="267"/>
                    </a:lnTo>
                    <a:lnTo>
                      <a:pt x="4491" y="267"/>
                    </a:lnTo>
                    <a:lnTo>
                      <a:pt x="5133" y="0"/>
                    </a:lnTo>
                    <a:lnTo>
                      <a:pt x="10051" y="0"/>
                    </a:lnTo>
                    <a:lnTo>
                      <a:pt x="11335" y="267"/>
                    </a:lnTo>
                    <a:lnTo>
                      <a:pt x="12618" y="267"/>
                    </a:lnTo>
                    <a:lnTo>
                      <a:pt x="13901" y="533"/>
                    </a:lnTo>
                    <a:lnTo>
                      <a:pt x="14756" y="1067"/>
                    </a:lnTo>
                    <a:lnTo>
                      <a:pt x="15398" y="1333"/>
                    </a:lnTo>
                    <a:lnTo>
                      <a:pt x="16467" y="1867"/>
                    </a:lnTo>
                    <a:lnTo>
                      <a:pt x="17750" y="2667"/>
                    </a:lnTo>
                    <a:lnTo>
                      <a:pt x="18820" y="3467"/>
                    </a:lnTo>
                    <a:lnTo>
                      <a:pt x="19461" y="3733"/>
                    </a:lnTo>
                    <a:lnTo>
                      <a:pt x="20103" y="4267"/>
                    </a:lnTo>
                    <a:lnTo>
                      <a:pt x="20531" y="4533"/>
                    </a:lnTo>
                    <a:lnTo>
                      <a:pt x="20958" y="4533"/>
                    </a:lnTo>
                    <a:lnTo>
                      <a:pt x="21172" y="4800"/>
                    </a:lnTo>
                    <a:lnTo>
                      <a:pt x="21172" y="5333"/>
                    </a:lnTo>
                    <a:lnTo>
                      <a:pt x="21600" y="5333"/>
                    </a:lnTo>
                    <a:lnTo>
                      <a:pt x="21600" y="5600"/>
                    </a:lnTo>
                    <a:lnTo>
                      <a:pt x="20958" y="6400"/>
                    </a:lnTo>
                    <a:lnTo>
                      <a:pt x="20958" y="6933"/>
                    </a:lnTo>
                    <a:lnTo>
                      <a:pt x="20531" y="7733"/>
                    </a:lnTo>
                    <a:lnTo>
                      <a:pt x="20317" y="8000"/>
                    </a:lnTo>
                    <a:lnTo>
                      <a:pt x="20103" y="8533"/>
                    </a:lnTo>
                    <a:lnTo>
                      <a:pt x="19675" y="8800"/>
                    </a:lnTo>
                    <a:lnTo>
                      <a:pt x="19675" y="9067"/>
                    </a:lnTo>
                    <a:lnTo>
                      <a:pt x="19034" y="9333"/>
                    </a:lnTo>
                    <a:lnTo>
                      <a:pt x="18392" y="10400"/>
                    </a:lnTo>
                    <a:lnTo>
                      <a:pt x="17750" y="10667"/>
                    </a:lnTo>
                    <a:lnTo>
                      <a:pt x="16895" y="11467"/>
                    </a:lnTo>
                    <a:lnTo>
                      <a:pt x="16467" y="12267"/>
                    </a:lnTo>
                    <a:lnTo>
                      <a:pt x="15826" y="13067"/>
                    </a:lnTo>
                    <a:lnTo>
                      <a:pt x="14970" y="13600"/>
                    </a:lnTo>
                    <a:lnTo>
                      <a:pt x="14329" y="14400"/>
                    </a:lnTo>
                    <a:lnTo>
                      <a:pt x="14115" y="14933"/>
                    </a:lnTo>
                    <a:lnTo>
                      <a:pt x="13259" y="16000"/>
                    </a:lnTo>
                    <a:lnTo>
                      <a:pt x="12618" y="16533"/>
                    </a:lnTo>
                    <a:lnTo>
                      <a:pt x="12404" y="16800"/>
                    </a:lnTo>
                    <a:lnTo>
                      <a:pt x="11762" y="17333"/>
                    </a:lnTo>
                    <a:lnTo>
                      <a:pt x="11121" y="17600"/>
                    </a:lnTo>
                    <a:lnTo>
                      <a:pt x="10479" y="18400"/>
                    </a:lnTo>
                    <a:lnTo>
                      <a:pt x="9624" y="18667"/>
                    </a:lnTo>
                    <a:lnTo>
                      <a:pt x="8554" y="19467"/>
                    </a:lnTo>
                    <a:lnTo>
                      <a:pt x="6630" y="20267"/>
                    </a:lnTo>
                    <a:lnTo>
                      <a:pt x="5560" y="20800"/>
                    </a:lnTo>
                    <a:lnTo>
                      <a:pt x="4491" y="21067"/>
                    </a:lnTo>
                    <a:lnTo>
                      <a:pt x="3850" y="21600"/>
                    </a:lnTo>
                    <a:lnTo>
                      <a:pt x="1925" y="21600"/>
                    </a:lnTo>
                    <a:lnTo>
                      <a:pt x="1283" y="20800"/>
                    </a:lnTo>
                    <a:lnTo>
                      <a:pt x="642" y="20267"/>
                    </a:lnTo>
                    <a:lnTo>
                      <a:pt x="214" y="20000"/>
                    </a:lnTo>
                    <a:lnTo>
                      <a:pt x="214" y="19200"/>
                    </a:lnTo>
                    <a:lnTo>
                      <a:pt x="0" y="17867"/>
                    </a:lnTo>
                    <a:lnTo>
                      <a:pt x="0" y="13067"/>
                    </a:lnTo>
                    <a:lnTo>
                      <a:pt x="214" y="11733"/>
                    </a:lnTo>
                    <a:lnTo>
                      <a:pt x="214" y="9867"/>
                    </a:lnTo>
                    <a:lnTo>
                      <a:pt x="642" y="8533"/>
                    </a:lnTo>
                    <a:lnTo>
                      <a:pt x="855" y="6933"/>
                    </a:lnTo>
                    <a:lnTo>
                      <a:pt x="1283" y="5333"/>
                    </a:lnTo>
                    <a:lnTo>
                      <a:pt x="1497" y="3733"/>
                    </a:lnTo>
                    <a:lnTo>
                      <a:pt x="2139" y="1333"/>
                    </a:lnTo>
                    <a:lnTo>
                      <a:pt x="2566" y="1067"/>
                    </a:lnTo>
                    <a:close/>
                  </a:path>
                </a:pathLst>
              </a:custGeom>
              <a:solidFill>
                <a:srgbClr val="E128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6" name="AutoShape 491"/>
              <p:cNvSpPr/>
              <p:nvPr/>
            </p:nvSpPr>
            <p:spPr>
              <a:xfrm>
                <a:off x="1217600" y="204579"/>
                <a:ext cx="225744" cy="155199"/>
              </a:xfrm>
              <a:custGeom>
                <a:avLst/>
                <a:gdLst/>
                <a:ahLst/>
                <a:cxnLst>
                  <a:cxn ang="0">
                    <a:pos x="wd2" y="hd2"/>
                  </a:cxn>
                  <a:cxn ang="5400000">
                    <a:pos x="wd2" y="hd2"/>
                  </a:cxn>
                  <a:cxn ang="10800000">
                    <a:pos x="wd2" y="hd2"/>
                  </a:cxn>
                  <a:cxn ang="16200000">
                    <a:pos x="wd2" y="hd2"/>
                  </a:cxn>
                </a:cxnLst>
                <a:rect l="0" t="0" r="r" b="b"/>
                <a:pathLst>
                  <a:path w="21600" h="21600" extrusionOk="0">
                    <a:moveTo>
                      <a:pt x="2645" y="1094"/>
                    </a:moveTo>
                    <a:lnTo>
                      <a:pt x="3086" y="1094"/>
                    </a:lnTo>
                    <a:lnTo>
                      <a:pt x="3086" y="547"/>
                    </a:lnTo>
                    <a:lnTo>
                      <a:pt x="4188" y="547"/>
                    </a:lnTo>
                    <a:lnTo>
                      <a:pt x="4408" y="273"/>
                    </a:lnTo>
                    <a:lnTo>
                      <a:pt x="5510" y="273"/>
                    </a:lnTo>
                    <a:lnTo>
                      <a:pt x="6171" y="0"/>
                    </a:lnTo>
                    <a:lnTo>
                      <a:pt x="7935" y="0"/>
                    </a:lnTo>
                    <a:lnTo>
                      <a:pt x="9257" y="273"/>
                    </a:lnTo>
                    <a:lnTo>
                      <a:pt x="11461" y="273"/>
                    </a:lnTo>
                    <a:lnTo>
                      <a:pt x="12784" y="547"/>
                    </a:lnTo>
                    <a:lnTo>
                      <a:pt x="14106" y="1094"/>
                    </a:lnTo>
                    <a:lnTo>
                      <a:pt x="14988" y="1094"/>
                    </a:lnTo>
                    <a:lnTo>
                      <a:pt x="15649" y="1367"/>
                    </a:lnTo>
                    <a:lnTo>
                      <a:pt x="16310" y="1914"/>
                    </a:lnTo>
                    <a:lnTo>
                      <a:pt x="17192" y="2187"/>
                    </a:lnTo>
                    <a:lnTo>
                      <a:pt x="17853" y="2734"/>
                    </a:lnTo>
                    <a:lnTo>
                      <a:pt x="18735" y="3554"/>
                    </a:lnTo>
                    <a:lnTo>
                      <a:pt x="19396" y="3828"/>
                    </a:lnTo>
                    <a:lnTo>
                      <a:pt x="20057" y="4375"/>
                    </a:lnTo>
                    <a:lnTo>
                      <a:pt x="20718" y="4648"/>
                    </a:lnTo>
                    <a:lnTo>
                      <a:pt x="20939" y="4648"/>
                    </a:lnTo>
                    <a:lnTo>
                      <a:pt x="21380" y="4922"/>
                    </a:lnTo>
                    <a:lnTo>
                      <a:pt x="21600" y="5468"/>
                    </a:lnTo>
                    <a:lnTo>
                      <a:pt x="21600" y="5742"/>
                    </a:lnTo>
                    <a:lnTo>
                      <a:pt x="21380" y="6289"/>
                    </a:lnTo>
                    <a:lnTo>
                      <a:pt x="21380" y="6562"/>
                    </a:lnTo>
                    <a:lnTo>
                      <a:pt x="20939" y="7382"/>
                    </a:lnTo>
                    <a:lnTo>
                      <a:pt x="20718" y="7929"/>
                    </a:lnTo>
                    <a:lnTo>
                      <a:pt x="20057" y="8749"/>
                    </a:lnTo>
                    <a:lnTo>
                      <a:pt x="20057" y="9023"/>
                    </a:lnTo>
                    <a:lnTo>
                      <a:pt x="19837" y="9296"/>
                    </a:lnTo>
                    <a:lnTo>
                      <a:pt x="19176" y="9570"/>
                    </a:lnTo>
                    <a:lnTo>
                      <a:pt x="18514" y="10663"/>
                    </a:lnTo>
                    <a:lnTo>
                      <a:pt x="17853" y="10937"/>
                    </a:lnTo>
                    <a:lnTo>
                      <a:pt x="17192" y="11757"/>
                    </a:lnTo>
                    <a:lnTo>
                      <a:pt x="16310" y="12577"/>
                    </a:lnTo>
                    <a:lnTo>
                      <a:pt x="15649" y="13397"/>
                    </a:lnTo>
                    <a:lnTo>
                      <a:pt x="14988" y="13944"/>
                    </a:lnTo>
                    <a:lnTo>
                      <a:pt x="14547" y="14491"/>
                    </a:lnTo>
                    <a:lnTo>
                      <a:pt x="14106" y="15311"/>
                    </a:lnTo>
                    <a:lnTo>
                      <a:pt x="13665" y="15585"/>
                    </a:lnTo>
                    <a:lnTo>
                      <a:pt x="13224" y="16132"/>
                    </a:lnTo>
                    <a:lnTo>
                      <a:pt x="12784" y="16952"/>
                    </a:lnTo>
                    <a:lnTo>
                      <a:pt x="12122" y="17225"/>
                    </a:lnTo>
                    <a:lnTo>
                      <a:pt x="11902" y="17772"/>
                    </a:lnTo>
                    <a:lnTo>
                      <a:pt x="11241" y="18046"/>
                    </a:lnTo>
                    <a:lnTo>
                      <a:pt x="10139" y="18319"/>
                    </a:lnTo>
                    <a:lnTo>
                      <a:pt x="9698" y="19139"/>
                    </a:lnTo>
                    <a:lnTo>
                      <a:pt x="8376" y="19686"/>
                    </a:lnTo>
                    <a:lnTo>
                      <a:pt x="7273" y="19959"/>
                    </a:lnTo>
                    <a:lnTo>
                      <a:pt x="6612" y="20780"/>
                    </a:lnTo>
                    <a:lnTo>
                      <a:pt x="5510" y="21327"/>
                    </a:lnTo>
                    <a:lnTo>
                      <a:pt x="4408" y="21327"/>
                    </a:lnTo>
                    <a:lnTo>
                      <a:pt x="3747" y="21600"/>
                    </a:lnTo>
                    <a:lnTo>
                      <a:pt x="1763" y="21600"/>
                    </a:lnTo>
                    <a:lnTo>
                      <a:pt x="1322" y="21327"/>
                    </a:lnTo>
                    <a:lnTo>
                      <a:pt x="1102" y="20780"/>
                    </a:lnTo>
                    <a:lnTo>
                      <a:pt x="661" y="20506"/>
                    </a:lnTo>
                    <a:lnTo>
                      <a:pt x="441" y="19959"/>
                    </a:lnTo>
                    <a:lnTo>
                      <a:pt x="0" y="19139"/>
                    </a:lnTo>
                    <a:lnTo>
                      <a:pt x="0" y="10937"/>
                    </a:lnTo>
                    <a:lnTo>
                      <a:pt x="441" y="9570"/>
                    </a:lnTo>
                    <a:lnTo>
                      <a:pt x="441" y="8749"/>
                    </a:lnTo>
                    <a:lnTo>
                      <a:pt x="661" y="7109"/>
                    </a:lnTo>
                    <a:lnTo>
                      <a:pt x="1102" y="5468"/>
                    </a:lnTo>
                    <a:lnTo>
                      <a:pt x="1763" y="3828"/>
                    </a:lnTo>
                    <a:lnTo>
                      <a:pt x="1984" y="2187"/>
                    </a:lnTo>
                    <a:lnTo>
                      <a:pt x="2424" y="1367"/>
                    </a:lnTo>
                    <a:lnTo>
                      <a:pt x="2645" y="1094"/>
                    </a:lnTo>
                    <a:close/>
                  </a:path>
                </a:pathLst>
              </a:custGeom>
              <a:solidFill>
                <a:srgbClr val="E229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7" name="AutoShape 492"/>
              <p:cNvSpPr/>
              <p:nvPr/>
            </p:nvSpPr>
            <p:spPr>
              <a:xfrm>
                <a:off x="1217600" y="207401"/>
                <a:ext cx="222923" cy="152377"/>
              </a:xfrm>
              <a:custGeom>
                <a:avLst/>
                <a:gdLst/>
                <a:ahLst/>
                <a:cxnLst>
                  <a:cxn ang="0">
                    <a:pos x="wd2" y="hd2"/>
                  </a:cxn>
                  <a:cxn ang="5400000">
                    <a:pos x="wd2" y="hd2"/>
                  </a:cxn>
                  <a:cxn ang="10800000">
                    <a:pos x="wd2" y="hd2"/>
                  </a:cxn>
                  <a:cxn ang="16200000">
                    <a:pos x="wd2" y="hd2"/>
                  </a:cxn>
                </a:cxnLst>
                <a:rect l="0" t="0" r="r" b="b"/>
                <a:pathLst>
                  <a:path w="21600" h="21600" extrusionOk="0">
                    <a:moveTo>
                      <a:pt x="3118" y="842"/>
                    </a:moveTo>
                    <a:lnTo>
                      <a:pt x="3563" y="842"/>
                    </a:lnTo>
                    <a:lnTo>
                      <a:pt x="3786" y="281"/>
                    </a:lnTo>
                    <a:lnTo>
                      <a:pt x="4231" y="281"/>
                    </a:lnTo>
                    <a:lnTo>
                      <a:pt x="4899" y="0"/>
                    </a:lnTo>
                    <a:lnTo>
                      <a:pt x="10689" y="0"/>
                    </a:lnTo>
                    <a:lnTo>
                      <a:pt x="11579" y="281"/>
                    </a:lnTo>
                    <a:lnTo>
                      <a:pt x="12915" y="281"/>
                    </a:lnTo>
                    <a:lnTo>
                      <a:pt x="13806" y="842"/>
                    </a:lnTo>
                    <a:lnTo>
                      <a:pt x="14697" y="1122"/>
                    </a:lnTo>
                    <a:lnTo>
                      <a:pt x="15810" y="1122"/>
                    </a:lnTo>
                    <a:lnTo>
                      <a:pt x="16478" y="1683"/>
                    </a:lnTo>
                    <a:lnTo>
                      <a:pt x="17146" y="2525"/>
                    </a:lnTo>
                    <a:lnTo>
                      <a:pt x="18037" y="2805"/>
                    </a:lnTo>
                    <a:lnTo>
                      <a:pt x="18705" y="3366"/>
                    </a:lnTo>
                    <a:lnTo>
                      <a:pt x="19596" y="3647"/>
                    </a:lnTo>
                    <a:lnTo>
                      <a:pt x="20264" y="4208"/>
                    </a:lnTo>
                    <a:lnTo>
                      <a:pt x="20709" y="4488"/>
                    </a:lnTo>
                    <a:lnTo>
                      <a:pt x="21155" y="4488"/>
                    </a:lnTo>
                    <a:lnTo>
                      <a:pt x="21155" y="4769"/>
                    </a:lnTo>
                    <a:lnTo>
                      <a:pt x="21600" y="4769"/>
                    </a:lnTo>
                    <a:lnTo>
                      <a:pt x="21600" y="5610"/>
                    </a:lnTo>
                    <a:lnTo>
                      <a:pt x="21155" y="6171"/>
                    </a:lnTo>
                    <a:lnTo>
                      <a:pt x="21155" y="6452"/>
                    </a:lnTo>
                    <a:lnTo>
                      <a:pt x="20932" y="7294"/>
                    </a:lnTo>
                    <a:lnTo>
                      <a:pt x="20709" y="7855"/>
                    </a:lnTo>
                    <a:lnTo>
                      <a:pt x="20264" y="8135"/>
                    </a:lnTo>
                    <a:lnTo>
                      <a:pt x="20041" y="8696"/>
                    </a:lnTo>
                    <a:lnTo>
                      <a:pt x="20041" y="8977"/>
                    </a:lnTo>
                    <a:lnTo>
                      <a:pt x="19596" y="9257"/>
                    </a:lnTo>
                    <a:lnTo>
                      <a:pt x="18928" y="9538"/>
                    </a:lnTo>
                    <a:lnTo>
                      <a:pt x="18705" y="10660"/>
                    </a:lnTo>
                    <a:lnTo>
                      <a:pt x="17592" y="10940"/>
                    </a:lnTo>
                    <a:lnTo>
                      <a:pt x="17146" y="11782"/>
                    </a:lnTo>
                    <a:lnTo>
                      <a:pt x="15810" y="13465"/>
                    </a:lnTo>
                    <a:lnTo>
                      <a:pt x="15142" y="13745"/>
                    </a:lnTo>
                    <a:lnTo>
                      <a:pt x="14474" y="14587"/>
                    </a:lnTo>
                    <a:lnTo>
                      <a:pt x="14252" y="15429"/>
                    </a:lnTo>
                    <a:lnTo>
                      <a:pt x="13584" y="15709"/>
                    </a:lnTo>
                    <a:lnTo>
                      <a:pt x="13361" y="16270"/>
                    </a:lnTo>
                    <a:lnTo>
                      <a:pt x="12915" y="16551"/>
                    </a:lnTo>
                    <a:lnTo>
                      <a:pt x="12247" y="17112"/>
                    </a:lnTo>
                    <a:lnTo>
                      <a:pt x="11579" y="17392"/>
                    </a:lnTo>
                    <a:lnTo>
                      <a:pt x="10243" y="18514"/>
                    </a:lnTo>
                    <a:lnTo>
                      <a:pt x="9353" y="19075"/>
                    </a:lnTo>
                    <a:lnTo>
                      <a:pt x="8462" y="19356"/>
                    </a:lnTo>
                    <a:lnTo>
                      <a:pt x="7348" y="20197"/>
                    </a:lnTo>
                    <a:lnTo>
                      <a:pt x="6680" y="20758"/>
                    </a:lnTo>
                    <a:lnTo>
                      <a:pt x="5567" y="21039"/>
                    </a:lnTo>
                    <a:lnTo>
                      <a:pt x="4454" y="21600"/>
                    </a:lnTo>
                    <a:lnTo>
                      <a:pt x="2004" y="21600"/>
                    </a:lnTo>
                    <a:lnTo>
                      <a:pt x="1781" y="21039"/>
                    </a:lnTo>
                    <a:lnTo>
                      <a:pt x="1113" y="21039"/>
                    </a:lnTo>
                    <a:lnTo>
                      <a:pt x="668" y="20197"/>
                    </a:lnTo>
                    <a:lnTo>
                      <a:pt x="668" y="19917"/>
                    </a:lnTo>
                    <a:lnTo>
                      <a:pt x="445" y="19075"/>
                    </a:lnTo>
                    <a:lnTo>
                      <a:pt x="0" y="17953"/>
                    </a:lnTo>
                    <a:lnTo>
                      <a:pt x="0" y="15429"/>
                    </a:lnTo>
                    <a:lnTo>
                      <a:pt x="445" y="14026"/>
                    </a:lnTo>
                    <a:lnTo>
                      <a:pt x="445" y="9538"/>
                    </a:lnTo>
                    <a:lnTo>
                      <a:pt x="1113" y="7013"/>
                    </a:lnTo>
                    <a:lnTo>
                      <a:pt x="1336" y="5330"/>
                    </a:lnTo>
                    <a:lnTo>
                      <a:pt x="1781" y="3647"/>
                    </a:lnTo>
                    <a:lnTo>
                      <a:pt x="2004" y="2525"/>
                    </a:lnTo>
                    <a:lnTo>
                      <a:pt x="2672" y="1122"/>
                    </a:lnTo>
                    <a:lnTo>
                      <a:pt x="3118" y="842"/>
                    </a:lnTo>
                    <a:close/>
                  </a:path>
                </a:pathLst>
              </a:custGeom>
              <a:solidFill>
                <a:srgbClr val="E3292A"/>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8" name="AutoShape 493"/>
              <p:cNvSpPr/>
              <p:nvPr/>
            </p:nvSpPr>
            <p:spPr>
              <a:xfrm>
                <a:off x="1221833" y="207401"/>
                <a:ext cx="214457" cy="148145"/>
              </a:xfrm>
              <a:custGeom>
                <a:avLst/>
                <a:gdLst/>
                <a:ahLst/>
                <a:cxnLst>
                  <a:cxn ang="0">
                    <a:pos x="wd2" y="hd2"/>
                  </a:cxn>
                  <a:cxn ang="5400000">
                    <a:pos x="wd2" y="hd2"/>
                  </a:cxn>
                  <a:cxn ang="10800000">
                    <a:pos x="wd2" y="hd2"/>
                  </a:cxn>
                  <a:cxn ang="16200000">
                    <a:pos x="wd2" y="hd2"/>
                  </a:cxn>
                </a:cxnLst>
                <a:rect l="0" t="0" r="r" b="b"/>
                <a:pathLst>
                  <a:path w="21600" h="21600" extrusionOk="0">
                    <a:moveTo>
                      <a:pt x="2787" y="1152"/>
                    </a:moveTo>
                    <a:lnTo>
                      <a:pt x="2787" y="864"/>
                    </a:lnTo>
                    <a:lnTo>
                      <a:pt x="3484" y="864"/>
                    </a:lnTo>
                    <a:lnTo>
                      <a:pt x="4181" y="288"/>
                    </a:lnTo>
                    <a:lnTo>
                      <a:pt x="4877" y="288"/>
                    </a:lnTo>
                    <a:lnTo>
                      <a:pt x="5574" y="0"/>
                    </a:lnTo>
                    <a:lnTo>
                      <a:pt x="9290" y="0"/>
                    </a:lnTo>
                    <a:lnTo>
                      <a:pt x="10684" y="288"/>
                    </a:lnTo>
                    <a:lnTo>
                      <a:pt x="11613" y="288"/>
                    </a:lnTo>
                    <a:lnTo>
                      <a:pt x="13006" y="864"/>
                    </a:lnTo>
                    <a:lnTo>
                      <a:pt x="13935" y="864"/>
                    </a:lnTo>
                    <a:lnTo>
                      <a:pt x="14865" y="1152"/>
                    </a:lnTo>
                    <a:lnTo>
                      <a:pt x="16026" y="1728"/>
                    </a:lnTo>
                    <a:lnTo>
                      <a:pt x="16723" y="2016"/>
                    </a:lnTo>
                    <a:lnTo>
                      <a:pt x="17419" y="2592"/>
                    </a:lnTo>
                    <a:lnTo>
                      <a:pt x="17884" y="2880"/>
                    </a:lnTo>
                    <a:lnTo>
                      <a:pt x="19045" y="3456"/>
                    </a:lnTo>
                    <a:lnTo>
                      <a:pt x="19742" y="3744"/>
                    </a:lnTo>
                    <a:lnTo>
                      <a:pt x="20439" y="4320"/>
                    </a:lnTo>
                    <a:lnTo>
                      <a:pt x="20671" y="4608"/>
                    </a:lnTo>
                    <a:lnTo>
                      <a:pt x="21135" y="4608"/>
                    </a:lnTo>
                    <a:lnTo>
                      <a:pt x="21368" y="4896"/>
                    </a:lnTo>
                    <a:lnTo>
                      <a:pt x="21600" y="5472"/>
                    </a:lnTo>
                    <a:lnTo>
                      <a:pt x="21600" y="6336"/>
                    </a:lnTo>
                    <a:lnTo>
                      <a:pt x="21368" y="6624"/>
                    </a:lnTo>
                    <a:lnTo>
                      <a:pt x="21135" y="7488"/>
                    </a:lnTo>
                    <a:lnTo>
                      <a:pt x="20439" y="8352"/>
                    </a:lnTo>
                    <a:lnTo>
                      <a:pt x="19974" y="9216"/>
                    </a:lnTo>
                    <a:lnTo>
                      <a:pt x="19742" y="9504"/>
                    </a:lnTo>
                    <a:lnTo>
                      <a:pt x="19277" y="9792"/>
                    </a:lnTo>
                    <a:lnTo>
                      <a:pt x="18581" y="10944"/>
                    </a:lnTo>
                    <a:lnTo>
                      <a:pt x="17884" y="11232"/>
                    </a:lnTo>
                    <a:lnTo>
                      <a:pt x="16490" y="12960"/>
                    </a:lnTo>
                    <a:lnTo>
                      <a:pt x="15561" y="13536"/>
                    </a:lnTo>
                    <a:lnTo>
                      <a:pt x="14865" y="14112"/>
                    </a:lnTo>
                    <a:lnTo>
                      <a:pt x="14632" y="14976"/>
                    </a:lnTo>
                    <a:lnTo>
                      <a:pt x="13935" y="15264"/>
                    </a:lnTo>
                    <a:lnTo>
                      <a:pt x="13703" y="16128"/>
                    </a:lnTo>
                    <a:lnTo>
                      <a:pt x="13471" y="16704"/>
                    </a:lnTo>
                    <a:lnTo>
                      <a:pt x="12774" y="16992"/>
                    </a:lnTo>
                    <a:lnTo>
                      <a:pt x="12310" y="17568"/>
                    </a:lnTo>
                    <a:lnTo>
                      <a:pt x="11613" y="17856"/>
                    </a:lnTo>
                    <a:lnTo>
                      <a:pt x="10916" y="18432"/>
                    </a:lnTo>
                    <a:lnTo>
                      <a:pt x="10219" y="18720"/>
                    </a:lnTo>
                    <a:lnTo>
                      <a:pt x="9290" y="19008"/>
                    </a:lnTo>
                    <a:lnTo>
                      <a:pt x="8361" y="19872"/>
                    </a:lnTo>
                    <a:lnTo>
                      <a:pt x="7200" y="20448"/>
                    </a:lnTo>
                    <a:lnTo>
                      <a:pt x="6503" y="20736"/>
                    </a:lnTo>
                    <a:lnTo>
                      <a:pt x="5342" y="21312"/>
                    </a:lnTo>
                    <a:lnTo>
                      <a:pt x="4645" y="21600"/>
                    </a:lnTo>
                    <a:lnTo>
                      <a:pt x="1394" y="21600"/>
                    </a:lnTo>
                    <a:lnTo>
                      <a:pt x="929" y="21312"/>
                    </a:lnTo>
                    <a:lnTo>
                      <a:pt x="697" y="20736"/>
                    </a:lnTo>
                    <a:lnTo>
                      <a:pt x="232" y="19872"/>
                    </a:lnTo>
                    <a:lnTo>
                      <a:pt x="0" y="19008"/>
                    </a:lnTo>
                    <a:lnTo>
                      <a:pt x="0" y="13536"/>
                    </a:lnTo>
                    <a:lnTo>
                      <a:pt x="232" y="12096"/>
                    </a:lnTo>
                    <a:lnTo>
                      <a:pt x="232" y="9792"/>
                    </a:lnTo>
                    <a:lnTo>
                      <a:pt x="697" y="8352"/>
                    </a:lnTo>
                    <a:lnTo>
                      <a:pt x="929" y="7200"/>
                    </a:lnTo>
                    <a:lnTo>
                      <a:pt x="1394" y="5472"/>
                    </a:lnTo>
                    <a:lnTo>
                      <a:pt x="1626" y="3744"/>
                    </a:lnTo>
                    <a:lnTo>
                      <a:pt x="2090" y="2592"/>
                    </a:lnTo>
                    <a:lnTo>
                      <a:pt x="2323" y="1728"/>
                    </a:lnTo>
                    <a:lnTo>
                      <a:pt x="2787" y="1152"/>
                    </a:lnTo>
                    <a:close/>
                  </a:path>
                </a:pathLst>
              </a:custGeom>
              <a:solidFill>
                <a:srgbClr val="E429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4999" name="AutoShape 494"/>
              <p:cNvSpPr/>
              <p:nvPr/>
            </p:nvSpPr>
            <p:spPr>
              <a:xfrm>
                <a:off x="1224655" y="208812"/>
                <a:ext cx="208813" cy="145323"/>
              </a:xfrm>
              <a:custGeom>
                <a:avLst/>
                <a:gdLst/>
                <a:ahLst/>
                <a:cxnLst>
                  <a:cxn ang="0">
                    <a:pos x="wd2" y="hd2"/>
                  </a:cxn>
                  <a:cxn ang="5400000">
                    <a:pos x="wd2" y="hd2"/>
                  </a:cxn>
                  <a:cxn ang="10800000">
                    <a:pos x="wd2" y="hd2"/>
                  </a:cxn>
                  <a:cxn ang="16200000">
                    <a:pos x="wd2" y="hd2"/>
                  </a:cxn>
                </a:cxnLst>
                <a:rect l="0" t="0" r="r" b="b"/>
                <a:pathLst>
                  <a:path w="21600" h="21600" extrusionOk="0">
                    <a:moveTo>
                      <a:pt x="2611" y="876"/>
                    </a:moveTo>
                    <a:lnTo>
                      <a:pt x="3086" y="876"/>
                    </a:lnTo>
                    <a:lnTo>
                      <a:pt x="3323" y="584"/>
                    </a:lnTo>
                    <a:lnTo>
                      <a:pt x="4035" y="584"/>
                    </a:lnTo>
                    <a:lnTo>
                      <a:pt x="4747" y="0"/>
                    </a:lnTo>
                    <a:lnTo>
                      <a:pt x="10681" y="0"/>
                    </a:lnTo>
                    <a:lnTo>
                      <a:pt x="12105" y="584"/>
                    </a:lnTo>
                    <a:lnTo>
                      <a:pt x="13055" y="584"/>
                    </a:lnTo>
                    <a:lnTo>
                      <a:pt x="14004" y="876"/>
                    </a:lnTo>
                    <a:lnTo>
                      <a:pt x="14954" y="876"/>
                    </a:lnTo>
                    <a:lnTo>
                      <a:pt x="15666" y="1459"/>
                    </a:lnTo>
                    <a:lnTo>
                      <a:pt x="16615" y="1751"/>
                    </a:lnTo>
                    <a:lnTo>
                      <a:pt x="18040" y="2627"/>
                    </a:lnTo>
                    <a:lnTo>
                      <a:pt x="18752" y="3211"/>
                    </a:lnTo>
                    <a:lnTo>
                      <a:pt x="19464" y="4086"/>
                    </a:lnTo>
                    <a:lnTo>
                      <a:pt x="20176" y="4086"/>
                    </a:lnTo>
                    <a:lnTo>
                      <a:pt x="20888" y="4378"/>
                    </a:lnTo>
                    <a:lnTo>
                      <a:pt x="21363" y="4670"/>
                    </a:lnTo>
                    <a:lnTo>
                      <a:pt x="21600" y="4670"/>
                    </a:lnTo>
                    <a:lnTo>
                      <a:pt x="21600" y="6130"/>
                    </a:lnTo>
                    <a:lnTo>
                      <a:pt x="21363" y="7005"/>
                    </a:lnTo>
                    <a:lnTo>
                      <a:pt x="20888" y="7297"/>
                    </a:lnTo>
                    <a:lnTo>
                      <a:pt x="20651" y="7881"/>
                    </a:lnTo>
                    <a:lnTo>
                      <a:pt x="20176" y="8173"/>
                    </a:lnTo>
                    <a:lnTo>
                      <a:pt x="20176" y="9049"/>
                    </a:lnTo>
                    <a:lnTo>
                      <a:pt x="19938" y="9049"/>
                    </a:lnTo>
                    <a:lnTo>
                      <a:pt x="19464" y="9341"/>
                    </a:lnTo>
                    <a:lnTo>
                      <a:pt x="19226" y="9632"/>
                    </a:lnTo>
                    <a:lnTo>
                      <a:pt x="18514" y="10800"/>
                    </a:lnTo>
                    <a:lnTo>
                      <a:pt x="17802" y="11092"/>
                    </a:lnTo>
                    <a:lnTo>
                      <a:pt x="17327" y="11968"/>
                    </a:lnTo>
                    <a:lnTo>
                      <a:pt x="16615" y="12843"/>
                    </a:lnTo>
                    <a:lnTo>
                      <a:pt x="15666" y="13427"/>
                    </a:lnTo>
                    <a:lnTo>
                      <a:pt x="14954" y="14011"/>
                    </a:lnTo>
                    <a:lnTo>
                      <a:pt x="14479" y="14303"/>
                    </a:lnTo>
                    <a:lnTo>
                      <a:pt x="14004" y="15178"/>
                    </a:lnTo>
                    <a:lnTo>
                      <a:pt x="13530" y="15762"/>
                    </a:lnTo>
                    <a:lnTo>
                      <a:pt x="13055" y="16054"/>
                    </a:lnTo>
                    <a:lnTo>
                      <a:pt x="12818" y="16638"/>
                    </a:lnTo>
                    <a:lnTo>
                      <a:pt x="12105" y="16930"/>
                    </a:lnTo>
                    <a:lnTo>
                      <a:pt x="10919" y="18389"/>
                    </a:lnTo>
                    <a:lnTo>
                      <a:pt x="10207" y="18681"/>
                    </a:lnTo>
                    <a:lnTo>
                      <a:pt x="9257" y="18973"/>
                    </a:lnTo>
                    <a:lnTo>
                      <a:pt x="8308" y="19557"/>
                    </a:lnTo>
                    <a:lnTo>
                      <a:pt x="7121" y="19849"/>
                    </a:lnTo>
                    <a:lnTo>
                      <a:pt x="6409" y="20724"/>
                    </a:lnTo>
                    <a:lnTo>
                      <a:pt x="5222" y="21308"/>
                    </a:lnTo>
                    <a:lnTo>
                      <a:pt x="4510" y="21308"/>
                    </a:lnTo>
                    <a:lnTo>
                      <a:pt x="3798" y="21600"/>
                    </a:lnTo>
                    <a:lnTo>
                      <a:pt x="2136" y="21600"/>
                    </a:lnTo>
                    <a:lnTo>
                      <a:pt x="1899" y="21308"/>
                    </a:lnTo>
                    <a:lnTo>
                      <a:pt x="1187" y="21308"/>
                    </a:lnTo>
                    <a:lnTo>
                      <a:pt x="475" y="20432"/>
                    </a:lnTo>
                    <a:lnTo>
                      <a:pt x="475" y="19557"/>
                    </a:lnTo>
                    <a:lnTo>
                      <a:pt x="0" y="18681"/>
                    </a:lnTo>
                    <a:lnTo>
                      <a:pt x="0" y="10800"/>
                    </a:lnTo>
                    <a:lnTo>
                      <a:pt x="475" y="9341"/>
                    </a:lnTo>
                    <a:lnTo>
                      <a:pt x="475" y="8173"/>
                    </a:lnTo>
                    <a:lnTo>
                      <a:pt x="712" y="6422"/>
                    </a:lnTo>
                    <a:lnTo>
                      <a:pt x="1187" y="5254"/>
                    </a:lnTo>
                    <a:lnTo>
                      <a:pt x="1424" y="3503"/>
                    </a:lnTo>
                    <a:lnTo>
                      <a:pt x="2136" y="2335"/>
                    </a:lnTo>
                    <a:lnTo>
                      <a:pt x="2611" y="1459"/>
                    </a:lnTo>
                    <a:lnTo>
                      <a:pt x="2611" y="876"/>
                    </a:lnTo>
                    <a:close/>
                  </a:path>
                </a:pathLst>
              </a:custGeom>
              <a:solidFill>
                <a:srgbClr val="E52A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0" name="AutoShape 495"/>
              <p:cNvSpPr/>
              <p:nvPr/>
            </p:nvSpPr>
            <p:spPr>
              <a:xfrm>
                <a:off x="1224655" y="208812"/>
                <a:ext cx="208813" cy="143912"/>
              </a:xfrm>
              <a:custGeom>
                <a:avLst/>
                <a:gdLst/>
                <a:ahLst/>
                <a:cxnLst>
                  <a:cxn ang="0">
                    <a:pos x="wd2" y="hd2"/>
                  </a:cxn>
                  <a:cxn ang="5400000">
                    <a:pos x="wd2" y="hd2"/>
                  </a:cxn>
                  <a:cxn ang="10800000">
                    <a:pos x="wd2" y="hd2"/>
                  </a:cxn>
                  <a:cxn ang="16200000">
                    <a:pos x="wd2" y="hd2"/>
                  </a:cxn>
                </a:cxnLst>
                <a:rect l="0" t="0" r="r" b="b"/>
                <a:pathLst>
                  <a:path w="21600" h="21600" extrusionOk="0">
                    <a:moveTo>
                      <a:pt x="2611" y="888"/>
                    </a:moveTo>
                    <a:lnTo>
                      <a:pt x="3323" y="888"/>
                    </a:lnTo>
                    <a:lnTo>
                      <a:pt x="4035" y="592"/>
                    </a:lnTo>
                    <a:lnTo>
                      <a:pt x="5222" y="592"/>
                    </a:lnTo>
                    <a:lnTo>
                      <a:pt x="5934" y="0"/>
                    </a:lnTo>
                    <a:lnTo>
                      <a:pt x="9732" y="0"/>
                    </a:lnTo>
                    <a:lnTo>
                      <a:pt x="10681" y="592"/>
                    </a:lnTo>
                    <a:lnTo>
                      <a:pt x="13055" y="592"/>
                    </a:lnTo>
                    <a:lnTo>
                      <a:pt x="14004" y="888"/>
                    </a:lnTo>
                    <a:lnTo>
                      <a:pt x="14954" y="1479"/>
                    </a:lnTo>
                    <a:lnTo>
                      <a:pt x="15666" y="1775"/>
                    </a:lnTo>
                    <a:lnTo>
                      <a:pt x="16615" y="1775"/>
                    </a:lnTo>
                    <a:lnTo>
                      <a:pt x="17327" y="2367"/>
                    </a:lnTo>
                    <a:lnTo>
                      <a:pt x="18040" y="3255"/>
                    </a:lnTo>
                    <a:lnTo>
                      <a:pt x="18752" y="3551"/>
                    </a:lnTo>
                    <a:lnTo>
                      <a:pt x="19464" y="4142"/>
                    </a:lnTo>
                    <a:lnTo>
                      <a:pt x="20176" y="4438"/>
                    </a:lnTo>
                    <a:lnTo>
                      <a:pt x="20651" y="4438"/>
                    </a:lnTo>
                    <a:lnTo>
                      <a:pt x="20888" y="4734"/>
                    </a:lnTo>
                    <a:lnTo>
                      <a:pt x="21363" y="4734"/>
                    </a:lnTo>
                    <a:lnTo>
                      <a:pt x="21363" y="5622"/>
                    </a:lnTo>
                    <a:lnTo>
                      <a:pt x="21600" y="5622"/>
                    </a:lnTo>
                    <a:lnTo>
                      <a:pt x="21600" y="6214"/>
                    </a:lnTo>
                    <a:lnTo>
                      <a:pt x="21363" y="6214"/>
                    </a:lnTo>
                    <a:lnTo>
                      <a:pt x="21363" y="6510"/>
                    </a:lnTo>
                    <a:lnTo>
                      <a:pt x="19938" y="8285"/>
                    </a:lnTo>
                    <a:lnTo>
                      <a:pt x="19938" y="9173"/>
                    </a:lnTo>
                    <a:lnTo>
                      <a:pt x="19464" y="9173"/>
                    </a:lnTo>
                    <a:lnTo>
                      <a:pt x="19226" y="9468"/>
                    </a:lnTo>
                    <a:lnTo>
                      <a:pt x="18752" y="9764"/>
                    </a:lnTo>
                    <a:lnTo>
                      <a:pt x="18040" y="10948"/>
                    </a:lnTo>
                    <a:lnTo>
                      <a:pt x="17565" y="11244"/>
                    </a:lnTo>
                    <a:lnTo>
                      <a:pt x="16853" y="12132"/>
                    </a:lnTo>
                    <a:lnTo>
                      <a:pt x="16141" y="12427"/>
                    </a:lnTo>
                    <a:lnTo>
                      <a:pt x="15429" y="13611"/>
                    </a:lnTo>
                    <a:lnTo>
                      <a:pt x="14716" y="14203"/>
                    </a:lnTo>
                    <a:lnTo>
                      <a:pt x="13767" y="15386"/>
                    </a:lnTo>
                    <a:lnTo>
                      <a:pt x="13530" y="15978"/>
                    </a:lnTo>
                    <a:lnTo>
                      <a:pt x="13055" y="16274"/>
                    </a:lnTo>
                    <a:lnTo>
                      <a:pt x="12343" y="16866"/>
                    </a:lnTo>
                    <a:lnTo>
                      <a:pt x="12105" y="17162"/>
                    </a:lnTo>
                    <a:lnTo>
                      <a:pt x="11393" y="17753"/>
                    </a:lnTo>
                    <a:lnTo>
                      <a:pt x="9969" y="18641"/>
                    </a:lnTo>
                    <a:lnTo>
                      <a:pt x="9257" y="18937"/>
                    </a:lnTo>
                    <a:lnTo>
                      <a:pt x="8308" y="19825"/>
                    </a:lnTo>
                    <a:lnTo>
                      <a:pt x="7121" y="20121"/>
                    </a:lnTo>
                    <a:lnTo>
                      <a:pt x="6409" y="20712"/>
                    </a:lnTo>
                    <a:lnTo>
                      <a:pt x="5222" y="21008"/>
                    </a:lnTo>
                    <a:lnTo>
                      <a:pt x="4510" y="21600"/>
                    </a:lnTo>
                    <a:lnTo>
                      <a:pt x="2136" y="21600"/>
                    </a:lnTo>
                    <a:lnTo>
                      <a:pt x="1899" y="21008"/>
                    </a:lnTo>
                    <a:lnTo>
                      <a:pt x="1424" y="21008"/>
                    </a:lnTo>
                    <a:lnTo>
                      <a:pt x="712" y="20121"/>
                    </a:lnTo>
                    <a:lnTo>
                      <a:pt x="475" y="19233"/>
                    </a:lnTo>
                    <a:lnTo>
                      <a:pt x="475" y="18641"/>
                    </a:lnTo>
                    <a:lnTo>
                      <a:pt x="0" y="17753"/>
                    </a:lnTo>
                    <a:lnTo>
                      <a:pt x="0" y="13907"/>
                    </a:lnTo>
                    <a:lnTo>
                      <a:pt x="475" y="13019"/>
                    </a:lnTo>
                    <a:lnTo>
                      <a:pt x="475" y="9468"/>
                    </a:lnTo>
                    <a:lnTo>
                      <a:pt x="712" y="8285"/>
                    </a:lnTo>
                    <a:lnTo>
                      <a:pt x="1187" y="6510"/>
                    </a:lnTo>
                    <a:lnTo>
                      <a:pt x="1424" y="5326"/>
                    </a:lnTo>
                    <a:lnTo>
                      <a:pt x="1899" y="3551"/>
                    </a:lnTo>
                    <a:lnTo>
                      <a:pt x="2136" y="2367"/>
                    </a:lnTo>
                    <a:lnTo>
                      <a:pt x="2611" y="1479"/>
                    </a:lnTo>
                    <a:lnTo>
                      <a:pt x="2611" y="888"/>
                    </a:lnTo>
                    <a:close/>
                  </a:path>
                </a:pathLst>
              </a:custGeom>
              <a:solidFill>
                <a:srgbClr val="E62A2B"/>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1" name="AutoShape 496"/>
              <p:cNvSpPr/>
              <p:nvPr/>
            </p:nvSpPr>
            <p:spPr>
              <a:xfrm>
                <a:off x="1228888" y="208812"/>
                <a:ext cx="203169" cy="139679"/>
              </a:xfrm>
              <a:custGeom>
                <a:avLst/>
                <a:gdLst/>
                <a:ahLst/>
                <a:cxnLst>
                  <a:cxn ang="0">
                    <a:pos x="wd2" y="hd2"/>
                  </a:cxn>
                  <a:cxn ang="5400000">
                    <a:pos x="wd2" y="hd2"/>
                  </a:cxn>
                  <a:cxn ang="10800000">
                    <a:pos x="wd2" y="hd2"/>
                  </a:cxn>
                  <a:cxn ang="16200000">
                    <a:pos x="wd2" y="hd2"/>
                  </a:cxn>
                </a:cxnLst>
                <a:rect l="0" t="0" r="r" b="b"/>
                <a:pathLst>
                  <a:path w="21600" h="21600" extrusionOk="0">
                    <a:moveTo>
                      <a:pt x="2700" y="1521"/>
                    </a:moveTo>
                    <a:lnTo>
                      <a:pt x="2945" y="913"/>
                    </a:lnTo>
                    <a:lnTo>
                      <a:pt x="3682" y="913"/>
                    </a:lnTo>
                    <a:lnTo>
                      <a:pt x="4418" y="608"/>
                    </a:lnTo>
                    <a:lnTo>
                      <a:pt x="5645" y="608"/>
                    </a:lnTo>
                    <a:lnTo>
                      <a:pt x="6136" y="0"/>
                    </a:lnTo>
                    <a:lnTo>
                      <a:pt x="8345" y="0"/>
                    </a:lnTo>
                    <a:lnTo>
                      <a:pt x="9573" y="608"/>
                    </a:lnTo>
                    <a:lnTo>
                      <a:pt x="12027" y="608"/>
                    </a:lnTo>
                    <a:lnTo>
                      <a:pt x="13009" y="913"/>
                    </a:lnTo>
                    <a:lnTo>
                      <a:pt x="13991" y="913"/>
                    </a:lnTo>
                    <a:lnTo>
                      <a:pt x="14973" y="1521"/>
                    </a:lnTo>
                    <a:lnTo>
                      <a:pt x="15709" y="1825"/>
                    </a:lnTo>
                    <a:lnTo>
                      <a:pt x="16691" y="2434"/>
                    </a:lnTo>
                    <a:lnTo>
                      <a:pt x="17427" y="2738"/>
                    </a:lnTo>
                    <a:lnTo>
                      <a:pt x="17918" y="3346"/>
                    </a:lnTo>
                    <a:lnTo>
                      <a:pt x="18655" y="3651"/>
                    </a:lnTo>
                    <a:lnTo>
                      <a:pt x="19391" y="4259"/>
                    </a:lnTo>
                    <a:lnTo>
                      <a:pt x="20127" y="4563"/>
                    </a:lnTo>
                    <a:lnTo>
                      <a:pt x="20373" y="4563"/>
                    </a:lnTo>
                    <a:lnTo>
                      <a:pt x="20864" y="4868"/>
                    </a:lnTo>
                    <a:lnTo>
                      <a:pt x="21109" y="4868"/>
                    </a:lnTo>
                    <a:lnTo>
                      <a:pt x="21109" y="5476"/>
                    </a:lnTo>
                    <a:lnTo>
                      <a:pt x="21600" y="5476"/>
                    </a:lnTo>
                    <a:lnTo>
                      <a:pt x="21600" y="6389"/>
                    </a:lnTo>
                    <a:lnTo>
                      <a:pt x="21109" y="6693"/>
                    </a:lnTo>
                    <a:lnTo>
                      <a:pt x="20864" y="7301"/>
                    </a:lnTo>
                    <a:lnTo>
                      <a:pt x="20373" y="7606"/>
                    </a:lnTo>
                    <a:lnTo>
                      <a:pt x="20373" y="8214"/>
                    </a:lnTo>
                    <a:lnTo>
                      <a:pt x="20127" y="9127"/>
                    </a:lnTo>
                    <a:lnTo>
                      <a:pt x="19636" y="9431"/>
                    </a:lnTo>
                    <a:lnTo>
                      <a:pt x="19391" y="9431"/>
                    </a:lnTo>
                    <a:lnTo>
                      <a:pt x="18900" y="9735"/>
                    </a:lnTo>
                    <a:lnTo>
                      <a:pt x="18655" y="10039"/>
                    </a:lnTo>
                    <a:lnTo>
                      <a:pt x="17918" y="11256"/>
                    </a:lnTo>
                    <a:lnTo>
                      <a:pt x="17673" y="11561"/>
                    </a:lnTo>
                    <a:lnTo>
                      <a:pt x="16691" y="12473"/>
                    </a:lnTo>
                    <a:lnTo>
                      <a:pt x="15709" y="12777"/>
                    </a:lnTo>
                    <a:lnTo>
                      <a:pt x="14973" y="13994"/>
                    </a:lnTo>
                    <a:lnTo>
                      <a:pt x="14727" y="14299"/>
                    </a:lnTo>
                    <a:lnTo>
                      <a:pt x="13991" y="14907"/>
                    </a:lnTo>
                    <a:lnTo>
                      <a:pt x="13745" y="15515"/>
                    </a:lnTo>
                    <a:lnTo>
                      <a:pt x="12027" y="17645"/>
                    </a:lnTo>
                    <a:lnTo>
                      <a:pt x="11291" y="18254"/>
                    </a:lnTo>
                    <a:lnTo>
                      <a:pt x="10555" y="18558"/>
                    </a:lnTo>
                    <a:lnTo>
                      <a:pt x="9818" y="19166"/>
                    </a:lnTo>
                    <a:lnTo>
                      <a:pt x="9082" y="19470"/>
                    </a:lnTo>
                    <a:lnTo>
                      <a:pt x="8100" y="19775"/>
                    </a:lnTo>
                    <a:lnTo>
                      <a:pt x="6873" y="20383"/>
                    </a:lnTo>
                    <a:lnTo>
                      <a:pt x="6136" y="20687"/>
                    </a:lnTo>
                    <a:lnTo>
                      <a:pt x="4909" y="21296"/>
                    </a:lnTo>
                    <a:lnTo>
                      <a:pt x="4173" y="21600"/>
                    </a:lnTo>
                    <a:lnTo>
                      <a:pt x="1473" y="21600"/>
                    </a:lnTo>
                    <a:lnTo>
                      <a:pt x="982" y="21296"/>
                    </a:lnTo>
                    <a:lnTo>
                      <a:pt x="736" y="20687"/>
                    </a:lnTo>
                    <a:lnTo>
                      <a:pt x="736" y="20383"/>
                    </a:lnTo>
                    <a:lnTo>
                      <a:pt x="245" y="19470"/>
                    </a:lnTo>
                    <a:lnTo>
                      <a:pt x="0" y="18558"/>
                    </a:lnTo>
                    <a:lnTo>
                      <a:pt x="0" y="11561"/>
                    </a:lnTo>
                    <a:lnTo>
                      <a:pt x="245" y="10648"/>
                    </a:lnTo>
                    <a:lnTo>
                      <a:pt x="245" y="8518"/>
                    </a:lnTo>
                    <a:lnTo>
                      <a:pt x="736" y="6693"/>
                    </a:lnTo>
                    <a:lnTo>
                      <a:pt x="982" y="5476"/>
                    </a:lnTo>
                    <a:lnTo>
                      <a:pt x="1718" y="3651"/>
                    </a:lnTo>
                    <a:lnTo>
                      <a:pt x="2209" y="2738"/>
                    </a:lnTo>
                    <a:lnTo>
                      <a:pt x="2209" y="1825"/>
                    </a:lnTo>
                    <a:lnTo>
                      <a:pt x="2700" y="1521"/>
                    </a:lnTo>
                    <a:close/>
                  </a:path>
                </a:pathLst>
              </a:custGeom>
              <a:solidFill>
                <a:srgbClr val="E72B2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2" name="AutoShape 497"/>
              <p:cNvSpPr/>
              <p:nvPr/>
            </p:nvSpPr>
            <p:spPr>
              <a:xfrm>
                <a:off x="1228888" y="213044"/>
                <a:ext cx="197526" cy="134036"/>
              </a:xfrm>
              <a:custGeom>
                <a:avLst/>
                <a:gdLst/>
                <a:ahLst/>
                <a:cxnLst>
                  <a:cxn ang="0">
                    <a:pos x="wd2" y="hd2"/>
                  </a:cxn>
                  <a:cxn ang="5400000">
                    <a:pos x="wd2" y="hd2"/>
                  </a:cxn>
                  <a:cxn ang="10800000">
                    <a:pos x="wd2" y="hd2"/>
                  </a:cxn>
                  <a:cxn ang="16200000">
                    <a:pos x="wd2" y="hd2"/>
                  </a:cxn>
                </a:cxnLst>
                <a:rect l="0" t="0" r="r" b="b"/>
                <a:pathLst>
                  <a:path w="21600" h="21600" extrusionOk="0">
                    <a:moveTo>
                      <a:pt x="2763" y="953"/>
                    </a:moveTo>
                    <a:lnTo>
                      <a:pt x="3014" y="953"/>
                    </a:lnTo>
                    <a:lnTo>
                      <a:pt x="3767" y="318"/>
                    </a:lnTo>
                    <a:lnTo>
                      <a:pt x="4521" y="318"/>
                    </a:lnTo>
                    <a:lnTo>
                      <a:pt x="5274" y="0"/>
                    </a:lnTo>
                    <a:lnTo>
                      <a:pt x="11051" y="0"/>
                    </a:lnTo>
                    <a:lnTo>
                      <a:pt x="12307" y="318"/>
                    </a:lnTo>
                    <a:lnTo>
                      <a:pt x="13312" y="318"/>
                    </a:lnTo>
                    <a:lnTo>
                      <a:pt x="14316" y="953"/>
                    </a:lnTo>
                    <a:lnTo>
                      <a:pt x="15070" y="1271"/>
                    </a:lnTo>
                    <a:lnTo>
                      <a:pt x="15823" y="1271"/>
                    </a:lnTo>
                    <a:lnTo>
                      <a:pt x="16577" y="1906"/>
                    </a:lnTo>
                    <a:lnTo>
                      <a:pt x="17330" y="2224"/>
                    </a:lnTo>
                    <a:lnTo>
                      <a:pt x="18335" y="2859"/>
                    </a:lnTo>
                    <a:lnTo>
                      <a:pt x="19088" y="3176"/>
                    </a:lnTo>
                    <a:lnTo>
                      <a:pt x="19842" y="3812"/>
                    </a:lnTo>
                    <a:lnTo>
                      <a:pt x="20093" y="4129"/>
                    </a:lnTo>
                    <a:lnTo>
                      <a:pt x="20847" y="4447"/>
                    </a:lnTo>
                    <a:lnTo>
                      <a:pt x="21349" y="4447"/>
                    </a:lnTo>
                    <a:lnTo>
                      <a:pt x="21349" y="5082"/>
                    </a:lnTo>
                    <a:lnTo>
                      <a:pt x="21600" y="5400"/>
                    </a:lnTo>
                    <a:lnTo>
                      <a:pt x="21600" y="6035"/>
                    </a:lnTo>
                    <a:lnTo>
                      <a:pt x="21349" y="6353"/>
                    </a:lnTo>
                    <a:lnTo>
                      <a:pt x="21349" y="6988"/>
                    </a:lnTo>
                    <a:lnTo>
                      <a:pt x="20847" y="7306"/>
                    </a:lnTo>
                    <a:lnTo>
                      <a:pt x="20595" y="7941"/>
                    </a:lnTo>
                    <a:lnTo>
                      <a:pt x="20093" y="8894"/>
                    </a:lnTo>
                    <a:lnTo>
                      <a:pt x="19842" y="9212"/>
                    </a:lnTo>
                    <a:lnTo>
                      <a:pt x="19340" y="9212"/>
                    </a:lnTo>
                    <a:lnTo>
                      <a:pt x="19340" y="9529"/>
                    </a:lnTo>
                    <a:lnTo>
                      <a:pt x="18586" y="9847"/>
                    </a:lnTo>
                    <a:lnTo>
                      <a:pt x="18335" y="11118"/>
                    </a:lnTo>
                    <a:lnTo>
                      <a:pt x="17833" y="11435"/>
                    </a:lnTo>
                    <a:lnTo>
                      <a:pt x="17079" y="12388"/>
                    </a:lnTo>
                    <a:lnTo>
                      <a:pt x="16074" y="12706"/>
                    </a:lnTo>
                    <a:lnTo>
                      <a:pt x="15321" y="13976"/>
                    </a:lnTo>
                    <a:lnTo>
                      <a:pt x="14819" y="14294"/>
                    </a:lnTo>
                    <a:lnTo>
                      <a:pt x="14316" y="14929"/>
                    </a:lnTo>
                    <a:lnTo>
                      <a:pt x="14065" y="15565"/>
                    </a:lnTo>
                    <a:lnTo>
                      <a:pt x="13312" y="15882"/>
                    </a:lnTo>
                    <a:lnTo>
                      <a:pt x="13060" y="16518"/>
                    </a:lnTo>
                    <a:lnTo>
                      <a:pt x="12558" y="16835"/>
                    </a:lnTo>
                    <a:lnTo>
                      <a:pt x="11805" y="17471"/>
                    </a:lnTo>
                    <a:lnTo>
                      <a:pt x="11553" y="17788"/>
                    </a:lnTo>
                    <a:lnTo>
                      <a:pt x="10800" y="18424"/>
                    </a:lnTo>
                    <a:lnTo>
                      <a:pt x="10047" y="18741"/>
                    </a:lnTo>
                    <a:lnTo>
                      <a:pt x="9293" y="19376"/>
                    </a:lnTo>
                    <a:lnTo>
                      <a:pt x="8288" y="19694"/>
                    </a:lnTo>
                    <a:lnTo>
                      <a:pt x="7033" y="20647"/>
                    </a:lnTo>
                    <a:lnTo>
                      <a:pt x="6279" y="20965"/>
                    </a:lnTo>
                    <a:lnTo>
                      <a:pt x="5274" y="20965"/>
                    </a:lnTo>
                    <a:lnTo>
                      <a:pt x="4270" y="21600"/>
                    </a:lnTo>
                    <a:lnTo>
                      <a:pt x="1758" y="21600"/>
                    </a:lnTo>
                    <a:lnTo>
                      <a:pt x="1507" y="20965"/>
                    </a:lnTo>
                    <a:lnTo>
                      <a:pt x="1005" y="20647"/>
                    </a:lnTo>
                    <a:lnTo>
                      <a:pt x="753" y="20012"/>
                    </a:lnTo>
                    <a:lnTo>
                      <a:pt x="251" y="19694"/>
                    </a:lnTo>
                    <a:lnTo>
                      <a:pt x="251" y="18741"/>
                    </a:lnTo>
                    <a:lnTo>
                      <a:pt x="0" y="17471"/>
                    </a:lnTo>
                    <a:lnTo>
                      <a:pt x="0" y="14929"/>
                    </a:lnTo>
                    <a:lnTo>
                      <a:pt x="251" y="13976"/>
                    </a:lnTo>
                    <a:lnTo>
                      <a:pt x="251" y="9212"/>
                    </a:lnTo>
                    <a:lnTo>
                      <a:pt x="753" y="8259"/>
                    </a:lnTo>
                    <a:lnTo>
                      <a:pt x="1005" y="6353"/>
                    </a:lnTo>
                    <a:lnTo>
                      <a:pt x="1507" y="5082"/>
                    </a:lnTo>
                    <a:lnTo>
                      <a:pt x="1758" y="3812"/>
                    </a:lnTo>
                    <a:lnTo>
                      <a:pt x="2260" y="2224"/>
                    </a:lnTo>
                    <a:lnTo>
                      <a:pt x="2763" y="1271"/>
                    </a:lnTo>
                    <a:lnTo>
                      <a:pt x="2763" y="953"/>
                    </a:lnTo>
                    <a:close/>
                  </a:path>
                </a:pathLst>
              </a:custGeom>
              <a:solidFill>
                <a:srgbClr val="E82B2C"/>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3" name="AutoShape 498"/>
              <p:cNvSpPr/>
              <p:nvPr/>
            </p:nvSpPr>
            <p:spPr>
              <a:xfrm>
                <a:off x="1231709" y="213044"/>
                <a:ext cx="193294" cy="134036"/>
              </a:xfrm>
              <a:custGeom>
                <a:avLst/>
                <a:gdLst/>
                <a:ahLst/>
                <a:cxnLst>
                  <a:cxn ang="0">
                    <a:pos x="wd2" y="hd2"/>
                  </a:cxn>
                  <a:cxn ang="5400000">
                    <a:pos x="wd2" y="hd2"/>
                  </a:cxn>
                  <a:cxn ang="10800000">
                    <a:pos x="wd2" y="hd2"/>
                  </a:cxn>
                  <a:cxn ang="16200000">
                    <a:pos x="wd2" y="hd2"/>
                  </a:cxn>
                </a:cxnLst>
                <a:rect l="0" t="0" r="r" b="b"/>
                <a:pathLst>
                  <a:path w="21600" h="21600" extrusionOk="0">
                    <a:moveTo>
                      <a:pt x="2829" y="953"/>
                    </a:moveTo>
                    <a:lnTo>
                      <a:pt x="3600" y="953"/>
                    </a:lnTo>
                    <a:lnTo>
                      <a:pt x="4114" y="318"/>
                    </a:lnTo>
                    <a:lnTo>
                      <a:pt x="5143" y="318"/>
                    </a:lnTo>
                    <a:lnTo>
                      <a:pt x="6171" y="0"/>
                    </a:lnTo>
                    <a:lnTo>
                      <a:pt x="10029" y="0"/>
                    </a:lnTo>
                    <a:lnTo>
                      <a:pt x="11057" y="318"/>
                    </a:lnTo>
                    <a:lnTo>
                      <a:pt x="12343" y="318"/>
                    </a:lnTo>
                    <a:lnTo>
                      <a:pt x="13371" y="953"/>
                    </a:lnTo>
                    <a:lnTo>
                      <a:pt x="14400" y="953"/>
                    </a:lnTo>
                    <a:lnTo>
                      <a:pt x="15171" y="1271"/>
                    </a:lnTo>
                    <a:lnTo>
                      <a:pt x="15943" y="1906"/>
                    </a:lnTo>
                    <a:lnTo>
                      <a:pt x="16714" y="1906"/>
                    </a:lnTo>
                    <a:lnTo>
                      <a:pt x="17486" y="2224"/>
                    </a:lnTo>
                    <a:lnTo>
                      <a:pt x="18257" y="2859"/>
                    </a:lnTo>
                    <a:lnTo>
                      <a:pt x="18771" y="3176"/>
                    </a:lnTo>
                    <a:lnTo>
                      <a:pt x="19543" y="3812"/>
                    </a:lnTo>
                    <a:lnTo>
                      <a:pt x="20314" y="4129"/>
                    </a:lnTo>
                    <a:lnTo>
                      <a:pt x="20829" y="4447"/>
                    </a:lnTo>
                    <a:lnTo>
                      <a:pt x="21086" y="4447"/>
                    </a:lnTo>
                    <a:lnTo>
                      <a:pt x="21086" y="5082"/>
                    </a:lnTo>
                    <a:lnTo>
                      <a:pt x="21600" y="5082"/>
                    </a:lnTo>
                    <a:lnTo>
                      <a:pt x="21600" y="6035"/>
                    </a:lnTo>
                    <a:lnTo>
                      <a:pt x="21086" y="6353"/>
                    </a:lnTo>
                    <a:lnTo>
                      <a:pt x="21086" y="6988"/>
                    </a:lnTo>
                    <a:lnTo>
                      <a:pt x="20314" y="7941"/>
                    </a:lnTo>
                    <a:lnTo>
                      <a:pt x="20057" y="8894"/>
                    </a:lnTo>
                    <a:lnTo>
                      <a:pt x="19543" y="9212"/>
                    </a:lnTo>
                    <a:lnTo>
                      <a:pt x="19543" y="9529"/>
                    </a:lnTo>
                    <a:lnTo>
                      <a:pt x="19286" y="9529"/>
                    </a:lnTo>
                    <a:lnTo>
                      <a:pt x="18514" y="9847"/>
                    </a:lnTo>
                    <a:lnTo>
                      <a:pt x="18257" y="11118"/>
                    </a:lnTo>
                    <a:lnTo>
                      <a:pt x="17486" y="11435"/>
                    </a:lnTo>
                    <a:lnTo>
                      <a:pt x="15171" y="13341"/>
                    </a:lnTo>
                    <a:lnTo>
                      <a:pt x="14914" y="14294"/>
                    </a:lnTo>
                    <a:lnTo>
                      <a:pt x="14143" y="14612"/>
                    </a:lnTo>
                    <a:lnTo>
                      <a:pt x="13886" y="15565"/>
                    </a:lnTo>
                    <a:lnTo>
                      <a:pt x="13371" y="15882"/>
                    </a:lnTo>
                    <a:lnTo>
                      <a:pt x="13114" y="16518"/>
                    </a:lnTo>
                    <a:lnTo>
                      <a:pt x="12343" y="16835"/>
                    </a:lnTo>
                    <a:lnTo>
                      <a:pt x="11829" y="17471"/>
                    </a:lnTo>
                    <a:lnTo>
                      <a:pt x="11057" y="17788"/>
                    </a:lnTo>
                    <a:lnTo>
                      <a:pt x="10800" y="18424"/>
                    </a:lnTo>
                    <a:lnTo>
                      <a:pt x="10029" y="18741"/>
                    </a:lnTo>
                    <a:lnTo>
                      <a:pt x="9000" y="19376"/>
                    </a:lnTo>
                    <a:lnTo>
                      <a:pt x="8229" y="19694"/>
                    </a:lnTo>
                    <a:lnTo>
                      <a:pt x="6943" y="20012"/>
                    </a:lnTo>
                    <a:lnTo>
                      <a:pt x="6171" y="20647"/>
                    </a:lnTo>
                    <a:lnTo>
                      <a:pt x="5143" y="20965"/>
                    </a:lnTo>
                    <a:lnTo>
                      <a:pt x="4114" y="20965"/>
                    </a:lnTo>
                    <a:lnTo>
                      <a:pt x="3600" y="21600"/>
                    </a:lnTo>
                    <a:lnTo>
                      <a:pt x="2829" y="21600"/>
                    </a:lnTo>
                    <a:lnTo>
                      <a:pt x="2571" y="20965"/>
                    </a:lnTo>
                    <a:lnTo>
                      <a:pt x="1543" y="20965"/>
                    </a:lnTo>
                    <a:lnTo>
                      <a:pt x="771" y="20012"/>
                    </a:lnTo>
                    <a:lnTo>
                      <a:pt x="771" y="19694"/>
                    </a:lnTo>
                    <a:lnTo>
                      <a:pt x="514" y="19376"/>
                    </a:lnTo>
                    <a:lnTo>
                      <a:pt x="0" y="18424"/>
                    </a:lnTo>
                    <a:lnTo>
                      <a:pt x="0" y="13341"/>
                    </a:lnTo>
                    <a:lnTo>
                      <a:pt x="514" y="12388"/>
                    </a:lnTo>
                    <a:lnTo>
                      <a:pt x="514" y="9212"/>
                    </a:lnTo>
                    <a:lnTo>
                      <a:pt x="771" y="7941"/>
                    </a:lnTo>
                    <a:lnTo>
                      <a:pt x="1286" y="6353"/>
                    </a:lnTo>
                    <a:lnTo>
                      <a:pt x="1543" y="5082"/>
                    </a:lnTo>
                    <a:lnTo>
                      <a:pt x="2057" y="3812"/>
                    </a:lnTo>
                    <a:lnTo>
                      <a:pt x="2057" y="2224"/>
                    </a:lnTo>
                    <a:lnTo>
                      <a:pt x="2571" y="1271"/>
                    </a:lnTo>
                    <a:lnTo>
                      <a:pt x="2829" y="953"/>
                    </a:lnTo>
                    <a:close/>
                  </a:path>
                </a:pathLst>
              </a:custGeom>
              <a:solidFill>
                <a:srgbClr val="E92B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4" name="AutoShape 499"/>
              <p:cNvSpPr/>
              <p:nvPr/>
            </p:nvSpPr>
            <p:spPr>
              <a:xfrm>
                <a:off x="1235942" y="215866"/>
                <a:ext cx="183417" cy="128393"/>
              </a:xfrm>
              <a:custGeom>
                <a:avLst/>
                <a:gdLst/>
                <a:ahLst/>
                <a:cxnLst>
                  <a:cxn ang="0">
                    <a:pos x="wd2" y="hd2"/>
                  </a:cxn>
                  <a:cxn ang="5400000">
                    <a:pos x="wd2" y="hd2"/>
                  </a:cxn>
                  <a:cxn ang="10800000">
                    <a:pos x="wd2" y="hd2"/>
                  </a:cxn>
                  <a:cxn ang="16200000">
                    <a:pos x="wd2" y="hd2"/>
                  </a:cxn>
                </a:cxnLst>
                <a:rect l="0" t="0" r="r" b="b"/>
                <a:pathLst>
                  <a:path w="21600" h="21600" extrusionOk="0">
                    <a:moveTo>
                      <a:pt x="2970" y="997"/>
                    </a:moveTo>
                    <a:lnTo>
                      <a:pt x="3240" y="665"/>
                    </a:lnTo>
                    <a:lnTo>
                      <a:pt x="4050" y="665"/>
                    </a:lnTo>
                    <a:lnTo>
                      <a:pt x="4590" y="0"/>
                    </a:lnTo>
                    <a:lnTo>
                      <a:pt x="11070" y="0"/>
                    </a:lnTo>
                    <a:lnTo>
                      <a:pt x="12420" y="665"/>
                    </a:lnTo>
                    <a:lnTo>
                      <a:pt x="13500" y="665"/>
                    </a:lnTo>
                    <a:lnTo>
                      <a:pt x="14580" y="997"/>
                    </a:lnTo>
                    <a:lnTo>
                      <a:pt x="15390" y="997"/>
                    </a:lnTo>
                    <a:lnTo>
                      <a:pt x="16200" y="1662"/>
                    </a:lnTo>
                    <a:lnTo>
                      <a:pt x="17010" y="1994"/>
                    </a:lnTo>
                    <a:lnTo>
                      <a:pt x="17820" y="2658"/>
                    </a:lnTo>
                    <a:lnTo>
                      <a:pt x="18630" y="2991"/>
                    </a:lnTo>
                    <a:lnTo>
                      <a:pt x="19170" y="3655"/>
                    </a:lnTo>
                    <a:lnTo>
                      <a:pt x="19710" y="3655"/>
                    </a:lnTo>
                    <a:lnTo>
                      <a:pt x="20520" y="3988"/>
                    </a:lnTo>
                    <a:lnTo>
                      <a:pt x="20790" y="4320"/>
                    </a:lnTo>
                    <a:lnTo>
                      <a:pt x="21330" y="4320"/>
                    </a:lnTo>
                    <a:lnTo>
                      <a:pt x="21600" y="4985"/>
                    </a:lnTo>
                    <a:lnTo>
                      <a:pt x="21600" y="6314"/>
                    </a:lnTo>
                    <a:lnTo>
                      <a:pt x="21330" y="6978"/>
                    </a:lnTo>
                    <a:lnTo>
                      <a:pt x="20790" y="7311"/>
                    </a:lnTo>
                    <a:lnTo>
                      <a:pt x="20520" y="7975"/>
                    </a:lnTo>
                    <a:lnTo>
                      <a:pt x="19980" y="8972"/>
                    </a:lnTo>
                    <a:lnTo>
                      <a:pt x="19710" y="9305"/>
                    </a:lnTo>
                    <a:lnTo>
                      <a:pt x="19710" y="9637"/>
                    </a:lnTo>
                    <a:lnTo>
                      <a:pt x="19170" y="9637"/>
                    </a:lnTo>
                    <a:lnTo>
                      <a:pt x="18900" y="9969"/>
                    </a:lnTo>
                    <a:lnTo>
                      <a:pt x="18360" y="11298"/>
                    </a:lnTo>
                    <a:lnTo>
                      <a:pt x="17550" y="11631"/>
                    </a:lnTo>
                    <a:lnTo>
                      <a:pt x="16470" y="12295"/>
                    </a:lnTo>
                    <a:lnTo>
                      <a:pt x="16200" y="12960"/>
                    </a:lnTo>
                    <a:lnTo>
                      <a:pt x="15390" y="13625"/>
                    </a:lnTo>
                    <a:lnTo>
                      <a:pt x="14040" y="15286"/>
                    </a:lnTo>
                    <a:lnTo>
                      <a:pt x="13230" y="15951"/>
                    </a:lnTo>
                    <a:lnTo>
                      <a:pt x="12690" y="16283"/>
                    </a:lnTo>
                    <a:lnTo>
                      <a:pt x="12420" y="16948"/>
                    </a:lnTo>
                    <a:lnTo>
                      <a:pt x="11880" y="17280"/>
                    </a:lnTo>
                    <a:lnTo>
                      <a:pt x="11070" y="17945"/>
                    </a:lnTo>
                    <a:lnTo>
                      <a:pt x="10260" y="18277"/>
                    </a:lnTo>
                    <a:lnTo>
                      <a:pt x="9990" y="18942"/>
                    </a:lnTo>
                    <a:lnTo>
                      <a:pt x="8910" y="19274"/>
                    </a:lnTo>
                    <a:lnTo>
                      <a:pt x="8100" y="19938"/>
                    </a:lnTo>
                    <a:lnTo>
                      <a:pt x="6750" y="20271"/>
                    </a:lnTo>
                    <a:lnTo>
                      <a:pt x="5940" y="20603"/>
                    </a:lnTo>
                    <a:lnTo>
                      <a:pt x="4860" y="21268"/>
                    </a:lnTo>
                    <a:lnTo>
                      <a:pt x="4050" y="21600"/>
                    </a:lnTo>
                    <a:lnTo>
                      <a:pt x="2160" y="21600"/>
                    </a:lnTo>
                    <a:lnTo>
                      <a:pt x="1620" y="21268"/>
                    </a:lnTo>
                    <a:lnTo>
                      <a:pt x="810" y="20271"/>
                    </a:lnTo>
                    <a:lnTo>
                      <a:pt x="270" y="19938"/>
                    </a:lnTo>
                    <a:lnTo>
                      <a:pt x="0" y="19274"/>
                    </a:lnTo>
                    <a:lnTo>
                      <a:pt x="0" y="9969"/>
                    </a:lnTo>
                    <a:lnTo>
                      <a:pt x="270" y="9305"/>
                    </a:lnTo>
                    <a:lnTo>
                      <a:pt x="270" y="7975"/>
                    </a:lnTo>
                    <a:lnTo>
                      <a:pt x="810" y="6314"/>
                    </a:lnTo>
                    <a:lnTo>
                      <a:pt x="1080" y="4985"/>
                    </a:lnTo>
                    <a:lnTo>
                      <a:pt x="1620" y="3655"/>
                    </a:lnTo>
                    <a:lnTo>
                      <a:pt x="2160" y="1994"/>
                    </a:lnTo>
                    <a:lnTo>
                      <a:pt x="2430" y="997"/>
                    </a:lnTo>
                    <a:lnTo>
                      <a:pt x="2970" y="997"/>
                    </a:lnTo>
                    <a:close/>
                  </a:path>
                </a:pathLst>
              </a:custGeom>
              <a:solidFill>
                <a:srgbClr val="EA2C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5" name="AutoShape 500"/>
              <p:cNvSpPr/>
              <p:nvPr/>
            </p:nvSpPr>
            <p:spPr>
              <a:xfrm>
                <a:off x="1235942" y="215866"/>
                <a:ext cx="182006" cy="125571"/>
              </a:xfrm>
              <a:custGeom>
                <a:avLst/>
                <a:gdLst/>
                <a:ahLst/>
                <a:cxnLst>
                  <a:cxn ang="0">
                    <a:pos x="wd2" y="hd2"/>
                  </a:cxn>
                  <a:cxn ang="5400000">
                    <a:pos x="wd2" y="hd2"/>
                  </a:cxn>
                  <a:cxn ang="10800000">
                    <a:pos x="wd2" y="hd2"/>
                  </a:cxn>
                  <a:cxn ang="16200000">
                    <a:pos x="wd2" y="hd2"/>
                  </a:cxn>
                </a:cxnLst>
                <a:rect l="0" t="0" r="r" b="b"/>
                <a:pathLst>
                  <a:path w="21600" h="21600" extrusionOk="0">
                    <a:moveTo>
                      <a:pt x="3008" y="1013"/>
                    </a:moveTo>
                    <a:lnTo>
                      <a:pt x="3281" y="1013"/>
                    </a:lnTo>
                    <a:lnTo>
                      <a:pt x="3828" y="675"/>
                    </a:lnTo>
                    <a:lnTo>
                      <a:pt x="4922" y="675"/>
                    </a:lnTo>
                    <a:lnTo>
                      <a:pt x="6015" y="0"/>
                    </a:lnTo>
                    <a:lnTo>
                      <a:pt x="10116" y="0"/>
                    </a:lnTo>
                    <a:lnTo>
                      <a:pt x="11210" y="675"/>
                    </a:lnTo>
                    <a:lnTo>
                      <a:pt x="12577" y="675"/>
                    </a:lnTo>
                    <a:lnTo>
                      <a:pt x="13671" y="1013"/>
                    </a:lnTo>
                    <a:lnTo>
                      <a:pt x="14491" y="1013"/>
                    </a:lnTo>
                    <a:lnTo>
                      <a:pt x="15585" y="1688"/>
                    </a:lnTo>
                    <a:lnTo>
                      <a:pt x="16405" y="1688"/>
                    </a:lnTo>
                    <a:lnTo>
                      <a:pt x="16678" y="2025"/>
                    </a:lnTo>
                    <a:lnTo>
                      <a:pt x="17772" y="2700"/>
                    </a:lnTo>
                    <a:lnTo>
                      <a:pt x="18592" y="3038"/>
                    </a:lnTo>
                    <a:lnTo>
                      <a:pt x="19139" y="3713"/>
                    </a:lnTo>
                    <a:lnTo>
                      <a:pt x="19959" y="4050"/>
                    </a:lnTo>
                    <a:lnTo>
                      <a:pt x="20233" y="4050"/>
                    </a:lnTo>
                    <a:lnTo>
                      <a:pt x="20780" y="4387"/>
                    </a:lnTo>
                    <a:lnTo>
                      <a:pt x="21053" y="4387"/>
                    </a:lnTo>
                    <a:lnTo>
                      <a:pt x="21053" y="5063"/>
                    </a:lnTo>
                    <a:lnTo>
                      <a:pt x="21600" y="5063"/>
                    </a:lnTo>
                    <a:lnTo>
                      <a:pt x="21600" y="6413"/>
                    </a:lnTo>
                    <a:lnTo>
                      <a:pt x="20780" y="7425"/>
                    </a:lnTo>
                    <a:lnTo>
                      <a:pt x="20233" y="8438"/>
                    </a:lnTo>
                    <a:lnTo>
                      <a:pt x="19959" y="9113"/>
                    </a:lnTo>
                    <a:lnTo>
                      <a:pt x="19413" y="9450"/>
                    </a:lnTo>
                    <a:lnTo>
                      <a:pt x="19413" y="9788"/>
                    </a:lnTo>
                    <a:lnTo>
                      <a:pt x="19139" y="9788"/>
                    </a:lnTo>
                    <a:lnTo>
                      <a:pt x="18866" y="10125"/>
                    </a:lnTo>
                    <a:lnTo>
                      <a:pt x="18046" y="10800"/>
                    </a:lnTo>
                    <a:lnTo>
                      <a:pt x="17772" y="11813"/>
                    </a:lnTo>
                    <a:lnTo>
                      <a:pt x="16678" y="12488"/>
                    </a:lnTo>
                    <a:lnTo>
                      <a:pt x="15858" y="13163"/>
                    </a:lnTo>
                    <a:lnTo>
                      <a:pt x="14218" y="15188"/>
                    </a:lnTo>
                    <a:lnTo>
                      <a:pt x="13671" y="15525"/>
                    </a:lnTo>
                    <a:lnTo>
                      <a:pt x="13397" y="16200"/>
                    </a:lnTo>
                    <a:lnTo>
                      <a:pt x="12851" y="16538"/>
                    </a:lnTo>
                    <a:lnTo>
                      <a:pt x="12577" y="17213"/>
                    </a:lnTo>
                    <a:lnTo>
                      <a:pt x="11757" y="17550"/>
                    </a:lnTo>
                    <a:lnTo>
                      <a:pt x="11210" y="18225"/>
                    </a:lnTo>
                    <a:lnTo>
                      <a:pt x="10390" y="18563"/>
                    </a:lnTo>
                    <a:lnTo>
                      <a:pt x="9843" y="19238"/>
                    </a:lnTo>
                    <a:lnTo>
                      <a:pt x="9023" y="19575"/>
                    </a:lnTo>
                    <a:lnTo>
                      <a:pt x="8203" y="20250"/>
                    </a:lnTo>
                    <a:lnTo>
                      <a:pt x="6835" y="20588"/>
                    </a:lnTo>
                    <a:lnTo>
                      <a:pt x="6015" y="20925"/>
                    </a:lnTo>
                    <a:lnTo>
                      <a:pt x="4922" y="20925"/>
                    </a:lnTo>
                    <a:lnTo>
                      <a:pt x="4101" y="21600"/>
                    </a:lnTo>
                    <a:lnTo>
                      <a:pt x="1641" y="21600"/>
                    </a:lnTo>
                    <a:lnTo>
                      <a:pt x="1641" y="20925"/>
                    </a:lnTo>
                    <a:lnTo>
                      <a:pt x="1094" y="20588"/>
                    </a:lnTo>
                    <a:lnTo>
                      <a:pt x="820" y="20588"/>
                    </a:lnTo>
                    <a:lnTo>
                      <a:pt x="820" y="19575"/>
                    </a:lnTo>
                    <a:lnTo>
                      <a:pt x="273" y="19238"/>
                    </a:lnTo>
                    <a:lnTo>
                      <a:pt x="0" y="18225"/>
                    </a:lnTo>
                    <a:lnTo>
                      <a:pt x="0" y="14850"/>
                    </a:lnTo>
                    <a:lnTo>
                      <a:pt x="273" y="13163"/>
                    </a:lnTo>
                    <a:lnTo>
                      <a:pt x="273" y="9450"/>
                    </a:lnTo>
                    <a:lnTo>
                      <a:pt x="820" y="8100"/>
                    </a:lnTo>
                    <a:lnTo>
                      <a:pt x="1094" y="6413"/>
                    </a:lnTo>
                    <a:lnTo>
                      <a:pt x="1641" y="5063"/>
                    </a:lnTo>
                    <a:lnTo>
                      <a:pt x="1641" y="3713"/>
                    </a:lnTo>
                    <a:lnTo>
                      <a:pt x="2187" y="2700"/>
                    </a:lnTo>
                    <a:lnTo>
                      <a:pt x="2461" y="1688"/>
                    </a:lnTo>
                    <a:lnTo>
                      <a:pt x="3008" y="1013"/>
                    </a:lnTo>
                    <a:close/>
                  </a:path>
                </a:pathLst>
              </a:custGeom>
              <a:solidFill>
                <a:srgbClr val="EB2C2D"/>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6" name="AutoShape 501"/>
              <p:cNvSpPr/>
              <p:nvPr/>
            </p:nvSpPr>
            <p:spPr>
              <a:xfrm>
                <a:off x="1237353" y="215866"/>
                <a:ext cx="179185" cy="121338"/>
              </a:xfrm>
              <a:custGeom>
                <a:avLst/>
                <a:gdLst/>
                <a:ahLst/>
                <a:cxnLst>
                  <a:cxn ang="0">
                    <a:pos x="wd2" y="hd2"/>
                  </a:cxn>
                  <a:cxn ang="5400000">
                    <a:pos x="wd2" y="hd2"/>
                  </a:cxn>
                  <a:cxn ang="10800000">
                    <a:pos x="wd2" y="hd2"/>
                  </a:cxn>
                  <a:cxn ang="16200000">
                    <a:pos x="wd2" y="hd2"/>
                  </a:cxn>
                </a:cxnLst>
                <a:rect l="0" t="0" r="r" b="b"/>
                <a:pathLst>
                  <a:path w="21600" h="21600" extrusionOk="0">
                    <a:moveTo>
                      <a:pt x="3046" y="1045"/>
                    </a:moveTo>
                    <a:lnTo>
                      <a:pt x="3877" y="1045"/>
                    </a:lnTo>
                    <a:lnTo>
                      <a:pt x="4431" y="697"/>
                    </a:lnTo>
                    <a:lnTo>
                      <a:pt x="5815" y="697"/>
                    </a:lnTo>
                    <a:lnTo>
                      <a:pt x="6369" y="0"/>
                    </a:lnTo>
                    <a:lnTo>
                      <a:pt x="8031" y="0"/>
                    </a:lnTo>
                    <a:lnTo>
                      <a:pt x="9138" y="697"/>
                    </a:lnTo>
                    <a:lnTo>
                      <a:pt x="12462" y="697"/>
                    </a:lnTo>
                    <a:lnTo>
                      <a:pt x="13569" y="1045"/>
                    </a:lnTo>
                    <a:lnTo>
                      <a:pt x="14400" y="1045"/>
                    </a:lnTo>
                    <a:lnTo>
                      <a:pt x="15508" y="1742"/>
                    </a:lnTo>
                    <a:lnTo>
                      <a:pt x="15785" y="2090"/>
                    </a:lnTo>
                    <a:lnTo>
                      <a:pt x="16615" y="2090"/>
                    </a:lnTo>
                    <a:lnTo>
                      <a:pt x="17723" y="2787"/>
                    </a:lnTo>
                    <a:lnTo>
                      <a:pt x="18554" y="3135"/>
                    </a:lnTo>
                    <a:lnTo>
                      <a:pt x="18831" y="3832"/>
                    </a:lnTo>
                    <a:lnTo>
                      <a:pt x="19385" y="4181"/>
                    </a:lnTo>
                    <a:lnTo>
                      <a:pt x="20215" y="4529"/>
                    </a:lnTo>
                    <a:lnTo>
                      <a:pt x="20769" y="4529"/>
                    </a:lnTo>
                    <a:lnTo>
                      <a:pt x="21046" y="5226"/>
                    </a:lnTo>
                    <a:lnTo>
                      <a:pt x="21046" y="5574"/>
                    </a:lnTo>
                    <a:lnTo>
                      <a:pt x="21600" y="6271"/>
                    </a:lnTo>
                    <a:lnTo>
                      <a:pt x="21600" y="6619"/>
                    </a:lnTo>
                    <a:lnTo>
                      <a:pt x="21046" y="6619"/>
                    </a:lnTo>
                    <a:lnTo>
                      <a:pt x="20769" y="7316"/>
                    </a:lnTo>
                    <a:lnTo>
                      <a:pt x="20215" y="7665"/>
                    </a:lnTo>
                    <a:lnTo>
                      <a:pt x="19938" y="8710"/>
                    </a:lnTo>
                    <a:lnTo>
                      <a:pt x="19108" y="9755"/>
                    </a:lnTo>
                    <a:lnTo>
                      <a:pt x="19108" y="10103"/>
                    </a:lnTo>
                    <a:lnTo>
                      <a:pt x="18831" y="10103"/>
                    </a:lnTo>
                    <a:lnTo>
                      <a:pt x="17169" y="12194"/>
                    </a:lnTo>
                    <a:lnTo>
                      <a:pt x="16338" y="12890"/>
                    </a:lnTo>
                    <a:lnTo>
                      <a:pt x="15508" y="13239"/>
                    </a:lnTo>
                    <a:lnTo>
                      <a:pt x="15231" y="14284"/>
                    </a:lnTo>
                    <a:lnTo>
                      <a:pt x="14400" y="14981"/>
                    </a:lnTo>
                    <a:lnTo>
                      <a:pt x="13569" y="16026"/>
                    </a:lnTo>
                    <a:lnTo>
                      <a:pt x="13292" y="16723"/>
                    </a:lnTo>
                    <a:lnTo>
                      <a:pt x="12462" y="17071"/>
                    </a:lnTo>
                    <a:lnTo>
                      <a:pt x="11631" y="18116"/>
                    </a:lnTo>
                    <a:lnTo>
                      <a:pt x="10800" y="18116"/>
                    </a:lnTo>
                    <a:lnTo>
                      <a:pt x="10246" y="18813"/>
                    </a:lnTo>
                    <a:lnTo>
                      <a:pt x="9692" y="19161"/>
                    </a:lnTo>
                    <a:lnTo>
                      <a:pt x="8862" y="19858"/>
                    </a:lnTo>
                    <a:lnTo>
                      <a:pt x="7477" y="20206"/>
                    </a:lnTo>
                    <a:lnTo>
                      <a:pt x="6646" y="20903"/>
                    </a:lnTo>
                    <a:lnTo>
                      <a:pt x="5815" y="21252"/>
                    </a:lnTo>
                    <a:lnTo>
                      <a:pt x="4708" y="21600"/>
                    </a:lnTo>
                    <a:lnTo>
                      <a:pt x="1385" y="21600"/>
                    </a:lnTo>
                    <a:lnTo>
                      <a:pt x="1385" y="21252"/>
                    </a:lnTo>
                    <a:lnTo>
                      <a:pt x="831" y="20903"/>
                    </a:lnTo>
                    <a:lnTo>
                      <a:pt x="554" y="19858"/>
                    </a:lnTo>
                    <a:lnTo>
                      <a:pt x="0" y="19161"/>
                    </a:lnTo>
                    <a:lnTo>
                      <a:pt x="0" y="12194"/>
                    </a:lnTo>
                    <a:lnTo>
                      <a:pt x="554" y="11148"/>
                    </a:lnTo>
                    <a:lnTo>
                      <a:pt x="554" y="9406"/>
                    </a:lnTo>
                    <a:lnTo>
                      <a:pt x="831" y="8361"/>
                    </a:lnTo>
                    <a:lnTo>
                      <a:pt x="831" y="6619"/>
                    </a:lnTo>
                    <a:lnTo>
                      <a:pt x="1938" y="3832"/>
                    </a:lnTo>
                    <a:lnTo>
                      <a:pt x="2215" y="2787"/>
                    </a:lnTo>
                    <a:lnTo>
                      <a:pt x="2769" y="1742"/>
                    </a:lnTo>
                    <a:lnTo>
                      <a:pt x="3046" y="1045"/>
                    </a:lnTo>
                    <a:close/>
                  </a:path>
                </a:pathLst>
              </a:custGeom>
              <a:solidFill>
                <a:srgbClr val="EC2D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7" name="AutoShape 502"/>
              <p:cNvSpPr/>
              <p:nvPr/>
            </p:nvSpPr>
            <p:spPr>
              <a:xfrm>
                <a:off x="1237353" y="220099"/>
                <a:ext cx="174952" cy="117105"/>
              </a:xfrm>
              <a:custGeom>
                <a:avLst/>
                <a:gdLst/>
                <a:ahLst/>
                <a:cxnLst>
                  <a:cxn ang="0">
                    <a:pos x="wd2" y="hd2"/>
                  </a:cxn>
                  <a:cxn ang="5400000">
                    <a:pos x="wd2" y="hd2"/>
                  </a:cxn>
                  <a:cxn ang="10800000">
                    <a:pos x="wd2" y="hd2"/>
                  </a:cxn>
                  <a:cxn ang="16200000">
                    <a:pos x="wd2" y="hd2"/>
                  </a:cxn>
                </a:cxnLst>
                <a:rect l="0" t="0" r="r" b="b"/>
                <a:pathLst>
                  <a:path w="21600" h="21600" extrusionOk="0">
                    <a:moveTo>
                      <a:pt x="3126" y="1080"/>
                    </a:moveTo>
                    <a:lnTo>
                      <a:pt x="3695" y="360"/>
                    </a:lnTo>
                    <a:lnTo>
                      <a:pt x="4832" y="360"/>
                    </a:lnTo>
                    <a:lnTo>
                      <a:pt x="5400" y="0"/>
                    </a:lnTo>
                    <a:lnTo>
                      <a:pt x="11368" y="0"/>
                    </a:lnTo>
                    <a:lnTo>
                      <a:pt x="12789" y="360"/>
                    </a:lnTo>
                    <a:lnTo>
                      <a:pt x="13926" y="360"/>
                    </a:lnTo>
                    <a:lnTo>
                      <a:pt x="14779" y="1080"/>
                    </a:lnTo>
                    <a:lnTo>
                      <a:pt x="15632" y="1080"/>
                    </a:lnTo>
                    <a:lnTo>
                      <a:pt x="16200" y="1440"/>
                    </a:lnTo>
                    <a:lnTo>
                      <a:pt x="17053" y="2160"/>
                    </a:lnTo>
                    <a:lnTo>
                      <a:pt x="17621" y="2160"/>
                    </a:lnTo>
                    <a:lnTo>
                      <a:pt x="18474" y="2520"/>
                    </a:lnTo>
                    <a:lnTo>
                      <a:pt x="19326" y="3240"/>
                    </a:lnTo>
                    <a:lnTo>
                      <a:pt x="19611" y="3600"/>
                    </a:lnTo>
                    <a:lnTo>
                      <a:pt x="20463" y="3960"/>
                    </a:lnTo>
                    <a:lnTo>
                      <a:pt x="20747" y="3960"/>
                    </a:lnTo>
                    <a:lnTo>
                      <a:pt x="21316" y="4680"/>
                    </a:lnTo>
                    <a:lnTo>
                      <a:pt x="21316" y="5040"/>
                    </a:lnTo>
                    <a:lnTo>
                      <a:pt x="21600" y="5040"/>
                    </a:lnTo>
                    <a:lnTo>
                      <a:pt x="21600" y="6120"/>
                    </a:lnTo>
                    <a:lnTo>
                      <a:pt x="21316" y="6840"/>
                    </a:lnTo>
                    <a:lnTo>
                      <a:pt x="20747" y="6840"/>
                    </a:lnTo>
                    <a:lnTo>
                      <a:pt x="20463" y="7200"/>
                    </a:lnTo>
                    <a:lnTo>
                      <a:pt x="19895" y="8280"/>
                    </a:lnTo>
                    <a:lnTo>
                      <a:pt x="19611" y="9000"/>
                    </a:lnTo>
                    <a:lnTo>
                      <a:pt x="19611" y="9360"/>
                    </a:lnTo>
                    <a:lnTo>
                      <a:pt x="19326" y="9720"/>
                    </a:lnTo>
                    <a:lnTo>
                      <a:pt x="19042" y="9720"/>
                    </a:lnTo>
                    <a:lnTo>
                      <a:pt x="18474" y="10080"/>
                    </a:lnTo>
                    <a:lnTo>
                      <a:pt x="18189" y="10800"/>
                    </a:lnTo>
                    <a:lnTo>
                      <a:pt x="17053" y="11880"/>
                    </a:lnTo>
                    <a:lnTo>
                      <a:pt x="16768" y="12600"/>
                    </a:lnTo>
                    <a:lnTo>
                      <a:pt x="15916" y="12960"/>
                    </a:lnTo>
                    <a:lnTo>
                      <a:pt x="15063" y="14040"/>
                    </a:lnTo>
                    <a:lnTo>
                      <a:pt x="14779" y="14760"/>
                    </a:lnTo>
                    <a:lnTo>
                      <a:pt x="14495" y="15120"/>
                    </a:lnTo>
                    <a:lnTo>
                      <a:pt x="13642" y="15480"/>
                    </a:lnTo>
                    <a:lnTo>
                      <a:pt x="13074" y="15840"/>
                    </a:lnTo>
                    <a:lnTo>
                      <a:pt x="12789" y="16560"/>
                    </a:lnTo>
                    <a:lnTo>
                      <a:pt x="12221" y="16920"/>
                    </a:lnTo>
                    <a:lnTo>
                      <a:pt x="11937" y="17640"/>
                    </a:lnTo>
                    <a:lnTo>
                      <a:pt x="11084" y="18000"/>
                    </a:lnTo>
                    <a:lnTo>
                      <a:pt x="10516" y="18720"/>
                    </a:lnTo>
                    <a:lnTo>
                      <a:pt x="9947" y="19080"/>
                    </a:lnTo>
                    <a:lnTo>
                      <a:pt x="9095" y="19800"/>
                    </a:lnTo>
                    <a:lnTo>
                      <a:pt x="7674" y="20160"/>
                    </a:lnTo>
                    <a:lnTo>
                      <a:pt x="6821" y="20880"/>
                    </a:lnTo>
                    <a:lnTo>
                      <a:pt x="5968" y="20880"/>
                    </a:lnTo>
                    <a:lnTo>
                      <a:pt x="4832" y="21240"/>
                    </a:lnTo>
                    <a:lnTo>
                      <a:pt x="3979" y="21240"/>
                    </a:lnTo>
                    <a:lnTo>
                      <a:pt x="3695" y="21600"/>
                    </a:lnTo>
                    <a:lnTo>
                      <a:pt x="2842" y="21240"/>
                    </a:lnTo>
                    <a:lnTo>
                      <a:pt x="1989" y="21240"/>
                    </a:lnTo>
                    <a:lnTo>
                      <a:pt x="1421" y="20880"/>
                    </a:lnTo>
                    <a:lnTo>
                      <a:pt x="853" y="20160"/>
                    </a:lnTo>
                    <a:lnTo>
                      <a:pt x="853" y="19800"/>
                    </a:lnTo>
                    <a:lnTo>
                      <a:pt x="568" y="18720"/>
                    </a:lnTo>
                    <a:lnTo>
                      <a:pt x="568" y="17640"/>
                    </a:lnTo>
                    <a:lnTo>
                      <a:pt x="0" y="16560"/>
                    </a:lnTo>
                    <a:lnTo>
                      <a:pt x="0" y="15480"/>
                    </a:lnTo>
                    <a:lnTo>
                      <a:pt x="568" y="14040"/>
                    </a:lnTo>
                    <a:lnTo>
                      <a:pt x="568" y="9720"/>
                    </a:lnTo>
                    <a:lnTo>
                      <a:pt x="853" y="9000"/>
                    </a:lnTo>
                    <a:lnTo>
                      <a:pt x="853" y="7920"/>
                    </a:lnTo>
                    <a:lnTo>
                      <a:pt x="1421" y="6120"/>
                    </a:lnTo>
                    <a:lnTo>
                      <a:pt x="1421" y="4680"/>
                    </a:lnTo>
                    <a:lnTo>
                      <a:pt x="1989" y="3240"/>
                    </a:lnTo>
                    <a:lnTo>
                      <a:pt x="2274" y="2160"/>
                    </a:lnTo>
                    <a:lnTo>
                      <a:pt x="2842" y="1080"/>
                    </a:lnTo>
                    <a:lnTo>
                      <a:pt x="3126" y="1080"/>
                    </a:lnTo>
                    <a:close/>
                  </a:path>
                </a:pathLst>
              </a:custGeom>
              <a:solidFill>
                <a:srgbClr val="ED2D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8" name="AutoShape 503"/>
              <p:cNvSpPr/>
              <p:nvPr/>
            </p:nvSpPr>
            <p:spPr>
              <a:xfrm>
                <a:off x="1242997" y="220099"/>
                <a:ext cx="167897" cy="115694"/>
              </a:xfrm>
              <a:custGeom>
                <a:avLst/>
                <a:gdLst/>
                <a:ahLst/>
                <a:cxnLst>
                  <a:cxn ang="0">
                    <a:pos x="wd2" y="hd2"/>
                  </a:cxn>
                  <a:cxn ang="5400000">
                    <a:pos x="wd2" y="hd2"/>
                  </a:cxn>
                  <a:cxn ang="10800000">
                    <a:pos x="wd2" y="hd2"/>
                  </a:cxn>
                  <a:cxn ang="16200000">
                    <a:pos x="wd2" y="hd2"/>
                  </a:cxn>
                </a:cxnLst>
                <a:rect l="0" t="0" r="r" b="b"/>
                <a:pathLst>
                  <a:path w="21600" h="21600" extrusionOk="0">
                    <a:moveTo>
                      <a:pt x="3255" y="1098"/>
                    </a:moveTo>
                    <a:lnTo>
                      <a:pt x="3551" y="1098"/>
                    </a:lnTo>
                    <a:lnTo>
                      <a:pt x="4142" y="366"/>
                    </a:lnTo>
                    <a:lnTo>
                      <a:pt x="5622" y="366"/>
                    </a:lnTo>
                    <a:lnTo>
                      <a:pt x="5622" y="0"/>
                    </a:lnTo>
                    <a:lnTo>
                      <a:pt x="9173" y="0"/>
                    </a:lnTo>
                    <a:lnTo>
                      <a:pt x="10356" y="366"/>
                    </a:lnTo>
                    <a:lnTo>
                      <a:pt x="12723" y="366"/>
                    </a:lnTo>
                    <a:lnTo>
                      <a:pt x="13907" y="1098"/>
                    </a:lnTo>
                    <a:lnTo>
                      <a:pt x="14795" y="1098"/>
                    </a:lnTo>
                    <a:lnTo>
                      <a:pt x="15682" y="1464"/>
                    </a:lnTo>
                    <a:lnTo>
                      <a:pt x="16274" y="1464"/>
                    </a:lnTo>
                    <a:lnTo>
                      <a:pt x="16866" y="2197"/>
                    </a:lnTo>
                    <a:lnTo>
                      <a:pt x="17753" y="2563"/>
                    </a:lnTo>
                    <a:lnTo>
                      <a:pt x="18641" y="3295"/>
                    </a:lnTo>
                    <a:lnTo>
                      <a:pt x="19233" y="3295"/>
                    </a:lnTo>
                    <a:lnTo>
                      <a:pt x="19825" y="3661"/>
                    </a:lnTo>
                    <a:lnTo>
                      <a:pt x="20712" y="4759"/>
                    </a:lnTo>
                    <a:lnTo>
                      <a:pt x="21008" y="4759"/>
                    </a:lnTo>
                    <a:lnTo>
                      <a:pt x="21600" y="5125"/>
                    </a:lnTo>
                    <a:lnTo>
                      <a:pt x="21600" y="6224"/>
                    </a:lnTo>
                    <a:lnTo>
                      <a:pt x="20712" y="7322"/>
                    </a:lnTo>
                    <a:lnTo>
                      <a:pt x="20712" y="8054"/>
                    </a:lnTo>
                    <a:lnTo>
                      <a:pt x="20121" y="8420"/>
                    </a:lnTo>
                    <a:lnTo>
                      <a:pt x="19825" y="9153"/>
                    </a:lnTo>
                    <a:lnTo>
                      <a:pt x="19233" y="9885"/>
                    </a:lnTo>
                    <a:lnTo>
                      <a:pt x="18641" y="9885"/>
                    </a:lnTo>
                    <a:lnTo>
                      <a:pt x="17753" y="10983"/>
                    </a:lnTo>
                    <a:lnTo>
                      <a:pt x="17162" y="12081"/>
                    </a:lnTo>
                    <a:lnTo>
                      <a:pt x="16274" y="12814"/>
                    </a:lnTo>
                    <a:lnTo>
                      <a:pt x="15090" y="13546"/>
                    </a:lnTo>
                    <a:lnTo>
                      <a:pt x="14499" y="15010"/>
                    </a:lnTo>
                    <a:lnTo>
                      <a:pt x="13907" y="15376"/>
                    </a:lnTo>
                    <a:lnTo>
                      <a:pt x="13611" y="15742"/>
                    </a:lnTo>
                    <a:lnTo>
                      <a:pt x="13019" y="16108"/>
                    </a:lnTo>
                    <a:lnTo>
                      <a:pt x="12723" y="16841"/>
                    </a:lnTo>
                    <a:lnTo>
                      <a:pt x="11836" y="17207"/>
                    </a:lnTo>
                    <a:lnTo>
                      <a:pt x="11244" y="17939"/>
                    </a:lnTo>
                    <a:lnTo>
                      <a:pt x="10948" y="17939"/>
                    </a:lnTo>
                    <a:lnTo>
                      <a:pt x="10060" y="18305"/>
                    </a:lnTo>
                    <a:lnTo>
                      <a:pt x="9764" y="19037"/>
                    </a:lnTo>
                    <a:lnTo>
                      <a:pt x="8285" y="19403"/>
                    </a:lnTo>
                    <a:lnTo>
                      <a:pt x="7397" y="20136"/>
                    </a:lnTo>
                    <a:lnTo>
                      <a:pt x="6510" y="20502"/>
                    </a:lnTo>
                    <a:lnTo>
                      <a:pt x="5622" y="21234"/>
                    </a:lnTo>
                    <a:lnTo>
                      <a:pt x="4438" y="21234"/>
                    </a:lnTo>
                    <a:lnTo>
                      <a:pt x="3551" y="21600"/>
                    </a:lnTo>
                    <a:lnTo>
                      <a:pt x="2367" y="21600"/>
                    </a:lnTo>
                    <a:lnTo>
                      <a:pt x="1775" y="21234"/>
                    </a:lnTo>
                    <a:lnTo>
                      <a:pt x="888" y="21234"/>
                    </a:lnTo>
                    <a:lnTo>
                      <a:pt x="888" y="20136"/>
                    </a:lnTo>
                    <a:lnTo>
                      <a:pt x="296" y="19403"/>
                    </a:lnTo>
                    <a:lnTo>
                      <a:pt x="296" y="18305"/>
                    </a:lnTo>
                    <a:lnTo>
                      <a:pt x="0" y="17207"/>
                    </a:lnTo>
                    <a:lnTo>
                      <a:pt x="0" y="12814"/>
                    </a:lnTo>
                    <a:lnTo>
                      <a:pt x="296" y="11715"/>
                    </a:lnTo>
                    <a:lnTo>
                      <a:pt x="296" y="9153"/>
                    </a:lnTo>
                    <a:lnTo>
                      <a:pt x="888" y="7322"/>
                    </a:lnTo>
                    <a:lnTo>
                      <a:pt x="888" y="6224"/>
                    </a:lnTo>
                    <a:lnTo>
                      <a:pt x="1479" y="4759"/>
                    </a:lnTo>
                    <a:lnTo>
                      <a:pt x="1775" y="3295"/>
                    </a:lnTo>
                    <a:lnTo>
                      <a:pt x="2367" y="2197"/>
                    </a:lnTo>
                    <a:lnTo>
                      <a:pt x="2663" y="1464"/>
                    </a:lnTo>
                    <a:lnTo>
                      <a:pt x="3255" y="1098"/>
                    </a:lnTo>
                    <a:close/>
                  </a:path>
                </a:pathLst>
              </a:custGeom>
              <a:solidFill>
                <a:srgbClr val="EE2E2E"/>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09" name="AutoShape 504"/>
              <p:cNvSpPr/>
              <p:nvPr/>
            </p:nvSpPr>
            <p:spPr>
              <a:xfrm>
                <a:off x="1244407" y="221510"/>
                <a:ext cx="160843" cy="111461"/>
              </a:xfrm>
              <a:custGeom>
                <a:avLst/>
                <a:gdLst/>
                <a:ahLst/>
                <a:cxnLst>
                  <a:cxn ang="0">
                    <a:pos x="wd2" y="hd2"/>
                  </a:cxn>
                  <a:cxn ang="5400000">
                    <a:pos x="wd2" y="hd2"/>
                  </a:cxn>
                  <a:cxn ang="10800000">
                    <a:pos x="wd2" y="hd2"/>
                  </a:cxn>
                  <a:cxn ang="16200000">
                    <a:pos x="wd2" y="hd2"/>
                  </a:cxn>
                </a:cxnLst>
                <a:rect l="0" t="0" r="r" b="b"/>
                <a:pathLst>
                  <a:path w="21600" h="21600" extrusionOk="0">
                    <a:moveTo>
                      <a:pt x="3394" y="758"/>
                    </a:moveTo>
                    <a:lnTo>
                      <a:pt x="4320" y="758"/>
                    </a:lnTo>
                    <a:lnTo>
                      <a:pt x="4937" y="0"/>
                    </a:lnTo>
                    <a:lnTo>
                      <a:pt x="12034" y="0"/>
                    </a:lnTo>
                    <a:lnTo>
                      <a:pt x="12960" y="758"/>
                    </a:lnTo>
                    <a:lnTo>
                      <a:pt x="14194" y="758"/>
                    </a:lnTo>
                    <a:lnTo>
                      <a:pt x="15120" y="1137"/>
                    </a:lnTo>
                    <a:lnTo>
                      <a:pt x="16046" y="1137"/>
                    </a:lnTo>
                    <a:lnTo>
                      <a:pt x="16354" y="1895"/>
                    </a:lnTo>
                    <a:lnTo>
                      <a:pt x="17280" y="1895"/>
                    </a:lnTo>
                    <a:lnTo>
                      <a:pt x="18206" y="2274"/>
                    </a:lnTo>
                    <a:lnTo>
                      <a:pt x="18823" y="3032"/>
                    </a:lnTo>
                    <a:lnTo>
                      <a:pt x="19749" y="3411"/>
                    </a:lnTo>
                    <a:lnTo>
                      <a:pt x="20057" y="3411"/>
                    </a:lnTo>
                    <a:lnTo>
                      <a:pt x="20366" y="3789"/>
                    </a:lnTo>
                    <a:lnTo>
                      <a:pt x="20674" y="4547"/>
                    </a:lnTo>
                    <a:lnTo>
                      <a:pt x="21291" y="4547"/>
                    </a:lnTo>
                    <a:lnTo>
                      <a:pt x="21600" y="4926"/>
                    </a:lnTo>
                    <a:lnTo>
                      <a:pt x="21600" y="6063"/>
                    </a:lnTo>
                    <a:lnTo>
                      <a:pt x="21291" y="6821"/>
                    </a:lnTo>
                    <a:lnTo>
                      <a:pt x="21291" y="7200"/>
                    </a:lnTo>
                    <a:lnTo>
                      <a:pt x="20366" y="8337"/>
                    </a:lnTo>
                    <a:lnTo>
                      <a:pt x="20057" y="9095"/>
                    </a:lnTo>
                    <a:lnTo>
                      <a:pt x="19749" y="9474"/>
                    </a:lnTo>
                    <a:lnTo>
                      <a:pt x="19131" y="9853"/>
                    </a:lnTo>
                    <a:lnTo>
                      <a:pt x="18823" y="10232"/>
                    </a:lnTo>
                    <a:lnTo>
                      <a:pt x="17589" y="10989"/>
                    </a:lnTo>
                    <a:lnTo>
                      <a:pt x="17280" y="12126"/>
                    </a:lnTo>
                    <a:lnTo>
                      <a:pt x="16354" y="12884"/>
                    </a:lnTo>
                    <a:lnTo>
                      <a:pt x="16046" y="13263"/>
                    </a:lnTo>
                    <a:lnTo>
                      <a:pt x="15120" y="13642"/>
                    </a:lnTo>
                    <a:lnTo>
                      <a:pt x="14811" y="14400"/>
                    </a:lnTo>
                    <a:lnTo>
                      <a:pt x="14194" y="15537"/>
                    </a:lnTo>
                    <a:lnTo>
                      <a:pt x="13269" y="15916"/>
                    </a:lnTo>
                    <a:lnTo>
                      <a:pt x="12343" y="17053"/>
                    </a:lnTo>
                    <a:lnTo>
                      <a:pt x="12034" y="17053"/>
                    </a:lnTo>
                    <a:lnTo>
                      <a:pt x="11417" y="17432"/>
                    </a:lnTo>
                    <a:lnTo>
                      <a:pt x="11109" y="18189"/>
                    </a:lnTo>
                    <a:lnTo>
                      <a:pt x="10183" y="18568"/>
                    </a:lnTo>
                    <a:lnTo>
                      <a:pt x="9257" y="19326"/>
                    </a:lnTo>
                    <a:lnTo>
                      <a:pt x="8331" y="19705"/>
                    </a:lnTo>
                    <a:lnTo>
                      <a:pt x="7406" y="19705"/>
                    </a:lnTo>
                    <a:lnTo>
                      <a:pt x="6480" y="20463"/>
                    </a:lnTo>
                    <a:lnTo>
                      <a:pt x="5554" y="20842"/>
                    </a:lnTo>
                    <a:lnTo>
                      <a:pt x="4320" y="21600"/>
                    </a:lnTo>
                    <a:lnTo>
                      <a:pt x="2160" y="21600"/>
                    </a:lnTo>
                    <a:lnTo>
                      <a:pt x="1543" y="20842"/>
                    </a:lnTo>
                    <a:lnTo>
                      <a:pt x="1234" y="20842"/>
                    </a:lnTo>
                    <a:lnTo>
                      <a:pt x="617" y="20463"/>
                    </a:lnTo>
                    <a:lnTo>
                      <a:pt x="617" y="19326"/>
                    </a:lnTo>
                    <a:lnTo>
                      <a:pt x="0" y="18189"/>
                    </a:lnTo>
                    <a:lnTo>
                      <a:pt x="0" y="9853"/>
                    </a:lnTo>
                    <a:lnTo>
                      <a:pt x="617" y="9474"/>
                    </a:lnTo>
                    <a:lnTo>
                      <a:pt x="617" y="6063"/>
                    </a:lnTo>
                    <a:lnTo>
                      <a:pt x="1234" y="4547"/>
                    </a:lnTo>
                    <a:lnTo>
                      <a:pt x="1543" y="3411"/>
                    </a:lnTo>
                    <a:lnTo>
                      <a:pt x="2160" y="1895"/>
                    </a:lnTo>
                    <a:lnTo>
                      <a:pt x="3086" y="1137"/>
                    </a:lnTo>
                    <a:lnTo>
                      <a:pt x="3394" y="758"/>
                    </a:lnTo>
                    <a:close/>
                  </a:path>
                </a:pathLst>
              </a:custGeom>
              <a:solidFill>
                <a:srgbClr val="EF2E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0" name="AutoShape 505"/>
              <p:cNvSpPr/>
              <p:nvPr/>
            </p:nvSpPr>
            <p:spPr>
              <a:xfrm>
                <a:off x="1244407" y="221510"/>
                <a:ext cx="159432" cy="107229"/>
              </a:xfrm>
              <a:custGeom>
                <a:avLst/>
                <a:gdLst/>
                <a:ahLst/>
                <a:cxnLst>
                  <a:cxn ang="0">
                    <a:pos x="wd2" y="hd2"/>
                  </a:cxn>
                  <a:cxn ang="5400000">
                    <a:pos x="wd2" y="hd2"/>
                  </a:cxn>
                  <a:cxn ang="10800000">
                    <a:pos x="wd2" y="hd2"/>
                  </a:cxn>
                  <a:cxn ang="16200000">
                    <a:pos x="wd2" y="hd2"/>
                  </a:cxn>
                </a:cxnLst>
                <a:rect l="0" t="0" r="r" b="b"/>
                <a:pathLst>
                  <a:path w="21600" h="21600" extrusionOk="0">
                    <a:moveTo>
                      <a:pt x="3443" y="1178"/>
                    </a:moveTo>
                    <a:lnTo>
                      <a:pt x="4070" y="785"/>
                    </a:lnTo>
                    <a:lnTo>
                      <a:pt x="5635" y="785"/>
                    </a:lnTo>
                    <a:lnTo>
                      <a:pt x="5635" y="0"/>
                    </a:lnTo>
                    <a:lnTo>
                      <a:pt x="10643" y="0"/>
                    </a:lnTo>
                    <a:lnTo>
                      <a:pt x="12209" y="785"/>
                    </a:lnTo>
                    <a:lnTo>
                      <a:pt x="13148" y="785"/>
                    </a:lnTo>
                    <a:lnTo>
                      <a:pt x="14400" y="1178"/>
                    </a:lnTo>
                    <a:lnTo>
                      <a:pt x="16278" y="1178"/>
                    </a:lnTo>
                    <a:lnTo>
                      <a:pt x="16591" y="1964"/>
                    </a:lnTo>
                    <a:lnTo>
                      <a:pt x="17530" y="2356"/>
                    </a:lnTo>
                    <a:lnTo>
                      <a:pt x="17843" y="2356"/>
                    </a:lnTo>
                    <a:lnTo>
                      <a:pt x="19096" y="3142"/>
                    </a:lnTo>
                    <a:lnTo>
                      <a:pt x="19409" y="3535"/>
                    </a:lnTo>
                    <a:lnTo>
                      <a:pt x="20348" y="3927"/>
                    </a:lnTo>
                    <a:lnTo>
                      <a:pt x="20661" y="3927"/>
                    </a:lnTo>
                    <a:lnTo>
                      <a:pt x="20974" y="4713"/>
                    </a:lnTo>
                    <a:lnTo>
                      <a:pt x="21600" y="4713"/>
                    </a:lnTo>
                    <a:lnTo>
                      <a:pt x="21600" y="7069"/>
                    </a:lnTo>
                    <a:lnTo>
                      <a:pt x="20974" y="7462"/>
                    </a:lnTo>
                    <a:lnTo>
                      <a:pt x="20661" y="8247"/>
                    </a:lnTo>
                    <a:lnTo>
                      <a:pt x="20348" y="8640"/>
                    </a:lnTo>
                    <a:lnTo>
                      <a:pt x="20035" y="9425"/>
                    </a:lnTo>
                    <a:lnTo>
                      <a:pt x="19409" y="9818"/>
                    </a:lnTo>
                    <a:lnTo>
                      <a:pt x="19096" y="10211"/>
                    </a:lnTo>
                    <a:lnTo>
                      <a:pt x="19096" y="10604"/>
                    </a:lnTo>
                    <a:lnTo>
                      <a:pt x="18470" y="10604"/>
                    </a:lnTo>
                    <a:lnTo>
                      <a:pt x="17530" y="11389"/>
                    </a:lnTo>
                    <a:lnTo>
                      <a:pt x="16904" y="12175"/>
                    </a:lnTo>
                    <a:lnTo>
                      <a:pt x="16591" y="13353"/>
                    </a:lnTo>
                    <a:lnTo>
                      <a:pt x="15652" y="13745"/>
                    </a:lnTo>
                    <a:lnTo>
                      <a:pt x="15339" y="14138"/>
                    </a:lnTo>
                    <a:lnTo>
                      <a:pt x="14400" y="14924"/>
                    </a:lnTo>
                    <a:lnTo>
                      <a:pt x="14087" y="15709"/>
                    </a:lnTo>
                    <a:lnTo>
                      <a:pt x="13461" y="16102"/>
                    </a:lnTo>
                    <a:lnTo>
                      <a:pt x="13148" y="16495"/>
                    </a:lnTo>
                    <a:lnTo>
                      <a:pt x="12522" y="16887"/>
                    </a:lnTo>
                    <a:lnTo>
                      <a:pt x="12209" y="17673"/>
                    </a:lnTo>
                    <a:lnTo>
                      <a:pt x="11270" y="18065"/>
                    </a:lnTo>
                    <a:lnTo>
                      <a:pt x="10643" y="18851"/>
                    </a:lnTo>
                    <a:lnTo>
                      <a:pt x="10330" y="18851"/>
                    </a:lnTo>
                    <a:lnTo>
                      <a:pt x="9391" y="19244"/>
                    </a:lnTo>
                    <a:lnTo>
                      <a:pt x="8452" y="20029"/>
                    </a:lnTo>
                    <a:lnTo>
                      <a:pt x="7513" y="20422"/>
                    </a:lnTo>
                    <a:lnTo>
                      <a:pt x="6574" y="21207"/>
                    </a:lnTo>
                    <a:lnTo>
                      <a:pt x="5635" y="21207"/>
                    </a:lnTo>
                    <a:lnTo>
                      <a:pt x="5009" y="21600"/>
                    </a:lnTo>
                    <a:lnTo>
                      <a:pt x="2191" y="21600"/>
                    </a:lnTo>
                    <a:lnTo>
                      <a:pt x="1565" y="21207"/>
                    </a:lnTo>
                    <a:lnTo>
                      <a:pt x="1252" y="21207"/>
                    </a:lnTo>
                    <a:lnTo>
                      <a:pt x="626" y="20422"/>
                    </a:lnTo>
                    <a:lnTo>
                      <a:pt x="626" y="18851"/>
                    </a:lnTo>
                    <a:lnTo>
                      <a:pt x="0" y="17673"/>
                    </a:lnTo>
                    <a:lnTo>
                      <a:pt x="0" y="13745"/>
                    </a:lnTo>
                    <a:lnTo>
                      <a:pt x="626" y="12567"/>
                    </a:lnTo>
                    <a:lnTo>
                      <a:pt x="626" y="7462"/>
                    </a:lnTo>
                    <a:lnTo>
                      <a:pt x="1252" y="6284"/>
                    </a:lnTo>
                    <a:lnTo>
                      <a:pt x="1565" y="4713"/>
                    </a:lnTo>
                    <a:lnTo>
                      <a:pt x="2191" y="3535"/>
                    </a:lnTo>
                    <a:lnTo>
                      <a:pt x="2504" y="2356"/>
                    </a:lnTo>
                    <a:lnTo>
                      <a:pt x="3130" y="1178"/>
                    </a:lnTo>
                    <a:lnTo>
                      <a:pt x="3443" y="1178"/>
                    </a:lnTo>
                    <a:close/>
                  </a:path>
                </a:pathLst>
              </a:custGeom>
              <a:solidFill>
                <a:srgbClr val="F02E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1" name="AutoShape 506"/>
              <p:cNvSpPr/>
              <p:nvPr/>
            </p:nvSpPr>
            <p:spPr>
              <a:xfrm>
                <a:off x="1250051" y="221510"/>
                <a:ext cx="149556" cy="107229"/>
              </a:xfrm>
              <a:custGeom>
                <a:avLst/>
                <a:gdLst/>
                <a:ahLst/>
                <a:cxnLst>
                  <a:cxn ang="0">
                    <a:pos x="wd2" y="hd2"/>
                  </a:cxn>
                  <a:cxn ang="5400000">
                    <a:pos x="wd2" y="hd2"/>
                  </a:cxn>
                  <a:cxn ang="10800000">
                    <a:pos x="wd2" y="hd2"/>
                  </a:cxn>
                  <a:cxn ang="16200000">
                    <a:pos x="wd2" y="hd2"/>
                  </a:cxn>
                </a:cxnLst>
                <a:rect l="0" t="0" r="r" b="b"/>
                <a:pathLst>
                  <a:path w="21600" h="21600" extrusionOk="0">
                    <a:moveTo>
                      <a:pt x="3655" y="1178"/>
                    </a:moveTo>
                    <a:lnTo>
                      <a:pt x="3988" y="1178"/>
                    </a:lnTo>
                    <a:lnTo>
                      <a:pt x="4652" y="785"/>
                    </a:lnTo>
                    <a:lnTo>
                      <a:pt x="6314" y="785"/>
                    </a:lnTo>
                    <a:lnTo>
                      <a:pt x="7311" y="0"/>
                    </a:lnTo>
                    <a:lnTo>
                      <a:pt x="8972" y="0"/>
                    </a:lnTo>
                    <a:lnTo>
                      <a:pt x="9969" y="785"/>
                    </a:lnTo>
                    <a:lnTo>
                      <a:pt x="12295" y="785"/>
                    </a:lnTo>
                    <a:lnTo>
                      <a:pt x="13292" y="1178"/>
                    </a:lnTo>
                    <a:lnTo>
                      <a:pt x="15618" y="1178"/>
                    </a:lnTo>
                    <a:lnTo>
                      <a:pt x="15951" y="1964"/>
                    </a:lnTo>
                    <a:lnTo>
                      <a:pt x="16948" y="1964"/>
                    </a:lnTo>
                    <a:lnTo>
                      <a:pt x="17280" y="2356"/>
                    </a:lnTo>
                    <a:lnTo>
                      <a:pt x="18277" y="3142"/>
                    </a:lnTo>
                    <a:lnTo>
                      <a:pt x="18942" y="3142"/>
                    </a:lnTo>
                    <a:lnTo>
                      <a:pt x="19938" y="3535"/>
                    </a:lnTo>
                    <a:lnTo>
                      <a:pt x="20603" y="3927"/>
                    </a:lnTo>
                    <a:lnTo>
                      <a:pt x="20935" y="4713"/>
                    </a:lnTo>
                    <a:lnTo>
                      <a:pt x="21600" y="4713"/>
                    </a:lnTo>
                    <a:lnTo>
                      <a:pt x="21600" y="7069"/>
                    </a:lnTo>
                    <a:lnTo>
                      <a:pt x="21268" y="7462"/>
                    </a:lnTo>
                    <a:lnTo>
                      <a:pt x="20935" y="8247"/>
                    </a:lnTo>
                    <a:lnTo>
                      <a:pt x="19606" y="9818"/>
                    </a:lnTo>
                    <a:lnTo>
                      <a:pt x="19606" y="10211"/>
                    </a:lnTo>
                    <a:lnTo>
                      <a:pt x="18942" y="10604"/>
                    </a:lnTo>
                    <a:lnTo>
                      <a:pt x="18277" y="10604"/>
                    </a:lnTo>
                    <a:lnTo>
                      <a:pt x="17945" y="11389"/>
                    </a:lnTo>
                    <a:lnTo>
                      <a:pt x="16948" y="12175"/>
                    </a:lnTo>
                    <a:lnTo>
                      <a:pt x="16615" y="13353"/>
                    </a:lnTo>
                    <a:lnTo>
                      <a:pt x="15286" y="14138"/>
                    </a:lnTo>
                    <a:lnTo>
                      <a:pt x="14622" y="14924"/>
                    </a:lnTo>
                    <a:lnTo>
                      <a:pt x="14289" y="15709"/>
                    </a:lnTo>
                    <a:lnTo>
                      <a:pt x="13625" y="16102"/>
                    </a:lnTo>
                    <a:lnTo>
                      <a:pt x="12628" y="16495"/>
                    </a:lnTo>
                    <a:lnTo>
                      <a:pt x="11631" y="17673"/>
                    </a:lnTo>
                    <a:lnTo>
                      <a:pt x="11298" y="17673"/>
                    </a:lnTo>
                    <a:lnTo>
                      <a:pt x="10634" y="18065"/>
                    </a:lnTo>
                    <a:lnTo>
                      <a:pt x="10302" y="18851"/>
                    </a:lnTo>
                    <a:lnTo>
                      <a:pt x="9305" y="19244"/>
                    </a:lnTo>
                    <a:lnTo>
                      <a:pt x="8308" y="19244"/>
                    </a:lnTo>
                    <a:lnTo>
                      <a:pt x="7311" y="20029"/>
                    </a:lnTo>
                    <a:lnTo>
                      <a:pt x="6314" y="20422"/>
                    </a:lnTo>
                    <a:lnTo>
                      <a:pt x="5317" y="21207"/>
                    </a:lnTo>
                    <a:lnTo>
                      <a:pt x="3655" y="21207"/>
                    </a:lnTo>
                    <a:lnTo>
                      <a:pt x="2991" y="21600"/>
                    </a:lnTo>
                    <a:lnTo>
                      <a:pt x="1994" y="21207"/>
                    </a:lnTo>
                    <a:lnTo>
                      <a:pt x="997" y="21207"/>
                    </a:lnTo>
                    <a:lnTo>
                      <a:pt x="997" y="20422"/>
                    </a:lnTo>
                    <a:lnTo>
                      <a:pt x="0" y="19244"/>
                    </a:lnTo>
                    <a:lnTo>
                      <a:pt x="0" y="8640"/>
                    </a:lnTo>
                    <a:lnTo>
                      <a:pt x="665" y="7462"/>
                    </a:lnTo>
                    <a:lnTo>
                      <a:pt x="665" y="5891"/>
                    </a:lnTo>
                    <a:lnTo>
                      <a:pt x="997" y="4713"/>
                    </a:lnTo>
                    <a:lnTo>
                      <a:pt x="1662" y="3535"/>
                    </a:lnTo>
                    <a:lnTo>
                      <a:pt x="3655" y="1178"/>
                    </a:lnTo>
                    <a:close/>
                  </a:path>
                </a:pathLst>
              </a:custGeom>
              <a:solidFill>
                <a:srgbClr val="F12F2F"/>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2" name="AutoShape 507"/>
              <p:cNvSpPr/>
              <p:nvPr/>
            </p:nvSpPr>
            <p:spPr>
              <a:xfrm>
                <a:off x="1250051" y="225742"/>
                <a:ext cx="149556" cy="101586"/>
              </a:xfrm>
              <a:custGeom>
                <a:avLst/>
                <a:gdLst/>
                <a:ahLst/>
                <a:cxnLst>
                  <a:cxn ang="0">
                    <a:pos x="wd2" y="hd2"/>
                  </a:cxn>
                  <a:cxn ang="5400000">
                    <a:pos x="wd2" y="hd2"/>
                  </a:cxn>
                  <a:cxn ang="10800000">
                    <a:pos x="wd2" y="hd2"/>
                  </a:cxn>
                  <a:cxn ang="16200000">
                    <a:pos x="wd2" y="hd2"/>
                  </a:cxn>
                </a:cxnLst>
                <a:rect l="0" t="0" r="r" b="b"/>
                <a:pathLst>
                  <a:path w="21600" h="21600" extrusionOk="0">
                    <a:moveTo>
                      <a:pt x="3655" y="415"/>
                    </a:moveTo>
                    <a:lnTo>
                      <a:pt x="4652" y="415"/>
                    </a:lnTo>
                    <a:lnTo>
                      <a:pt x="5317" y="0"/>
                    </a:lnTo>
                    <a:lnTo>
                      <a:pt x="11298" y="0"/>
                    </a:lnTo>
                    <a:lnTo>
                      <a:pt x="12295" y="415"/>
                    </a:lnTo>
                    <a:lnTo>
                      <a:pt x="14622" y="415"/>
                    </a:lnTo>
                    <a:lnTo>
                      <a:pt x="15618" y="1246"/>
                    </a:lnTo>
                    <a:lnTo>
                      <a:pt x="15951" y="1246"/>
                    </a:lnTo>
                    <a:lnTo>
                      <a:pt x="16948" y="1662"/>
                    </a:lnTo>
                    <a:lnTo>
                      <a:pt x="17280" y="1662"/>
                    </a:lnTo>
                    <a:lnTo>
                      <a:pt x="17945" y="2492"/>
                    </a:lnTo>
                    <a:lnTo>
                      <a:pt x="18942" y="2908"/>
                    </a:lnTo>
                    <a:lnTo>
                      <a:pt x="19606" y="2908"/>
                    </a:lnTo>
                    <a:lnTo>
                      <a:pt x="20603" y="4154"/>
                    </a:lnTo>
                    <a:lnTo>
                      <a:pt x="21268" y="4154"/>
                    </a:lnTo>
                    <a:lnTo>
                      <a:pt x="21268" y="5400"/>
                    </a:lnTo>
                    <a:lnTo>
                      <a:pt x="21600" y="5815"/>
                    </a:lnTo>
                    <a:lnTo>
                      <a:pt x="21268" y="6646"/>
                    </a:lnTo>
                    <a:lnTo>
                      <a:pt x="20935" y="7062"/>
                    </a:lnTo>
                    <a:lnTo>
                      <a:pt x="20603" y="7892"/>
                    </a:lnTo>
                    <a:lnTo>
                      <a:pt x="19938" y="8308"/>
                    </a:lnTo>
                    <a:lnTo>
                      <a:pt x="19606" y="9138"/>
                    </a:lnTo>
                    <a:lnTo>
                      <a:pt x="18942" y="9554"/>
                    </a:lnTo>
                    <a:lnTo>
                      <a:pt x="18942" y="9969"/>
                    </a:lnTo>
                    <a:lnTo>
                      <a:pt x="18277" y="10385"/>
                    </a:lnTo>
                    <a:lnTo>
                      <a:pt x="17945" y="10385"/>
                    </a:lnTo>
                    <a:lnTo>
                      <a:pt x="17280" y="11215"/>
                    </a:lnTo>
                    <a:lnTo>
                      <a:pt x="16948" y="12046"/>
                    </a:lnTo>
                    <a:lnTo>
                      <a:pt x="15951" y="12462"/>
                    </a:lnTo>
                    <a:lnTo>
                      <a:pt x="15286" y="14123"/>
                    </a:lnTo>
                    <a:lnTo>
                      <a:pt x="14289" y="14954"/>
                    </a:lnTo>
                    <a:lnTo>
                      <a:pt x="13292" y="16200"/>
                    </a:lnTo>
                    <a:lnTo>
                      <a:pt x="12628" y="16615"/>
                    </a:lnTo>
                    <a:lnTo>
                      <a:pt x="12295" y="16615"/>
                    </a:lnTo>
                    <a:lnTo>
                      <a:pt x="11631" y="17031"/>
                    </a:lnTo>
                    <a:lnTo>
                      <a:pt x="11298" y="17862"/>
                    </a:lnTo>
                    <a:lnTo>
                      <a:pt x="10634" y="18277"/>
                    </a:lnTo>
                    <a:lnTo>
                      <a:pt x="9969" y="18277"/>
                    </a:lnTo>
                    <a:lnTo>
                      <a:pt x="9305" y="19108"/>
                    </a:lnTo>
                    <a:lnTo>
                      <a:pt x="8308" y="19523"/>
                    </a:lnTo>
                    <a:lnTo>
                      <a:pt x="7311" y="20354"/>
                    </a:lnTo>
                    <a:lnTo>
                      <a:pt x="6314" y="20354"/>
                    </a:lnTo>
                    <a:lnTo>
                      <a:pt x="5317" y="20769"/>
                    </a:lnTo>
                    <a:lnTo>
                      <a:pt x="4652" y="20769"/>
                    </a:lnTo>
                    <a:lnTo>
                      <a:pt x="3655" y="21600"/>
                    </a:lnTo>
                    <a:lnTo>
                      <a:pt x="2658" y="21600"/>
                    </a:lnTo>
                    <a:lnTo>
                      <a:pt x="1994" y="20769"/>
                    </a:lnTo>
                    <a:lnTo>
                      <a:pt x="1662" y="20769"/>
                    </a:lnTo>
                    <a:lnTo>
                      <a:pt x="997" y="20354"/>
                    </a:lnTo>
                    <a:lnTo>
                      <a:pt x="665" y="19523"/>
                    </a:lnTo>
                    <a:lnTo>
                      <a:pt x="665" y="19108"/>
                    </a:lnTo>
                    <a:lnTo>
                      <a:pt x="0" y="18277"/>
                    </a:lnTo>
                    <a:lnTo>
                      <a:pt x="0" y="9138"/>
                    </a:lnTo>
                    <a:lnTo>
                      <a:pt x="665" y="7892"/>
                    </a:lnTo>
                    <a:lnTo>
                      <a:pt x="665" y="6646"/>
                    </a:lnTo>
                    <a:lnTo>
                      <a:pt x="997" y="5400"/>
                    </a:lnTo>
                    <a:lnTo>
                      <a:pt x="1662" y="4154"/>
                    </a:lnTo>
                    <a:lnTo>
                      <a:pt x="1994" y="2908"/>
                    </a:lnTo>
                    <a:lnTo>
                      <a:pt x="2658" y="1662"/>
                    </a:lnTo>
                    <a:lnTo>
                      <a:pt x="3655" y="415"/>
                    </a:lnTo>
                    <a:close/>
                  </a:path>
                </a:pathLst>
              </a:custGeom>
              <a:solidFill>
                <a:srgbClr val="F22F3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3" name="AutoShape 508"/>
              <p:cNvSpPr/>
              <p:nvPr/>
            </p:nvSpPr>
            <p:spPr>
              <a:xfrm>
                <a:off x="1250051" y="225743"/>
                <a:ext cx="146734" cy="97352"/>
              </a:xfrm>
              <a:custGeom>
                <a:avLst/>
                <a:gdLst/>
                <a:ahLst/>
                <a:cxnLst>
                  <a:cxn ang="0">
                    <a:pos x="wd2" y="hd2"/>
                  </a:cxn>
                  <a:cxn ang="5400000">
                    <a:pos x="wd2" y="hd2"/>
                  </a:cxn>
                  <a:cxn ang="10800000">
                    <a:pos x="wd2" y="hd2"/>
                  </a:cxn>
                  <a:cxn ang="16200000">
                    <a:pos x="wd2" y="hd2"/>
                  </a:cxn>
                </a:cxnLst>
                <a:rect l="0" t="0" r="r" b="b"/>
                <a:pathLst>
                  <a:path w="21600" h="21600" extrusionOk="0">
                    <a:moveTo>
                      <a:pt x="4050" y="432"/>
                    </a:moveTo>
                    <a:lnTo>
                      <a:pt x="5400" y="432"/>
                    </a:lnTo>
                    <a:lnTo>
                      <a:pt x="6412" y="0"/>
                    </a:lnTo>
                    <a:lnTo>
                      <a:pt x="10463" y="0"/>
                    </a:lnTo>
                    <a:lnTo>
                      <a:pt x="11475" y="432"/>
                    </a:lnTo>
                    <a:lnTo>
                      <a:pt x="13837" y="432"/>
                    </a:lnTo>
                    <a:lnTo>
                      <a:pt x="14850" y="1296"/>
                    </a:lnTo>
                    <a:lnTo>
                      <a:pt x="15525" y="1296"/>
                    </a:lnTo>
                    <a:lnTo>
                      <a:pt x="16200" y="1728"/>
                    </a:lnTo>
                    <a:lnTo>
                      <a:pt x="16875" y="1728"/>
                    </a:lnTo>
                    <a:lnTo>
                      <a:pt x="17550" y="2592"/>
                    </a:lnTo>
                    <a:lnTo>
                      <a:pt x="18225" y="2592"/>
                    </a:lnTo>
                    <a:lnTo>
                      <a:pt x="18562" y="3024"/>
                    </a:lnTo>
                    <a:lnTo>
                      <a:pt x="19912" y="3456"/>
                    </a:lnTo>
                    <a:lnTo>
                      <a:pt x="20250" y="3456"/>
                    </a:lnTo>
                    <a:lnTo>
                      <a:pt x="20925" y="4320"/>
                    </a:lnTo>
                    <a:lnTo>
                      <a:pt x="21262" y="4320"/>
                    </a:lnTo>
                    <a:lnTo>
                      <a:pt x="21262" y="4752"/>
                    </a:lnTo>
                    <a:lnTo>
                      <a:pt x="21600" y="5616"/>
                    </a:lnTo>
                    <a:lnTo>
                      <a:pt x="21600" y="6912"/>
                    </a:lnTo>
                    <a:lnTo>
                      <a:pt x="21262" y="6912"/>
                    </a:lnTo>
                    <a:lnTo>
                      <a:pt x="19237" y="9504"/>
                    </a:lnTo>
                    <a:lnTo>
                      <a:pt x="18562" y="9936"/>
                    </a:lnTo>
                    <a:lnTo>
                      <a:pt x="18562" y="10368"/>
                    </a:lnTo>
                    <a:lnTo>
                      <a:pt x="18225" y="10800"/>
                    </a:lnTo>
                    <a:lnTo>
                      <a:pt x="17550" y="10800"/>
                    </a:lnTo>
                    <a:lnTo>
                      <a:pt x="16875" y="12528"/>
                    </a:lnTo>
                    <a:lnTo>
                      <a:pt x="16200" y="12960"/>
                    </a:lnTo>
                    <a:lnTo>
                      <a:pt x="15525" y="13824"/>
                    </a:lnTo>
                    <a:lnTo>
                      <a:pt x="14850" y="14256"/>
                    </a:lnTo>
                    <a:lnTo>
                      <a:pt x="13837" y="15552"/>
                    </a:lnTo>
                    <a:lnTo>
                      <a:pt x="13500" y="16416"/>
                    </a:lnTo>
                    <a:lnTo>
                      <a:pt x="12825" y="16848"/>
                    </a:lnTo>
                    <a:lnTo>
                      <a:pt x="12487" y="17280"/>
                    </a:lnTo>
                    <a:lnTo>
                      <a:pt x="11812" y="17712"/>
                    </a:lnTo>
                    <a:lnTo>
                      <a:pt x="10800" y="18576"/>
                    </a:lnTo>
                    <a:lnTo>
                      <a:pt x="10463" y="18576"/>
                    </a:lnTo>
                    <a:lnTo>
                      <a:pt x="10125" y="19008"/>
                    </a:lnTo>
                    <a:lnTo>
                      <a:pt x="9112" y="19872"/>
                    </a:lnTo>
                    <a:lnTo>
                      <a:pt x="8437" y="19872"/>
                    </a:lnTo>
                    <a:lnTo>
                      <a:pt x="7425" y="20304"/>
                    </a:lnTo>
                    <a:lnTo>
                      <a:pt x="6412" y="21168"/>
                    </a:lnTo>
                    <a:lnTo>
                      <a:pt x="5400" y="21168"/>
                    </a:lnTo>
                    <a:lnTo>
                      <a:pt x="4725" y="21600"/>
                    </a:lnTo>
                    <a:lnTo>
                      <a:pt x="2700" y="21600"/>
                    </a:lnTo>
                    <a:lnTo>
                      <a:pt x="2025" y="21168"/>
                    </a:lnTo>
                    <a:lnTo>
                      <a:pt x="1688" y="21168"/>
                    </a:lnTo>
                    <a:lnTo>
                      <a:pt x="1012" y="20304"/>
                    </a:lnTo>
                    <a:lnTo>
                      <a:pt x="1012" y="19872"/>
                    </a:lnTo>
                    <a:lnTo>
                      <a:pt x="675" y="19008"/>
                    </a:lnTo>
                    <a:lnTo>
                      <a:pt x="675" y="18576"/>
                    </a:lnTo>
                    <a:lnTo>
                      <a:pt x="0" y="17712"/>
                    </a:lnTo>
                    <a:lnTo>
                      <a:pt x="0" y="12960"/>
                    </a:lnTo>
                    <a:lnTo>
                      <a:pt x="675" y="11664"/>
                    </a:lnTo>
                    <a:lnTo>
                      <a:pt x="675" y="8208"/>
                    </a:lnTo>
                    <a:lnTo>
                      <a:pt x="1012" y="6912"/>
                    </a:lnTo>
                    <a:lnTo>
                      <a:pt x="1688" y="5616"/>
                    </a:lnTo>
                    <a:lnTo>
                      <a:pt x="2025" y="4320"/>
                    </a:lnTo>
                    <a:lnTo>
                      <a:pt x="2700" y="3024"/>
                    </a:lnTo>
                    <a:lnTo>
                      <a:pt x="3038" y="1728"/>
                    </a:lnTo>
                    <a:lnTo>
                      <a:pt x="3712" y="1296"/>
                    </a:lnTo>
                    <a:lnTo>
                      <a:pt x="4050" y="432"/>
                    </a:lnTo>
                    <a:close/>
                  </a:path>
                </a:pathLst>
              </a:custGeom>
              <a:solidFill>
                <a:srgbClr val="F33030"/>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4" name="AutoShape 509"/>
              <p:cNvSpPr/>
              <p:nvPr/>
            </p:nvSpPr>
            <p:spPr>
              <a:xfrm>
                <a:off x="1254284" y="227153"/>
                <a:ext cx="139679" cy="93120"/>
              </a:xfrm>
              <a:custGeom>
                <a:avLst/>
                <a:gdLst/>
                <a:ahLst/>
                <a:cxnLst>
                  <a:cxn ang="0">
                    <a:pos x="wd2" y="hd2"/>
                  </a:cxn>
                  <a:cxn ang="5400000">
                    <a:pos x="wd2" y="hd2"/>
                  </a:cxn>
                  <a:cxn ang="10800000">
                    <a:pos x="wd2" y="hd2"/>
                  </a:cxn>
                  <a:cxn ang="16200000">
                    <a:pos x="wd2" y="hd2"/>
                  </a:cxn>
                </a:cxnLst>
                <a:rect l="0" t="0" r="r" b="b"/>
                <a:pathLst>
                  <a:path w="21600" h="21600" extrusionOk="0">
                    <a:moveTo>
                      <a:pt x="3541" y="900"/>
                    </a:moveTo>
                    <a:lnTo>
                      <a:pt x="4957" y="0"/>
                    </a:lnTo>
                    <a:lnTo>
                      <a:pt x="12748" y="0"/>
                    </a:lnTo>
                    <a:lnTo>
                      <a:pt x="13810" y="900"/>
                    </a:lnTo>
                    <a:lnTo>
                      <a:pt x="14872" y="900"/>
                    </a:lnTo>
                    <a:lnTo>
                      <a:pt x="15580" y="1350"/>
                    </a:lnTo>
                    <a:lnTo>
                      <a:pt x="16997" y="1350"/>
                    </a:lnTo>
                    <a:lnTo>
                      <a:pt x="17351" y="2250"/>
                    </a:lnTo>
                    <a:lnTo>
                      <a:pt x="17705" y="2250"/>
                    </a:lnTo>
                    <a:lnTo>
                      <a:pt x="18767" y="2700"/>
                    </a:lnTo>
                    <a:lnTo>
                      <a:pt x="19475" y="3150"/>
                    </a:lnTo>
                    <a:lnTo>
                      <a:pt x="20184" y="3150"/>
                    </a:lnTo>
                    <a:lnTo>
                      <a:pt x="20538" y="4050"/>
                    </a:lnTo>
                    <a:lnTo>
                      <a:pt x="21246" y="4050"/>
                    </a:lnTo>
                    <a:lnTo>
                      <a:pt x="21246" y="4500"/>
                    </a:lnTo>
                    <a:lnTo>
                      <a:pt x="21600" y="4500"/>
                    </a:lnTo>
                    <a:lnTo>
                      <a:pt x="21600" y="6750"/>
                    </a:lnTo>
                    <a:lnTo>
                      <a:pt x="21246" y="6750"/>
                    </a:lnTo>
                    <a:lnTo>
                      <a:pt x="20538" y="7200"/>
                    </a:lnTo>
                    <a:lnTo>
                      <a:pt x="20184" y="8100"/>
                    </a:lnTo>
                    <a:lnTo>
                      <a:pt x="19475" y="8550"/>
                    </a:lnTo>
                    <a:lnTo>
                      <a:pt x="18767" y="9450"/>
                    </a:lnTo>
                    <a:lnTo>
                      <a:pt x="18767" y="9900"/>
                    </a:lnTo>
                    <a:lnTo>
                      <a:pt x="18413" y="10350"/>
                    </a:lnTo>
                    <a:lnTo>
                      <a:pt x="17705" y="10800"/>
                    </a:lnTo>
                    <a:lnTo>
                      <a:pt x="17351" y="10800"/>
                    </a:lnTo>
                    <a:lnTo>
                      <a:pt x="16997" y="11700"/>
                    </a:lnTo>
                    <a:lnTo>
                      <a:pt x="15934" y="13050"/>
                    </a:lnTo>
                    <a:lnTo>
                      <a:pt x="15580" y="13950"/>
                    </a:lnTo>
                    <a:lnTo>
                      <a:pt x="14872" y="14400"/>
                    </a:lnTo>
                    <a:lnTo>
                      <a:pt x="13810" y="14850"/>
                    </a:lnTo>
                    <a:lnTo>
                      <a:pt x="13456" y="15750"/>
                    </a:lnTo>
                    <a:lnTo>
                      <a:pt x="12393" y="17100"/>
                    </a:lnTo>
                    <a:lnTo>
                      <a:pt x="11685" y="17550"/>
                    </a:lnTo>
                    <a:lnTo>
                      <a:pt x="11331" y="17550"/>
                    </a:lnTo>
                    <a:lnTo>
                      <a:pt x="10623" y="18000"/>
                    </a:lnTo>
                    <a:lnTo>
                      <a:pt x="10269" y="18900"/>
                    </a:lnTo>
                    <a:lnTo>
                      <a:pt x="9915" y="18900"/>
                    </a:lnTo>
                    <a:lnTo>
                      <a:pt x="8852" y="19350"/>
                    </a:lnTo>
                    <a:lnTo>
                      <a:pt x="7790" y="20250"/>
                    </a:lnTo>
                    <a:lnTo>
                      <a:pt x="7082" y="20700"/>
                    </a:lnTo>
                    <a:lnTo>
                      <a:pt x="6020" y="20700"/>
                    </a:lnTo>
                    <a:lnTo>
                      <a:pt x="4957" y="21600"/>
                    </a:lnTo>
                    <a:lnTo>
                      <a:pt x="1416" y="21600"/>
                    </a:lnTo>
                    <a:lnTo>
                      <a:pt x="1062" y="20700"/>
                    </a:lnTo>
                    <a:lnTo>
                      <a:pt x="1062" y="20250"/>
                    </a:lnTo>
                    <a:lnTo>
                      <a:pt x="354" y="20250"/>
                    </a:lnTo>
                    <a:lnTo>
                      <a:pt x="354" y="19350"/>
                    </a:lnTo>
                    <a:lnTo>
                      <a:pt x="0" y="18000"/>
                    </a:lnTo>
                    <a:lnTo>
                      <a:pt x="0" y="10350"/>
                    </a:lnTo>
                    <a:lnTo>
                      <a:pt x="354" y="9450"/>
                    </a:lnTo>
                    <a:lnTo>
                      <a:pt x="354" y="6750"/>
                    </a:lnTo>
                    <a:lnTo>
                      <a:pt x="1062" y="5400"/>
                    </a:lnTo>
                    <a:lnTo>
                      <a:pt x="1416" y="4050"/>
                    </a:lnTo>
                    <a:lnTo>
                      <a:pt x="2125" y="2700"/>
                    </a:lnTo>
                    <a:lnTo>
                      <a:pt x="2479" y="2250"/>
                    </a:lnTo>
                    <a:lnTo>
                      <a:pt x="3187" y="900"/>
                    </a:lnTo>
                    <a:lnTo>
                      <a:pt x="3541" y="900"/>
                    </a:lnTo>
                    <a:close/>
                  </a:path>
                </a:pathLst>
              </a:custGeom>
              <a:solidFill>
                <a:srgbClr val="F430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5" name="AutoShape 510"/>
              <p:cNvSpPr/>
              <p:nvPr/>
            </p:nvSpPr>
            <p:spPr>
              <a:xfrm>
                <a:off x="1254284" y="227153"/>
                <a:ext cx="136857" cy="93120"/>
              </a:xfrm>
              <a:custGeom>
                <a:avLst/>
                <a:gdLst/>
                <a:ahLst/>
                <a:cxnLst>
                  <a:cxn ang="0">
                    <a:pos x="wd2" y="hd2"/>
                  </a:cxn>
                  <a:cxn ang="5400000">
                    <a:pos x="wd2" y="hd2"/>
                  </a:cxn>
                  <a:cxn ang="10800000">
                    <a:pos x="wd2" y="hd2"/>
                  </a:cxn>
                  <a:cxn ang="16200000">
                    <a:pos x="wd2" y="hd2"/>
                  </a:cxn>
                </a:cxnLst>
                <a:rect l="0" t="0" r="r" b="b"/>
                <a:pathLst>
                  <a:path w="21600" h="21600" extrusionOk="0">
                    <a:moveTo>
                      <a:pt x="4320" y="900"/>
                    </a:moveTo>
                    <a:lnTo>
                      <a:pt x="5040" y="900"/>
                    </a:lnTo>
                    <a:lnTo>
                      <a:pt x="5760" y="0"/>
                    </a:lnTo>
                    <a:lnTo>
                      <a:pt x="11880" y="0"/>
                    </a:lnTo>
                    <a:lnTo>
                      <a:pt x="12960" y="900"/>
                    </a:lnTo>
                    <a:lnTo>
                      <a:pt x="14040" y="900"/>
                    </a:lnTo>
                    <a:lnTo>
                      <a:pt x="15120" y="1350"/>
                    </a:lnTo>
                    <a:lnTo>
                      <a:pt x="16560" y="1350"/>
                    </a:lnTo>
                    <a:lnTo>
                      <a:pt x="17280" y="2250"/>
                    </a:lnTo>
                    <a:lnTo>
                      <a:pt x="17640" y="2250"/>
                    </a:lnTo>
                    <a:lnTo>
                      <a:pt x="18000" y="2700"/>
                    </a:lnTo>
                    <a:lnTo>
                      <a:pt x="18720" y="2700"/>
                    </a:lnTo>
                    <a:lnTo>
                      <a:pt x="19080" y="3150"/>
                    </a:lnTo>
                    <a:lnTo>
                      <a:pt x="20520" y="4050"/>
                    </a:lnTo>
                    <a:lnTo>
                      <a:pt x="20880" y="4500"/>
                    </a:lnTo>
                    <a:lnTo>
                      <a:pt x="21600" y="4500"/>
                    </a:lnTo>
                    <a:lnTo>
                      <a:pt x="21600" y="6750"/>
                    </a:lnTo>
                    <a:lnTo>
                      <a:pt x="20880" y="7200"/>
                    </a:lnTo>
                    <a:lnTo>
                      <a:pt x="20520" y="8100"/>
                    </a:lnTo>
                    <a:lnTo>
                      <a:pt x="19800" y="8550"/>
                    </a:lnTo>
                    <a:lnTo>
                      <a:pt x="18720" y="9900"/>
                    </a:lnTo>
                    <a:lnTo>
                      <a:pt x="18000" y="10350"/>
                    </a:lnTo>
                    <a:lnTo>
                      <a:pt x="17640" y="10800"/>
                    </a:lnTo>
                    <a:lnTo>
                      <a:pt x="17280" y="11700"/>
                    </a:lnTo>
                    <a:lnTo>
                      <a:pt x="16200" y="12600"/>
                    </a:lnTo>
                    <a:lnTo>
                      <a:pt x="14760" y="14400"/>
                    </a:lnTo>
                    <a:lnTo>
                      <a:pt x="14040" y="14850"/>
                    </a:lnTo>
                    <a:lnTo>
                      <a:pt x="13680" y="15750"/>
                    </a:lnTo>
                    <a:lnTo>
                      <a:pt x="12960" y="16650"/>
                    </a:lnTo>
                    <a:lnTo>
                      <a:pt x="12600" y="16650"/>
                    </a:lnTo>
                    <a:lnTo>
                      <a:pt x="11880" y="17100"/>
                    </a:lnTo>
                    <a:lnTo>
                      <a:pt x="11520" y="17550"/>
                    </a:lnTo>
                    <a:lnTo>
                      <a:pt x="10800" y="18000"/>
                    </a:lnTo>
                    <a:lnTo>
                      <a:pt x="10440" y="18000"/>
                    </a:lnTo>
                    <a:lnTo>
                      <a:pt x="9360" y="18900"/>
                    </a:lnTo>
                    <a:lnTo>
                      <a:pt x="9000" y="19350"/>
                    </a:lnTo>
                    <a:lnTo>
                      <a:pt x="7920" y="19350"/>
                    </a:lnTo>
                    <a:lnTo>
                      <a:pt x="6840" y="20250"/>
                    </a:lnTo>
                    <a:lnTo>
                      <a:pt x="6120" y="20700"/>
                    </a:lnTo>
                    <a:lnTo>
                      <a:pt x="4320" y="20700"/>
                    </a:lnTo>
                    <a:lnTo>
                      <a:pt x="3600" y="21600"/>
                    </a:lnTo>
                    <a:lnTo>
                      <a:pt x="3240" y="20700"/>
                    </a:lnTo>
                    <a:lnTo>
                      <a:pt x="2160" y="20700"/>
                    </a:lnTo>
                    <a:lnTo>
                      <a:pt x="1440" y="20250"/>
                    </a:lnTo>
                    <a:lnTo>
                      <a:pt x="1080" y="20250"/>
                    </a:lnTo>
                    <a:lnTo>
                      <a:pt x="1080" y="19350"/>
                    </a:lnTo>
                    <a:lnTo>
                      <a:pt x="360" y="18900"/>
                    </a:lnTo>
                    <a:lnTo>
                      <a:pt x="360" y="18000"/>
                    </a:lnTo>
                    <a:lnTo>
                      <a:pt x="0" y="17100"/>
                    </a:lnTo>
                    <a:lnTo>
                      <a:pt x="0" y="13950"/>
                    </a:lnTo>
                    <a:lnTo>
                      <a:pt x="360" y="12600"/>
                    </a:lnTo>
                    <a:lnTo>
                      <a:pt x="360" y="8100"/>
                    </a:lnTo>
                    <a:lnTo>
                      <a:pt x="1080" y="7200"/>
                    </a:lnTo>
                    <a:lnTo>
                      <a:pt x="1080" y="6750"/>
                    </a:lnTo>
                    <a:lnTo>
                      <a:pt x="1440" y="5400"/>
                    </a:lnTo>
                    <a:lnTo>
                      <a:pt x="2160" y="4050"/>
                    </a:lnTo>
                    <a:lnTo>
                      <a:pt x="2520" y="2700"/>
                    </a:lnTo>
                    <a:lnTo>
                      <a:pt x="3240" y="2250"/>
                    </a:lnTo>
                    <a:lnTo>
                      <a:pt x="3600" y="1350"/>
                    </a:lnTo>
                    <a:lnTo>
                      <a:pt x="4320" y="900"/>
                    </a:lnTo>
                    <a:close/>
                  </a:path>
                </a:pathLst>
              </a:custGeom>
              <a:solidFill>
                <a:srgbClr val="F530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6" name="AutoShape 511"/>
              <p:cNvSpPr/>
              <p:nvPr/>
            </p:nvSpPr>
            <p:spPr>
              <a:xfrm>
                <a:off x="1255695" y="227153"/>
                <a:ext cx="131214" cy="90299"/>
              </a:xfrm>
              <a:custGeom>
                <a:avLst/>
                <a:gdLst/>
                <a:ahLst/>
                <a:cxnLst>
                  <a:cxn ang="0">
                    <a:pos x="wd2" y="hd2"/>
                  </a:cxn>
                  <a:cxn ang="5400000">
                    <a:pos x="wd2" y="hd2"/>
                  </a:cxn>
                  <a:cxn ang="10800000">
                    <a:pos x="wd2" y="hd2"/>
                  </a:cxn>
                  <a:cxn ang="16200000">
                    <a:pos x="wd2" y="hd2"/>
                  </a:cxn>
                </a:cxnLst>
                <a:rect l="0" t="0" r="r" b="b"/>
                <a:pathLst>
                  <a:path w="21600" h="21600" extrusionOk="0">
                    <a:moveTo>
                      <a:pt x="4926" y="939"/>
                    </a:moveTo>
                    <a:lnTo>
                      <a:pt x="6063" y="939"/>
                    </a:lnTo>
                    <a:lnTo>
                      <a:pt x="6821" y="0"/>
                    </a:lnTo>
                    <a:lnTo>
                      <a:pt x="10611" y="0"/>
                    </a:lnTo>
                    <a:lnTo>
                      <a:pt x="10989" y="939"/>
                    </a:lnTo>
                    <a:lnTo>
                      <a:pt x="13263" y="939"/>
                    </a:lnTo>
                    <a:lnTo>
                      <a:pt x="14400" y="1409"/>
                    </a:lnTo>
                    <a:lnTo>
                      <a:pt x="16295" y="1409"/>
                    </a:lnTo>
                    <a:lnTo>
                      <a:pt x="16674" y="2348"/>
                    </a:lnTo>
                    <a:lnTo>
                      <a:pt x="17811" y="2348"/>
                    </a:lnTo>
                    <a:lnTo>
                      <a:pt x="19326" y="3287"/>
                    </a:lnTo>
                    <a:lnTo>
                      <a:pt x="19705" y="3287"/>
                    </a:lnTo>
                    <a:lnTo>
                      <a:pt x="20463" y="4226"/>
                    </a:lnTo>
                    <a:lnTo>
                      <a:pt x="21221" y="4226"/>
                    </a:lnTo>
                    <a:lnTo>
                      <a:pt x="21221" y="4696"/>
                    </a:lnTo>
                    <a:lnTo>
                      <a:pt x="21600" y="4696"/>
                    </a:lnTo>
                    <a:lnTo>
                      <a:pt x="21600" y="7043"/>
                    </a:lnTo>
                    <a:lnTo>
                      <a:pt x="20463" y="8452"/>
                    </a:lnTo>
                    <a:lnTo>
                      <a:pt x="19705" y="8922"/>
                    </a:lnTo>
                    <a:lnTo>
                      <a:pt x="19326" y="9861"/>
                    </a:lnTo>
                    <a:lnTo>
                      <a:pt x="18568" y="10330"/>
                    </a:lnTo>
                    <a:lnTo>
                      <a:pt x="18189" y="10800"/>
                    </a:lnTo>
                    <a:lnTo>
                      <a:pt x="18189" y="11270"/>
                    </a:lnTo>
                    <a:lnTo>
                      <a:pt x="17811" y="11270"/>
                    </a:lnTo>
                    <a:lnTo>
                      <a:pt x="17053" y="12209"/>
                    </a:lnTo>
                    <a:lnTo>
                      <a:pt x="16674" y="13148"/>
                    </a:lnTo>
                    <a:lnTo>
                      <a:pt x="15537" y="14557"/>
                    </a:lnTo>
                    <a:lnTo>
                      <a:pt x="14400" y="15026"/>
                    </a:lnTo>
                    <a:lnTo>
                      <a:pt x="14021" y="15496"/>
                    </a:lnTo>
                    <a:lnTo>
                      <a:pt x="13263" y="15496"/>
                    </a:lnTo>
                    <a:lnTo>
                      <a:pt x="12884" y="16435"/>
                    </a:lnTo>
                    <a:lnTo>
                      <a:pt x="11747" y="17843"/>
                    </a:lnTo>
                    <a:lnTo>
                      <a:pt x="10989" y="18313"/>
                    </a:lnTo>
                    <a:lnTo>
                      <a:pt x="10611" y="18313"/>
                    </a:lnTo>
                    <a:lnTo>
                      <a:pt x="10232" y="18783"/>
                    </a:lnTo>
                    <a:lnTo>
                      <a:pt x="9474" y="18783"/>
                    </a:lnTo>
                    <a:lnTo>
                      <a:pt x="9095" y="19722"/>
                    </a:lnTo>
                    <a:lnTo>
                      <a:pt x="7958" y="20191"/>
                    </a:lnTo>
                    <a:lnTo>
                      <a:pt x="6821" y="20191"/>
                    </a:lnTo>
                    <a:lnTo>
                      <a:pt x="6063" y="21130"/>
                    </a:lnTo>
                    <a:lnTo>
                      <a:pt x="4926" y="21130"/>
                    </a:lnTo>
                    <a:lnTo>
                      <a:pt x="4168" y="21600"/>
                    </a:lnTo>
                    <a:lnTo>
                      <a:pt x="3032" y="21600"/>
                    </a:lnTo>
                    <a:lnTo>
                      <a:pt x="2274" y="21130"/>
                    </a:lnTo>
                    <a:lnTo>
                      <a:pt x="1895" y="21130"/>
                    </a:lnTo>
                    <a:lnTo>
                      <a:pt x="758" y="19722"/>
                    </a:lnTo>
                    <a:lnTo>
                      <a:pt x="758" y="18783"/>
                    </a:lnTo>
                    <a:lnTo>
                      <a:pt x="0" y="18313"/>
                    </a:lnTo>
                    <a:lnTo>
                      <a:pt x="0" y="10800"/>
                    </a:lnTo>
                    <a:lnTo>
                      <a:pt x="758" y="9861"/>
                    </a:lnTo>
                    <a:lnTo>
                      <a:pt x="758" y="7513"/>
                    </a:lnTo>
                    <a:lnTo>
                      <a:pt x="1137" y="7043"/>
                    </a:lnTo>
                    <a:lnTo>
                      <a:pt x="1137" y="5635"/>
                    </a:lnTo>
                    <a:lnTo>
                      <a:pt x="1895" y="4226"/>
                    </a:lnTo>
                    <a:lnTo>
                      <a:pt x="2274" y="3287"/>
                    </a:lnTo>
                    <a:lnTo>
                      <a:pt x="3032" y="2348"/>
                    </a:lnTo>
                    <a:lnTo>
                      <a:pt x="4168" y="1409"/>
                    </a:lnTo>
                    <a:lnTo>
                      <a:pt x="4926" y="939"/>
                    </a:lnTo>
                    <a:close/>
                  </a:path>
                </a:pathLst>
              </a:custGeom>
              <a:solidFill>
                <a:srgbClr val="F63131"/>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7" name="AutoShape 512"/>
              <p:cNvSpPr/>
              <p:nvPr/>
            </p:nvSpPr>
            <p:spPr>
              <a:xfrm>
                <a:off x="1255695" y="231386"/>
                <a:ext cx="128392" cy="83244"/>
              </a:xfrm>
              <a:custGeom>
                <a:avLst/>
                <a:gdLst/>
                <a:ahLst/>
                <a:cxnLst>
                  <a:cxn ang="0">
                    <a:pos x="wd2" y="hd2"/>
                  </a:cxn>
                  <a:cxn ang="5400000">
                    <a:pos x="wd2" y="hd2"/>
                  </a:cxn>
                  <a:cxn ang="10800000">
                    <a:pos x="wd2" y="hd2"/>
                  </a:cxn>
                  <a:cxn ang="16200000">
                    <a:pos x="wd2" y="hd2"/>
                  </a:cxn>
                </a:cxnLst>
                <a:rect l="0" t="0" r="r" b="b"/>
                <a:pathLst>
                  <a:path w="21600" h="21600" extrusionOk="0">
                    <a:moveTo>
                      <a:pt x="5014" y="502"/>
                    </a:moveTo>
                    <a:lnTo>
                      <a:pt x="5014" y="0"/>
                    </a:lnTo>
                    <a:lnTo>
                      <a:pt x="12343" y="0"/>
                    </a:lnTo>
                    <a:lnTo>
                      <a:pt x="13500" y="502"/>
                    </a:lnTo>
                    <a:lnTo>
                      <a:pt x="15429" y="502"/>
                    </a:lnTo>
                    <a:lnTo>
                      <a:pt x="16586" y="1507"/>
                    </a:lnTo>
                    <a:lnTo>
                      <a:pt x="17357" y="1507"/>
                    </a:lnTo>
                    <a:lnTo>
                      <a:pt x="18129" y="2009"/>
                    </a:lnTo>
                    <a:lnTo>
                      <a:pt x="18514" y="2009"/>
                    </a:lnTo>
                    <a:lnTo>
                      <a:pt x="18900" y="2512"/>
                    </a:lnTo>
                    <a:lnTo>
                      <a:pt x="19671" y="2512"/>
                    </a:lnTo>
                    <a:lnTo>
                      <a:pt x="20057" y="3516"/>
                    </a:lnTo>
                    <a:lnTo>
                      <a:pt x="20829" y="4019"/>
                    </a:lnTo>
                    <a:lnTo>
                      <a:pt x="21600" y="4019"/>
                    </a:lnTo>
                    <a:lnTo>
                      <a:pt x="21600" y="7033"/>
                    </a:lnTo>
                    <a:lnTo>
                      <a:pt x="20829" y="8037"/>
                    </a:lnTo>
                    <a:lnTo>
                      <a:pt x="20057" y="8037"/>
                    </a:lnTo>
                    <a:lnTo>
                      <a:pt x="18129" y="10549"/>
                    </a:lnTo>
                    <a:lnTo>
                      <a:pt x="18129" y="11051"/>
                    </a:lnTo>
                    <a:lnTo>
                      <a:pt x="17357" y="11051"/>
                    </a:lnTo>
                    <a:lnTo>
                      <a:pt x="16586" y="13060"/>
                    </a:lnTo>
                    <a:lnTo>
                      <a:pt x="15814" y="13563"/>
                    </a:lnTo>
                    <a:lnTo>
                      <a:pt x="15429" y="14567"/>
                    </a:lnTo>
                    <a:lnTo>
                      <a:pt x="14657" y="14567"/>
                    </a:lnTo>
                    <a:lnTo>
                      <a:pt x="14271" y="15070"/>
                    </a:lnTo>
                    <a:lnTo>
                      <a:pt x="13500" y="15572"/>
                    </a:lnTo>
                    <a:lnTo>
                      <a:pt x="13114" y="16577"/>
                    </a:lnTo>
                    <a:lnTo>
                      <a:pt x="11957" y="18084"/>
                    </a:lnTo>
                    <a:lnTo>
                      <a:pt x="11186" y="18084"/>
                    </a:lnTo>
                    <a:lnTo>
                      <a:pt x="10800" y="18586"/>
                    </a:lnTo>
                    <a:lnTo>
                      <a:pt x="10414" y="18586"/>
                    </a:lnTo>
                    <a:lnTo>
                      <a:pt x="9643" y="19088"/>
                    </a:lnTo>
                    <a:lnTo>
                      <a:pt x="8486" y="20093"/>
                    </a:lnTo>
                    <a:lnTo>
                      <a:pt x="8100" y="20093"/>
                    </a:lnTo>
                    <a:lnTo>
                      <a:pt x="6943" y="20595"/>
                    </a:lnTo>
                    <a:lnTo>
                      <a:pt x="6171" y="20595"/>
                    </a:lnTo>
                    <a:lnTo>
                      <a:pt x="5014" y="21600"/>
                    </a:lnTo>
                    <a:lnTo>
                      <a:pt x="2314" y="21600"/>
                    </a:lnTo>
                    <a:lnTo>
                      <a:pt x="1929" y="20595"/>
                    </a:lnTo>
                    <a:lnTo>
                      <a:pt x="1157" y="20093"/>
                    </a:lnTo>
                    <a:lnTo>
                      <a:pt x="771" y="19088"/>
                    </a:lnTo>
                    <a:lnTo>
                      <a:pt x="771" y="18084"/>
                    </a:lnTo>
                    <a:lnTo>
                      <a:pt x="0" y="16577"/>
                    </a:lnTo>
                    <a:lnTo>
                      <a:pt x="0" y="14567"/>
                    </a:lnTo>
                    <a:lnTo>
                      <a:pt x="771" y="13060"/>
                    </a:lnTo>
                    <a:lnTo>
                      <a:pt x="771" y="9544"/>
                    </a:lnTo>
                    <a:lnTo>
                      <a:pt x="1157" y="8540"/>
                    </a:lnTo>
                    <a:lnTo>
                      <a:pt x="1157" y="5526"/>
                    </a:lnTo>
                    <a:lnTo>
                      <a:pt x="1929" y="5023"/>
                    </a:lnTo>
                    <a:lnTo>
                      <a:pt x="2314" y="3516"/>
                    </a:lnTo>
                    <a:lnTo>
                      <a:pt x="3086" y="2512"/>
                    </a:lnTo>
                    <a:lnTo>
                      <a:pt x="3471" y="1507"/>
                    </a:lnTo>
                    <a:lnTo>
                      <a:pt x="4243" y="502"/>
                    </a:lnTo>
                    <a:lnTo>
                      <a:pt x="5014" y="502"/>
                    </a:lnTo>
                    <a:close/>
                  </a:path>
                </a:pathLst>
              </a:custGeom>
              <a:solidFill>
                <a:srgbClr val="F731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8" name="AutoShape 513"/>
              <p:cNvSpPr/>
              <p:nvPr/>
            </p:nvSpPr>
            <p:spPr>
              <a:xfrm>
                <a:off x="1261338" y="231386"/>
                <a:ext cx="122749" cy="80422"/>
              </a:xfrm>
              <a:custGeom>
                <a:avLst/>
                <a:gdLst/>
                <a:ahLst/>
                <a:cxnLst>
                  <a:cxn ang="0">
                    <a:pos x="wd2" y="hd2"/>
                  </a:cxn>
                  <a:cxn ang="5400000">
                    <a:pos x="wd2" y="hd2"/>
                  </a:cxn>
                  <a:cxn ang="10800000">
                    <a:pos x="wd2" y="hd2"/>
                  </a:cxn>
                  <a:cxn ang="16200000">
                    <a:pos x="wd2" y="hd2"/>
                  </a:cxn>
                </a:cxnLst>
                <a:rect l="0" t="0" r="r" b="b"/>
                <a:pathLst>
                  <a:path w="21600" h="21600" extrusionOk="0">
                    <a:moveTo>
                      <a:pt x="4400" y="527"/>
                    </a:moveTo>
                    <a:lnTo>
                      <a:pt x="5200" y="527"/>
                    </a:lnTo>
                    <a:lnTo>
                      <a:pt x="5600" y="0"/>
                    </a:lnTo>
                    <a:lnTo>
                      <a:pt x="11600" y="0"/>
                    </a:lnTo>
                    <a:lnTo>
                      <a:pt x="12800" y="527"/>
                    </a:lnTo>
                    <a:lnTo>
                      <a:pt x="14400" y="527"/>
                    </a:lnTo>
                    <a:lnTo>
                      <a:pt x="15200" y="1580"/>
                    </a:lnTo>
                    <a:lnTo>
                      <a:pt x="16800" y="1580"/>
                    </a:lnTo>
                    <a:lnTo>
                      <a:pt x="17200" y="2107"/>
                    </a:lnTo>
                    <a:lnTo>
                      <a:pt x="18000" y="2107"/>
                    </a:lnTo>
                    <a:lnTo>
                      <a:pt x="18400" y="2634"/>
                    </a:lnTo>
                    <a:lnTo>
                      <a:pt x="18800" y="2634"/>
                    </a:lnTo>
                    <a:lnTo>
                      <a:pt x="19600" y="3688"/>
                    </a:lnTo>
                    <a:lnTo>
                      <a:pt x="20000" y="3688"/>
                    </a:lnTo>
                    <a:lnTo>
                      <a:pt x="20000" y="4215"/>
                    </a:lnTo>
                    <a:lnTo>
                      <a:pt x="20800" y="4215"/>
                    </a:lnTo>
                    <a:lnTo>
                      <a:pt x="21600" y="5268"/>
                    </a:lnTo>
                    <a:lnTo>
                      <a:pt x="21600" y="6849"/>
                    </a:lnTo>
                    <a:lnTo>
                      <a:pt x="20800" y="7376"/>
                    </a:lnTo>
                    <a:lnTo>
                      <a:pt x="20000" y="8429"/>
                    </a:lnTo>
                    <a:lnTo>
                      <a:pt x="19600" y="8429"/>
                    </a:lnTo>
                    <a:lnTo>
                      <a:pt x="18800" y="8956"/>
                    </a:lnTo>
                    <a:lnTo>
                      <a:pt x="18400" y="10010"/>
                    </a:lnTo>
                    <a:lnTo>
                      <a:pt x="18000" y="10537"/>
                    </a:lnTo>
                    <a:lnTo>
                      <a:pt x="17200" y="11063"/>
                    </a:lnTo>
                    <a:lnTo>
                      <a:pt x="17200" y="11590"/>
                    </a:lnTo>
                    <a:lnTo>
                      <a:pt x="16800" y="11590"/>
                    </a:lnTo>
                    <a:lnTo>
                      <a:pt x="16400" y="12644"/>
                    </a:lnTo>
                    <a:lnTo>
                      <a:pt x="14400" y="15278"/>
                    </a:lnTo>
                    <a:lnTo>
                      <a:pt x="14000" y="15278"/>
                    </a:lnTo>
                    <a:lnTo>
                      <a:pt x="13200" y="15805"/>
                    </a:lnTo>
                    <a:lnTo>
                      <a:pt x="12800" y="16332"/>
                    </a:lnTo>
                    <a:lnTo>
                      <a:pt x="12800" y="17385"/>
                    </a:lnTo>
                    <a:lnTo>
                      <a:pt x="12000" y="17385"/>
                    </a:lnTo>
                    <a:lnTo>
                      <a:pt x="11600" y="18439"/>
                    </a:lnTo>
                    <a:lnTo>
                      <a:pt x="10800" y="18966"/>
                    </a:lnTo>
                    <a:lnTo>
                      <a:pt x="10400" y="18966"/>
                    </a:lnTo>
                    <a:lnTo>
                      <a:pt x="10000" y="19493"/>
                    </a:lnTo>
                    <a:lnTo>
                      <a:pt x="9200" y="20020"/>
                    </a:lnTo>
                    <a:lnTo>
                      <a:pt x="8000" y="20020"/>
                    </a:lnTo>
                    <a:lnTo>
                      <a:pt x="7600" y="21073"/>
                    </a:lnTo>
                    <a:lnTo>
                      <a:pt x="6400" y="21073"/>
                    </a:lnTo>
                    <a:lnTo>
                      <a:pt x="5600" y="21600"/>
                    </a:lnTo>
                    <a:lnTo>
                      <a:pt x="1600" y="21600"/>
                    </a:lnTo>
                    <a:lnTo>
                      <a:pt x="1600" y="21073"/>
                    </a:lnTo>
                    <a:lnTo>
                      <a:pt x="1200" y="21073"/>
                    </a:lnTo>
                    <a:lnTo>
                      <a:pt x="400" y="20020"/>
                    </a:lnTo>
                    <a:lnTo>
                      <a:pt x="400" y="18966"/>
                    </a:lnTo>
                    <a:lnTo>
                      <a:pt x="0" y="18439"/>
                    </a:lnTo>
                    <a:lnTo>
                      <a:pt x="0" y="11063"/>
                    </a:lnTo>
                    <a:lnTo>
                      <a:pt x="400" y="10537"/>
                    </a:lnTo>
                    <a:lnTo>
                      <a:pt x="400" y="6849"/>
                    </a:lnTo>
                    <a:lnTo>
                      <a:pt x="1600" y="5268"/>
                    </a:lnTo>
                    <a:lnTo>
                      <a:pt x="2400" y="3688"/>
                    </a:lnTo>
                    <a:lnTo>
                      <a:pt x="2800" y="2634"/>
                    </a:lnTo>
                    <a:lnTo>
                      <a:pt x="4400" y="1580"/>
                    </a:lnTo>
                    <a:lnTo>
                      <a:pt x="4400" y="527"/>
                    </a:lnTo>
                    <a:close/>
                  </a:path>
                </a:pathLst>
              </a:custGeom>
              <a:solidFill>
                <a:srgbClr val="F832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19" name="AutoShape 514"/>
              <p:cNvSpPr/>
              <p:nvPr/>
            </p:nvSpPr>
            <p:spPr>
              <a:xfrm>
                <a:off x="1264160" y="231386"/>
                <a:ext cx="115694" cy="80422"/>
              </a:xfrm>
              <a:custGeom>
                <a:avLst/>
                <a:gdLst/>
                <a:ahLst/>
                <a:cxnLst>
                  <a:cxn ang="0">
                    <a:pos x="wd2" y="hd2"/>
                  </a:cxn>
                  <a:cxn ang="5400000">
                    <a:pos x="wd2" y="hd2"/>
                  </a:cxn>
                  <a:cxn ang="10800000">
                    <a:pos x="wd2" y="hd2"/>
                  </a:cxn>
                  <a:cxn ang="16200000">
                    <a:pos x="wd2" y="hd2"/>
                  </a:cxn>
                </a:cxnLst>
                <a:rect l="0" t="0" r="r" b="b"/>
                <a:pathLst>
                  <a:path w="21600" h="21600" extrusionOk="0">
                    <a:moveTo>
                      <a:pt x="4235" y="527"/>
                    </a:moveTo>
                    <a:lnTo>
                      <a:pt x="6776" y="527"/>
                    </a:lnTo>
                    <a:lnTo>
                      <a:pt x="7624" y="0"/>
                    </a:lnTo>
                    <a:lnTo>
                      <a:pt x="10165" y="0"/>
                    </a:lnTo>
                    <a:lnTo>
                      <a:pt x="11012" y="527"/>
                    </a:lnTo>
                    <a:lnTo>
                      <a:pt x="13553" y="527"/>
                    </a:lnTo>
                    <a:lnTo>
                      <a:pt x="14824" y="1580"/>
                    </a:lnTo>
                    <a:lnTo>
                      <a:pt x="16941" y="1580"/>
                    </a:lnTo>
                    <a:lnTo>
                      <a:pt x="17365" y="2107"/>
                    </a:lnTo>
                    <a:lnTo>
                      <a:pt x="17788" y="2107"/>
                    </a:lnTo>
                    <a:lnTo>
                      <a:pt x="18635" y="2634"/>
                    </a:lnTo>
                    <a:lnTo>
                      <a:pt x="19059" y="2634"/>
                    </a:lnTo>
                    <a:lnTo>
                      <a:pt x="19482" y="3688"/>
                    </a:lnTo>
                    <a:lnTo>
                      <a:pt x="20329" y="3688"/>
                    </a:lnTo>
                    <a:lnTo>
                      <a:pt x="20753" y="4215"/>
                    </a:lnTo>
                    <a:lnTo>
                      <a:pt x="21600" y="4215"/>
                    </a:lnTo>
                    <a:lnTo>
                      <a:pt x="21600" y="7376"/>
                    </a:lnTo>
                    <a:lnTo>
                      <a:pt x="20753" y="7376"/>
                    </a:lnTo>
                    <a:lnTo>
                      <a:pt x="20329" y="8429"/>
                    </a:lnTo>
                    <a:lnTo>
                      <a:pt x="19482" y="8956"/>
                    </a:lnTo>
                    <a:lnTo>
                      <a:pt x="19059" y="8956"/>
                    </a:lnTo>
                    <a:lnTo>
                      <a:pt x="18635" y="10010"/>
                    </a:lnTo>
                    <a:lnTo>
                      <a:pt x="17788" y="10537"/>
                    </a:lnTo>
                    <a:lnTo>
                      <a:pt x="17788" y="11063"/>
                    </a:lnTo>
                    <a:lnTo>
                      <a:pt x="17365" y="11590"/>
                    </a:lnTo>
                    <a:lnTo>
                      <a:pt x="16941" y="12644"/>
                    </a:lnTo>
                    <a:lnTo>
                      <a:pt x="16094" y="12644"/>
                    </a:lnTo>
                    <a:lnTo>
                      <a:pt x="16094" y="13698"/>
                    </a:lnTo>
                    <a:lnTo>
                      <a:pt x="15671" y="14224"/>
                    </a:lnTo>
                    <a:lnTo>
                      <a:pt x="14824" y="14224"/>
                    </a:lnTo>
                    <a:lnTo>
                      <a:pt x="14400" y="15278"/>
                    </a:lnTo>
                    <a:lnTo>
                      <a:pt x="13553" y="15805"/>
                    </a:lnTo>
                    <a:lnTo>
                      <a:pt x="13129" y="16332"/>
                    </a:lnTo>
                    <a:lnTo>
                      <a:pt x="12282" y="16332"/>
                    </a:lnTo>
                    <a:lnTo>
                      <a:pt x="11859" y="17385"/>
                    </a:lnTo>
                    <a:lnTo>
                      <a:pt x="11012" y="18439"/>
                    </a:lnTo>
                    <a:lnTo>
                      <a:pt x="10588" y="18439"/>
                    </a:lnTo>
                    <a:lnTo>
                      <a:pt x="10165" y="18966"/>
                    </a:lnTo>
                    <a:lnTo>
                      <a:pt x="9318" y="19493"/>
                    </a:lnTo>
                    <a:lnTo>
                      <a:pt x="8894" y="19493"/>
                    </a:lnTo>
                    <a:lnTo>
                      <a:pt x="8047" y="20020"/>
                    </a:lnTo>
                    <a:lnTo>
                      <a:pt x="7624" y="20020"/>
                    </a:lnTo>
                    <a:lnTo>
                      <a:pt x="6353" y="21073"/>
                    </a:lnTo>
                    <a:lnTo>
                      <a:pt x="4235" y="21073"/>
                    </a:lnTo>
                    <a:lnTo>
                      <a:pt x="4235" y="21600"/>
                    </a:lnTo>
                    <a:lnTo>
                      <a:pt x="2541" y="21600"/>
                    </a:lnTo>
                    <a:lnTo>
                      <a:pt x="2541" y="21073"/>
                    </a:lnTo>
                    <a:lnTo>
                      <a:pt x="1271" y="21073"/>
                    </a:lnTo>
                    <a:lnTo>
                      <a:pt x="847" y="20020"/>
                    </a:lnTo>
                    <a:lnTo>
                      <a:pt x="847" y="19493"/>
                    </a:lnTo>
                    <a:lnTo>
                      <a:pt x="0" y="18966"/>
                    </a:lnTo>
                    <a:lnTo>
                      <a:pt x="0" y="10010"/>
                    </a:lnTo>
                    <a:lnTo>
                      <a:pt x="847" y="8956"/>
                    </a:lnTo>
                    <a:lnTo>
                      <a:pt x="847" y="6849"/>
                    </a:lnTo>
                    <a:lnTo>
                      <a:pt x="1271" y="5795"/>
                    </a:lnTo>
                    <a:lnTo>
                      <a:pt x="1271" y="5268"/>
                    </a:lnTo>
                    <a:lnTo>
                      <a:pt x="2118" y="3688"/>
                    </a:lnTo>
                    <a:lnTo>
                      <a:pt x="2541" y="2634"/>
                    </a:lnTo>
                    <a:lnTo>
                      <a:pt x="4235" y="1580"/>
                    </a:lnTo>
                    <a:lnTo>
                      <a:pt x="4235" y="527"/>
                    </a:lnTo>
                    <a:close/>
                  </a:path>
                </a:pathLst>
              </a:custGeom>
              <a:solidFill>
                <a:srgbClr val="F93232"/>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20" name="AutoShape 515"/>
              <p:cNvSpPr/>
              <p:nvPr/>
            </p:nvSpPr>
            <p:spPr>
              <a:xfrm>
                <a:off x="1264160" y="234208"/>
                <a:ext cx="111462" cy="76189"/>
              </a:xfrm>
              <a:custGeom>
                <a:avLst/>
                <a:gdLst/>
                <a:ahLst/>
                <a:cxnLst>
                  <a:cxn ang="0">
                    <a:pos x="wd2" y="hd2"/>
                  </a:cxn>
                  <a:cxn ang="5400000">
                    <a:pos x="wd2" y="hd2"/>
                  </a:cxn>
                  <a:cxn ang="10800000">
                    <a:pos x="wd2" y="hd2"/>
                  </a:cxn>
                  <a:cxn ang="16200000">
                    <a:pos x="wd2" y="hd2"/>
                  </a:cxn>
                </a:cxnLst>
                <a:rect l="0" t="0" r="r" b="b"/>
                <a:pathLst>
                  <a:path w="21600" h="21600" extrusionOk="0">
                    <a:moveTo>
                      <a:pt x="5290" y="1108"/>
                    </a:moveTo>
                    <a:lnTo>
                      <a:pt x="5731" y="0"/>
                    </a:lnTo>
                    <a:lnTo>
                      <a:pt x="12784" y="0"/>
                    </a:lnTo>
                    <a:lnTo>
                      <a:pt x="13665" y="1108"/>
                    </a:lnTo>
                    <a:lnTo>
                      <a:pt x="15429" y="1108"/>
                    </a:lnTo>
                    <a:lnTo>
                      <a:pt x="16310" y="1662"/>
                    </a:lnTo>
                    <a:lnTo>
                      <a:pt x="18073" y="1662"/>
                    </a:lnTo>
                    <a:lnTo>
                      <a:pt x="18514" y="2215"/>
                    </a:lnTo>
                    <a:lnTo>
                      <a:pt x="19396" y="2215"/>
                    </a:lnTo>
                    <a:lnTo>
                      <a:pt x="19837" y="3323"/>
                    </a:lnTo>
                    <a:lnTo>
                      <a:pt x="20278" y="3323"/>
                    </a:lnTo>
                    <a:lnTo>
                      <a:pt x="20278" y="3877"/>
                    </a:lnTo>
                    <a:lnTo>
                      <a:pt x="21600" y="3877"/>
                    </a:lnTo>
                    <a:lnTo>
                      <a:pt x="21600" y="7200"/>
                    </a:lnTo>
                    <a:lnTo>
                      <a:pt x="21159" y="7200"/>
                    </a:lnTo>
                    <a:lnTo>
                      <a:pt x="19837" y="8862"/>
                    </a:lnTo>
                    <a:lnTo>
                      <a:pt x="19396" y="8862"/>
                    </a:lnTo>
                    <a:lnTo>
                      <a:pt x="18073" y="10523"/>
                    </a:lnTo>
                    <a:lnTo>
                      <a:pt x="18073" y="11077"/>
                    </a:lnTo>
                    <a:lnTo>
                      <a:pt x="16751" y="12738"/>
                    </a:lnTo>
                    <a:lnTo>
                      <a:pt x="16310" y="13846"/>
                    </a:lnTo>
                    <a:lnTo>
                      <a:pt x="15429" y="14400"/>
                    </a:lnTo>
                    <a:lnTo>
                      <a:pt x="14988" y="14400"/>
                    </a:lnTo>
                    <a:lnTo>
                      <a:pt x="13665" y="16062"/>
                    </a:lnTo>
                    <a:lnTo>
                      <a:pt x="12784" y="16615"/>
                    </a:lnTo>
                    <a:lnTo>
                      <a:pt x="12343" y="17723"/>
                    </a:lnTo>
                    <a:lnTo>
                      <a:pt x="11461" y="17723"/>
                    </a:lnTo>
                    <a:lnTo>
                      <a:pt x="11020" y="18831"/>
                    </a:lnTo>
                    <a:lnTo>
                      <a:pt x="10580" y="19385"/>
                    </a:lnTo>
                    <a:lnTo>
                      <a:pt x="9698" y="19385"/>
                    </a:lnTo>
                    <a:lnTo>
                      <a:pt x="9257" y="19938"/>
                    </a:lnTo>
                    <a:lnTo>
                      <a:pt x="8376" y="19938"/>
                    </a:lnTo>
                    <a:lnTo>
                      <a:pt x="7053" y="20492"/>
                    </a:lnTo>
                    <a:lnTo>
                      <a:pt x="5731" y="20492"/>
                    </a:lnTo>
                    <a:lnTo>
                      <a:pt x="4408" y="21600"/>
                    </a:lnTo>
                    <a:lnTo>
                      <a:pt x="2645" y="21600"/>
                    </a:lnTo>
                    <a:lnTo>
                      <a:pt x="2204" y="20492"/>
                    </a:lnTo>
                    <a:lnTo>
                      <a:pt x="1322" y="20492"/>
                    </a:lnTo>
                    <a:lnTo>
                      <a:pt x="1322" y="19938"/>
                    </a:lnTo>
                    <a:lnTo>
                      <a:pt x="882" y="19385"/>
                    </a:lnTo>
                    <a:lnTo>
                      <a:pt x="882" y="18831"/>
                    </a:lnTo>
                    <a:lnTo>
                      <a:pt x="0" y="17723"/>
                    </a:lnTo>
                    <a:lnTo>
                      <a:pt x="0" y="11631"/>
                    </a:lnTo>
                    <a:lnTo>
                      <a:pt x="882" y="10523"/>
                    </a:lnTo>
                    <a:lnTo>
                      <a:pt x="882" y="6646"/>
                    </a:lnTo>
                    <a:lnTo>
                      <a:pt x="1322" y="6646"/>
                    </a:lnTo>
                    <a:lnTo>
                      <a:pt x="1322" y="5538"/>
                    </a:lnTo>
                    <a:lnTo>
                      <a:pt x="2204" y="4985"/>
                    </a:lnTo>
                    <a:lnTo>
                      <a:pt x="2645" y="3323"/>
                    </a:lnTo>
                    <a:lnTo>
                      <a:pt x="3527" y="2215"/>
                    </a:lnTo>
                    <a:lnTo>
                      <a:pt x="4408" y="1662"/>
                    </a:lnTo>
                    <a:lnTo>
                      <a:pt x="4408" y="1108"/>
                    </a:lnTo>
                    <a:lnTo>
                      <a:pt x="5290" y="1108"/>
                    </a:lnTo>
                    <a:close/>
                  </a:path>
                </a:pathLst>
              </a:custGeom>
              <a:solidFill>
                <a:srgbClr val="FA32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21" name="AutoShape 516"/>
              <p:cNvSpPr/>
              <p:nvPr/>
            </p:nvSpPr>
            <p:spPr>
              <a:xfrm>
                <a:off x="1268393" y="234208"/>
                <a:ext cx="104407" cy="71956"/>
              </a:xfrm>
              <a:custGeom>
                <a:avLst/>
                <a:gdLst/>
                <a:ahLst/>
                <a:cxnLst>
                  <a:cxn ang="0">
                    <a:pos x="wd2" y="hd2"/>
                  </a:cxn>
                  <a:cxn ang="5400000">
                    <a:pos x="wd2" y="hd2"/>
                  </a:cxn>
                  <a:cxn ang="10800000">
                    <a:pos x="wd2" y="hd2"/>
                  </a:cxn>
                  <a:cxn ang="16200000">
                    <a:pos x="wd2" y="hd2"/>
                  </a:cxn>
                </a:cxnLst>
                <a:rect l="0" t="0" r="r" b="b"/>
                <a:pathLst>
                  <a:path w="21600" h="21600" extrusionOk="0">
                    <a:moveTo>
                      <a:pt x="5165" y="1168"/>
                    </a:moveTo>
                    <a:lnTo>
                      <a:pt x="6104" y="1168"/>
                    </a:lnTo>
                    <a:lnTo>
                      <a:pt x="6574" y="0"/>
                    </a:lnTo>
                    <a:lnTo>
                      <a:pt x="12209" y="0"/>
                    </a:lnTo>
                    <a:lnTo>
                      <a:pt x="12678" y="1168"/>
                    </a:lnTo>
                    <a:lnTo>
                      <a:pt x="15026" y="1168"/>
                    </a:lnTo>
                    <a:lnTo>
                      <a:pt x="15496" y="1751"/>
                    </a:lnTo>
                    <a:lnTo>
                      <a:pt x="16904" y="1751"/>
                    </a:lnTo>
                    <a:lnTo>
                      <a:pt x="17843" y="2335"/>
                    </a:lnTo>
                    <a:lnTo>
                      <a:pt x="19722" y="2335"/>
                    </a:lnTo>
                    <a:lnTo>
                      <a:pt x="19722" y="3503"/>
                    </a:lnTo>
                    <a:lnTo>
                      <a:pt x="20191" y="3503"/>
                    </a:lnTo>
                    <a:lnTo>
                      <a:pt x="21600" y="5254"/>
                    </a:lnTo>
                    <a:lnTo>
                      <a:pt x="21600" y="7589"/>
                    </a:lnTo>
                    <a:lnTo>
                      <a:pt x="20661" y="7589"/>
                    </a:lnTo>
                    <a:lnTo>
                      <a:pt x="20191" y="8757"/>
                    </a:lnTo>
                    <a:lnTo>
                      <a:pt x="18783" y="10508"/>
                    </a:lnTo>
                    <a:lnTo>
                      <a:pt x="18313" y="10508"/>
                    </a:lnTo>
                    <a:lnTo>
                      <a:pt x="18313" y="11092"/>
                    </a:lnTo>
                    <a:lnTo>
                      <a:pt x="17843" y="11676"/>
                    </a:lnTo>
                    <a:lnTo>
                      <a:pt x="16904" y="12259"/>
                    </a:lnTo>
                    <a:lnTo>
                      <a:pt x="16904" y="13427"/>
                    </a:lnTo>
                    <a:lnTo>
                      <a:pt x="16435" y="13427"/>
                    </a:lnTo>
                    <a:lnTo>
                      <a:pt x="15496" y="14595"/>
                    </a:lnTo>
                    <a:lnTo>
                      <a:pt x="15026" y="14595"/>
                    </a:lnTo>
                    <a:lnTo>
                      <a:pt x="15026" y="15178"/>
                    </a:lnTo>
                    <a:lnTo>
                      <a:pt x="14087" y="16346"/>
                    </a:lnTo>
                    <a:lnTo>
                      <a:pt x="13617" y="16346"/>
                    </a:lnTo>
                    <a:lnTo>
                      <a:pt x="12678" y="16930"/>
                    </a:lnTo>
                    <a:lnTo>
                      <a:pt x="12209" y="17514"/>
                    </a:lnTo>
                    <a:lnTo>
                      <a:pt x="11270" y="17514"/>
                    </a:lnTo>
                    <a:lnTo>
                      <a:pt x="10800" y="18681"/>
                    </a:lnTo>
                    <a:lnTo>
                      <a:pt x="10800" y="19849"/>
                    </a:lnTo>
                    <a:lnTo>
                      <a:pt x="10330" y="19849"/>
                    </a:lnTo>
                    <a:lnTo>
                      <a:pt x="9391" y="20432"/>
                    </a:lnTo>
                    <a:lnTo>
                      <a:pt x="8922" y="20432"/>
                    </a:lnTo>
                    <a:lnTo>
                      <a:pt x="7513" y="21016"/>
                    </a:lnTo>
                    <a:lnTo>
                      <a:pt x="6104" y="21016"/>
                    </a:lnTo>
                    <a:lnTo>
                      <a:pt x="4696" y="21600"/>
                    </a:lnTo>
                    <a:lnTo>
                      <a:pt x="1409" y="21600"/>
                    </a:lnTo>
                    <a:lnTo>
                      <a:pt x="1409" y="21016"/>
                    </a:lnTo>
                    <a:lnTo>
                      <a:pt x="470" y="20432"/>
                    </a:lnTo>
                    <a:lnTo>
                      <a:pt x="0" y="19849"/>
                    </a:lnTo>
                    <a:lnTo>
                      <a:pt x="0" y="10508"/>
                    </a:lnTo>
                    <a:lnTo>
                      <a:pt x="470" y="9341"/>
                    </a:lnTo>
                    <a:lnTo>
                      <a:pt x="470" y="7005"/>
                    </a:lnTo>
                    <a:lnTo>
                      <a:pt x="1409" y="5838"/>
                    </a:lnTo>
                    <a:lnTo>
                      <a:pt x="1409" y="5254"/>
                    </a:lnTo>
                    <a:lnTo>
                      <a:pt x="1878" y="3503"/>
                    </a:lnTo>
                    <a:lnTo>
                      <a:pt x="2817" y="2335"/>
                    </a:lnTo>
                    <a:lnTo>
                      <a:pt x="4696" y="1168"/>
                    </a:lnTo>
                    <a:lnTo>
                      <a:pt x="5165" y="1168"/>
                    </a:lnTo>
                    <a:close/>
                  </a:path>
                </a:pathLst>
              </a:custGeom>
              <a:solidFill>
                <a:srgbClr val="FB33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22" name="AutoShape 517"/>
              <p:cNvSpPr/>
              <p:nvPr/>
            </p:nvSpPr>
            <p:spPr>
              <a:xfrm>
                <a:off x="1268393" y="234208"/>
                <a:ext cx="100174" cy="71956"/>
              </a:xfrm>
              <a:custGeom>
                <a:avLst/>
                <a:gdLst/>
                <a:ahLst/>
                <a:cxnLst>
                  <a:cxn ang="0">
                    <a:pos x="wd2" y="hd2"/>
                  </a:cxn>
                  <a:cxn ang="5400000">
                    <a:pos x="wd2" y="hd2"/>
                  </a:cxn>
                  <a:cxn ang="10800000">
                    <a:pos x="wd2" y="hd2"/>
                  </a:cxn>
                  <a:cxn ang="16200000">
                    <a:pos x="wd2" y="hd2"/>
                  </a:cxn>
                </a:cxnLst>
                <a:rect l="0" t="0" r="r" b="b"/>
                <a:pathLst>
                  <a:path w="21600" h="21600" extrusionOk="0">
                    <a:moveTo>
                      <a:pt x="5400" y="1168"/>
                    </a:moveTo>
                    <a:lnTo>
                      <a:pt x="9327" y="1168"/>
                    </a:lnTo>
                    <a:lnTo>
                      <a:pt x="9818" y="0"/>
                    </a:lnTo>
                    <a:lnTo>
                      <a:pt x="11291" y="1168"/>
                    </a:lnTo>
                    <a:lnTo>
                      <a:pt x="14727" y="1168"/>
                    </a:lnTo>
                    <a:lnTo>
                      <a:pt x="15709" y="1751"/>
                    </a:lnTo>
                    <a:lnTo>
                      <a:pt x="17182" y="1751"/>
                    </a:lnTo>
                    <a:lnTo>
                      <a:pt x="17673" y="2335"/>
                    </a:lnTo>
                    <a:lnTo>
                      <a:pt x="19145" y="2335"/>
                    </a:lnTo>
                    <a:lnTo>
                      <a:pt x="19636" y="3503"/>
                    </a:lnTo>
                    <a:lnTo>
                      <a:pt x="20618" y="3503"/>
                    </a:lnTo>
                    <a:lnTo>
                      <a:pt x="21109" y="4086"/>
                    </a:lnTo>
                    <a:lnTo>
                      <a:pt x="21600" y="4086"/>
                    </a:lnTo>
                    <a:lnTo>
                      <a:pt x="21600" y="7589"/>
                    </a:lnTo>
                    <a:lnTo>
                      <a:pt x="21109" y="8757"/>
                    </a:lnTo>
                    <a:lnTo>
                      <a:pt x="19636" y="10508"/>
                    </a:lnTo>
                    <a:lnTo>
                      <a:pt x="19145" y="10508"/>
                    </a:lnTo>
                    <a:lnTo>
                      <a:pt x="18655" y="11092"/>
                    </a:lnTo>
                    <a:lnTo>
                      <a:pt x="17673" y="11676"/>
                    </a:lnTo>
                    <a:lnTo>
                      <a:pt x="17182" y="12259"/>
                    </a:lnTo>
                    <a:lnTo>
                      <a:pt x="17182" y="13427"/>
                    </a:lnTo>
                    <a:lnTo>
                      <a:pt x="16200" y="13427"/>
                    </a:lnTo>
                    <a:lnTo>
                      <a:pt x="15709" y="14595"/>
                    </a:lnTo>
                    <a:lnTo>
                      <a:pt x="14727" y="15178"/>
                    </a:lnTo>
                    <a:lnTo>
                      <a:pt x="14236" y="15178"/>
                    </a:lnTo>
                    <a:lnTo>
                      <a:pt x="14236" y="16346"/>
                    </a:lnTo>
                    <a:lnTo>
                      <a:pt x="13255" y="16930"/>
                    </a:lnTo>
                    <a:lnTo>
                      <a:pt x="12764" y="16930"/>
                    </a:lnTo>
                    <a:lnTo>
                      <a:pt x="11782" y="17514"/>
                    </a:lnTo>
                    <a:lnTo>
                      <a:pt x="11291" y="18681"/>
                    </a:lnTo>
                    <a:lnTo>
                      <a:pt x="10800" y="18681"/>
                    </a:lnTo>
                    <a:lnTo>
                      <a:pt x="9818" y="19849"/>
                    </a:lnTo>
                    <a:lnTo>
                      <a:pt x="9327" y="19849"/>
                    </a:lnTo>
                    <a:lnTo>
                      <a:pt x="8345" y="20432"/>
                    </a:lnTo>
                    <a:lnTo>
                      <a:pt x="6873" y="20432"/>
                    </a:lnTo>
                    <a:lnTo>
                      <a:pt x="6382" y="21016"/>
                    </a:lnTo>
                    <a:lnTo>
                      <a:pt x="3927" y="21016"/>
                    </a:lnTo>
                    <a:lnTo>
                      <a:pt x="3927" y="21600"/>
                    </a:lnTo>
                    <a:lnTo>
                      <a:pt x="2945" y="21016"/>
                    </a:lnTo>
                    <a:lnTo>
                      <a:pt x="1964" y="21016"/>
                    </a:lnTo>
                    <a:lnTo>
                      <a:pt x="1473" y="20432"/>
                    </a:lnTo>
                    <a:lnTo>
                      <a:pt x="491" y="20432"/>
                    </a:lnTo>
                    <a:lnTo>
                      <a:pt x="491" y="18681"/>
                    </a:lnTo>
                    <a:lnTo>
                      <a:pt x="0" y="17514"/>
                    </a:lnTo>
                    <a:lnTo>
                      <a:pt x="0" y="12259"/>
                    </a:lnTo>
                    <a:lnTo>
                      <a:pt x="491" y="11092"/>
                    </a:lnTo>
                    <a:lnTo>
                      <a:pt x="491" y="7589"/>
                    </a:lnTo>
                    <a:lnTo>
                      <a:pt x="1473" y="7005"/>
                    </a:lnTo>
                    <a:lnTo>
                      <a:pt x="1473" y="5254"/>
                    </a:lnTo>
                    <a:lnTo>
                      <a:pt x="1964" y="5254"/>
                    </a:lnTo>
                    <a:lnTo>
                      <a:pt x="2945" y="4086"/>
                    </a:lnTo>
                    <a:lnTo>
                      <a:pt x="3927" y="3503"/>
                    </a:lnTo>
                    <a:lnTo>
                      <a:pt x="3927" y="2335"/>
                    </a:lnTo>
                    <a:lnTo>
                      <a:pt x="4909" y="1751"/>
                    </a:lnTo>
                    <a:lnTo>
                      <a:pt x="5400" y="1168"/>
                    </a:lnTo>
                    <a:close/>
                  </a:path>
                </a:pathLst>
              </a:custGeom>
              <a:solidFill>
                <a:srgbClr val="FC3333"/>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23" name="AutoShape 518"/>
              <p:cNvSpPr/>
              <p:nvPr/>
            </p:nvSpPr>
            <p:spPr>
              <a:xfrm>
                <a:off x="1271214" y="237030"/>
                <a:ext cx="97353" cy="64902"/>
              </a:xfrm>
              <a:custGeom>
                <a:avLst/>
                <a:gdLst/>
                <a:ahLst/>
                <a:cxnLst>
                  <a:cxn ang="0">
                    <a:pos x="wd2" y="hd2"/>
                  </a:cxn>
                  <a:cxn ang="5400000">
                    <a:pos x="wd2" y="hd2"/>
                  </a:cxn>
                  <a:cxn ang="10800000">
                    <a:pos x="wd2" y="hd2"/>
                  </a:cxn>
                  <a:cxn ang="16200000">
                    <a:pos x="wd2" y="hd2"/>
                  </a:cxn>
                </a:cxnLst>
                <a:rect l="0" t="0" r="r" b="b"/>
                <a:pathLst>
                  <a:path w="21600" h="21600" extrusionOk="0">
                    <a:moveTo>
                      <a:pt x="6028" y="635"/>
                    </a:moveTo>
                    <a:lnTo>
                      <a:pt x="6530" y="0"/>
                    </a:lnTo>
                    <a:lnTo>
                      <a:pt x="13060" y="0"/>
                    </a:lnTo>
                    <a:lnTo>
                      <a:pt x="14065" y="635"/>
                    </a:lnTo>
                    <a:lnTo>
                      <a:pt x="16074" y="635"/>
                    </a:lnTo>
                    <a:lnTo>
                      <a:pt x="17079" y="1271"/>
                    </a:lnTo>
                    <a:lnTo>
                      <a:pt x="18586" y="1271"/>
                    </a:lnTo>
                    <a:lnTo>
                      <a:pt x="19088" y="2541"/>
                    </a:lnTo>
                    <a:lnTo>
                      <a:pt x="19591" y="2541"/>
                    </a:lnTo>
                    <a:lnTo>
                      <a:pt x="20595" y="3176"/>
                    </a:lnTo>
                    <a:lnTo>
                      <a:pt x="21098" y="3176"/>
                    </a:lnTo>
                    <a:lnTo>
                      <a:pt x="21098" y="4447"/>
                    </a:lnTo>
                    <a:lnTo>
                      <a:pt x="21600" y="4447"/>
                    </a:lnTo>
                    <a:lnTo>
                      <a:pt x="21600" y="5082"/>
                    </a:lnTo>
                    <a:lnTo>
                      <a:pt x="21098" y="6353"/>
                    </a:lnTo>
                    <a:lnTo>
                      <a:pt x="21098" y="8259"/>
                    </a:lnTo>
                    <a:lnTo>
                      <a:pt x="20595" y="8259"/>
                    </a:lnTo>
                    <a:lnTo>
                      <a:pt x="19591" y="8894"/>
                    </a:lnTo>
                    <a:lnTo>
                      <a:pt x="19088" y="10165"/>
                    </a:lnTo>
                    <a:lnTo>
                      <a:pt x="18586" y="10800"/>
                    </a:lnTo>
                    <a:lnTo>
                      <a:pt x="17581" y="10800"/>
                    </a:lnTo>
                    <a:lnTo>
                      <a:pt x="17079" y="11435"/>
                    </a:lnTo>
                    <a:lnTo>
                      <a:pt x="17079" y="12071"/>
                    </a:lnTo>
                    <a:lnTo>
                      <a:pt x="16074" y="13341"/>
                    </a:lnTo>
                    <a:lnTo>
                      <a:pt x="15572" y="13341"/>
                    </a:lnTo>
                    <a:lnTo>
                      <a:pt x="15572" y="14612"/>
                    </a:lnTo>
                    <a:lnTo>
                      <a:pt x="14567" y="14612"/>
                    </a:lnTo>
                    <a:lnTo>
                      <a:pt x="13060" y="16518"/>
                    </a:lnTo>
                    <a:lnTo>
                      <a:pt x="12558" y="16518"/>
                    </a:lnTo>
                    <a:lnTo>
                      <a:pt x="11553" y="17153"/>
                    </a:lnTo>
                    <a:lnTo>
                      <a:pt x="11051" y="17788"/>
                    </a:lnTo>
                    <a:lnTo>
                      <a:pt x="10549" y="19059"/>
                    </a:lnTo>
                    <a:lnTo>
                      <a:pt x="9544" y="19059"/>
                    </a:lnTo>
                    <a:lnTo>
                      <a:pt x="9042" y="20329"/>
                    </a:lnTo>
                    <a:lnTo>
                      <a:pt x="8037" y="20329"/>
                    </a:lnTo>
                    <a:lnTo>
                      <a:pt x="7535" y="20965"/>
                    </a:lnTo>
                    <a:lnTo>
                      <a:pt x="6028" y="20965"/>
                    </a:lnTo>
                    <a:lnTo>
                      <a:pt x="4521" y="21600"/>
                    </a:lnTo>
                    <a:lnTo>
                      <a:pt x="2512" y="21600"/>
                    </a:lnTo>
                    <a:lnTo>
                      <a:pt x="1507" y="20965"/>
                    </a:lnTo>
                    <a:lnTo>
                      <a:pt x="0" y="19059"/>
                    </a:lnTo>
                    <a:lnTo>
                      <a:pt x="0" y="10165"/>
                    </a:lnTo>
                    <a:lnTo>
                      <a:pt x="1005" y="8894"/>
                    </a:lnTo>
                    <a:lnTo>
                      <a:pt x="1005" y="5082"/>
                    </a:lnTo>
                    <a:lnTo>
                      <a:pt x="1507" y="5082"/>
                    </a:lnTo>
                    <a:lnTo>
                      <a:pt x="1507" y="4447"/>
                    </a:lnTo>
                    <a:lnTo>
                      <a:pt x="2512" y="3176"/>
                    </a:lnTo>
                    <a:lnTo>
                      <a:pt x="3516" y="3176"/>
                    </a:lnTo>
                    <a:lnTo>
                      <a:pt x="3516" y="2541"/>
                    </a:lnTo>
                    <a:lnTo>
                      <a:pt x="5023" y="635"/>
                    </a:lnTo>
                    <a:lnTo>
                      <a:pt x="6028" y="635"/>
                    </a:lnTo>
                    <a:close/>
                  </a:path>
                </a:pathLst>
              </a:custGeom>
              <a:solidFill>
                <a:srgbClr val="FD343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24" name="AutoShape 519"/>
              <p:cNvSpPr/>
              <p:nvPr/>
            </p:nvSpPr>
            <p:spPr>
              <a:xfrm>
                <a:off x="1271214" y="237030"/>
                <a:ext cx="94531" cy="63491"/>
              </a:xfrm>
              <a:custGeom>
                <a:avLst/>
                <a:gdLst/>
                <a:ahLst/>
                <a:cxnLst>
                  <a:cxn ang="0">
                    <a:pos x="wd2" y="hd2"/>
                  </a:cxn>
                  <a:cxn ang="5400000">
                    <a:pos x="wd2" y="hd2"/>
                  </a:cxn>
                  <a:cxn ang="10800000">
                    <a:pos x="wd2" y="hd2"/>
                  </a:cxn>
                  <a:cxn ang="16200000">
                    <a:pos x="wd2" y="hd2"/>
                  </a:cxn>
                </a:cxnLst>
                <a:rect l="0" t="0" r="r" b="b"/>
                <a:pathLst>
                  <a:path w="21600" h="21600" extrusionOk="0">
                    <a:moveTo>
                      <a:pt x="6171" y="655"/>
                    </a:moveTo>
                    <a:lnTo>
                      <a:pt x="6686" y="655"/>
                    </a:lnTo>
                    <a:lnTo>
                      <a:pt x="8229" y="0"/>
                    </a:lnTo>
                    <a:lnTo>
                      <a:pt x="12857" y="0"/>
                    </a:lnTo>
                    <a:lnTo>
                      <a:pt x="13371" y="655"/>
                    </a:lnTo>
                    <a:lnTo>
                      <a:pt x="14914" y="655"/>
                    </a:lnTo>
                    <a:lnTo>
                      <a:pt x="15943" y="1309"/>
                    </a:lnTo>
                    <a:lnTo>
                      <a:pt x="18000" y="1309"/>
                    </a:lnTo>
                    <a:lnTo>
                      <a:pt x="19029" y="2618"/>
                    </a:lnTo>
                    <a:lnTo>
                      <a:pt x="19543" y="2618"/>
                    </a:lnTo>
                    <a:lnTo>
                      <a:pt x="20057" y="3273"/>
                    </a:lnTo>
                    <a:lnTo>
                      <a:pt x="21086" y="3273"/>
                    </a:lnTo>
                    <a:lnTo>
                      <a:pt x="21086" y="4582"/>
                    </a:lnTo>
                    <a:lnTo>
                      <a:pt x="21600" y="4582"/>
                    </a:lnTo>
                    <a:lnTo>
                      <a:pt x="21600" y="7200"/>
                    </a:lnTo>
                    <a:lnTo>
                      <a:pt x="21086" y="7200"/>
                    </a:lnTo>
                    <a:lnTo>
                      <a:pt x="21086" y="8509"/>
                    </a:lnTo>
                    <a:lnTo>
                      <a:pt x="20057" y="8509"/>
                    </a:lnTo>
                    <a:lnTo>
                      <a:pt x="19543" y="9164"/>
                    </a:lnTo>
                    <a:lnTo>
                      <a:pt x="19029" y="10473"/>
                    </a:lnTo>
                    <a:lnTo>
                      <a:pt x="18000" y="11127"/>
                    </a:lnTo>
                    <a:lnTo>
                      <a:pt x="17486" y="11127"/>
                    </a:lnTo>
                    <a:lnTo>
                      <a:pt x="16457" y="11782"/>
                    </a:lnTo>
                    <a:lnTo>
                      <a:pt x="16457" y="12436"/>
                    </a:lnTo>
                    <a:lnTo>
                      <a:pt x="15943" y="13745"/>
                    </a:lnTo>
                    <a:lnTo>
                      <a:pt x="14914" y="15055"/>
                    </a:lnTo>
                    <a:lnTo>
                      <a:pt x="14400" y="15055"/>
                    </a:lnTo>
                    <a:lnTo>
                      <a:pt x="14400" y="15709"/>
                    </a:lnTo>
                    <a:lnTo>
                      <a:pt x="13371" y="15709"/>
                    </a:lnTo>
                    <a:lnTo>
                      <a:pt x="13371" y="17018"/>
                    </a:lnTo>
                    <a:lnTo>
                      <a:pt x="12857" y="17018"/>
                    </a:lnTo>
                    <a:lnTo>
                      <a:pt x="11829" y="17673"/>
                    </a:lnTo>
                    <a:lnTo>
                      <a:pt x="11314" y="17673"/>
                    </a:lnTo>
                    <a:lnTo>
                      <a:pt x="10800" y="18327"/>
                    </a:lnTo>
                    <a:lnTo>
                      <a:pt x="9771" y="18327"/>
                    </a:lnTo>
                    <a:lnTo>
                      <a:pt x="9771" y="19636"/>
                    </a:lnTo>
                    <a:lnTo>
                      <a:pt x="9257" y="19636"/>
                    </a:lnTo>
                    <a:lnTo>
                      <a:pt x="8229" y="20945"/>
                    </a:lnTo>
                    <a:lnTo>
                      <a:pt x="6686" y="20945"/>
                    </a:lnTo>
                    <a:lnTo>
                      <a:pt x="6171" y="21600"/>
                    </a:lnTo>
                    <a:lnTo>
                      <a:pt x="2571" y="21600"/>
                    </a:lnTo>
                    <a:lnTo>
                      <a:pt x="1543" y="20945"/>
                    </a:lnTo>
                    <a:lnTo>
                      <a:pt x="1029" y="19636"/>
                    </a:lnTo>
                    <a:lnTo>
                      <a:pt x="1029" y="17673"/>
                    </a:lnTo>
                    <a:lnTo>
                      <a:pt x="0" y="17018"/>
                    </a:lnTo>
                    <a:lnTo>
                      <a:pt x="0" y="12436"/>
                    </a:lnTo>
                    <a:lnTo>
                      <a:pt x="1029" y="11127"/>
                    </a:lnTo>
                    <a:lnTo>
                      <a:pt x="1029" y="7200"/>
                    </a:lnTo>
                    <a:lnTo>
                      <a:pt x="1543" y="6545"/>
                    </a:lnTo>
                    <a:lnTo>
                      <a:pt x="1543" y="5236"/>
                    </a:lnTo>
                    <a:lnTo>
                      <a:pt x="2571" y="4582"/>
                    </a:lnTo>
                    <a:lnTo>
                      <a:pt x="2571" y="3273"/>
                    </a:lnTo>
                    <a:lnTo>
                      <a:pt x="3600" y="3273"/>
                    </a:lnTo>
                    <a:lnTo>
                      <a:pt x="3600" y="2618"/>
                    </a:lnTo>
                    <a:lnTo>
                      <a:pt x="5143" y="655"/>
                    </a:lnTo>
                    <a:lnTo>
                      <a:pt x="6171" y="655"/>
                    </a:lnTo>
                    <a:close/>
                  </a:path>
                </a:pathLst>
              </a:custGeom>
              <a:solidFill>
                <a:srgbClr val="FE3434"/>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sp>
            <p:nvSpPr>
              <p:cNvPr id="5025" name="AutoShape 520"/>
              <p:cNvSpPr/>
              <p:nvPr/>
            </p:nvSpPr>
            <p:spPr>
              <a:xfrm>
                <a:off x="1275447" y="239851"/>
                <a:ext cx="87477" cy="59259"/>
              </a:xfrm>
              <a:custGeom>
                <a:avLst/>
                <a:gdLst/>
                <a:ahLst/>
                <a:cxnLst>
                  <a:cxn ang="0">
                    <a:pos x="wd2" y="hd2"/>
                  </a:cxn>
                  <a:cxn ang="5400000">
                    <a:pos x="wd2" y="hd2"/>
                  </a:cxn>
                  <a:cxn ang="10800000">
                    <a:pos x="wd2" y="hd2"/>
                  </a:cxn>
                  <a:cxn ang="16200000">
                    <a:pos x="wd2" y="hd2"/>
                  </a:cxn>
                </a:cxnLst>
                <a:rect l="0" t="0" r="r" b="b"/>
                <a:pathLst>
                  <a:path w="21600" h="21600" extrusionOk="0">
                    <a:moveTo>
                      <a:pt x="1662" y="4181"/>
                    </a:moveTo>
                    <a:lnTo>
                      <a:pt x="2769" y="2787"/>
                    </a:lnTo>
                    <a:lnTo>
                      <a:pt x="3877" y="2090"/>
                    </a:lnTo>
                    <a:lnTo>
                      <a:pt x="4431" y="697"/>
                    </a:lnTo>
                    <a:lnTo>
                      <a:pt x="5538" y="697"/>
                    </a:lnTo>
                    <a:lnTo>
                      <a:pt x="6092" y="0"/>
                    </a:lnTo>
                    <a:lnTo>
                      <a:pt x="14954" y="0"/>
                    </a:lnTo>
                    <a:lnTo>
                      <a:pt x="16062" y="697"/>
                    </a:lnTo>
                    <a:lnTo>
                      <a:pt x="16615" y="697"/>
                    </a:lnTo>
                    <a:lnTo>
                      <a:pt x="17723" y="2090"/>
                    </a:lnTo>
                    <a:lnTo>
                      <a:pt x="19385" y="2090"/>
                    </a:lnTo>
                    <a:lnTo>
                      <a:pt x="19938" y="2787"/>
                    </a:lnTo>
                    <a:lnTo>
                      <a:pt x="20492" y="2787"/>
                    </a:lnTo>
                    <a:lnTo>
                      <a:pt x="20492" y="4181"/>
                    </a:lnTo>
                    <a:lnTo>
                      <a:pt x="21600" y="4181"/>
                    </a:lnTo>
                    <a:lnTo>
                      <a:pt x="21600" y="6968"/>
                    </a:lnTo>
                    <a:lnTo>
                      <a:pt x="20492" y="8361"/>
                    </a:lnTo>
                    <a:lnTo>
                      <a:pt x="19938" y="8361"/>
                    </a:lnTo>
                    <a:lnTo>
                      <a:pt x="17723" y="11148"/>
                    </a:lnTo>
                    <a:lnTo>
                      <a:pt x="16615" y="11148"/>
                    </a:lnTo>
                    <a:lnTo>
                      <a:pt x="16062" y="11845"/>
                    </a:lnTo>
                    <a:lnTo>
                      <a:pt x="16062" y="12542"/>
                    </a:lnTo>
                    <a:lnTo>
                      <a:pt x="14954" y="13935"/>
                    </a:lnTo>
                    <a:lnTo>
                      <a:pt x="14400" y="15329"/>
                    </a:lnTo>
                    <a:lnTo>
                      <a:pt x="13292" y="15329"/>
                    </a:lnTo>
                    <a:lnTo>
                      <a:pt x="13292" y="16026"/>
                    </a:lnTo>
                    <a:lnTo>
                      <a:pt x="12738" y="16026"/>
                    </a:lnTo>
                    <a:lnTo>
                      <a:pt x="11631" y="17419"/>
                    </a:lnTo>
                    <a:lnTo>
                      <a:pt x="11077" y="17419"/>
                    </a:lnTo>
                    <a:lnTo>
                      <a:pt x="11077" y="18116"/>
                    </a:lnTo>
                    <a:lnTo>
                      <a:pt x="10523" y="18813"/>
                    </a:lnTo>
                    <a:lnTo>
                      <a:pt x="9415" y="18813"/>
                    </a:lnTo>
                    <a:lnTo>
                      <a:pt x="8862" y="20206"/>
                    </a:lnTo>
                    <a:lnTo>
                      <a:pt x="7754" y="20206"/>
                    </a:lnTo>
                    <a:lnTo>
                      <a:pt x="7200" y="21600"/>
                    </a:lnTo>
                    <a:lnTo>
                      <a:pt x="1662" y="21600"/>
                    </a:lnTo>
                    <a:lnTo>
                      <a:pt x="554" y="20206"/>
                    </a:lnTo>
                    <a:lnTo>
                      <a:pt x="554" y="18813"/>
                    </a:lnTo>
                    <a:lnTo>
                      <a:pt x="0" y="18116"/>
                    </a:lnTo>
                    <a:lnTo>
                      <a:pt x="0" y="9058"/>
                    </a:lnTo>
                    <a:lnTo>
                      <a:pt x="554" y="6968"/>
                    </a:lnTo>
                    <a:lnTo>
                      <a:pt x="554" y="4877"/>
                    </a:lnTo>
                    <a:lnTo>
                      <a:pt x="1662" y="4877"/>
                    </a:lnTo>
                    <a:lnTo>
                      <a:pt x="1662" y="4181"/>
                    </a:lnTo>
                    <a:close/>
                  </a:path>
                </a:pathLst>
              </a:custGeom>
              <a:solidFill>
                <a:srgbClr val="FF3535"/>
              </a:solidFill>
              <a:ln w="12700" cap="flat">
                <a:noFill/>
                <a:miter lim="400000"/>
              </a:ln>
              <a:effectLst/>
            </p:spPr>
            <p:txBody>
              <a:bodyPr wrap="square" lIns="45719" tIns="45719" rIns="45719" bIns="45719" numCol="1" anchor="ctr">
                <a:noAutofit/>
              </a:bodyPr>
              <a:lstStyle/>
              <a:p>
                <a:pPr defTabSz="399285">
                  <a:defRPr sz="2100">
                    <a:solidFill>
                      <a:srgbClr val="FFFFFF"/>
                    </a:solidFill>
                    <a:latin typeface="Arial"/>
                    <a:ea typeface="Arial"/>
                    <a:cs typeface="Arial"/>
                    <a:sym typeface="Arial"/>
                  </a:defRPr>
                </a:pPr>
                <a:endParaRPr/>
              </a:p>
            </p:txBody>
          </p:sp>
          <p:grpSp>
            <p:nvGrpSpPr>
              <p:cNvPr id="5032" name="Group 521"/>
              <p:cNvGrpSpPr/>
              <p:nvPr/>
            </p:nvGrpSpPr>
            <p:grpSpPr>
              <a:xfrm>
                <a:off x="132623" y="275124"/>
                <a:ext cx="372478" cy="253962"/>
                <a:chOff x="0" y="0"/>
                <a:chExt cx="372476" cy="253961"/>
              </a:xfrm>
            </p:grpSpPr>
            <p:sp>
              <p:nvSpPr>
                <p:cNvPr id="5026" name="Oval 522"/>
                <p:cNvSpPr/>
                <p:nvPr/>
              </p:nvSpPr>
              <p:spPr>
                <a:xfrm>
                  <a:off x="149554" y="63490"/>
                  <a:ext cx="146733" cy="125571"/>
                </a:xfrm>
                <a:prstGeom prst="ellipse">
                  <a:avLst/>
                </a:prstGeom>
                <a:solidFill>
                  <a:srgbClr val="FFCC00"/>
                </a:solidFill>
                <a:ln w="9360" cap="sq">
                  <a:solidFill>
                    <a:srgbClr val="8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27" name="Oval 523"/>
                <p:cNvSpPr/>
                <p:nvPr/>
              </p:nvSpPr>
              <p:spPr>
                <a:xfrm>
                  <a:off x="74777" y="-1"/>
                  <a:ext cx="148145" cy="125571"/>
                </a:xfrm>
                <a:prstGeom prst="ellipse">
                  <a:avLst/>
                </a:prstGeom>
                <a:solidFill>
                  <a:srgbClr val="FFCC00"/>
                </a:solidFill>
                <a:ln w="9360" cap="sq">
                  <a:solidFill>
                    <a:srgbClr val="8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28" name="Oval 524"/>
                <p:cNvSpPr/>
                <p:nvPr/>
              </p:nvSpPr>
              <p:spPr>
                <a:xfrm>
                  <a:off x="224332" y="128391"/>
                  <a:ext cx="148145" cy="125571"/>
                </a:xfrm>
                <a:prstGeom prst="ellipse">
                  <a:avLst/>
                </a:prstGeom>
                <a:solidFill>
                  <a:srgbClr val="FFCC00"/>
                </a:solidFill>
                <a:ln w="9360" cap="sq">
                  <a:solidFill>
                    <a:srgbClr val="8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29" name="Oval 525"/>
                <p:cNvSpPr/>
                <p:nvPr/>
              </p:nvSpPr>
              <p:spPr>
                <a:xfrm>
                  <a:off x="224332" y="-1"/>
                  <a:ext cx="148145" cy="125571"/>
                </a:xfrm>
                <a:prstGeom prst="ellipse">
                  <a:avLst/>
                </a:prstGeom>
                <a:solidFill>
                  <a:srgbClr val="FFCC00"/>
                </a:solidFill>
                <a:ln w="9360" cap="sq">
                  <a:solidFill>
                    <a:srgbClr val="8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30" name="Oval 526"/>
                <p:cNvSpPr/>
                <p:nvPr/>
              </p:nvSpPr>
              <p:spPr>
                <a:xfrm>
                  <a:off x="0" y="66311"/>
                  <a:ext cx="146732" cy="125571"/>
                </a:xfrm>
                <a:prstGeom prst="ellipse">
                  <a:avLst/>
                </a:prstGeom>
                <a:solidFill>
                  <a:srgbClr val="FFCC00"/>
                </a:solidFill>
                <a:ln w="9360" cap="sq">
                  <a:solidFill>
                    <a:srgbClr val="8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31" name="Oval 527"/>
                <p:cNvSpPr/>
                <p:nvPr/>
              </p:nvSpPr>
              <p:spPr>
                <a:xfrm>
                  <a:off x="74777" y="128391"/>
                  <a:ext cx="148145" cy="125571"/>
                </a:xfrm>
                <a:prstGeom prst="ellipse">
                  <a:avLst/>
                </a:prstGeom>
                <a:solidFill>
                  <a:srgbClr val="FFCC00"/>
                </a:solidFill>
                <a:ln w="9360" cap="sq">
                  <a:solidFill>
                    <a:srgbClr val="8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grpSp>
        </p:grpSp>
        <p:sp>
          <p:nvSpPr>
            <p:cNvPr id="5034" name="Rectangle 528"/>
            <p:cNvSpPr txBox="1"/>
            <p:nvPr/>
          </p:nvSpPr>
          <p:spPr>
            <a:xfrm>
              <a:off x="3000468" y="0"/>
              <a:ext cx="997093" cy="4057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399305">
                <a:lnSpc>
                  <a:spcPct val="93000"/>
                </a:lnSpc>
                <a:tabLst>
                  <a:tab pos="393700" algn="l"/>
                  <a:tab pos="787400" algn="l"/>
                  <a:tab pos="1193800" algn="l"/>
                  <a:tab pos="1587500" algn="l"/>
                  <a:tab pos="1993900" algn="l"/>
                  <a:tab pos="2387600" algn="l"/>
                  <a:tab pos="2781300" algn="l"/>
                  <a:tab pos="3187700" algn="l"/>
                  <a:tab pos="3581400" algn="l"/>
                  <a:tab pos="3987800" algn="l"/>
                  <a:tab pos="4381500" algn="l"/>
                  <a:tab pos="4787900" algn="l"/>
                  <a:tab pos="5181600" algn="l"/>
                  <a:tab pos="5588000" algn="l"/>
                  <a:tab pos="5981700" algn="l"/>
                  <a:tab pos="6375400" algn="l"/>
                  <a:tab pos="6781800" algn="l"/>
                  <a:tab pos="7175500" algn="l"/>
                  <a:tab pos="7581900" algn="l"/>
                  <a:tab pos="7975600" algn="l"/>
                </a:tabLst>
                <a:defRPr sz="2800">
                  <a:solidFill>
                    <a:srgbClr val="C00000"/>
                  </a:solidFill>
                  <a:effectLst>
                    <a:outerShdw blurRad="38100" dist="38100" dir="2700000" rotWithShape="0">
                      <a:srgbClr val="000000"/>
                    </a:outerShdw>
                  </a:effectLst>
                </a:defRPr>
              </a:lvl1pPr>
            </a:lstStyle>
            <a:p>
              <a:r>
                <a:rPr b="1" dirty="0">
                  <a:solidFill>
                    <a:schemeClr val="bg1"/>
                  </a:solidFill>
                </a:rPr>
                <a:t>NAFLD</a:t>
              </a:r>
            </a:p>
          </p:txBody>
        </p:sp>
        <p:sp>
          <p:nvSpPr>
            <p:cNvPr id="5035" name="Line 529"/>
            <p:cNvSpPr/>
            <p:nvPr/>
          </p:nvSpPr>
          <p:spPr>
            <a:xfrm>
              <a:off x="4981864" y="869110"/>
              <a:ext cx="1350226" cy="467006"/>
            </a:xfrm>
            <a:prstGeom prst="line">
              <a:avLst/>
            </a:prstGeom>
            <a:noFill/>
            <a:ln w="57240" cap="sq">
              <a:solidFill>
                <a:srgbClr val="FF0000"/>
              </a:solidFill>
              <a:prstDash val="sysDot"/>
              <a:miter lim="800000"/>
              <a:tailEnd type="triangle" w="med" len="med"/>
            </a:ln>
            <a:effectLst/>
          </p:spPr>
          <p:txBody>
            <a:bodyPr wrap="square" lIns="45719" tIns="45719" rIns="45719" bIns="45719" numCol="1" anchor="t">
              <a:noAutofit/>
            </a:bodyPr>
            <a:lstStyle/>
            <a:p>
              <a:pPr defTabSz="447652">
                <a:defRPr sz="2400">
                  <a:latin typeface="Arial"/>
                  <a:ea typeface="Arial"/>
                  <a:cs typeface="Arial"/>
                  <a:sym typeface="Arial"/>
                </a:defRPr>
              </a:pPr>
              <a:endParaRPr/>
            </a:p>
          </p:txBody>
        </p:sp>
        <p:sp>
          <p:nvSpPr>
            <p:cNvPr id="5036" name="Line 530"/>
            <p:cNvSpPr/>
            <p:nvPr/>
          </p:nvSpPr>
          <p:spPr>
            <a:xfrm>
              <a:off x="4406219" y="1060992"/>
              <a:ext cx="718146" cy="766116"/>
            </a:xfrm>
            <a:prstGeom prst="line">
              <a:avLst/>
            </a:prstGeom>
            <a:noFill/>
            <a:ln w="57240" cap="sq">
              <a:solidFill>
                <a:srgbClr val="FF0000"/>
              </a:solidFill>
              <a:prstDash val="sysDot"/>
              <a:miter lim="800000"/>
              <a:tailEnd type="triangle" w="med" len="med"/>
            </a:ln>
            <a:effectLst/>
          </p:spPr>
          <p:txBody>
            <a:bodyPr wrap="square" lIns="45719" tIns="45719" rIns="45719" bIns="45719" numCol="1" anchor="t">
              <a:noAutofit/>
            </a:bodyPr>
            <a:lstStyle/>
            <a:p>
              <a:pPr defTabSz="447652">
                <a:defRPr sz="2400">
                  <a:latin typeface="Arial"/>
                  <a:ea typeface="Arial"/>
                  <a:cs typeface="Arial"/>
                  <a:sym typeface="Arial"/>
                </a:defRPr>
              </a:pPr>
              <a:endParaRPr/>
            </a:p>
          </p:txBody>
        </p:sp>
        <p:sp>
          <p:nvSpPr>
            <p:cNvPr id="5037" name="Line 531"/>
            <p:cNvSpPr/>
            <p:nvPr/>
          </p:nvSpPr>
          <p:spPr>
            <a:xfrm>
              <a:off x="3672555" y="1252873"/>
              <a:ext cx="126981" cy="1084978"/>
            </a:xfrm>
            <a:prstGeom prst="line">
              <a:avLst/>
            </a:prstGeom>
            <a:noFill/>
            <a:ln w="57240" cap="sq">
              <a:solidFill>
                <a:srgbClr val="FF0000"/>
              </a:solidFill>
              <a:prstDash val="sysDot"/>
              <a:miter lim="800000"/>
              <a:tailEnd type="triangle" w="med" len="med"/>
            </a:ln>
            <a:effectLst/>
          </p:spPr>
          <p:txBody>
            <a:bodyPr wrap="square" lIns="45719" tIns="45719" rIns="45719" bIns="45719" numCol="1" anchor="t">
              <a:noAutofit/>
            </a:bodyPr>
            <a:lstStyle/>
            <a:p>
              <a:pPr defTabSz="447652">
                <a:defRPr sz="2400">
                  <a:latin typeface="Arial"/>
                  <a:ea typeface="Arial"/>
                  <a:cs typeface="Arial"/>
                  <a:sym typeface="Arial"/>
                </a:defRPr>
              </a:pPr>
              <a:endParaRPr/>
            </a:p>
          </p:txBody>
        </p:sp>
        <p:sp>
          <p:nvSpPr>
            <p:cNvPr id="5038" name="Line 532"/>
            <p:cNvSpPr/>
            <p:nvPr/>
          </p:nvSpPr>
          <p:spPr>
            <a:xfrm flipH="1">
              <a:off x="1509656" y="997501"/>
              <a:ext cx="1010200" cy="317452"/>
            </a:xfrm>
            <a:prstGeom prst="line">
              <a:avLst/>
            </a:prstGeom>
            <a:noFill/>
            <a:ln w="57240" cap="sq">
              <a:solidFill>
                <a:srgbClr val="FF0000"/>
              </a:solidFill>
              <a:prstDash val="sysDot"/>
              <a:miter lim="800000"/>
              <a:tailEnd type="triangle" w="med" len="med"/>
            </a:ln>
            <a:effectLst/>
          </p:spPr>
          <p:txBody>
            <a:bodyPr wrap="square" lIns="45719" tIns="45719" rIns="45719" bIns="45719" numCol="1" anchor="t">
              <a:noAutofit/>
            </a:bodyPr>
            <a:lstStyle/>
            <a:p>
              <a:pPr defTabSz="447652">
                <a:defRPr sz="2400">
                  <a:latin typeface="Arial"/>
                  <a:ea typeface="Arial"/>
                  <a:cs typeface="Arial"/>
                  <a:sym typeface="Arial"/>
                </a:defRPr>
              </a:pPr>
              <a:endParaRPr/>
            </a:p>
          </p:txBody>
        </p:sp>
        <p:sp>
          <p:nvSpPr>
            <p:cNvPr id="5039" name="Oval 533"/>
            <p:cNvSpPr/>
            <p:nvPr/>
          </p:nvSpPr>
          <p:spPr>
            <a:xfrm>
              <a:off x="0" y="1317774"/>
              <a:ext cx="1581613" cy="829607"/>
            </a:xfrm>
            <a:prstGeom prst="ellipse">
              <a:avLst/>
            </a:prstGeom>
            <a:gradFill flip="none" rotWithShape="1">
              <a:gsLst>
                <a:gs pos="0">
                  <a:srgbClr val="5E0000"/>
                </a:gs>
                <a:gs pos="50000">
                  <a:srgbClr val="CC0000"/>
                </a:gs>
                <a:gs pos="100000">
                  <a:srgbClr val="5E0000"/>
                </a:gs>
              </a:gsLst>
              <a:lin ang="5400000" scaled="0"/>
            </a:gradFill>
            <a:ln w="9360" cap="sq">
              <a:solidFill>
                <a:srgbClr val="0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40" name="Rectangle 534"/>
            <p:cNvSpPr txBox="1"/>
            <p:nvPr/>
          </p:nvSpPr>
          <p:spPr>
            <a:xfrm>
              <a:off x="204579" y="1580759"/>
              <a:ext cx="1158344" cy="246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399285">
                <a:lnSpc>
                  <a:spcPct val="93000"/>
                </a:lnSpc>
                <a:tabLst>
                  <a:tab pos="444477" algn="l"/>
                  <a:tab pos="888955" algn="l"/>
                  <a:tab pos="1346131" algn="l"/>
                  <a:tab pos="1790609" algn="l"/>
                  <a:tab pos="2235085" algn="l"/>
                  <a:tab pos="2692262" algn="l"/>
                  <a:tab pos="3136739" algn="l"/>
                  <a:tab pos="3581217" algn="l"/>
                  <a:tab pos="4038393" algn="l"/>
                  <a:tab pos="4482871" algn="l"/>
                  <a:tab pos="4940047" algn="l"/>
                  <a:tab pos="5384525" algn="l"/>
                  <a:tab pos="5829001" algn="l"/>
                  <a:tab pos="6286178" algn="l"/>
                  <a:tab pos="6730655" algn="l"/>
                  <a:tab pos="7175133" algn="l"/>
                  <a:tab pos="7632309" algn="l"/>
                  <a:tab pos="8076787" algn="l"/>
                  <a:tab pos="8533963" algn="l"/>
                  <a:tab pos="8978441" algn="l"/>
                </a:tabLst>
                <a:defRPr sz="1700">
                  <a:solidFill>
                    <a:srgbClr val="FFFFFF"/>
                  </a:solidFill>
                </a:defRPr>
              </a:pPr>
              <a:r>
                <a:rPr dirty="0" smtClean="0"/>
                <a:t>T2DM</a:t>
              </a:r>
              <a:endParaRPr dirty="0"/>
            </a:p>
          </p:txBody>
        </p:sp>
        <p:sp>
          <p:nvSpPr>
            <p:cNvPr id="5041" name="Oval 535"/>
            <p:cNvSpPr/>
            <p:nvPr/>
          </p:nvSpPr>
          <p:spPr>
            <a:xfrm>
              <a:off x="2704681" y="2405573"/>
              <a:ext cx="2277184" cy="829607"/>
            </a:xfrm>
            <a:prstGeom prst="ellipse">
              <a:avLst/>
            </a:prstGeom>
            <a:gradFill flip="none" rotWithShape="1">
              <a:gsLst>
                <a:gs pos="0">
                  <a:srgbClr val="5E0000"/>
                </a:gs>
                <a:gs pos="50000">
                  <a:srgbClr val="CC0000"/>
                </a:gs>
                <a:gs pos="100000">
                  <a:srgbClr val="5E0000"/>
                </a:gs>
              </a:gsLst>
              <a:lin ang="5400000" scaled="0"/>
            </a:gradFill>
            <a:ln w="9360" cap="sq">
              <a:solidFill>
                <a:srgbClr val="0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r>
                <a:rPr lang="it-IT" dirty="0" err="1" smtClean="0"/>
                <a:t>Dyslipidemia</a:t>
              </a:r>
              <a:endParaRPr dirty="0"/>
            </a:p>
          </p:txBody>
        </p:sp>
        <p:sp>
          <p:nvSpPr>
            <p:cNvPr id="5042" name="Rectangle 536"/>
            <p:cNvSpPr txBox="1"/>
            <p:nvPr/>
          </p:nvSpPr>
          <p:spPr>
            <a:xfrm>
              <a:off x="2952999" y="2470474"/>
              <a:ext cx="1663445" cy="246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399285">
                <a:lnSpc>
                  <a:spcPct val="93000"/>
                </a:lnSpc>
                <a:tabLst>
                  <a:tab pos="444477" algn="l"/>
                  <a:tab pos="888955" algn="l"/>
                  <a:tab pos="1346131" algn="l"/>
                  <a:tab pos="1790609" algn="l"/>
                  <a:tab pos="2235085" algn="l"/>
                  <a:tab pos="2692262" algn="l"/>
                  <a:tab pos="3136739" algn="l"/>
                  <a:tab pos="3581217" algn="l"/>
                  <a:tab pos="4038393" algn="l"/>
                  <a:tab pos="4482871" algn="l"/>
                  <a:tab pos="4940047" algn="l"/>
                  <a:tab pos="5384525" algn="l"/>
                  <a:tab pos="5829001" algn="l"/>
                  <a:tab pos="6286178" algn="l"/>
                  <a:tab pos="6730655" algn="l"/>
                  <a:tab pos="7175133" algn="l"/>
                  <a:tab pos="7632309" algn="l"/>
                  <a:tab pos="8076787" algn="l"/>
                  <a:tab pos="8533963" algn="l"/>
                  <a:tab pos="8978441" algn="l"/>
                </a:tabLst>
                <a:defRPr sz="1700">
                  <a:solidFill>
                    <a:srgbClr val="FFFFFF"/>
                  </a:solidFill>
                  <a:latin typeface="Symbol"/>
                  <a:ea typeface="Symbol"/>
                  <a:cs typeface="Symbol"/>
                  <a:sym typeface="Symbol"/>
                </a:defRPr>
              </a:pPr>
              <a:endParaRPr dirty="0"/>
            </a:p>
          </p:txBody>
        </p:sp>
        <p:sp>
          <p:nvSpPr>
            <p:cNvPr id="5043" name="Oval 537"/>
            <p:cNvSpPr/>
            <p:nvPr/>
          </p:nvSpPr>
          <p:spPr>
            <a:xfrm>
              <a:off x="6422386" y="1189383"/>
              <a:ext cx="1581613" cy="829607"/>
            </a:xfrm>
            <a:prstGeom prst="ellipse">
              <a:avLst/>
            </a:prstGeom>
            <a:gradFill flip="none" rotWithShape="1">
              <a:gsLst>
                <a:gs pos="0">
                  <a:srgbClr val="5E0000"/>
                </a:gs>
                <a:gs pos="50000">
                  <a:srgbClr val="CC0000"/>
                </a:gs>
                <a:gs pos="100000">
                  <a:srgbClr val="5E0000"/>
                </a:gs>
              </a:gsLst>
              <a:lin ang="5400000" scaled="0"/>
            </a:gradFill>
            <a:ln w="9360" cap="sq">
              <a:solidFill>
                <a:srgbClr val="0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44" name="Rectangle 538"/>
            <p:cNvSpPr txBox="1"/>
            <p:nvPr/>
          </p:nvSpPr>
          <p:spPr>
            <a:xfrm>
              <a:off x="6624144" y="1317774"/>
              <a:ext cx="1221834" cy="4896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399285">
                <a:lnSpc>
                  <a:spcPct val="93000"/>
                </a:lnSpc>
                <a:tabLst>
                  <a:tab pos="444477" algn="l"/>
                  <a:tab pos="888955" algn="l"/>
                  <a:tab pos="1346131" algn="l"/>
                  <a:tab pos="1790609" algn="l"/>
                  <a:tab pos="2235085" algn="l"/>
                  <a:tab pos="2692262" algn="l"/>
                  <a:tab pos="3136739" algn="l"/>
                  <a:tab pos="3581217" algn="l"/>
                  <a:tab pos="4038393" algn="l"/>
                  <a:tab pos="4482871" algn="l"/>
                  <a:tab pos="4940047" algn="l"/>
                  <a:tab pos="5384525" algn="l"/>
                  <a:tab pos="5829001" algn="l"/>
                  <a:tab pos="6286178" algn="l"/>
                  <a:tab pos="6730655" algn="l"/>
                  <a:tab pos="7175133" algn="l"/>
                  <a:tab pos="7632309" algn="l"/>
                  <a:tab pos="8076787" algn="l"/>
                  <a:tab pos="8533963" algn="l"/>
                  <a:tab pos="8978441" algn="l"/>
                </a:tabLst>
                <a:defRPr sz="1700">
                  <a:solidFill>
                    <a:srgbClr val="FFFFFF"/>
                  </a:solidFill>
                </a:defRPr>
              </a:pPr>
              <a:r>
                <a:rPr lang="it-IT" dirty="0" err="1" smtClean="0"/>
                <a:t>Insulin</a:t>
              </a:r>
              <a:endParaRPr lang="it-IT" dirty="0" smtClean="0"/>
            </a:p>
            <a:p>
              <a:pPr algn="ctr" defTabSz="399285">
                <a:lnSpc>
                  <a:spcPct val="93000"/>
                </a:lnSpc>
                <a:tabLst>
                  <a:tab pos="444477" algn="l"/>
                  <a:tab pos="888955" algn="l"/>
                  <a:tab pos="1346131" algn="l"/>
                  <a:tab pos="1790609" algn="l"/>
                  <a:tab pos="2235085" algn="l"/>
                  <a:tab pos="2692262" algn="l"/>
                  <a:tab pos="3136739" algn="l"/>
                  <a:tab pos="3581217" algn="l"/>
                  <a:tab pos="4038393" algn="l"/>
                  <a:tab pos="4482871" algn="l"/>
                  <a:tab pos="4940047" algn="l"/>
                  <a:tab pos="5384525" algn="l"/>
                  <a:tab pos="5829001" algn="l"/>
                  <a:tab pos="6286178" algn="l"/>
                  <a:tab pos="6730655" algn="l"/>
                  <a:tab pos="7175133" algn="l"/>
                  <a:tab pos="7632309" algn="l"/>
                  <a:tab pos="8076787" algn="l"/>
                  <a:tab pos="8533963" algn="l"/>
                  <a:tab pos="8978441" algn="l"/>
                </a:tabLst>
                <a:defRPr sz="1700">
                  <a:solidFill>
                    <a:srgbClr val="FFFFFF"/>
                  </a:solidFill>
                </a:defRPr>
              </a:pPr>
              <a:r>
                <a:rPr lang="it-IT" dirty="0" err="1" smtClean="0"/>
                <a:t>resistance</a:t>
              </a:r>
              <a:endParaRPr dirty="0"/>
            </a:p>
          </p:txBody>
        </p:sp>
        <p:sp>
          <p:nvSpPr>
            <p:cNvPr id="5045" name="Oval 539"/>
            <p:cNvSpPr/>
            <p:nvPr/>
          </p:nvSpPr>
          <p:spPr>
            <a:xfrm>
              <a:off x="4607977" y="1829929"/>
              <a:ext cx="1784781" cy="956586"/>
            </a:xfrm>
            <a:prstGeom prst="ellipse">
              <a:avLst/>
            </a:prstGeom>
            <a:gradFill flip="none" rotWithShape="1">
              <a:gsLst>
                <a:gs pos="0">
                  <a:srgbClr val="5E0000"/>
                </a:gs>
                <a:gs pos="50000">
                  <a:srgbClr val="CC0000"/>
                </a:gs>
                <a:gs pos="100000">
                  <a:srgbClr val="5E0000"/>
                </a:gs>
              </a:gsLst>
              <a:lin ang="5400000" scaled="0"/>
            </a:gradFill>
            <a:ln w="9360" cap="sq">
              <a:solidFill>
                <a:srgbClr val="0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46" name="Rectangle 540"/>
            <p:cNvSpPr txBox="1"/>
            <p:nvPr/>
          </p:nvSpPr>
          <p:spPr>
            <a:xfrm>
              <a:off x="4765997" y="2156404"/>
              <a:ext cx="1436290" cy="246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399285">
                <a:lnSpc>
                  <a:spcPct val="93000"/>
                </a:lnSpc>
                <a:tabLst>
                  <a:tab pos="444477" algn="l"/>
                  <a:tab pos="888955" algn="l"/>
                  <a:tab pos="1346131" algn="l"/>
                  <a:tab pos="1790609" algn="l"/>
                  <a:tab pos="2235085" algn="l"/>
                  <a:tab pos="2692262" algn="l"/>
                  <a:tab pos="3136739" algn="l"/>
                  <a:tab pos="3581217" algn="l"/>
                  <a:tab pos="4038393" algn="l"/>
                  <a:tab pos="4482871" algn="l"/>
                  <a:tab pos="4940047" algn="l"/>
                  <a:tab pos="5384525" algn="l"/>
                  <a:tab pos="5829001" algn="l"/>
                  <a:tab pos="6286178" algn="l"/>
                  <a:tab pos="6730655" algn="l"/>
                  <a:tab pos="7175133" algn="l"/>
                  <a:tab pos="7632309" algn="l"/>
                  <a:tab pos="8076787" algn="l"/>
                  <a:tab pos="8533963" algn="l"/>
                  <a:tab pos="8978441" algn="l"/>
                </a:tabLst>
                <a:defRPr sz="1700">
                  <a:solidFill>
                    <a:srgbClr val="FFFFFF"/>
                  </a:solidFill>
                </a:defRPr>
              </a:pPr>
              <a:r>
                <a:rPr lang="it-IT" dirty="0" err="1" smtClean="0"/>
                <a:t>Hypertension</a:t>
              </a:r>
              <a:endParaRPr dirty="0"/>
            </a:p>
          </p:txBody>
        </p:sp>
        <p:sp>
          <p:nvSpPr>
            <p:cNvPr id="5047" name="Line 541"/>
            <p:cNvSpPr/>
            <p:nvPr/>
          </p:nvSpPr>
          <p:spPr>
            <a:xfrm flipH="1">
              <a:off x="2230622" y="1573146"/>
              <a:ext cx="577056" cy="829606"/>
            </a:xfrm>
            <a:prstGeom prst="line">
              <a:avLst/>
            </a:prstGeom>
            <a:noFill/>
            <a:ln w="57240" cap="sq">
              <a:solidFill>
                <a:srgbClr val="FF0000"/>
              </a:solidFill>
              <a:prstDash val="sysDot"/>
              <a:miter lim="800000"/>
              <a:tailEnd type="triangle" w="med" len="med"/>
            </a:ln>
            <a:effectLst/>
          </p:spPr>
          <p:txBody>
            <a:bodyPr wrap="square" lIns="45719" tIns="45719" rIns="45719" bIns="45719" numCol="1" anchor="t">
              <a:noAutofit/>
            </a:bodyPr>
            <a:lstStyle/>
            <a:p>
              <a:pPr defTabSz="447652">
                <a:defRPr sz="2400">
                  <a:latin typeface="Arial"/>
                  <a:ea typeface="Arial"/>
                  <a:cs typeface="Arial"/>
                  <a:sym typeface="Arial"/>
                </a:defRPr>
              </a:pPr>
              <a:endParaRPr/>
            </a:p>
          </p:txBody>
        </p:sp>
        <p:sp>
          <p:nvSpPr>
            <p:cNvPr id="5048" name="Oval 542"/>
            <p:cNvSpPr/>
            <p:nvPr/>
          </p:nvSpPr>
          <p:spPr>
            <a:xfrm>
              <a:off x="1007377" y="2342083"/>
              <a:ext cx="1509657" cy="701215"/>
            </a:xfrm>
            <a:prstGeom prst="ellipse">
              <a:avLst/>
            </a:prstGeom>
            <a:gradFill flip="none" rotWithShape="1">
              <a:gsLst>
                <a:gs pos="0">
                  <a:srgbClr val="5E0000"/>
                </a:gs>
                <a:gs pos="50000">
                  <a:srgbClr val="CC0000"/>
                </a:gs>
                <a:gs pos="100000">
                  <a:srgbClr val="5E0000"/>
                </a:gs>
              </a:gsLst>
              <a:lin ang="5400000" scaled="0"/>
            </a:gradFill>
            <a:ln w="9360" cap="sq">
              <a:solidFill>
                <a:srgbClr val="000000"/>
              </a:solidFill>
              <a:prstDash val="solid"/>
              <a:miter lim="800000"/>
            </a:ln>
            <a:effectLst/>
          </p:spPr>
          <p:txBody>
            <a:bodyPr wrap="square" lIns="45719" tIns="45719" rIns="45719" bIns="45719" numCol="1" anchor="ctr">
              <a:noAutofit/>
            </a:bodyPr>
            <a:lstStyle/>
            <a:p>
              <a:pPr defTabSz="399285">
                <a:lnSpc>
                  <a:spcPct val="93000"/>
                </a:lnSpc>
                <a:defRPr sz="2100">
                  <a:solidFill>
                    <a:srgbClr val="FFFFFF"/>
                  </a:solidFill>
                  <a:latin typeface="Arial"/>
                  <a:ea typeface="Arial"/>
                  <a:cs typeface="Arial"/>
                  <a:sym typeface="Arial"/>
                </a:defRPr>
              </a:pPr>
              <a:endParaRPr/>
            </a:p>
          </p:txBody>
        </p:sp>
        <p:sp>
          <p:nvSpPr>
            <p:cNvPr id="5049" name="Rectangle 543"/>
            <p:cNvSpPr txBox="1"/>
            <p:nvPr/>
          </p:nvSpPr>
          <p:spPr>
            <a:xfrm>
              <a:off x="1141412" y="2533964"/>
              <a:ext cx="1158344" cy="246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399305">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700">
                  <a:solidFill>
                    <a:srgbClr val="FFFFFF"/>
                  </a:solidFill>
                </a:defRPr>
              </a:lvl1pPr>
            </a:lstStyle>
            <a:p>
              <a:r>
                <a:t>BMI &amp; WC</a:t>
              </a:r>
            </a:p>
          </p:txBody>
        </p:sp>
      </p:grpSp>
    </p:spTree>
    <p:extLst>
      <p:ext uri="{BB962C8B-B14F-4D97-AF65-F5344CB8AC3E}">
        <p14:creationId xmlns:p14="http://schemas.microsoft.com/office/powerpoint/2010/main" val="2715253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7" name="Overweight, Obesity, and Mortality from Cancer in a Prospectively Studied Cohort of U.S. Adults."/>
          <p:cNvSpPr txBox="1">
            <a:spLocks noGrp="1"/>
          </p:cNvSpPr>
          <p:nvPr>
            <p:ph type="title"/>
          </p:nvPr>
        </p:nvSpPr>
        <p:spPr>
          <a:xfrm>
            <a:off x="-1" y="-163511"/>
            <a:ext cx="9144001" cy="1143001"/>
          </a:xfrm>
          <a:prstGeom prst="rect">
            <a:avLst/>
          </a:prstGeom>
        </p:spPr>
        <p:txBody>
          <a:bodyPr>
            <a:normAutofit/>
          </a:bodyPr>
          <a:lstStyle>
            <a:lvl1pPr algn="just">
              <a:defRPr sz="3800" b="1">
                <a:solidFill>
                  <a:srgbClr val="404040"/>
                </a:solidFill>
                <a:latin typeface="NEJMQuadraat-Regular"/>
                <a:ea typeface="NEJMQuadraat-Regular"/>
                <a:cs typeface="NEJMQuadraat-Regular"/>
                <a:sym typeface="NEJMQuadraat-Regular"/>
              </a:defRPr>
            </a:lvl1pPr>
          </a:lstStyle>
          <a:p>
            <a:pPr algn="ctr">
              <a:defRPr sz="6200" b="0">
                <a:solidFill>
                  <a:srgbClr val="000000"/>
                </a:solidFill>
                <a:latin typeface="Times New Roman"/>
                <a:ea typeface="Times New Roman"/>
                <a:cs typeface="Times New Roman"/>
                <a:sym typeface="Times New Roman"/>
              </a:defRPr>
            </a:pPr>
            <a:r>
              <a:rPr sz="2400" dirty="0">
                <a:solidFill>
                  <a:srgbClr val="000090"/>
                </a:solidFill>
                <a:latin typeface="Arial"/>
                <a:cs typeface="Arial"/>
              </a:rPr>
              <a:t>Overweight, Obesity, and Mortality from Cancer in a Prospectively Studied Cohort of U.S. Adults.</a:t>
            </a:r>
          </a:p>
        </p:txBody>
      </p:sp>
      <p:pic>
        <p:nvPicPr>
          <p:cNvPr id="128" name="image138.png" descr="image138.png"/>
          <p:cNvPicPr>
            <a:picLocks noChangeAspect="1"/>
          </p:cNvPicPr>
          <p:nvPr/>
        </p:nvPicPr>
        <p:blipFill>
          <a:blip r:embed="rId3">
            <a:extLst/>
          </a:blip>
          <a:stretch>
            <a:fillRect/>
          </a:stretch>
        </p:blipFill>
        <p:spPr>
          <a:xfrm>
            <a:off x="196852" y="1601790"/>
            <a:ext cx="8764589" cy="4432301"/>
          </a:xfrm>
          <a:prstGeom prst="rect">
            <a:avLst/>
          </a:prstGeom>
          <a:ln w="50800">
            <a:solidFill>
              <a:srgbClr val="C00000"/>
            </a:solidFill>
            <a:miter/>
          </a:ln>
        </p:spPr>
      </p:pic>
      <p:sp>
        <p:nvSpPr>
          <p:cNvPr id="129" name="Calle et al., NEJM 2003"/>
          <p:cNvSpPr txBox="1"/>
          <p:nvPr/>
        </p:nvSpPr>
        <p:spPr>
          <a:xfrm>
            <a:off x="76202" y="6384926"/>
            <a:ext cx="2183889" cy="352010"/>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l" defTabSz="1300480">
              <a:defRPr sz="2800">
                <a:solidFill>
                  <a:srgbClr val="002060"/>
                </a:solidFill>
                <a:latin typeface="Arial"/>
                <a:ea typeface="Arial"/>
                <a:cs typeface="Arial"/>
                <a:sym typeface="Arial"/>
              </a:defRPr>
            </a:lvl1pPr>
          </a:lstStyle>
          <a:p>
            <a:pPr hangingPunct="0">
              <a:defRPr sz="2400" b="0">
                <a:solidFill>
                  <a:srgbClr val="000000"/>
                </a:solidFill>
                <a:latin typeface="Times New Roman"/>
                <a:ea typeface="Times New Roman"/>
                <a:cs typeface="Times New Roman"/>
                <a:sym typeface="Times New Roman"/>
              </a:defRPr>
            </a:pPr>
            <a:r>
              <a:rPr sz="1700" kern="0">
                <a:solidFill>
                  <a:srgbClr val="000000"/>
                </a:solidFill>
                <a:latin typeface="Times New Roman"/>
                <a:ea typeface="Times New Roman"/>
                <a:cs typeface="Times New Roman"/>
                <a:sym typeface="Times New Roman"/>
              </a:rPr>
              <a:t>Calle et al., NEJM 2003</a:t>
            </a:r>
          </a:p>
        </p:txBody>
      </p:sp>
      <p:sp>
        <p:nvSpPr>
          <p:cNvPr id="130" name="Linea"/>
          <p:cNvSpPr/>
          <p:nvPr/>
        </p:nvSpPr>
        <p:spPr>
          <a:xfrm>
            <a:off x="717550" y="5275263"/>
            <a:ext cx="1012826" cy="14288"/>
          </a:xfrm>
          <a:prstGeom prst="line">
            <a:avLst/>
          </a:prstGeom>
          <a:ln w="76200">
            <a:solidFill>
              <a:srgbClr val="FF0000"/>
            </a:solidFill>
            <a:tailEnd type="triangle"/>
          </a:ln>
        </p:spPr>
        <p:txBody>
          <a:bodyPr lIns="45713" tIns="45713" rIns="45713" bIns="45713"/>
          <a:lstStyle/>
          <a:p>
            <a:pPr defTabSz="457137" hangingPunct="0">
              <a:defRPr sz="1600" b="0">
                <a:latin typeface="Helvetica"/>
                <a:ea typeface="Helvetica"/>
                <a:cs typeface="Helvetica"/>
                <a:sym typeface="Helvetica"/>
              </a:defRPr>
            </a:pPr>
            <a:endParaRPr sz="1100" kern="0">
              <a:solidFill>
                <a:srgbClr val="000000"/>
              </a:solidFill>
              <a:latin typeface="Helvetica"/>
              <a:ea typeface="Helvetica"/>
              <a:cs typeface="Helvetica"/>
              <a:sym typeface="Helvetica"/>
            </a:endParaRPr>
          </a:p>
        </p:txBody>
      </p:sp>
    </p:spTree>
    <p:extLst>
      <p:ext uri="{BB962C8B-B14F-4D97-AF65-F5344CB8AC3E}">
        <p14:creationId xmlns:p14="http://schemas.microsoft.com/office/powerpoint/2010/main" val="1129715275"/>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30"/>
                                        </p:tgtEl>
                                        <p:attrNameLst>
                                          <p:attrName>style.visibility</p:attrName>
                                        </p:attrNameLst>
                                      </p:cBhvr>
                                      <p:to>
                                        <p:strVal val="visible"/>
                                      </p:to>
                                    </p:set>
                                    <p:anim calcmode="lin" valueType="num">
                                      <p:cBhvr>
                                        <p:cTn id="7" dur="1000" fill="hold"/>
                                        <p:tgtEl>
                                          <p:spTgt spid="130"/>
                                        </p:tgtEl>
                                        <p:attrNameLst>
                                          <p:attrName>ppt_x</p:attrName>
                                        </p:attrNameLst>
                                      </p:cBhvr>
                                      <p:tavLst>
                                        <p:tav tm="0">
                                          <p:val>
                                            <p:strVal val="0-#ppt_w/2"/>
                                          </p:val>
                                        </p:tav>
                                        <p:tav tm="100000">
                                          <p:val>
                                            <p:strVal val="#ppt_x"/>
                                          </p:val>
                                        </p:tav>
                                      </p:tavLst>
                                    </p:anim>
                                    <p:anim calcmode="lin" valueType="num">
                                      <p:cBhvr>
                                        <p:cTn id="8" dur="1000" fill="hold"/>
                                        <p:tgtEl>
                                          <p:spTgt spid="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427984" y="6494190"/>
            <a:ext cx="4716016" cy="338540"/>
          </a:xfrm>
          <a:prstGeom prst="rect">
            <a:avLst/>
          </a:prstGeom>
          <a:solidFill>
            <a:srgbClr val="C00000"/>
          </a:solidFill>
          <a:ln>
            <a:noFill/>
          </a:ln>
          <a:extLst/>
        </p:spPr>
        <p:txBody>
          <a:bodyPr wrap="square" lIns="91425" tIns="45713" rIns="91425" bIns="45713" anchor="ctr">
            <a:spAutoFit/>
          </a:bodyPr>
          <a:lstStyle/>
          <a:p>
            <a:pPr fontAlgn="base">
              <a:spcBef>
                <a:spcPct val="0"/>
              </a:spcBef>
              <a:spcAft>
                <a:spcPct val="0"/>
              </a:spcAft>
            </a:pPr>
            <a:r>
              <a:rPr lang="it-IT" sz="1600" b="1" dirty="0" err="1">
                <a:solidFill>
                  <a:schemeClr val="bg1"/>
                </a:solidFill>
                <a:ea typeface="MS PGothic" pitchFamily="34" charset="-128"/>
              </a:rPr>
              <a:t>El-Serag</a:t>
            </a:r>
            <a:r>
              <a:rPr lang="it-IT" sz="1600" b="1" dirty="0">
                <a:solidFill>
                  <a:schemeClr val="bg1"/>
                </a:solidFill>
                <a:ea typeface="MS PGothic" pitchFamily="34" charset="-128"/>
              </a:rPr>
              <a:t> HB, et al. </a:t>
            </a:r>
            <a:r>
              <a:rPr lang="it-IT" sz="1600" b="1" dirty="0" err="1">
                <a:solidFill>
                  <a:schemeClr val="bg1"/>
                </a:solidFill>
                <a:ea typeface="MS PGothic" pitchFamily="34" charset="-128"/>
              </a:rPr>
              <a:t>Gastroenterology</a:t>
            </a:r>
            <a:r>
              <a:rPr lang="it-IT" sz="1600" b="1" dirty="0">
                <a:solidFill>
                  <a:schemeClr val="bg1"/>
                </a:solidFill>
                <a:ea typeface="MS PGothic" pitchFamily="34" charset="-128"/>
              </a:rPr>
              <a:t> 2004;26:460–8.</a:t>
            </a:r>
            <a:endParaRPr lang="en-US" sz="1600" b="1" dirty="0">
              <a:solidFill>
                <a:schemeClr val="bg1"/>
              </a:solidFill>
              <a:ea typeface="MS PGothic" pitchFamily="34" charset="-128"/>
            </a:endParaRPr>
          </a:p>
        </p:txBody>
      </p:sp>
      <p:grpSp>
        <p:nvGrpSpPr>
          <p:cNvPr id="3" name="Group 13"/>
          <p:cNvGrpSpPr>
            <a:grpSpLocks/>
          </p:cNvGrpSpPr>
          <p:nvPr/>
        </p:nvGrpSpPr>
        <p:grpSpPr bwMode="auto">
          <a:xfrm>
            <a:off x="241303" y="1011239"/>
            <a:ext cx="8685213" cy="5387975"/>
            <a:chOff x="152" y="637"/>
            <a:chExt cx="5471" cy="3394"/>
          </a:xfrm>
        </p:grpSpPr>
        <p:pic>
          <p:nvPicPr>
            <p:cNvPr id="4" name="Picture 3"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 y="1310"/>
              <a:ext cx="4354"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52" y="637"/>
              <a:ext cx="5471" cy="583"/>
            </a:xfrm>
            <a:prstGeom prst="rect">
              <a:avLst/>
            </a:prstGeom>
            <a:solidFill>
              <a:srgbClr val="EAEAEA"/>
            </a:solidFill>
            <a:ln w="9525">
              <a:solidFill>
                <a:srgbClr val="990033"/>
              </a:solidFill>
              <a:miter lim="800000"/>
              <a:headEnd/>
              <a:tailEnd/>
            </a:ln>
          </p:spPr>
          <p:txBody>
            <a:bodyPr anchor="ctr">
              <a:spAutoFit/>
            </a:bodyPr>
            <a:lstStyle/>
            <a:p>
              <a:pPr algn="ctr" fontAlgn="base">
                <a:spcBef>
                  <a:spcPct val="0"/>
                </a:spcBef>
                <a:spcAft>
                  <a:spcPct val="0"/>
                </a:spcAft>
              </a:pPr>
              <a:r>
                <a:rPr lang="it-IT" b="1" dirty="0">
                  <a:solidFill>
                    <a:srgbClr val="000000"/>
                  </a:solidFill>
                  <a:ea typeface="MS PGothic" pitchFamily="34" charset="-128"/>
                </a:rPr>
                <a:t>Case–control </a:t>
              </a:r>
              <a:r>
                <a:rPr lang="it-IT" b="1" dirty="0" err="1">
                  <a:solidFill>
                    <a:srgbClr val="000000"/>
                  </a:solidFill>
                  <a:ea typeface="MS PGothic" pitchFamily="34" charset="-128"/>
                </a:rPr>
                <a:t>study</a:t>
              </a:r>
              <a:r>
                <a:rPr lang="it-IT" dirty="0">
                  <a:solidFill>
                    <a:srgbClr val="000000"/>
                  </a:solidFill>
                  <a:ea typeface="MS PGothic" pitchFamily="34" charset="-128"/>
                </a:rPr>
                <a:t>:</a:t>
              </a:r>
              <a:r>
                <a:rPr lang="it-IT" dirty="0">
                  <a:solidFill>
                    <a:srgbClr val="000000"/>
                  </a:solidFill>
                  <a:latin typeface="Times New Roman" pitchFamily="18" charset="0"/>
                  <a:ea typeface="MS PGothic" pitchFamily="34" charset="-128"/>
                </a:rPr>
                <a:t> </a:t>
              </a:r>
              <a:r>
                <a:rPr lang="en-US" dirty="0">
                  <a:solidFill>
                    <a:srgbClr val="000000"/>
                  </a:solidFill>
                  <a:ea typeface="MS PGothic" pitchFamily="34" charset="-128"/>
                </a:rPr>
                <a:t>173,463 patients with diabetes </a:t>
              </a:r>
              <a:r>
                <a:rPr lang="en-US" dirty="0" err="1">
                  <a:solidFill>
                    <a:srgbClr val="000000"/>
                  </a:solidFill>
                  <a:ea typeface="MS PGothic" pitchFamily="34" charset="-128"/>
                </a:rPr>
                <a:t>vs</a:t>
              </a:r>
              <a:r>
                <a:rPr lang="en-US" dirty="0">
                  <a:solidFill>
                    <a:srgbClr val="000000"/>
                  </a:solidFill>
                  <a:ea typeface="MS PGothic" pitchFamily="34" charset="-128"/>
                </a:rPr>
                <a:t> 650,620 without diabetes. </a:t>
              </a:r>
            </a:p>
            <a:p>
              <a:pPr algn="ctr" fontAlgn="base">
                <a:spcBef>
                  <a:spcPct val="0"/>
                </a:spcBef>
                <a:spcAft>
                  <a:spcPct val="0"/>
                </a:spcAft>
              </a:pPr>
              <a:r>
                <a:rPr lang="en-US" dirty="0">
                  <a:solidFill>
                    <a:srgbClr val="000000"/>
                  </a:solidFill>
                  <a:ea typeface="MS PGothic" pitchFamily="34" charset="-128"/>
                </a:rPr>
                <a:t>No patient had acute or chronic liver disease recorded before, during or </a:t>
              </a:r>
            </a:p>
            <a:p>
              <a:pPr algn="ctr" fontAlgn="base">
                <a:spcBef>
                  <a:spcPct val="0"/>
                </a:spcBef>
                <a:spcAft>
                  <a:spcPct val="0"/>
                </a:spcAft>
              </a:pPr>
              <a:r>
                <a:rPr lang="en-US" dirty="0">
                  <a:solidFill>
                    <a:srgbClr val="000000"/>
                  </a:solidFill>
                  <a:ea typeface="MS PGothic" pitchFamily="34" charset="-128"/>
                </a:rPr>
                <a:t>within 1 year of the index hospitalization</a:t>
              </a:r>
            </a:p>
          </p:txBody>
        </p:sp>
        <p:sp>
          <p:nvSpPr>
            <p:cNvPr id="6" name="Text Box 12"/>
            <p:cNvSpPr txBox="1">
              <a:spLocks noChangeArrowheads="1"/>
            </p:cNvSpPr>
            <p:nvPr/>
          </p:nvSpPr>
          <p:spPr bwMode="auto">
            <a:xfrm>
              <a:off x="638" y="3364"/>
              <a:ext cx="4522" cy="667"/>
            </a:xfrm>
            <a:prstGeom prst="rect">
              <a:avLst/>
            </a:prstGeom>
            <a:solidFill>
              <a:srgbClr val="EAEAEA"/>
            </a:solidFill>
            <a:ln w="9525">
              <a:solidFill>
                <a:srgbClr val="990033"/>
              </a:solidFill>
              <a:miter lim="800000"/>
              <a:headEnd/>
              <a:tailEnd/>
            </a:ln>
          </p:spPr>
          <p:txBody>
            <a:bodyPr>
              <a:spAutoFit/>
            </a:bodyPr>
            <a:lstStyle>
              <a:lvl1pPr eaLnBrk="0" hangingPunct="0">
                <a:tabLst>
                  <a:tab pos="2774950" algn="l"/>
                </a:tabLst>
                <a:defRPr sz="1600">
                  <a:solidFill>
                    <a:schemeClr val="tx1"/>
                  </a:solidFill>
                  <a:latin typeface="Times New Roman" pitchFamily="18" charset="0"/>
                  <a:ea typeface="MS PGothic" pitchFamily="34" charset="-128"/>
                </a:defRPr>
              </a:lvl1pPr>
              <a:lvl2pPr marL="742950" indent="-285750" eaLnBrk="0" hangingPunct="0">
                <a:tabLst>
                  <a:tab pos="2774950" algn="l"/>
                </a:tabLst>
                <a:defRPr sz="1600">
                  <a:solidFill>
                    <a:schemeClr val="tx1"/>
                  </a:solidFill>
                  <a:latin typeface="Times New Roman" pitchFamily="18" charset="0"/>
                  <a:ea typeface="MS PGothic" pitchFamily="34" charset="-128"/>
                </a:defRPr>
              </a:lvl2pPr>
              <a:lvl3pPr marL="1143000" indent="-228600" eaLnBrk="0" hangingPunct="0">
                <a:tabLst>
                  <a:tab pos="2774950" algn="l"/>
                </a:tabLst>
                <a:defRPr sz="1600">
                  <a:solidFill>
                    <a:schemeClr val="tx1"/>
                  </a:solidFill>
                  <a:latin typeface="Times New Roman" pitchFamily="18" charset="0"/>
                  <a:ea typeface="MS PGothic" pitchFamily="34" charset="-128"/>
                </a:defRPr>
              </a:lvl3pPr>
              <a:lvl4pPr marL="1600200" indent="-228600" eaLnBrk="0" hangingPunct="0">
                <a:tabLst>
                  <a:tab pos="2774950" algn="l"/>
                </a:tabLst>
                <a:defRPr sz="1600">
                  <a:solidFill>
                    <a:schemeClr val="tx1"/>
                  </a:solidFill>
                  <a:latin typeface="Times New Roman" pitchFamily="18" charset="0"/>
                  <a:ea typeface="MS PGothic" pitchFamily="34" charset="-128"/>
                </a:defRPr>
              </a:lvl4pPr>
              <a:lvl5pPr marL="2057400" indent="-228600" eaLnBrk="0" hangingPunct="0">
                <a:tabLst>
                  <a:tab pos="2774950" algn="l"/>
                </a:tabLst>
                <a:defRPr sz="1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2774950" algn="l"/>
                </a:tabLst>
                <a:defRPr sz="1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2774950" algn="l"/>
                </a:tabLst>
                <a:defRPr sz="1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2774950" algn="l"/>
                </a:tabLst>
                <a:defRPr sz="1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2774950" algn="l"/>
                </a:tabLst>
                <a:defRPr sz="1600">
                  <a:solidFill>
                    <a:schemeClr val="tx1"/>
                  </a:solidFill>
                  <a:latin typeface="Times New Roman" pitchFamily="18" charset="0"/>
                  <a:ea typeface="MS PGothic" pitchFamily="34" charset="-128"/>
                </a:defRPr>
              </a:lvl9pPr>
            </a:lstStyle>
            <a:p>
              <a:pPr fontAlgn="base">
                <a:lnSpc>
                  <a:spcPct val="150000"/>
                </a:lnSpc>
                <a:spcBef>
                  <a:spcPct val="0"/>
                </a:spcBef>
                <a:spcAft>
                  <a:spcPct val="0"/>
                </a:spcAft>
              </a:pPr>
              <a:r>
                <a:rPr lang="it-IT" sz="1400" b="1">
                  <a:solidFill>
                    <a:srgbClr val="000000"/>
                  </a:solidFill>
                  <a:latin typeface="Arial" pitchFamily="34" charset="0"/>
                </a:rPr>
                <a:t>824,263 hospitalized USA veterans (1985–1990):</a:t>
              </a:r>
            </a:p>
            <a:p>
              <a:pPr fontAlgn="base">
                <a:lnSpc>
                  <a:spcPct val="150000"/>
                </a:lnSpc>
                <a:spcBef>
                  <a:spcPct val="0"/>
                </a:spcBef>
                <a:spcAft>
                  <a:spcPct val="0"/>
                </a:spcAft>
              </a:pPr>
              <a:r>
                <a:rPr lang="it-IT" sz="1400" b="1" u="sng">
                  <a:solidFill>
                    <a:srgbClr val="000000"/>
                  </a:solidFill>
                  <a:latin typeface="Arial" pitchFamily="34" charset="0"/>
                </a:rPr>
                <a:t>HCC during follow-up</a:t>
              </a:r>
              <a:r>
                <a:rPr lang="it-IT" sz="1400" b="1">
                  <a:solidFill>
                    <a:srgbClr val="000000"/>
                  </a:solidFill>
                  <a:latin typeface="Arial" pitchFamily="34" charset="0"/>
                </a:rPr>
                <a:t>: 		317 diabetes (</a:t>
              </a:r>
              <a:r>
                <a:rPr lang="it-IT" sz="1400" b="1">
                  <a:solidFill>
                    <a:srgbClr val="990033"/>
                  </a:solidFill>
                  <a:latin typeface="Arial" pitchFamily="34" charset="0"/>
                </a:rPr>
                <a:t>2.39</a:t>
              </a:r>
              <a:r>
                <a:rPr lang="it-IT" sz="1400" b="1">
                  <a:solidFill>
                    <a:srgbClr val="000000"/>
                  </a:solidFill>
                  <a:latin typeface="Arial" pitchFamily="34" charset="0"/>
                </a:rPr>
                <a:t> x 10</a:t>
              </a:r>
              <a:r>
                <a:rPr lang="it-IT" sz="1400" b="1" baseline="30000">
                  <a:solidFill>
                    <a:srgbClr val="000000"/>
                  </a:solidFill>
                  <a:latin typeface="Arial" pitchFamily="34" charset="0"/>
                </a:rPr>
                <a:t>5</a:t>
              </a:r>
              <a:r>
                <a:rPr lang="it-IT" sz="1400" b="1">
                  <a:solidFill>
                    <a:srgbClr val="000000"/>
                  </a:solidFill>
                  <a:latin typeface="Arial" pitchFamily="34" charset="0"/>
                </a:rPr>
                <a:t> person-years)</a:t>
              </a:r>
            </a:p>
            <a:p>
              <a:pPr fontAlgn="base">
                <a:lnSpc>
                  <a:spcPct val="150000"/>
                </a:lnSpc>
                <a:spcBef>
                  <a:spcPct val="0"/>
                </a:spcBef>
                <a:spcAft>
                  <a:spcPct val="0"/>
                </a:spcAft>
              </a:pPr>
              <a:r>
                <a:rPr lang="it-IT" sz="1400" b="1">
                  <a:solidFill>
                    <a:srgbClr val="000000"/>
                  </a:solidFill>
                  <a:latin typeface="Arial" pitchFamily="34" charset="0"/>
                </a:rPr>
                <a:t>		515 controls  (</a:t>
              </a:r>
              <a:r>
                <a:rPr lang="it-IT" sz="1400" b="1">
                  <a:solidFill>
                    <a:srgbClr val="990033"/>
                  </a:solidFill>
                  <a:latin typeface="Arial" pitchFamily="34" charset="0"/>
                </a:rPr>
                <a:t>0.87</a:t>
              </a:r>
              <a:r>
                <a:rPr lang="it-IT" sz="1400" b="1">
                  <a:solidFill>
                    <a:srgbClr val="000000"/>
                  </a:solidFill>
                  <a:latin typeface="Arial" pitchFamily="34" charset="0"/>
                </a:rPr>
                <a:t> x 10</a:t>
              </a:r>
              <a:r>
                <a:rPr lang="it-IT" sz="1400" b="1" baseline="30000">
                  <a:solidFill>
                    <a:srgbClr val="000000"/>
                  </a:solidFill>
                  <a:latin typeface="Arial" pitchFamily="34" charset="0"/>
                </a:rPr>
                <a:t>5</a:t>
              </a:r>
              <a:r>
                <a:rPr lang="it-IT" sz="1400" b="1">
                  <a:solidFill>
                    <a:srgbClr val="000000"/>
                  </a:solidFill>
                  <a:latin typeface="Arial" pitchFamily="34" charset="0"/>
                </a:rPr>
                <a:t> person-years) </a:t>
              </a:r>
            </a:p>
          </p:txBody>
        </p:sp>
      </p:grpSp>
      <p:sp>
        <p:nvSpPr>
          <p:cNvPr id="7" name="Rectangle 13"/>
          <p:cNvSpPr txBox="1">
            <a:spLocks noChangeArrowheads="1"/>
          </p:cNvSpPr>
          <p:nvPr/>
        </p:nvSpPr>
        <p:spPr>
          <a:xfrm>
            <a:off x="560388" y="44624"/>
            <a:ext cx="8024812" cy="568325"/>
          </a:xfrm>
          <a:prstGeom prst="rect">
            <a:avLst/>
          </a:prstGeom>
        </p:spPr>
        <p:txBody>
          <a:bodyPr lIns="91425" tIns="45713" rIns="91425" bIns="45713"/>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sz="2800" b="1" dirty="0" err="1">
                <a:solidFill>
                  <a:srgbClr val="000090"/>
                </a:solidFill>
              </a:rPr>
              <a:t>Emerging</a:t>
            </a:r>
            <a:r>
              <a:rPr lang="it-IT" sz="2800" b="1" dirty="0">
                <a:solidFill>
                  <a:srgbClr val="000090"/>
                </a:solidFill>
              </a:rPr>
              <a:t> </a:t>
            </a:r>
            <a:r>
              <a:rPr lang="it-IT" sz="2800" b="1" dirty="0" err="1">
                <a:solidFill>
                  <a:srgbClr val="000090"/>
                </a:solidFill>
              </a:rPr>
              <a:t>risk</a:t>
            </a:r>
            <a:r>
              <a:rPr lang="it-IT" sz="2800" b="1" dirty="0">
                <a:solidFill>
                  <a:srgbClr val="000090"/>
                </a:solidFill>
              </a:rPr>
              <a:t> </a:t>
            </a:r>
            <a:r>
              <a:rPr lang="it-IT" sz="2800" b="1" dirty="0" err="1">
                <a:solidFill>
                  <a:srgbClr val="000090"/>
                </a:solidFill>
              </a:rPr>
              <a:t>factors</a:t>
            </a:r>
            <a:r>
              <a:rPr lang="it-IT" sz="2800" b="1" dirty="0">
                <a:solidFill>
                  <a:srgbClr val="000090"/>
                </a:solidFill>
              </a:rPr>
              <a:t> for HCC: </a:t>
            </a:r>
            <a:r>
              <a:rPr lang="it-IT" sz="3200" b="1" dirty="0" err="1">
                <a:solidFill>
                  <a:srgbClr val="000090"/>
                </a:solidFill>
              </a:rPr>
              <a:t>diabetes</a:t>
            </a:r>
            <a:endParaRPr lang="it-IT" sz="3200" b="1" dirty="0">
              <a:solidFill>
                <a:srgbClr val="000090"/>
              </a:solidFill>
            </a:endParaRPr>
          </a:p>
        </p:txBody>
      </p:sp>
    </p:spTree>
    <p:extLst>
      <p:ext uri="{BB962C8B-B14F-4D97-AF65-F5344CB8AC3E}">
        <p14:creationId xmlns:p14="http://schemas.microsoft.com/office/powerpoint/2010/main" val="977355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8.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Car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Personalizza struttura">
  <a:themeElements>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pitchFamily="-109" charset="0"/>
          </a:defRPr>
        </a:defPPr>
      </a:lst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Personalizza struttura">
  <a:themeElements>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pitchFamily="-109" charset="0"/>
          </a:defRPr>
        </a:defPPr>
      </a:lst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ersonalizza struttura">
  <a:themeElements>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pitchFamily="-109" charset="0"/>
          </a:defRPr>
        </a:defPPr>
      </a:lst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Personalizza struttura">
  <a:themeElements>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sng" strike="noStrike" cap="none" normalizeH="0" baseline="0">
            <a:ln>
              <a:noFill/>
            </a:ln>
            <a:solidFill>
              <a:schemeClr val="tx1"/>
            </a:solidFill>
            <a:effectLst/>
            <a:latin typeface="Arial" pitchFamily="-109" charset="0"/>
          </a:defRPr>
        </a:defPPr>
      </a:lstStyle>
    </a:lnDef>
  </a:objectDefaults>
  <a:extraClrSchemeLst>
    <a:extraClrScheme>
      <a:clrScheme name="2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33914</TotalTime>
  <Words>4069</Words>
  <Application>Microsoft Macintosh PowerPoint</Application>
  <PresentationFormat>Presentazione su schermo (4:3)</PresentationFormat>
  <Paragraphs>542</Paragraphs>
  <Slides>53</Slides>
  <Notes>33</Notes>
  <HiddenSlides>0</HiddenSlides>
  <MMClips>0</MMClips>
  <ScaleCrop>false</ScaleCrop>
  <HeadingPairs>
    <vt:vector size="6" baseType="variant">
      <vt:variant>
        <vt:lpstr>Tema</vt:lpstr>
      </vt:variant>
      <vt:variant>
        <vt:i4>21</vt:i4>
      </vt:variant>
      <vt:variant>
        <vt:lpstr>Server OLE incorporati</vt:lpstr>
      </vt:variant>
      <vt:variant>
        <vt:i4>2</vt:i4>
      </vt:variant>
      <vt:variant>
        <vt:lpstr>Titoli diapositive</vt:lpstr>
      </vt:variant>
      <vt:variant>
        <vt:i4>53</vt:i4>
      </vt:variant>
    </vt:vector>
  </HeadingPairs>
  <TitlesOfParts>
    <vt:vector size="76" baseType="lpstr">
      <vt:lpstr>Tema di Office</vt:lpstr>
      <vt:lpstr>2_Personalizza struttura</vt:lpstr>
      <vt:lpstr>Struttura predefinita</vt:lpstr>
      <vt:lpstr>9_Personalizza struttura</vt:lpstr>
      <vt:lpstr>3_Personalizza struttura</vt:lpstr>
      <vt:lpstr>2_Tema di Office</vt:lpstr>
      <vt:lpstr>5_Personalizza struttura</vt:lpstr>
      <vt:lpstr>5_Struttura predefinita</vt:lpstr>
      <vt:lpstr>3_Default Design</vt:lpstr>
      <vt:lpstr>8_Tema di Office</vt:lpstr>
      <vt:lpstr>Blank Presentation</vt:lpstr>
      <vt:lpstr>6_Tema di Office</vt:lpstr>
      <vt:lpstr>9_Tema di Office</vt:lpstr>
      <vt:lpstr>13_Tema di Office</vt:lpstr>
      <vt:lpstr>Default</vt:lpstr>
      <vt:lpstr>2_Struttura predefinita</vt:lpstr>
      <vt:lpstr>4_Tema di Office</vt:lpstr>
      <vt:lpstr>1_Carta</vt:lpstr>
      <vt:lpstr>1_White</vt:lpstr>
      <vt:lpstr>10_Tema di Office</vt:lpstr>
      <vt:lpstr>11_Tema di Office</vt:lpstr>
      <vt:lpstr>Excel.Chart.8</vt:lpstr>
      <vt:lpstr>ClipArt</vt:lpstr>
      <vt:lpstr>Presentazione di PowerPoint</vt:lpstr>
      <vt:lpstr>Presentazione di PowerPoint</vt:lpstr>
      <vt:lpstr>Presentazione di PowerPoint</vt:lpstr>
      <vt:lpstr>Geographical distribution of risk factors  </vt:lpstr>
      <vt:lpstr>Presentazione di PowerPoint</vt:lpstr>
      <vt:lpstr>Nonalcoholic Steatohepatitis Is the Second Leading Etiology of Liver Disease Among Adults Awaiting Liver Transplantation in the United States</vt:lpstr>
      <vt:lpstr>Presentazione di PowerPoint</vt:lpstr>
      <vt:lpstr>Overweight, Obesity, and Mortality from Cancer in a Prospectively Studied Cohort of U.S. Adults.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Risk of HCC development in cirrhosis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HCC Tumor Characterists: NAFLD vs HCV</vt:lpstr>
      <vt:lpstr>HCC Tumor Characterists: NAFLD vs HCV</vt:lpstr>
      <vt:lpstr>HCC in NAFLD vs HCV after propensity score matching</vt:lpstr>
      <vt:lpstr>HCC in NAFLD vs HCV:  only Milan-in submitted to curative therapies</vt:lpstr>
      <vt:lpstr>Presentazione di PowerPoint</vt:lpstr>
      <vt:lpstr>Presentazione di PowerPoint</vt:lpstr>
      <vt:lpstr>Presentazione di PowerPoint</vt:lpstr>
      <vt:lpstr>Presentazione di PowerPoint</vt:lpstr>
      <vt:lpstr>Screening for HCC-NAFLD</vt:lpstr>
      <vt:lpstr>Presentazione di PowerPoint</vt:lpstr>
      <vt:lpstr>Nonalcoholic Steatohepatitis Is the Second Leading Etiology of Liver Disease Among Adults Awaiting Liver Transplantation in the United States</vt:lpstr>
      <vt:lpstr>Presentazione di PowerPoint</vt:lpstr>
      <vt:lpstr>Presentazione di PowerPoint</vt:lpstr>
      <vt:lpstr>Presentazione di PowerPoint</vt:lpstr>
      <vt:lpstr>Pharmacological treatment of T2DM: useful for liver damage in NASH? </vt:lpstr>
      <vt:lpstr>Presentazione di PowerPoint</vt:lpstr>
      <vt:lpstr>Presentazione di PowerPoint</vt:lpstr>
      <vt:lpstr>Presentazione di PowerPoint</vt:lpstr>
      <vt:lpstr>Presentazione di PowerPoint</vt:lpstr>
      <vt:lpstr>Presentazione di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reparto</dc:creator>
  <cp:lastModifiedBy>Gianluca Svegliati</cp:lastModifiedBy>
  <cp:revision>407</cp:revision>
  <cp:lastPrinted>2015-09-17T11:41:23Z</cp:lastPrinted>
  <dcterms:created xsi:type="dcterms:W3CDTF">2015-09-03T10:05:23Z</dcterms:created>
  <dcterms:modified xsi:type="dcterms:W3CDTF">2017-09-29T07:23:34Z</dcterms:modified>
</cp:coreProperties>
</file>